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58" r:id="rId2"/>
    <p:sldId id="260" r:id="rId3"/>
    <p:sldId id="261" r:id="rId4"/>
    <p:sldId id="262" r:id="rId5"/>
    <p:sldId id="265" r:id="rId6"/>
    <p:sldId id="264" r:id="rId7"/>
    <p:sldId id="266" r:id="rId8"/>
    <p:sldId id="267" r:id="rId9"/>
    <p:sldId id="269" r:id="rId10"/>
    <p:sldId id="272" r:id="rId11"/>
    <p:sldId id="275" r:id="rId12"/>
    <p:sldId id="273" r:id="rId13"/>
    <p:sldId id="270"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6473" autoAdjust="0"/>
  </p:normalViewPr>
  <p:slideViewPr>
    <p:cSldViewPr>
      <p:cViewPr varScale="1">
        <p:scale>
          <a:sx n="74" d="100"/>
          <a:sy n="74" d="100"/>
        </p:scale>
        <p:origin x="1738" y="58"/>
      </p:cViewPr>
      <p:guideLst>
        <p:guide orient="horz" pos="2160"/>
        <p:guide pos="2880"/>
      </p:guideLst>
    </p:cSldViewPr>
  </p:slideViewPr>
  <p:outlineViewPr>
    <p:cViewPr>
      <p:scale>
        <a:sx n="33" d="100"/>
        <a:sy n="33" d="100"/>
      </p:scale>
      <p:origin x="0" y="-48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hitha reddy" userId="98aaab2829d572b6" providerId="LiveId" clId="{B2E5BB6D-32A4-4C08-B403-E0958AE03FF8}"/>
    <pc:docChg chg="custSel addSld delSld modSld sldOrd">
      <pc:chgData name="srihitha reddy" userId="98aaab2829d572b6" providerId="LiveId" clId="{B2E5BB6D-32A4-4C08-B403-E0958AE03FF8}" dt="2023-05-05T06:05:58.565" v="317" actId="20577"/>
      <pc:docMkLst>
        <pc:docMk/>
      </pc:docMkLst>
      <pc:sldChg chg="ord">
        <pc:chgData name="srihitha reddy" userId="98aaab2829d572b6" providerId="LiveId" clId="{B2E5BB6D-32A4-4C08-B403-E0958AE03FF8}" dt="2023-04-22T08:48:22.417" v="233"/>
        <pc:sldMkLst>
          <pc:docMk/>
          <pc:sldMk cId="184455003" sldId="258"/>
        </pc:sldMkLst>
      </pc:sldChg>
      <pc:sldChg chg="modSp mod">
        <pc:chgData name="srihitha reddy" userId="98aaab2829d572b6" providerId="LiveId" clId="{B2E5BB6D-32A4-4C08-B403-E0958AE03FF8}" dt="2023-05-05T05:31:02.654" v="299" actId="20577"/>
        <pc:sldMkLst>
          <pc:docMk/>
          <pc:sldMk cId="1653030831" sldId="260"/>
        </pc:sldMkLst>
        <pc:spChg chg="mod">
          <ac:chgData name="srihitha reddy" userId="98aaab2829d572b6" providerId="LiveId" clId="{B2E5BB6D-32A4-4C08-B403-E0958AE03FF8}" dt="2023-05-05T05:31:02.654" v="299" actId="20577"/>
          <ac:spMkLst>
            <pc:docMk/>
            <pc:sldMk cId="1653030831" sldId="260"/>
            <ac:spMk id="5" creationId="{8E26A0CA-0687-4F64-8299-42946B7CD3B3}"/>
          </ac:spMkLst>
        </pc:spChg>
      </pc:sldChg>
      <pc:sldChg chg="modSp mod">
        <pc:chgData name="srihitha reddy" userId="98aaab2829d572b6" providerId="LiveId" clId="{B2E5BB6D-32A4-4C08-B403-E0958AE03FF8}" dt="2023-04-16T17:19:17.745" v="0"/>
        <pc:sldMkLst>
          <pc:docMk/>
          <pc:sldMk cId="1010593914" sldId="261"/>
        </pc:sldMkLst>
        <pc:spChg chg="mod">
          <ac:chgData name="srihitha reddy" userId="98aaab2829d572b6" providerId="LiveId" clId="{B2E5BB6D-32A4-4C08-B403-E0958AE03FF8}" dt="2023-04-16T17:19:17.745" v="0"/>
          <ac:spMkLst>
            <pc:docMk/>
            <pc:sldMk cId="1010593914" sldId="261"/>
            <ac:spMk id="4" creationId="{E87CBA71-199A-4359-BF07-2871FC8D7497}"/>
          </ac:spMkLst>
        </pc:spChg>
      </pc:sldChg>
      <pc:sldChg chg="addSp delSp modSp new mod">
        <pc:chgData name="srihitha reddy" userId="98aaab2829d572b6" providerId="LiveId" clId="{B2E5BB6D-32A4-4C08-B403-E0958AE03FF8}" dt="2023-04-24T04:27:39.699" v="276" actId="14100"/>
        <pc:sldMkLst>
          <pc:docMk/>
          <pc:sldMk cId="795676013" sldId="266"/>
        </pc:sldMkLst>
        <pc:spChg chg="mod">
          <ac:chgData name="srihitha reddy" userId="98aaab2829d572b6" providerId="LiveId" clId="{B2E5BB6D-32A4-4C08-B403-E0958AE03FF8}" dt="2023-04-16T17:28:25.443" v="57" actId="20577"/>
          <ac:spMkLst>
            <pc:docMk/>
            <pc:sldMk cId="795676013" sldId="266"/>
            <ac:spMk id="2" creationId="{944B74DA-2DF0-73B6-ADED-B1C0084364E4}"/>
          </ac:spMkLst>
        </pc:spChg>
        <pc:spChg chg="del">
          <ac:chgData name="srihitha reddy" userId="98aaab2829d572b6" providerId="LiveId" clId="{B2E5BB6D-32A4-4C08-B403-E0958AE03FF8}" dt="2023-04-22T08:42:22.663" v="228" actId="22"/>
          <ac:spMkLst>
            <pc:docMk/>
            <pc:sldMk cId="795676013" sldId="266"/>
            <ac:spMk id="3" creationId="{46D20F39-0B32-00C4-AB06-F83D4490EAFE}"/>
          </ac:spMkLst>
        </pc:spChg>
        <pc:spChg chg="add del mod">
          <ac:chgData name="srihitha reddy" userId="98aaab2829d572b6" providerId="LiveId" clId="{B2E5BB6D-32A4-4C08-B403-E0958AE03FF8}" dt="2023-04-24T04:27:29.386" v="273" actId="931"/>
          <ac:spMkLst>
            <pc:docMk/>
            <pc:sldMk cId="795676013" sldId="266"/>
            <ac:spMk id="4" creationId="{55A344EC-DA92-15D5-3F98-9CF71FFE70F8}"/>
          </ac:spMkLst>
        </pc:spChg>
        <pc:picChg chg="add del mod ord">
          <ac:chgData name="srihitha reddy" userId="98aaab2829d572b6" providerId="LiveId" clId="{B2E5BB6D-32A4-4C08-B403-E0958AE03FF8}" dt="2023-04-24T04:27:05.031" v="272" actId="478"/>
          <ac:picMkLst>
            <pc:docMk/>
            <pc:sldMk cId="795676013" sldId="266"/>
            <ac:picMk id="5" creationId="{6B62F56E-6A4C-CAFF-37B7-C72FC731451B}"/>
          </ac:picMkLst>
        </pc:picChg>
        <pc:picChg chg="add mod">
          <ac:chgData name="srihitha reddy" userId="98aaab2829d572b6" providerId="LiveId" clId="{B2E5BB6D-32A4-4C08-B403-E0958AE03FF8}" dt="2023-04-24T04:27:39.699" v="276" actId="14100"/>
          <ac:picMkLst>
            <pc:docMk/>
            <pc:sldMk cId="795676013" sldId="266"/>
            <ac:picMk id="7" creationId="{348E5D29-A62A-E5BE-557A-94A028569EF8}"/>
          </ac:picMkLst>
        </pc:picChg>
      </pc:sldChg>
      <pc:sldChg chg="modSp new mod">
        <pc:chgData name="srihitha reddy" userId="98aaab2829d572b6" providerId="LiveId" clId="{B2E5BB6D-32A4-4C08-B403-E0958AE03FF8}" dt="2023-04-24T04:25:18.521" v="271" actId="20577"/>
        <pc:sldMkLst>
          <pc:docMk/>
          <pc:sldMk cId="2163226901" sldId="267"/>
        </pc:sldMkLst>
        <pc:spChg chg="mod">
          <ac:chgData name="srihitha reddy" userId="98aaab2829d572b6" providerId="LiveId" clId="{B2E5BB6D-32A4-4C08-B403-E0958AE03FF8}" dt="2023-04-16T17:28:51.761" v="68" actId="20577"/>
          <ac:spMkLst>
            <pc:docMk/>
            <pc:sldMk cId="2163226901" sldId="267"/>
            <ac:spMk id="2" creationId="{3974119F-B869-106C-6FB3-BC870188E248}"/>
          </ac:spMkLst>
        </pc:spChg>
        <pc:spChg chg="mod">
          <ac:chgData name="srihitha reddy" userId="98aaab2829d572b6" providerId="LiveId" clId="{B2E5BB6D-32A4-4C08-B403-E0958AE03FF8}" dt="2023-04-24T04:25:18.521" v="271" actId="20577"/>
          <ac:spMkLst>
            <pc:docMk/>
            <pc:sldMk cId="2163226901" sldId="267"/>
            <ac:spMk id="3" creationId="{66DD72A0-68C6-6D1E-20D2-8692E6619B01}"/>
          </ac:spMkLst>
        </pc:spChg>
      </pc:sldChg>
      <pc:sldChg chg="addSp delSp modSp new del mod">
        <pc:chgData name="srihitha reddy" userId="98aaab2829d572b6" providerId="LiveId" clId="{B2E5BB6D-32A4-4C08-B403-E0958AE03FF8}" dt="2023-04-22T09:48:49.756" v="242" actId="47"/>
        <pc:sldMkLst>
          <pc:docMk/>
          <pc:sldMk cId="426329878" sldId="268"/>
        </pc:sldMkLst>
        <pc:spChg chg="mod">
          <ac:chgData name="srihitha reddy" userId="98aaab2829d572b6" providerId="LiveId" clId="{B2E5BB6D-32A4-4C08-B403-E0958AE03FF8}" dt="2023-04-16T17:29:10.106" v="79" actId="20577"/>
          <ac:spMkLst>
            <pc:docMk/>
            <pc:sldMk cId="426329878" sldId="268"/>
            <ac:spMk id="2" creationId="{A98E632B-0E76-A86C-A10B-7A5F23A84A58}"/>
          </ac:spMkLst>
        </pc:spChg>
        <pc:spChg chg="del">
          <ac:chgData name="srihitha reddy" userId="98aaab2829d572b6" providerId="LiveId" clId="{B2E5BB6D-32A4-4C08-B403-E0958AE03FF8}" dt="2023-04-22T08:50:34.792" v="234"/>
          <ac:spMkLst>
            <pc:docMk/>
            <pc:sldMk cId="426329878" sldId="268"/>
            <ac:spMk id="3" creationId="{E816CCA5-704F-4DD6-6165-125F2414593A}"/>
          </ac:spMkLst>
        </pc:spChg>
        <pc:picChg chg="add mod">
          <ac:chgData name="srihitha reddy" userId="98aaab2829d572b6" providerId="LiveId" clId="{B2E5BB6D-32A4-4C08-B403-E0958AE03FF8}" dt="2023-04-22T08:50:46.950" v="237" actId="14100"/>
          <ac:picMkLst>
            <pc:docMk/>
            <pc:sldMk cId="426329878" sldId="268"/>
            <ac:picMk id="1026" creationId="{511A473F-0E18-55B4-F15D-5D42422749A3}"/>
          </ac:picMkLst>
        </pc:picChg>
      </pc:sldChg>
      <pc:sldChg chg="addSp modSp new mod">
        <pc:chgData name="srihitha reddy" userId="98aaab2829d572b6" providerId="LiveId" clId="{B2E5BB6D-32A4-4C08-B403-E0958AE03FF8}" dt="2023-04-16T17:38:40.572" v="139" actId="14100"/>
        <pc:sldMkLst>
          <pc:docMk/>
          <pc:sldMk cId="114539435" sldId="269"/>
        </pc:sldMkLst>
        <pc:spChg chg="mod">
          <ac:chgData name="srihitha reddy" userId="98aaab2829d572b6" providerId="LiveId" clId="{B2E5BB6D-32A4-4C08-B403-E0958AE03FF8}" dt="2023-04-16T17:29:29.729" v="92" actId="20577"/>
          <ac:spMkLst>
            <pc:docMk/>
            <pc:sldMk cId="114539435" sldId="269"/>
            <ac:spMk id="2" creationId="{875C0C35-9B5B-F6A0-3F81-55E0BE283250}"/>
          </ac:spMkLst>
        </pc:spChg>
        <pc:spChg chg="mod">
          <ac:chgData name="srihitha reddy" userId="98aaab2829d572b6" providerId="LiveId" clId="{B2E5BB6D-32A4-4C08-B403-E0958AE03FF8}" dt="2023-04-16T17:37:01.991" v="133" actId="14100"/>
          <ac:spMkLst>
            <pc:docMk/>
            <pc:sldMk cId="114539435" sldId="269"/>
            <ac:spMk id="3" creationId="{3F43024B-6AE1-8FE1-41DD-A16FBF7B62D9}"/>
          </ac:spMkLst>
        </pc:spChg>
        <pc:picChg chg="add mod">
          <ac:chgData name="srihitha reddy" userId="98aaab2829d572b6" providerId="LiveId" clId="{B2E5BB6D-32A4-4C08-B403-E0958AE03FF8}" dt="2023-04-16T17:38:40.572" v="139" actId="14100"/>
          <ac:picMkLst>
            <pc:docMk/>
            <pc:sldMk cId="114539435" sldId="269"/>
            <ac:picMk id="5" creationId="{BCFF5A24-3C8B-C1F1-1AAD-FDFCDCE550AF}"/>
          </ac:picMkLst>
        </pc:picChg>
      </pc:sldChg>
      <pc:sldChg chg="modSp new mod">
        <pc:chgData name="srihitha reddy" userId="98aaab2829d572b6" providerId="LiveId" clId="{B2E5BB6D-32A4-4C08-B403-E0958AE03FF8}" dt="2023-05-05T06:05:58.565" v="317" actId="20577"/>
        <pc:sldMkLst>
          <pc:docMk/>
          <pc:sldMk cId="3527705735" sldId="270"/>
        </pc:sldMkLst>
        <pc:spChg chg="mod">
          <ac:chgData name="srihitha reddy" userId="98aaab2829d572b6" providerId="LiveId" clId="{B2E5BB6D-32A4-4C08-B403-E0958AE03FF8}" dt="2023-04-16T17:29:51.974" v="103" actId="20577"/>
          <ac:spMkLst>
            <pc:docMk/>
            <pc:sldMk cId="3527705735" sldId="270"/>
            <ac:spMk id="2" creationId="{5E0BF0DE-6851-D2A1-C61F-061D2362BEFC}"/>
          </ac:spMkLst>
        </pc:spChg>
        <pc:spChg chg="mod">
          <ac:chgData name="srihitha reddy" userId="98aaab2829d572b6" providerId="LiveId" clId="{B2E5BB6D-32A4-4C08-B403-E0958AE03FF8}" dt="2023-05-05T06:05:58.565" v="317" actId="20577"/>
          <ac:spMkLst>
            <pc:docMk/>
            <pc:sldMk cId="3527705735" sldId="270"/>
            <ac:spMk id="3" creationId="{5FAD1C8C-4450-3844-AB9E-69E34A3ED178}"/>
          </ac:spMkLst>
        </pc:spChg>
      </pc:sldChg>
      <pc:sldChg chg="modSp new mod">
        <pc:chgData name="srihitha reddy" userId="98aaab2829d572b6" providerId="LiveId" clId="{B2E5BB6D-32A4-4C08-B403-E0958AE03FF8}" dt="2023-04-16T17:46:26.458" v="227" actId="27636"/>
        <pc:sldMkLst>
          <pc:docMk/>
          <pc:sldMk cId="1825454951" sldId="271"/>
        </pc:sldMkLst>
        <pc:spChg chg="mod">
          <ac:chgData name="srihitha reddy" userId="98aaab2829d572b6" providerId="LiveId" clId="{B2E5BB6D-32A4-4C08-B403-E0958AE03FF8}" dt="2023-04-16T17:35:04.260" v="129" actId="20577"/>
          <ac:spMkLst>
            <pc:docMk/>
            <pc:sldMk cId="1825454951" sldId="271"/>
            <ac:spMk id="2" creationId="{A3D36C6E-EB71-ACCD-B895-66AA59553C7D}"/>
          </ac:spMkLst>
        </pc:spChg>
        <pc:spChg chg="mod">
          <ac:chgData name="srihitha reddy" userId="98aaab2829d572b6" providerId="LiveId" clId="{B2E5BB6D-32A4-4C08-B403-E0958AE03FF8}" dt="2023-04-16T17:46:26.458" v="227" actId="27636"/>
          <ac:spMkLst>
            <pc:docMk/>
            <pc:sldMk cId="1825454951" sldId="271"/>
            <ac:spMk id="3" creationId="{5B18AFF9-B76B-4BB8-5DBF-8AB3B4DC5F90}"/>
          </ac:spMkLst>
        </pc:spChg>
      </pc:sldChg>
      <pc:sldChg chg="addSp delSp modSp new mod">
        <pc:chgData name="srihitha reddy" userId="98aaab2829d572b6" providerId="LiveId" clId="{B2E5BB6D-32A4-4C08-B403-E0958AE03FF8}" dt="2023-04-27T18:42:05.072" v="281" actId="14100"/>
        <pc:sldMkLst>
          <pc:docMk/>
          <pc:sldMk cId="2249746683" sldId="272"/>
        </pc:sldMkLst>
        <pc:spChg chg="mod">
          <ac:chgData name="srihitha reddy" userId="98aaab2829d572b6" providerId="LiveId" clId="{B2E5BB6D-32A4-4C08-B403-E0958AE03FF8}" dt="2023-04-16T17:40:10.413" v="170" actId="20577"/>
          <ac:spMkLst>
            <pc:docMk/>
            <pc:sldMk cId="2249746683" sldId="272"/>
            <ac:spMk id="2" creationId="{8BD0A0CD-CEE6-9594-033D-6CF82913620F}"/>
          </ac:spMkLst>
        </pc:spChg>
        <pc:spChg chg="del">
          <ac:chgData name="srihitha reddy" userId="98aaab2829d572b6" providerId="LiveId" clId="{B2E5BB6D-32A4-4C08-B403-E0958AE03FF8}" dt="2023-04-16T17:41:31.399" v="171" actId="931"/>
          <ac:spMkLst>
            <pc:docMk/>
            <pc:sldMk cId="2249746683" sldId="272"/>
            <ac:spMk id="3" creationId="{4C24694B-64FF-39CA-8431-ECA6C699FCA2}"/>
          </ac:spMkLst>
        </pc:spChg>
        <pc:spChg chg="add">
          <ac:chgData name="srihitha reddy" userId="98aaab2829d572b6" providerId="LiveId" clId="{B2E5BB6D-32A4-4C08-B403-E0958AE03FF8}" dt="2023-04-16T17:39:11.050" v="141"/>
          <ac:spMkLst>
            <pc:docMk/>
            <pc:sldMk cId="2249746683" sldId="272"/>
            <ac:spMk id="4" creationId="{9866EDD1-9B8B-959D-B2B0-FDBBFF51B017}"/>
          </ac:spMkLst>
        </pc:spChg>
        <pc:spChg chg="add">
          <ac:chgData name="srihitha reddy" userId="98aaab2829d572b6" providerId="LiveId" clId="{B2E5BB6D-32A4-4C08-B403-E0958AE03FF8}" dt="2023-04-16T17:39:11.050" v="141"/>
          <ac:spMkLst>
            <pc:docMk/>
            <pc:sldMk cId="2249746683" sldId="272"/>
            <ac:spMk id="5" creationId="{60EC4677-84B8-5350-F197-A28EDAE57E7E}"/>
          </ac:spMkLst>
        </pc:spChg>
        <pc:spChg chg="add del mod">
          <ac:chgData name="srihitha reddy" userId="98aaab2829d572b6" providerId="LiveId" clId="{B2E5BB6D-32A4-4C08-B403-E0958AE03FF8}" dt="2023-04-27T18:41:55.382" v="278"/>
          <ac:spMkLst>
            <pc:docMk/>
            <pc:sldMk cId="2249746683" sldId="272"/>
            <ac:spMk id="6" creationId="{DFC4A243-5B3E-4D1B-DA5D-9A54F938C01B}"/>
          </ac:spMkLst>
        </pc:spChg>
        <pc:spChg chg="add del mod">
          <ac:chgData name="srihitha reddy" userId="98aaab2829d572b6" providerId="LiveId" clId="{B2E5BB6D-32A4-4C08-B403-E0958AE03FF8}" dt="2023-04-16T17:39:34.892" v="145"/>
          <ac:spMkLst>
            <pc:docMk/>
            <pc:sldMk cId="2249746683" sldId="272"/>
            <ac:spMk id="6" creationId="{E12F9C0F-E33F-DB32-6980-040A16AB8410}"/>
          </ac:spMkLst>
        </pc:spChg>
        <pc:spChg chg="add">
          <ac:chgData name="srihitha reddy" userId="98aaab2829d572b6" providerId="LiveId" clId="{B2E5BB6D-32A4-4C08-B403-E0958AE03FF8}" dt="2023-04-16T17:39:30.167" v="143"/>
          <ac:spMkLst>
            <pc:docMk/>
            <pc:sldMk cId="2249746683" sldId="272"/>
            <ac:spMk id="7" creationId="{AD85EBA9-C900-E224-0CFD-438DC39107E9}"/>
          </ac:spMkLst>
        </pc:spChg>
        <pc:spChg chg="add">
          <ac:chgData name="srihitha reddy" userId="98aaab2829d572b6" providerId="LiveId" clId="{B2E5BB6D-32A4-4C08-B403-E0958AE03FF8}" dt="2023-04-16T17:39:30.167" v="143"/>
          <ac:spMkLst>
            <pc:docMk/>
            <pc:sldMk cId="2249746683" sldId="272"/>
            <ac:spMk id="8" creationId="{5393FB6A-EAAD-C2ED-A7DF-4B66B92BB22F}"/>
          </ac:spMkLst>
        </pc:spChg>
        <pc:spChg chg="add mod">
          <ac:chgData name="srihitha reddy" userId="98aaab2829d572b6" providerId="LiveId" clId="{B2E5BB6D-32A4-4C08-B403-E0958AE03FF8}" dt="2023-04-16T17:39:59.383" v="157" actId="20577"/>
          <ac:spMkLst>
            <pc:docMk/>
            <pc:sldMk cId="2249746683" sldId="272"/>
            <ac:spMk id="9" creationId="{76DA0C17-F2AD-E932-AEB3-3C80D7D21CBF}"/>
          </ac:spMkLst>
        </pc:spChg>
        <pc:picChg chg="add del mod">
          <ac:chgData name="srihitha reddy" userId="98aaab2829d572b6" providerId="LiveId" clId="{B2E5BB6D-32A4-4C08-B403-E0958AE03FF8}" dt="2023-04-27T18:41:53.613" v="277" actId="478"/>
          <ac:picMkLst>
            <pc:docMk/>
            <pc:sldMk cId="2249746683" sldId="272"/>
            <ac:picMk id="11" creationId="{81B025DC-8FEF-3DD1-7404-16A0988D01DD}"/>
          </ac:picMkLst>
        </pc:picChg>
        <pc:picChg chg="add mod">
          <ac:chgData name="srihitha reddy" userId="98aaab2829d572b6" providerId="LiveId" clId="{B2E5BB6D-32A4-4C08-B403-E0958AE03FF8}" dt="2023-04-27T18:42:05.072" v="281" actId="14100"/>
          <ac:picMkLst>
            <pc:docMk/>
            <pc:sldMk cId="2249746683" sldId="272"/>
            <ac:picMk id="12" creationId="{9DD5313D-F280-21B0-F966-FA26B523633D}"/>
          </ac:picMkLst>
        </pc:picChg>
      </pc:sldChg>
      <pc:sldChg chg="addSp delSp modSp new mod">
        <pc:chgData name="srihitha reddy" userId="98aaab2829d572b6" providerId="LiveId" clId="{B2E5BB6D-32A4-4C08-B403-E0958AE03FF8}" dt="2023-05-05T06:01:48.566" v="305" actId="14100"/>
        <pc:sldMkLst>
          <pc:docMk/>
          <pc:sldMk cId="3414745463" sldId="273"/>
        </pc:sldMkLst>
        <pc:spChg chg="mod">
          <ac:chgData name="srihitha reddy" userId="98aaab2829d572b6" providerId="LiveId" clId="{B2E5BB6D-32A4-4C08-B403-E0958AE03FF8}" dt="2023-04-16T17:41:53.624" v="188" actId="20577"/>
          <ac:spMkLst>
            <pc:docMk/>
            <pc:sldMk cId="3414745463" sldId="273"/>
            <ac:spMk id="2" creationId="{8882F65A-4858-8619-84E0-6374FAEEF05D}"/>
          </ac:spMkLst>
        </pc:spChg>
        <pc:spChg chg="del">
          <ac:chgData name="srihitha reddy" userId="98aaab2829d572b6" providerId="LiveId" clId="{B2E5BB6D-32A4-4C08-B403-E0958AE03FF8}" dt="2023-04-16T17:42:57.114" v="189" actId="931"/>
          <ac:spMkLst>
            <pc:docMk/>
            <pc:sldMk cId="3414745463" sldId="273"/>
            <ac:spMk id="3" creationId="{6590ED93-920A-1680-2C7F-48DF9E7DE511}"/>
          </ac:spMkLst>
        </pc:spChg>
        <pc:spChg chg="add del mod">
          <ac:chgData name="srihitha reddy" userId="98aaab2829d572b6" providerId="LiveId" clId="{B2E5BB6D-32A4-4C08-B403-E0958AE03FF8}" dt="2023-05-05T06:01:29.843" v="301" actId="22"/>
          <ac:spMkLst>
            <pc:docMk/>
            <pc:sldMk cId="3414745463" sldId="273"/>
            <ac:spMk id="4" creationId="{ADFC68A4-D81B-5E3D-7CC7-7E511D658EDB}"/>
          </ac:spMkLst>
        </pc:spChg>
        <pc:picChg chg="add del mod">
          <ac:chgData name="srihitha reddy" userId="98aaab2829d572b6" providerId="LiveId" clId="{B2E5BB6D-32A4-4C08-B403-E0958AE03FF8}" dt="2023-05-05T06:01:24.180" v="300" actId="478"/>
          <ac:picMkLst>
            <pc:docMk/>
            <pc:sldMk cId="3414745463" sldId="273"/>
            <ac:picMk id="5" creationId="{AD4D7CDC-D43D-8953-33C4-1D728CF194B5}"/>
          </ac:picMkLst>
        </pc:picChg>
        <pc:picChg chg="add mod ord">
          <ac:chgData name="srihitha reddy" userId="98aaab2829d572b6" providerId="LiveId" clId="{B2E5BB6D-32A4-4C08-B403-E0958AE03FF8}" dt="2023-05-05T06:01:48.566" v="305" actId="14100"/>
          <ac:picMkLst>
            <pc:docMk/>
            <pc:sldMk cId="3414745463" sldId="273"/>
            <ac:picMk id="7" creationId="{5DA068C4-1B26-9BEC-AFF2-07772DA4A6D3}"/>
          </ac:picMkLst>
        </pc:picChg>
      </pc:sldChg>
      <pc:sldChg chg="addSp delSp modSp new mod">
        <pc:chgData name="srihitha reddy" userId="98aaab2829d572b6" providerId="LiveId" clId="{B2E5BB6D-32A4-4C08-B403-E0958AE03FF8}" dt="2023-04-16T17:45:02.668" v="219" actId="931"/>
        <pc:sldMkLst>
          <pc:docMk/>
          <pc:sldMk cId="2100709551" sldId="274"/>
        </pc:sldMkLst>
        <pc:spChg chg="mod">
          <ac:chgData name="srihitha reddy" userId="98aaab2829d572b6" providerId="LiveId" clId="{B2E5BB6D-32A4-4C08-B403-E0958AE03FF8}" dt="2023-04-16T17:44:05.605" v="218" actId="20577"/>
          <ac:spMkLst>
            <pc:docMk/>
            <pc:sldMk cId="2100709551" sldId="274"/>
            <ac:spMk id="2" creationId="{A242DE03-A0FC-9E36-1B46-1C303588A5BF}"/>
          </ac:spMkLst>
        </pc:spChg>
        <pc:spChg chg="del">
          <ac:chgData name="srihitha reddy" userId="98aaab2829d572b6" providerId="LiveId" clId="{B2E5BB6D-32A4-4C08-B403-E0958AE03FF8}" dt="2023-04-16T17:45:02.668" v="219" actId="931"/>
          <ac:spMkLst>
            <pc:docMk/>
            <pc:sldMk cId="2100709551" sldId="274"/>
            <ac:spMk id="3" creationId="{335E9921-4E48-316E-D83A-B26688C4E1D0}"/>
          </ac:spMkLst>
        </pc:spChg>
        <pc:picChg chg="add mod">
          <ac:chgData name="srihitha reddy" userId="98aaab2829d572b6" providerId="LiveId" clId="{B2E5BB6D-32A4-4C08-B403-E0958AE03FF8}" dt="2023-04-16T17:45:02.668" v="219" actId="931"/>
          <ac:picMkLst>
            <pc:docMk/>
            <pc:sldMk cId="2100709551" sldId="274"/>
            <ac:picMk id="5" creationId="{24BAB704-6D72-3B1F-8002-1E14336BCDB7}"/>
          </ac:picMkLst>
        </pc:picChg>
      </pc:sldChg>
    </pc:docChg>
  </pc:docChgLst>
  <pc:docChgLst>
    <pc:chgData name="srihitha reddy" userId="98aaab2829d572b6" providerId="LiveId" clId="{72A049D5-FB15-4288-B1E7-BE366DE9B2C5}"/>
    <pc:docChg chg="custSel addSld modSld">
      <pc:chgData name="srihitha reddy" userId="98aaab2829d572b6" providerId="LiveId" clId="{72A049D5-FB15-4288-B1E7-BE366DE9B2C5}" dt="2023-03-13T17:11:22.665" v="445" actId="27636"/>
      <pc:docMkLst>
        <pc:docMk/>
      </pc:docMkLst>
      <pc:sldChg chg="delSp modSp mod">
        <pc:chgData name="srihitha reddy" userId="98aaab2829d572b6" providerId="LiveId" clId="{72A049D5-FB15-4288-B1E7-BE366DE9B2C5}" dt="2023-03-13T17:02:59.447" v="372" actId="20577"/>
        <pc:sldMkLst>
          <pc:docMk/>
          <pc:sldMk cId="1653030831" sldId="260"/>
        </pc:sldMkLst>
        <pc:spChg chg="mod">
          <ac:chgData name="srihitha reddy" userId="98aaab2829d572b6" providerId="LiveId" clId="{72A049D5-FB15-4288-B1E7-BE366DE9B2C5}" dt="2023-03-13T16:58:25.208" v="198" actId="14100"/>
          <ac:spMkLst>
            <pc:docMk/>
            <pc:sldMk cId="1653030831" sldId="260"/>
            <ac:spMk id="2" creationId="{9D716486-6B2B-48C9-9372-94B303AEA307}"/>
          </ac:spMkLst>
        </pc:spChg>
        <pc:spChg chg="mod">
          <ac:chgData name="srihitha reddy" userId="98aaab2829d572b6" providerId="LiveId" clId="{72A049D5-FB15-4288-B1E7-BE366DE9B2C5}" dt="2023-03-13T17:02:59.447" v="372" actId="20577"/>
          <ac:spMkLst>
            <pc:docMk/>
            <pc:sldMk cId="1653030831" sldId="260"/>
            <ac:spMk id="4" creationId="{C484FED9-FDC3-47B5-B0FC-133B20976EA8}"/>
          </ac:spMkLst>
        </pc:spChg>
        <pc:spChg chg="mod">
          <ac:chgData name="srihitha reddy" userId="98aaab2829d572b6" providerId="LiveId" clId="{72A049D5-FB15-4288-B1E7-BE366DE9B2C5}" dt="2023-03-13T17:01:27.745" v="342" actId="20577"/>
          <ac:spMkLst>
            <pc:docMk/>
            <pc:sldMk cId="1653030831" sldId="260"/>
            <ac:spMk id="5" creationId="{8E26A0CA-0687-4F64-8299-42946B7CD3B3}"/>
          </ac:spMkLst>
        </pc:spChg>
        <pc:cxnChg chg="del mod">
          <ac:chgData name="srihitha reddy" userId="98aaab2829d572b6" providerId="LiveId" clId="{72A049D5-FB15-4288-B1E7-BE366DE9B2C5}" dt="2023-03-13T16:57:08.240" v="166" actId="478"/>
          <ac:cxnSpMkLst>
            <pc:docMk/>
            <pc:sldMk cId="1653030831" sldId="260"/>
            <ac:cxnSpMk id="3" creationId="{9149F1B0-0C26-4D19-A896-3F379BEF6C27}"/>
          </ac:cxnSpMkLst>
        </pc:cxnChg>
      </pc:sldChg>
      <pc:sldChg chg="modSp new mod">
        <pc:chgData name="srihitha reddy" userId="98aaab2829d572b6" providerId="LiveId" clId="{72A049D5-FB15-4288-B1E7-BE366DE9B2C5}" dt="2023-03-13T17:07:06.448" v="384" actId="123"/>
        <pc:sldMkLst>
          <pc:docMk/>
          <pc:sldMk cId="3401274806" sldId="262"/>
        </pc:sldMkLst>
        <pc:spChg chg="mod">
          <ac:chgData name="srihitha reddy" userId="98aaab2829d572b6" providerId="LiveId" clId="{72A049D5-FB15-4288-B1E7-BE366DE9B2C5}" dt="2023-03-13T17:06:51.038" v="381" actId="20577"/>
          <ac:spMkLst>
            <pc:docMk/>
            <pc:sldMk cId="3401274806" sldId="262"/>
            <ac:spMk id="2" creationId="{B6DBF0E8-6DF6-92AD-48C9-F9B4B7DEFCDF}"/>
          </ac:spMkLst>
        </pc:spChg>
        <pc:spChg chg="mod">
          <ac:chgData name="srihitha reddy" userId="98aaab2829d572b6" providerId="LiveId" clId="{72A049D5-FB15-4288-B1E7-BE366DE9B2C5}" dt="2023-03-13T17:07:06.448" v="384" actId="123"/>
          <ac:spMkLst>
            <pc:docMk/>
            <pc:sldMk cId="3401274806" sldId="262"/>
            <ac:spMk id="3" creationId="{8CF14CB9-8DB5-882C-5D59-C9D1DDB28044}"/>
          </ac:spMkLst>
        </pc:spChg>
      </pc:sldChg>
      <pc:sldChg chg="modSp new mod">
        <pc:chgData name="srihitha reddy" userId="98aaab2829d572b6" providerId="LiveId" clId="{72A049D5-FB15-4288-B1E7-BE366DE9B2C5}" dt="2023-03-13T17:07:23.574" v="400" actId="20577"/>
        <pc:sldMkLst>
          <pc:docMk/>
          <pc:sldMk cId="992299856" sldId="263"/>
        </pc:sldMkLst>
        <pc:spChg chg="mod">
          <ac:chgData name="srihitha reddy" userId="98aaab2829d572b6" providerId="LiveId" clId="{72A049D5-FB15-4288-B1E7-BE366DE9B2C5}" dt="2023-03-13T17:07:23.574" v="400" actId="20577"/>
          <ac:spMkLst>
            <pc:docMk/>
            <pc:sldMk cId="992299856" sldId="263"/>
            <ac:spMk id="2" creationId="{1239DDC4-59A9-D9E5-B9BB-B89B093ADD2E}"/>
          </ac:spMkLst>
        </pc:spChg>
      </pc:sldChg>
      <pc:sldChg chg="modSp new mod">
        <pc:chgData name="srihitha reddy" userId="98aaab2829d572b6" providerId="LiveId" clId="{72A049D5-FB15-4288-B1E7-BE366DE9B2C5}" dt="2023-03-13T17:11:22.665" v="445" actId="27636"/>
        <pc:sldMkLst>
          <pc:docMk/>
          <pc:sldMk cId="4294405071" sldId="264"/>
        </pc:sldMkLst>
        <pc:spChg chg="mod">
          <ac:chgData name="srihitha reddy" userId="98aaab2829d572b6" providerId="LiveId" clId="{72A049D5-FB15-4288-B1E7-BE366DE9B2C5}" dt="2023-03-13T17:09:47.494" v="416" actId="20577"/>
          <ac:spMkLst>
            <pc:docMk/>
            <pc:sldMk cId="4294405071" sldId="264"/>
            <ac:spMk id="2" creationId="{1E1E1C80-6130-F8D8-8346-BB98C83F97A4}"/>
          </ac:spMkLst>
        </pc:spChg>
        <pc:spChg chg="mod">
          <ac:chgData name="srihitha reddy" userId="98aaab2829d572b6" providerId="LiveId" clId="{72A049D5-FB15-4288-B1E7-BE366DE9B2C5}" dt="2023-03-13T17:11:22.665" v="445" actId="27636"/>
          <ac:spMkLst>
            <pc:docMk/>
            <pc:sldMk cId="4294405071" sldId="264"/>
            <ac:spMk id="3" creationId="{B71C0093-1BE5-3285-6AD9-12D2A086A7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43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424932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941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792047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3511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2864436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2717967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107791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05571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47756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76788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59302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6049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37223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62752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63136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smtClean="0">
                <a:solidFill>
                  <a:srgbClr val="000000">
                    <a:tint val="75000"/>
                  </a:srgbClr>
                </a:solidFill>
              </a:rPr>
              <a:pPr defTabSz="457200"/>
              <a:t>‹#›</a:t>
            </a:fld>
            <a:endParaRPr lang="en-US" dirty="0">
              <a:solidFill>
                <a:srgbClr val="000000">
                  <a:tint val="75000"/>
                </a:srgbClr>
              </a:solidFill>
            </a:endParaRPr>
          </a:p>
        </p:txBody>
      </p:sp>
    </p:spTree>
    <p:extLst>
      <p:ext uri="{BB962C8B-B14F-4D97-AF65-F5344CB8AC3E}">
        <p14:creationId xmlns:p14="http://schemas.microsoft.com/office/powerpoint/2010/main" val="3107834314"/>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BB2E-60DE-427B-9D96-C6D8BA072368}"/>
              </a:ext>
            </a:extLst>
          </p:cNvPr>
          <p:cNvSpPr>
            <a:spLocks noGrp="1"/>
          </p:cNvSpPr>
          <p:nvPr>
            <p:ph type="ctrTitle"/>
          </p:nvPr>
        </p:nvSpPr>
        <p:spPr>
          <a:xfrm>
            <a:off x="323528" y="1290433"/>
            <a:ext cx="8095423" cy="1011485"/>
          </a:xfrm>
        </p:spPr>
        <p:txBody>
          <a:bodyPr>
            <a:normAutofit/>
          </a:bodyPr>
          <a:lstStyle/>
          <a:p>
            <a:pPr algn="just"/>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a:solidFill>
                  <a:schemeClr val="accent1">
                    <a:lumMod val="75000"/>
                  </a:schemeClr>
                </a:solidFill>
                <a:latin typeface="Arial" panose="020B0604020202020204" pitchFamily="34" charset="0"/>
                <a:cs typeface="Arial" panose="020B0604020202020204" pitchFamily="34" charset="0"/>
              </a:rPr>
              <a:t>TEEGALA</a:t>
            </a:r>
            <a:r>
              <a:rPr lang="en-IN" sz="2400" dirty="0">
                <a:solidFill>
                  <a:schemeClr val="accent1">
                    <a:lumMod val="75000"/>
                  </a:schemeClr>
                </a:solidFill>
                <a:latin typeface="Times New Roman" panose="02020603050405020304" pitchFamily="18" charset="0"/>
                <a:cs typeface="Times New Roman" panose="02020603050405020304" pitchFamily="18" charset="0"/>
              </a:rPr>
              <a:t> KRISHNA REDDY ENGINEERING COLLEGE</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F46F84-E3BD-4696-873C-A5FA6809814B}"/>
              </a:ext>
            </a:extLst>
          </p:cNvPr>
          <p:cNvSpPr>
            <a:spLocks noGrp="1"/>
          </p:cNvSpPr>
          <p:nvPr>
            <p:ph type="subTitle" idx="1"/>
          </p:nvPr>
        </p:nvSpPr>
        <p:spPr>
          <a:xfrm>
            <a:off x="442316" y="2924944"/>
            <a:ext cx="7370044" cy="657588"/>
          </a:xfrm>
        </p:spPr>
        <p:txBody>
          <a:bodyPr>
            <a:normAutofit/>
          </a:bodyPr>
          <a:lstStyle/>
          <a:p>
            <a:pPr algn="ctr"/>
            <a:r>
              <a:rPr lang="en-IN" sz="2400" dirty="0">
                <a:solidFill>
                  <a:schemeClr val="tx1"/>
                </a:solidFill>
                <a:latin typeface="Times New Roman" panose="02020603050405020304" pitchFamily="18" charset="0"/>
                <a:cs typeface="Times New Roman" panose="02020603050405020304" pitchFamily="18" charset="0"/>
              </a:rPr>
              <a:t>Department of Computer Science &amp; Engineering</a:t>
            </a:r>
          </a:p>
        </p:txBody>
      </p:sp>
      <p:pic>
        <p:nvPicPr>
          <p:cNvPr id="5" name="Picture 4">
            <a:extLst>
              <a:ext uri="{FF2B5EF4-FFF2-40B4-BE49-F238E27FC236}">
                <a16:creationId xmlns:a16="http://schemas.microsoft.com/office/drawing/2014/main" id="{CE554FAB-7172-4528-AF84-ECB763F88AED}"/>
              </a:ext>
            </a:extLst>
          </p:cNvPr>
          <p:cNvPicPr>
            <a:picLocks noChangeAspect="1"/>
          </p:cNvPicPr>
          <p:nvPr/>
        </p:nvPicPr>
        <p:blipFill>
          <a:blip r:embed="rId2" cstate="print"/>
          <a:stretch>
            <a:fillRect/>
          </a:stretch>
        </p:blipFill>
        <p:spPr>
          <a:xfrm>
            <a:off x="3083818" y="188640"/>
            <a:ext cx="1200150" cy="963166"/>
          </a:xfrm>
          <a:prstGeom prst="rect">
            <a:avLst/>
          </a:prstGeom>
        </p:spPr>
      </p:pic>
      <p:cxnSp>
        <p:nvCxnSpPr>
          <p:cNvPr id="7" name="Straight Connector 6">
            <a:extLst>
              <a:ext uri="{FF2B5EF4-FFF2-40B4-BE49-F238E27FC236}">
                <a16:creationId xmlns:a16="http://schemas.microsoft.com/office/drawing/2014/main" id="{7D252CC4-DD9C-40D6-9CBF-E3F51880D3CC}"/>
              </a:ext>
            </a:extLst>
          </p:cNvPr>
          <p:cNvCxnSpPr/>
          <p:nvPr/>
        </p:nvCxnSpPr>
        <p:spPr>
          <a:xfrm>
            <a:off x="437322" y="44394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5CF21D-B74D-4D7F-A92E-EE9AF4C9C31E}"/>
              </a:ext>
            </a:extLst>
          </p:cNvPr>
          <p:cNvCxnSpPr>
            <a:cxnSpLocks/>
          </p:cNvCxnSpPr>
          <p:nvPr/>
        </p:nvCxnSpPr>
        <p:spPr>
          <a:xfrm>
            <a:off x="442316" y="4293096"/>
            <a:ext cx="814014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9AF75A97-AD47-4E17-8731-C6B1E726AC9F}"/>
              </a:ext>
            </a:extLst>
          </p:cNvPr>
          <p:cNvSpPr txBox="1">
            <a:spLocks/>
          </p:cNvSpPr>
          <p:nvPr/>
        </p:nvSpPr>
        <p:spPr>
          <a:xfrm>
            <a:off x="693684" y="4509120"/>
            <a:ext cx="3273908" cy="143832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HEAD OF THE DEPARTMENT</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Dr.CH.V.PHANI KRISHINA</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Professor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88640"/>
            <a:ext cx="3632820" cy="936104"/>
          </a:xfrm>
          <a:prstGeom prst="rect">
            <a:avLst/>
          </a:prstGeom>
        </p:spPr>
      </p:pic>
    </p:spTree>
    <p:extLst>
      <p:ext uri="{BB962C8B-B14F-4D97-AF65-F5344CB8AC3E}">
        <p14:creationId xmlns:p14="http://schemas.microsoft.com/office/powerpoint/2010/main" val="18445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A0CD-CEE6-9594-033D-6CF82913620F}"/>
              </a:ext>
            </a:extLst>
          </p:cNvPr>
          <p:cNvSpPr>
            <a:spLocks noGrp="1"/>
          </p:cNvSpPr>
          <p:nvPr>
            <p:ph type="title"/>
          </p:nvPr>
        </p:nvSpPr>
        <p:spPr/>
        <p:txBody>
          <a:bodyPr/>
          <a:lstStyle/>
          <a:p>
            <a:r>
              <a:rPr lang="en-IN" dirty="0"/>
              <a:t>CLASS DIAGARM</a:t>
            </a:r>
          </a:p>
        </p:txBody>
      </p:sp>
      <p:sp>
        <p:nvSpPr>
          <p:cNvPr id="4" name="Rectangle 2">
            <a:extLst>
              <a:ext uri="{FF2B5EF4-FFF2-40B4-BE49-F238E27FC236}">
                <a16:creationId xmlns:a16="http://schemas.microsoft.com/office/drawing/2014/main" id="{9866EDD1-9B8B-959D-B2B0-FDBBFF51B01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AutoShape 1">
            <a:extLst>
              <a:ext uri="{FF2B5EF4-FFF2-40B4-BE49-F238E27FC236}">
                <a16:creationId xmlns:a16="http://schemas.microsoft.com/office/drawing/2014/main" id="{60EC4677-84B8-5350-F197-A28EDAE57E7E}"/>
              </a:ext>
            </a:extLst>
          </p:cNvPr>
          <p:cNvSpPr>
            <a:spLocks noChangeShapeType="1"/>
          </p:cNvSpPr>
          <p:nvPr/>
        </p:nvSpPr>
        <p:spPr bwMode="auto">
          <a:xfrm flipH="1">
            <a:off x="1357313" y="142875"/>
            <a:ext cx="190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5">
            <a:extLst>
              <a:ext uri="{FF2B5EF4-FFF2-40B4-BE49-F238E27FC236}">
                <a16:creationId xmlns:a16="http://schemas.microsoft.com/office/drawing/2014/main" id="{AD85EBA9-C900-E224-0CFD-438DC39107E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AutoShape 4">
            <a:extLst>
              <a:ext uri="{FF2B5EF4-FFF2-40B4-BE49-F238E27FC236}">
                <a16:creationId xmlns:a16="http://schemas.microsoft.com/office/drawing/2014/main" id="{5393FB6A-EAAD-C2ED-A7DF-4B66B92BB22F}"/>
              </a:ext>
            </a:extLst>
          </p:cNvPr>
          <p:cNvSpPr>
            <a:spLocks noChangeShapeType="1"/>
          </p:cNvSpPr>
          <p:nvPr/>
        </p:nvSpPr>
        <p:spPr bwMode="auto">
          <a:xfrm flipH="1">
            <a:off x="1357313" y="142875"/>
            <a:ext cx="190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6">
            <a:extLst>
              <a:ext uri="{FF2B5EF4-FFF2-40B4-BE49-F238E27FC236}">
                <a16:creationId xmlns:a16="http://schemas.microsoft.com/office/drawing/2014/main" id="{76DA0C17-F2AD-E932-AEB3-3C80D7D21CBF}"/>
              </a:ext>
            </a:extLst>
          </p:cNvPr>
          <p:cNvSpPr>
            <a:spLocks noChangeArrowheads="1"/>
          </p:cNvSpPr>
          <p:nvPr/>
        </p:nvSpPr>
        <p:spPr bwMode="auto">
          <a:xfrm>
            <a:off x="0" y="87869"/>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Content Placeholder 11">
            <a:extLst>
              <a:ext uri="{FF2B5EF4-FFF2-40B4-BE49-F238E27FC236}">
                <a16:creationId xmlns:a16="http://schemas.microsoft.com/office/drawing/2014/main" id="{9DD5313D-F280-21B0-F966-FA26B5236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082800"/>
            <a:ext cx="7274768" cy="4226520"/>
          </a:xfrm>
        </p:spPr>
      </p:pic>
    </p:spTree>
    <p:extLst>
      <p:ext uri="{BB962C8B-B14F-4D97-AF65-F5344CB8AC3E}">
        <p14:creationId xmlns:p14="http://schemas.microsoft.com/office/powerpoint/2010/main" val="224974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D244-F8CE-8E5C-939F-A414227148F6}"/>
              </a:ext>
            </a:extLst>
          </p:cNvPr>
          <p:cNvSpPr>
            <a:spLocks noGrp="1"/>
          </p:cNvSpPr>
          <p:nvPr>
            <p:ph type="title"/>
          </p:nvPr>
        </p:nvSpPr>
        <p:spPr/>
        <p:txBody>
          <a:bodyPr/>
          <a:lstStyle/>
          <a:p>
            <a:r>
              <a:rPr lang="en-IN" dirty="0"/>
              <a:t>ACTIVITY DIAGRAM</a:t>
            </a:r>
          </a:p>
        </p:txBody>
      </p:sp>
      <p:pic>
        <p:nvPicPr>
          <p:cNvPr id="5" name="Content Placeholder 4">
            <a:extLst>
              <a:ext uri="{FF2B5EF4-FFF2-40B4-BE49-F238E27FC236}">
                <a16:creationId xmlns:a16="http://schemas.microsoft.com/office/drawing/2014/main" id="{4927A426-EEC6-D59F-2456-1A4367785555}"/>
              </a:ext>
            </a:extLst>
          </p:cNvPr>
          <p:cNvPicPr>
            <a:picLocks noGrp="1" noChangeAspect="1"/>
          </p:cNvPicPr>
          <p:nvPr>
            <p:ph idx="1"/>
          </p:nvPr>
        </p:nvPicPr>
        <p:blipFill>
          <a:blip r:embed="rId2"/>
          <a:stretch>
            <a:fillRect/>
          </a:stretch>
        </p:blipFill>
        <p:spPr>
          <a:xfrm>
            <a:off x="467545" y="1930400"/>
            <a:ext cx="6624736" cy="4810968"/>
          </a:xfrm>
        </p:spPr>
      </p:pic>
    </p:spTree>
    <p:extLst>
      <p:ext uri="{BB962C8B-B14F-4D97-AF65-F5344CB8AC3E}">
        <p14:creationId xmlns:p14="http://schemas.microsoft.com/office/powerpoint/2010/main" val="410575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F65A-4858-8619-84E0-6374FAEEF05D}"/>
              </a:ext>
            </a:extLst>
          </p:cNvPr>
          <p:cNvSpPr>
            <a:spLocks noGrp="1"/>
          </p:cNvSpPr>
          <p:nvPr>
            <p:ph type="title"/>
          </p:nvPr>
        </p:nvSpPr>
        <p:spPr/>
        <p:txBody>
          <a:bodyPr/>
          <a:lstStyle/>
          <a:p>
            <a:r>
              <a:rPr lang="en-IN" dirty="0"/>
              <a:t>SEQUENCE DIAGARM</a:t>
            </a:r>
          </a:p>
        </p:txBody>
      </p:sp>
      <p:pic>
        <p:nvPicPr>
          <p:cNvPr id="7" name="Content Placeholder 6">
            <a:extLst>
              <a:ext uri="{FF2B5EF4-FFF2-40B4-BE49-F238E27FC236}">
                <a16:creationId xmlns:a16="http://schemas.microsoft.com/office/drawing/2014/main" id="{5DA068C4-1B26-9BEC-AFF2-07772DA4A6D3}"/>
              </a:ext>
            </a:extLst>
          </p:cNvPr>
          <p:cNvPicPr>
            <a:picLocks noGrp="1" noChangeAspect="1"/>
          </p:cNvPicPr>
          <p:nvPr>
            <p:ph idx="1"/>
          </p:nvPr>
        </p:nvPicPr>
        <p:blipFill>
          <a:blip r:embed="rId2"/>
          <a:stretch>
            <a:fillRect/>
          </a:stretch>
        </p:blipFill>
        <p:spPr>
          <a:xfrm>
            <a:off x="827584" y="1772816"/>
            <a:ext cx="6842720" cy="4691608"/>
          </a:xfrm>
        </p:spPr>
      </p:pic>
    </p:spTree>
    <p:extLst>
      <p:ext uri="{BB962C8B-B14F-4D97-AF65-F5344CB8AC3E}">
        <p14:creationId xmlns:p14="http://schemas.microsoft.com/office/powerpoint/2010/main" val="341474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F0DE-6851-D2A1-C61F-061D2362BEF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FAD1C8C-4450-3844-AB9E-69E34A3ED178}"/>
              </a:ext>
            </a:extLst>
          </p:cNvPr>
          <p:cNvSpPr>
            <a:spLocks noGrp="1"/>
          </p:cNvSpPr>
          <p:nvPr>
            <p:ph idx="1"/>
          </p:nvPr>
        </p:nvSpPr>
        <p:spPr/>
        <p:txBody>
          <a:bodyPr>
            <a:normAutofit fontScale="92500" lnSpcReduction="10000"/>
          </a:bodyPr>
          <a:lstStyle/>
          <a:p>
            <a:pPr marL="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Routing in WSN has introduced many challenges compared to traditional data routing in wired networks.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This </a:t>
            </a:r>
            <a:r>
              <a:rPr lang="en-US">
                <a:latin typeface="Times New Roman" panose="02020603050405020304" pitchFamily="18" charset="0"/>
                <a:ea typeface="Times New Roman" panose="02020603050405020304" pitchFamily="18" charset="0"/>
                <a:cs typeface="Times New Roman" panose="02020603050405020304" pitchFamily="18" charset="0"/>
              </a:rPr>
              <a:t>project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presents a new routing protocol using a novel optimization method based on the philosophy of the teaching-learning process combined with the edge recombination operator. That TLBO approach ensures a robust optimization of the energy consumption, thus increases network lifetime as validated by simulation results. By performing experimentation in the same simulation conditions, TLBOR protocol is compared to some routing protocol in WSNs such as: ACO, PSO and IHSBEER approaches and AODV protocol. Then overall the results show that our TLBOR protocol is better in terms of energy consumption and network lifetime. As a future work, it is planned to improve our routing approach by incorporating other quality of service (QoS) metrics and performing the experimentation in real WSN. Additionally, the improved approach will be applied to mobile nodes and networks with multiple sinks.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770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6C6E-EB71-ACCD-B895-66AA59553C7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B18AFF9-B76B-4BB8-5DBF-8AB3B4DC5F90}"/>
              </a:ext>
            </a:extLst>
          </p:cNvPr>
          <p:cNvSpPr>
            <a:spLocks noGrp="1"/>
          </p:cNvSpPr>
          <p:nvPr>
            <p:ph idx="1"/>
          </p:nvPr>
        </p:nvSpPr>
        <p:spPr/>
        <p:txBody>
          <a:bodyPr>
            <a:normAutofit/>
          </a:bodyPr>
          <a:lstStyle/>
          <a:p>
            <a:pPr algn="just">
              <a:lnSpc>
                <a:spcPct val="115000"/>
              </a:lnSpc>
              <a:spcAft>
                <a:spcPts val="10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Potdar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 Sharif A, Chang E (2009) Wireless sensor networks: A survey. In: International Conference on Advanced Information Networking and Applications Workshops. WAINA’09., IEEE, pp 636–641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Akyildiz</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IF,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Sankarasubramaniam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Cayirci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 (2002) Wireless sensor networks: a survey.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Netw</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38(4):393–422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Xu N (2002) A survey of sensor network applications. IEEE </a:t>
            </a:r>
            <a:r>
              <a:rPr lang="en-US" sz="1800" dirty="0" err="1">
                <a:effectLst/>
                <a:latin typeface="Times New Roman" panose="02020603050405020304" pitchFamily="18" charset="0"/>
                <a:ea typeface="Times New Roman" panose="02020603050405020304" pitchFamily="18" charset="0"/>
              </a:rPr>
              <a:t>Commun</a:t>
            </a:r>
            <a:r>
              <a:rPr lang="en-US" sz="1800" dirty="0">
                <a:effectLst/>
                <a:latin typeface="Times New Roman" panose="02020603050405020304" pitchFamily="18" charset="0"/>
                <a:ea typeface="Times New Roman" panose="02020603050405020304" pitchFamily="18" charset="0"/>
              </a:rPr>
              <a:t> Mag 40:102–114 </a:t>
            </a:r>
            <a:endParaRPr lang="en-IN" dirty="0"/>
          </a:p>
        </p:txBody>
      </p:sp>
    </p:spTree>
    <p:extLst>
      <p:ext uri="{BB962C8B-B14F-4D97-AF65-F5344CB8AC3E}">
        <p14:creationId xmlns:p14="http://schemas.microsoft.com/office/powerpoint/2010/main" val="182545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6486-6B2B-48C9-9372-94B303AEA307}"/>
              </a:ext>
            </a:extLst>
          </p:cNvPr>
          <p:cNvSpPr>
            <a:spLocks noGrp="1"/>
          </p:cNvSpPr>
          <p:nvPr>
            <p:ph type="title"/>
          </p:nvPr>
        </p:nvSpPr>
        <p:spPr>
          <a:xfrm>
            <a:off x="179512" y="1130104"/>
            <a:ext cx="7741228" cy="1764654"/>
          </a:xfrm>
        </p:spPr>
        <p:txBody>
          <a:bodyPr>
            <a:noAutofit/>
          </a:bodyPr>
          <a:lstStyle/>
          <a:p>
            <a:pPr algn="ctr"/>
            <a:br>
              <a:rPr lang="en-IN" dirty="0">
                <a:solidFill>
                  <a:schemeClr val="accent6">
                    <a:lumMod val="75000"/>
                  </a:schemeClr>
                </a:solidFill>
                <a:latin typeface="Times New Roman" panose="02020603050405020304" pitchFamily="18" charset="0"/>
                <a:cs typeface="Times New Roman" panose="02020603050405020304" pitchFamily="18" charset="0"/>
              </a:rPr>
            </a:br>
            <a:r>
              <a:rPr lang="en-US" sz="24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ENERGY </a:t>
            </a:r>
            <a:r>
              <a:rPr lang="en-US" sz="2400" dirty="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EFFICIENT</a:t>
            </a:r>
            <a:r>
              <a:rPr lang="en-US" sz="24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TEACHING-LEARNING-BASED OPTIMIZATION FOR THE DISCRETE ROUTING PROBLEM </a:t>
            </a:r>
            <a:r>
              <a:rPr lang="en-US" sz="2400" dirty="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IN</a:t>
            </a:r>
            <a:r>
              <a:rPr lang="en-US" sz="24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WIRELESS SENSOR NETWORKS</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484FED9-FDC3-47B5-B0FC-133B20976EA8}"/>
              </a:ext>
            </a:extLst>
          </p:cNvPr>
          <p:cNvSpPr txBox="1">
            <a:spLocks/>
          </p:cNvSpPr>
          <p:nvPr/>
        </p:nvSpPr>
        <p:spPr>
          <a:xfrm>
            <a:off x="899592" y="3963242"/>
            <a:ext cx="2509071" cy="150577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INTERNAL GUIDE</a:t>
            </a:r>
          </a:p>
          <a:p>
            <a:pPr algn="l">
              <a:lnSpc>
                <a:spcPct val="150000"/>
              </a:lnSpc>
              <a:buClr>
                <a:srgbClr val="0065A4"/>
              </a:buClr>
            </a:pPr>
            <a:r>
              <a:rPr lang="en-US" dirty="0">
                <a:solidFill>
                  <a:schemeClr val="tx1"/>
                </a:solidFill>
                <a:latin typeface="Times New Roman" panose="02020603050405020304" pitchFamily="18" charset="0"/>
                <a:cs typeface="Times New Roman" panose="02020603050405020304" pitchFamily="18" charset="0"/>
              </a:rPr>
              <a:t>A DIVYA SREE</a:t>
            </a:r>
            <a:r>
              <a:rPr lang="en-US" sz="1800" dirty="0">
                <a:solidFill>
                  <a:schemeClr val="tx1"/>
                </a:solidFill>
                <a:latin typeface="Times New Roman" panose="02020603050405020304" pitchFamily="18" charset="0"/>
                <a:cs typeface="Times New Roman" panose="02020603050405020304" pitchFamily="18" charset="0"/>
              </a:rPr>
              <a:t> Assistant professor</a:t>
            </a:r>
            <a:endParaRPr lang="en-IN" u="sng" dirty="0">
              <a:solidFill>
                <a:schemeClr val="tx1"/>
              </a:solidFill>
              <a:latin typeface="Times New Roman" panose="02020603050405020304" pitchFamily="18" charset="0"/>
              <a:cs typeface="Times New Roman" panose="02020603050405020304" pitchFamily="18" charset="0"/>
            </a:endParaRPr>
          </a:p>
          <a:p>
            <a:pPr algn="l">
              <a:buClr>
                <a:srgbClr val="0065A4"/>
              </a:buClr>
            </a:pP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8E26A0CA-0687-4F64-8299-42946B7CD3B3}"/>
              </a:ext>
            </a:extLst>
          </p:cNvPr>
          <p:cNvSpPr txBox="1">
            <a:spLocks/>
          </p:cNvSpPr>
          <p:nvPr/>
        </p:nvSpPr>
        <p:spPr>
          <a:xfrm>
            <a:off x="4211960" y="3963242"/>
            <a:ext cx="3708780" cy="176887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NAME OF THE STUDENTS</a:t>
            </a:r>
          </a:p>
          <a:p>
            <a:pPr algn="just"/>
            <a:r>
              <a:rPr lang="en-IN"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18R91A0570  - B VIJAYKUMAR </a:t>
            </a:r>
          </a:p>
          <a:p>
            <a:pPr algn="just"/>
            <a:r>
              <a:rPr lang="en-IN" sz="1500" dirty="0">
                <a:latin typeface="Times New Roman" panose="02020603050405020304" pitchFamily="18" charset="0"/>
                <a:cs typeface="Times New Roman" panose="02020603050405020304" pitchFamily="18" charset="0"/>
              </a:rPr>
              <a:t> </a:t>
            </a:r>
            <a:r>
              <a:rPr lang="en-IN" sz="1500">
                <a:solidFill>
                  <a:schemeClr val="tx1"/>
                </a:solidFill>
                <a:latin typeface="Times New Roman" panose="02020603050405020304" pitchFamily="18" charset="0"/>
                <a:cs typeface="Times New Roman" panose="02020603050405020304" pitchFamily="18" charset="0"/>
              </a:rPr>
              <a:t>20R95A05O2 -  A </a:t>
            </a:r>
            <a:r>
              <a:rPr lang="en-IN" sz="1500" dirty="0">
                <a:solidFill>
                  <a:schemeClr val="tx1"/>
                </a:solidFill>
                <a:latin typeface="Times New Roman" panose="02020603050405020304" pitchFamily="18" charset="0"/>
                <a:cs typeface="Times New Roman" panose="02020603050405020304" pitchFamily="18" charset="0"/>
              </a:rPr>
              <a:t>SRI SAI CHAITANYA                                   </a:t>
            </a:r>
            <a:r>
              <a:rPr lang="en-US" sz="1500" dirty="0">
                <a:solidFill>
                  <a:schemeClr val="tx1"/>
                </a:solidFill>
                <a:latin typeface="Times New Roman" panose="02020603050405020304" pitchFamily="18" charset="0"/>
                <a:cs typeface="Times New Roman" panose="02020603050405020304" pitchFamily="18" charset="0"/>
              </a:rPr>
              <a:t>       </a:t>
            </a:r>
          </a:p>
          <a:p>
            <a:pPr algn="just"/>
            <a:r>
              <a:rPr lang="en-US" sz="1500" dirty="0">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20R95AO529  - V SRIHITHA REDDY                                            </a:t>
            </a:r>
          </a:p>
          <a:p>
            <a:pPr algn="l">
              <a:buClr>
                <a:srgbClr val="0065A4"/>
              </a:buClr>
            </a:pPr>
            <a:endParaRPr lang="en-IN" sz="1500" u="sng" dirty="0">
              <a:solidFill>
                <a:schemeClr val="tx1"/>
              </a:solidFill>
              <a:latin typeface="Times New Roman" panose="02020603050405020304" pitchFamily="18" charset="0"/>
              <a:cs typeface="Times New Roman" panose="02020603050405020304" pitchFamily="18" charset="0"/>
            </a:endParaRPr>
          </a:p>
          <a:p>
            <a:pPr algn="l">
              <a:buClr>
                <a:srgbClr val="0065A4"/>
              </a:buCl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030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A3A6-D99C-479A-AB2C-FAFA197D694B}"/>
              </a:ext>
            </a:extLst>
          </p:cNvPr>
          <p:cNvSpPr>
            <a:spLocks noGrp="1"/>
          </p:cNvSpPr>
          <p:nvPr>
            <p:ph type="title"/>
          </p:nvPr>
        </p:nvSpPr>
        <p:spPr>
          <a:xfrm>
            <a:off x="-108520" y="332656"/>
            <a:ext cx="7520382" cy="616966"/>
          </a:xfrm>
        </p:spPr>
        <p:txBody>
          <a:bodyPr>
            <a:noAutofit/>
          </a:bodyPr>
          <a:lstStyle/>
          <a:p>
            <a:pPr algn="ctr"/>
            <a:r>
              <a:rPr lang="en-US" sz="3600" dirty="0">
                <a:latin typeface="Times New Roman" panose="02020603050405020304" pitchFamily="18" charset="0"/>
                <a:cs typeface="Times New Roman" panose="02020603050405020304" pitchFamily="18" charset="0"/>
              </a:rPr>
              <a:t>CONTENTS</a:t>
            </a:r>
            <a:endParaRPr lang="en-IN"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87CBA71-199A-4359-BF07-2871FC8D7497}"/>
              </a:ext>
            </a:extLst>
          </p:cNvPr>
          <p:cNvSpPr>
            <a:spLocks noGrp="1"/>
          </p:cNvSpPr>
          <p:nvPr>
            <p:ph type="body" sz="half" idx="2"/>
          </p:nvPr>
        </p:nvSpPr>
        <p:spPr>
          <a:xfrm>
            <a:off x="683568" y="1124744"/>
            <a:ext cx="4928093" cy="4320480"/>
          </a:xfrm>
        </p:spPr>
        <p:txBody>
          <a:bodyPr>
            <a:noAutofit/>
          </a:bodyPr>
          <a:lstStyle/>
          <a:p>
            <a:pPr marL="285782" indent="-285782" algn="l">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ABSTRACT</a:t>
            </a:r>
          </a:p>
          <a:p>
            <a:pPr marL="285782" indent="-285782" algn="l">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EXISTING SYSTEM </a:t>
            </a:r>
          </a:p>
          <a:p>
            <a:pPr marL="285782" indent="-285782" algn="l">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PROPOSED SYSTEM</a:t>
            </a:r>
          </a:p>
          <a:p>
            <a:pPr marL="285782" indent="-285782" algn="l">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SYSTEM ARCHITECTURE</a:t>
            </a:r>
          </a:p>
          <a:p>
            <a:pPr marL="285782" indent="-285782" algn="l">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ALGORITHMS</a:t>
            </a:r>
          </a:p>
          <a:p>
            <a:pPr marL="285782" indent="-285782" algn="l">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FLOW CHART</a:t>
            </a:r>
          </a:p>
          <a:p>
            <a:pPr marL="285782" indent="-285782" algn="l">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UML DIAGRAMS</a:t>
            </a:r>
          </a:p>
          <a:p>
            <a:pPr marL="285782" indent="-285782" algn="l">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marL="285782" indent="-285782" algn="l">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REFERENCES</a:t>
            </a:r>
          </a:p>
          <a:p>
            <a:pPr marL="285782" indent="-285782" algn="l"/>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59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F0E8-6DF6-92AD-48C9-F9B4B7DEFCD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CF14CB9-8DB5-882C-5D59-C9D1DDB28044}"/>
              </a:ext>
            </a:extLst>
          </p:cNvPr>
          <p:cNvSpPr>
            <a:spLocks noGrp="1"/>
          </p:cNvSpPr>
          <p:nvPr>
            <p:ph idx="1"/>
          </p:nvPr>
        </p:nvSpPr>
        <p:spPr>
          <a:xfrm>
            <a:off x="609599" y="1628800"/>
            <a:ext cx="6347714" cy="4752528"/>
          </a:xfrm>
        </p:spPr>
        <p:txBody>
          <a:bodyPr>
            <a:normAutofit fontScale="92500" lnSpcReduction="20000"/>
          </a:bodyPr>
          <a:lstStyle/>
          <a:p>
            <a:pPr marL="0" indent="0" algn="just">
              <a:buNone/>
            </a:pPr>
            <a:r>
              <a:rPr lang="en-US" sz="1800" dirty="0">
                <a:effectLst/>
                <a:latin typeface="Times New Roman" panose="02020603050405020304" pitchFamily="18" charset="0"/>
                <a:ea typeface="Times New Roman" panose="02020603050405020304" pitchFamily="18" charset="0"/>
              </a:rPr>
              <a:t>Wireless sensor networks (WSNs) are composed of sensor nodes, having limited energy resources and low processing capability. Accordingly, major challenges are involved in WSNs Routing. Thus, in many use cases, routing is considered as an NP-hard optimization problem. Many routing protocols are based on metaheuristics, such as Ant Colony Optimization (ACO) and Particle Swarm Optimization (PSO). Despite the fact that metaheuristics have provided elegant solutions, they still suffer from complexity concerns and difficulty of parameter tuning. In proposed a new routing approach based on Teaching Learning Based Optimization (TLBO) which is a recent and robust method, consisting on two essential phases: Teacher and Learner. As TLBO was proposed for continuous optimization problems, this work presents the first use of TLBO for the discrete problem of WSN routing. </a:t>
            </a:r>
            <a:r>
              <a:rPr lang="en-US" dirty="0">
                <a:latin typeface="Times New Roman" panose="02020603050405020304" pitchFamily="18" charset="0"/>
                <a:ea typeface="Times New Roman" panose="02020603050405020304" pitchFamily="18" charset="0"/>
              </a:rPr>
              <a:t>Experimental results show allow obtaining lower energy consumption which leads to a better WSN lifetime. </a:t>
            </a:r>
            <a:r>
              <a:rPr lang="en-US" sz="1800" dirty="0">
                <a:effectLst/>
                <a:latin typeface="Times New Roman" panose="02020603050405020304" pitchFamily="18" charset="0"/>
                <a:ea typeface="Times New Roman" panose="02020603050405020304" pitchFamily="18" charset="0"/>
              </a:rPr>
              <a:t>Our method is also compared which leads to some typical routing methods</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PSO approach, advanced ACO approach, Improved Harmony Search Based Energy Efficient Routing approach(IHSBEER) and Ad-hoc On-routing demand Distance (AODV) routing protocol, to illustrate TLBO’s routing efficiency.  </a:t>
            </a:r>
            <a:endParaRPr lang="en-IN" dirty="0"/>
          </a:p>
        </p:txBody>
      </p:sp>
    </p:spTree>
    <p:extLst>
      <p:ext uri="{BB962C8B-B14F-4D97-AF65-F5344CB8AC3E}">
        <p14:creationId xmlns:p14="http://schemas.microsoft.com/office/powerpoint/2010/main" val="340127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9766-6F97-C396-E921-1E7E9FB8129E}"/>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922C2CA5-4F4F-28D7-9702-2C4343E3DF57}"/>
              </a:ext>
            </a:extLst>
          </p:cNvPr>
          <p:cNvSpPr>
            <a:spLocks noGrp="1"/>
          </p:cNvSpPr>
          <p:nvPr>
            <p:ph idx="1"/>
          </p:nvPr>
        </p:nvSpPr>
        <p:spPr/>
        <p:txBody>
          <a:bodyPr>
            <a:normAutofit lnSpcReduction="10000"/>
          </a:bodyPr>
          <a:lstStyle/>
          <a:p>
            <a:r>
              <a:rPr lang="en-IN" dirty="0"/>
              <a:t>Wireless Sensor Networks (WSNs) are network systems formed by sensors able to communicate without using any specific network infrastructure. </a:t>
            </a:r>
          </a:p>
          <a:p>
            <a:r>
              <a:rPr lang="en-IN" dirty="0"/>
              <a:t>There are various categories of sensors, depending on the environmental situation(temperature situation (temperature,humidity,pressure,etc…)</a:t>
            </a:r>
          </a:p>
          <a:p>
            <a:r>
              <a:rPr lang="en-IN" dirty="0"/>
              <a:t> thus, WSNs are used in many applications such as diasaster agriculture,medicine and health care.</a:t>
            </a:r>
          </a:p>
          <a:p>
            <a:r>
              <a:rPr lang="en-IN" dirty="0"/>
              <a:t>Nonetheless, there are some intrinstic limitations for the sensors like low process capacity or power</a:t>
            </a:r>
          </a:p>
          <a:p>
            <a:r>
              <a:rPr lang="en-IN" dirty="0"/>
              <a:t>Limited lifetime</a:t>
            </a:r>
          </a:p>
          <a:p>
            <a:pPr marL="0" indent="0">
              <a:buNone/>
            </a:pPr>
            <a:r>
              <a:rPr lang="en-IN" dirty="0"/>
              <a:t> </a:t>
            </a:r>
          </a:p>
        </p:txBody>
      </p:sp>
    </p:spTree>
    <p:extLst>
      <p:ext uri="{BB962C8B-B14F-4D97-AF65-F5344CB8AC3E}">
        <p14:creationId xmlns:p14="http://schemas.microsoft.com/office/powerpoint/2010/main" val="296870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1C80-6130-F8D8-8346-BB98C83F97A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B71C0093-1BE5-3285-6AD9-12D2A086A77E}"/>
              </a:ext>
            </a:extLst>
          </p:cNvPr>
          <p:cNvSpPr>
            <a:spLocks noGrp="1"/>
          </p:cNvSpPr>
          <p:nvPr>
            <p:ph idx="1"/>
          </p:nvPr>
        </p:nvSpPr>
        <p:spPr/>
        <p:txBody>
          <a:bodyPr>
            <a:normAutofit lnSpcReduction="10000"/>
          </a:bodyPr>
          <a:lstStyle/>
          <a:p>
            <a:pPr marL="0" indent="0" algn="just">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Teaching-learning-based optimization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Teaching-Learning-Based Optimization algorithm (TLBO) is a novel optimization method proposed by Rao et al. This approach has been inspired by the teacher’s influence and learners interaction. It outperforms some of the well-known metaheuristics regarding constrained benchmark functions, constrained mechanical design, and continuous nonlinear numerical optimization problems. TLBO has been applied to various problems such as the QoS multicast routing problem and optimal reactive power dispatch problem. It could be split into two basic parts: Teacher phase and Learner phase.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9440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74DA-2DF0-73B6-ADED-B1C0084364E4}"/>
              </a:ext>
            </a:extLst>
          </p:cNvPr>
          <p:cNvSpPr>
            <a:spLocks noGrp="1"/>
          </p:cNvSpPr>
          <p:nvPr>
            <p:ph type="title"/>
          </p:nvPr>
        </p:nvSpPr>
        <p:spPr/>
        <p:txBody>
          <a:bodyPr/>
          <a:lstStyle/>
          <a:p>
            <a:r>
              <a:rPr lang="en-IN" dirty="0"/>
              <a:t>SYSTEM ARCHITECTURE</a:t>
            </a:r>
          </a:p>
        </p:txBody>
      </p:sp>
      <p:pic>
        <p:nvPicPr>
          <p:cNvPr id="7" name="Content Placeholder 6">
            <a:extLst>
              <a:ext uri="{FF2B5EF4-FFF2-40B4-BE49-F238E27FC236}">
                <a16:creationId xmlns:a16="http://schemas.microsoft.com/office/drawing/2014/main" id="{348E5D29-A62A-E5BE-557A-94A028569E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628" y="2132856"/>
            <a:ext cx="6177652" cy="3960440"/>
          </a:xfrm>
        </p:spPr>
      </p:pic>
    </p:spTree>
    <p:extLst>
      <p:ext uri="{BB962C8B-B14F-4D97-AF65-F5344CB8AC3E}">
        <p14:creationId xmlns:p14="http://schemas.microsoft.com/office/powerpoint/2010/main" val="79567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119F-B869-106C-6FB3-BC870188E248}"/>
              </a:ext>
            </a:extLst>
          </p:cNvPr>
          <p:cNvSpPr>
            <a:spLocks noGrp="1"/>
          </p:cNvSpPr>
          <p:nvPr>
            <p:ph type="title"/>
          </p:nvPr>
        </p:nvSpPr>
        <p:spPr/>
        <p:txBody>
          <a:bodyPr/>
          <a:lstStyle/>
          <a:p>
            <a:r>
              <a:rPr lang="en-IN" dirty="0"/>
              <a:t>ALGORITHMS</a:t>
            </a:r>
          </a:p>
        </p:txBody>
      </p:sp>
      <p:sp>
        <p:nvSpPr>
          <p:cNvPr id="3" name="Content Placeholder 2">
            <a:extLst>
              <a:ext uri="{FF2B5EF4-FFF2-40B4-BE49-F238E27FC236}">
                <a16:creationId xmlns:a16="http://schemas.microsoft.com/office/drawing/2014/main" id="{66DD72A0-68C6-6D1E-20D2-8692E6619B01}"/>
              </a:ext>
            </a:extLst>
          </p:cNvPr>
          <p:cNvSpPr>
            <a:spLocks noGrp="1"/>
          </p:cNvSpPr>
          <p:nvPr>
            <p:ph idx="1"/>
          </p:nvPr>
        </p:nvSpPr>
        <p:spPr/>
        <p:txBody>
          <a:bodyPr>
            <a:normAutofit lnSpcReduction="10000"/>
          </a:bodyPr>
          <a:lstStyle/>
          <a:p>
            <a:pPr marL="0" indent="0" algn="just">
              <a:lnSpc>
                <a:spcPct val="115000"/>
              </a:lnSpc>
              <a:spcAft>
                <a:spcPts val="1000"/>
              </a:spcAft>
              <a:buNone/>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Teaching-learning-based optimization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Teaching-Learning-Based Optimization algorithm (TLBO) is a novel optimization method proposed by Rao et al. This approach has been inspired by the teacher’s influence and learners interaction. It outperforms some of the well-known metaheuristics regarding constrained benchmark functions, constrained mechanical design, and continuous nonlinear numerical optimization problems. TLBO has been applied to various problems such as the QoS multicast routing problem and optimal reactive power dispatch problem. It could be split into two basic parts: Teacher phase and Learner phase. Figure 3 describes the TLBO process.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322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0C35-9B5B-F6A0-3F81-55E0BE283250}"/>
              </a:ext>
            </a:extLst>
          </p:cNvPr>
          <p:cNvSpPr>
            <a:spLocks noGrp="1"/>
          </p:cNvSpPr>
          <p:nvPr>
            <p:ph type="title"/>
          </p:nvPr>
        </p:nvSpPr>
        <p:spPr/>
        <p:txBody>
          <a:bodyPr/>
          <a:lstStyle/>
          <a:p>
            <a:r>
              <a:rPr lang="en-IN" dirty="0"/>
              <a:t>UML DIAGRAMS</a:t>
            </a:r>
          </a:p>
        </p:txBody>
      </p:sp>
      <p:sp>
        <p:nvSpPr>
          <p:cNvPr id="3" name="Content Placeholder 2">
            <a:extLst>
              <a:ext uri="{FF2B5EF4-FFF2-40B4-BE49-F238E27FC236}">
                <a16:creationId xmlns:a16="http://schemas.microsoft.com/office/drawing/2014/main" id="{3F43024B-6AE1-8FE1-41DD-A16FBF7B62D9}"/>
              </a:ext>
            </a:extLst>
          </p:cNvPr>
          <p:cNvSpPr>
            <a:spLocks noGrp="1"/>
          </p:cNvSpPr>
          <p:nvPr>
            <p:ph idx="1"/>
          </p:nvPr>
        </p:nvSpPr>
        <p:spPr>
          <a:xfrm>
            <a:off x="609599" y="1484784"/>
            <a:ext cx="6347714" cy="4556579"/>
          </a:xfrm>
        </p:spPr>
        <p:txBody>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CASE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F81291F8-491E-E5C8-B942-1DB4BDD07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1988840"/>
            <a:ext cx="6768751" cy="4464496"/>
          </a:xfrm>
          <a:prstGeom prst="rect">
            <a:avLst/>
          </a:prstGeom>
        </p:spPr>
      </p:pic>
    </p:spTree>
    <p:extLst>
      <p:ext uri="{BB962C8B-B14F-4D97-AF65-F5344CB8AC3E}">
        <p14:creationId xmlns:p14="http://schemas.microsoft.com/office/powerpoint/2010/main" val="114539435"/>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1292</TotalTime>
  <Words>842</Words>
  <Application>Microsoft Office PowerPoint</Application>
  <PresentationFormat>On-screen Show (4:3)</PresentationFormat>
  <Paragraphs>49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Wingdings</vt:lpstr>
      <vt:lpstr>Wingdings 3</vt:lpstr>
      <vt:lpstr>Facet</vt:lpstr>
      <vt:lpstr>    TEEGALA KRISHNA REDDY ENGINEERING COLLEGE</vt:lpstr>
      <vt:lpstr> ENERGY EFFICIENT TEACHING-LEARNING-BASED OPTIMIZATION FOR THE DISCRETE ROUTING PROBLEM IN WIRELESS SENSOR NETWORKS </vt:lpstr>
      <vt:lpstr>CONTENTS</vt:lpstr>
      <vt:lpstr>ABSTRACT</vt:lpstr>
      <vt:lpstr>EXISTING SYSTEM</vt:lpstr>
      <vt:lpstr>PROPOSED SYSTEM</vt:lpstr>
      <vt:lpstr>SYSTEM ARCHITECTURE</vt:lpstr>
      <vt:lpstr>ALGORITHMS</vt:lpstr>
      <vt:lpstr>UML DIAGRAMS</vt:lpstr>
      <vt:lpstr>CLASS DIAGARM</vt:lpstr>
      <vt:lpstr>ACTIVITY DIAGRAM</vt:lpstr>
      <vt:lpstr>SEQUENCE DIAGARM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drjrajaram81@gmail.com</dc:creator>
  <cp:lastModifiedBy>srihitha reddy</cp:lastModifiedBy>
  <cp:revision>73</cp:revision>
  <dcterms:created xsi:type="dcterms:W3CDTF">2021-09-24T09:19:09Z</dcterms:created>
  <dcterms:modified xsi:type="dcterms:W3CDTF">2023-06-07T19:21:56Z</dcterms:modified>
</cp:coreProperties>
</file>