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sldIdLst>
    <p:sldId id="258" r:id="rId2"/>
    <p:sldId id="260" r:id="rId3"/>
    <p:sldId id="261" r:id="rId4"/>
    <p:sldId id="262" r:id="rId5"/>
    <p:sldId id="270" r:id="rId6"/>
    <p:sldId id="271" r:id="rId7"/>
    <p:sldId id="272" r:id="rId8"/>
    <p:sldId id="273" r:id="rId9"/>
    <p:sldId id="274" r:id="rId10"/>
    <p:sldId id="288" r:id="rId11"/>
    <p:sldId id="278" r:id="rId12"/>
    <p:sldId id="287" r:id="rId13"/>
    <p:sldId id="289" r:id="rId14"/>
    <p:sldId id="286" r:id="rId15"/>
    <p:sldId id="292" r:id="rId16"/>
    <p:sldId id="293" r:id="rId17"/>
    <p:sldId id="294" r:id="rId18"/>
    <p:sldId id="295" r:id="rId19"/>
    <p:sldId id="296" r:id="rId20"/>
    <p:sldId id="290" r:id="rId21"/>
    <p:sldId id="291" r:id="rId22"/>
    <p:sldId id="29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0FBA2-FB6C-46E4-A6D4-808A46B1D60D}" v="4" dt="2022-11-26T05:29:39.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3009" autoAdjust="0"/>
  </p:normalViewPr>
  <p:slideViewPr>
    <p:cSldViewPr>
      <p:cViewPr varScale="1">
        <p:scale>
          <a:sx n="79" d="100"/>
          <a:sy n="79" d="100"/>
        </p:scale>
        <p:origin x="168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hitha reddy" userId="98aaab2829d572b6" providerId="LiveId" clId="{1EC0FBA2-FB6C-46E4-A6D4-808A46B1D60D}"/>
    <pc:docChg chg="custSel addSld delSld modSld sldOrd">
      <pc:chgData name="srihitha reddy" userId="98aaab2829d572b6" providerId="LiveId" clId="{1EC0FBA2-FB6C-46E4-A6D4-808A46B1D60D}" dt="2022-12-27T05:54:28.343" v="2117" actId="14100"/>
      <pc:docMkLst>
        <pc:docMk/>
      </pc:docMkLst>
      <pc:sldChg chg="modSp mod">
        <pc:chgData name="srihitha reddy" userId="98aaab2829d572b6" providerId="LiveId" clId="{1EC0FBA2-FB6C-46E4-A6D4-808A46B1D60D}" dt="2022-11-24T05:58:24.786" v="1078" actId="20577"/>
        <pc:sldMkLst>
          <pc:docMk/>
          <pc:sldMk cId="184455003" sldId="258"/>
        </pc:sldMkLst>
        <pc:spChg chg="mod">
          <ac:chgData name="srihitha reddy" userId="98aaab2829d572b6" providerId="LiveId" clId="{1EC0FBA2-FB6C-46E4-A6D4-808A46B1D60D}" dt="2022-11-24T05:58:15.702" v="1077" actId="20577"/>
          <ac:spMkLst>
            <pc:docMk/>
            <pc:sldMk cId="184455003" sldId="258"/>
            <ac:spMk id="2" creationId="{8C5CBB2E-60DE-427B-9D96-C6D8BA072368}"/>
          </ac:spMkLst>
        </pc:spChg>
        <pc:spChg chg="mod">
          <ac:chgData name="srihitha reddy" userId="98aaab2829d572b6" providerId="LiveId" clId="{1EC0FBA2-FB6C-46E4-A6D4-808A46B1D60D}" dt="2022-11-24T05:58:24.786" v="1078" actId="20577"/>
          <ac:spMkLst>
            <pc:docMk/>
            <pc:sldMk cId="184455003" sldId="258"/>
            <ac:spMk id="12" creationId="{9AF75A97-AD47-4E17-8731-C6B1E726AC9F}"/>
          </ac:spMkLst>
        </pc:spChg>
      </pc:sldChg>
      <pc:sldChg chg="modSp mod">
        <pc:chgData name="srihitha reddy" userId="98aaab2829d572b6" providerId="LiveId" clId="{1EC0FBA2-FB6C-46E4-A6D4-808A46B1D60D}" dt="2022-12-21T04:41:18.569" v="1872" actId="20577"/>
        <pc:sldMkLst>
          <pc:docMk/>
          <pc:sldMk cId="1653030831" sldId="260"/>
        </pc:sldMkLst>
        <pc:spChg chg="mod">
          <ac:chgData name="srihitha reddy" userId="98aaab2829d572b6" providerId="LiveId" clId="{1EC0FBA2-FB6C-46E4-A6D4-808A46B1D60D}" dt="2022-12-21T04:41:18.569" v="1872" actId="20577"/>
          <ac:spMkLst>
            <pc:docMk/>
            <pc:sldMk cId="1653030831" sldId="260"/>
            <ac:spMk id="2" creationId="{9D716486-6B2B-48C9-9372-94B303AEA307}"/>
          </ac:spMkLst>
        </pc:spChg>
      </pc:sldChg>
      <pc:sldChg chg="modSp mod">
        <pc:chgData name="srihitha reddy" userId="98aaab2829d572b6" providerId="LiveId" clId="{1EC0FBA2-FB6C-46E4-A6D4-808A46B1D60D}" dt="2022-12-21T08:50:26.469" v="1957" actId="20577"/>
        <pc:sldMkLst>
          <pc:docMk/>
          <pc:sldMk cId="1010593914" sldId="261"/>
        </pc:sldMkLst>
        <pc:spChg chg="mod">
          <ac:chgData name="srihitha reddy" userId="98aaab2829d572b6" providerId="LiveId" clId="{1EC0FBA2-FB6C-46E4-A6D4-808A46B1D60D}" dt="2022-12-21T08:50:26.469" v="1957" actId="20577"/>
          <ac:spMkLst>
            <pc:docMk/>
            <pc:sldMk cId="1010593914" sldId="261"/>
            <ac:spMk id="4" creationId="{E87CBA71-199A-4359-BF07-2871FC8D7497}"/>
          </ac:spMkLst>
        </pc:spChg>
      </pc:sldChg>
      <pc:sldChg chg="modSp mod">
        <pc:chgData name="srihitha reddy" userId="98aaab2829d572b6" providerId="LiveId" clId="{1EC0FBA2-FB6C-46E4-A6D4-808A46B1D60D}" dt="2022-11-26T05:23:17.192" v="1748" actId="20577"/>
        <pc:sldMkLst>
          <pc:docMk/>
          <pc:sldMk cId="1537456904" sldId="262"/>
        </pc:sldMkLst>
        <pc:spChg chg="mod">
          <ac:chgData name="srihitha reddy" userId="98aaab2829d572b6" providerId="LiveId" clId="{1EC0FBA2-FB6C-46E4-A6D4-808A46B1D60D}" dt="2022-11-26T05:23:17.192" v="1748" actId="20577"/>
          <ac:spMkLst>
            <pc:docMk/>
            <pc:sldMk cId="1537456904" sldId="262"/>
            <ac:spMk id="6" creationId="{D75F67CA-FA93-172A-D1F8-57F9993FB88F}"/>
          </ac:spMkLst>
        </pc:spChg>
      </pc:sldChg>
      <pc:sldChg chg="del">
        <pc:chgData name="srihitha reddy" userId="98aaab2829d572b6" providerId="LiveId" clId="{1EC0FBA2-FB6C-46E4-A6D4-808A46B1D60D}" dt="2022-12-27T05:53:00.633" v="2083" actId="2696"/>
        <pc:sldMkLst>
          <pc:docMk/>
          <pc:sldMk cId="4084248242" sldId="269"/>
        </pc:sldMkLst>
      </pc:sldChg>
      <pc:sldChg chg="modSp mod">
        <pc:chgData name="srihitha reddy" userId="98aaab2829d572b6" providerId="LiveId" clId="{1EC0FBA2-FB6C-46E4-A6D4-808A46B1D60D}" dt="2022-12-21T08:55:58.295" v="2004" actId="20577"/>
        <pc:sldMkLst>
          <pc:docMk/>
          <pc:sldMk cId="0" sldId="270"/>
        </pc:sldMkLst>
        <pc:spChg chg="mod">
          <ac:chgData name="srihitha reddy" userId="98aaab2829d572b6" providerId="LiveId" clId="{1EC0FBA2-FB6C-46E4-A6D4-808A46B1D60D}" dt="2022-12-21T08:55:58.295" v="2004" actId="20577"/>
          <ac:spMkLst>
            <pc:docMk/>
            <pc:sldMk cId="0" sldId="270"/>
            <ac:spMk id="3" creationId="{00000000-0000-0000-0000-000000000000}"/>
          </ac:spMkLst>
        </pc:spChg>
      </pc:sldChg>
      <pc:sldChg chg="modSp mod">
        <pc:chgData name="srihitha reddy" userId="98aaab2829d572b6" providerId="LiveId" clId="{1EC0FBA2-FB6C-46E4-A6D4-808A46B1D60D}" dt="2022-12-21T08:58:22.726" v="2033" actId="20577"/>
        <pc:sldMkLst>
          <pc:docMk/>
          <pc:sldMk cId="0" sldId="271"/>
        </pc:sldMkLst>
        <pc:spChg chg="mod">
          <ac:chgData name="srihitha reddy" userId="98aaab2829d572b6" providerId="LiveId" clId="{1EC0FBA2-FB6C-46E4-A6D4-808A46B1D60D}" dt="2022-12-21T08:58:22.726" v="2033" actId="20577"/>
          <ac:spMkLst>
            <pc:docMk/>
            <pc:sldMk cId="0" sldId="271"/>
            <ac:spMk id="3" creationId="{00000000-0000-0000-0000-000000000000}"/>
          </ac:spMkLst>
        </pc:spChg>
      </pc:sldChg>
      <pc:sldChg chg="new del">
        <pc:chgData name="srihitha reddy" userId="98aaab2829d572b6" providerId="LiveId" clId="{1EC0FBA2-FB6C-46E4-A6D4-808A46B1D60D}" dt="2022-11-24T04:56:42.146" v="127" actId="47"/>
        <pc:sldMkLst>
          <pc:docMk/>
          <pc:sldMk cId="932736195" sldId="272"/>
        </pc:sldMkLst>
      </pc:sldChg>
      <pc:sldChg chg="addSp delSp modSp new mod">
        <pc:chgData name="srihitha reddy" userId="98aaab2829d572b6" providerId="LiveId" clId="{1EC0FBA2-FB6C-46E4-A6D4-808A46B1D60D}" dt="2022-12-21T08:59:59.301" v="2039" actId="12"/>
        <pc:sldMkLst>
          <pc:docMk/>
          <pc:sldMk cId="2909733032" sldId="272"/>
        </pc:sldMkLst>
        <pc:spChg chg="mod">
          <ac:chgData name="srihitha reddy" userId="98aaab2829d572b6" providerId="LiveId" clId="{1EC0FBA2-FB6C-46E4-A6D4-808A46B1D60D}" dt="2022-11-24T05:00:26.884" v="168" actId="255"/>
          <ac:spMkLst>
            <pc:docMk/>
            <pc:sldMk cId="2909733032" sldId="272"/>
            <ac:spMk id="2" creationId="{37D8FA8F-A8CB-8C59-A9B3-C82D140AE3E9}"/>
          </ac:spMkLst>
        </pc:spChg>
        <pc:spChg chg="mod">
          <ac:chgData name="srihitha reddy" userId="98aaab2829d572b6" providerId="LiveId" clId="{1EC0FBA2-FB6C-46E4-A6D4-808A46B1D60D}" dt="2022-12-21T08:59:59.301" v="2039" actId="12"/>
          <ac:spMkLst>
            <pc:docMk/>
            <pc:sldMk cId="2909733032" sldId="272"/>
            <ac:spMk id="3" creationId="{42F10CF0-4DFB-0202-F58D-AFCB8DED9225}"/>
          </ac:spMkLst>
        </pc:spChg>
        <pc:spChg chg="add del">
          <ac:chgData name="srihitha reddy" userId="98aaab2829d572b6" providerId="LiveId" clId="{1EC0FBA2-FB6C-46E4-A6D4-808A46B1D60D}" dt="2022-12-21T08:53:24.661" v="1981" actId="478"/>
          <ac:spMkLst>
            <pc:docMk/>
            <pc:sldMk cId="2909733032" sldId="272"/>
            <ac:spMk id="5" creationId="{D8F8F2EB-69DF-E030-FC6F-DC8FB0B58033}"/>
          </ac:spMkLst>
        </pc:spChg>
      </pc:sldChg>
      <pc:sldChg chg="addSp delSp modSp new mod ord">
        <pc:chgData name="srihitha reddy" userId="98aaab2829d572b6" providerId="LiveId" clId="{1EC0FBA2-FB6C-46E4-A6D4-808A46B1D60D}" dt="2022-11-24T05:39:50.090" v="1063" actId="123"/>
        <pc:sldMkLst>
          <pc:docMk/>
          <pc:sldMk cId="3445830001" sldId="273"/>
        </pc:sldMkLst>
        <pc:spChg chg="mod">
          <ac:chgData name="srihitha reddy" userId="98aaab2829d572b6" providerId="LiveId" clId="{1EC0FBA2-FB6C-46E4-A6D4-808A46B1D60D}" dt="2022-11-24T05:28:30.768" v="763" actId="20577"/>
          <ac:spMkLst>
            <pc:docMk/>
            <pc:sldMk cId="3445830001" sldId="273"/>
            <ac:spMk id="2" creationId="{B8766A23-F437-CFFE-EF48-A8DDD020007F}"/>
          </ac:spMkLst>
        </pc:spChg>
        <pc:spChg chg="del mod">
          <ac:chgData name="srihitha reddy" userId="98aaab2829d572b6" providerId="LiveId" clId="{1EC0FBA2-FB6C-46E4-A6D4-808A46B1D60D}" dt="2022-11-24T05:30:25.636" v="796"/>
          <ac:spMkLst>
            <pc:docMk/>
            <pc:sldMk cId="3445830001" sldId="273"/>
            <ac:spMk id="3" creationId="{FBCB7FD1-9839-E463-2E08-DF440356C130}"/>
          </ac:spMkLst>
        </pc:spChg>
        <pc:spChg chg="add mod">
          <ac:chgData name="srihitha reddy" userId="98aaab2829d572b6" providerId="LiveId" clId="{1EC0FBA2-FB6C-46E4-A6D4-808A46B1D60D}" dt="2022-11-24T05:36:27.081" v="979" actId="14100"/>
          <ac:spMkLst>
            <pc:docMk/>
            <pc:sldMk cId="3445830001" sldId="273"/>
            <ac:spMk id="4" creationId="{F0F13578-7E94-ED3A-1E07-27E2A181BD25}"/>
          </ac:spMkLst>
        </pc:spChg>
        <pc:spChg chg="add mod">
          <ac:chgData name="srihitha reddy" userId="98aaab2829d572b6" providerId="LiveId" clId="{1EC0FBA2-FB6C-46E4-A6D4-808A46B1D60D}" dt="2022-11-24T05:31:29.923" v="821" actId="14100"/>
          <ac:spMkLst>
            <pc:docMk/>
            <pc:sldMk cId="3445830001" sldId="273"/>
            <ac:spMk id="7" creationId="{5D5EFECB-871E-BDC0-2975-C2A50C8426F0}"/>
          </ac:spMkLst>
        </pc:spChg>
        <pc:spChg chg="add mod">
          <ac:chgData name="srihitha reddy" userId="98aaab2829d572b6" providerId="LiveId" clId="{1EC0FBA2-FB6C-46E4-A6D4-808A46B1D60D}" dt="2022-11-24T05:32:38.337" v="861" actId="20577"/>
          <ac:spMkLst>
            <pc:docMk/>
            <pc:sldMk cId="3445830001" sldId="273"/>
            <ac:spMk id="11" creationId="{D99B4DB9-0041-D584-6A53-98EF2352DB43}"/>
          </ac:spMkLst>
        </pc:spChg>
        <pc:spChg chg="add mod">
          <ac:chgData name="srihitha reddy" userId="98aaab2829d572b6" providerId="LiveId" clId="{1EC0FBA2-FB6C-46E4-A6D4-808A46B1D60D}" dt="2022-11-24T05:34:05.187" v="907" actId="20577"/>
          <ac:spMkLst>
            <pc:docMk/>
            <pc:sldMk cId="3445830001" sldId="273"/>
            <ac:spMk id="15" creationId="{02A97117-470C-7EF2-36C5-73A8F8534309}"/>
          </ac:spMkLst>
        </pc:spChg>
        <pc:spChg chg="add mod">
          <ac:chgData name="srihitha reddy" userId="98aaab2829d572b6" providerId="LiveId" clId="{1EC0FBA2-FB6C-46E4-A6D4-808A46B1D60D}" dt="2022-11-24T05:35:55.912" v="975" actId="14100"/>
          <ac:spMkLst>
            <pc:docMk/>
            <pc:sldMk cId="3445830001" sldId="273"/>
            <ac:spMk id="16" creationId="{9335A796-8185-A7F0-92DF-B71ABACC17EB}"/>
          </ac:spMkLst>
        </pc:spChg>
        <pc:spChg chg="add mod">
          <ac:chgData name="srihitha reddy" userId="98aaab2829d572b6" providerId="LiveId" clId="{1EC0FBA2-FB6C-46E4-A6D4-808A46B1D60D}" dt="2022-11-24T05:35:42.417" v="973" actId="14100"/>
          <ac:spMkLst>
            <pc:docMk/>
            <pc:sldMk cId="3445830001" sldId="273"/>
            <ac:spMk id="17" creationId="{3BB564C0-9EE1-AD02-928A-B4B1F2CCD0C2}"/>
          </ac:spMkLst>
        </pc:spChg>
        <pc:spChg chg="add mod">
          <ac:chgData name="srihitha reddy" userId="98aaab2829d572b6" providerId="LiveId" clId="{1EC0FBA2-FB6C-46E4-A6D4-808A46B1D60D}" dt="2022-11-24T05:39:50.090" v="1063" actId="123"/>
          <ac:spMkLst>
            <pc:docMk/>
            <pc:sldMk cId="3445830001" sldId="273"/>
            <ac:spMk id="23" creationId="{B4F88040-8551-C28E-212A-0CF522591B59}"/>
          </ac:spMkLst>
        </pc:spChg>
        <pc:cxnChg chg="add mod">
          <ac:chgData name="srihitha reddy" userId="98aaab2829d572b6" providerId="LiveId" clId="{1EC0FBA2-FB6C-46E4-A6D4-808A46B1D60D}" dt="2022-11-24T05:36:27.081" v="979" actId="14100"/>
          <ac:cxnSpMkLst>
            <pc:docMk/>
            <pc:sldMk cId="3445830001" sldId="273"/>
            <ac:cxnSpMk id="6" creationId="{AE450EBF-BFB0-C892-CB0E-3FA6D30E0222}"/>
          </ac:cxnSpMkLst>
        </pc:cxnChg>
        <pc:cxnChg chg="add mod">
          <ac:chgData name="srihitha reddy" userId="98aaab2829d572b6" providerId="LiveId" clId="{1EC0FBA2-FB6C-46E4-A6D4-808A46B1D60D}" dt="2022-11-24T05:31:42.709" v="824" actId="13822"/>
          <ac:cxnSpMkLst>
            <pc:docMk/>
            <pc:sldMk cId="3445830001" sldId="273"/>
            <ac:cxnSpMk id="9" creationId="{A36CADF7-9AB1-C91A-12B1-D9BD50F3C89E}"/>
          </ac:cxnSpMkLst>
        </pc:cxnChg>
        <pc:cxnChg chg="add mod">
          <ac:chgData name="srihitha reddy" userId="98aaab2829d572b6" providerId="LiveId" clId="{1EC0FBA2-FB6C-46E4-A6D4-808A46B1D60D}" dt="2022-11-24T05:33:09.833" v="864" actId="13822"/>
          <ac:cxnSpMkLst>
            <pc:docMk/>
            <pc:sldMk cId="3445830001" sldId="273"/>
            <ac:cxnSpMk id="13" creationId="{5EA3433F-7C97-5CC1-EECB-943DEE9E1EB6}"/>
          </ac:cxnSpMkLst>
        </pc:cxnChg>
        <pc:cxnChg chg="add mod">
          <ac:chgData name="srihitha reddy" userId="98aaab2829d572b6" providerId="LiveId" clId="{1EC0FBA2-FB6C-46E4-A6D4-808A46B1D60D}" dt="2022-11-24T05:36:52.702" v="981" actId="13822"/>
          <ac:cxnSpMkLst>
            <pc:docMk/>
            <pc:sldMk cId="3445830001" sldId="273"/>
            <ac:cxnSpMk id="22" creationId="{E66322B8-9971-3045-F990-91A34F7E6F14}"/>
          </ac:cxnSpMkLst>
        </pc:cxnChg>
      </pc:sldChg>
      <pc:sldChg chg="addSp delSp modSp new mod">
        <pc:chgData name="srihitha reddy" userId="98aaab2829d572b6" providerId="LiveId" clId="{1EC0FBA2-FB6C-46E4-A6D4-808A46B1D60D}" dt="2022-11-24T06:37:02.365" v="1086" actId="14100"/>
        <pc:sldMkLst>
          <pc:docMk/>
          <pc:sldMk cId="79955884" sldId="274"/>
        </pc:sldMkLst>
        <pc:spChg chg="mod">
          <ac:chgData name="srihitha reddy" userId="98aaab2829d572b6" providerId="LiveId" clId="{1EC0FBA2-FB6C-46E4-A6D4-808A46B1D60D}" dt="2022-11-24T05:41:03.162" v="1075" actId="20577"/>
          <ac:spMkLst>
            <pc:docMk/>
            <pc:sldMk cId="79955884" sldId="274"/>
            <ac:spMk id="2" creationId="{180BBBE7-DBF7-C4CE-C6DA-53732F81E124}"/>
          </ac:spMkLst>
        </pc:spChg>
        <pc:spChg chg="del">
          <ac:chgData name="srihitha reddy" userId="98aaab2829d572b6" providerId="LiveId" clId="{1EC0FBA2-FB6C-46E4-A6D4-808A46B1D60D}" dt="2022-11-24T06:31:00.563" v="1079" actId="931"/>
          <ac:spMkLst>
            <pc:docMk/>
            <pc:sldMk cId="79955884" sldId="274"/>
            <ac:spMk id="3" creationId="{4061DEDD-3559-3DDA-E037-D7719A64509D}"/>
          </ac:spMkLst>
        </pc:spChg>
        <pc:spChg chg="add del mod">
          <ac:chgData name="srihitha reddy" userId="98aaab2829d572b6" providerId="LiveId" clId="{1EC0FBA2-FB6C-46E4-A6D4-808A46B1D60D}" dt="2022-11-24T06:34:30.228" v="1082" actId="931"/>
          <ac:spMkLst>
            <pc:docMk/>
            <pc:sldMk cId="79955884" sldId="274"/>
            <ac:spMk id="7" creationId="{277E513C-A713-48A0-78E5-4CCA44D065AE}"/>
          </ac:spMkLst>
        </pc:spChg>
        <pc:picChg chg="add del mod">
          <ac:chgData name="srihitha reddy" userId="98aaab2829d572b6" providerId="LiveId" clId="{1EC0FBA2-FB6C-46E4-A6D4-808A46B1D60D}" dt="2022-11-24T06:31:06.351" v="1080" actId="478"/>
          <ac:picMkLst>
            <pc:docMk/>
            <pc:sldMk cId="79955884" sldId="274"/>
            <ac:picMk id="5" creationId="{101A6CFD-61A9-E831-559E-1B1179C2E008}"/>
          </ac:picMkLst>
        </pc:picChg>
        <pc:picChg chg="add mod">
          <ac:chgData name="srihitha reddy" userId="98aaab2829d572b6" providerId="LiveId" clId="{1EC0FBA2-FB6C-46E4-A6D4-808A46B1D60D}" dt="2022-11-24T06:37:02.365" v="1086" actId="14100"/>
          <ac:picMkLst>
            <pc:docMk/>
            <pc:sldMk cId="79955884" sldId="274"/>
            <ac:picMk id="9" creationId="{98029589-0A08-499F-56A4-4EF044B2A9EA}"/>
          </ac:picMkLst>
        </pc:picChg>
      </pc:sldChg>
      <pc:sldChg chg="addSp delSp modSp new mod">
        <pc:chgData name="srihitha reddy" userId="98aaab2829d572b6" providerId="LiveId" clId="{1EC0FBA2-FB6C-46E4-A6D4-808A46B1D60D}" dt="2022-11-24T18:04:49.986" v="1112" actId="14100"/>
        <pc:sldMkLst>
          <pc:docMk/>
          <pc:sldMk cId="224532853" sldId="275"/>
        </pc:sldMkLst>
        <pc:spChg chg="mod">
          <ac:chgData name="srihitha reddy" userId="98aaab2829d572b6" providerId="LiveId" clId="{1EC0FBA2-FB6C-46E4-A6D4-808A46B1D60D}" dt="2022-11-24T16:58:42.872" v="1108" actId="20577"/>
          <ac:spMkLst>
            <pc:docMk/>
            <pc:sldMk cId="224532853" sldId="275"/>
            <ac:spMk id="2" creationId="{D9D0B82D-6569-F978-C5F4-E2589354237D}"/>
          </ac:spMkLst>
        </pc:spChg>
        <pc:spChg chg="del">
          <ac:chgData name="srihitha reddy" userId="98aaab2829d572b6" providerId="LiveId" clId="{1EC0FBA2-FB6C-46E4-A6D4-808A46B1D60D}" dt="2022-11-24T18:04:39.440" v="1109" actId="931"/>
          <ac:spMkLst>
            <pc:docMk/>
            <pc:sldMk cId="224532853" sldId="275"/>
            <ac:spMk id="3" creationId="{DC51BBA9-807B-400E-5A56-308D4C47620D}"/>
          </ac:spMkLst>
        </pc:spChg>
        <pc:picChg chg="add mod">
          <ac:chgData name="srihitha reddy" userId="98aaab2829d572b6" providerId="LiveId" clId="{1EC0FBA2-FB6C-46E4-A6D4-808A46B1D60D}" dt="2022-11-24T18:04:49.986" v="1112" actId="14100"/>
          <ac:picMkLst>
            <pc:docMk/>
            <pc:sldMk cId="224532853" sldId="275"/>
            <ac:picMk id="5" creationId="{953E1D7C-E64A-E092-0499-940496C900D0}"/>
          </ac:picMkLst>
        </pc:picChg>
      </pc:sldChg>
      <pc:sldChg chg="new del">
        <pc:chgData name="srihitha reddy" userId="98aaab2829d572b6" providerId="LiveId" clId="{1EC0FBA2-FB6C-46E4-A6D4-808A46B1D60D}" dt="2022-11-24T18:15:30.642" v="1115" actId="47"/>
        <pc:sldMkLst>
          <pc:docMk/>
          <pc:sldMk cId="2295401601" sldId="276"/>
        </pc:sldMkLst>
      </pc:sldChg>
      <pc:sldChg chg="addSp modSp new mod">
        <pc:chgData name="srihitha reddy" userId="98aaab2829d572b6" providerId="LiveId" clId="{1EC0FBA2-FB6C-46E4-A6D4-808A46B1D60D}" dt="2022-11-24T18:18:41.755" v="1130" actId="14100"/>
        <pc:sldMkLst>
          <pc:docMk/>
          <pc:sldMk cId="2643844549" sldId="276"/>
        </pc:sldMkLst>
        <pc:picChg chg="add mod">
          <ac:chgData name="srihitha reddy" userId="98aaab2829d572b6" providerId="LiveId" clId="{1EC0FBA2-FB6C-46E4-A6D4-808A46B1D60D}" dt="2022-11-24T18:17:24.466" v="1122" actId="1076"/>
          <ac:picMkLst>
            <pc:docMk/>
            <pc:sldMk cId="2643844549" sldId="276"/>
            <ac:picMk id="3" creationId="{DBD4B7F6-302E-12F5-1073-CB3753B0E317}"/>
          </ac:picMkLst>
        </pc:picChg>
        <pc:picChg chg="add mod">
          <ac:chgData name="srihitha reddy" userId="98aaab2829d572b6" providerId="LiveId" clId="{1EC0FBA2-FB6C-46E4-A6D4-808A46B1D60D}" dt="2022-11-24T18:18:41.755" v="1130" actId="14100"/>
          <ac:picMkLst>
            <pc:docMk/>
            <pc:sldMk cId="2643844549" sldId="276"/>
            <ac:picMk id="5" creationId="{865E15CF-23D3-0C5B-77C6-8BB3F59D944B}"/>
          </ac:picMkLst>
        </pc:picChg>
      </pc:sldChg>
      <pc:sldChg chg="new del">
        <pc:chgData name="srihitha reddy" userId="98aaab2829d572b6" providerId="LiveId" clId="{1EC0FBA2-FB6C-46E4-A6D4-808A46B1D60D}" dt="2022-11-24T18:15:33.031" v="1116" actId="47"/>
        <pc:sldMkLst>
          <pc:docMk/>
          <pc:sldMk cId="3707897736" sldId="277"/>
        </pc:sldMkLst>
      </pc:sldChg>
      <pc:sldChg chg="addSp delSp modSp new mod">
        <pc:chgData name="srihitha reddy" userId="98aaab2829d572b6" providerId="LiveId" clId="{1EC0FBA2-FB6C-46E4-A6D4-808A46B1D60D}" dt="2022-11-24T18:21:39.357" v="1143" actId="14100"/>
        <pc:sldMkLst>
          <pc:docMk/>
          <pc:sldMk cId="3919699947" sldId="277"/>
        </pc:sldMkLst>
        <pc:picChg chg="add del mod">
          <ac:chgData name="srihitha reddy" userId="98aaab2829d572b6" providerId="LiveId" clId="{1EC0FBA2-FB6C-46E4-A6D4-808A46B1D60D}" dt="2022-11-24T18:20:09.516" v="1135" actId="478"/>
          <ac:picMkLst>
            <pc:docMk/>
            <pc:sldMk cId="3919699947" sldId="277"/>
            <ac:picMk id="3" creationId="{0220120C-5069-FFDD-4E1C-487A9DDAF519}"/>
          </ac:picMkLst>
        </pc:picChg>
        <pc:picChg chg="add mod">
          <ac:chgData name="srihitha reddy" userId="98aaab2829d572b6" providerId="LiveId" clId="{1EC0FBA2-FB6C-46E4-A6D4-808A46B1D60D}" dt="2022-11-24T18:21:39.357" v="1143" actId="14100"/>
          <ac:picMkLst>
            <pc:docMk/>
            <pc:sldMk cId="3919699947" sldId="277"/>
            <ac:picMk id="5" creationId="{2CD47C6F-097A-B818-7E2A-3751D4C3088F}"/>
          </ac:picMkLst>
        </pc:picChg>
      </pc:sldChg>
      <pc:sldChg chg="addSp delSp modSp new mod">
        <pc:chgData name="srihitha reddy" userId="98aaab2829d572b6" providerId="LiveId" clId="{1EC0FBA2-FB6C-46E4-A6D4-808A46B1D60D}" dt="2022-12-21T09:00:35.508" v="2043" actId="14100"/>
        <pc:sldMkLst>
          <pc:docMk/>
          <pc:sldMk cId="3252663905" sldId="278"/>
        </pc:sldMkLst>
        <pc:spChg chg="mod">
          <ac:chgData name="srihitha reddy" userId="98aaab2829d572b6" providerId="LiveId" clId="{1EC0FBA2-FB6C-46E4-A6D4-808A46B1D60D}" dt="2022-11-24T18:26:30.042" v="1159" actId="20577"/>
          <ac:spMkLst>
            <pc:docMk/>
            <pc:sldMk cId="3252663905" sldId="278"/>
            <ac:spMk id="2" creationId="{7528545D-F2CE-8D4E-1652-339A03C095D0}"/>
          </ac:spMkLst>
        </pc:spChg>
        <pc:spChg chg="del">
          <ac:chgData name="srihitha reddy" userId="98aaab2829d572b6" providerId="LiveId" clId="{1EC0FBA2-FB6C-46E4-A6D4-808A46B1D60D}" dt="2022-11-24T18:26:44.368" v="1160" actId="931"/>
          <ac:spMkLst>
            <pc:docMk/>
            <pc:sldMk cId="3252663905" sldId="278"/>
            <ac:spMk id="3" creationId="{B4895018-0B05-7089-7255-EA1E1B96D84F}"/>
          </ac:spMkLst>
        </pc:spChg>
        <pc:picChg chg="add mod">
          <ac:chgData name="srihitha reddy" userId="98aaab2829d572b6" providerId="LiveId" clId="{1EC0FBA2-FB6C-46E4-A6D4-808A46B1D60D}" dt="2022-12-21T09:00:35.508" v="2043" actId="14100"/>
          <ac:picMkLst>
            <pc:docMk/>
            <pc:sldMk cId="3252663905" sldId="278"/>
            <ac:picMk id="5" creationId="{8002E9A9-A4BD-D2F6-82D5-FA7F8F4FAAB0}"/>
          </ac:picMkLst>
        </pc:picChg>
      </pc:sldChg>
      <pc:sldChg chg="addSp delSp modSp new mod ord">
        <pc:chgData name="srihitha reddy" userId="98aaab2829d572b6" providerId="LiveId" clId="{1EC0FBA2-FB6C-46E4-A6D4-808A46B1D60D}" dt="2022-11-24T18:33:06.484" v="1213"/>
        <pc:sldMkLst>
          <pc:docMk/>
          <pc:sldMk cId="2887810022" sldId="279"/>
        </pc:sldMkLst>
        <pc:spChg chg="mod">
          <ac:chgData name="srihitha reddy" userId="98aaab2829d572b6" providerId="LiveId" clId="{1EC0FBA2-FB6C-46E4-A6D4-808A46B1D60D}" dt="2022-11-24T18:29:26.890" v="1182" actId="20577"/>
          <ac:spMkLst>
            <pc:docMk/>
            <pc:sldMk cId="2887810022" sldId="279"/>
            <ac:spMk id="2" creationId="{7F7B7D4B-9261-EF21-45F6-EA3033602B5F}"/>
          </ac:spMkLst>
        </pc:spChg>
        <pc:spChg chg="del">
          <ac:chgData name="srihitha reddy" userId="98aaab2829d572b6" providerId="LiveId" clId="{1EC0FBA2-FB6C-46E4-A6D4-808A46B1D60D}" dt="2022-11-24T18:30:29.128" v="1203" actId="931"/>
          <ac:spMkLst>
            <pc:docMk/>
            <pc:sldMk cId="2887810022" sldId="279"/>
            <ac:spMk id="3" creationId="{F8E62197-8CB6-B0DE-39AF-7D22269742F4}"/>
          </ac:spMkLst>
        </pc:spChg>
        <pc:picChg chg="add mod">
          <ac:chgData name="srihitha reddy" userId="98aaab2829d572b6" providerId="LiveId" clId="{1EC0FBA2-FB6C-46E4-A6D4-808A46B1D60D}" dt="2022-11-24T18:30:37.365" v="1205" actId="14100"/>
          <ac:picMkLst>
            <pc:docMk/>
            <pc:sldMk cId="2887810022" sldId="279"/>
            <ac:picMk id="5" creationId="{916D3F49-B23A-D3FC-FD28-C91FB2827C97}"/>
          </ac:picMkLst>
        </pc:picChg>
      </pc:sldChg>
      <pc:sldChg chg="addSp delSp modSp new mod">
        <pc:chgData name="srihitha reddy" userId="98aaab2829d572b6" providerId="LiveId" clId="{1EC0FBA2-FB6C-46E4-A6D4-808A46B1D60D}" dt="2022-11-24T18:31:43.056" v="1211" actId="14100"/>
        <pc:sldMkLst>
          <pc:docMk/>
          <pc:sldMk cId="962453240" sldId="280"/>
        </pc:sldMkLst>
        <pc:spChg chg="mod">
          <ac:chgData name="srihitha reddy" userId="98aaab2829d572b6" providerId="LiveId" clId="{1EC0FBA2-FB6C-46E4-A6D4-808A46B1D60D}" dt="2022-11-24T18:29:43.855" v="1202" actId="20577"/>
          <ac:spMkLst>
            <pc:docMk/>
            <pc:sldMk cId="962453240" sldId="280"/>
            <ac:spMk id="2" creationId="{222B2052-0C66-C3DD-4171-F457C75F3A3B}"/>
          </ac:spMkLst>
        </pc:spChg>
        <pc:spChg chg="del">
          <ac:chgData name="srihitha reddy" userId="98aaab2829d572b6" providerId="LiveId" clId="{1EC0FBA2-FB6C-46E4-A6D4-808A46B1D60D}" dt="2022-11-24T18:31:26.320" v="1206" actId="931"/>
          <ac:spMkLst>
            <pc:docMk/>
            <pc:sldMk cId="962453240" sldId="280"/>
            <ac:spMk id="3" creationId="{27C2EA3B-E8D1-5EF3-D8D3-FC80FA7627EB}"/>
          </ac:spMkLst>
        </pc:spChg>
        <pc:picChg chg="add mod">
          <ac:chgData name="srihitha reddy" userId="98aaab2829d572b6" providerId="LiveId" clId="{1EC0FBA2-FB6C-46E4-A6D4-808A46B1D60D}" dt="2022-11-24T18:31:43.056" v="1211" actId="14100"/>
          <ac:picMkLst>
            <pc:docMk/>
            <pc:sldMk cId="962453240" sldId="280"/>
            <ac:picMk id="5" creationId="{2124D488-47A4-FFC4-6078-8AB891FDF570}"/>
          </ac:picMkLst>
        </pc:picChg>
      </pc:sldChg>
      <pc:sldChg chg="addSp delSp modSp new mod">
        <pc:chgData name="srihitha reddy" userId="98aaab2829d572b6" providerId="LiveId" clId="{1EC0FBA2-FB6C-46E4-A6D4-808A46B1D60D}" dt="2022-11-24T18:39:57.391" v="1233" actId="20577"/>
        <pc:sldMkLst>
          <pc:docMk/>
          <pc:sldMk cId="1031227265" sldId="281"/>
        </pc:sldMkLst>
        <pc:spChg chg="mod">
          <ac:chgData name="srihitha reddy" userId="98aaab2829d572b6" providerId="LiveId" clId="{1EC0FBA2-FB6C-46E4-A6D4-808A46B1D60D}" dt="2022-11-24T18:39:57.391" v="1233" actId="20577"/>
          <ac:spMkLst>
            <pc:docMk/>
            <pc:sldMk cId="1031227265" sldId="281"/>
            <ac:spMk id="2" creationId="{18998581-A000-BD75-1AE3-FE391193E133}"/>
          </ac:spMkLst>
        </pc:spChg>
        <pc:spChg chg="del">
          <ac:chgData name="srihitha reddy" userId="98aaab2829d572b6" providerId="LiveId" clId="{1EC0FBA2-FB6C-46E4-A6D4-808A46B1D60D}" dt="2022-11-24T18:39:37.683" v="1215" actId="931"/>
          <ac:spMkLst>
            <pc:docMk/>
            <pc:sldMk cId="1031227265" sldId="281"/>
            <ac:spMk id="3" creationId="{16329F9B-4F04-A182-584A-BB80D1EBFDD4}"/>
          </ac:spMkLst>
        </pc:spChg>
        <pc:picChg chg="add mod">
          <ac:chgData name="srihitha reddy" userId="98aaab2829d572b6" providerId="LiveId" clId="{1EC0FBA2-FB6C-46E4-A6D4-808A46B1D60D}" dt="2022-11-24T18:39:37.683" v="1215" actId="931"/>
          <ac:picMkLst>
            <pc:docMk/>
            <pc:sldMk cId="1031227265" sldId="281"/>
            <ac:picMk id="5" creationId="{F55E7B8E-A874-49C3-EC86-6EA50C4551D6}"/>
          </ac:picMkLst>
        </pc:picChg>
      </pc:sldChg>
      <pc:sldChg chg="addSp delSp modSp new mod">
        <pc:chgData name="srihitha reddy" userId="98aaab2829d572b6" providerId="LiveId" clId="{1EC0FBA2-FB6C-46E4-A6D4-808A46B1D60D}" dt="2022-11-24T18:42:11.622" v="1260" actId="14100"/>
        <pc:sldMkLst>
          <pc:docMk/>
          <pc:sldMk cId="1025594437" sldId="282"/>
        </pc:sldMkLst>
        <pc:spChg chg="mod">
          <ac:chgData name="srihitha reddy" userId="98aaab2829d572b6" providerId="LiveId" clId="{1EC0FBA2-FB6C-46E4-A6D4-808A46B1D60D}" dt="2022-11-24T18:41:47.009" v="1256" actId="20577"/>
          <ac:spMkLst>
            <pc:docMk/>
            <pc:sldMk cId="1025594437" sldId="282"/>
            <ac:spMk id="2" creationId="{91BEBF06-5EB1-D360-80BD-60DF7F2AD021}"/>
          </ac:spMkLst>
        </pc:spChg>
        <pc:spChg chg="del">
          <ac:chgData name="srihitha reddy" userId="98aaab2829d572b6" providerId="LiveId" clId="{1EC0FBA2-FB6C-46E4-A6D4-808A46B1D60D}" dt="2022-11-24T18:41:59.867" v="1257" actId="931"/>
          <ac:spMkLst>
            <pc:docMk/>
            <pc:sldMk cId="1025594437" sldId="282"/>
            <ac:spMk id="3" creationId="{98AF3F17-2B6B-40BE-8B03-EF1E497723AB}"/>
          </ac:spMkLst>
        </pc:spChg>
        <pc:picChg chg="add mod">
          <ac:chgData name="srihitha reddy" userId="98aaab2829d572b6" providerId="LiveId" clId="{1EC0FBA2-FB6C-46E4-A6D4-808A46B1D60D}" dt="2022-11-24T18:42:11.622" v="1260" actId="14100"/>
          <ac:picMkLst>
            <pc:docMk/>
            <pc:sldMk cId="1025594437" sldId="282"/>
            <ac:picMk id="5" creationId="{553C2C9D-C376-6922-CC04-7E50C6C54FDB}"/>
          </ac:picMkLst>
        </pc:picChg>
      </pc:sldChg>
      <pc:sldChg chg="modSp new del mod">
        <pc:chgData name="srihitha reddy" userId="98aaab2829d572b6" providerId="LiveId" clId="{1EC0FBA2-FB6C-46E4-A6D4-808A46B1D60D}" dt="2022-11-24T18:48:44.890" v="1418" actId="47"/>
        <pc:sldMkLst>
          <pc:docMk/>
          <pc:sldMk cId="2941388022" sldId="283"/>
        </pc:sldMkLst>
        <pc:spChg chg="mod">
          <ac:chgData name="srihitha reddy" userId="98aaab2829d572b6" providerId="LiveId" clId="{1EC0FBA2-FB6C-46E4-A6D4-808A46B1D60D}" dt="2022-11-24T18:42:38.360" v="1274" actId="20577"/>
          <ac:spMkLst>
            <pc:docMk/>
            <pc:sldMk cId="2941388022" sldId="283"/>
            <ac:spMk id="2" creationId="{CBE6CC1E-F9FC-C2C3-7FEB-8B94FCBE7432}"/>
          </ac:spMkLst>
        </pc:spChg>
        <pc:spChg chg="mod">
          <ac:chgData name="srihitha reddy" userId="98aaab2829d572b6" providerId="LiveId" clId="{1EC0FBA2-FB6C-46E4-A6D4-808A46B1D60D}" dt="2022-11-24T18:48:34.646" v="1417" actId="20577"/>
          <ac:spMkLst>
            <pc:docMk/>
            <pc:sldMk cId="2941388022" sldId="283"/>
            <ac:spMk id="3" creationId="{AFEE1B81-B93E-A432-43A6-62FF2BEADC4F}"/>
          </ac:spMkLst>
        </pc:spChg>
      </pc:sldChg>
      <pc:sldChg chg="modSp new del mod ord">
        <pc:chgData name="srihitha reddy" userId="98aaab2829d572b6" providerId="LiveId" clId="{1EC0FBA2-FB6C-46E4-A6D4-808A46B1D60D}" dt="2022-11-26T04:45:26.563" v="1713" actId="47"/>
        <pc:sldMkLst>
          <pc:docMk/>
          <pc:sldMk cId="3203624277" sldId="283"/>
        </pc:sldMkLst>
        <pc:spChg chg="mod">
          <ac:chgData name="srihitha reddy" userId="98aaab2829d572b6" providerId="LiveId" clId="{1EC0FBA2-FB6C-46E4-A6D4-808A46B1D60D}" dt="2022-11-24T19:05:51.217" v="1510" actId="20577"/>
          <ac:spMkLst>
            <pc:docMk/>
            <pc:sldMk cId="3203624277" sldId="283"/>
            <ac:spMk id="2" creationId="{2CD496C9-3E9C-A6F5-1BF7-A407A9802D8C}"/>
          </ac:spMkLst>
        </pc:spChg>
        <pc:spChg chg="mod">
          <ac:chgData name="srihitha reddy" userId="98aaab2829d572b6" providerId="LiveId" clId="{1EC0FBA2-FB6C-46E4-A6D4-808A46B1D60D}" dt="2022-11-24T19:12:15.200" v="1567" actId="123"/>
          <ac:spMkLst>
            <pc:docMk/>
            <pc:sldMk cId="3203624277" sldId="283"/>
            <ac:spMk id="3" creationId="{4D8465C5-525E-EBA7-3CCC-FB716BBDC0A4}"/>
          </ac:spMkLst>
        </pc:spChg>
      </pc:sldChg>
      <pc:sldChg chg="new del">
        <pc:chgData name="srihitha reddy" userId="98aaab2829d572b6" providerId="LiveId" clId="{1EC0FBA2-FB6C-46E4-A6D4-808A46B1D60D}" dt="2022-11-24T19:00:30.385" v="1489" actId="47"/>
        <pc:sldMkLst>
          <pc:docMk/>
          <pc:sldMk cId="383008477" sldId="284"/>
        </pc:sldMkLst>
      </pc:sldChg>
      <pc:sldChg chg="addSp modSp new mod">
        <pc:chgData name="srihitha reddy" userId="98aaab2829d572b6" providerId="LiveId" clId="{1EC0FBA2-FB6C-46E4-A6D4-808A46B1D60D}" dt="2022-11-24T19:00:49.704" v="1491" actId="14100"/>
        <pc:sldMkLst>
          <pc:docMk/>
          <pc:sldMk cId="1306582689" sldId="285"/>
        </pc:sldMkLst>
        <pc:picChg chg="add mod">
          <ac:chgData name="srihitha reddy" userId="98aaab2829d572b6" providerId="LiveId" clId="{1EC0FBA2-FB6C-46E4-A6D4-808A46B1D60D}" dt="2022-11-24T19:00:49.704" v="1491" actId="14100"/>
          <ac:picMkLst>
            <pc:docMk/>
            <pc:sldMk cId="1306582689" sldId="285"/>
            <ac:picMk id="3" creationId="{53E2FD96-3927-C805-43A9-0627AE7CC2A5}"/>
          </ac:picMkLst>
        </pc:picChg>
      </pc:sldChg>
      <pc:sldChg chg="modSp new mod">
        <pc:chgData name="srihitha reddy" userId="98aaab2829d572b6" providerId="LiveId" clId="{1EC0FBA2-FB6C-46E4-A6D4-808A46B1D60D}" dt="2022-12-21T04:40:59.939" v="1866" actId="20577"/>
        <pc:sldMkLst>
          <pc:docMk/>
          <pc:sldMk cId="3851771004" sldId="286"/>
        </pc:sldMkLst>
        <pc:spChg chg="mod">
          <ac:chgData name="srihitha reddy" userId="98aaab2829d572b6" providerId="LiveId" clId="{1EC0FBA2-FB6C-46E4-A6D4-808A46B1D60D}" dt="2022-11-24T19:06:11.368" v="1537" actId="20577"/>
          <ac:spMkLst>
            <pc:docMk/>
            <pc:sldMk cId="3851771004" sldId="286"/>
            <ac:spMk id="2" creationId="{524C87E6-C02A-7C17-3F0F-947353FC9E21}"/>
          </ac:spMkLst>
        </pc:spChg>
        <pc:spChg chg="mod">
          <ac:chgData name="srihitha reddy" userId="98aaab2829d572b6" providerId="LiveId" clId="{1EC0FBA2-FB6C-46E4-A6D4-808A46B1D60D}" dt="2022-12-21T04:40:59.939" v="1866" actId="20577"/>
          <ac:spMkLst>
            <pc:docMk/>
            <pc:sldMk cId="3851771004" sldId="286"/>
            <ac:spMk id="3" creationId="{A0CEC8F6-0E35-206E-6F01-3B41B0205A23}"/>
          </ac:spMkLst>
        </pc:spChg>
      </pc:sldChg>
      <pc:sldChg chg="addSp delSp modSp new mod">
        <pc:chgData name="srihitha reddy" userId="98aaab2829d572b6" providerId="LiveId" clId="{1EC0FBA2-FB6C-46E4-A6D4-808A46B1D60D}" dt="2022-11-26T04:53:32.269" v="1721" actId="14100"/>
        <pc:sldMkLst>
          <pc:docMk/>
          <pc:sldMk cId="2870963573" sldId="287"/>
        </pc:sldMkLst>
        <pc:spChg chg="mod">
          <ac:chgData name="srihitha reddy" userId="98aaab2829d572b6" providerId="LiveId" clId="{1EC0FBA2-FB6C-46E4-A6D4-808A46B1D60D}" dt="2022-11-26T04:32:51.085" v="1638" actId="20577"/>
          <ac:spMkLst>
            <pc:docMk/>
            <pc:sldMk cId="2870963573" sldId="287"/>
            <ac:spMk id="2" creationId="{BE5CF4E2-1BBC-8E36-549D-5DEB029A251A}"/>
          </ac:spMkLst>
        </pc:spChg>
        <pc:spChg chg="del">
          <ac:chgData name="srihitha reddy" userId="98aaab2829d572b6" providerId="LiveId" clId="{1EC0FBA2-FB6C-46E4-A6D4-808A46B1D60D}" dt="2022-11-26T04:33:19.614" v="1639" actId="931"/>
          <ac:spMkLst>
            <pc:docMk/>
            <pc:sldMk cId="2870963573" sldId="287"/>
            <ac:spMk id="3" creationId="{7742FB92-87C1-B36F-B2EB-40F1993447E5}"/>
          </ac:spMkLst>
        </pc:spChg>
        <pc:picChg chg="add mod">
          <ac:chgData name="srihitha reddy" userId="98aaab2829d572b6" providerId="LiveId" clId="{1EC0FBA2-FB6C-46E4-A6D4-808A46B1D60D}" dt="2022-11-26T04:53:32.269" v="1721" actId="14100"/>
          <ac:picMkLst>
            <pc:docMk/>
            <pc:sldMk cId="2870963573" sldId="287"/>
            <ac:picMk id="5" creationId="{923246A2-752E-9E1F-B70A-2326452E3FBE}"/>
          </ac:picMkLst>
        </pc:picChg>
      </pc:sldChg>
      <pc:sldChg chg="new del">
        <pc:chgData name="srihitha reddy" userId="98aaab2829d572b6" providerId="LiveId" clId="{1EC0FBA2-FB6C-46E4-A6D4-808A46B1D60D}" dt="2022-11-24T19:13:03.975" v="1589" actId="47"/>
        <pc:sldMkLst>
          <pc:docMk/>
          <pc:sldMk cId="3107296763" sldId="287"/>
        </pc:sldMkLst>
      </pc:sldChg>
      <pc:sldChg chg="addSp modSp new mod">
        <pc:chgData name="srihitha reddy" userId="98aaab2829d572b6" providerId="LiveId" clId="{1EC0FBA2-FB6C-46E4-A6D4-808A46B1D60D}" dt="2022-11-24T19:14:52.655" v="1598" actId="14100"/>
        <pc:sldMkLst>
          <pc:docMk/>
          <pc:sldMk cId="921069528" sldId="288"/>
        </pc:sldMkLst>
        <pc:spChg chg="add mod">
          <ac:chgData name="srihitha reddy" userId="98aaab2829d572b6" providerId="LiveId" clId="{1EC0FBA2-FB6C-46E4-A6D4-808A46B1D60D}" dt="2022-11-24T19:13:24.344" v="1592" actId="14100"/>
          <ac:spMkLst>
            <pc:docMk/>
            <pc:sldMk cId="921069528" sldId="288"/>
            <ac:spMk id="3" creationId="{A175B3A6-931B-36EF-A144-BB189E2CAF3D}"/>
          </ac:spMkLst>
        </pc:spChg>
        <pc:picChg chg="add mod">
          <ac:chgData name="srihitha reddy" userId="98aaab2829d572b6" providerId="LiveId" clId="{1EC0FBA2-FB6C-46E4-A6D4-808A46B1D60D}" dt="2022-11-24T19:14:52.655" v="1598" actId="14100"/>
          <ac:picMkLst>
            <pc:docMk/>
            <pc:sldMk cId="921069528" sldId="288"/>
            <ac:picMk id="5" creationId="{FEE4967A-5928-FF48-07E9-E4F505EAE0FE}"/>
          </ac:picMkLst>
        </pc:picChg>
      </pc:sldChg>
      <pc:sldChg chg="addSp delSp modSp new mod">
        <pc:chgData name="srihitha reddy" userId="98aaab2829d572b6" providerId="LiveId" clId="{1EC0FBA2-FB6C-46E4-A6D4-808A46B1D60D}" dt="2022-12-21T08:59:11.979" v="2037" actId="14100"/>
        <pc:sldMkLst>
          <pc:docMk/>
          <pc:sldMk cId="4120113115" sldId="288"/>
        </pc:sldMkLst>
        <pc:spChg chg="mod">
          <ac:chgData name="srihitha reddy" userId="98aaab2829d572b6" providerId="LiveId" clId="{1EC0FBA2-FB6C-46E4-A6D4-808A46B1D60D}" dt="2022-11-26T05:19:13.630" v="1741" actId="20577"/>
          <ac:spMkLst>
            <pc:docMk/>
            <pc:sldMk cId="4120113115" sldId="288"/>
            <ac:spMk id="2" creationId="{641BBCC8-44A7-6DDE-FE62-DF8B666D759D}"/>
          </ac:spMkLst>
        </pc:spChg>
        <pc:spChg chg="del">
          <ac:chgData name="srihitha reddy" userId="98aaab2829d572b6" providerId="LiveId" clId="{1EC0FBA2-FB6C-46E4-A6D4-808A46B1D60D}" dt="2022-11-26T05:21:42.248" v="1742" actId="931"/>
          <ac:spMkLst>
            <pc:docMk/>
            <pc:sldMk cId="4120113115" sldId="288"/>
            <ac:spMk id="3" creationId="{B0F99B96-5561-38E4-EFF1-1D79336A7331}"/>
          </ac:spMkLst>
        </pc:spChg>
        <pc:picChg chg="add mod">
          <ac:chgData name="srihitha reddy" userId="98aaab2829d572b6" providerId="LiveId" clId="{1EC0FBA2-FB6C-46E4-A6D4-808A46B1D60D}" dt="2022-12-21T08:59:11.979" v="2037" actId="14100"/>
          <ac:picMkLst>
            <pc:docMk/>
            <pc:sldMk cId="4120113115" sldId="288"/>
            <ac:picMk id="5" creationId="{15C77046-0911-BFDE-8A7F-F45E06D3AD22}"/>
          </ac:picMkLst>
        </pc:picChg>
      </pc:sldChg>
      <pc:sldChg chg="addSp delSp modSp new mod">
        <pc:chgData name="srihitha reddy" userId="98aaab2829d572b6" providerId="LiveId" clId="{1EC0FBA2-FB6C-46E4-A6D4-808A46B1D60D}" dt="2022-12-21T09:01:21.786" v="2048" actId="14100"/>
        <pc:sldMkLst>
          <pc:docMk/>
          <pc:sldMk cId="3726859701" sldId="289"/>
        </pc:sldMkLst>
        <pc:spChg chg="mod">
          <ac:chgData name="srihitha reddy" userId="98aaab2829d572b6" providerId="LiveId" clId="{1EC0FBA2-FB6C-46E4-A6D4-808A46B1D60D}" dt="2022-12-21T09:00:48.965" v="2044" actId="20577"/>
          <ac:spMkLst>
            <pc:docMk/>
            <pc:sldMk cId="3726859701" sldId="289"/>
            <ac:spMk id="2" creationId="{99A02343-2519-D34E-DB0C-03D97DD9F6E3}"/>
          </ac:spMkLst>
        </pc:spChg>
        <pc:spChg chg="del mod">
          <ac:chgData name="srihitha reddy" userId="98aaab2829d572b6" providerId="LiveId" clId="{1EC0FBA2-FB6C-46E4-A6D4-808A46B1D60D}" dt="2022-11-26T05:29:17.023" v="1769" actId="931"/>
          <ac:spMkLst>
            <pc:docMk/>
            <pc:sldMk cId="3726859701" sldId="289"/>
            <ac:spMk id="3" creationId="{98E9309D-186E-015B-1990-05E561288014}"/>
          </ac:spMkLst>
        </pc:spChg>
        <pc:spChg chg="add del mod">
          <ac:chgData name="srihitha reddy" userId="98aaab2829d572b6" providerId="LiveId" clId="{1EC0FBA2-FB6C-46E4-A6D4-808A46B1D60D}" dt="2022-11-26T05:29:39.556" v="1775" actId="931"/>
          <ac:spMkLst>
            <pc:docMk/>
            <pc:sldMk cId="3726859701" sldId="289"/>
            <ac:spMk id="7" creationId="{FB349B9C-6840-E8B8-41BF-57D7C060905A}"/>
          </ac:spMkLst>
        </pc:spChg>
        <pc:picChg chg="add del mod">
          <ac:chgData name="srihitha reddy" userId="98aaab2829d572b6" providerId="LiveId" clId="{1EC0FBA2-FB6C-46E4-A6D4-808A46B1D60D}" dt="2022-11-26T05:29:26.742" v="1774" actId="478"/>
          <ac:picMkLst>
            <pc:docMk/>
            <pc:sldMk cId="3726859701" sldId="289"/>
            <ac:picMk id="5" creationId="{EEC38076-53EE-78B1-77CD-2A64C436410B}"/>
          </ac:picMkLst>
        </pc:picChg>
        <pc:picChg chg="add mod">
          <ac:chgData name="srihitha reddy" userId="98aaab2829d572b6" providerId="LiveId" clId="{1EC0FBA2-FB6C-46E4-A6D4-808A46B1D60D}" dt="2022-12-21T09:01:21.786" v="2048" actId="14100"/>
          <ac:picMkLst>
            <pc:docMk/>
            <pc:sldMk cId="3726859701" sldId="289"/>
            <ac:picMk id="9" creationId="{78CCC012-C795-2616-7B36-4A45B4817B45}"/>
          </ac:picMkLst>
        </pc:picChg>
      </pc:sldChg>
      <pc:sldChg chg="modSp new mod">
        <pc:chgData name="srihitha reddy" userId="98aaab2829d572b6" providerId="LiveId" clId="{1EC0FBA2-FB6C-46E4-A6D4-808A46B1D60D}" dt="2022-12-20T14:13:28.147" v="1809" actId="14100"/>
        <pc:sldMkLst>
          <pc:docMk/>
          <pc:sldMk cId="935111346" sldId="290"/>
        </pc:sldMkLst>
        <pc:spChg chg="mod">
          <ac:chgData name="srihitha reddy" userId="98aaab2829d572b6" providerId="LiveId" clId="{1EC0FBA2-FB6C-46E4-A6D4-808A46B1D60D}" dt="2022-12-20T14:11:05.151" v="1795" actId="20577"/>
          <ac:spMkLst>
            <pc:docMk/>
            <pc:sldMk cId="935111346" sldId="290"/>
            <ac:spMk id="2" creationId="{FFFC612E-5DDD-D20F-2401-B3AF052F544A}"/>
          </ac:spMkLst>
        </pc:spChg>
        <pc:spChg chg="mod">
          <ac:chgData name="srihitha reddy" userId="98aaab2829d572b6" providerId="LiveId" clId="{1EC0FBA2-FB6C-46E4-A6D4-808A46B1D60D}" dt="2022-12-20T14:13:28.147" v="1809" actId="14100"/>
          <ac:spMkLst>
            <pc:docMk/>
            <pc:sldMk cId="935111346" sldId="290"/>
            <ac:spMk id="3" creationId="{6A15456F-8E9D-C853-8E2D-2DFC7849E209}"/>
          </ac:spMkLst>
        </pc:spChg>
      </pc:sldChg>
      <pc:sldChg chg="addSp delSp modSp new mod setBg">
        <pc:chgData name="srihitha reddy" userId="98aaab2829d572b6" providerId="LiveId" clId="{1EC0FBA2-FB6C-46E4-A6D4-808A46B1D60D}" dt="2022-12-20T14:20:53.271" v="1865" actId="14100"/>
        <pc:sldMkLst>
          <pc:docMk/>
          <pc:sldMk cId="2938286414" sldId="291"/>
        </pc:sldMkLst>
        <pc:spChg chg="mod">
          <ac:chgData name="srihitha reddy" userId="98aaab2829d572b6" providerId="LiveId" clId="{1EC0FBA2-FB6C-46E4-A6D4-808A46B1D60D}" dt="2022-12-20T14:20:47.798" v="1864" actId="20577"/>
          <ac:spMkLst>
            <pc:docMk/>
            <pc:sldMk cId="2938286414" sldId="291"/>
            <ac:spMk id="2" creationId="{C7024B5E-7529-EB0D-279A-3580217FA907}"/>
          </ac:spMkLst>
        </pc:spChg>
        <pc:spChg chg="mod">
          <ac:chgData name="srihitha reddy" userId="98aaab2829d572b6" providerId="LiveId" clId="{1EC0FBA2-FB6C-46E4-A6D4-808A46B1D60D}" dt="2022-12-20T14:20:53.271" v="1865" actId="14100"/>
          <ac:spMkLst>
            <pc:docMk/>
            <pc:sldMk cId="2938286414" sldId="291"/>
            <ac:spMk id="3" creationId="{E84E3FF5-1AEE-95DE-B074-34A3A694DAB7}"/>
          </ac:spMkLst>
        </pc:spChg>
        <pc:spChg chg="add del">
          <ac:chgData name="srihitha reddy" userId="98aaab2829d572b6" providerId="LiveId" clId="{1EC0FBA2-FB6C-46E4-A6D4-808A46B1D60D}" dt="2022-12-20T14:17:59.943" v="1823"/>
          <ac:spMkLst>
            <pc:docMk/>
            <pc:sldMk cId="2938286414" sldId="291"/>
            <ac:spMk id="4" creationId="{64D5E721-8DBD-265C-5F97-07F36E7A867C}"/>
          </ac:spMkLst>
        </pc:spChg>
        <pc:spChg chg="add del">
          <ac:chgData name="srihitha reddy" userId="98aaab2829d572b6" providerId="LiveId" clId="{1EC0FBA2-FB6C-46E4-A6D4-808A46B1D60D}" dt="2022-12-20T14:17:59.943" v="1823"/>
          <ac:spMkLst>
            <pc:docMk/>
            <pc:sldMk cId="2938286414" sldId="291"/>
            <ac:spMk id="5" creationId="{4EA96F3E-BC92-CDBE-0D91-A93D80CDEC6A}"/>
          </ac:spMkLst>
        </pc:spChg>
        <pc:spChg chg="add del">
          <ac:chgData name="srihitha reddy" userId="98aaab2829d572b6" providerId="LiveId" clId="{1EC0FBA2-FB6C-46E4-A6D4-808A46B1D60D}" dt="2022-12-20T14:17:59.943" v="1823"/>
          <ac:spMkLst>
            <pc:docMk/>
            <pc:sldMk cId="2938286414" sldId="291"/>
            <ac:spMk id="6" creationId="{CA2A10B6-02EA-D0A0-28CB-CD84E50A3088}"/>
          </ac:spMkLst>
        </pc:spChg>
        <pc:spChg chg="add del">
          <ac:chgData name="srihitha reddy" userId="98aaab2829d572b6" providerId="LiveId" clId="{1EC0FBA2-FB6C-46E4-A6D4-808A46B1D60D}" dt="2022-12-20T14:17:59.943" v="1823"/>
          <ac:spMkLst>
            <pc:docMk/>
            <pc:sldMk cId="2938286414" sldId="291"/>
            <ac:spMk id="7" creationId="{83353691-66AF-850D-0B2B-17E821718AF1}"/>
          </ac:spMkLst>
        </pc:spChg>
        <pc:spChg chg="add del">
          <ac:chgData name="srihitha reddy" userId="98aaab2829d572b6" providerId="LiveId" clId="{1EC0FBA2-FB6C-46E4-A6D4-808A46B1D60D}" dt="2022-12-20T14:17:59.943" v="1823"/>
          <ac:spMkLst>
            <pc:docMk/>
            <pc:sldMk cId="2938286414" sldId="291"/>
            <ac:spMk id="8" creationId="{141606A0-F7F9-BD7E-8A09-4C66149586FB}"/>
          </ac:spMkLst>
        </pc:spChg>
        <pc:spChg chg="add del">
          <ac:chgData name="srihitha reddy" userId="98aaab2829d572b6" providerId="LiveId" clId="{1EC0FBA2-FB6C-46E4-A6D4-808A46B1D60D}" dt="2022-12-20T14:17:59.943" v="1823"/>
          <ac:spMkLst>
            <pc:docMk/>
            <pc:sldMk cId="2938286414" sldId="291"/>
            <ac:spMk id="9" creationId="{44F9BA38-7994-45BB-3423-298619A78D05}"/>
          </ac:spMkLst>
        </pc:spChg>
        <pc:spChg chg="add del">
          <ac:chgData name="srihitha reddy" userId="98aaab2829d572b6" providerId="LiveId" clId="{1EC0FBA2-FB6C-46E4-A6D4-808A46B1D60D}" dt="2022-12-20T14:17:59.943" v="1823"/>
          <ac:spMkLst>
            <pc:docMk/>
            <pc:sldMk cId="2938286414" sldId="291"/>
            <ac:spMk id="10" creationId="{24109966-4BB0-9567-2E51-C9E366F89C5F}"/>
          </ac:spMkLst>
        </pc:spChg>
        <pc:spChg chg="add del">
          <ac:chgData name="srihitha reddy" userId="98aaab2829d572b6" providerId="LiveId" clId="{1EC0FBA2-FB6C-46E4-A6D4-808A46B1D60D}" dt="2022-12-20T14:17:59.943" v="1823"/>
          <ac:spMkLst>
            <pc:docMk/>
            <pc:sldMk cId="2938286414" sldId="291"/>
            <ac:spMk id="11" creationId="{84AD39F7-C10C-CE33-AE76-CD55A4F8ED46}"/>
          </ac:spMkLst>
        </pc:spChg>
        <pc:spChg chg="add del">
          <ac:chgData name="srihitha reddy" userId="98aaab2829d572b6" providerId="LiveId" clId="{1EC0FBA2-FB6C-46E4-A6D4-808A46B1D60D}" dt="2022-12-20T14:17:59.943" v="1823"/>
          <ac:spMkLst>
            <pc:docMk/>
            <pc:sldMk cId="2938286414" sldId="291"/>
            <ac:spMk id="12" creationId="{247D07E2-F69C-981B-586E-9B6DD8A440BD}"/>
          </ac:spMkLst>
        </pc:spChg>
        <pc:spChg chg="add del">
          <ac:chgData name="srihitha reddy" userId="98aaab2829d572b6" providerId="LiveId" clId="{1EC0FBA2-FB6C-46E4-A6D4-808A46B1D60D}" dt="2022-12-20T14:17:59.943" v="1823"/>
          <ac:spMkLst>
            <pc:docMk/>
            <pc:sldMk cId="2938286414" sldId="291"/>
            <ac:spMk id="13" creationId="{3112D9ED-A485-2845-0541-C6AD859CEE2E}"/>
          </ac:spMkLst>
        </pc:spChg>
        <pc:spChg chg="add del">
          <ac:chgData name="srihitha reddy" userId="98aaab2829d572b6" providerId="LiveId" clId="{1EC0FBA2-FB6C-46E4-A6D4-808A46B1D60D}" dt="2022-12-20T14:17:59.943" v="1823"/>
          <ac:spMkLst>
            <pc:docMk/>
            <pc:sldMk cId="2938286414" sldId="291"/>
            <ac:spMk id="14" creationId="{E8719754-EDDC-0821-D78E-C94C55C2F928}"/>
          </ac:spMkLst>
        </pc:spChg>
        <pc:spChg chg="add del">
          <ac:chgData name="srihitha reddy" userId="98aaab2829d572b6" providerId="LiveId" clId="{1EC0FBA2-FB6C-46E4-A6D4-808A46B1D60D}" dt="2022-12-20T14:17:59.943" v="1823"/>
          <ac:spMkLst>
            <pc:docMk/>
            <pc:sldMk cId="2938286414" sldId="291"/>
            <ac:spMk id="15" creationId="{5944523A-FB3C-3EA7-A5ED-6598EBA7EEA5}"/>
          </ac:spMkLst>
        </pc:spChg>
        <pc:spChg chg="add del">
          <ac:chgData name="srihitha reddy" userId="98aaab2829d572b6" providerId="LiveId" clId="{1EC0FBA2-FB6C-46E4-A6D4-808A46B1D60D}" dt="2022-12-20T14:17:59.943" v="1823"/>
          <ac:spMkLst>
            <pc:docMk/>
            <pc:sldMk cId="2938286414" sldId="291"/>
            <ac:spMk id="16" creationId="{276A5927-6235-B7A6-CFCF-0EEC6BEB0FB5}"/>
          </ac:spMkLst>
        </pc:spChg>
        <pc:spChg chg="add del">
          <ac:chgData name="srihitha reddy" userId="98aaab2829d572b6" providerId="LiveId" clId="{1EC0FBA2-FB6C-46E4-A6D4-808A46B1D60D}" dt="2022-12-20T14:17:59.943" v="1823"/>
          <ac:spMkLst>
            <pc:docMk/>
            <pc:sldMk cId="2938286414" sldId="291"/>
            <ac:spMk id="17" creationId="{ACD84971-24EE-620D-F01B-4885331BDE73}"/>
          </ac:spMkLst>
        </pc:spChg>
        <pc:spChg chg="add del">
          <ac:chgData name="srihitha reddy" userId="98aaab2829d572b6" providerId="LiveId" clId="{1EC0FBA2-FB6C-46E4-A6D4-808A46B1D60D}" dt="2022-12-20T14:17:59.943" v="1823"/>
          <ac:spMkLst>
            <pc:docMk/>
            <pc:sldMk cId="2938286414" sldId="291"/>
            <ac:spMk id="18" creationId="{4775FF2A-7FFF-B1C2-0E33-A010B3AF7267}"/>
          </ac:spMkLst>
        </pc:spChg>
        <pc:spChg chg="add del">
          <ac:chgData name="srihitha reddy" userId="98aaab2829d572b6" providerId="LiveId" clId="{1EC0FBA2-FB6C-46E4-A6D4-808A46B1D60D}" dt="2022-12-20T14:17:59.943" v="1823"/>
          <ac:spMkLst>
            <pc:docMk/>
            <pc:sldMk cId="2938286414" sldId="291"/>
            <ac:spMk id="19" creationId="{5279B6A1-FD46-67A8-4562-478D69DF475A}"/>
          </ac:spMkLst>
        </pc:spChg>
        <pc:spChg chg="add del">
          <ac:chgData name="srihitha reddy" userId="98aaab2829d572b6" providerId="LiveId" clId="{1EC0FBA2-FB6C-46E4-A6D4-808A46B1D60D}" dt="2022-12-20T14:17:59.943" v="1823"/>
          <ac:spMkLst>
            <pc:docMk/>
            <pc:sldMk cId="2938286414" sldId="291"/>
            <ac:spMk id="20" creationId="{A041202C-D8DE-C2E0-5753-2A32EF20E695}"/>
          </ac:spMkLst>
        </pc:spChg>
        <pc:spChg chg="add del">
          <ac:chgData name="srihitha reddy" userId="98aaab2829d572b6" providerId="LiveId" clId="{1EC0FBA2-FB6C-46E4-A6D4-808A46B1D60D}" dt="2022-12-20T14:17:59.943" v="1823"/>
          <ac:spMkLst>
            <pc:docMk/>
            <pc:sldMk cId="2938286414" sldId="291"/>
            <ac:spMk id="21" creationId="{765CDA3E-25D0-E0D3-F67D-3B277E20235A}"/>
          </ac:spMkLst>
        </pc:spChg>
        <pc:spChg chg="add del">
          <ac:chgData name="srihitha reddy" userId="98aaab2829d572b6" providerId="LiveId" clId="{1EC0FBA2-FB6C-46E4-A6D4-808A46B1D60D}" dt="2022-12-20T14:17:59.943" v="1823"/>
          <ac:spMkLst>
            <pc:docMk/>
            <pc:sldMk cId="2938286414" sldId="291"/>
            <ac:spMk id="22" creationId="{DFA14F39-2F54-CFA6-BFC8-37102C68C04C}"/>
          </ac:spMkLst>
        </pc:spChg>
        <pc:picChg chg="add del">
          <ac:chgData name="srihitha reddy" userId="98aaab2829d572b6" providerId="LiveId" clId="{1EC0FBA2-FB6C-46E4-A6D4-808A46B1D60D}" dt="2022-12-20T14:17:59.943" v="1823"/>
          <ac:picMkLst>
            <pc:docMk/>
            <pc:sldMk cId="2938286414" sldId="291"/>
            <ac:picMk id="1043" creationId="{8D2B7856-116D-9C00-3669-E5CD10CA3261}"/>
          </ac:picMkLst>
        </pc:picChg>
        <pc:picChg chg="add del">
          <ac:chgData name="srihitha reddy" userId="98aaab2829d572b6" providerId="LiveId" clId="{1EC0FBA2-FB6C-46E4-A6D4-808A46B1D60D}" dt="2022-12-20T14:17:59.943" v="1823"/>
          <ac:picMkLst>
            <pc:docMk/>
            <pc:sldMk cId="2938286414" sldId="291"/>
            <ac:picMk id="1044" creationId="{BF5FA57F-8568-528A-A3AD-60FAF76D8614}"/>
          </ac:picMkLst>
        </pc:picChg>
        <pc:picChg chg="add del">
          <ac:chgData name="srihitha reddy" userId="98aaab2829d572b6" providerId="LiveId" clId="{1EC0FBA2-FB6C-46E4-A6D4-808A46B1D60D}" dt="2022-12-20T14:17:59.943" v="1823"/>
          <ac:picMkLst>
            <pc:docMk/>
            <pc:sldMk cId="2938286414" sldId="291"/>
            <ac:picMk id="1045" creationId="{BE6B7265-9EEE-4767-6C73-745503BA7302}"/>
          </ac:picMkLst>
        </pc:picChg>
        <pc:picChg chg="add del">
          <ac:chgData name="srihitha reddy" userId="98aaab2829d572b6" providerId="LiveId" clId="{1EC0FBA2-FB6C-46E4-A6D4-808A46B1D60D}" dt="2022-12-20T14:17:59.943" v="1823"/>
          <ac:picMkLst>
            <pc:docMk/>
            <pc:sldMk cId="2938286414" sldId="291"/>
            <ac:picMk id="1046" creationId="{131B203B-A96C-7435-355B-0237BC452741}"/>
          </ac:picMkLst>
        </pc:picChg>
        <pc:picChg chg="add del">
          <ac:chgData name="srihitha reddy" userId="98aaab2829d572b6" providerId="LiveId" clId="{1EC0FBA2-FB6C-46E4-A6D4-808A46B1D60D}" dt="2022-12-20T14:17:59.943" v="1823"/>
          <ac:picMkLst>
            <pc:docMk/>
            <pc:sldMk cId="2938286414" sldId="291"/>
            <ac:picMk id="1048" creationId="{6D341320-345A-46D7-59FB-FE6ECD4EAC99}"/>
          </ac:picMkLst>
        </pc:picChg>
        <pc:picChg chg="add del">
          <ac:chgData name="srihitha reddy" userId="98aaab2829d572b6" providerId="LiveId" clId="{1EC0FBA2-FB6C-46E4-A6D4-808A46B1D60D}" dt="2022-12-20T14:17:59.943" v="1823"/>
          <ac:picMkLst>
            <pc:docMk/>
            <pc:sldMk cId="2938286414" sldId="291"/>
            <ac:picMk id="1049" creationId="{2CC291F0-072D-4F02-E950-030F40ACCB37}"/>
          </ac:picMkLst>
        </pc:picChg>
        <pc:picChg chg="add del">
          <ac:chgData name="srihitha reddy" userId="98aaab2829d572b6" providerId="LiveId" clId="{1EC0FBA2-FB6C-46E4-A6D4-808A46B1D60D}" dt="2022-12-20T14:17:59.943" v="1823"/>
          <ac:picMkLst>
            <pc:docMk/>
            <pc:sldMk cId="2938286414" sldId="291"/>
            <ac:picMk id="1050" creationId="{729D8365-37AE-AAA8-9B8F-30D06576F7D2}"/>
          </ac:picMkLst>
        </pc:picChg>
        <pc:picChg chg="add del">
          <ac:chgData name="srihitha reddy" userId="98aaab2829d572b6" providerId="LiveId" clId="{1EC0FBA2-FB6C-46E4-A6D4-808A46B1D60D}" dt="2022-12-20T14:17:59.943" v="1823"/>
          <ac:picMkLst>
            <pc:docMk/>
            <pc:sldMk cId="2938286414" sldId="291"/>
            <ac:picMk id="1051" creationId="{0085FFA3-72EB-C5F2-220A-C6900FDE2507}"/>
          </ac:picMkLst>
        </pc:picChg>
        <pc:picChg chg="add del">
          <ac:chgData name="srihitha reddy" userId="98aaab2829d572b6" providerId="LiveId" clId="{1EC0FBA2-FB6C-46E4-A6D4-808A46B1D60D}" dt="2022-12-20T14:17:59.943" v="1823"/>
          <ac:picMkLst>
            <pc:docMk/>
            <pc:sldMk cId="2938286414" sldId="291"/>
            <ac:picMk id="1052" creationId="{3772A09E-8439-94E0-546A-2FA32541DBC2}"/>
          </ac:picMkLst>
        </pc:picChg>
        <pc:picChg chg="add del">
          <ac:chgData name="srihitha reddy" userId="98aaab2829d572b6" providerId="LiveId" clId="{1EC0FBA2-FB6C-46E4-A6D4-808A46B1D60D}" dt="2022-12-20T14:17:59.943" v="1823"/>
          <ac:picMkLst>
            <pc:docMk/>
            <pc:sldMk cId="2938286414" sldId="291"/>
            <ac:picMk id="1053" creationId="{01062732-8205-5D13-C4C6-7B8726262955}"/>
          </ac:picMkLst>
        </pc:picChg>
        <pc:picChg chg="add del">
          <ac:chgData name="srihitha reddy" userId="98aaab2829d572b6" providerId="LiveId" clId="{1EC0FBA2-FB6C-46E4-A6D4-808A46B1D60D}" dt="2022-12-20T14:17:59.943" v="1823"/>
          <ac:picMkLst>
            <pc:docMk/>
            <pc:sldMk cId="2938286414" sldId="291"/>
            <ac:picMk id="1054" creationId="{34E5B829-C0CB-3C69-3B39-BEC684B082FB}"/>
          </ac:picMkLst>
        </pc:picChg>
        <pc:picChg chg="add del">
          <ac:chgData name="srihitha reddy" userId="98aaab2829d572b6" providerId="LiveId" clId="{1EC0FBA2-FB6C-46E4-A6D4-808A46B1D60D}" dt="2022-12-20T14:17:59.943" v="1823"/>
          <ac:picMkLst>
            <pc:docMk/>
            <pc:sldMk cId="2938286414" sldId="291"/>
            <ac:picMk id="1055" creationId="{524E4837-EA87-DF57-864A-4B5C46180CCC}"/>
          </ac:picMkLst>
        </pc:picChg>
        <pc:picChg chg="add del">
          <ac:chgData name="srihitha reddy" userId="98aaab2829d572b6" providerId="LiveId" clId="{1EC0FBA2-FB6C-46E4-A6D4-808A46B1D60D}" dt="2022-12-20T14:17:59.943" v="1823"/>
          <ac:picMkLst>
            <pc:docMk/>
            <pc:sldMk cId="2938286414" sldId="291"/>
            <ac:picMk id="1056" creationId="{E4988A94-B2E6-335C-AA24-58A47F33D03B}"/>
          </ac:picMkLst>
        </pc:picChg>
        <pc:picChg chg="add del">
          <ac:chgData name="srihitha reddy" userId="98aaab2829d572b6" providerId="LiveId" clId="{1EC0FBA2-FB6C-46E4-A6D4-808A46B1D60D}" dt="2022-12-20T14:17:59.943" v="1823"/>
          <ac:picMkLst>
            <pc:docMk/>
            <pc:sldMk cId="2938286414" sldId="291"/>
            <ac:picMk id="1057" creationId="{1AB84246-5B78-9D58-1199-0DD75C64A763}"/>
          </ac:picMkLst>
        </pc:picChg>
        <pc:picChg chg="add del">
          <ac:chgData name="srihitha reddy" userId="98aaab2829d572b6" providerId="LiveId" clId="{1EC0FBA2-FB6C-46E4-A6D4-808A46B1D60D}" dt="2022-12-20T14:17:59.943" v="1823"/>
          <ac:picMkLst>
            <pc:docMk/>
            <pc:sldMk cId="2938286414" sldId="291"/>
            <ac:picMk id="1058" creationId="{4EC01D1C-A291-F4F5-5252-B7C3C86BDB51}"/>
          </ac:picMkLst>
        </pc:picChg>
        <pc:picChg chg="add del">
          <ac:chgData name="srihitha reddy" userId="98aaab2829d572b6" providerId="LiveId" clId="{1EC0FBA2-FB6C-46E4-A6D4-808A46B1D60D}" dt="2022-12-20T14:17:59.943" v="1823"/>
          <ac:picMkLst>
            <pc:docMk/>
            <pc:sldMk cId="2938286414" sldId="291"/>
            <ac:picMk id="1059" creationId="{D440A734-09B0-1E49-A390-5304EF6B0F41}"/>
          </ac:picMkLst>
        </pc:picChg>
        <pc:picChg chg="add del">
          <ac:chgData name="srihitha reddy" userId="98aaab2829d572b6" providerId="LiveId" clId="{1EC0FBA2-FB6C-46E4-A6D4-808A46B1D60D}" dt="2022-12-20T14:17:59.943" v="1823"/>
          <ac:picMkLst>
            <pc:docMk/>
            <pc:sldMk cId="2938286414" sldId="291"/>
            <ac:picMk id="1060" creationId="{3A507610-46F9-F25F-D087-EE16A663CA6C}"/>
          </ac:picMkLst>
        </pc:picChg>
        <pc:picChg chg="add del">
          <ac:chgData name="srihitha reddy" userId="98aaab2829d572b6" providerId="LiveId" clId="{1EC0FBA2-FB6C-46E4-A6D4-808A46B1D60D}" dt="2022-12-20T14:17:59.943" v="1823"/>
          <ac:picMkLst>
            <pc:docMk/>
            <pc:sldMk cId="2938286414" sldId="291"/>
            <ac:picMk id="1061" creationId="{B5896D63-A1C1-1275-1D35-ABD1E98710C5}"/>
          </ac:picMkLst>
        </pc:picChg>
        <pc:picChg chg="add del">
          <ac:chgData name="srihitha reddy" userId="98aaab2829d572b6" providerId="LiveId" clId="{1EC0FBA2-FB6C-46E4-A6D4-808A46B1D60D}" dt="2022-12-20T14:17:59.943" v="1823"/>
          <ac:picMkLst>
            <pc:docMk/>
            <pc:sldMk cId="2938286414" sldId="291"/>
            <ac:picMk id="1063" creationId="{575D3D30-661A-FA16-474D-3911E1A875D2}"/>
          </ac:picMkLst>
        </pc:picChg>
        <pc:picChg chg="add del">
          <ac:chgData name="srihitha reddy" userId="98aaab2829d572b6" providerId="LiveId" clId="{1EC0FBA2-FB6C-46E4-A6D4-808A46B1D60D}" dt="2022-12-20T14:17:59.943" v="1823"/>
          <ac:picMkLst>
            <pc:docMk/>
            <pc:sldMk cId="2938286414" sldId="291"/>
            <ac:picMk id="1064" creationId="{93F67383-84F9-D499-B081-793EFC703A08}"/>
          </ac:picMkLst>
        </pc:picChg>
        <pc:picChg chg="add del">
          <ac:chgData name="srihitha reddy" userId="98aaab2829d572b6" providerId="LiveId" clId="{1EC0FBA2-FB6C-46E4-A6D4-808A46B1D60D}" dt="2022-12-20T14:17:59.943" v="1823"/>
          <ac:picMkLst>
            <pc:docMk/>
            <pc:sldMk cId="2938286414" sldId="291"/>
            <ac:picMk id="1065" creationId="{8EFA2BE7-6E03-87D2-09A0-67D324ABC265}"/>
          </ac:picMkLst>
        </pc:picChg>
        <pc:picChg chg="add del">
          <ac:chgData name="srihitha reddy" userId="98aaab2829d572b6" providerId="LiveId" clId="{1EC0FBA2-FB6C-46E4-A6D4-808A46B1D60D}" dt="2022-12-20T14:17:59.943" v="1823"/>
          <ac:picMkLst>
            <pc:docMk/>
            <pc:sldMk cId="2938286414" sldId="291"/>
            <ac:picMk id="1066" creationId="{6048FF3E-55B0-E909-C6CB-D23BD273B7CB}"/>
          </ac:picMkLst>
        </pc:picChg>
        <pc:picChg chg="add del">
          <ac:chgData name="srihitha reddy" userId="98aaab2829d572b6" providerId="LiveId" clId="{1EC0FBA2-FB6C-46E4-A6D4-808A46B1D60D}" dt="2022-12-20T14:17:59.943" v="1823"/>
          <ac:picMkLst>
            <pc:docMk/>
            <pc:sldMk cId="2938286414" sldId="291"/>
            <ac:picMk id="1067" creationId="{CE558945-19CD-DAF4-463E-06835091381F}"/>
          </ac:picMkLst>
        </pc:picChg>
        <pc:picChg chg="add del">
          <ac:chgData name="srihitha reddy" userId="98aaab2829d572b6" providerId="LiveId" clId="{1EC0FBA2-FB6C-46E4-A6D4-808A46B1D60D}" dt="2022-12-20T14:17:59.943" v="1823"/>
          <ac:picMkLst>
            <pc:docMk/>
            <pc:sldMk cId="2938286414" sldId="291"/>
            <ac:picMk id="1068" creationId="{A4C4C1F0-E58E-26B2-5317-93FDDC5949BC}"/>
          </ac:picMkLst>
        </pc:picChg>
        <pc:picChg chg="add del">
          <ac:chgData name="srihitha reddy" userId="98aaab2829d572b6" providerId="LiveId" clId="{1EC0FBA2-FB6C-46E4-A6D4-808A46B1D60D}" dt="2022-12-20T14:17:59.943" v="1823"/>
          <ac:picMkLst>
            <pc:docMk/>
            <pc:sldMk cId="2938286414" sldId="291"/>
            <ac:picMk id="1069" creationId="{06B7435F-350C-4895-6B5C-8AD8280AD16D}"/>
          </ac:picMkLst>
        </pc:picChg>
        <pc:picChg chg="add del">
          <ac:chgData name="srihitha reddy" userId="98aaab2829d572b6" providerId="LiveId" clId="{1EC0FBA2-FB6C-46E4-A6D4-808A46B1D60D}" dt="2022-12-20T14:17:59.943" v="1823"/>
          <ac:picMkLst>
            <pc:docMk/>
            <pc:sldMk cId="2938286414" sldId="291"/>
            <ac:picMk id="1070" creationId="{A13F4C28-E790-CA74-0022-969198B43C5C}"/>
          </ac:picMkLst>
        </pc:picChg>
        <pc:picChg chg="add del">
          <ac:chgData name="srihitha reddy" userId="98aaab2829d572b6" providerId="LiveId" clId="{1EC0FBA2-FB6C-46E4-A6D4-808A46B1D60D}" dt="2022-12-20T14:17:59.943" v="1823"/>
          <ac:picMkLst>
            <pc:docMk/>
            <pc:sldMk cId="2938286414" sldId="291"/>
            <ac:picMk id="1071" creationId="{00ACF95B-A830-C587-28B3-614B52A11409}"/>
          </ac:picMkLst>
        </pc:picChg>
        <pc:picChg chg="add del">
          <ac:chgData name="srihitha reddy" userId="98aaab2829d572b6" providerId="LiveId" clId="{1EC0FBA2-FB6C-46E4-A6D4-808A46B1D60D}" dt="2022-12-20T14:17:59.943" v="1823"/>
          <ac:picMkLst>
            <pc:docMk/>
            <pc:sldMk cId="2938286414" sldId="291"/>
            <ac:picMk id="1072" creationId="{202F4891-C344-6A5C-4B6D-5FB149127CD0}"/>
          </ac:picMkLst>
        </pc:picChg>
        <pc:picChg chg="add del">
          <ac:chgData name="srihitha reddy" userId="98aaab2829d572b6" providerId="LiveId" clId="{1EC0FBA2-FB6C-46E4-A6D4-808A46B1D60D}" dt="2022-12-20T14:17:59.943" v="1823"/>
          <ac:picMkLst>
            <pc:docMk/>
            <pc:sldMk cId="2938286414" sldId="291"/>
            <ac:picMk id="1073" creationId="{C251E4F2-A3AD-820F-D4C5-A9C8F1E14C70}"/>
          </ac:picMkLst>
        </pc:picChg>
        <pc:picChg chg="add del">
          <ac:chgData name="srihitha reddy" userId="98aaab2829d572b6" providerId="LiveId" clId="{1EC0FBA2-FB6C-46E4-A6D4-808A46B1D60D}" dt="2022-12-20T14:17:59.943" v="1823"/>
          <ac:picMkLst>
            <pc:docMk/>
            <pc:sldMk cId="2938286414" sldId="291"/>
            <ac:picMk id="1074" creationId="{27384D53-5A84-E490-AE8F-DBF6EA014651}"/>
          </ac:picMkLst>
        </pc:picChg>
        <pc:picChg chg="add del">
          <ac:chgData name="srihitha reddy" userId="98aaab2829d572b6" providerId="LiveId" clId="{1EC0FBA2-FB6C-46E4-A6D4-808A46B1D60D}" dt="2022-12-20T14:17:59.943" v="1823"/>
          <ac:picMkLst>
            <pc:docMk/>
            <pc:sldMk cId="2938286414" sldId="291"/>
            <ac:picMk id="1075" creationId="{BE0950A5-7C94-83F0-6A31-B09B57D84CDF}"/>
          </ac:picMkLst>
        </pc:picChg>
        <pc:picChg chg="add del">
          <ac:chgData name="srihitha reddy" userId="98aaab2829d572b6" providerId="LiveId" clId="{1EC0FBA2-FB6C-46E4-A6D4-808A46B1D60D}" dt="2022-12-20T14:17:59.943" v="1823"/>
          <ac:picMkLst>
            <pc:docMk/>
            <pc:sldMk cId="2938286414" sldId="291"/>
            <ac:picMk id="1076" creationId="{BCA0AF6F-0C03-B26A-EFD1-10CDC82BEFD3}"/>
          </ac:picMkLst>
        </pc:picChg>
        <pc:picChg chg="add del">
          <ac:chgData name="srihitha reddy" userId="98aaab2829d572b6" providerId="LiveId" clId="{1EC0FBA2-FB6C-46E4-A6D4-808A46B1D60D}" dt="2022-12-20T14:17:59.943" v="1823"/>
          <ac:picMkLst>
            <pc:docMk/>
            <pc:sldMk cId="2938286414" sldId="291"/>
            <ac:picMk id="1077" creationId="{022CE4C1-EEAF-84AC-51D6-B8DEA91D8703}"/>
          </ac:picMkLst>
        </pc:picChg>
        <pc:picChg chg="add del">
          <ac:chgData name="srihitha reddy" userId="98aaab2829d572b6" providerId="LiveId" clId="{1EC0FBA2-FB6C-46E4-A6D4-808A46B1D60D}" dt="2022-12-20T14:17:59.943" v="1823"/>
          <ac:picMkLst>
            <pc:docMk/>
            <pc:sldMk cId="2938286414" sldId="291"/>
            <ac:picMk id="1078" creationId="{11449B6D-16F2-E2E3-04FE-18F5AE107631}"/>
          </ac:picMkLst>
        </pc:picChg>
        <pc:picChg chg="add del">
          <ac:chgData name="srihitha reddy" userId="98aaab2829d572b6" providerId="LiveId" clId="{1EC0FBA2-FB6C-46E4-A6D4-808A46B1D60D}" dt="2022-12-20T14:17:59.943" v="1823"/>
          <ac:picMkLst>
            <pc:docMk/>
            <pc:sldMk cId="2938286414" sldId="291"/>
            <ac:picMk id="1079" creationId="{B8B77AF7-03A2-3DFD-8013-9B1C36A32D5E}"/>
          </ac:picMkLst>
        </pc:picChg>
        <pc:picChg chg="add del">
          <ac:chgData name="srihitha reddy" userId="98aaab2829d572b6" providerId="LiveId" clId="{1EC0FBA2-FB6C-46E4-A6D4-808A46B1D60D}" dt="2022-12-20T14:17:59.943" v="1823"/>
          <ac:picMkLst>
            <pc:docMk/>
            <pc:sldMk cId="2938286414" sldId="291"/>
            <ac:picMk id="1080" creationId="{2B7B41F1-58E8-1912-5A3A-4657CD4B4B8D}"/>
          </ac:picMkLst>
        </pc:picChg>
        <pc:picChg chg="add del">
          <ac:chgData name="srihitha reddy" userId="98aaab2829d572b6" providerId="LiveId" clId="{1EC0FBA2-FB6C-46E4-A6D4-808A46B1D60D}" dt="2022-12-20T14:17:59.943" v="1823"/>
          <ac:picMkLst>
            <pc:docMk/>
            <pc:sldMk cId="2938286414" sldId="291"/>
            <ac:picMk id="1081" creationId="{1CA17ECC-7F92-F1C4-C0F0-B46BB6FD3415}"/>
          </ac:picMkLst>
        </pc:picChg>
        <pc:picChg chg="add del">
          <ac:chgData name="srihitha reddy" userId="98aaab2829d572b6" providerId="LiveId" clId="{1EC0FBA2-FB6C-46E4-A6D4-808A46B1D60D}" dt="2022-12-20T14:17:59.943" v="1823"/>
          <ac:picMkLst>
            <pc:docMk/>
            <pc:sldMk cId="2938286414" sldId="291"/>
            <ac:picMk id="1082" creationId="{056959AE-4BFB-232D-4ACA-C57D8AA67C50}"/>
          </ac:picMkLst>
        </pc:picChg>
      </pc:sldChg>
      <pc:sldChg chg="addSp delSp modSp new mod">
        <pc:chgData name="srihitha reddy" userId="98aaab2829d572b6" providerId="LiveId" clId="{1EC0FBA2-FB6C-46E4-A6D4-808A46B1D60D}" dt="2022-12-21T04:48:05.578" v="1899" actId="1076"/>
        <pc:sldMkLst>
          <pc:docMk/>
          <pc:sldMk cId="713568912" sldId="292"/>
        </pc:sldMkLst>
        <pc:picChg chg="add mod">
          <ac:chgData name="srihitha reddy" userId="98aaab2829d572b6" providerId="LiveId" clId="{1EC0FBA2-FB6C-46E4-A6D4-808A46B1D60D}" dt="2022-12-21T04:48:05.578" v="1899" actId="1076"/>
          <ac:picMkLst>
            <pc:docMk/>
            <pc:sldMk cId="713568912" sldId="292"/>
            <ac:picMk id="3" creationId="{F4D496F9-13C7-57B4-CD9A-6C6373D7915B}"/>
          </ac:picMkLst>
        </pc:picChg>
        <pc:picChg chg="add del mod">
          <ac:chgData name="srihitha reddy" userId="98aaab2829d572b6" providerId="LiveId" clId="{1EC0FBA2-FB6C-46E4-A6D4-808A46B1D60D}" dt="2022-12-21T04:47:52.209" v="1894" actId="478"/>
          <ac:picMkLst>
            <pc:docMk/>
            <pc:sldMk cId="713568912" sldId="292"/>
            <ac:picMk id="5" creationId="{BBC5622D-B416-81DD-86D2-1C8D7004E8A3}"/>
          </ac:picMkLst>
        </pc:picChg>
      </pc:sldChg>
      <pc:sldChg chg="addSp delSp modSp new del mod">
        <pc:chgData name="srihitha reddy" userId="98aaab2829d572b6" providerId="LiveId" clId="{1EC0FBA2-FB6C-46E4-A6D4-808A46B1D60D}" dt="2022-12-21T04:42:56.102" v="1880" actId="47"/>
        <pc:sldMkLst>
          <pc:docMk/>
          <pc:sldMk cId="3719471461" sldId="292"/>
        </pc:sldMkLst>
        <pc:spChg chg="del">
          <ac:chgData name="srihitha reddy" userId="98aaab2829d572b6" providerId="LiveId" clId="{1EC0FBA2-FB6C-46E4-A6D4-808A46B1D60D}" dt="2022-12-21T04:42:30.802" v="1874" actId="931"/>
          <ac:spMkLst>
            <pc:docMk/>
            <pc:sldMk cId="3719471461" sldId="292"/>
            <ac:spMk id="3" creationId="{9EEC7B7E-20CF-A5FF-A657-A0CD21EE4A63}"/>
          </ac:spMkLst>
        </pc:spChg>
        <pc:spChg chg="add mod">
          <ac:chgData name="srihitha reddy" userId="98aaab2829d572b6" providerId="LiveId" clId="{1EC0FBA2-FB6C-46E4-A6D4-808A46B1D60D}" dt="2022-12-21T04:42:49.029" v="1879" actId="478"/>
          <ac:spMkLst>
            <pc:docMk/>
            <pc:sldMk cId="3719471461" sldId="292"/>
            <ac:spMk id="7" creationId="{7B8BA410-25C5-4B2A-6C96-8F1CBAD14313}"/>
          </ac:spMkLst>
        </pc:spChg>
        <pc:picChg chg="add del mod">
          <ac:chgData name="srihitha reddy" userId="98aaab2829d572b6" providerId="LiveId" clId="{1EC0FBA2-FB6C-46E4-A6D4-808A46B1D60D}" dt="2022-12-21T04:42:49.029" v="1879" actId="478"/>
          <ac:picMkLst>
            <pc:docMk/>
            <pc:sldMk cId="3719471461" sldId="292"/>
            <ac:picMk id="5" creationId="{B9A9F29A-D0D8-32D0-3A23-CE47C8C3801A}"/>
          </ac:picMkLst>
        </pc:picChg>
      </pc:sldChg>
      <pc:sldChg chg="addSp modSp new mod">
        <pc:chgData name="srihitha reddy" userId="98aaab2829d572b6" providerId="LiveId" clId="{1EC0FBA2-FB6C-46E4-A6D4-808A46B1D60D}" dt="2022-12-21T04:48:40.443" v="1902" actId="1076"/>
        <pc:sldMkLst>
          <pc:docMk/>
          <pc:sldMk cId="901361412" sldId="293"/>
        </pc:sldMkLst>
        <pc:picChg chg="add mod">
          <ac:chgData name="srihitha reddy" userId="98aaab2829d572b6" providerId="LiveId" clId="{1EC0FBA2-FB6C-46E4-A6D4-808A46B1D60D}" dt="2022-12-21T04:48:40.443" v="1902" actId="1076"/>
          <ac:picMkLst>
            <pc:docMk/>
            <pc:sldMk cId="901361412" sldId="293"/>
            <ac:picMk id="3" creationId="{3B674C1A-C6E9-D8FC-B4E1-CC0C3D5067CE}"/>
          </ac:picMkLst>
        </pc:picChg>
      </pc:sldChg>
      <pc:sldChg chg="addSp modSp new mod">
        <pc:chgData name="srihitha reddy" userId="98aaab2829d572b6" providerId="LiveId" clId="{1EC0FBA2-FB6C-46E4-A6D4-808A46B1D60D}" dt="2022-12-21T04:49:16.548" v="1906" actId="1076"/>
        <pc:sldMkLst>
          <pc:docMk/>
          <pc:sldMk cId="700952678" sldId="294"/>
        </pc:sldMkLst>
        <pc:picChg chg="add mod">
          <ac:chgData name="srihitha reddy" userId="98aaab2829d572b6" providerId="LiveId" clId="{1EC0FBA2-FB6C-46E4-A6D4-808A46B1D60D}" dt="2022-12-21T04:49:16.548" v="1906" actId="1076"/>
          <ac:picMkLst>
            <pc:docMk/>
            <pc:sldMk cId="700952678" sldId="294"/>
            <ac:picMk id="3" creationId="{30370EEA-B8EC-FD3C-3DCE-1F216D663CCD}"/>
          </ac:picMkLst>
        </pc:picChg>
      </pc:sldChg>
      <pc:sldChg chg="addSp modSp new mod">
        <pc:chgData name="srihitha reddy" userId="98aaab2829d572b6" providerId="LiveId" clId="{1EC0FBA2-FB6C-46E4-A6D4-808A46B1D60D}" dt="2022-12-21T04:49:58.405" v="1914" actId="1076"/>
        <pc:sldMkLst>
          <pc:docMk/>
          <pc:sldMk cId="2572427663" sldId="295"/>
        </pc:sldMkLst>
        <pc:picChg chg="add mod">
          <ac:chgData name="srihitha reddy" userId="98aaab2829d572b6" providerId="LiveId" clId="{1EC0FBA2-FB6C-46E4-A6D4-808A46B1D60D}" dt="2022-12-21T04:49:58.405" v="1914" actId="1076"/>
          <ac:picMkLst>
            <pc:docMk/>
            <pc:sldMk cId="2572427663" sldId="295"/>
            <ac:picMk id="3" creationId="{D681C179-8444-FCB5-F727-9ABD22BFB2E6}"/>
          </ac:picMkLst>
        </pc:picChg>
      </pc:sldChg>
      <pc:sldChg chg="addSp modSp new mod">
        <pc:chgData name="srihitha reddy" userId="98aaab2829d572b6" providerId="LiveId" clId="{1EC0FBA2-FB6C-46E4-A6D4-808A46B1D60D}" dt="2022-12-21T08:46:44.191" v="1924" actId="14100"/>
        <pc:sldMkLst>
          <pc:docMk/>
          <pc:sldMk cId="408521296" sldId="296"/>
        </pc:sldMkLst>
        <pc:picChg chg="add mod">
          <ac:chgData name="srihitha reddy" userId="98aaab2829d572b6" providerId="LiveId" clId="{1EC0FBA2-FB6C-46E4-A6D4-808A46B1D60D}" dt="2022-12-21T08:46:44.191" v="1924" actId="14100"/>
          <ac:picMkLst>
            <pc:docMk/>
            <pc:sldMk cId="408521296" sldId="296"/>
            <ac:picMk id="3" creationId="{0914931D-A184-6C9D-54A8-DD5EFF40D613}"/>
          </ac:picMkLst>
        </pc:picChg>
      </pc:sldChg>
      <pc:sldChg chg="addSp modSp new mod">
        <pc:chgData name="srihitha reddy" userId="98aaab2829d572b6" providerId="LiveId" clId="{1EC0FBA2-FB6C-46E4-A6D4-808A46B1D60D}" dt="2022-12-27T05:54:28.343" v="2117" actId="14100"/>
        <pc:sldMkLst>
          <pc:docMk/>
          <pc:sldMk cId="3781723336" sldId="297"/>
        </pc:sldMkLst>
        <pc:spChg chg="add mod">
          <ac:chgData name="srihitha reddy" userId="98aaab2829d572b6" providerId="LiveId" clId="{1EC0FBA2-FB6C-46E4-A6D4-808A46B1D60D}" dt="2022-12-27T05:54:28.343" v="2117" actId="14100"/>
          <ac:spMkLst>
            <pc:docMk/>
            <pc:sldMk cId="3781723336" sldId="297"/>
            <ac:spMk id="2" creationId="{4E91D137-EA85-899C-981B-FC606A163C78}"/>
          </ac:spMkLst>
        </pc:spChg>
      </pc:sldChg>
      <pc:sldChg chg="addSp modSp new del mod">
        <pc:chgData name="srihitha reddy" userId="98aaab2829d572b6" providerId="LiveId" clId="{1EC0FBA2-FB6C-46E4-A6D4-808A46B1D60D}" dt="2022-12-27T05:52:58.001" v="2082" actId="47"/>
        <pc:sldMkLst>
          <pc:docMk/>
          <pc:sldMk cId="3843951214" sldId="297"/>
        </pc:sldMkLst>
        <pc:spChg chg="add mod">
          <ac:chgData name="srihitha reddy" userId="98aaab2829d572b6" providerId="LiveId" clId="{1EC0FBA2-FB6C-46E4-A6D4-808A46B1D60D}" dt="2022-12-27T05:52:43.034" v="2081" actId="14100"/>
          <ac:spMkLst>
            <pc:docMk/>
            <pc:sldMk cId="3843951214" sldId="297"/>
            <ac:spMk id="2" creationId="{EFE2DA9C-84F4-2970-CE14-B6BB27A7EE4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243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424932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941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792047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3511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2864436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pPr/>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2717967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107791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pPr/>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05571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47756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76788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59302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6049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372234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pPr/>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62752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631368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12/27/2022</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3107834314"/>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BB2E-60DE-427B-9D96-C6D8BA072368}"/>
              </a:ext>
            </a:extLst>
          </p:cNvPr>
          <p:cNvSpPr>
            <a:spLocks noGrp="1"/>
          </p:cNvSpPr>
          <p:nvPr>
            <p:ph type="ctrTitle"/>
          </p:nvPr>
        </p:nvSpPr>
        <p:spPr>
          <a:xfrm>
            <a:off x="323528" y="1290433"/>
            <a:ext cx="8095423" cy="1011485"/>
          </a:xfrm>
        </p:spPr>
        <p:txBody>
          <a:bodyPr>
            <a:normAutofit/>
          </a:bodyPr>
          <a:lstStyle/>
          <a:p>
            <a:pPr algn="just"/>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400" dirty="0">
                <a:solidFill>
                  <a:schemeClr val="accent1">
                    <a:lumMod val="75000"/>
                  </a:schemeClr>
                </a:solidFill>
                <a:latin typeface="Arial" panose="020B0604020202020204" pitchFamily="34" charset="0"/>
                <a:cs typeface="Arial" panose="020B0604020202020204" pitchFamily="34" charset="0"/>
              </a:rPr>
              <a:t>TEEGALA</a:t>
            </a:r>
            <a:r>
              <a:rPr lang="en-IN" sz="2400" dirty="0">
                <a:solidFill>
                  <a:schemeClr val="accent1">
                    <a:lumMod val="75000"/>
                  </a:schemeClr>
                </a:solidFill>
                <a:latin typeface="Times New Roman" panose="02020603050405020304" pitchFamily="18" charset="0"/>
                <a:cs typeface="Times New Roman" panose="02020603050405020304" pitchFamily="18" charset="0"/>
              </a:rPr>
              <a:t> KRISHNA REDDY ENGINEERING COLLEGE</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F46F84-E3BD-4696-873C-A5FA6809814B}"/>
              </a:ext>
            </a:extLst>
          </p:cNvPr>
          <p:cNvSpPr>
            <a:spLocks noGrp="1"/>
          </p:cNvSpPr>
          <p:nvPr>
            <p:ph type="subTitle" idx="1"/>
          </p:nvPr>
        </p:nvSpPr>
        <p:spPr>
          <a:xfrm>
            <a:off x="442316" y="2924944"/>
            <a:ext cx="7370044" cy="657588"/>
          </a:xfrm>
        </p:spPr>
        <p:txBody>
          <a:bodyPr>
            <a:normAutofit/>
          </a:bodyPr>
          <a:lstStyle/>
          <a:p>
            <a:pPr algn="ctr"/>
            <a:r>
              <a:rPr lang="en-IN" sz="2400" dirty="0">
                <a:solidFill>
                  <a:schemeClr val="tx1"/>
                </a:solidFill>
                <a:latin typeface="Times New Roman" panose="02020603050405020304" pitchFamily="18" charset="0"/>
                <a:cs typeface="Times New Roman" panose="02020603050405020304" pitchFamily="18" charset="0"/>
              </a:rPr>
              <a:t>Department of Computer Science &amp; Engineering</a:t>
            </a:r>
          </a:p>
        </p:txBody>
      </p:sp>
      <p:pic>
        <p:nvPicPr>
          <p:cNvPr id="5" name="Picture 4">
            <a:extLst>
              <a:ext uri="{FF2B5EF4-FFF2-40B4-BE49-F238E27FC236}">
                <a16:creationId xmlns:a16="http://schemas.microsoft.com/office/drawing/2014/main" id="{CE554FAB-7172-4528-AF84-ECB763F88AED}"/>
              </a:ext>
            </a:extLst>
          </p:cNvPr>
          <p:cNvPicPr>
            <a:picLocks noChangeAspect="1"/>
          </p:cNvPicPr>
          <p:nvPr/>
        </p:nvPicPr>
        <p:blipFill>
          <a:blip r:embed="rId2" cstate="print"/>
          <a:stretch>
            <a:fillRect/>
          </a:stretch>
        </p:blipFill>
        <p:spPr>
          <a:xfrm>
            <a:off x="3083818" y="188640"/>
            <a:ext cx="1200150" cy="963166"/>
          </a:xfrm>
          <a:prstGeom prst="rect">
            <a:avLst/>
          </a:prstGeom>
        </p:spPr>
      </p:pic>
      <p:cxnSp>
        <p:nvCxnSpPr>
          <p:cNvPr id="7" name="Straight Connector 6">
            <a:extLst>
              <a:ext uri="{FF2B5EF4-FFF2-40B4-BE49-F238E27FC236}">
                <a16:creationId xmlns:a16="http://schemas.microsoft.com/office/drawing/2014/main" id="{7D252CC4-DD9C-40D6-9CBF-E3F51880D3CC}"/>
              </a:ext>
            </a:extLst>
          </p:cNvPr>
          <p:cNvCxnSpPr/>
          <p:nvPr/>
        </p:nvCxnSpPr>
        <p:spPr>
          <a:xfrm>
            <a:off x="437322" y="443947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85CF21D-B74D-4D7F-A92E-EE9AF4C9C31E}"/>
              </a:ext>
            </a:extLst>
          </p:cNvPr>
          <p:cNvCxnSpPr>
            <a:cxnSpLocks/>
          </p:cNvCxnSpPr>
          <p:nvPr/>
        </p:nvCxnSpPr>
        <p:spPr>
          <a:xfrm>
            <a:off x="442316" y="4293096"/>
            <a:ext cx="814014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78B5C626-EBAE-4CAB-867F-1906D9DC8DB6}"/>
              </a:ext>
            </a:extLst>
          </p:cNvPr>
          <p:cNvSpPr txBox="1">
            <a:spLocks/>
          </p:cNvSpPr>
          <p:nvPr/>
        </p:nvSpPr>
        <p:spPr>
          <a:xfrm>
            <a:off x="4878570" y="4509120"/>
            <a:ext cx="3558209" cy="196947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uClr>
                <a:srgbClr val="0065A4"/>
              </a:buClr>
            </a:pPr>
            <a:r>
              <a:rPr lang="en-IN" u="sng" dirty="0">
                <a:solidFill>
                  <a:schemeClr val="tx1"/>
                </a:solidFill>
                <a:latin typeface="Times New Roman" panose="02020603050405020304" pitchFamily="18" charset="0"/>
                <a:cs typeface="Times New Roman" panose="02020603050405020304" pitchFamily="18" charset="0"/>
              </a:rPr>
              <a:t>PROJECT COORDINATORS</a:t>
            </a:r>
          </a:p>
          <a:p>
            <a:pPr algn="l">
              <a:buClr>
                <a:srgbClr val="0065A4"/>
              </a:buClr>
            </a:pPr>
            <a:r>
              <a:rPr lang="en-IN" dirty="0">
                <a:solidFill>
                  <a:schemeClr val="tx1"/>
                </a:solidFill>
                <a:latin typeface="Times New Roman" panose="02020603050405020304" pitchFamily="18" charset="0"/>
                <a:cs typeface="Times New Roman" panose="02020603050405020304" pitchFamily="18" charset="0"/>
              </a:rPr>
              <a:t>A DIVYA SREE</a:t>
            </a:r>
          </a:p>
          <a:p>
            <a:pPr algn="l">
              <a:buClr>
                <a:srgbClr val="0065A4"/>
              </a:buClr>
            </a:pPr>
            <a:r>
              <a:rPr lang="en-IN" dirty="0">
                <a:solidFill>
                  <a:schemeClr val="tx1"/>
                </a:solidFill>
                <a:latin typeface="Times New Roman" panose="02020603050405020304" pitchFamily="18" charset="0"/>
                <a:cs typeface="Times New Roman" panose="02020603050405020304" pitchFamily="18" charset="0"/>
              </a:rPr>
              <a:t>Assistant Professor</a:t>
            </a:r>
          </a:p>
          <a:p>
            <a:pPr algn="l">
              <a:buClr>
                <a:srgbClr val="0065A4"/>
              </a:buClr>
            </a:pPr>
            <a:r>
              <a:rPr lang="en-US" dirty="0">
                <a:solidFill>
                  <a:schemeClr val="tx1"/>
                </a:solidFill>
                <a:latin typeface="Times New Roman" panose="02020603050405020304" pitchFamily="18" charset="0"/>
                <a:cs typeface="Times New Roman" panose="02020603050405020304" pitchFamily="18" charset="0"/>
              </a:rPr>
              <a:t>Y SHIVA SREE</a:t>
            </a:r>
          </a:p>
          <a:p>
            <a:pPr algn="l">
              <a:buClr>
                <a:srgbClr val="0065A4"/>
              </a:buClr>
            </a:pPr>
            <a:r>
              <a:rPr lang="en-IN" dirty="0">
                <a:solidFill>
                  <a:schemeClr val="tx1"/>
                </a:solidFill>
                <a:latin typeface="Times New Roman" panose="02020603050405020304" pitchFamily="18" charset="0"/>
                <a:cs typeface="Times New Roman" panose="02020603050405020304" pitchFamily="18" charset="0"/>
              </a:rPr>
              <a:t>Assistant Professor</a:t>
            </a:r>
          </a:p>
          <a:p>
            <a:pPr algn="l">
              <a:buClr>
                <a:srgbClr val="0065A4"/>
              </a:buClr>
            </a:pPr>
            <a:endParaRPr lang="en-IN" dirty="0">
              <a:solidFill>
                <a:schemeClr val="tx1"/>
              </a:solidFill>
              <a:latin typeface="Times New Roman" panose="02020603050405020304" pitchFamily="18" charset="0"/>
              <a:cs typeface="Times New Roman" panose="02020603050405020304" pitchFamily="18" charset="0"/>
            </a:endParaRPr>
          </a:p>
          <a:p>
            <a:pPr algn="l">
              <a:buClr>
                <a:srgbClr val="0065A4"/>
              </a:buClr>
            </a:pPr>
            <a:endParaRPr lang="en-IN" dirty="0">
              <a:solidFill>
                <a:srgbClr val="FFFFFF">
                  <a:lumMod val="95000"/>
                </a:srgbClr>
              </a:solidFill>
              <a:latin typeface="Times New Roman" panose="02020603050405020304" pitchFamily="18" charset="0"/>
              <a:cs typeface="Times New Roman" panose="02020603050405020304" pitchFamily="18" charset="0"/>
            </a:endParaRPr>
          </a:p>
        </p:txBody>
      </p:sp>
      <p:sp>
        <p:nvSpPr>
          <p:cNvPr id="12" name="Subtitle 2">
            <a:extLst>
              <a:ext uri="{FF2B5EF4-FFF2-40B4-BE49-F238E27FC236}">
                <a16:creationId xmlns:a16="http://schemas.microsoft.com/office/drawing/2014/main" id="{9AF75A97-AD47-4E17-8731-C6B1E726AC9F}"/>
              </a:ext>
            </a:extLst>
          </p:cNvPr>
          <p:cNvSpPr txBox="1">
            <a:spLocks/>
          </p:cNvSpPr>
          <p:nvPr/>
        </p:nvSpPr>
        <p:spPr>
          <a:xfrm>
            <a:off x="693684" y="4509120"/>
            <a:ext cx="3273908" cy="143832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uClr>
                <a:srgbClr val="0065A4"/>
              </a:buClr>
            </a:pPr>
            <a:r>
              <a:rPr lang="en-IN" u="sng" dirty="0">
                <a:solidFill>
                  <a:schemeClr val="tx1"/>
                </a:solidFill>
                <a:latin typeface="Times New Roman" panose="02020603050405020304" pitchFamily="18" charset="0"/>
                <a:cs typeface="Times New Roman" panose="02020603050405020304" pitchFamily="18" charset="0"/>
              </a:rPr>
              <a:t>HEAD OF THE DEPARTMENT</a:t>
            </a:r>
          </a:p>
          <a:p>
            <a:pPr algn="l">
              <a:buClr>
                <a:srgbClr val="0065A4"/>
              </a:buClr>
            </a:pPr>
            <a:r>
              <a:rPr lang="en-IN" dirty="0" err="1">
                <a:solidFill>
                  <a:schemeClr val="tx1"/>
                </a:solidFill>
                <a:latin typeface="Times New Roman" panose="02020603050405020304" pitchFamily="18" charset="0"/>
                <a:cs typeface="Times New Roman" panose="02020603050405020304" pitchFamily="18" charset="0"/>
              </a:rPr>
              <a:t>Dr.CH.V.PHANI</a:t>
            </a:r>
            <a:r>
              <a:rPr lang="en-IN" dirty="0">
                <a:solidFill>
                  <a:schemeClr val="tx1"/>
                </a:solidFill>
                <a:latin typeface="Times New Roman" panose="02020603050405020304" pitchFamily="18" charset="0"/>
                <a:cs typeface="Times New Roman" panose="02020603050405020304" pitchFamily="18" charset="0"/>
              </a:rPr>
              <a:t> KRISHNA</a:t>
            </a:r>
          </a:p>
          <a:p>
            <a:pPr algn="l">
              <a:buClr>
                <a:srgbClr val="0065A4"/>
              </a:buClr>
            </a:pPr>
            <a:r>
              <a:rPr lang="en-IN" dirty="0">
                <a:solidFill>
                  <a:schemeClr val="tx1"/>
                </a:solidFill>
                <a:latin typeface="Times New Roman" panose="02020603050405020304" pitchFamily="18" charset="0"/>
                <a:cs typeface="Times New Roman" panose="02020603050405020304" pitchFamily="18" charset="0"/>
              </a:rPr>
              <a:t>Professor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88640"/>
            <a:ext cx="3632820" cy="936104"/>
          </a:xfrm>
          <a:prstGeom prst="rect">
            <a:avLst/>
          </a:prstGeom>
        </p:spPr>
      </p:pic>
    </p:spTree>
    <p:extLst>
      <p:ext uri="{BB962C8B-B14F-4D97-AF65-F5344CB8AC3E}">
        <p14:creationId xmlns:p14="http://schemas.microsoft.com/office/powerpoint/2010/main" val="184455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BCC8-44A7-6DDE-FE62-DF8B666D759D}"/>
              </a:ext>
            </a:extLst>
          </p:cNvPr>
          <p:cNvSpPr>
            <a:spLocks noGrp="1"/>
          </p:cNvSpPr>
          <p:nvPr>
            <p:ph type="title"/>
          </p:nvPr>
        </p:nvSpPr>
        <p:spPr/>
        <p:txBody>
          <a:bodyPr/>
          <a:lstStyle/>
          <a:p>
            <a:r>
              <a:rPr lang="en-US" dirty="0"/>
              <a:t>Use case Diagram</a:t>
            </a:r>
            <a:br>
              <a:rPr lang="en-US" dirty="0"/>
            </a:br>
            <a:endParaRPr lang="en-IN" dirty="0"/>
          </a:p>
        </p:txBody>
      </p:sp>
      <p:pic>
        <p:nvPicPr>
          <p:cNvPr id="5" name="Content Placeholder 4" descr="Diagram&#10;&#10;Description automatically generated">
            <a:extLst>
              <a:ext uri="{FF2B5EF4-FFF2-40B4-BE49-F238E27FC236}">
                <a16:creationId xmlns:a16="http://schemas.microsoft.com/office/drawing/2014/main" id="{15C77046-0911-BFDE-8A7F-F45E06D3AD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930400"/>
            <a:ext cx="5400600" cy="4594944"/>
          </a:xfrm>
        </p:spPr>
      </p:pic>
    </p:spTree>
    <p:extLst>
      <p:ext uri="{BB962C8B-B14F-4D97-AF65-F5344CB8AC3E}">
        <p14:creationId xmlns:p14="http://schemas.microsoft.com/office/powerpoint/2010/main" val="412011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545D-F2CE-8D4E-1652-339A03C095D0}"/>
              </a:ext>
            </a:extLst>
          </p:cNvPr>
          <p:cNvSpPr>
            <a:spLocks noGrp="1"/>
          </p:cNvSpPr>
          <p:nvPr>
            <p:ph type="title"/>
          </p:nvPr>
        </p:nvSpPr>
        <p:spPr/>
        <p:txBody>
          <a:bodyPr/>
          <a:lstStyle/>
          <a:p>
            <a:r>
              <a:rPr lang="en-US" dirty="0"/>
              <a:t>Class Diagram</a:t>
            </a:r>
            <a:endParaRPr lang="en-IN" dirty="0"/>
          </a:p>
        </p:txBody>
      </p:sp>
      <p:pic>
        <p:nvPicPr>
          <p:cNvPr id="5" name="Content Placeholder 4">
            <a:extLst>
              <a:ext uri="{FF2B5EF4-FFF2-40B4-BE49-F238E27FC236}">
                <a16:creationId xmlns:a16="http://schemas.microsoft.com/office/drawing/2014/main" id="{8002E9A9-A4BD-D2F6-82D5-FA7F8F4FAA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628800"/>
            <a:ext cx="6184223" cy="5229200"/>
          </a:xfrm>
        </p:spPr>
      </p:pic>
    </p:spTree>
    <p:extLst>
      <p:ext uri="{BB962C8B-B14F-4D97-AF65-F5344CB8AC3E}">
        <p14:creationId xmlns:p14="http://schemas.microsoft.com/office/powerpoint/2010/main" val="3252663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F4E2-1BBC-8E36-549D-5DEB029A251A}"/>
              </a:ext>
            </a:extLst>
          </p:cNvPr>
          <p:cNvSpPr>
            <a:spLocks noGrp="1"/>
          </p:cNvSpPr>
          <p:nvPr>
            <p:ph type="title"/>
          </p:nvPr>
        </p:nvSpPr>
        <p:spPr/>
        <p:txBody>
          <a:bodyPr/>
          <a:lstStyle/>
          <a:p>
            <a:r>
              <a:rPr lang="en-US" dirty="0"/>
              <a:t>Activity Diagram</a:t>
            </a:r>
            <a:endParaRPr lang="en-IN" dirty="0"/>
          </a:p>
        </p:txBody>
      </p:sp>
      <p:pic>
        <p:nvPicPr>
          <p:cNvPr id="5" name="Content Placeholder 4" descr="Diagram&#10;&#10;Description automatically generated">
            <a:extLst>
              <a:ext uri="{FF2B5EF4-FFF2-40B4-BE49-F238E27FC236}">
                <a16:creationId xmlns:a16="http://schemas.microsoft.com/office/drawing/2014/main" id="{923246A2-752E-9E1F-B70A-2326452E3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628800"/>
            <a:ext cx="5616624" cy="4619600"/>
          </a:xfrm>
        </p:spPr>
      </p:pic>
    </p:spTree>
    <p:extLst>
      <p:ext uri="{BB962C8B-B14F-4D97-AF65-F5344CB8AC3E}">
        <p14:creationId xmlns:p14="http://schemas.microsoft.com/office/powerpoint/2010/main" val="2870963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2343-2519-D34E-DB0C-03D97DD9F6E3}"/>
              </a:ext>
            </a:extLst>
          </p:cNvPr>
          <p:cNvSpPr>
            <a:spLocks noGrp="1"/>
          </p:cNvSpPr>
          <p:nvPr>
            <p:ph type="title"/>
          </p:nvPr>
        </p:nvSpPr>
        <p:spPr/>
        <p:txBody>
          <a:bodyPr/>
          <a:lstStyle/>
          <a:p>
            <a:r>
              <a:rPr lang="en-US" dirty="0"/>
              <a:t>Sequence Diagram</a:t>
            </a:r>
            <a:endParaRPr lang="en-IN" dirty="0"/>
          </a:p>
        </p:txBody>
      </p:sp>
      <p:pic>
        <p:nvPicPr>
          <p:cNvPr id="9" name="Content Placeholder 8" descr="Diagram&#10;&#10;Description automatically generated">
            <a:extLst>
              <a:ext uri="{FF2B5EF4-FFF2-40B4-BE49-F238E27FC236}">
                <a16:creationId xmlns:a16="http://schemas.microsoft.com/office/drawing/2014/main" id="{78CCC012-C795-2616-7B36-4A45B4817B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8" y="1484784"/>
            <a:ext cx="7562801" cy="5201468"/>
          </a:xfrm>
        </p:spPr>
      </p:pic>
    </p:spTree>
    <p:extLst>
      <p:ext uri="{BB962C8B-B14F-4D97-AF65-F5344CB8AC3E}">
        <p14:creationId xmlns:p14="http://schemas.microsoft.com/office/powerpoint/2010/main" val="3726859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87E6-C02A-7C17-3F0F-947353FC9E21}"/>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A0CEC8F6-0E35-206E-6F01-3B41B0205A23}"/>
              </a:ext>
            </a:extLst>
          </p:cNvPr>
          <p:cNvSpPr>
            <a:spLocks noGrp="1"/>
          </p:cNvSpPr>
          <p:nvPr>
            <p:ph idx="1"/>
          </p:nvPr>
        </p:nvSpPr>
        <p:spPr>
          <a:xfrm>
            <a:off x="755576" y="1484784"/>
            <a:ext cx="7344816" cy="5040560"/>
          </a:xfrm>
        </p:spPr>
        <p:txBody>
          <a:bodyPr>
            <a:noAutofit/>
          </a:bodyPr>
          <a:lstStyle/>
          <a:p>
            <a:pPr marL="0" indent="0" algn="just">
              <a:buNone/>
            </a:pPr>
            <a:endParaRPr lang="en-IN" b="0" i="0" u="none" strike="noStrike" dirty="0">
              <a:solidFill>
                <a:srgbClr val="0645AD"/>
              </a:solidFill>
              <a:effectLst/>
              <a:latin typeface="Arial" panose="020B0604020202020204" pitchFamily="34" charset="0"/>
            </a:endParaRPr>
          </a:p>
          <a:p>
            <a:pPr marL="0" indent="0" algn="just">
              <a:buNone/>
            </a:pPr>
            <a:r>
              <a:rPr lang="en-IN" b="1" i="0" dirty="0">
                <a:solidFill>
                  <a:schemeClr val="tx1"/>
                </a:solidFill>
                <a:effectLst/>
                <a:latin typeface="Times New Roman" panose="02020603050405020304" pitchFamily="18" charset="0"/>
                <a:cs typeface="Times New Roman" panose="02020603050405020304" pitchFamily="18" charset="0"/>
              </a:rPr>
              <a:t>OCR(</a:t>
            </a:r>
            <a:r>
              <a:rPr lang="en-IN" i="0" dirty="0">
                <a:solidFill>
                  <a:schemeClr val="tx1"/>
                </a:solidFill>
                <a:effectLst/>
                <a:latin typeface="Times New Roman" panose="02020603050405020304" pitchFamily="18" charset="0"/>
                <a:cs typeface="Times New Roman" panose="02020603050405020304" pitchFamily="18" charset="0"/>
              </a:rPr>
              <a:t>Optical Character Recognition</a:t>
            </a:r>
            <a:r>
              <a:rPr lang="en-IN" b="1" i="0" dirty="0">
                <a:solidFill>
                  <a:schemeClr val="tx1"/>
                </a:solidFill>
                <a:effectLst/>
                <a:latin typeface="Times New Roman" panose="02020603050405020304" pitchFamily="18" charset="0"/>
                <a:cs typeface="Times New Roman" panose="02020603050405020304" pitchFamily="18" charset="0"/>
              </a:rPr>
              <a:t>):</a:t>
            </a:r>
          </a:p>
          <a:p>
            <a:pPr marL="0" indent="0" algn="just">
              <a:buNone/>
            </a:pPr>
            <a:r>
              <a:rPr lang="en-US" b="0" i="0" dirty="0">
                <a:solidFill>
                  <a:srgbClr val="000000"/>
                </a:solidFill>
                <a:effectLst/>
                <a:latin typeface="Roboto" panose="020B0604020202020204" pitchFamily="2" charset="0"/>
              </a:rPr>
              <a:t>Optical Character Recognition (OCR) is the type of annotation that allows the transcription of images of typed or handwritten messages into machine-recognizable text.</a:t>
            </a:r>
            <a:endParaRPr lang="en-IN" b="1"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77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D496F9-13C7-57B4-CD9A-6C6373D79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3" y="1052736"/>
            <a:ext cx="7774414" cy="5184576"/>
          </a:xfrm>
          <a:prstGeom prst="rect">
            <a:avLst/>
          </a:prstGeom>
        </p:spPr>
      </p:pic>
    </p:spTree>
    <p:extLst>
      <p:ext uri="{BB962C8B-B14F-4D97-AF65-F5344CB8AC3E}">
        <p14:creationId xmlns:p14="http://schemas.microsoft.com/office/powerpoint/2010/main" val="713568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674C1A-C6E9-D8FC-B4E1-CC0C3D506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037" y="1556792"/>
            <a:ext cx="8039926" cy="4173525"/>
          </a:xfrm>
          <a:prstGeom prst="rect">
            <a:avLst/>
          </a:prstGeom>
        </p:spPr>
      </p:pic>
    </p:spTree>
    <p:extLst>
      <p:ext uri="{BB962C8B-B14F-4D97-AF65-F5344CB8AC3E}">
        <p14:creationId xmlns:p14="http://schemas.microsoft.com/office/powerpoint/2010/main" val="901361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370EEA-B8EC-FD3C-3DCE-1F216D663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556792"/>
            <a:ext cx="8284412" cy="4659982"/>
          </a:xfrm>
          <a:prstGeom prst="rect">
            <a:avLst/>
          </a:prstGeom>
        </p:spPr>
      </p:pic>
    </p:spTree>
    <p:extLst>
      <p:ext uri="{BB962C8B-B14F-4D97-AF65-F5344CB8AC3E}">
        <p14:creationId xmlns:p14="http://schemas.microsoft.com/office/powerpoint/2010/main" val="700952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1C179-8444-FCB5-F727-9ABD22BFB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96752"/>
            <a:ext cx="7539601" cy="4968552"/>
          </a:xfrm>
          <a:prstGeom prst="rect">
            <a:avLst/>
          </a:prstGeom>
        </p:spPr>
      </p:pic>
    </p:spTree>
    <p:extLst>
      <p:ext uri="{BB962C8B-B14F-4D97-AF65-F5344CB8AC3E}">
        <p14:creationId xmlns:p14="http://schemas.microsoft.com/office/powerpoint/2010/main" val="2572427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14931D-A184-6C9D-54A8-DD5EFF40D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484784"/>
            <a:ext cx="8576952" cy="4824536"/>
          </a:xfrm>
          <a:prstGeom prst="rect">
            <a:avLst/>
          </a:prstGeom>
        </p:spPr>
      </p:pic>
    </p:spTree>
    <p:extLst>
      <p:ext uri="{BB962C8B-B14F-4D97-AF65-F5344CB8AC3E}">
        <p14:creationId xmlns:p14="http://schemas.microsoft.com/office/powerpoint/2010/main" val="40852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6486-6B2B-48C9-9372-94B303AEA307}"/>
              </a:ext>
            </a:extLst>
          </p:cNvPr>
          <p:cNvSpPr>
            <a:spLocks noGrp="1"/>
          </p:cNvSpPr>
          <p:nvPr>
            <p:ph type="title"/>
          </p:nvPr>
        </p:nvSpPr>
        <p:spPr>
          <a:xfrm>
            <a:off x="186254" y="1155114"/>
            <a:ext cx="7741228" cy="1697822"/>
          </a:xfrm>
        </p:spPr>
        <p:txBody>
          <a:bodyPr>
            <a:noAutofit/>
          </a:bodyPr>
          <a:lstStyle/>
          <a:p>
            <a:pPr algn="ctr"/>
            <a:br>
              <a:rPr lang="en-IN" dirty="0">
                <a:solidFill>
                  <a:schemeClr val="accent6">
                    <a:lumMod val="75000"/>
                  </a:schemeClr>
                </a:solidFill>
                <a:latin typeface="Times New Roman" panose="02020603050405020304" pitchFamily="18" charset="0"/>
                <a:cs typeface="Times New Roman" panose="02020603050405020304" pitchFamily="18" charset="0"/>
              </a:rPr>
            </a:br>
            <a:r>
              <a:rPr lang="en-IN" sz="2800" dirty="0" err="1">
                <a:solidFill>
                  <a:schemeClr val="accent6">
                    <a:lumMod val="75000"/>
                  </a:schemeClr>
                </a:solidFill>
                <a:latin typeface="Times New Roman" panose="02020603050405020304" pitchFamily="18" charset="0"/>
                <a:cs typeface="Times New Roman" panose="02020603050405020304" pitchFamily="18" charset="0"/>
              </a:rPr>
              <a:t>Chirography</a:t>
            </a:r>
            <a:r>
              <a:rPr lang="en-IN" sz="2800" dirty="0">
                <a:solidFill>
                  <a:schemeClr val="accent6">
                    <a:lumMod val="75000"/>
                  </a:schemeClr>
                </a:solidFill>
                <a:latin typeface="Times New Roman" panose="02020603050405020304" pitchFamily="18" charset="0"/>
                <a:cs typeface="Times New Roman" panose="02020603050405020304" pitchFamily="18" charset="0"/>
              </a:rPr>
              <a:t> Documentation using OCR in CNN</a:t>
            </a:r>
          </a:p>
        </p:txBody>
      </p:sp>
      <p:cxnSp>
        <p:nvCxnSpPr>
          <p:cNvPr id="3" name="Straight Connector 2">
            <a:extLst>
              <a:ext uri="{FF2B5EF4-FFF2-40B4-BE49-F238E27FC236}">
                <a16:creationId xmlns:a16="http://schemas.microsoft.com/office/drawing/2014/main" id="{9149F1B0-0C26-4D19-A896-3F379BEF6C27}"/>
              </a:ext>
            </a:extLst>
          </p:cNvPr>
          <p:cNvCxnSpPr>
            <a:cxnSpLocks/>
          </p:cNvCxnSpPr>
          <p:nvPr/>
        </p:nvCxnSpPr>
        <p:spPr>
          <a:xfrm>
            <a:off x="323528" y="3717032"/>
            <a:ext cx="7741228" cy="30722"/>
          </a:xfrm>
          <a:prstGeom prst="line">
            <a:avLst/>
          </a:prstGeom>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C484FED9-FDC3-47B5-B0FC-133B20976EA8}"/>
              </a:ext>
            </a:extLst>
          </p:cNvPr>
          <p:cNvSpPr txBox="1">
            <a:spLocks/>
          </p:cNvSpPr>
          <p:nvPr/>
        </p:nvSpPr>
        <p:spPr>
          <a:xfrm>
            <a:off x="899592" y="3963242"/>
            <a:ext cx="2509071" cy="150577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uClr>
                <a:srgbClr val="0065A4"/>
              </a:buClr>
            </a:pPr>
            <a:r>
              <a:rPr lang="en-IN" u="sng" dirty="0">
                <a:solidFill>
                  <a:schemeClr val="tx1"/>
                </a:solidFill>
                <a:latin typeface="Times New Roman" panose="02020603050405020304" pitchFamily="18" charset="0"/>
                <a:cs typeface="Times New Roman" panose="02020603050405020304" pitchFamily="18" charset="0"/>
              </a:rPr>
              <a:t>INTERNAL GUIDE</a:t>
            </a:r>
          </a:p>
          <a:p>
            <a:pPr algn="l">
              <a:buClr>
                <a:srgbClr val="0065A4"/>
              </a:buClr>
            </a:pPr>
            <a:r>
              <a:rPr lang="en-IN" dirty="0">
                <a:solidFill>
                  <a:schemeClr val="tx1"/>
                </a:solidFill>
                <a:latin typeface="Times New Roman" panose="02020603050405020304" pitchFamily="18" charset="0"/>
                <a:cs typeface="Times New Roman" panose="02020603050405020304" pitchFamily="18" charset="0"/>
              </a:rPr>
              <a:t>A DIVYA SREE</a:t>
            </a:r>
          </a:p>
          <a:p>
            <a:pPr algn="l">
              <a:buClr>
                <a:srgbClr val="0065A4"/>
              </a:buClr>
            </a:pPr>
            <a:r>
              <a:rPr lang="en-IN" dirty="0">
                <a:solidFill>
                  <a:schemeClr val="tx1"/>
                </a:solidFill>
                <a:latin typeface="Times New Roman" panose="02020603050405020304" pitchFamily="18" charset="0"/>
                <a:cs typeface="Times New Roman" panose="02020603050405020304" pitchFamily="18" charset="0"/>
              </a:rPr>
              <a:t>Assistant Professor</a:t>
            </a:r>
          </a:p>
          <a:p>
            <a:pPr algn="l">
              <a:buClr>
                <a:srgbClr val="0065A4"/>
              </a:buClr>
            </a:pP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8E26A0CA-0687-4F64-8299-42946B7CD3B3}"/>
              </a:ext>
            </a:extLst>
          </p:cNvPr>
          <p:cNvSpPr txBox="1">
            <a:spLocks/>
          </p:cNvSpPr>
          <p:nvPr/>
        </p:nvSpPr>
        <p:spPr>
          <a:xfrm>
            <a:off x="4572000" y="3963242"/>
            <a:ext cx="4032448" cy="1768874"/>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uClr>
                <a:srgbClr val="0065A4"/>
              </a:buClr>
            </a:pPr>
            <a:r>
              <a:rPr lang="en-IN" u="sng" dirty="0">
                <a:solidFill>
                  <a:schemeClr val="tx1"/>
                </a:solidFill>
                <a:latin typeface="Times New Roman" panose="02020603050405020304" pitchFamily="18" charset="0"/>
                <a:cs typeface="Times New Roman" panose="02020603050405020304" pitchFamily="18" charset="0"/>
              </a:rPr>
              <a:t>TEAM MEMBERS</a:t>
            </a:r>
          </a:p>
          <a:p>
            <a:pPr algn="l">
              <a:buClr>
                <a:srgbClr val="0065A4"/>
              </a:buClr>
            </a:pPr>
            <a:r>
              <a:rPr lang="en-IN" dirty="0">
                <a:solidFill>
                  <a:schemeClr val="tx1"/>
                </a:solidFill>
                <a:latin typeface="Times New Roman" panose="02020603050405020304" pitchFamily="18" charset="0"/>
                <a:cs typeface="Times New Roman" panose="02020603050405020304" pitchFamily="18" charset="0"/>
              </a:rPr>
              <a:t>18R91A0570 - B VIJAY KUMAR</a:t>
            </a:r>
          </a:p>
          <a:p>
            <a:pPr algn="l">
              <a:buClr>
                <a:srgbClr val="0065A4"/>
              </a:buClr>
            </a:pPr>
            <a:r>
              <a:rPr lang="en-IN" dirty="0">
                <a:solidFill>
                  <a:schemeClr val="tx1"/>
                </a:solidFill>
                <a:latin typeface="Times New Roman" panose="02020603050405020304" pitchFamily="18" charset="0"/>
                <a:cs typeface="Times New Roman" panose="02020603050405020304" pitchFamily="18" charset="0"/>
              </a:rPr>
              <a:t>20R95A0502  A SAI SRI CHAITANAYA</a:t>
            </a:r>
          </a:p>
          <a:p>
            <a:pPr algn="l">
              <a:buClr>
                <a:srgbClr val="0065A4"/>
              </a:buClr>
            </a:pPr>
            <a:r>
              <a:rPr lang="en-IN" dirty="0">
                <a:solidFill>
                  <a:schemeClr val="tx1"/>
                </a:solidFill>
                <a:latin typeface="Times New Roman" panose="02020603050405020304" pitchFamily="18" charset="0"/>
                <a:cs typeface="Times New Roman" panose="02020603050405020304" pitchFamily="18" charset="0"/>
              </a:rPr>
              <a:t>20R95A0529 – V SRIHITHA REDDY</a:t>
            </a:r>
          </a:p>
          <a:p>
            <a:pPr algn="l">
              <a:buClr>
                <a:srgbClr val="0065A4"/>
              </a:buClr>
            </a:pPr>
            <a:r>
              <a:rPr lang="en-IN"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53030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612E-5DDD-D20F-2401-B3AF052F544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A15456F-8E9D-C853-8E2D-2DFC7849E209}"/>
              </a:ext>
            </a:extLst>
          </p:cNvPr>
          <p:cNvSpPr>
            <a:spLocks noGrp="1"/>
          </p:cNvSpPr>
          <p:nvPr>
            <p:ph idx="1"/>
          </p:nvPr>
        </p:nvSpPr>
        <p:spPr>
          <a:xfrm>
            <a:off x="609598" y="1700809"/>
            <a:ext cx="6770713" cy="2880320"/>
          </a:xfrm>
        </p:spPr>
        <p:txBody>
          <a:bodyPr>
            <a:normAutofit/>
          </a:bodyPr>
          <a:lstStyle/>
          <a:p>
            <a:pPr marL="0" indent="0">
              <a:buNone/>
            </a:pPr>
            <a:r>
              <a:rPr lang="en-US" b="0" i="0" dirty="0">
                <a:effectLst/>
                <a:latin typeface="Times New Roman" panose="02020603050405020304" pitchFamily="18" charset="0"/>
                <a:cs typeface="Times New Roman" panose="02020603050405020304" pitchFamily="18" charset="0"/>
              </a:rPr>
              <a:t>We aim to achieve highest level of accuracy that is possible for a lightweight easy to train model, with the help of freely available GPU resources and Compute time. We will be using and finalizing the best performing CRNN architecture for our model. But with the help of modern-day techniques like convolution neural networks we are able to scan and understand words with an accuracy never seen before in history.</a:t>
            </a:r>
          </a:p>
          <a:p>
            <a:pPr marL="0" indent="0" algn="l" fontAlgn="auto">
              <a:buNone/>
            </a:pPr>
            <a:endParaRPr lang="en-US"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5111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4B5E-7529-EB0D-279A-3580217FA90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84E3FF5-1AEE-95DE-B074-34A3A694DAB7}"/>
              </a:ext>
            </a:extLst>
          </p:cNvPr>
          <p:cNvSpPr>
            <a:spLocks noGrp="1"/>
          </p:cNvSpPr>
          <p:nvPr>
            <p:ph idx="1"/>
          </p:nvPr>
        </p:nvSpPr>
        <p:spPr>
          <a:xfrm>
            <a:off x="609599" y="1930400"/>
            <a:ext cx="6347714" cy="4110963"/>
          </a:xfrm>
        </p:spPr>
        <p:txBody>
          <a:bodyPr/>
          <a:lstStyle/>
          <a:p>
            <a:r>
              <a:rPr lang="en-US" b="0" i="0" dirty="0" err="1">
                <a:solidFill>
                  <a:srgbClr val="000000"/>
                </a:solidFill>
                <a:effectLst/>
                <a:latin typeface="ff9"/>
              </a:rPr>
              <a:t>Plamondon</a:t>
            </a:r>
            <a:r>
              <a:rPr lang="en-US" b="0" i="0" dirty="0">
                <a:solidFill>
                  <a:srgbClr val="000000"/>
                </a:solidFill>
                <a:effectLst/>
                <a:latin typeface="ff9"/>
              </a:rPr>
              <a:t> R and Srihari S N 2000 </a:t>
            </a:r>
            <a:r>
              <a:rPr lang="en-US" b="0" i="0" dirty="0">
                <a:solidFill>
                  <a:srgbClr val="000000"/>
                </a:solidFill>
                <a:effectLst/>
                <a:latin typeface="ffb"/>
              </a:rPr>
              <a:t>IEEE Trans. on </a:t>
            </a:r>
            <a:r>
              <a:rPr lang="en-US" b="0" i="0" dirty="0" err="1">
                <a:solidFill>
                  <a:srgbClr val="000000"/>
                </a:solidFill>
                <a:effectLst/>
                <a:latin typeface="ffb"/>
              </a:rPr>
              <a:t>Patt</a:t>
            </a:r>
            <a:r>
              <a:rPr lang="en-US" b="0" i="0" dirty="0">
                <a:solidFill>
                  <a:srgbClr val="000000"/>
                </a:solidFill>
                <a:effectLst/>
                <a:latin typeface="ffb"/>
              </a:rPr>
              <a:t>. Anal. and Mach. Intelligence</a:t>
            </a:r>
            <a:r>
              <a:rPr lang="en-US" b="0" i="0" dirty="0">
                <a:solidFill>
                  <a:srgbClr val="000000"/>
                </a:solidFill>
                <a:effectLst/>
                <a:latin typeface="ff9"/>
              </a:rPr>
              <a:t> </a:t>
            </a:r>
            <a:r>
              <a:rPr lang="en-US" b="0" i="0" dirty="0">
                <a:solidFill>
                  <a:srgbClr val="000000"/>
                </a:solidFill>
                <a:effectLst/>
                <a:latin typeface="ffa"/>
              </a:rPr>
              <a:t>22</a:t>
            </a:r>
            <a:r>
              <a:rPr lang="en-US" b="0" i="0" dirty="0">
                <a:solidFill>
                  <a:srgbClr val="000000"/>
                </a:solidFill>
                <a:effectLst/>
                <a:latin typeface="ff9"/>
              </a:rPr>
              <a:t> 63 </a:t>
            </a:r>
          </a:p>
          <a:p>
            <a:r>
              <a:rPr lang="en-IN" b="0" i="0" dirty="0">
                <a:solidFill>
                  <a:srgbClr val="000000"/>
                </a:solidFill>
                <a:effectLst/>
                <a:latin typeface="ff9"/>
              </a:rPr>
              <a:t>Kato N, Suzuki M, </a:t>
            </a:r>
            <a:r>
              <a:rPr lang="en-IN" b="0" i="0" dirty="0" err="1">
                <a:solidFill>
                  <a:srgbClr val="000000"/>
                </a:solidFill>
                <a:effectLst/>
                <a:latin typeface="ff9"/>
              </a:rPr>
              <a:t>Omachi</a:t>
            </a:r>
            <a:r>
              <a:rPr lang="en-IN" b="0" i="0" dirty="0">
                <a:solidFill>
                  <a:srgbClr val="000000"/>
                </a:solidFill>
                <a:effectLst/>
                <a:latin typeface="ff9"/>
              </a:rPr>
              <a:t> S I, </a:t>
            </a:r>
            <a:r>
              <a:rPr lang="en-IN" b="0" i="0" dirty="0" err="1">
                <a:solidFill>
                  <a:srgbClr val="000000"/>
                </a:solidFill>
                <a:effectLst/>
                <a:latin typeface="ff9"/>
              </a:rPr>
              <a:t>Aso</a:t>
            </a:r>
            <a:r>
              <a:rPr lang="en-IN" b="0" i="0" dirty="0">
                <a:solidFill>
                  <a:srgbClr val="000000"/>
                </a:solidFill>
                <a:effectLst/>
                <a:latin typeface="ff9"/>
              </a:rPr>
              <a:t> H and </a:t>
            </a:r>
            <a:r>
              <a:rPr lang="en-IN" b="0" i="0" dirty="0" err="1">
                <a:solidFill>
                  <a:srgbClr val="000000"/>
                </a:solidFill>
                <a:effectLst/>
                <a:latin typeface="ff9"/>
              </a:rPr>
              <a:t>Nemoto</a:t>
            </a:r>
            <a:r>
              <a:rPr lang="en-IN" b="0" i="0" dirty="0">
                <a:solidFill>
                  <a:srgbClr val="000000"/>
                </a:solidFill>
                <a:effectLst/>
                <a:latin typeface="ff9"/>
              </a:rPr>
              <a:t> Y 1999 </a:t>
            </a:r>
            <a:r>
              <a:rPr lang="en-IN" b="0" i="0" dirty="0">
                <a:solidFill>
                  <a:srgbClr val="000000"/>
                </a:solidFill>
                <a:effectLst/>
                <a:latin typeface="ffb"/>
              </a:rPr>
              <a:t>IEEE Trans. on </a:t>
            </a:r>
            <a:r>
              <a:rPr lang="en-IN" b="0" i="0" dirty="0" err="1">
                <a:solidFill>
                  <a:srgbClr val="000000"/>
                </a:solidFill>
                <a:effectLst/>
                <a:latin typeface="ffb"/>
              </a:rPr>
              <a:t>Patt</a:t>
            </a:r>
            <a:r>
              <a:rPr lang="en-IN" b="0" i="0" dirty="0">
                <a:solidFill>
                  <a:srgbClr val="000000"/>
                </a:solidFill>
                <a:effectLst/>
                <a:latin typeface="ffb"/>
              </a:rPr>
              <a:t>. Anal. and Mach. Intelligence</a:t>
            </a:r>
            <a:r>
              <a:rPr lang="en-IN" b="0" i="0" dirty="0">
                <a:solidFill>
                  <a:srgbClr val="000000"/>
                </a:solidFill>
                <a:effectLst/>
                <a:latin typeface="ff9"/>
              </a:rPr>
              <a:t> </a:t>
            </a:r>
            <a:r>
              <a:rPr lang="en-IN" b="0" i="0" dirty="0">
                <a:solidFill>
                  <a:srgbClr val="000000"/>
                </a:solidFill>
                <a:effectLst/>
                <a:latin typeface="ffa"/>
              </a:rPr>
              <a:t>21</a:t>
            </a:r>
            <a:r>
              <a:rPr lang="en-IN" b="0" i="0" dirty="0">
                <a:solidFill>
                  <a:srgbClr val="000000"/>
                </a:solidFill>
                <a:effectLst/>
                <a:latin typeface="ff9"/>
              </a:rPr>
              <a:t> 258</a:t>
            </a:r>
            <a:endParaRPr lang="en-IN" dirty="0">
              <a:solidFill>
                <a:srgbClr val="000000"/>
              </a:solidFill>
              <a:latin typeface="ffb"/>
            </a:endParaRPr>
          </a:p>
          <a:p>
            <a:r>
              <a:rPr lang="pt-BR" b="0" i="0" dirty="0">
                <a:solidFill>
                  <a:srgbClr val="000000"/>
                </a:solidFill>
                <a:effectLst/>
                <a:latin typeface="ff9"/>
              </a:rPr>
              <a:t>Islam M M, Tayan O, Islam M R, Islam M S, Nooruddin S, Kabir M N and Islam M R 2020 </a:t>
            </a:r>
            <a:r>
              <a:rPr lang="pt-BR" b="0" i="0" dirty="0">
                <a:solidFill>
                  <a:srgbClr val="000000"/>
                </a:solidFill>
                <a:effectLst/>
                <a:latin typeface="ffb"/>
              </a:rPr>
              <a:t>IEEE Access</a:t>
            </a:r>
            <a:r>
              <a:rPr lang="pt-BR" b="0" i="0" dirty="0">
                <a:solidFill>
                  <a:srgbClr val="000000"/>
                </a:solidFill>
                <a:effectLst/>
                <a:latin typeface="ff9"/>
              </a:rPr>
              <a:t> </a:t>
            </a:r>
            <a:r>
              <a:rPr lang="pt-BR" b="0" i="0" dirty="0">
                <a:solidFill>
                  <a:srgbClr val="000000"/>
                </a:solidFill>
                <a:effectLst/>
                <a:latin typeface="ffa"/>
              </a:rPr>
              <a:t>8</a:t>
            </a:r>
            <a:r>
              <a:rPr lang="pt-BR" b="0" i="0" dirty="0">
                <a:solidFill>
                  <a:srgbClr val="000000"/>
                </a:solidFill>
                <a:effectLst/>
                <a:latin typeface="ff9"/>
              </a:rPr>
              <a:t> 166117</a:t>
            </a:r>
            <a:endParaRPr lang="pt-BR" b="0" i="0" dirty="0">
              <a:solidFill>
                <a:srgbClr val="000000"/>
              </a:solidFill>
              <a:effectLst/>
              <a:latin typeface="ffb"/>
            </a:endParaRPr>
          </a:p>
          <a:p>
            <a:r>
              <a:rPr lang="en-US" b="0" i="0" dirty="0">
                <a:solidFill>
                  <a:srgbClr val="000000"/>
                </a:solidFill>
                <a:effectLst/>
                <a:latin typeface="ff9"/>
              </a:rPr>
              <a:t>Chaudhuri B </a:t>
            </a:r>
            <a:r>
              <a:rPr lang="en-US" b="0" i="0" dirty="0" err="1">
                <a:solidFill>
                  <a:srgbClr val="000000"/>
                </a:solidFill>
                <a:effectLst/>
                <a:latin typeface="ff9"/>
              </a:rPr>
              <a:t>B</a:t>
            </a:r>
            <a:r>
              <a:rPr lang="en-US" b="0" i="0" dirty="0">
                <a:solidFill>
                  <a:srgbClr val="000000"/>
                </a:solidFill>
                <a:effectLst/>
                <a:latin typeface="ff9"/>
              </a:rPr>
              <a:t> and Adak C 2017 </a:t>
            </a:r>
            <a:r>
              <a:rPr lang="en-US" b="0" i="0" dirty="0" err="1">
                <a:solidFill>
                  <a:srgbClr val="000000"/>
                </a:solidFill>
                <a:effectLst/>
                <a:latin typeface="ffb"/>
              </a:rPr>
              <a:t>Patt</a:t>
            </a:r>
            <a:r>
              <a:rPr lang="en-US" b="0" i="0" dirty="0">
                <a:solidFill>
                  <a:srgbClr val="000000"/>
                </a:solidFill>
                <a:effectLst/>
                <a:latin typeface="ffb"/>
              </a:rPr>
              <a:t>. Recognition</a:t>
            </a:r>
            <a:r>
              <a:rPr lang="en-US" b="0" i="0" dirty="0">
                <a:solidFill>
                  <a:srgbClr val="000000"/>
                </a:solidFill>
                <a:effectLst/>
                <a:latin typeface="ff9"/>
              </a:rPr>
              <a:t> </a:t>
            </a:r>
            <a:r>
              <a:rPr lang="en-US" b="0" i="0" dirty="0">
                <a:solidFill>
                  <a:srgbClr val="000000"/>
                </a:solidFill>
                <a:effectLst/>
                <a:latin typeface="ffa"/>
              </a:rPr>
              <a:t>61</a:t>
            </a:r>
            <a:r>
              <a:rPr lang="en-US" b="0" i="0" dirty="0">
                <a:solidFill>
                  <a:srgbClr val="000000"/>
                </a:solidFill>
                <a:effectLst/>
                <a:latin typeface="ff9"/>
              </a:rPr>
              <a:t> 282</a:t>
            </a:r>
            <a:endParaRPr lang="en-IN" b="0" i="0" dirty="0">
              <a:solidFill>
                <a:srgbClr val="000000"/>
              </a:solidFill>
              <a:effectLst/>
              <a:latin typeface="ffb"/>
            </a:endParaRPr>
          </a:p>
          <a:p>
            <a:r>
              <a:rPr lang="en-US" b="0" i="0" dirty="0" err="1">
                <a:solidFill>
                  <a:srgbClr val="000000"/>
                </a:solidFill>
                <a:effectLst/>
                <a:latin typeface="ff9"/>
              </a:rPr>
              <a:t>Fardous</a:t>
            </a:r>
            <a:r>
              <a:rPr lang="en-US" b="0" i="0" dirty="0">
                <a:solidFill>
                  <a:srgbClr val="000000"/>
                </a:solidFill>
                <a:effectLst/>
                <a:latin typeface="ff9"/>
              </a:rPr>
              <a:t> A and </a:t>
            </a:r>
            <a:r>
              <a:rPr lang="en-US" b="0" i="0" dirty="0" err="1">
                <a:solidFill>
                  <a:srgbClr val="000000"/>
                </a:solidFill>
                <a:effectLst/>
                <a:latin typeface="ff9"/>
              </a:rPr>
              <a:t>Afroge</a:t>
            </a:r>
            <a:r>
              <a:rPr lang="en-US" b="0" i="0" dirty="0">
                <a:solidFill>
                  <a:srgbClr val="000000"/>
                </a:solidFill>
                <a:effectLst/>
                <a:latin typeface="ff9"/>
              </a:rPr>
              <a:t> S 2019 </a:t>
            </a:r>
            <a:r>
              <a:rPr lang="en-US" b="0" i="0" dirty="0">
                <a:solidFill>
                  <a:srgbClr val="000000"/>
                </a:solidFill>
                <a:effectLst/>
                <a:latin typeface="ffb"/>
              </a:rPr>
              <a:t>Proc. Int. Conf. on Elect. Comp. and Comm. Engineering</a:t>
            </a:r>
            <a:r>
              <a:rPr lang="en-US" b="0" i="0" dirty="0">
                <a:solidFill>
                  <a:srgbClr val="000000"/>
                </a:solidFill>
                <a:effectLst/>
                <a:latin typeface="ff9"/>
              </a:rPr>
              <a:t> </a:t>
            </a:r>
            <a:r>
              <a:rPr lang="en-US" b="0" i="0" dirty="0">
                <a:solidFill>
                  <a:srgbClr val="000000"/>
                </a:solidFill>
                <a:effectLst/>
                <a:latin typeface="ffa"/>
              </a:rPr>
              <a:t>4 </a:t>
            </a:r>
            <a:r>
              <a:rPr lang="en-US" b="0" i="0" dirty="0">
                <a:solidFill>
                  <a:srgbClr val="000000"/>
                </a:solidFill>
                <a:effectLst/>
                <a:latin typeface="ff9"/>
              </a:rPr>
              <a:t>1</a:t>
            </a:r>
            <a:endParaRPr lang="en-IN" dirty="0"/>
          </a:p>
        </p:txBody>
      </p:sp>
    </p:spTree>
    <p:extLst>
      <p:ext uri="{BB962C8B-B14F-4D97-AF65-F5344CB8AC3E}">
        <p14:creationId xmlns:p14="http://schemas.microsoft.com/office/powerpoint/2010/main" val="2938286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91D137-EA85-899C-981B-FC606A163C78}"/>
              </a:ext>
            </a:extLst>
          </p:cNvPr>
          <p:cNvSpPr txBox="1"/>
          <p:nvPr/>
        </p:nvSpPr>
        <p:spPr>
          <a:xfrm>
            <a:off x="1403648" y="2821578"/>
            <a:ext cx="5328592" cy="1015663"/>
          </a:xfrm>
          <a:prstGeom prst="rect">
            <a:avLst/>
          </a:prstGeom>
          <a:noFill/>
        </p:spPr>
        <p:txBody>
          <a:bodyPr wrap="square" rtlCol="0">
            <a:spAutoFit/>
          </a:bodyPr>
          <a:lstStyle/>
          <a:p>
            <a:r>
              <a:rPr lang="en-IN" sz="6000" b="1" dirty="0">
                <a:solidFill>
                  <a:schemeClr val="accent1"/>
                </a:solidFill>
                <a:latin typeface="Times New Roman" panose="02020603050405020304" pitchFamily="18" charset="0"/>
                <a:cs typeface="Times New Roman" panose="02020603050405020304" pitchFamily="18" charset="0"/>
              </a:rPr>
              <a:t>THANK</a:t>
            </a:r>
            <a:r>
              <a:rPr lang="en-IN" b="1" dirty="0">
                <a:solidFill>
                  <a:schemeClr val="accent1"/>
                </a:solidFill>
                <a:latin typeface="Times New Roman" panose="02020603050405020304" pitchFamily="18" charset="0"/>
                <a:cs typeface="Times New Roman" panose="02020603050405020304" pitchFamily="18" charset="0"/>
              </a:rPr>
              <a:t> </a:t>
            </a:r>
            <a:r>
              <a:rPr lang="en-IN" sz="6000" b="1" dirty="0">
                <a:solidFill>
                  <a:schemeClr val="accent1"/>
                </a:solidFill>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378172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A3A6-D99C-479A-AB2C-FAFA197D694B}"/>
              </a:ext>
            </a:extLst>
          </p:cNvPr>
          <p:cNvSpPr>
            <a:spLocks noGrp="1"/>
          </p:cNvSpPr>
          <p:nvPr>
            <p:ph type="title"/>
          </p:nvPr>
        </p:nvSpPr>
        <p:spPr>
          <a:xfrm>
            <a:off x="-108520" y="332656"/>
            <a:ext cx="7520382" cy="616966"/>
          </a:xfrm>
        </p:spPr>
        <p:txBody>
          <a:bodyPr>
            <a:noAutofit/>
          </a:bodyPr>
          <a:lstStyle/>
          <a:p>
            <a:pPr algn="ctr"/>
            <a:r>
              <a:rPr lang="en-US" sz="3600" dirty="0">
                <a:latin typeface="Times New Roman" panose="02020603050405020304" pitchFamily="18" charset="0"/>
                <a:cs typeface="Times New Roman" panose="02020603050405020304" pitchFamily="18" charset="0"/>
              </a:rPr>
              <a:t>CONTENTS</a:t>
            </a:r>
            <a:endParaRPr lang="en-IN" sz="3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87CBA71-199A-4359-BF07-2871FC8D7497}"/>
              </a:ext>
            </a:extLst>
          </p:cNvPr>
          <p:cNvSpPr>
            <a:spLocks noGrp="1"/>
          </p:cNvSpPr>
          <p:nvPr>
            <p:ph type="body" sz="half" idx="2"/>
          </p:nvPr>
        </p:nvSpPr>
        <p:spPr>
          <a:xfrm>
            <a:off x="683568" y="1124744"/>
            <a:ext cx="4928093" cy="4896544"/>
          </a:xfrm>
        </p:spPr>
        <p:txBody>
          <a:bodyPr>
            <a:noAutofit/>
          </a:bodyPr>
          <a:lstStyle/>
          <a:p>
            <a:pPr marL="342900" indent="-342900" algn="l">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Abstract</a:t>
            </a:r>
          </a:p>
          <a:p>
            <a:pPr marL="342900" indent="-342900" algn="l">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Existing system</a:t>
            </a:r>
          </a:p>
          <a:p>
            <a:pPr marL="342900" indent="-342900" algn="l">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Proposed system</a:t>
            </a:r>
          </a:p>
          <a:p>
            <a:pPr marL="342900" indent="-342900" algn="l">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Hardware &amp; Software Requirements</a:t>
            </a:r>
          </a:p>
          <a:p>
            <a:pPr marL="342900" indent="-342900" algn="l">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System Architecture</a:t>
            </a:r>
          </a:p>
          <a:p>
            <a:pPr marL="342900" indent="-342900" algn="l">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Flow chart</a:t>
            </a:r>
          </a:p>
          <a:p>
            <a:pPr marL="342900" indent="-342900" algn="l">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Use case diagram</a:t>
            </a:r>
          </a:p>
          <a:p>
            <a:pPr marL="342900" indent="-342900" algn="l">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UML diagrams</a:t>
            </a:r>
          </a:p>
          <a:p>
            <a:pPr marL="342900" indent="-342900" algn="l">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Algorithm</a:t>
            </a:r>
          </a:p>
          <a:p>
            <a:pPr marL="342900" indent="-342900" algn="l">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Outputs</a:t>
            </a:r>
          </a:p>
          <a:p>
            <a:pPr marL="342900" indent="-342900" algn="l">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Conclusion</a:t>
            </a:r>
          </a:p>
          <a:p>
            <a:pPr marL="342900" indent="-342900" algn="l">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Reference</a:t>
            </a:r>
          </a:p>
          <a:p>
            <a:pPr marL="342900" indent="-342900" algn="l">
              <a:buFont typeface="Wingdings" panose="05000000000000000000" pitchFamily="2" charset="2"/>
              <a:buChar char="Ø"/>
            </a:pPr>
            <a:endParaRPr lang="en-IN" sz="1600" dirty="0">
              <a:solidFill>
                <a:schemeClr val="tx1"/>
              </a:solidFill>
              <a:latin typeface="Times New Roman" panose="02020603050405020304" pitchFamily="18" charset="0"/>
              <a:cs typeface="Times New Roman" panose="02020603050405020304" pitchFamily="18" charset="0"/>
            </a:endParaRPr>
          </a:p>
          <a:p>
            <a:pPr marL="285782" indent="-285782" algn="l"/>
            <a:endParaRPr lang="en-IN" sz="2400" dirty="0">
              <a:solidFill>
                <a:schemeClr val="tx1"/>
              </a:solidFill>
              <a:latin typeface="Times New Roman" panose="02020603050405020304" pitchFamily="18" charset="0"/>
              <a:cs typeface="Times New Roman" panose="02020603050405020304" pitchFamily="18" charset="0"/>
            </a:endParaRPr>
          </a:p>
          <a:p>
            <a:pPr marL="285782" indent="-285782" algn="l"/>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593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5F71-9DEE-433A-B71A-28718FCF496C}"/>
              </a:ext>
            </a:extLst>
          </p:cNvPr>
          <p:cNvSpPr>
            <a:spLocks noGrp="1"/>
          </p:cNvSpPr>
          <p:nvPr>
            <p:ph type="title"/>
          </p:nvPr>
        </p:nvSpPr>
        <p:spPr>
          <a:xfrm>
            <a:off x="395536" y="260648"/>
            <a:ext cx="6624736" cy="720080"/>
          </a:xfrm>
        </p:spPr>
        <p:txBody>
          <a:bodyPr>
            <a:normAutofit fontScale="90000"/>
          </a:bodyPr>
          <a:lstStyle/>
          <a:p>
            <a:pPr algn="ctr"/>
            <a:r>
              <a:rPr lang="en-US" u="sng" dirty="0">
                <a:latin typeface="Times New Roman" panose="02020603050405020304" pitchFamily="18" charset="0"/>
                <a:cs typeface="Times New Roman" panose="02020603050405020304" pitchFamily="18" charset="0"/>
              </a:rPr>
              <a:t>A</a:t>
            </a:r>
            <a:r>
              <a:rPr lang="en-IN" u="sng" dirty="0">
                <a:latin typeface="Times New Roman" panose="02020603050405020304" pitchFamily="18" charset="0"/>
                <a:cs typeface="Times New Roman" panose="02020603050405020304" pitchFamily="18" charset="0"/>
              </a:rPr>
              <a:t>BSTRACT</a:t>
            </a:r>
            <a:br>
              <a:rPr lang="en-IN" u="sng" dirty="0">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B36A9A-917F-47FC-B359-6494A4884157}"/>
              </a:ext>
            </a:extLst>
          </p:cNvPr>
          <p:cNvSpPr>
            <a:spLocks noGrp="1"/>
          </p:cNvSpPr>
          <p:nvPr>
            <p:ph idx="1"/>
          </p:nvPr>
        </p:nvSpPr>
        <p:spPr>
          <a:xfrm>
            <a:off x="323528" y="1700808"/>
            <a:ext cx="7200800" cy="4392488"/>
          </a:xfrm>
        </p:spPr>
        <p:txBody>
          <a:bodyPr>
            <a:noAutofit/>
          </a:bodyPr>
          <a:lstStyle/>
          <a:p>
            <a:pPr marL="0" indent="0" algn="just">
              <a:lnSpc>
                <a:spcPct val="150000"/>
              </a:lnSpc>
              <a:buNone/>
            </a:pPr>
            <a:r>
              <a:rPr lang="en-US" sz="1200" dirty="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75F67CA-FA93-172A-D1F8-57F9993FB88F}"/>
              </a:ext>
            </a:extLst>
          </p:cNvPr>
          <p:cNvSpPr txBox="1"/>
          <p:nvPr/>
        </p:nvSpPr>
        <p:spPr>
          <a:xfrm>
            <a:off x="539552" y="1484784"/>
            <a:ext cx="7200800" cy="3139321"/>
          </a:xfrm>
          <a:prstGeom prst="rect">
            <a:avLst/>
          </a:prstGeom>
          <a:noFill/>
        </p:spPr>
        <p:txBody>
          <a:bodyPr wrap="square" rtlCol="0">
            <a:spAutoFit/>
          </a:bodyPr>
          <a:lstStyle/>
          <a:p>
            <a:pPr algn="just" fontAlgn="auto"/>
            <a:r>
              <a:rPr lang="en-US" dirty="0">
                <a:latin typeface="Times New Roman" panose="02020603050405020304" pitchFamily="18" charset="0"/>
                <a:cs typeface="Times New Roman" panose="02020603050405020304" pitchFamily="18" charset="0"/>
              </a:rPr>
              <a:t>Chirography</a:t>
            </a:r>
            <a:r>
              <a:rPr lang="en-US" b="0" i="0" dirty="0">
                <a:effectLst/>
                <a:latin typeface="Times New Roman" panose="02020603050405020304" pitchFamily="18" charset="0"/>
                <a:cs typeface="Times New Roman" panose="02020603050405020304" pitchFamily="18" charset="0"/>
              </a:rPr>
              <a:t> documentation is the capacity of a computer to accept and analyze legible handwriting input from sources such as paper documents, touch screens, pictures, and so on. One kind of pattern recognition is chirography text recognition. or categories. It is difficult to train an optical character recognition (OCR) system based on these conditions. Deep learning algorithms have produced breakthrough results in the area of handwriting recognition research in recent years Convolutional neural networks (CNNs) are particularly excellent in perceiving the structure of handwritten characters/words in ways that aid in the automated extraction of distinguishing characteristics, making CNN the best solution for solving handwriting recognition difficulties. </a:t>
            </a:r>
          </a:p>
        </p:txBody>
      </p:sp>
    </p:spTree>
    <p:extLst>
      <p:ext uri="{BB962C8B-B14F-4D97-AF65-F5344CB8AC3E}">
        <p14:creationId xmlns:p14="http://schemas.microsoft.com/office/powerpoint/2010/main" val="153745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a:latin typeface="Times New Roman" pitchFamily="18" charset="0"/>
                <a:cs typeface="Times New Roman" pitchFamily="18" charset="0"/>
              </a:rPr>
              <a:t>EXISTING SYSTEM</a:t>
            </a:r>
          </a:p>
        </p:txBody>
      </p:sp>
      <p:sp>
        <p:nvSpPr>
          <p:cNvPr id="3" name="Content Placeholder 2"/>
          <p:cNvSpPr>
            <a:spLocks noGrp="1"/>
          </p:cNvSpPr>
          <p:nvPr>
            <p:ph idx="1"/>
          </p:nvPr>
        </p:nvSpPr>
        <p:spPr>
          <a:xfrm>
            <a:off x="609599" y="1988840"/>
            <a:ext cx="6410673" cy="3816424"/>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Chirography has huge variability and ambiguity of strokes from person to person. </a:t>
            </a:r>
          </a:p>
          <a:p>
            <a:pPr marL="0" indent="0" algn="just">
              <a:buNone/>
            </a:pPr>
            <a:r>
              <a:rPr lang="en-US" b="1" dirty="0">
                <a:latin typeface="Times New Roman" panose="02020603050405020304" pitchFamily="18" charset="0"/>
                <a:cs typeface="Times New Roman" panose="02020603050405020304" pitchFamily="18" charset="0"/>
              </a:rPr>
              <a:t>Disadvantages: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Chirography style of an individual person also varies time to time and is inconsistent.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Cursive chirography makes separation and recognition of documentation is challenging.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755576" y="2221932"/>
            <a:ext cx="6347714" cy="4004714"/>
          </a:xfrm>
        </p:spPr>
        <p:txBody>
          <a:bodyPr>
            <a:normAutofit/>
          </a:bodyPr>
          <a:lstStyle/>
          <a:p>
            <a:pPr marL="0" indent="0" algn="just" fontAlgn="auto">
              <a:buNone/>
            </a:pPr>
            <a:r>
              <a:rPr lang="en-US" b="0" i="0" dirty="0">
                <a:effectLst/>
                <a:latin typeface="Times New Roman" panose="02020603050405020304" pitchFamily="18" charset="0"/>
                <a:cs typeface="Times New Roman" panose="02020603050405020304" pitchFamily="18" charset="0"/>
              </a:rPr>
              <a:t>In the proposed system, after training and saving the model, the model contains four main stages in order to classify and detect the chirography. </a:t>
            </a:r>
          </a:p>
          <a:p>
            <a:pPr marL="0" indent="0" algn="just" fontAlgn="auto">
              <a:buNone/>
            </a:pPr>
            <a:r>
              <a:rPr lang="en-US" b="1" dirty="0">
                <a:latin typeface="Times New Roman" panose="02020603050405020304" pitchFamily="18" charset="0"/>
                <a:cs typeface="Times New Roman" panose="02020603050405020304" pitchFamily="18" charset="0"/>
              </a:rPr>
              <a:t>Advantages:</a:t>
            </a:r>
            <a:endParaRPr lang="en-US" b="1" i="0" dirty="0">
              <a:effectLst/>
              <a:latin typeface="Times New Roman" panose="02020603050405020304" pitchFamily="18" charset="0"/>
              <a:cs typeface="Times New Roman" panose="02020603050405020304" pitchFamily="18" charset="0"/>
            </a:endParaRPr>
          </a:p>
          <a:p>
            <a:pPr algn="just" fontAlgn="auto">
              <a:buFont typeface="Wingdings" panose="05000000000000000000" pitchFamily="2" charset="2"/>
              <a:buChar char="Ø"/>
            </a:pPr>
            <a:r>
              <a:rPr lang="en-US" b="0" i="0" dirty="0" err="1">
                <a:effectLst/>
                <a:latin typeface="Times New Roman" panose="02020603050405020304" pitchFamily="18" charset="0"/>
                <a:cs typeface="Times New Roman" panose="02020603050405020304" pitchFamily="18" charset="0"/>
              </a:rPr>
              <a:t>Preprocessing,Segmentation</a:t>
            </a:r>
            <a:r>
              <a:rPr lang="en-US" b="0" i="0" dirty="0">
                <a:effectLst/>
                <a:latin typeface="Times New Roman" panose="02020603050405020304" pitchFamily="18" charset="0"/>
                <a:cs typeface="Times New Roman" panose="02020603050405020304" pitchFamily="18" charset="0"/>
              </a:rPr>
              <a:t>, Feature Extraction, Classification and Recognition.</a:t>
            </a:r>
          </a:p>
          <a:p>
            <a:pPr algn="just" fontAlgn="auto">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 It  we are looking to deploy the model in the form of an API, or by using any kind of deploying service into the web.</a:t>
            </a:r>
          </a:p>
          <a:p>
            <a:pPr algn="just" fontAlgn="auto">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 Then we will create an interface with the model where the user will be able to access it and then it will be saved to text document then use it accordingly.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FA8F-A8CB-8C59-A9B3-C82D140AE3E9}"/>
              </a:ext>
            </a:extLst>
          </p:cNvPr>
          <p:cNvSpPr>
            <a:spLocks noGrp="1"/>
          </p:cNvSpPr>
          <p:nvPr>
            <p:ph type="title"/>
          </p:nvPr>
        </p:nvSpPr>
        <p:spPr/>
        <p:txBody>
          <a:bodyPr>
            <a:normAutofit/>
          </a:bodyPr>
          <a:lstStyle/>
          <a:p>
            <a:r>
              <a:rPr lang="en-US" sz="2800" dirty="0"/>
              <a:t>Hardware &amp; software Requirements</a:t>
            </a:r>
            <a:endParaRPr lang="en-IN" sz="2800" dirty="0"/>
          </a:p>
        </p:txBody>
      </p:sp>
      <p:sp>
        <p:nvSpPr>
          <p:cNvPr id="3" name="Content Placeholder 2">
            <a:extLst>
              <a:ext uri="{FF2B5EF4-FFF2-40B4-BE49-F238E27FC236}">
                <a16:creationId xmlns:a16="http://schemas.microsoft.com/office/drawing/2014/main" id="{42F10CF0-4DFB-0202-F58D-AFCB8DED9225}"/>
              </a:ext>
            </a:extLst>
          </p:cNvPr>
          <p:cNvSpPr>
            <a:spLocks noGrp="1"/>
          </p:cNvSpPr>
          <p:nvPr>
            <p:ph idx="1"/>
          </p:nvPr>
        </p:nvSpPr>
        <p:spPr>
          <a:xfrm>
            <a:off x="609598" y="1556792"/>
            <a:ext cx="7562801" cy="504056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Operating system: </a:t>
            </a:r>
            <a:r>
              <a:rPr lang="en-US" dirty="0">
                <a:latin typeface="Times New Roman" panose="02020603050405020304" pitchFamily="18" charset="0"/>
                <a:cs typeface="Times New Roman" panose="02020603050405020304" pitchFamily="18" charset="0"/>
              </a:rPr>
              <a:t>windows 10</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Python</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IDE: </a:t>
            </a:r>
            <a:r>
              <a:rPr lang="en-US" dirty="0">
                <a:latin typeface="Times New Roman" panose="02020603050405020304" pitchFamily="18" charset="0"/>
                <a:cs typeface="Times New Roman" panose="02020603050405020304" pitchFamily="18" charset="0"/>
              </a:rPr>
              <a:t>Notebook</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Hardware requirements:</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Processor: </a:t>
            </a:r>
            <a:r>
              <a:rPr lang="en-US" dirty="0">
                <a:latin typeface="Times New Roman" panose="02020603050405020304" pitchFamily="18" charset="0"/>
                <a:cs typeface="Times New Roman" panose="02020603050405020304" pitchFamily="18" charset="0"/>
              </a:rPr>
              <a:t>Intel Pentium 4 or equivalent</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RAM</a:t>
            </a: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Minimum of 256 MB or higher HDD: 10 GB or higher</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Monitor</a:t>
            </a: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15” or 17: color monitor</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Mouse: </a:t>
            </a:r>
            <a:r>
              <a:rPr lang="en-US" dirty="0">
                <a:latin typeface="Times New Roman" panose="02020603050405020304" pitchFamily="18" charset="0"/>
                <a:cs typeface="Times New Roman" panose="02020603050405020304" pitchFamily="18" charset="0"/>
              </a:rPr>
              <a:t>Scroll or optical mouse</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Keyboard</a:t>
            </a: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Standard 110 keys keyboard</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73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6A23-F437-CFFE-EF48-A8DDD020007F}"/>
              </a:ext>
            </a:extLst>
          </p:cNvPr>
          <p:cNvSpPr>
            <a:spLocks noGrp="1"/>
          </p:cNvSpPr>
          <p:nvPr>
            <p:ph type="title"/>
          </p:nvPr>
        </p:nvSpPr>
        <p:spPr/>
        <p:txBody>
          <a:bodyPr/>
          <a:lstStyle/>
          <a:p>
            <a:r>
              <a:rPr lang="en-US" dirty="0"/>
              <a:t>System Architecture	</a:t>
            </a:r>
            <a:endParaRPr lang="en-IN" dirty="0"/>
          </a:p>
        </p:txBody>
      </p:sp>
      <p:sp>
        <p:nvSpPr>
          <p:cNvPr id="4" name="Rectangle 3">
            <a:extLst>
              <a:ext uri="{FF2B5EF4-FFF2-40B4-BE49-F238E27FC236}">
                <a16:creationId xmlns:a16="http://schemas.microsoft.com/office/drawing/2014/main" id="{F0F13578-7E94-ED3A-1E07-27E2A181BD25}"/>
              </a:ext>
            </a:extLst>
          </p:cNvPr>
          <p:cNvSpPr/>
          <p:nvPr/>
        </p:nvSpPr>
        <p:spPr>
          <a:xfrm>
            <a:off x="886643" y="3031418"/>
            <a:ext cx="1368153"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 Image</a:t>
            </a:r>
            <a:endParaRPr lang="en-IN" dirty="0"/>
          </a:p>
        </p:txBody>
      </p:sp>
      <p:cxnSp>
        <p:nvCxnSpPr>
          <p:cNvPr id="6" name="Straight Arrow Connector 5">
            <a:extLst>
              <a:ext uri="{FF2B5EF4-FFF2-40B4-BE49-F238E27FC236}">
                <a16:creationId xmlns:a16="http://schemas.microsoft.com/office/drawing/2014/main" id="{AE450EBF-BFB0-C892-CB0E-3FA6D30E0222}"/>
              </a:ext>
            </a:extLst>
          </p:cNvPr>
          <p:cNvCxnSpPr>
            <a:cxnSpLocks/>
          </p:cNvCxnSpPr>
          <p:nvPr/>
        </p:nvCxnSpPr>
        <p:spPr>
          <a:xfrm>
            <a:off x="2267746" y="3501008"/>
            <a:ext cx="7200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Content Placeholder 6">
            <a:extLst>
              <a:ext uri="{FF2B5EF4-FFF2-40B4-BE49-F238E27FC236}">
                <a16:creationId xmlns:a16="http://schemas.microsoft.com/office/drawing/2014/main" id="{5D5EFECB-871E-BDC0-2975-C2A50C8426F0}"/>
              </a:ext>
            </a:extLst>
          </p:cNvPr>
          <p:cNvSpPr>
            <a:spLocks noGrp="1"/>
          </p:cNvSpPr>
          <p:nvPr>
            <p:ph idx="1"/>
          </p:nvPr>
        </p:nvSpPr>
        <p:spPr>
          <a:xfrm>
            <a:off x="2987824" y="3068960"/>
            <a:ext cx="1438492"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indent="0" algn="ctr">
              <a:buNone/>
            </a:pPr>
            <a:r>
              <a:rPr lang="en-US" dirty="0"/>
              <a:t>Pre- Processing</a:t>
            </a:r>
            <a:endParaRPr lang="en-IN" dirty="0"/>
          </a:p>
        </p:txBody>
      </p:sp>
      <p:cxnSp>
        <p:nvCxnSpPr>
          <p:cNvPr id="9" name="Straight Arrow Connector 8">
            <a:extLst>
              <a:ext uri="{FF2B5EF4-FFF2-40B4-BE49-F238E27FC236}">
                <a16:creationId xmlns:a16="http://schemas.microsoft.com/office/drawing/2014/main" id="{A36CADF7-9AB1-C91A-12B1-D9BD50F3C89E}"/>
              </a:ext>
            </a:extLst>
          </p:cNvPr>
          <p:cNvCxnSpPr>
            <a:cxnSpLocks/>
          </p:cNvCxnSpPr>
          <p:nvPr/>
        </p:nvCxnSpPr>
        <p:spPr>
          <a:xfrm>
            <a:off x="4439266" y="3429169"/>
            <a:ext cx="504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D99B4DB9-0041-D584-6A53-98EF2352DB43}"/>
              </a:ext>
            </a:extLst>
          </p:cNvPr>
          <p:cNvSpPr/>
          <p:nvPr/>
        </p:nvSpPr>
        <p:spPr>
          <a:xfrm>
            <a:off x="4956272" y="3031418"/>
            <a:ext cx="1634785"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Segmentation &amp; Clipping</a:t>
            </a:r>
            <a:endParaRPr lang="en-IN" dirty="0"/>
          </a:p>
        </p:txBody>
      </p:sp>
      <p:cxnSp>
        <p:nvCxnSpPr>
          <p:cNvPr id="13" name="Straight Arrow Connector 12">
            <a:extLst>
              <a:ext uri="{FF2B5EF4-FFF2-40B4-BE49-F238E27FC236}">
                <a16:creationId xmlns:a16="http://schemas.microsoft.com/office/drawing/2014/main" id="{5EA3433F-7C97-5CC1-EECB-943DEE9E1EB6}"/>
              </a:ext>
            </a:extLst>
          </p:cNvPr>
          <p:cNvCxnSpPr>
            <a:cxnSpLocks/>
          </p:cNvCxnSpPr>
          <p:nvPr/>
        </p:nvCxnSpPr>
        <p:spPr>
          <a:xfrm>
            <a:off x="5698823" y="3916419"/>
            <a:ext cx="0" cy="648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02A97117-470C-7EF2-36C5-73A8F8534309}"/>
              </a:ext>
            </a:extLst>
          </p:cNvPr>
          <p:cNvSpPr/>
          <p:nvPr/>
        </p:nvSpPr>
        <p:spPr>
          <a:xfrm>
            <a:off x="5004050" y="4578694"/>
            <a:ext cx="1634785"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Extraction</a:t>
            </a:r>
            <a:endParaRPr lang="en-IN" dirty="0"/>
          </a:p>
        </p:txBody>
      </p:sp>
      <p:sp>
        <p:nvSpPr>
          <p:cNvPr id="16" name="Rectangle 15">
            <a:extLst>
              <a:ext uri="{FF2B5EF4-FFF2-40B4-BE49-F238E27FC236}">
                <a16:creationId xmlns:a16="http://schemas.microsoft.com/office/drawing/2014/main" id="{9335A796-8185-A7F0-92DF-B71ABACC17EB}"/>
              </a:ext>
            </a:extLst>
          </p:cNvPr>
          <p:cNvSpPr/>
          <p:nvPr/>
        </p:nvSpPr>
        <p:spPr>
          <a:xfrm>
            <a:off x="2505165" y="4564491"/>
            <a:ext cx="1634786" cy="8640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Output Generation</a:t>
            </a:r>
            <a:endParaRPr lang="en-IN" dirty="0"/>
          </a:p>
        </p:txBody>
      </p:sp>
      <p:cxnSp>
        <p:nvCxnSpPr>
          <p:cNvPr id="22" name="Straight Arrow Connector 21">
            <a:extLst>
              <a:ext uri="{FF2B5EF4-FFF2-40B4-BE49-F238E27FC236}">
                <a16:creationId xmlns:a16="http://schemas.microsoft.com/office/drawing/2014/main" id="{E66322B8-9971-3045-F990-91A34F7E6F14}"/>
              </a:ext>
            </a:extLst>
          </p:cNvPr>
          <p:cNvCxnSpPr>
            <a:cxnSpLocks/>
            <a:endCxn id="16" idx="3"/>
          </p:cNvCxnSpPr>
          <p:nvPr/>
        </p:nvCxnSpPr>
        <p:spPr>
          <a:xfrm flipH="1">
            <a:off x="4139951" y="4996532"/>
            <a:ext cx="80337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4F88040-8551-C28E-212A-0CF522591B59}"/>
              </a:ext>
            </a:extLst>
          </p:cNvPr>
          <p:cNvSpPr txBox="1"/>
          <p:nvPr/>
        </p:nvSpPr>
        <p:spPr>
          <a:xfrm>
            <a:off x="2186415" y="6010803"/>
            <a:ext cx="4392488"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Figure: Architecture of the proposed System</a:t>
            </a:r>
            <a:endParaRPr lang="en-IN" sz="1200" dirty="0">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0D160FB4-F9DB-D150-FFA7-5A69B4164E71}"/>
              </a:ext>
            </a:extLst>
          </p:cNvPr>
          <p:cNvCxnSpPr>
            <a:cxnSpLocks/>
          </p:cNvCxnSpPr>
          <p:nvPr/>
        </p:nvCxnSpPr>
        <p:spPr>
          <a:xfrm>
            <a:off x="3671900" y="2671378"/>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2181BAA5-8774-6782-15BC-60A7B91658D7}"/>
              </a:ext>
            </a:extLst>
          </p:cNvPr>
          <p:cNvSpPr/>
          <p:nvPr/>
        </p:nvSpPr>
        <p:spPr>
          <a:xfrm>
            <a:off x="2987824" y="1933585"/>
            <a:ext cx="1512167" cy="725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Training &amp; Recognition</a:t>
            </a:r>
          </a:p>
        </p:txBody>
      </p:sp>
    </p:spTree>
    <p:extLst>
      <p:ext uri="{BB962C8B-B14F-4D97-AF65-F5344CB8AC3E}">
        <p14:creationId xmlns:p14="http://schemas.microsoft.com/office/powerpoint/2010/main" val="344583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BBE7-DBF7-C4CE-C6DA-53732F81E124}"/>
              </a:ext>
            </a:extLst>
          </p:cNvPr>
          <p:cNvSpPr>
            <a:spLocks noGrp="1"/>
          </p:cNvSpPr>
          <p:nvPr>
            <p:ph type="title"/>
          </p:nvPr>
        </p:nvSpPr>
        <p:spPr/>
        <p:txBody>
          <a:bodyPr/>
          <a:lstStyle/>
          <a:p>
            <a:r>
              <a:rPr lang="en-US" dirty="0"/>
              <a:t>Flow Chart</a:t>
            </a:r>
            <a:endParaRPr lang="en-IN" dirty="0"/>
          </a:p>
        </p:txBody>
      </p:sp>
      <p:pic>
        <p:nvPicPr>
          <p:cNvPr id="9" name="Content Placeholder 8">
            <a:extLst>
              <a:ext uri="{FF2B5EF4-FFF2-40B4-BE49-F238E27FC236}">
                <a16:creationId xmlns:a16="http://schemas.microsoft.com/office/drawing/2014/main" id="{98029589-0A08-499F-56A4-4EF044B2A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9" y="1124744"/>
            <a:ext cx="5112568" cy="5621997"/>
          </a:xfrm>
        </p:spPr>
      </p:pic>
    </p:spTree>
    <p:extLst>
      <p:ext uri="{BB962C8B-B14F-4D97-AF65-F5344CB8AC3E}">
        <p14:creationId xmlns:p14="http://schemas.microsoft.com/office/powerpoint/2010/main" val="79955884"/>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1396</TotalTime>
  <Words>688</Words>
  <Application>Microsoft Office PowerPoint</Application>
  <PresentationFormat>On-screen Show (4:3)</PresentationFormat>
  <Paragraphs>85</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ff9</vt:lpstr>
      <vt:lpstr>ffa</vt:lpstr>
      <vt:lpstr>ffb</vt:lpstr>
      <vt:lpstr>Roboto</vt:lpstr>
      <vt:lpstr>Times New Roman</vt:lpstr>
      <vt:lpstr>Trebuchet MS</vt:lpstr>
      <vt:lpstr>Wingdings</vt:lpstr>
      <vt:lpstr>Wingdings 3</vt:lpstr>
      <vt:lpstr>Facet</vt:lpstr>
      <vt:lpstr>    TEEGALA KRISHNA REDDY ENGINEERING COLLEGE</vt:lpstr>
      <vt:lpstr> Chirography Documentation using OCR in CNN</vt:lpstr>
      <vt:lpstr>CONTENTS</vt:lpstr>
      <vt:lpstr>ABSTRACT </vt:lpstr>
      <vt:lpstr>EXISTING SYSTEM</vt:lpstr>
      <vt:lpstr>PROPOSED SYSTEM</vt:lpstr>
      <vt:lpstr>Hardware &amp; software Requirements</vt:lpstr>
      <vt:lpstr>System Architecture </vt:lpstr>
      <vt:lpstr>Flow Chart</vt:lpstr>
      <vt:lpstr>Use case Diagram </vt:lpstr>
      <vt:lpstr>Class Diagram</vt:lpstr>
      <vt:lpstr>Activity Diagram</vt:lpstr>
      <vt:lpstr>Sequence Diagram</vt:lpstr>
      <vt:lpstr>Algorithm</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drjrajaram81@gmail.com</dc:creator>
  <cp:lastModifiedBy>srihitha reddy</cp:lastModifiedBy>
  <cp:revision>73</cp:revision>
  <dcterms:created xsi:type="dcterms:W3CDTF">2021-09-24T09:19:09Z</dcterms:created>
  <dcterms:modified xsi:type="dcterms:W3CDTF">2022-12-27T05:54:30Z</dcterms:modified>
</cp:coreProperties>
</file>