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20dc8db89b_0_1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20dc8db89b_0_1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838564" y="407165"/>
            <a:ext cx="6610871" cy="1573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951160" y="2507898"/>
            <a:ext cx="16385678" cy="708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2CC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18288000" cy="2245995"/>
          </a:xfrm>
          <a:custGeom>
            <a:rect b="b" l="l" r="r" t="t"/>
            <a:pathLst>
              <a:path extrusionOk="0" h="2245995" w="18288000">
                <a:moveTo>
                  <a:pt x="18287998" y="2245550"/>
                </a:moveTo>
                <a:lnTo>
                  <a:pt x="0" y="2245550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245550"/>
                </a:lnTo>
                <a:close/>
              </a:path>
            </a:pathLst>
          </a:custGeom>
          <a:solidFill>
            <a:srgbClr val="F2CC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0050" y="2058550"/>
            <a:ext cx="10925174" cy="728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5838564" y="407165"/>
            <a:ext cx="6610871" cy="1573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38564" y="407165"/>
            <a:ext cx="6610871" cy="1573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2CC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838564" y="407165"/>
            <a:ext cx="6610871" cy="1573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1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51160" y="2507898"/>
            <a:ext cx="16385678" cy="708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4222311" y="1602664"/>
            <a:ext cx="4065904" cy="4135120"/>
          </a:xfrm>
          <a:custGeom>
            <a:rect b="b" l="l" r="r" t="t"/>
            <a:pathLst>
              <a:path extrusionOk="0" h="4135120" w="4065905">
                <a:moveTo>
                  <a:pt x="2279926" y="50191"/>
                </a:moveTo>
                <a:lnTo>
                  <a:pt x="2205400" y="2807"/>
                </a:lnTo>
                <a:lnTo>
                  <a:pt x="2205003" y="3026"/>
                </a:lnTo>
                <a:lnTo>
                  <a:pt x="8985" y="1354266"/>
                </a:lnTo>
                <a:lnTo>
                  <a:pt x="8697" y="1354382"/>
                </a:lnTo>
                <a:lnTo>
                  <a:pt x="8154" y="1354765"/>
                </a:lnTo>
                <a:lnTo>
                  <a:pt x="4844" y="1357074"/>
                </a:lnTo>
                <a:lnTo>
                  <a:pt x="2585" y="1360222"/>
                </a:lnTo>
                <a:lnTo>
                  <a:pt x="1347" y="1363719"/>
                </a:lnTo>
                <a:lnTo>
                  <a:pt x="835" y="1365064"/>
                </a:lnTo>
                <a:lnTo>
                  <a:pt x="541" y="1366334"/>
                </a:lnTo>
                <a:lnTo>
                  <a:pt x="409" y="1367621"/>
                </a:lnTo>
                <a:lnTo>
                  <a:pt x="0" y="1370959"/>
                </a:lnTo>
                <a:lnTo>
                  <a:pt x="567" y="1374447"/>
                </a:lnTo>
                <a:lnTo>
                  <a:pt x="2121" y="1377663"/>
                </a:lnTo>
                <a:lnTo>
                  <a:pt x="2582" y="1378555"/>
                </a:lnTo>
                <a:lnTo>
                  <a:pt x="820994" y="2778273"/>
                </a:lnTo>
                <a:lnTo>
                  <a:pt x="880693" y="3389768"/>
                </a:lnTo>
                <a:lnTo>
                  <a:pt x="880863" y="3391117"/>
                </a:lnTo>
                <a:lnTo>
                  <a:pt x="881007" y="3391766"/>
                </a:lnTo>
                <a:lnTo>
                  <a:pt x="881590" y="3394622"/>
                </a:lnTo>
                <a:lnTo>
                  <a:pt x="882820" y="3397203"/>
                </a:lnTo>
                <a:lnTo>
                  <a:pt x="884573" y="3399432"/>
                </a:lnTo>
                <a:lnTo>
                  <a:pt x="885530" y="3400554"/>
                </a:lnTo>
                <a:lnTo>
                  <a:pt x="886576" y="3401604"/>
                </a:lnTo>
                <a:lnTo>
                  <a:pt x="887829" y="3402530"/>
                </a:lnTo>
                <a:lnTo>
                  <a:pt x="888801" y="3403360"/>
                </a:lnTo>
                <a:lnTo>
                  <a:pt x="889815" y="3403920"/>
                </a:lnTo>
                <a:lnTo>
                  <a:pt x="890919" y="3404408"/>
                </a:lnTo>
                <a:lnTo>
                  <a:pt x="1226487" y="3569997"/>
                </a:lnTo>
                <a:lnTo>
                  <a:pt x="942992" y="3389750"/>
                </a:lnTo>
                <a:lnTo>
                  <a:pt x="969119" y="3379245"/>
                </a:lnTo>
                <a:lnTo>
                  <a:pt x="931565" y="3355368"/>
                </a:lnTo>
                <a:lnTo>
                  <a:pt x="940614" y="3333146"/>
                </a:lnTo>
                <a:lnTo>
                  <a:pt x="909606" y="3313431"/>
                </a:lnTo>
                <a:lnTo>
                  <a:pt x="857898" y="2784172"/>
                </a:lnTo>
                <a:lnTo>
                  <a:pt x="883602" y="2773612"/>
                </a:lnTo>
                <a:lnTo>
                  <a:pt x="846253" y="2749865"/>
                </a:lnTo>
                <a:lnTo>
                  <a:pt x="111815" y="1493717"/>
                </a:lnTo>
                <a:lnTo>
                  <a:pt x="239060" y="1574619"/>
                </a:lnTo>
                <a:lnTo>
                  <a:pt x="64015" y="1391355"/>
                </a:lnTo>
                <a:lnTo>
                  <a:pt x="140064" y="1397167"/>
                </a:lnTo>
                <a:lnTo>
                  <a:pt x="75253" y="1355959"/>
                </a:lnTo>
                <a:lnTo>
                  <a:pt x="2197053" y="50366"/>
                </a:lnTo>
                <a:lnTo>
                  <a:pt x="2233925" y="73809"/>
                </a:lnTo>
                <a:lnTo>
                  <a:pt x="2232969" y="40771"/>
                </a:lnTo>
                <a:lnTo>
                  <a:pt x="2279926" y="50191"/>
                </a:lnTo>
                <a:close/>
              </a:path>
              <a:path extrusionOk="0" h="4135120" w="4065905">
                <a:moveTo>
                  <a:pt x="2680493" y="2725011"/>
                </a:moveTo>
                <a:lnTo>
                  <a:pt x="2647863" y="2704265"/>
                </a:lnTo>
                <a:lnTo>
                  <a:pt x="2361987" y="4089920"/>
                </a:lnTo>
                <a:lnTo>
                  <a:pt x="942992" y="3389750"/>
                </a:lnTo>
                <a:lnTo>
                  <a:pt x="1226487" y="3569997"/>
                </a:lnTo>
                <a:lnTo>
                  <a:pt x="2366826" y="4132709"/>
                </a:lnTo>
                <a:lnTo>
                  <a:pt x="2370163" y="4134401"/>
                </a:lnTo>
                <a:lnTo>
                  <a:pt x="2374047" y="4135029"/>
                </a:lnTo>
                <a:lnTo>
                  <a:pt x="2377884" y="4134385"/>
                </a:lnTo>
                <a:lnTo>
                  <a:pt x="2477259" y="4112317"/>
                </a:lnTo>
                <a:lnTo>
                  <a:pt x="2434116" y="4084887"/>
                </a:lnTo>
                <a:lnTo>
                  <a:pt x="2435809" y="4083265"/>
                </a:lnTo>
                <a:lnTo>
                  <a:pt x="2404403" y="4063297"/>
                </a:lnTo>
                <a:lnTo>
                  <a:pt x="2680493" y="2725011"/>
                </a:lnTo>
                <a:close/>
              </a:path>
              <a:path extrusionOk="0" h="4135120" w="4065905">
                <a:moveTo>
                  <a:pt x="2624541" y="2713642"/>
                </a:moveTo>
                <a:lnTo>
                  <a:pt x="2587024" y="2689789"/>
                </a:lnTo>
                <a:lnTo>
                  <a:pt x="931565" y="3355368"/>
                </a:lnTo>
                <a:lnTo>
                  <a:pt x="969119" y="3379245"/>
                </a:lnTo>
                <a:lnTo>
                  <a:pt x="2624541" y="2713642"/>
                </a:lnTo>
                <a:close/>
              </a:path>
              <a:path extrusionOk="0" h="4135120" w="4065905">
                <a:moveTo>
                  <a:pt x="1209815" y="2672060"/>
                </a:moveTo>
                <a:lnTo>
                  <a:pt x="1178794" y="2652337"/>
                </a:lnTo>
                <a:lnTo>
                  <a:pt x="909606" y="3313431"/>
                </a:lnTo>
                <a:lnTo>
                  <a:pt x="940614" y="3333146"/>
                </a:lnTo>
                <a:lnTo>
                  <a:pt x="1209815" y="2672060"/>
                </a:lnTo>
                <a:close/>
              </a:path>
              <a:path extrusionOk="0" h="4135120" w="4065905">
                <a:moveTo>
                  <a:pt x="4065687" y="3722534"/>
                </a:moveTo>
                <a:lnTo>
                  <a:pt x="2434116" y="4084887"/>
                </a:lnTo>
                <a:lnTo>
                  <a:pt x="2477259" y="4112317"/>
                </a:lnTo>
                <a:lnTo>
                  <a:pt x="4065687" y="3759571"/>
                </a:lnTo>
                <a:lnTo>
                  <a:pt x="4065687" y="3722534"/>
                </a:lnTo>
                <a:close/>
              </a:path>
              <a:path extrusionOk="0" h="4135120" w="4065905">
                <a:moveTo>
                  <a:pt x="3430308" y="3130419"/>
                </a:moveTo>
                <a:lnTo>
                  <a:pt x="3398907" y="3110454"/>
                </a:lnTo>
                <a:lnTo>
                  <a:pt x="2404403" y="4063297"/>
                </a:lnTo>
                <a:lnTo>
                  <a:pt x="2435809" y="4083265"/>
                </a:lnTo>
                <a:lnTo>
                  <a:pt x="3430308" y="3130419"/>
                </a:lnTo>
                <a:close/>
              </a:path>
              <a:path extrusionOk="0" h="4135120" w="4065905">
                <a:moveTo>
                  <a:pt x="239060" y="1574619"/>
                </a:moveTo>
                <a:lnTo>
                  <a:pt x="111815" y="1493717"/>
                </a:lnTo>
                <a:lnTo>
                  <a:pt x="1180480" y="2612626"/>
                </a:lnTo>
                <a:lnTo>
                  <a:pt x="846253" y="2749865"/>
                </a:lnTo>
                <a:lnTo>
                  <a:pt x="883602" y="2773612"/>
                </a:lnTo>
                <a:lnTo>
                  <a:pt x="1178794" y="2652337"/>
                </a:lnTo>
                <a:lnTo>
                  <a:pt x="1209815" y="2672060"/>
                </a:lnTo>
                <a:lnTo>
                  <a:pt x="1223768" y="2637794"/>
                </a:lnTo>
                <a:lnTo>
                  <a:pt x="1285844" y="2640161"/>
                </a:lnTo>
                <a:lnTo>
                  <a:pt x="1211920" y="2593160"/>
                </a:lnTo>
                <a:lnTo>
                  <a:pt x="239060" y="1574619"/>
                </a:lnTo>
                <a:close/>
              </a:path>
              <a:path extrusionOk="0" h="4135120" w="4065905">
                <a:moveTo>
                  <a:pt x="2249635" y="1575816"/>
                </a:moveTo>
                <a:lnTo>
                  <a:pt x="2218476" y="1556005"/>
                </a:lnTo>
                <a:lnTo>
                  <a:pt x="1211920" y="2593160"/>
                </a:lnTo>
                <a:lnTo>
                  <a:pt x="1285844" y="2640161"/>
                </a:lnTo>
                <a:lnTo>
                  <a:pt x="1340248" y="2642236"/>
                </a:lnTo>
                <a:lnTo>
                  <a:pt x="1279725" y="2603755"/>
                </a:lnTo>
                <a:lnTo>
                  <a:pt x="1339025" y="2572487"/>
                </a:lnTo>
                <a:lnTo>
                  <a:pt x="1303997" y="2550217"/>
                </a:lnTo>
                <a:lnTo>
                  <a:pt x="2249635" y="1575816"/>
                </a:lnTo>
                <a:close/>
              </a:path>
              <a:path extrusionOk="0" h="4135120" w="4065905">
                <a:moveTo>
                  <a:pt x="2459730" y="2039902"/>
                </a:moveTo>
                <a:lnTo>
                  <a:pt x="2409567" y="2008008"/>
                </a:lnTo>
                <a:lnTo>
                  <a:pt x="2646121" y="2655863"/>
                </a:lnTo>
                <a:lnTo>
                  <a:pt x="1279725" y="2603755"/>
                </a:lnTo>
                <a:lnTo>
                  <a:pt x="1340248" y="2642236"/>
                </a:lnTo>
                <a:lnTo>
                  <a:pt x="2587024" y="2689789"/>
                </a:lnTo>
                <a:lnTo>
                  <a:pt x="2624541" y="2713642"/>
                </a:lnTo>
                <a:lnTo>
                  <a:pt x="2647863" y="2704265"/>
                </a:lnTo>
                <a:lnTo>
                  <a:pt x="2680493" y="2725011"/>
                </a:lnTo>
                <a:lnTo>
                  <a:pt x="2685032" y="2703009"/>
                </a:lnTo>
                <a:lnTo>
                  <a:pt x="3338334" y="3075882"/>
                </a:lnTo>
                <a:lnTo>
                  <a:pt x="2697593" y="2668497"/>
                </a:lnTo>
                <a:lnTo>
                  <a:pt x="2707074" y="2653148"/>
                </a:lnTo>
                <a:lnTo>
                  <a:pt x="2676582" y="2633761"/>
                </a:lnTo>
                <a:lnTo>
                  <a:pt x="2459730" y="2039902"/>
                </a:lnTo>
                <a:close/>
              </a:path>
              <a:path extrusionOk="0" h="4135120" w="4065905">
                <a:moveTo>
                  <a:pt x="2301309" y="1606057"/>
                </a:moveTo>
                <a:lnTo>
                  <a:pt x="2251204" y="1574200"/>
                </a:lnTo>
                <a:lnTo>
                  <a:pt x="2397101" y="1973778"/>
                </a:lnTo>
                <a:lnTo>
                  <a:pt x="1303997" y="2550217"/>
                </a:lnTo>
                <a:lnTo>
                  <a:pt x="1339025" y="2572487"/>
                </a:lnTo>
                <a:lnTo>
                  <a:pt x="2409567" y="2008008"/>
                </a:lnTo>
                <a:lnTo>
                  <a:pt x="2459730" y="2039902"/>
                </a:lnTo>
                <a:lnTo>
                  <a:pt x="2441862" y="1990971"/>
                </a:lnTo>
                <a:lnTo>
                  <a:pt x="2464442" y="1979066"/>
                </a:lnTo>
                <a:lnTo>
                  <a:pt x="2429346" y="1956752"/>
                </a:lnTo>
                <a:lnTo>
                  <a:pt x="2301309" y="1606057"/>
                </a:lnTo>
                <a:close/>
              </a:path>
              <a:path extrusionOk="0" h="4135120" w="4065905">
                <a:moveTo>
                  <a:pt x="2233925" y="73809"/>
                </a:moveTo>
                <a:lnTo>
                  <a:pt x="2197053" y="50366"/>
                </a:lnTo>
                <a:lnTo>
                  <a:pt x="2239643" y="1521568"/>
                </a:lnTo>
                <a:lnTo>
                  <a:pt x="75253" y="1355959"/>
                </a:lnTo>
                <a:lnTo>
                  <a:pt x="140064" y="1397167"/>
                </a:lnTo>
                <a:lnTo>
                  <a:pt x="2218476" y="1556005"/>
                </a:lnTo>
                <a:lnTo>
                  <a:pt x="2249635" y="1575816"/>
                </a:lnTo>
                <a:lnTo>
                  <a:pt x="2251204" y="1574200"/>
                </a:lnTo>
                <a:lnTo>
                  <a:pt x="2301309" y="1606057"/>
                </a:lnTo>
                <a:lnTo>
                  <a:pt x="2283364" y="1556903"/>
                </a:lnTo>
                <a:lnTo>
                  <a:pt x="2341025" y="1552439"/>
                </a:lnTo>
                <a:lnTo>
                  <a:pt x="2275504" y="1510781"/>
                </a:lnTo>
                <a:lnTo>
                  <a:pt x="2233925" y="73809"/>
                </a:lnTo>
                <a:close/>
              </a:path>
              <a:path extrusionOk="0" h="4135120" w="4065905">
                <a:moveTo>
                  <a:pt x="3446984" y="1536678"/>
                </a:moveTo>
                <a:lnTo>
                  <a:pt x="3410861" y="1513711"/>
                </a:lnTo>
                <a:lnTo>
                  <a:pt x="3410819" y="3075616"/>
                </a:lnTo>
                <a:lnTo>
                  <a:pt x="2697593" y="2668497"/>
                </a:lnTo>
                <a:lnTo>
                  <a:pt x="3338334" y="3075882"/>
                </a:lnTo>
                <a:lnTo>
                  <a:pt x="3398907" y="3110454"/>
                </a:lnTo>
                <a:lnTo>
                  <a:pt x="3430308" y="3130419"/>
                </a:lnTo>
                <a:lnTo>
                  <a:pt x="3434662" y="3126247"/>
                </a:lnTo>
                <a:lnTo>
                  <a:pt x="3577851" y="3153243"/>
                </a:lnTo>
                <a:lnTo>
                  <a:pt x="3495600" y="3100947"/>
                </a:lnTo>
                <a:lnTo>
                  <a:pt x="3504360" y="3097649"/>
                </a:lnTo>
                <a:lnTo>
                  <a:pt x="3446960" y="3061154"/>
                </a:lnTo>
                <a:lnTo>
                  <a:pt x="3446984" y="1536678"/>
                </a:lnTo>
                <a:close/>
              </a:path>
              <a:path extrusionOk="0" h="4135120" w="4065905">
                <a:moveTo>
                  <a:pt x="3409189" y="1516418"/>
                </a:moveTo>
                <a:lnTo>
                  <a:pt x="3378708" y="1497038"/>
                </a:lnTo>
                <a:lnTo>
                  <a:pt x="2676582" y="2633761"/>
                </a:lnTo>
                <a:lnTo>
                  <a:pt x="2707074" y="2653148"/>
                </a:lnTo>
                <a:lnTo>
                  <a:pt x="3409189" y="1516418"/>
                </a:lnTo>
                <a:close/>
              </a:path>
              <a:path extrusionOk="0" h="4135120" w="4065905">
                <a:moveTo>
                  <a:pt x="4065687" y="3208426"/>
                </a:moveTo>
                <a:lnTo>
                  <a:pt x="3495600" y="3100947"/>
                </a:lnTo>
                <a:lnTo>
                  <a:pt x="3577851" y="3153243"/>
                </a:lnTo>
                <a:lnTo>
                  <a:pt x="4065687" y="3245214"/>
                </a:lnTo>
                <a:lnTo>
                  <a:pt x="4065687" y="3208426"/>
                </a:lnTo>
                <a:close/>
              </a:path>
              <a:path extrusionOk="0" h="4135120" w="4065905">
                <a:moveTo>
                  <a:pt x="4065687" y="2404134"/>
                </a:moveTo>
                <a:lnTo>
                  <a:pt x="3446960" y="3061154"/>
                </a:lnTo>
                <a:lnTo>
                  <a:pt x="3504360" y="3097649"/>
                </a:lnTo>
                <a:lnTo>
                  <a:pt x="3533687" y="3086606"/>
                </a:lnTo>
                <a:lnTo>
                  <a:pt x="3495516" y="3062337"/>
                </a:lnTo>
                <a:lnTo>
                  <a:pt x="4065687" y="2456870"/>
                </a:lnTo>
                <a:lnTo>
                  <a:pt x="4065687" y="2404134"/>
                </a:lnTo>
                <a:close/>
              </a:path>
              <a:path extrusionOk="0" h="4135120" w="4065905">
                <a:moveTo>
                  <a:pt x="4065687" y="2847653"/>
                </a:moveTo>
                <a:lnTo>
                  <a:pt x="3495516" y="3062337"/>
                </a:lnTo>
                <a:lnTo>
                  <a:pt x="3533687" y="3086606"/>
                </a:lnTo>
                <a:lnTo>
                  <a:pt x="4065687" y="2886287"/>
                </a:lnTo>
                <a:lnTo>
                  <a:pt x="4065687" y="2847653"/>
                </a:lnTo>
                <a:close/>
              </a:path>
              <a:path extrusionOk="0" h="4135120" w="4065905">
                <a:moveTo>
                  <a:pt x="3378377" y="1497212"/>
                </a:moveTo>
                <a:lnTo>
                  <a:pt x="3343206" y="1474850"/>
                </a:lnTo>
                <a:lnTo>
                  <a:pt x="2429346" y="1956752"/>
                </a:lnTo>
                <a:lnTo>
                  <a:pt x="2464442" y="1979066"/>
                </a:lnTo>
                <a:lnTo>
                  <a:pt x="3378377" y="1497212"/>
                </a:lnTo>
                <a:close/>
              </a:path>
              <a:path extrusionOk="0" h="4135120" w="4065905">
                <a:moveTo>
                  <a:pt x="4065687" y="523832"/>
                </a:moveTo>
                <a:lnTo>
                  <a:pt x="2275504" y="1510781"/>
                </a:lnTo>
                <a:lnTo>
                  <a:pt x="2341025" y="1552439"/>
                </a:lnTo>
                <a:lnTo>
                  <a:pt x="2390757" y="1548589"/>
                </a:lnTo>
                <a:lnTo>
                  <a:pt x="2340162" y="1516420"/>
                </a:lnTo>
                <a:lnTo>
                  <a:pt x="4065687" y="565108"/>
                </a:lnTo>
                <a:lnTo>
                  <a:pt x="4065687" y="523832"/>
                </a:lnTo>
                <a:close/>
              </a:path>
              <a:path extrusionOk="0" h="4135120" w="4065905">
                <a:moveTo>
                  <a:pt x="4065687" y="651366"/>
                </a:moveTo>
                <a:lnTo>
                  <a:pt x="3419865" y="1432642"/>
                </a:lnTo>
                <a:lnTo>
                  <a:pt x="2340162" y="1516420"/>
                </a:lnTo>
                <a:lnTo>
                  <a:pt x="2390757" y="1548589"/>
                </a:lnTo>
                <a:lnTo>
                  <a:pt x="3343206" y="1474850"/>
                </a:lnTo>
                <a:lnTo>
                  <a:pt x="3378377" y="1497212"/>
                </a:lnTo>
                <a:lnTo>
                  <a:pt x="3378708" y="1497038"/>
                </a:lnTo>
                <a:lnTo>
                  <a:pt x="3409189" y="1516418"/>
                </a:lnTo>
                <a:lnTo>
                  <a:pt x="3410861" y="1513711"/>
                </a:lnTo>
                <a:lnTo>
                  <a:pt x="3446984" y="1536678"/>
                </a:lnTo>
                <a:lnTo>
                  <a:pt x="3446985" y="1469764"/>
                </a:lnTo>
                <a:lnTo>
                  <a:pt x="3530685" y="1476885"/>
                </a:lnTo>
                <a:lnTo>
                  <a:pt x="3464835" y="1435018"/>
                </a:lnTo>
                <a:lnTo>
                  <a:pt x="4065687" y="708109"/>
                </a:lnTo>
                <a:lnTo>
                  <a:pt x="4065687" y="651366"/>
                </a:lnTo>
                <a:close/>
              </a:path>
              <a:path extrusionOk="0" h="4135120" w="4065905">
                <a:moveTo>
                  <a:pt x="4065687" y="1486153"/>
                </a:moveTo>
                <a:lnTo>
                  <a:pt x="3464835" y="1435018"/>
                </a:lnTo>
                <a:lnTo>
                  <a:pt x="3530685" y="1476885"/>
                </a:lnTo>
                <a:lnTo>
                  <a:pt x="4065687" y="1522407"/>
                </a:lnTo>
                <a:lnTo>
                  <a:pt x="4065687" y="1486153"/>
                </a:lnTo>
                <a:close/>
              </a:path>
              <a:path extrusionOk="0" h="4135120" w="4065905">
                <a:moveTo>
                  <a:pt x="4065687" y="371485"/>
                </a:moveTo>
                <a:lnTo>
                  <a:pt x="2217652" y="785"/>
                </a:lnTo>
                <a:lnTo>
                  <a:pt x="2212711" y="0"/>
                </a:lnTo>
                <a:lnTo>
                  <a:pt x="2208538" y="903"/>
                </a:lnTo>
                <a:lnTo>
                  <a:pt x="2205073" y="2984"/>
                </a:lnTo>
                <a:lnTo>
                  <a:pt x="2205400" y="2807"/>
                </a:lnTo>
                <a:lnTo>
                  <a:pt x="2279926" y="50191"/>
                </a:lnTo>
                <a:lnTo>
                  <a:pt x="4065687" y="408434"/>
                </a:lnTo>
                <a:lnTo>
                  <a:pt x="4065687" y="371485"/>
                </a:lnTo>
                <a:close/>
              </a:path>
            </a:pathLst>
          </a:custGeom>
          <a:solidFill>
            <a:srgbClr val="6D6D6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7"/>
          <p:cNvSpPr/>
          <p:nvPr/>
        </p:nvSpPr>
        <p:spPr>
          <a:xfrm>
            <a:off x="10409059" y="4958079"/>
            <a:ext cx="7879080" cy="5329555"/>
          </a:xfrm>
          <a:custGeom>
            <a:rect b="b" l="l" r="r" t="t"/>
            <a:pathLst>
              <a:path extrusionOk="0" h="5329555" w="7879080">
                <a:moveTo>
                  <a:pt x="4361916" y="4295622"/>
                </a:moveTo>
                <a:close/>
              </a:path>
              <a:path extrusionOk="0" h="5329555" w="7879080">
                <a:moveTo>
                  <a:pt x="7878927" y="3427285"/>
                </a:moveTo>
                <a:lnTo>
                  <a:pt x="7409802" y="1765566"/>
                </a:lnTo>
                <a:lnTo>
                  <a:pt x="7402195" y="1738630"/>
                </a:lnTo>
                <a:lnTo>
                  <a:pt x="7390473" y="1697113"/>
                </a:lnTo>
                <a:lnTo>
                  <a:pt x="7388644" y="1690636"/>
                </a:lnTo>
                <a:lnTo>
                  <a:pt x="7387615" y="1688566"/>
                </a:lnTo>
                <a:lnTo>
                  <a:pt x="7386193" y="1686763"/>
                </a:lnTo>
                <a:lnTo>
                  <a:pt x="7385228" y="1685505"/>
                </a:lnTo>
                <a:lnTo>
                  <a:pt x="7384085" y="1684401"/>
                </a:lnTo>
                <a:lnTo>
                  <a:pt x="7383475" y="1683918"/>
                </a:lnTo>
                <a:lnTo>
                  <a:pt x="7382853" y="1683448"/>
                </a:lnTo>
                <a:lnTo>
                  <a:pt x="7382726" y="1683448"/>
                </a:lnTo>
                <a:lnTo>
                  <a:pt x="7382484" y="1683296"/>
                </a:lnTo>
                <a:lnTo>
                  <a:pt x="7382015" y="1682826"/>
                </a:lnTo>
                <a:lnTo>
                  <a:pt x="7325525" y="1647101"/>
                </a:lnTo>
                <a:lnTo>
                  <a:pt x="7325525" y="1690141"/>
                </a:lnTo>
                <a:lnTo>
                  <a:pt x="7324953" y="1690281"/>
                </a:lnTo>
                <a:lnTo>
                  <a:pt x="7324953" y="1727428"/>
                </a:lnTo>
                <a:lnTo>
                  <a:pt x="6163056" y="3171279"/>
                </a:lnTo>
                <a:lnTo>
                  <a:pt x="6133249" y="3041853"/>
                </a:lnTo>
                <a:lnTo>
                  <a:pt x="6133249" y="3203003"/>
                </a:lnTo>
                <a:lnTo>
                  <a:pt x="6124435" y="3208388"/>
                </a:lnTo>
                <a:lnTo>
                  <a:pt x="6124435" y="3250692"/>
                </a:lnTo>
                <a:lnTo>
                  <a:pt x="5851931" y="4251668"/>
                </a:lnTo>
                <a:lnTo>
                  <a:pt x="5842406" y="4249991"/>
                </a:lnTo>
                <a:lnTo>
                  <a:pt x="5842406" y="4286656"/>
                </a:lnTo>
                <a:lnTo>
                  <a:pt x="5671312" y="4915103"/>
                </a:lnTo>
                <a:lnTo>
                  <a:pt x="5626062" y="4872952"/>
                </a:lnTo>
                <a:lnTo>
                  <a:pt x="5626062" y="4921974"/>
                </a:lnTo>
                <a:lnTo>
                  <a:pt x="4412475" y="4741761"/>
                </a:lnTo>
                <a:lnTo>
                  <a:pt x="4375594" y="4413872"/>
                </a:lnTo>
                <a:lnTo>
                  <a:pt x="4375594" y="4736287"/>
                </a:lnTo>
                <a:lnTo>
                  <a:pt x="3829621" y="4655210"/>
                </a:lnTo>
                <a:lnTo>
                  <a:pt x="4300448" y="4351858"/>
                </a:lnTo>
                <a:lnTo>
                  <a:pt x="4330204" y="4332694"/>
                </a:lnTo>
                <a:lnTo>
                  <a:pt x="4375594" y="4736287"/>
                </a:lnTo>
                <a:lnTo>
                  <a:pt x="4375594" y="4413872"/>
                </a:lnTo>
                <a:lnTo>
                  <a:pt x="4369257" y="4357522"/>
                </a:lnTo>
                <a:lnTo>
                  <a:pt x="4362793" y="4300042"/>
                </a:lnTo>
                <a:lnTo>
                  <a:pt x="4362666" y="4298670"/>
                </a:lnTo>
                <a:lnTo>
                  <a:pt x="4362361" y="4297197"/>
                </a:lnTo>
                <a:lnTo>
                  <a:pt x="4361878" y="4295813"/>
                </a:lnTo>
                <a:lnTo>
                  <a:pt x="4361777" y="4295533"/>
                </a:lnTo>
                <a:lnTo>
                  <a:pt x="4360583" y="4292257"/>
                </a:lnTo>
                <a:lnTo>
                  <a:pt x="4358449" y="4289476"/>
                </a:lnTo>
                <a:lnTo>
                  <a:pt x="4322292" y="4261574"/>
                </a:lnTo>
                <a:lnTo>
                  <a:pt x="4737430" y="4094378"/>
                </a:lnTo>
                <a:lnTo>
                  <a:pt x="5626062" y="4921974"/>
                </a:lnTo>
                <a:lnTo>
                  <a:pt x="5626062" y="4872952"/>
                </a:lnTo>
                <a:lnTo>
                  <a:pt x="4904371" y="4200512"/>
                </a:lnTo>
                <a:lnTo>
                  <a:pt x="4798403" y="4101782"/>
                </a:lnTo>
                <a:lnTo>
                  <a:pt x="4851349" y="4111155"/>
                </a:lnTo>
                <a:lnTo>
                  <a:pt x="4871618" y="4114749"/>
                </a:lnTo>
                <a:lnTo>
                  <a:pt x="5842406" y="4286656"/>
                </a:lnTo>
                <a:lnTo>
                  <a:pt x="5842406" y="4249991"/>
                </a:lnTo>
                <a:lnTo>
                  <a:pt x="4791545" y="4063835"/>
                </a:lnTo>
                <a:lnTo>
                  <a:pt x="4825174" y="4043324"/>
                </a:lnTo>
                <a:lnTo>
                  <a:pt x="6124435" y="3250692"/>
                </a:lnTo>
                <a:lnTo>
                  <a:pt x="6124435" y="3208388"/>
                </a:lnTo>
                <a:lnTo>
                  <a:pt x="4791214" y="4021721"/>
                </a:lnTo>
                <a:lnTo>
                  <a:pt x="5877814" y="2095817"/>
                </a:lnTo>
                <a:lnTo>
                  <a:pt x="5878144" y="2095220"/>
                </a:lnTo>
                <a:lnTo>
                  <a:pt x="6133249" y="3203003"/>
                </a:lnTo>
                <a:lnTo>
                  <a:pt x="6133249" y="3041853"/>
                </a:lnTo>
                <a:lnTo>
                  <a:pt x="5921603" y="2122843"/>
                </a:lnTo>
                <a:lnTo>
                  <a:pt x="5916104" y="2098954"/>
                </a:lnTo>
                <a:lnTo>
                  <a:pt x="5906948" y="2059203"/>
                </a:lnTo>
                <a:lnTo>
                  <a:pt x="5936945" y="2052193"/>
                </a:lnTo>
                <a:lnTo>
                  <a:pt x="7324953" y="1727428"/>
                </a:lnTo>
                <a:lnTo>
                  <a:pt x="7324953" y="1690281"/>
                </a:lnTo>
                <a:lnTo>
                  <a:pt x="5894235" y="2025040"/>
                </a:lnTo>
                <a:lnTo>
                  <a:pt x="5847245" y="1943557"/>
                </a:lnTo>
                <a:lnTo>
                  <a:pt x="5847245" y="2076373"/>
                </a:lnTo>
                <a:lnTo>
                  <a:pt x="4739411" y="4039984"/>
                </a:lnTo>
                <a:lnTo>
                  <a:pt x="4713071" y="4003865"/>
                </a:lnTo>
                <a:lnTo>
                  <a:pt x="4713071" y="4065181"/>
                </a:lnTo>
                <a:lnTo>
                  <a:pt x="4299636" y="4231703"/>
                </a:lnTo>
                <a:lnTo>
                  <a:pt x="4299636" y="4289526"/>
                </a:lnTo>
                <a:lnTo>
                  <a:pt x="4266857" y="4293959"/>
                </a:lnTo>
                <a:lnTo>
                  <a:pt x="4266857" y="4330509"/>
                </a:lnTo>
                <a:lnTo>
                  <a:pt x="3775379" y="4647146"/>
                </a:lnTo>
                <a:lnTo>
                  <a:pt x="3729304" y="4640313"/>
                </a:lnTo>
                <a:lnTo>
                  <a:pt x="3729304" y="4676826"/>
                </a:lnTo>
                <a:lnTo>
                  <a:pt x="3535057" y="4801984"/>
                </a:lnTo>
                <a:lnTo>
                  <a:pt x="3504641" y="4747780"/>
                </a:lnTo>
                <a:lnTo>
                  <a:pt x="3504641" y="4821567"/>
                </a:lnTo>
                <a:lnTo>
                  <a:pt x="3197860" y="5019218"/>
                </a:lnTo>
                <a:lnTo>
                  <a:pt x="3123793" y="4991100"/>
                </a:lnTo>
                <a:lnTo>
                  <a:pt x="3123793" y="5029746"/>
                </a:lnTo>
                <a:lnTo>
                  <a:pt x="2084082" y="5146700"/>
                </a:lnTo>
                <a:lnTo>
                  <a:pt x="2084933" y="4662005"/>
                </a:lnTo>
                <a:lnTo>
                  <a:pt x="2084971" y="4643386"/>
                </a:lnTo>
                <a:lnTo>
                  <a:pt x="2084984" y="4635081"/>
                </a:lnTo>
                <a:lnTo>
                  <a:pt x="2288222" y="4712297"/>
                </a:lnTo>
                <a:lnTo>
                  <a:pt x="2290064" y="4712995"/>
                </a:lnTo>
                <a:lnTo>
                  <a:pt x="3123793" y="5029746"/>
                </a:lnTo>
                <a:lnTo>
                  <a:pt x="3123793" y="4991100"/>
                </a:lnTo>
                <a:lnTo>
                  <a:pt x="2139924" y="4617529"/>
                </a:lnTo>
                <a:lnTo>
                  <a:pt x="3418141" y="4445051"/>
                </a:lnTo>
                <a:lnTo>
                  <a:pt x="3389122" y="4608919"/>
                </a:lnTo>
                <a:lnTo>
                  <a:pt x="3389020" y="4610493"/>
                </a:lnTo>
                <a:lnTo>
                  <a:pt x="3389134" y="4612056"/>
                </a:lnTo>
                <a:lnTo>
                  <a:pt x="3389084" y="4612284"/>
                </a:lnTo>
                <a:lnTo>
                  <a:pt x="3389185" y="4613249"/>
                </a:lnTo>
                <a:lnTo>
                  <a:pt x="3389553" y="4615713"/>
                </a:lnTo>
                <a:lnTo>
                  <a:pt x="3390315" y="4617821"/>
                </a:lnTo>
                <a:lnTo>
                  <a:pt x="3504641" y="4821567"/>
                </a:lnTo>
                <a:lnTo>
                  <a:pt x="3504641" y="4747780"/>
                </a:lnTo>
                <a:lnTo>
                  <a:pt x="3440785" y="4633976"/>
                </a:lnTo>
                <a:lnTo>
                  <a:pt x="3534499" y="4647895"/>
                </a:lnTo>
                <a:lnTo>
                  <a:pt x="3550412" y="4650257"/>
                </a:lnTo>
                <a:lnTo>
                  <a:pt x="3729304" y="4676826"/>
                </a:lnTo>
                <a:lnTo>
                  <a:pt x="3729304" y="4640313"/>
                </a:lnTo>
                <a:lnTo>
                  <a:pt x="3475469" y="4602607"/>
                </a:lnTo>
                <a:lnTo>
                  <a:pt x="4092765" y="4354004"/>
                </a:lnTo>
                <a:lnTo>
                  <a:pt x="4266857" y="4330509"/>
                </a:lnTo>
                <a:lnTo>
                  <a:pt x="4266857" y="4293959"/>
                </a:lnTo>
                <a:lnTo>
                  <a:pt x="4229290" y="4299026"/>
                </a:lnTo>
                <a:lnTo>
                  <a:pt x="4283595" y="4277157"/>
                </a:lnTo>
                <a:lnTo>
                  <a:pt x="4299636" y="4289526"/>
                </a:lnTo>
                <a:lnTo>
                  <a:pt x="4299636" y="4231703"/>
                </a:lnTo>
                <a:lnTo>
                  <a:pt x="4289095" y="4235945"/>
                </a:lnTo>
                <a:lnTo>
                  <a:pt x="4250398" y="4206075"/>
                </a:lnTo>
                <a:lnTo>
                  <a:pt x="4250398" y="4251528"/>
                </a:lnTo>
                <a:lnTo>
                  <a:pt x="4083672" y="4318686"/>
                </a:lnTo>
                <a:lnTo>
                  <a:pt x="3947172" y="4337113"/>
                </a:lnTo>
                <a:lnTo>
                  <a:pt x="3947172" y="4373651"/>
                </a:lnTo>
                <a:lnTo>
                  <a:pt x="3430473" y="4581753"/>
                </a:lnTo>
                <a:lnTo>
                  <a:pt x="3455568" y="4439996"/>
                </a:lnTo>
                <a:lnTo>
                  <a:pt x="3947172" y="4373651"/>
                </a:lnTo>
                <a:lnTo>
                  <a:pt x="3947172" y="4337113"/>
                </a:lnTo>
                <a:lnTo>
                  <a:pt x="3462197" y="4402556"/>
                </a:lnTo>
                <a:lnTo>
                  <a:pt x="3580549" y="3734358"/>
                </a:lnTo>
                <a:lnTo>
                  <a:pt x="4250398" y="4251528"/>
                </a:lnTo>
                <a:lnTo>
                  <a:pt x="4250398" y="4206075"/>
                </a:lnTo>
                <a:lnTo>
                  <a:pt x="3587623" y="3694353"/>
                </a:lnTo>
                <a:lnTo>
                  <a:pt x="3754729" y="2750845"/>
                </a:lnTo>
                <a:lnTo>
                  <a:pt x="4713071" y="4065181"/>
                </a:lnTo>
                <a:lnTo>
                  <a:pt x="4713071" y="4003865"/>
                </a:lnTo>
                <a:lnTo>
                  <a:pt x="3838079" y="2803842"/>
                </a:lnTo>
                <a:lnTo>
                  <a:pt x="3773843" y="2715742"/>
                </a:lnTo>
                <a:lnTo>
                  <a:pt x="3834777" y="2696959"/>
                </a:lnTo>
                <a:lnTo>
                  <a:pt x="5847245" y="2076373"/>
                </a:lnTo>
                <a:lnTo>
                  <a:pt x="5847245" y="1943557"/>
                </a:lnTo>
                <a:lnTo>
                  <a:pt x="5844349" y="1938540"/>
                </a:lnTo>
                <a:lnTo>
                  <a:pt x="5844349" y="2010918"/>
                </a:lnTo>
                <a:lnTo>
                  <a:pt x="5829630" y="2005355"/>
                </a:lnTo>
                <a:lnTo>
                  <a:pt x="5829630" y="2043976"/>
                </a:lnTo>
                <a:lnTo>
                  <a:pt x="3794696" y="2671483"/>
                </a:lnTo>
                <a:lnTo>
                  <a:pt x="4646727" y="1596466"/>
                </a:lnTo>
                <a:lnTo>
                  <a:pt x="4809261" y="1657959"/>
                </a:lnTo>
                <a:lnTo>
                  <a:pt x="5829630" y="2043976"/>
                </a:lnTo>
                <a:lnTo>
                  <a:pt x="5829630" y="2005355"/>
                </a:lnTo>
                <a:lnTo>
                  <a:pt x="4659388" y="1562671"/>
                </a:lnTo>
                <a:lnTo>
                  <a:pt x="4731105" y="80479"/>
                </a:lnTo>
                <a:lnTo>
                  <a:pt x="5844349" y="2010918"/>
                </a:lnTo>
                <a:lnTo>
                  <a:pt x="5844349" y="1938540"/>
                </a:lnTo>
                <a:lnTo>
                  <a:pt x="4797031" y="122389"/>
                </a:lnTo>
                <a:lnTo>
                  <a:pt x="4768278" y="72542"/>
                </a:lnTo>
                <a:lnTo>
                  <a:pt x="7325525" y="1690141"/>
                </a:lnTo>
                <a:lnTo>
                  <a:pt x="7325525" y="1647101"/>
                </a:lnTo>
                <a:lnTo>
                  <a:pt x="4725898" y="2959"/>
                </a:lnTo>
                <a:lnTo>
                  <a:pt x="4723714" y="1282"/>
                </a:lnTo>
                <a:lnTo>
                  <a:pt x="4721136" y="546"/>
                </a:lnTo>
                <a:lnTo>
                  <a:pt x="4718405" y="177"/>
                </a:lnTo>
                <a:lnTo>
                  <a:pt x="4717681" y="50"/>
                </a:lnTo>
                <a:lnTo>
                  <a:pt x="4716932" y="12"/>
                </a:lnTo>
                <a:lnTo>
                  <a:pt x="4712525" y="0"/>
                </a:lnTo>
                <a:lnTo>
                  <a:pt x="4709198" y="1003"/>
                </a:lnTo>
                <a:lnTo>
                  <a:pt x="4706340" y="2781"/>
                </a:lnTo>
                <a:lnTo>
                  <a:pt x="4705578" y="3238"/>
                </a:lnTo>
                <a:lnTo>
                  <a:pt x="4704842" y="3797"/>
                </a:lnTo>
                <a:lnTo>
                  <a:pt x="4704156" y="4394"/>
                </a:lnTo>
                <a:lnTo>
                  <a:pt x="4704029" y="4610"/>
                </a:lnTo>
                <a:lnTo>
                  <a:pt x="4702759" y="5740"/>
                </a:lnTo>
                <a:lnTo>
                  <a:pt x="4701667" y="7048"/>
                </a:lnTo>
                <a:lnTo>
                  <a:pt x="4699203" y="10922"/>
                </a:lnTo>
                <a:lnTo>
                  <a:pt x="4698212" y="13817"/>
                </a:lnTo>
                <a:lnTo>
                  <a:pt x="4698009" y="17106"/>
                </a:lnTo>
                <a:lnTo>
                  <a:pt x="4697971" y="17297"/>
                </a:lnTo>
                <a:lnTo>
                  <a:pt x="4623054" y="1568272"/>
                </a:lnTo>
                <a:lnTo>
                  <a:pt x="3728974" y="2696426"/>
                </a:lnTo>
                <a:lnTo>
                  <a:pt x="3728021" y="2698267"/>
                </a:lnTo>
                <a:lnTo>
                  <a:pt x="3727043" y="2701150"/>
                </a:lnTo>
                <a:lnTo>
                  <a:pt x="3726815" y="2702039"/>
                </a:lnTo>
                <a:lnTo>
                  <a:pt x="3726675" y="2702941"/>
                </a:lnTo>
                <a:lnTo>
                  <a:pt x="3555479" y="3669538"/>
                </a:lnTo>
                <a:lnTo>
                  <a:pt x="3548405" y="3664077"/>
                </a:lnTo>
                <a:lnTo>
                  <a:pt x="3548405" y="3709530"/>
                </a:lnTo>
                <a:lnTo>
                  <a:pt x="3424771" y="4407611"/>
                </a:lnTo>
                <a:lnTo>
                  <a:pt x="2091931" y="4587494"/>
                </a:lnTo>
                <a:lnTo>
                  <a:pt x="2558262" y="2960916"/>
                </a:lnTo>
                <a:lnTo>
                  <a:pt x="2561983" y="2947949"/>
                </a:lnTo>
                <a:lnTo>
                  <a:pt x="3548405" y="3709530"/>
                </a:lnTo>
                <a:lnTo>
                  <a:pt x="3548405" y="3664077"/>
                </a:lnTo>
                <a:lnTo>
                  <a:pt x="2895727" y="3160141"/>
                </a:lnTo>
                <a:lnTo>
                  <a:pt x="2562847" y="2903131"/>
                </a:lnTo>
                <a:lnTo>
                  <a:pt x="2562504" y="2902864"/>
                </a:lnTo>
                <a:lnTo>
                  <a:pt x="2562212" y="2902648"/>
                </a:lnTo>
                <a:lnTo>
                  <a:pt x="2557551" y="2899676"/>
                </a:lnTo>
                <a:lnTo>
                  <a:pt x="2552801" y="2898927"/>
                </a:lnTo>
                <a:lnTo>
                  <a:pt x="2548331" y="2899816"/>
                </a:lnTo>
                <a:lnTo>
                  <a:pt x="2526449" y="2904045"/>
                </a:lnTo>
                <a:lnTo>
                  <a:pt x="2526449" y="2940697"/>
                </a:lnTo>
                <a:lnTo>
                  <a:pt x="2055926" y="4581995"/>
                </a:lnTo>
                <a:lnTo>
                  <a:pt x="2048802" y="4577816"/>
                </a:lnTo>
                <a:lnTo>
                  <a:pt x="2048802" y="4639030"/>
                </a:lnTo>
                <a:lnTo>
                  <a:pt x="2047925" y="5150739"/>
                </a:lnTo>
                <a:lnTo>
                  <a:pt x="803160" y="5290782"/>
                </a:lnTo>
                <a:lnTo>
                  <a:pt x="2048802" y="4639030"/>
                </a:lnTo>
                <a:lnTo>
                  <a:pt x="2048802" y="4577816"/>
                </a:lnTo>
                <a:lnTo>
                  <a:pt x="2029663" y="4566590"/>
                </a:lnTo>
                <a:lnTo>
                  <a:pt x="2029663" y="4608220"/>
                </a:lnTo>
                <a:lnTo>
                  <a:pt x="719150" y="5293957"/>
                </a:lnTo>
                <a:lnTo>
                  <a:pt x="683488" y="5195252"/>
                </a:lnTo>
                <a:lnTo>
                  <a:pt x="683488" y="5301526"/>
                </a:lnTo>
                <a:lnTo>
                  <a:pt x="320535" y="5300942"/>
                </a:lnTo>
                <a:lnTo>
                  <a:pt x="63093" y="3584498"/>
                </a:lnTo>
                <a:lnTo>
                  <a:pt x="683488" y="5301526"/>
                </a:lnTo>
                <a:lnTo>
                  <a:pt x="683488" y="5195252"/>
                </a:lnTo>
                <a:lnTo>
                  <a:pt x="113030" y="3616248"/>
                </a:lnTo>
                <a:lnTo>
                  <a:pt x="52235" y="3447948"/>
                </a:lnTo>
                <a:lnTo>
                  <a:pt x="923036" y="3958907"/>
                </a:lnTo>
                <a:lnTo>
                  <a:pt x="2029663" y="4608220"/>
                </a:lnTo>
                <a:lnTo>
                  <a:pt x="2029663" y="4566590"/>
                </a:lnTo>
                <a:lnTo>
                  <a:pt x="68707" y="3415715"/>
                </a:lnTo>
                <a:lnTo>
                  <a:pt x="2526449" y="2940697"/>
                </a:lnTo>
                <a:lnTo>
                  <a:pt x="2526449" y="2904045"/>
                </a:lnTo>
                <a:lnTo>
                  <a:pt x="14744" y="3389465"/>
                </a:lnTo>
                <a:lnTo>
                  <a:pt x="14465" y="3389503"/>
                </a:lnTo>
                <a:lnTo>
                  <a:pt x="0" y="3404641"/>
                </a:lnTo>
                <a:lnTo>
                  <a:pt x="152" y="3407981"/>
                </a:lnTo>
                <a:lnTo>
                  <a:pt x="254" y="3409378"/>
                </a:lnTo>
                <a:lnTo>
                  <a:pt x="368" y="3410051"/>
                </a:lnTo>
                <a:lnTo>
                  <a:pt x="286562" y="5318455"/>
                </a:lnTo>
                <a:lnTo>
                  <a:pt x="284238" y="5328932"/>
                </a:lnTo>
                <a:lnTo>
                  <a:pt x="364553" y="5328932"/>
                </a:lnTo>
                <a:lnTo>
                  <a:pt x="774153" y="5328932"/>
                </a:lnTo>
                <a:lnTo>
                  <a:pt x="786447" y="5328932"/>
                </a:lnTo>
                <a:lnTo>
                  <a:pt x="851623" y="5321592"/>
                </a:lnTo>
                <a:lnTo>
                  <a:pt x="2047862" y="5187073"/>
                </a:lnTo>
                <a:lnTo>
                  <a:pt x="2047621" y="5328932"/>
                </a:lnTo>
                <a:lnTo>
                  <a:pt x="2083765" y="5328932"/>
                </a:lnTo>
                <a:lnTo>
                  <a:pt x="2083981" y="5210035"/>
                </a:lnTo>
                <a:lnTo>
                  <a:pt x="2084019" y="5183035"/>
                </a:lnTo>
                <a:lnTo>
                  <a:pt x="2132634" y="5177574"/>
                </a:lnTo>
                <a:lnTo>
                  <a:pt x="3145078" y="5063706"/>
                </a:lnTo>
                <a:lnTo>
                  <a:pt x="2844698" y="5328932"/>
                </a:lnTo>
                <a:lnTo>
                  <a:pt x="2899295" y="5328932"/>
                </a:lnTo>
                <a:lnTo>
                  <a:pt x="3163189" y="5095913"/>
                </a:lnTo>
                <a:lnTo>
                  <a:pt x="3089808" y="5328932"/>
                </a:lnTo>
                <a:lnTo>
                  <a:pt x="3127743" y="5328932"/>
                </a:lnTo>
                <a:lnTo>
                  <a:pt x="3194799" y="5116017"/>
                </a:lnTo>
                <a:lnTo>
                  <a:pt x="3200222" y="5098770"/>
                </a:lnTo>
                <a:lnTo>
                  <a:pt x="3205594" y="5081752"/>
                </a:lnTo>
                <a:lnTo>
                  <a:pt x="3210356" y="5066614"/>
                </a:lnTo>
                <a:lnTo>
                  <a:pt x="3648151" y="5328932"/>
                </a:lnTo>
                <a:lnTo>
                  <a:pt x="3690505" y="5328932"/>
                </a:lnTo>
                <a:lnTo>
                  <a:pt x="3718433" y="5328932"/>
                </a:lnTo>
                <a:lnTo>
                  <a:pt x="3234207" y="5038814"/>
                </a:lnTo>
                <a:lnTo>
                  <a:pt x="3522370" y="4853152"/>
                </a:lnTo>
                <a:lnTo>
                  <a:pt x="3789375" y="5328932"/>
                </a:lnTo>
                <a:lnTo>
                  <a:pt x="3830764" y="5328932"/>
                </a:lnTo>
                <a:lnTo>
                  <a:pt x="3552774" y="4833569"/>
                </a:lnTo>
                <a:lnTo>
                  <a:pt x="3783546" y="4684890"/>
                </a:lnTo>
                <a:lnTo>
                  <a:pt x="4379773" y="4773434"/>
                </a:lnTo>
                <a:lnTo>
                  <a:pt x="4442269" y="5328932"/>
                </a:lnTo>
                <a:lnTo>
                  <a:pt x="4478540" y="5328932"/>
                </a:lnTo>
                <a:lnTo>
                  <a:pt x="4416653" y="4778908"/>
                </a:lnTo>
                <a:lnTo>
                  <a:pt x="5652948" y="4962499"/>
                </a:lnTo>
                <a:lnTo>
                  <a:pt x="5456631" y="5328932"/>
                </a:lnTo>
                <a:lnTo>
                  <a:pt x="5497639" y="5328932"/>
                </a:lnTo>
                <a:lnTo>
                  <a:pt x="5683529" y="4981943"/>
                </a:lnTo>
                <a:lnTo>
                  <a:pt x="5683631" y="4981753"/>
                </a:lnTo>
                <a:lnTo>
                  <a:pt x="5941822" y="5328932"/>
                </a:lnTo>
                <a:lnTo>
                  <a:pt x="5986564" y="5328932"/>
                </a:lnTo>
                <a:lnTo>
                  <a:pt x="5768403" y="5035651"/>
                </a:lnTo>
                <a:lnTo>
                  <a:pt x="5711075" y="4958600"/>
                </a:lnTo>
                <a:lnTo>
                  <a:pt x="5730824" y="4952936"/>
                </a:lnTo>
                <a:lnTo>
                  <a:pt x="5747677" y="4948110"/>
                </a:lnTo>
                <a:lnTo>
                  <a:pt x="7170115" y="4540491"/>
                </a:lnTo>
                <a:lnTo>
                  <a:pt x="7191654" y="4534306"/>
                </a:lnTo>
                <a:lnTo>
                  <a:pt x="7201471" y="5328932"/>
                </a:lnTo>
                <a:lnTo>
                  <a:pt x="7237654" y="5328932"/>
                </a:lnTo>
                <a:lnTo>
                  <a:pt x="7228141" y="4557509"/>
                </a:lnTo>
                <a:lnTo>
                  <a:pt x="7227862" y="4535309"/>
                </a:lnTo>
                <a:lnTo>
                  <a:pt x="7360450" y="4578997"/>
                </a:lnTo>
                <a:lnTo>
                  <a:pt x="7368832" y="4581753"/>
                </a:lnTo>
                <a:lnTo>
                  <a:pt x="7574839" y="4649635"/>
                </a:lnTo>
                <a:lnTo>
                  <a:pt x="7474928" y="5328932"/>
                </a:lnTo>
                <a:lnTo>
                  <a:pt x="7511339" y="5328932"/>
                </a:lnTo>
                <a:lnTo>
                  <a:pt x="7608138" y="4670806"/>
                </a:lnTo>
                <a:lnTo>
                  <a:pt x="7612316" y="4642447"/>
                </a:lnTo>
                <a:lnTo>
                  <a:pt x="7878927" y="4078198"/>
                </a:lnTo>
                <a:lnTo>
                  <a:pt x="7878927" y="3993819"/>
                </a:lnTo>
                <a:lnTo>
                  <a:pt x="7585405" y="4615015"/>
                </a:lnTo>
                <a:lnTo>
                  <a:pt x="7245045" y="4503051"/>
                </a:lnTo>
                <a:lnTo>
                  <a:pt x="7878927" y="3942181"/>
                </a:lnTo>
                <a:lnTo>
                  <a:pt x="7878927" y="3893896"/>
                </a:lnTo>
                <a:lnTo>
                  <a:pt x="7211593" y="4484357"/>
                </a:lnTo>
                <a:lnTo>
                  <a:pt x="7165010" y="4427055"/>
                </a:lnTo>
                <a:lnTo>
                  <a:pt x="7165010" y="4484332"/>
                </a:lnTo>
                <a:lnTo>
                  <a:pt x="7129335" y="4478020"/>
                </a:lnTo>
                <a:lnTo>
                  <a:pt x="7129335" y="4514558"/>
                </a:lnTo>
                <a:lnTo>
                  <a:pt x="5706897" y="4922177"/>
                </a:lnTo>
                <a:lnTo>
                  <a:pt x="5874372" y="4306976"/>
                </a:lnTo>
                <a:lnTo>
                  <a:pt x="5878182" y="4292993"/>
                </a:lnTo>
                <a:lnTo>
                  <a:pt x="5967552" y="4308818"/>
                </a:lnTo>
                <a:lnTo>
                  <a:pt x="7129335" y="4514558"/>
                </a:lnTo>
                <a:lnTo>
                  <a:pt x="7129335" y="4478020"/>
                </a:lnTo>
                <a:lnTo>
                  <a:pt x="5887682" y="4258043"/>
                </a:lnTo>
                <a:lnTo>
                  <a:pt x="6156388" y="3271012"/>
                </a:lnTo>
                <a:lnTo>
                  <a:pt x="6162014" y="3250336"/>
                </a:lnTo>
                <a:lnTo>
                  <a:pt x="7165010" y="4484332"/>
                </a:lnTo>
                <a:lnTo>
                  <a:pt x="7165010" y="4427055"/>
                </a:lnTo>
                <a:lnTo>
                  <a:pt x="6258395" y="3311626"/>
                </a:lnTo>
                <a:lnTo>
                  <a:pt x="6207518" y="3249028"/>
                </a:lnTo>
                <a:lnTo>
                  <a:pt x="6313741" y="3285286"/>
                </a:lnTo>
                <a:lnTo>
                  <a:pt x="7878927" y="3819601"/>
                </a:lnTo>
                <a:lnTo>
                  <a:pt x="7878927" y="3781412"/>
                </a:lnTo>
                <a:lnTo>
                  <a:pt x="6184062" y="3202851"/>
                </a:lnTo>
                <a:lnTo>
                  <a:pt x="6193764" y="3190798"/>
                </a:lnTo>
                <a:lnTo>
                  <a:pt x="7355662" y="1746948"/>
                </a:lnTo>
                <a:lnTo>
                  <a:pt x="7364082" y="1736496"/>
                </a:lnTo>
                <a:lnTo>
                  <a:pt x="7878927" y="3560216"/>
                </a:lnTo>
                <a:lnTo>
                  <a:pt x="7878927" y="3427285"/>
                </a:lnTo>
                <a:close/>
              </a:path>
            </a:pathLst>
          </a:custGeom>
          <a:solidFill>
            <a:srgbClr val="6D6D6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1034950" y="871500"/>
            <a:ext cx="9374100" cy="4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0200">
            <a:spAutoFit/>
          </a:bodyPr>
          <a:lstStyle/>
          <a:p>
            <a:pPr indent="0" lvl="0" marL="12700" marR="5080" rtl="0" algn="l">
              <a:lnSpc>
                <a:spcPct val="7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00"/>
              <a:t>GENBMI  OFFENSE  MAPPER</a:t>
            </a:r>
            <a:endParaRPr sz="10600"/>
          </a:p>
        </p:txBody>
      </p:sp>
      <p:sp>
        <p:nvSpPr>
          <p:cNvPr id="50" name="Google Shape;50;p7"/>
          <p:cNvSpPr txBox="1"/>
          <p:nvPr/>
        </p:nvSpPr>
        <p:spPr>
          <a:xfrm>
            <a:off x="692505" y="7841436"/>
            <a:ext cx="70821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107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latin typeface="Lucida Sans"/>
                <a:ea typeface="Lucida Sans"/>
                <a:cs typeface="Lucida Sans"/>
                <a:sym typeface="Lucida Sans"/>
              </a:rPr>
              <a:t>AUTHORS:</a:t>
            </a:r>
            <a:endParaRPr sz="34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16204" marR="0" rtl="0" algn="l">
              <a:lnSpc>
                <a:spcPct val="1079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latin typeface="Lucida Sans"/>
                <a:ea typeface="Lucida Sans"/>
                <a:cs typeface="Lucida Sans"/>
                <a:sym typeface="Lucida Sans"/>
              </a:rPr>
              <a:t>CS22B2009	CS22B2045  CS22B2049</a:t>
            </a:r>
            <a:endParaRPr sz="265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3558349" y="407175"/>
            <a:ext cx="11658600" cy="156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Contributions</a:t>
            </a:r>
            <a:endParaRPr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859899" y="5641600"/>
            <a:ext cx="9055500" cy="32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/>
              <a:t>CS22B2049</a:t>
            </a:r>
            <a:endParaRPr b="1"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Side image Feature Extraction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Report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57" name="Google Shape;57;p8"/>
          <p:cNvSpPr txBox="1"/>
          <p:nvPr/>
        </p:nvSpPr>
        <p:spPr>
          <a:xfrm>
            <a:off x="382300" y="2101875"/>
            <a:ext cx="8698200" cy="4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CS22B2009</a:t>
            </a:r>
            <a:endParaRPr b="1"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Char char="●"/>
            </a:pPr>
            <a:r>
              <a:rPr lang="en-US" sz="3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Preprocessing and labelling</a:t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Char char="●"/>
            </a:pPr>
            <a:r>
              <a:rPr lang="en-US" sz="3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Front image feature extraction</a:t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Char char="●"/>
            </a:pPr>
            <a:r>
              <a:rPr lang="en-US" sz="3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SVR Model Implementation and testing</a:t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Char char="●"/>
            </a:pPr>
            <a:r>
              <a:rPr lang="en-US" sz="3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Perceptron implementation and testing</a:t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9503950" y="1969575"/>
            <a:ext cx="8577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CS22B2045</a:t>
            </a:r>
            <a:endParaRPr b="1"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Char char="●"/>
            </a:pPr>
            <a:r>
              <a:rPr lang="en-US" sz="3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Analysis </a:t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KNN Model Implementation and testing</a:t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Char char="●"/>
            </a:pPr>
            <a:r>
              <a:rPr lang="en-US" sz="3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Presentation </a:t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Char char="●"/>
            </a:pPr>
            <a:r>
              <a:rPr lang="en-US" sz="3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Graph plotting </a:t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18281650" cy="2038350"/>
          </a:xfrm>
          <a:custGeom>
            <a:rect b="b" l="l" r="r" t="t"/>
            <a:pathLst>
              <a:path extrusionOk="0" h="2038350" w="18281650">
                <a:moveTo>
                  <a:pt x="0" y="0"/>
                </a:moveTo>
                <a:lnTo>
                  <a:pt x="18281320" y="0"/>
                </a:lnTo>
                <a:lnTo>
                  <a:pt x="18281320" y="2038349"/>
                </a:lnTo>
                <a:lnTo>
                  <a:pt x="0" y="2038349"/>
                </a:lnTo>
                <a:lnTo>
                  <a:pt x="0" y="0"/>
                </a:lnTo>
                <a:close/>
              </a:path>
            </a:pathLst>
          </a:custGeom>
          <a:solidFill>
            <a:srgbClr val="F2CC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4308399" y="413800"/>
            <a:ext cx="12183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50"/>
              <a:t>META DATA</a:t>
            </a:r>
            <a:endParaRPr sz="8150"/>
          </a:p>
        </p:txBody>
      </p:sp>
      <p:sp>
        <p:nvSpPr>
          <p:cNvPr id="65" name="Google Shape;65;p9"/>
          <p:cNvSpPr txBox="1"/>
          <p:nvPr/>
        </p:nvSpPr>
        <p:spPr>
          <a:xfrm>
            <a:off x="1581428" y="2165100"/>
            <a:ext cx="15356100" cy="81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-577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Verdana"/>
              <a:buChar char="●"/>
            </a:pPr>
            <a:r>
              <a:rPr lang="en-US" sz="5500">
                <a:latin typeface="Verdana"/>
                <a:ea typeface="Verdana"/>
                <a:cs typeface="Verdana"/>
                <a:sym typeface="Verdana"/>
              </a:rPr>
              <a:t>Original Data Points: 68,493</a:t>
            </a:r>
            <a:endParaRPr sz="5500">
              <a:latin typeface="Verdana"/>
              <a:ea typeface="Verdana"/>
              <a:cs typeface="Verdana"/>
              <a:sym typeface="Verdana"/>
            </a:endParaRPr>
          </a:p>
          <a:p>
            <a:pPr indent="-577850" lvl="0" marL="457200" marR="5080" rtl="0" algn="l">
              <a:lnSpc>
                <a:spcPct val="129636"/>
              </a:lnSpc>
              <a:spcBef>
                <a:spcPts val="0"/>
              </a:spcBef>
              <a:spcAft>
                <a:spcPts val="0"/>
              </a:spcAft>
              <a:buSzPts val="5500"/>
              <a:buFont typeface="Verdana"/>
              <a:buChar char="●"/>
            </a:pPr>
            <a:r>
              <a:rPr lang="en-US" sz="5500">
                <a:latin typeface="Verdana"/>
                <a:ea typeface="Verdana"/>
                <a:cs typeface="Verdana"/>
                <a:sym typeface="Verdana"/>
              </a:rPr>
              <a:t>Data After Preprocessing: </a:t>
            </a:r>
            <a:r>
              <a:rPr lang="en-US" sz="5500">
                <a:latin typeface="Verdana"/>
                <a:ea typeface="Verdana"/>
                <a:cs typeface="Verdana"/>
                <a:sym typeface="Verdana"/>
              </a:rPr>
              <a:t>60,002</a:t>
            </a:r>
            <a:r>
              <a:rPr lang="en-US" sz="5500">
                <a:latin typeface="Verdana"/>
                <a:ea typeface="Verdana"/>
                <a:cs typeface="Verdana"/>
                <a:sym typeface="Verdana"/>
              </a:rPr>
              <a:t>  </a:t>
            </a:r>
            <a:endParaRPr sz="5500">
              <a:latin typeface="Verdana"/>
              <a:ea typeface="Verdana"/>
              <a:cs typeface="Verdana"/>
              <a:sym typeface="Verdana"/>
            </a:endParaRPr>
          </a:p>
          <a:p>
            <a:pPr indent="-577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Verdana"/>
              <a:buChar char="●"/>
            </a:pPr>
            <a:r>
              <a:rPr lang="en-US" sz="5500">
                <a:latin typeface="Verdana"/>
                <a:ea typeface="Verdana"/>
                <a:cs typeface="Verdana"/>
                <a:sym typeface="Verdana"/>
              </a:rPr>
              <a:t>Training Data: 48,002</a:t>
            </a:r>
            <a:endParaRPr sz="5500">
              <a:latin typeface="Verdana"/>
              <a:ea typeface="Verdana"/>
              <a:cs typeface="Verdana"/>
              <a:sym typeface="Verdana"/>
            </a:endParaRPr>
          </a:p>
          <a:p>
            <a:pPr indent="-577850" lvl="0" marL="457200" marR="2449830" rtl="0" algn="l">
              <a:lnSpc>
                <a:spcPct val="129636"/>
              </a:lnSpc>
              <a:spcBef>
                <a:spcPts val="0"/>
              </a:spcBef>
              <a:spcAft>
                <a:spcPts val="0"/>
              </a:spcAft>
              <a:buSzPts val="5500"/>
              <a:buFont typeface="Verdana"/>
              <a:buChar char="●"/>
            </a:pPr>
            <a:r>
              <a:rPr lang="en-US" sz="5500">
                <a:latin typeface="Verdana"/>
                <a:ea typeface="Verdana"/>
                <a:cs typeface="Verdana"/>
                <a:sym typeface="Verdana"/>
              </a:rPr>
              <a:t>Test Data: 12,000 </a:t>
            </a:r>
            <a:endParaRPr sz="5500">
              <a:latin typeface="Verdana"/>
              <a:ea typeface="Verdana"/>
              <a:cs typeface="Verdana"/>
              <a:sym typeface="Verdana"/>
            </a:endParaRPr>
          </a:p>
          <a:p>
            <a:pPr indent="-577850" lvl="0" marL="457200" marR="2449830" rtl="0" algn="l">
              <a:lnSpc>
                <a:spcPct val="129636"/>
              </a:lnSpc>
              <a:spcBef>
                <a:spcPts val="0"/>
              </a:spcBef>
              <a:spcAft>
                <a:spcPts val="0"/>
              </a:spcAft>
              <a:buSzPts val="5500"/>
              <a:buFont typeface="Verdana"/>
              <a:buChar char="●"/>
            </a:pPr>
            <a:r>
              <a:rPr lang="en-US" sz="5500">
                <a:latin typeface="Verdana"/>
                <a:ea typeface="Verdana"/>
                <a:cs typeface="Verdana"/>
                <a:sym typeface="Verdana"/>
              </a:rPr>
              <a:t>Number of Features per image : 6 </a:t>
            </a:r>
            <a:endParaRPr sz="5500">
              <a:latin typeface="Verdana"/>
              <a:ea typeface="Verdana"/>
              <a:cs typeface="Verdana"/>
              <a:sym typeface="Verdana"/>
            </a:endParaRPr>
          </a:p>
          <a:p>
            <a:pPr indent="-577850" lvl="0" marL="457200" marR="2449830" rtl="0" algn="l">
              <a:lnSpc>
                <a:spcPct val="129636"/>
              </a:lnSpc>
              <a:spcBef>
                <a:spcPts val="0"/>
              </a:spcBef>
              <a:spcAft>
                <a:spcPts val="0"/>
              </a:spcAft>
              <a:buSzPts val="5500"/>
              <a:buFont typeface="Verdana"/>
              <a:buChar char="●"/>
            </a:pPr>
            <a:r>
              <a:rPr lang="en-US" sz="5500">
                <a:latin typeface="Verdana"/>
                <a:ea typeface="Verdana"/>
                <a:cs typeface="Verdana"/>
                <a:sym typeface="Verdana"/>
              </a:rPr>
              <a:t>Number of males: 56,353</a:t>
            </a:r>
            <a:endParaRPr sz="5500">
              <a:latin typeface="Verdana"/>
              <a:ea typeface="Verdana"/>
              <a:cs typeface="Verdana"/>
              <a:sym typeface="Verdana"/>
            </a:endParaRPr>
          </a:p>
          <a:p>
            <a:pPr indent="-577850" lvl="0" marL="457200" marR="2449830" rtl="0" algn="l">
              <a:lnSpc>
                <a:spcPct val="129636"/>
              </a:lnSpc>
              <a:spcBef>
                <a:spcPts val="0"/>
              </a:spcBef>
              <a:spcAft>
                <a:spcPts val="0"/>
              </a:spcAft>
              <a:buSzPts val="5500"/>
              <a:buFont typeface="Verdana"/>
              <a:buChar char="●"/>
            </a:pPr>
            <a:r>
              <a:rPr lang="en-US" sz="5500">
                <a:latin typeface="Verdana"/>
                <a:ea typeface="Verdana"/>
                <a:cs typeface="Verdana"/>
                <a:sym typeface="Verdana"/>
              </a:rPr>
              <a:t>Number of females: 3,649</a:t>
            </a:r>
            <a:endParaRPr sz="55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2449830" rtl="0" algn="l">
              <a:lnSpc>
                <a:spcPct val="129636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 sz="5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0" y="0"/>
            <a:ext cx="18281650" cy="2038350"/>
          </a:xfrm>
          <a:custGeom>
            <a:rect b="b" l="l" r="r" t="t"/>
            <a:pathLst>
              <a:path extrusionOk="0" h="2038350" w="18281650">
                <a:moveTo>
                  <a:pt x="0" y="0"/>
                </a:moveTo>
                <a:lnTo>
                  <a:pt x="18281320" y="0"/>
                </a:lnTo>
                <a:lnTo>
                  <a:pt x="18281320" y="2038349"/>
                </a:lnTo>
                <a:lnTo>
                  <a:pt x="0" y="2038349"/>
                </a:lnTo>
                <a:lnTo>
                  <a:pt x="0" y="0"/>
                </a:lnTo>
                <a:close/>
              </a:path>
            </a:pathLst>
          </a:custGeom>
          <a:solidFill>
            <a:srgbClr val="F2CC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4939497" y="670950"/>
            <a:ext cx="111063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72" name="Google Shape;72;p10"/>
          <p:cNvSpPr txBox="1"/>
          <p:nvPr/>
        </p:nvSpPr>
        <p:spPr>
          <a:xfrm>
            <a:off x="1086275" y="2361950"/>
            <a:ext cx="16603500" cy="6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95300" lvl="0" marL="457200" marR="131699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SzPts val="4200"/>
              <a:buFont typeface="Verdana"/>
              <a:buChar char="●"/>
            </a:pPr>
            <a:r>
              <a:rPr lang="en-US" sz="4200">
                <a:latin typeface="Verdana"/>
                <a:ea typeface="Verdana"/>
                <a:cs typeface="Verdana"/>
                <a:sym typeface="Verdana"/>
              </a:rPr>
              <a:t>Data Collection: Loaded gender, weight, height, and ID  from a CSV file.</a:t>
            </a:r>
            <a:endParaRPr sz="4200">
              <a:latin typeface="Verdana"/>
              <a:ea typeface="Verdana"/>
              <a:cs typeface="Verdana"/>
              <a:sym typeface="Verdana"/>
            </a:endParaRPr>
          </a:p>
          <a:p>
            <a:pPr indent="-495300" lvl="0" marL="457200" marR="1645285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SzPts val="4200"/>
              <a:buFont typeface="Verdana"/>
              <a:buChar char="●"/>
            </a:pPr>
            <a:r>
              <a:rPr lang="en-US" sz="4200">
                <a:latin typeface="Verdana"/>
                <a:ea typeface="Verdana"/>
                <a:cs typeface="Verdana"/>
                <a:sym typeface="Verdana"/>
              </a:rPr>
              <a:t>Feature Extraction: Processed images using HOG and  stored features in a dictionary linked to IDs.</a:t>
            </a:r>
            <a:endParaRPr sz="4200">
              <a:latin typeface="Verdana"/>
              <a:ea typeface="Verdana"/>
              <a:cs typeface="Verdana"/>
              <a:sym typeface="Verdana"/>
            </a:endParaRPr>
          </a:p>
          <a:p>
            <a:pPr indent="-495300" lvl="0" marL="45720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SzPts val="4200"/>
              <a:buFont typeface="Verdana"/>
              <a:buChar char="●"/>
            </a:pPr>
            <a:r>
              <a:rPr lang="en-US" sz="4200">
                <a:latin typeface="Verdana"/>
                <a:ea typeface="Verdana"/>
                <a:cs typeface="Verdana"/>
                <a:sym typeface="Verdana"/>
              </a:rPr>
              <a:t>Data Integration: Added extracted features as new columns  in the dataset using IDs as reference.</a:t>
            </a:r>
            <a:endParaRPr sz="4200">
              <a:latin typeface="Verdana"/>
              <a:ea typeface="Verdana"/>
              <a:cs typeface="Verdana"/>
              <a:sym typeface="Verdana"/>
            </a:endParaRPr>
          </a:p>
          <a:p>
            <a:pPr indent="-495300" lvl="0" marL="457200" marR="1260475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SzPts val="4200"/>
              <a:buFont typeface="Verdana"/>
              <a:buChar char="●"/>
            </a:pPr>
            <a:r>
              <a:rPr lang="en-US" sz="4200">
                <a:latin typeface="Verdana"/>
                <a:ea typeface="Verdana"/>
                <a:cs typeface="Verdana"/>
                <a:sym typeface="Verdana"/>
              </a:rPr>
              <a:t>Data Preprocessing: Converted extracted features into  float numpy arrays for compatibility.</a:t>
            </a:r>
            <a:endParaRPr sz="4200">
              <a:latin typeface="Verdana"/>
              <a:ea typeface="Verdana"/>
              <a:cs typeface="Verdana"/>
              <a:sym typeface="Verdana"/>
            </a:endParaRPr>
          </a:p>
          <a:p>
            <a:pPr indent="-495300" lvl="0" marL="457200" marR="1260475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SzPts val="4200"/>
              <a:buFont typeface="Verdana"/>
              <a:buChar char="●"/>
            </a:pPr>
            <a:r>
              <a:rPr lang="en-US" sz="4200">
                <a:latin typeface="Verdana"/>
                <a:ea typeface="Verdana"/>
                <a:cs typeface="Verdana"/>
                <a:sym typeface="Verdana"/>
              </a:rPr>
              <a:t>Implemented an SVM regression model to predict the value.</a:t>
            </a:r>
            <a:endParaRPr sz="4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0" y="0"/>
            <a:ext cx="18281650" cy="2038350"/>
          </a:xfrm>
          <a:custGeom>
            <a:rect b="b" l="l" r="r" t="t"/>
            <a:pathLst>
              <a:path extrusionOk="0" h="2038350" w="18281650">
                <a:moveTo>
                  <a:pt x="0" y="0"/>
                </a:moveTo>
                <a:lnTo>
                  <a:pt x="18281320" y="0"/>
                </a:lnTo>
                <a:lnTo>
                  <a:pt x="18281320" y="2038349"/>
                </a:lnTo>
                <a:lnTo>
                  <a:pt x="0" y="2038349"/>
                </a:lnTo>
                <a:lnTo>
                  <a:pt x="0" y="0"/>
                </a:lnTo>
                <a:close/>
              </a:path>
            </a:pathLst>
          </a:custGeom>
          <a:solidFill>
            <a:srgbClr val="F2CC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2485928" y="288300"/>
            <a:ext cx="164958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WORKFLOW(CONT)</a:t>
            </a:r>
            <a:endParaRPr/>
          </a:p>
        </p:txBody>
      </p:sp>
      <p:sp>
        <p:nvSpPr>
          <p:cNvPr id="79" name="Google Shape;79;p11"/>
          <p:cNvSpPr txBox="1"/>
          <p:nvPr/>
        </p:nvSpPr>
        <p:spPr>
          <a:xfrm>
            <a:off x="701400" y="1576525"/>
            <a:ext cx="16885200" cy="8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Perceptron Model Testing: Tested a Perceptron model for classification as an alternative approach.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Model Evaluation: Compared accuracy across all models to identify the  best-performing one.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Data labelling : labelled data as 1 for male and 0 for female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Gender Identification using Manual KNN: Implemented KNN for gender  classification.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Extracted the information on offences from html documents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Plotted the offense graph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0" y="0"/>
            <a:ext cx="18288000" cy="1529715"/>
          </a:xfrm>
          <a:custGeom>
            <a:rect b="b" l="l" r="r" t="t"/>
            <a:pathLst>
              <a:path extrusionOk="0" h="1529715" w="18288000">
                <a:moveTo>
                  <a:pt x="0" y="0"/>
                </a:moveTo>
                <a:lnTo>
                  <a:pt x="18287998" y="0"/>
                </a:lnTo>
                <a:lnTo>
                  <a:pt x="18287998" y="1529182"/>
                </a:lnTo>
                <a:lnTo>
                  <a:pt x="0" y="1529182"/>
                </a:lnTo>
                <a:lnTo>
                  <a:pt x="0" y="0"/>
                </a:lnTo>
                <a:close/>
              </a:path>
            </a:pathLst>
          </a:custGeom>
          <a:solidFill>
            <a:srgbClr val="F2CC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2"/>
          <p:cNvSpPr txBox="1"/>
          <p:nvPr/>
        </p:nvSpPr>
        <p:spPr>
          <a:xfrm>
            <a:off x="289694" y="1983075"/>
            <a:ext cx="5548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Trebuchet MS"/>
                <a:ea typeface="Trebuchet MS"/>
                <a:cs typeface="Trebuchet MS"/>
                <a:sym typeface="Trebuchet MS"/>
              </a:rPr>
              <a:t>For BMI(SVM regression):</a:t>
            </a:r>
            <a:endParaRPr sz="3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289711" y="4343199"/>
            <a:ext cx="5165090" cy="618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Trebuchet MS"/>
                <a:ea typeface="Trebuchet MS"/>
                <a:cs typeface="Trebuchet MS"/>
                <a:sym typeface="Trebuchet MS"/>
              </a:rPr>
              <a:t>For BMI(perceptron):</a:t>
            </a:r>
            <a:endParaRPr sz="3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>
            <a:off x="5838580" y="407175"/>
            <a:ext cx="94938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3188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RESUTS</a:t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445843" y="7670906"/>
            <a:ext cx="2925445" cy="618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Trebuchet MS"/>
                <a:ea typeface="Trebuchet MS"/>
                <a:cs typeface="Trebuchet MS"/>
                <a:sym typeface="Trebuchet MS"/>
              </a:rPr>
              <a:t>For Gender:</a:t>
            </a:r>
            <a:endParaRPr sz="3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974" y="2234875"/>
            <a:ext cx="11215275" cy="20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300" y="5093212"/>
            <a:ext cx="11059116" cy="19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337" y="7801138"/>
            <a:ext cx="10851998" cy="19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0" y="0"/>
            <a:ext cx="18288000" cy="2245995"/>
          </a:xfrm>
          <a:custGeom>
            <a:rect b="b" l="l" r="r" t="t"/>
            <a:pathLst>
              <a:path extrusionOk="0" h="2245995" w="18288000">
                <a:moveTo>
                  <a:pt x="18287998" y="2245550"/>
                </a:moveTo>
                <a:lnTo>
                  <a:pt x="0" y="2245550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245550"/>
                </a:lnTo>
                <a:close/>
              </a:path>
            </a:pathLst>
          </a:custGeom>
          <a:solidFill>
            <a:srgbClr val="F2CC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4176078" y="647900"/>
            <a:ext cx="119355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50"/>
              <a:t>OFFENSE PLOT</a:t>
            </a:r>
            <a:endParaRPr sz="9250"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565" y="3115641"/>
            <a:ext cx="161925" cy="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565" y="4430091"/>
            <a:ext cx="161925" cy="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565" y="5744541"/>
            <a:ext cx="161925" cy="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565" y="7058991"/>
            <a:ext cx="161925" cy="16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951160" y="2507898"/>
            <a:ext cx="16385678" cy="708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0000">
            <a:spAutoFit/>
          </a:bodyPr>
          <a:lstStyle/>
          <a:p>
            <a:pPr indent="0" lvl="0" marL="695325" marR="1549400" rtl="0" algn="l">
              <a:lnSpc>
                <a:spcPct val="10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Extraction: Extracted and counted occurrences of  offenses using value_counts().</a:t>
            </a:r>
            <a:endParaRPr/>
          </a:p>
          <a:p>
            <a:pPr indent="0" lvl="0" marL="695325" marR="2079625" rtl="0" algn="l">
              <a:lnSpc>
                <a:spcPct val="10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 Top Offenses: Selected the top 20 offenses for  analysis.</a:t>
            </a:r>
            <a:endParaRPr/>
          </a:p>
          <a:p>
            <a:pPr indent="0" lvl="0" marL="695325" marR="1590675" rtl="0" algn="l">
              <a:lnSpc>
                <a:spcPct val="10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Visualization: Plotted a bar chart with labeled axes and  rotated x-axis labels for clarity.</a:t>
            </a:r>
            <a:endParaRPr/>
          </a:p>
          <a:p>
            <a:pPr indent="0" lvl="0" marL="695325" marR="5080" rtl="0" algn="l">
              <a:lnSpc>
                <a:spcPct val="107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/>
              <a:t>Layout Adjustment: Used tight_layout() to ensure a clean and  readable plot.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6203553" y="413275"/>
            <a:ext cx="108606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50"/>
              <a:t>RESULT</a:t>
            </a:r>
            <a:endParaRPr sz="95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