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96E2B-F404-A4FF-7DE8-5523D11893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7370FE-80F2-661A-F695-A3282BD8F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2B899-736C-C61D-825E-AC3F3EE67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CFF72-1689-4083-A3D8-53245D684076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69A7F-D982-97ED-F551-8479CE458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40610-6CEC-1158-AB46-F204897EF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D464-2902-4EEF-8CE9-AF9398B70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684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91732-17D3-8500-199F-116FC7BAF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361773-F28B-9D86-D9C1-18C3AFC9E9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813A5-74AF-C58E-F518-1C53CEB91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CFF72-1689-4083-A3D8-53245D684076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31701-FFBF-9B3D-C3F9-D2863A590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97734-EA9E-95C9-ADD7-53001CEED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D464-2902-4EEF-8CE9-AF9398B70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0069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CBA770-2B7E-A362-E682-A02D39741C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52AE83-52FF-78E3-7DDF-1A9633F12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E1D58-B5B0-2514-0F15-84B51F17B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CFF72-1689-4083-A3D8-53245D684076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C6B64-F004-AF1C-8A7C-7809B9C65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7E07D-DF15-9979-1642-9582BFA4E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D464-2902-4EEF-8CE9-AF9398B70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549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1272A-16B5-A0FB-AD27-EF2F1AC2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10BB3-EC04-38E2-3121-5D1A7DFE9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C3C6B-D175-EF58-FF9D-846CC08EC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CFF72-1689-4083-A3D8-53245D684076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5FAD1-5266-AE3E-A2B9-E014D7BE7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1C0F4-0FAB-B96E-A5A9-5402D3593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D464-2902-4EEF-8CE9-AF9398B70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1973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7CF6-F19E-94F0-0D05-FC00A9628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4964F7-671D-E981-DF35-F7DFF00AF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96943-B839-FE1F-7AFC-39C7C4F8E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CFF72-1689-4083-A3D8-53245D684076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50F4E-C58D-0233-97BC-8414AEBF6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83020B-56B1-D02A-A6A1-23F113177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D464-2902-4EEF-8CE9-AF9398B70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711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C15E3-747E-5100-A349-D8AF6465A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037EC-9650-8121-7C99-69F9D41726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01D8D9-BEB4-FECD-29FD-F841DB8EC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AA5D75-5318-818E-C8E7-5D51767C2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CFF72-1689-4083-A3D8-53245D684076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CFE1E8-7878-5E04-929E-2B2197C53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632AE-B870-0947-7D3E-ED07FBA67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D464-2902-4EEF-8CE9-AF9398B70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39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0511B-286D-873E-740D-63EE9980D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20536-7804-E576-B3B0-38A860382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EBC758-D058-3740-6220-BAB329841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E575C8-7FB8-76E5-E36F-15CACE4CEB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04F848-7D07-61B9-765E-E9629646FD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659B01-6D8A-3922-0D49-2964BB6B3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CFF72-1689-4083-A3D8-53245D684076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DC9D9C-7C94-C52E-3F2D-1927292DE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C70388-09F6-0882-85AE-90FF72FE5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D464-2902-4EEF-8CE9-AF9398B70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290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9FE60-D48B-F8FD-95EF-65ADABA0C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66EE52-B64C-29B0-3BD8-D4A8BBE0F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CFF72-1689-4083-A3D8-53245D684076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82D44B-3F03-DEFC-CE2D-48EA144FC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CAFD5F-2D1B-B20B-747A-3925F46C5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D464-2902-4EEF-8CE9-AF9398B70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367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9566D3-49FB-626F-A520-121FB7B11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CFF72-1689-4083-A3D8-53245D684076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75B9D3-6B2D-43CA-53DF-9F4B5927B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97E78-6B71-B4D0-4E85-9898895B9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D464-2902-4EEF-8CE9-AF9398B70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851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B167A-67CC-4533-A0AB-8834EEC7B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657AF-8E46-3124-70C2-F0AAE6872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6FB70-ED40-B3BF-E033-6221A61CC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28DED-E8B3-575E-4696-0BA48B6E5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CFF72-1689-4083-A3D8-53245D684076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9C47E2-F864-C768-AD7F-15101E49D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F2F74D-4922-872C-A701-E5DA2C401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D464-2902-4EEF-8CE9-AF9398B70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53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AE62C-1254-074D-FEC9-26C29CB40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F348FF-D60A-82B0-81DC-124EECF14C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6C322-5FE1-D082-50F8-845E26214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545DE2-D57F-A9D7-EF39-1912B1319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CFF72-1689-4083-A3D8-53245D684076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64294C-F9A5-E600-388C-383CC15B9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833B13-7934-B1F1-5999-B6BFCA2A9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BD464-2902-4EEF-8CE9-AF9398B70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216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840D76-267A-A734-1F1C-7B5BE7424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FDFC9-A3D3-884A-8BA6-1C247AD40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A843A-F5EE-9E30-B425-42B5DE2D0D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5CFF72-1689-4083-A3D8-53245D684076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E7906-D5D7-A7A9-6C15-D0F873A970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F5CFF-A372-F20A-A48A-6BD98FAC73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4BD464-2902-4EEF-8CE9-AF9398B70E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43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5FD6A9-B085-6E7E-1A8E-D4187EE52E16}"/>
              </a:ext>
            </a:extLst>
          </p:cNvPr>
          <p:cNvSpPr/>
          <p:nvPr/>
        </p:nvSpPr>
        <p:spPr>
          <a:xfrm>
            <a:off x="1508760" y="2682240"/>
            <a:ext cx="1801368" cy="777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Apply Filters based on Rating, cost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08FF95-E299-7632-BDFE-2908F7D3EC39}"/>
              </a:ext>
            </a:extLst>
          </p:cNvPr>
          <p:cNvSpPr/>
          <p:nvPr/>
        </p:nvSpPr>
        <p:spPr>
          <a:xfrm>
            <a:off x="1508760" y="1594104"/>
            <a:ext cx="1801368" cy="777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View Restaurant List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C1E7A9-0863-5136-123D-5A19A573F8EF}"/>
              </a:ext>
            </a:extLst>
          </p:cNvPr>
          <p:cNvSpPr/>
          <p:nvPr/>
        </p:nvSpPr>
        <p:spPr>
          <a:xfrm>
            <a:off x="1508760" y="429768"/>
            <a:ext cx="1801368" cy="777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Browse Restaurants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C1A5DA-1481-1CA7-52AB-2A8F0D7D3F51}"/>
              </a:ext>
            </a:extLst>
          </p:cNvPr>
          <p:cNvSpPr/>
          <p:nvPr/>
        </p:nvSpPr>
        <p:spPr>
          <a:xfrm>
            <a:off x="1508760" y="3747516"/>
            <a:ext cx="1801368" cy="777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View Restaurant details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BC291E-9BA7-0738-E313-AB51881CD7D1}"/>
              </a:ext>
            </a:extLst>
          </p:cNvPr>
          <p:cNvSpPr/>
          <p:nvPr/>
        </p:nvSpPr>
        <p:spPr>
          <a:xfrm>
            <a:off x="4011168" y="429768"/>
            <a:ext cx="1801368" cy="777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Search food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38C4DF-0B08-DF3B-EEA0-342A8182A9FF}"/>
              </a:ext>
            </a:extLst>
          </p:cNvPr>
          <p:cNvSpPr/>
          <p:nvPr/>
        </p:nvSpPr>
        <p:spPr>
          <a:xfrm>
            <a:off x="4011168" y="1594104"/>
            <a:ext cx="1801368" cy="777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Use search/voice search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37E663-985F-48C2-F9D7-CBBA844BFCEE}"/>
              </a:ext>
            </a:extLst>
          </p:cNvPr>
          <p:cNvSpPr/>
          <p:nvPr/>
        </p:nvSpPr>
        <p:spPr>
          <a:xfrm>
            <a:off x="4011168" y="2700528"/>
            <a:ext cx="1801368" cy="777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Apply filters</a:t>
            </a:r>
          </a:p>
          <a:p>
            <a:pPr algn="ctr"/>
            <a:r>
              <a:rPr lang="en-IN" dirty="0"/>
              <a:t>(veg/non veg)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54C123-CDEA-B604-1422-429FC6DDB1DB}"/>
              </a:ext>
            </a:extLst>
          </p:cNvPr>
          <p:cNvSpPr/>
          <p:nvPr/>
        </p:nvSpPr>
        <p:spPr>
          <a:xfrm>
            <a:off x="6379466" y="429768"/>
            <a:ext cx="1801368" cy="777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Place Order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3746B1-FA3A-EEC9-E49B-415FD87550AF}"/>
              </a:ext>
            </a:extLst>
          </p:cNvPr>
          <p:cNvSpPr/>
          <p:nvPr/>
        </p:nvSpPr>
        <p:spPr>
          <a:xfrm>
            <a:off x="6379466" y="1594104"/>
            <a:ext cx="1801368" cy="777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Select food items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929085-E190-DD90-6782-84FB6776B018}"/>
              </a:ext>
            </a:extLst>
          </p:cNvPr>
          <p:cNvSpPr/>
          <p:nvPr/>
        </p:nvSpPr>
        <p:spPr>
          <a:xfrm>
            <a:off x="6379466" y="2679192"/>
            <a:ext cx="1801368" cy="777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Add to cart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B2EF93-F8EA-C02E-96C3-CE097A26EA74}"/>
              </a:ext>
            </a:extLst>
          </p:cNvPr>
          <p:cNvSpPr/>
          <p:nvPr/>
        </p:nvSpPr>
        <p:spPr>
          <a:xfrm>
            <a:off x="6379466" y="4943856"/>
            <a:ext cx="1801368" cy="777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Apply coupons if any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92E52F-CE04-5056-134C-35558D6D9CF6}"/>
              </a:ext>
            </a:extLst>
          </p:cNvPr>
          <p:cNvSpPr/>
          <p:nvPr/>
        </p:nvSpPr>
        <p:spPr>
          <a:xfrm>
            <a:off x="6379466" y="3768852"/>
            <a:ext cx="1801368" cy="777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Choose payment methods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87955F-893A-9D21-16C8-07B197C94310}"/>
              </a:ext>
            </a:extLst>
          </p:cNvPr>
          <p:cNvSpPr/>
          <p:nvPr/>
        </p:nvSpPr>
        <p:spPr>
          <a:xfrm>
            <a:off x="6379466" y="6039612"/>
            <a:ext cx="1801368" cy="777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Confirm order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B0E3CB8-C210-4B4D-4501-A904AB6AF8D4}"/>
              </a:ext>
            </a:extLst>
          </p:cNvPr>
          <p:cNvSpPr/>
          <p:nvPr/>
        </p:nvSpPr>
        <p:spPr>
          <a:xfrm>
            <a:off x="8747764" y="429768"/>
            <a:ext cx="1801368" cy="777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Track order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38A259-2339-7601-D7FD-777200963544}"/>
              </a:ext>
            </a:extLst>
          </p:cNvPr>
          <p:cNvSpPr/>
          <p:nvPr/>
        </p:nvSpPr>
        <p:spPr>
          <a:xfrm>
            <a:off x="8747764" y="1594104"/>
            <a:ext cx="1801368" cy="777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View live order status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5F29AE-CD6C-CDD2-2EF7-1886D0A15A56}"/>
              </a:ext>
            </a:extLst>
          </p:cNvPr>
          <p:cNvSpPr/>
          <p:nvPr/>
        </p:nvSpPr>
        <p:spPr>
          <a:xfrm>
            <a:off x="8747764" y="2679192"/>
            <a:ext cx="1801368" cy="777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Contact delivery agent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3E4F8B-AA75-B2AB-68D6-9B7193C27608}"/>
              </a:ext>
            </a:extLst>
          </p:cNvPr>
          <p:cNvSpPr/>
          <p:nvPr/>
        </p:nvSpPr>
        <p:spPr>
          <a:xfrm>
            <a:off x="8747764" y="3768852"/>
            <a:ext cx="1801368" cy="7772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Receive the order and rate it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B5DFD55-9324-CB9A-74CA-78EBB878C66A}"/>
              </a:ext>
            </a:extLst>
          </p:cNvPr>
          <p:cNvCxnSpPr>
            <a:stCxn id="4" idx="2"/>
            <a:endCxn id="3" idx="0"/>
          </p:cNvCxnSpPr>
          <p:nvPr/>
        </p:nvCxnSpPr>
        <p:spPr>
          <a:xfrm>
            <a:off x="2409444" y="1207008"/>
            <a:ext cx="0" cy="3870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17DA72C-5A2B-54CC-10DC-351BDB9E5001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2409444" y="2371344"/>
            <a:ext cx="0" cy="3108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60B9DCF-C4B5-167E-B53C-695FF84F9699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2409444" y="3456432"/>
            <a:ext cx="1524" cy="291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0C3D4FF-DC86-ED61-0652-6591FFCA9909}"/>
              </a:ext>
            </a:extLst>
          </p:cNvPr>
          <p:cNvCxnSpPr/>
          <p:nvPr/>
        </p:nvCxnSpPr>
        <p:spPr>
          <a:xfrm>
            <a:off x="4911852" y="1207008"/>
            <a:ext cx="0" cy="3870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582C16D-0839-5FCF-B930-44D713C1FD6A}"/>
              </a:ext>
            </a:extLst>
          </p:cNvPr>
          <p:cNvCxnSpPr>
            <a:cxnSpLocks/>
          </p:cNvCxnSpPr>
          <p:nvPr/>
        </p:nvCxnSpPr>
        <p:spPr>
          <a:xfrm>
            <a:off x="4913376" y="2389632"/>
            <a:ext cx="0" cy="3108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0EF49F2-9094-CB9F-DA7F-5BDE03BD2F94}"/>
              </a:ext>
            </a:extLst>
          </p:cNvPr>
          <p:cNvCxnSpPr/>
          <p:nvPr/>
        </p:nvCxnSpPr>
        <p:spPr>
          <a:xfrm>
            <a:off x="7322820" y="1207008"/>
            <a:ext cx="0" cy="3870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059A2FF-916F-D23B-D9E2-B9C416DF3E4F}"/>
              </a:ext>
            </a:extLst>
          </p:cNvPr>
          <p:cNvCxnSpPr>
            <a:cxnSpLocks/>
          </p:cNvCxnSpPr>
          <p:nvPr/>
        </p:nvCxnSpPr>
        <p:spPr>
          <a:xfrm>
            <a:off x="7322820" y="2368296"/>
            <a:ext cx="0" cy="3108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8F30AC6-2CDB-0F2D-E4F2-731EDC93BFAE}"/>
              </a:ext>
            </a:extLst>
          </p:cNvPr>
          <p:cNvCxnSpPr>
            <a:cxnSpLocks/>
          </p:cNvCxnSpPr>
          <p:nvPr/>
        </p:nvCxnSpPr>
        <p:spPr>
          <a:xfrm>
            <a:off x="7322820" y="3436620"/>
            <a:ext cx="0" cy="3108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4B9E2A2-4AE2-8FED-863B-37D09BC03AA0}"/>
              </a:ext>
            </a:extLst>
          </p:cNvPr>
          <p:cNvCxnSpPr>
            <a:cxnSpLocks/>
          </p:cNvCxnSpPr>
          <p:nvPr/>
        </p:nvCxnSpPr>
        <p:spPr>
          <a:xfrm>
            <a:off x="7318248" y="4546092"/>
            <a:ext cx="0" cy="3108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F86AD02-26F8-588B-B58B-C6C8EA9E782D}"/>
              </a:ext>
            </a:extLst>
          </p:cNvPr>
          <p:cNvCxnSpPr>
            <a:cxnSpLocks/>
          </p:cNvCxnSpPr>
          <p:nvPr/>
        </p:nvCxnSpPr>
        <p:spPr>
          <a:xfrm>
            <a:off x="7318248" y="5721096"/>
            <a:ext cx="0" cy="3108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3E92BBA-73AB-35F7-9B35-60A033FB3D9A}"/>
              </a:ext>
            </a:extLst>
          </p:cNvPr>
          <p:cNvCxnSpPr/>
          <p:nvPr/>
        </p:nvCxnSpPr>
        <p:spPr>
          <a:xfrm>
            <a:off x="9651492" y="1207008"/>
            <a:ext cx="0" cy="3870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B9A096B-59A4-E022-4937-D8E3EBAD7FE8}"/>
              </a:ext>
            </a:extLst>
          </p:cNvPr>
          <p:cNvCxnSpPr>
            <a:cxnSpLocks/>
          </p:cNvCxnSpPr>
          <p:nvPr/>
        </p:nvCxnSpPr>
        <p:spPr>
          <a:xfrm>
            <a:off x="9651492" y="2368296"/>
            <a:ext cx="0" cy="3108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34891A8-2982-400C-0E07-5A802D8473B9}"/>
              </a:ext>
            </a:extLst>
          </p:cNvPr>
          <p:cNvCxnSpPr>
            <a:cxnSpLocks/>
          </p:cNvCxnSpPr>
          <p:nvPr/>
        </p:nvCxnSpPr>
        <p:spPr>
          <a:xfrm>
            <a:off x="9651492" y="3436620"/>
            <a:ext cx="0" cy="3108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9845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1477</TotalTime>
  <Words>62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 Srihitha Reddy Karnati</dc:creator>
  <cp:lastModifiedBy>Sai Srihitha Reddy Karnati</cp:lastModifiedBy>
  <cp:revision>1</cp:revision>
  <dcterms:created xsi:type="dcterms:W3CDTF">2025-09-30T10:34:03Z</dcterms:created>
  <dcterms:modified xsi:type="dcterms:W3CDTF">2025-10-01T11:11:17Z</dcterms:modified>
</cp:coreProperties>
</file>