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73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11/16/2023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A9AA-DEF1-4E66-4A1E-59DC8F32D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898359"/>
            <a:ext cx="10572000" cy="3521840"/>
          </a:xfrm>
        </p:spPr>
        <p:txBody>
          <a:bodyPr/>
          <a:lstStyle/>
          <a:p>
            <a:r>
              <a:rPr lang="en-IN" sz="5400" dirty="0"/>
              <a:t>     </a:t>
            </a:r>
            <a:br>
              <a:rPr lang="en-IN" sz="5400" dirty="0"/>
            </a:br>
            <a:r>
              <a:rPr lang="en-IN" dirty="0"/>
              <a:t>Tic-Tac-Toe</a:t>
            </a:r>
            <a:r>
              <a:rPr lang="en-US" dirty="0"/>
              <a:t> Game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8E477-D09A-9528-356B-78D9A9A93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Object-Oriented Programming through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02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C080-34BC-E442-9A00-E253E2FD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</a:t>
            </a:r>
            <a:endParaRPr lang="en-IN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A24902-34A3-357A-4DF8-0D458DA1A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4" y="2222500"/>
            <a:ext cx="6465712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419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B052-F829-E43A-6A4E-E76B3272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8543FC6-2E89-F4EE-CB84-61FA4690A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4" y="2222500"/>
            <a:ext cx="6465712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24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78D2-78C0-8645-2F39-94F502EC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 AND FUNCTIONALITIES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5C22141-0BC8-30E9-72DC-5FCC7C8B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4" y="2222500"/>
            <a:ext cx="6465712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0808-D10F-5A3C-6F97-11DA4D7F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 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AB2EE1-3D33-146E-7844-B1290460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4" y="2222500"/>
            <a:ext cx="6465712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92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1434-9913-EFE4-A3CA-3E491727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F8D1A82-F674-F1D4-70F2-3D549A5BF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4" y="2222500"/>
            <a:ext cx="6465712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20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437F-0EE8-7B79-7A36-6ADDE783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498F3C9-38F3-6EED-6B92-821AA835C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46" y="2222500"/>
            <a:ext cx="6477707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12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F73B-C33F-D6CF-907B-D4715291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15C963-2302-DCDC-F262-A4F4A56BE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4" y="2222500"/>
            <a:ext cx="6465712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4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B91D-DFC4-0865-AC22-5A65428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4FE8125-7529-88BA-8D31-C23D57E04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4" y="2222500"/>
            <a:ext cx="6465712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715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3BCE-1CD2-275B-4AE7-674EEF44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BAEE30-5C69-4C03-5E5D-28A1C77C3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4" y="2222500"/>
            <a:ext cx="6465712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208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ACD5-145B-A130-7DE1-E47BB2BF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81D-38CF-B6CE-2BF4-8FCBCF36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conclusion of a Tic Tac Toe game typically occurs when one player achieves a winning pattern or when all the cells on the game board are filled, resulting in a draw. A winning pattern can be a horizontal, vertical, or diagonal line of three matching symbols (X or O). If a player successfully creates such a line, they are declared the winner. On the other hand, if the board is filled without any player achieving a winning pattern, the game is declared a draw. In either case, the conclusion marks the end of the game, and players may choose to start a new game or conclude their gaming session.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87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09BE-150A-22B2-C023-AAC16B74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5225"/>
            <a:ext cx="10571998" cy="2105478"/>
          </a:xfrm>
        </p:spPr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447A-DE1B-BB68-7481-BCB19446B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G. SANGEETHA               – 2205A41L05    </a:t>
            </a:r>
          </a:p>
          <a:p>
            <a:pPr marL="0" indent="0">
              <a:buNone/>
            </a:pPr>
            <a:r>
              <a:rPr lang="en-IN" sz="2800" dirty="0"/>
              <a:t>P. SRAVYA GEERVANI    – 2205A41L15</a:t>
            </a:r>
          </a:p>
          <a:p>
            <a:pPr marL="0" indent="0">
              <a:buNone/>
            </a:pPr>
            <a:r>
              <a:rPr lang="en-IN" sz="2800" dirty="0"/>
              <a:t>B. SRIHITHA                      – 2205A41L26</a:t>
            </a:r>
          </a:p>
          <a:p>
            <a:pPr marL="0" indent="0">
              <a:buNone/>
            </a:pPr>
            <a:r>
              <a:rPr lang="en-IN" sz="2800" dirty="0"/>
              <a:t>J. SRIDEVI                        – 2205A41L35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20339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2B7C-7424-2CFD-4F4D-E466594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2A29-817C-34B2-F931-1CCFA4BF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We appreciate your time and attention.</a:t>
            </a:r>
          </a:p>
          <a:p>
            <a:r>
              <a:rPr lang="en-US" dirty="0"/>
              <a:t>- If you have any questions or feedback, please feel free to ask.</a:t>
            </a:r>
          </a:p>
          <a:p>
            <a:r>
              <a:rPr lang="en-US" dirty="0"/>
              <a:t>Thank you once again , for being a part of our presentation!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418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DCB9-40FC-5054-8BA6-21678048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7EED-21C2-B7BD-F754-DF6FBA27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- Contact Information:</a:t>
            </a:r>
          </a:p>
          <a:p>
            <a:r>
              <a:rPr lang="en-US" dirty="0"/>
              <a:t>  Pogu Sravya Geervani</a:t>
            </a:r>
          </a:p>
          <a:p>
            <a:r>
              <a:rPr lang="en-US" dirty="0"/>
              <a:t>  Mail : sravyapogu14@gmail.com</a:t>
            </a:r>
          </a:p>
          <a:p>
            <a:r>
              <a:rPr lang="en-US" dirty="0"/>
              <a:t>  Mobile: 7013830487</a:t>
            </a:r>
          </a:p>
          <a:p>
            <a:r>
              <a:rPr lang="en-US" dirty="0" err="1"/>
              <a:t>Gabbeta</a:t>
            </a:r>
            <a:r>
              <a:rPr lang="en-US" dirty="0"/>
              <a:t> Sangeetha</a:t>
            </a:r>
          </a:p>
          <a:p>
            <a:r>
              <a:rPr lang="en-US" dirty="0"/>
              <a:t>Mail: gabbetasangeetha@gmail.com</a:t>
            </a:r>
          </a:p>
          <a:p>
            <a:r>
              <a:rPr lang="en-US" dirty="0"/>
              <a:t>Mobile:8008406803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9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1435-D832-9D83-B6D1-715D2B8C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E3F2-F027-C420-CF07-55205573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- Contact Information:</a:t>
            </a:r>
          </a:p>
          <a:p>
            <a:r>
              <a:rPr lang="en-US" dirty="0"/>
              <a:t> </a:t>
            </a:r>
            <a:r>
              <a:rPr lang="en-US" dirty="0" err="1"/>
              <a:t>Bommera</a:t>
            </a:r>
            <a:r>
              <a:rPr lang="en-US" dirty="0"/>
              <a:t> </a:t>
            </a:r>
            <a:r>
              <a:rPr lang="en-US" dirty="0" err="1"/>
              <a:t>Srihitha</a:t>
            </a:r>
            <a:endParaRPr lang="en-US" dirty="0"/>
          </a:p>
          <a:p>
            <a:r>
              <a:rPr lang="en-US" dirty="0"/>
              <a:t>  Mail : srihithabommera@gmail.com</a:t>
            </a:r>
          </a:p>
          <a:p>
            <a:r>
              <a:rPr lang="en-US" dirty="0"/>
              <a:t>  Mobile: 7893970756</a:t>
            </a:r>
          </a:p>
          <a:p>
            <a:r>
              <a:rPr lang="en-US" dirty="0" err="1"/>
              <a:t>Jatoth</a:t>
            </a:r>
            <a:r>
              <a:rPr lang="en-US" dirty="0"/>
              <a:t> Sridevi</a:t>
            </a:r>
          </a:p>
          <a:p>
            <a:r>
              <a:rPr lang="en-US" dirty="0"/>
              <a:t>Mail: jatothsridevisridevi@gmail.com</a:t>
            </a:r>
          </a:p>
          <a:p>
            <a:r>
              <a:rPr lang="en-US" dirty="0"/>
              <a:t>Mobile: 9391098651</a:t>
            </a:r>
          </a:p>
        </p:txBody>
      </p:sp>
    </p:spTree>
    <p:extLst>
      <p:ext uri="{BB962C8B-B14F-4D97-AF65-F5344CB8AC3E}">
        <p14:creationId xmlns:p14="http://schemas.microsoft.com/office/powerpoint/2010/main" val="57355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0A61-A6D7-C2A1-B625-21B65353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BFB0-EA7D-30BD-FE25-81331D47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Objectives</a:t>
            </a:r>
          </a:p>
          <a:p>
            <a:r>
              <a:rPr lang="en-US" dirty="0"/>
              <a:t>3. Elements Used in the Project</a:t>
            </a:r>
          </a:p>
          <a:p>
            <a:r>
              <a:rPr lang="en-US" dirty="0"/>
              <a:t>4. Design Aspects</a:t>
            </a:r>
          </a:p>
          <a:p>
            <a:r>
              <a:rPr lang="en-US" dirty="0"/>
              <a:t>5. Implementation Process</a:t>
            </a:r>
          </a:p>
          <a:p>
            <a:r>
              <a:rPr lang="en-US" dirty="0"/>
              <a:t>6. Screens </a:t>
            </a:r>
          </a:p>
          <a:p>
            <a:r>
              <a:rPr lang="en-US" dirty="0"/>
              <a:t>7. Results</a:t>
            </a:r>
          </a:p>
          <a:p>
            <a:r>
              <a:rPr lang="en-US" dirty="0"/>
              <a:t>8. Thank You</a:t>
            </a:r>
          </a:p>
        </p:txBody>
      </p:sp>
    </p:spTree>
    <p:extLst>
      <p:ext uri="{BB962C8B-B14F-4D97-AF65-F5344CB8AC3E}">
        <p14:creationId xmlns:p14="http://schemas.microsoft.com/office/powerpoint/2010/main" val="12326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8A28-B3BA-64E5-93C5-5852B47F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F7A8-9FFC-7801-568A-64EC9FD3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278271"/>
            <a:ext cx="10554574" cy="4132541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ECECF1"/>
                </a:solidFill>
                <a:effectLst/>
              </a:rPr>
              <a:t>This Tic-Tac-Toe project showcases the fusion of Java Swing for a dynamic user interface and AWS for potential cloud-based enhancements. Whether you're a beginner learning Java GUI programming or an enthusiast exploring cloud integration, this project provides an exciting platform to dive into both realms.</a:t>
            </a:r>
          </a:p>
          <a:p>
            <a:r>
              <a:rPr lang="en-US" dirty="0"/>
              <a:t>Project Overview:</a:t>
            </a:r>
          </a:p>
          <a:p>
            <a:r>
              <a:rPr lang="en-US" dirty="0"/>
              <a:t>1. Graphical User Interface with Java </a:t>
            </a:r>
            <a:r>
              <a:rPr lang="en-US" dirty="0" err="1"/>
              <a:t>Swing:Our</a:t>
            </a:r>
            <a:r>
              <a:rPr lang="en-US" dirty="0"/>
              <a:t> game features a user-friendly interface built using Java Swing, a robust framework for creating graphical user interfaces in </a:t>
            </a:r>
            <a:r>
              <a:rPr lang="en-US" dirty="0" err="1"/>
              <a:t>Java.The</a:t>
            </a:r>
            <a:r>
              <a:rPr lang="en-US" dirty="0"/>
              <a:t> game window includes a 3x3 grid, where players can make their moves by clicking on the </a:t>
            </a:r>
            <a:r>
              <a:rPr lang="en-US" dirty="0" err="1"/>
              <a:t>cells.Instructions</a:t>
            </a:r>
            <a:r>
              <a:rPr lang="en-US" dirty="0"/>
              <a:t> and messages are displayed using </a:t>
            </a:r>
            <a:r>
              <a:rPr lang="en-US" dirty="0" err="1"/>
              <a:t>JTextArea</a:t>
            </a:r>
            <a:r>
              <a:rPr lang="en-US" dirty="0"/>
              <a:t>, guiding players on how to start, make moves, and understand the game's outcome.</a:t>
            </a:r>
          </a:p>
          <a:p>
            <a:r>
              <a:rPr lang="en-US" dirty="0"/>
              <a:t>2. Cloud Integration with AWS:AWS, a leading cloud services platform, has been integrated to enhance the functionality of our Tic-Tac-Toe </a:t>
            </a:r>
            <a:r>
              <a:rPr lang="en-US" dirty="0" err="1"/>
              <a:t>game.AWS</a:t>
            </a:r>
            <a:r>
              <a:rPr lang="en-US" dirty="0"/>
              <a:t> services, such as Lambda functions or DynamoDB, could be utilized to enable features like online multiplayer, global leaderboards, or storing game statistics.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33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8654-02BC-FC47-2693-A683C66C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D61E-74B2-9AD7-D288-4F9D1110D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Tic Tac Toe game is for two players to take turns marking spaces in a 3x3 grid with their designated symbols (usually "X" for one player and "O" for the other). The goal is to be the first to achieve a specific pattern, typically three of their symbols in a row horizontally, vertically, or diagonally. The game ends when one player successfully forms the required pattern, and that player is declared the winner. If the entire grid is filled without a winner, the game is a draw. The simplicity of the rules makes Tic Tac Toe a widely played and understood game, often used as a pedagogical tool to teach basic game theory concepts.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97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EFCF-9AE8-712A-B885-16047A1A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ELEMENTS USED IN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4CF40-BA80-8ADF-8744-CBC77CEE9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77440"/>
            <a:ext cx="10554574" cy="4320540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Grid/Board:  The playing area where the game is conducted. In Tic Tac Toe, the grid is typically a 3x3 square.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Cell/Space:  Each individual square within the grid where players can place their symbols ("X" or "O").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Symbol ("X" and "O"):  The distinctive marks that players use to indicate their moves on the grid. One player usually uses "X," and the other uses "O.“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Turn:  The sequence in which each player makes their move by placing their symbol on an empty space in the grid.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Move:  The act of a player placing their symbol in an empty cell on the grid during their turn.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Winning Condition:  The specific arrangement of three of the same symbols in a row (horizontally, vertically, or diagonally) that results in a player winning the game.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Three in a Row: The winning condition where three of the same symbols are aligned either horizontally, vertically, or diagonally.</a:t>
            </a: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Draw (Stalemate): The result is when the entire grid is filled, and no player has achieved three in a row. The game ends in a tie.</a:t>
            </a: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Player: The individuals participating in the game take turns to make moves.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First Move Advantage: The concept that the player who goes first has a slight strategic advantage in the game.</a:t>
            </a: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Fork: Creating a situation where a player has two ways to win on their next turn, forcing the opponent to choose which threat to block.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4526280" algn="l"/>
              </a:tabLst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 Opponent's Fork: Preventing the opponent from creating a situation where they have two potential winning moves on their next turn.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20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CCC-2CA4-7DDC-B0F3-CABE5A97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4217-9993-5CC7-13D7-60141975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Designing the Tic-Tac-Toe game involves considering both the visual and structural aspects of the application. Here are design aspects to consider for a well-structured and visually appealing Tic-Tac-Toe game:</a:t>
            </a:r>
          </a:p>
          <a:p>
            <a:r>
              <a:rPr lang="en-US" dirty="0"/>
              <a:t>User Interface (UI) Design</a:t>
            </a:r>
          </a:p>
          <a:p>
            <a:r>
              <a:rPr lang="en-US" dirty="0"/>
              <a:t>Interactive Elements</a:t>
            </a:r>
          </a:p>
          <a:p>
            <a:r>
              <a:rPr lang="en-US" dirty="0"/>
              <a:t>Game Logic</a:t>
            </a:r>
          </a:p>
          <a:p>
            <a:r>
              <a:rPr lang="en-US" dirty="0"/>
              <a:t>Visual </a:t>
            </a:r>
            <a:r>
              <a:rPr lang="en-US" dirty="0" err="1"/>
              <a:t>Styling:Consistent</a:t>
            </a:r>
            <a:r>
              <a:rPr lang="en-US" dirty="0"/>
              <a:t> Theme</a:t>
            </a:r>
          </a:p>
          <a:p>
            <a:r>
              <a:rPr lang="en-US" dirty="0"/>
              <a:t>Scalability and Modularity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By carefully considering these design aspects, you can create a Tic-Tac-Toe game that is not only visually appealing but also robust and enjoyable for users. Keep the user experience in mind throughout the development process to create a seamless and engaging gaming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23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A8C-8D30-F743-1DF1-A367CE77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45E7-BC46-DF4A-F0E0-0B69E56F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5579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Class Definition: The class </a:t>
            </a:r>
            <a:r>
              <a:rPr lang="en-US" dirty="0" err="1"/>
              <a:t>TicTacToeGUI</a:t>
            </a:r>
            <a:r>
              <a:rPr lang="en-US" dirty="0"/>
              <a:t> is declared, and the main functionality of the Tic-Tac-Toe game will be implemented within this class.</a:t>
            </a:r>
          </a:p>
          <a:p>
            <a:r>
              <a:rPr lang="en-US" dirty="0"/>
              <a:t>Instance Variables: These variables are used to manage the game state, including the GUI components (frame, buttons), the game board (board), the current player (</a:t>
            </a:r>
            <a:r>
              <a:rPr lang="en-US" dirty="0" err="1"/>
              <a:t>currentPlayer</a:t>
            </a:r>
            <a:r>
              <a:rPr lang="en-US" dirty="0"/>
              <a:t>), flags for game state (</a:t>
            </a:r>
            <a:r>
              <a:rPr lang="en-US" dirty="0" err="1"/>
              <a:t>gameWon</a:t>
            </a:r>
            <a:r>
              <a:rPr lang="en-US" dirty="0"/>
              <a:t>, </a:t>
            </a:r>
            <a:r>
              <a:rPr lang="en-US" dirty="0" err="1"/>
              <a:t>gameStarted</a:t>
            </a:r>
            <a:r>
              <a:rPr lang="en-US" dirty="0"/>
              <a:t>), and the number of moves (moves).</a:t>
            </a:r>
          </a:p>
          <a:p>
            <a:r>
              <a:rPr lang="en-US" dirty="0"/>
              <a:t>Constructor: The constructor initializes the GUI components, sets up the game board, and displays the main frame.</a:t>
            </a:r>
          </a:p>
          <a:p>
            <a:r>
              <a:rPr lang="en-US" dirty="0"/>
              <a:t>Frame Initialization: This code initializes the main frame with a title, size, default close operation, and layout.</a:t>
            </a:r>
          </a:p>
          <a:p>
            <a:r>
              <a:rPr lang="en-US" dirty="0"/>
              <a:t>Board Panel Initialization: A panel is created to hold the Tic-Tac-Toe board, and a 3x3 grid layout is set.</a:t>
            </a:r>
          </a:p>
          <a:p>
            <a:r>
              <a:rPr lang="en-US" dirty="0"/>
              <a:t>Button and Board Initialization: Arrays for buttons and the game board are created, and initial game state variables are set.</a:t>
            </a:r>
          </a:p>
          <a:p>
            <a:r>
              <a:rPr lang="en-US" dirty="0"/>
              <a:t>Initialize Board Method: This method creates and configures the buttons for the Tic-Tac-Toe grid, adding action listeners to handle player moves.</a:t>
            </a:r>
          </a:p>
          <a:p>
            <a:r>
              <a:rPr lang="en-US" dirty="0"/>
              <a:t>Start Game Method: The </a:t>
            </a:r>
            <a:r>
              <a:rPr lang="en-US" dirty="0" err="1"/>
              <a:t>startGame</a:t>
            </a:r>
            <a:r>
              <a:rPr lang="en-US" dirty="0"/>
              <a:t> method is called when the "Start Game" button is pressed, resetting the game state.</a:t>
            </a:r>
          </a:p>
          <a:p>
            <a:r>
              <a:rPr lang="en-US" dirty="0"/>
              <a:t>Display Result Method: This method is called when the game is won or drawn, displaying a message dialog with the result.</a:t>
            </a:r>
          </a:p>
          <a:p>
            <a:r>
              <a:rPr lang="en-US" dirty="0"/>
              <a:t>Main Method: The main method launches the application on the Event Dispatch Thread using </a:t>
            </a:r>
            <a:r>
              <a:rPr lang="en-US" dirty="0" err="1"/>
              <a:t>SwingUtilities.invokeLater</a:t>
            </a:r>
            <a:r>
              <a:rPr lang="en-US" dirty="0"/>
              <a:t>().</a:t>
            </a:r>
          </a:p>
          <a:p>
            <a:r>
              <a:rPr lang="en-US" dirty="0"/>
              <a:t>Check Win Method: The </a:t>
            </a:r>
            <a:r>
              <a:rPr lang="en-US" dirty="0" err="1"/>
              <a:t>checkWin</a:t>
            </a:r>
            <a:r>
              <a:rPr lang="en-US" dirty="0"/>
              <a:t> method checks whether the specified player has won the game by examining rows, columns, and diagonals.</a:t>
            </a:r>
          </a:p>
          <a:p>
            <a:r>
              <a:rPr lang="en-US" dirty="0"/>
              <a:t>Event Listeners: Action listeners are added to the "Start Game" and "Quit Game" buttons. Button action listeners handle player moves and check for a win or draw.</a:t>
            </a:r>
          </a:p>
          <a:p>
            <a:r>
              <a:rPr lang="en-US" dirty="0"/>
              <a:t>Text Area for Instructions: A text area is added to display instructions at the top of the frame.</a:t>
            </a:r>
          </a:p>
          <a:p>
            <a:r>
              <a:rPr lang="en-US" dirty="0"/>
              <a:t>Visibility of the Frame: Finally, the frame is set to be visible.</a:t>
            </a:r>
          </a:p>
        </p:txBody>
      </p:sp>
    </p:spTree>
    <p:extLst>
      <p:ext uri="{BB962C8B-B14F-4D97-AF65-F5344CB8AC3E}">
        <p14:creationId xmlns:p14="http://schemas.microsoft.com/office/powerpoint/2010/main" val="172099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6B08-93BA-AE0A-1D48-21DD6859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 </a:t>
            </a:r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DB5A43A-2283-7A06-3E5A-9887BC252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44" y="2222500"/>
            <a:ext cx="6465712" cy="3636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889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197</TotalTime>
  <Words>1383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2</vt:lpstr>
      <vt:lpstr>Quotable</vt:lpstr>
      <vt:lpstr>      Tic-Tac-Toe Game</vt:lpstr>
      <vt:lpstr>Team Members</vt:lpstr>
      <vt:lpstr>CONTENTS</vt:lpstr>
      <vt:lpstr>INTRODUCTION</vt:lpstr>
      <vt:lpstr>OBJECTIVES</vt:lpstr>
      <vt:lpstr>ELEMENTS USED IN THE PROJECT</vt:lpstr>
      <vt:lpstr>DESIGN ASPECTS</vt:lpstr>
      <vt:lpstr>IMPLEMENTATION PROCESS</vt:lpstr>
      <vt:lpstr>SCREENS </vt:lpstr>
      <vt:lpstr>SCREENS</vt:lpstr>
      <vt:lpstr>SCREENS </vt:lpstr>
      <vt:lpstr>SCREENS AND FUNCTIONALITIES</vt:lpstr>
      <vt:lpstr>SCREENS </vt:lpstr>
      <vt:lpstr>RESULT</vt:lpstr>
      <vt:lpstr>RESULT</vt:lpstr>
      <vt:lpstr>RESULT</vt:lpstr>
      <vt:lpstr>RESULT</vt:lpstr>
      <vt:lpstr>RESULT</vt:lpstr>
      <vt:lpstr>CONCLUSION</vt:lpstr>
      <vt:lpstr>THANK YOU</vt:lpstr>
      <vt:lpstr>THANK YOU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 Game</dc:title>
  <dc:creator>Sravya geervani Pogu</dc:creator>
  <cp:lastModifiedBy>Sravya geervani Pogu</cp:lastModifiedBy>
  <cp:revision>4</cp:revision>
  <dcterms:created xsi:type="dcterms:W3CDTF">2023-11-15T13:51:29Z</dcterms:created>
  <dcterms:modified xsi:type="dcterms:W3CDTF">2023-11-16T07:08:43Z</dcterms:modified>
</cp:coreProperties>
</file>