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74FC-985D-4397-94D3-C9BF3B2B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OF IMDB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8E8E-96A3-429C-A87F-AA463F38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37828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A9462D-F658-4DAE-8F58-E6AD9CB4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F259D-E120-4929-9772-D1923B9C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BB34-6503-4570-A1EC-A6D50A1E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 </a:t>
            </a:r>
            <a:endParaRPr lang="en-US" dirty="0"/>
          </a:p>
        </p:txBody>
      </p:sp>
      <p:pic>
        <p:nvPicPr>
          <p:cNvPr id="12" name="Picture 2" descr="Image result for FLASK logo">
            <a:extLst>
              <a:ext uri="{FF2B5EF4-FFF2-40B4-BE49-F238E27FC236}">
                <a16:creationId xmlns:a16="http://schemas.microsoft.com/office/drawing/2014/main" id="{A11BF934-A17F-43BC-AFE5-809F27C48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174081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g Data On Demand with MongoDB | OpenLogic">
            <a:extLst>
              <a:ext uri="{FF2B5EF4-FFF2-40B4-BE49-F238E27FC236}">
                <a16:creationId xmlns:a16="http://schemas.microsoft.com/office/drawing/2014/main" id="{9CEECAB1-12BA-4B56-BE00-09ECFEDA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74081"/>
            <a:ext cx="3248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2019 IDE - Programming Software for Windows">
            <a:extLst>
              <a:ext uri="{FF2B5EF4-FFF2-40B4-BE49-F238E27FC236}">
                <a16:creationId xmlns:a16="http://schemas.microsoft.com/office/drawing/2014/main" id="{84B8E8A7-3E52-400E-97F0-FD34166A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2" y="2174081"/>
            <a:ext cx="2143125" cy="16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571-D036-4CCE-9967-DC502F3D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96BB-E5FC-435E-9270-9D33801A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27753" cy="3450613"/>
          </a:xfrm>
        </p:spPr>
        <p:txBody>
          <a:bodyPr/>
          <a:lstStyle/>
          <a:p>
            <a:r>
              <a:rPr lang="en-US" dirty="0"/>
              <a:t>We have extracted through web scraping from the IMDB database and inserted in mongo-</a:t>
            </a:r>
            <a:r>
              <a:rPr lang="en-US" dirty="0" err="1"/>
              <a:t>db</a:t>
            </a:r>
            <a:r>
              <a:rPr lang="en-US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47702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3235-B7E8-43BB-9699-599478A5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AFTER INSERTING INTO MONGO-DB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A41002-B324-4F61-A6F0-FB5915E6A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6" y="2016125"/>
            <a:ext cx="9464178" cy="3727450"/>
          </a:xfrm>
        </p:spPr>
      </p:pic>
    </p:spTree>
    <p:extLst>
      <p:ext uri="{BB962C8B-B14F-4D97-AF65-F5344CB8AC3E}">
        <p14:creationId xmlns:p14="http://schemas.microsoft.com/office/powerpoint/2010/main" val="226994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69482C-E6AD-45B7-A8BF-8CFE37DADAE7}"/>
              </a:ext>
            </a:extLst>
          </p:cNvPr>
          <p:cNvSpPr/>
          <p:nvPr/>
        </p:nvSpPr>
        <p:spPr>
          <a:xfrm>
            <a:off x="443883" y="310718"/>
            <a:ext cx="5652117" cy="5575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701B0-67D3-4512-97CC-C6A1A40A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0"/>
            <a:ext cx="6096000" cy="58858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7F26BF-EBAB-4EA1-9C2D-024208DD4B6E}"/>
              </a:ext>
            </a:extLst>
          </p:cNvPr>
          <p:cNvSpPr/>
          <p:nvPr/>
        </p:nvSpPr>
        <p:spPr>
          <a:xfrm>
            <a:off x="603682" y="2015231"/>
            <a:ext cx="4083728" cy="843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A8D2F-48D9-4D0C-8AD0-89B6260754D5}"/>
              </a:ext>
            </a:extLst>
          </p:cNvPr>
          <p:cNvSpPr/>
          <p:nvPr/>
        </p:nvSpPr>
        <p:spPr>
          <a:xfrm>
            <a:off x="7297444" y="1411549"/>
            <a:ext cx="3994951" cy="3373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TO EXTRACT DATA FROM CLOUD</a:t>
            </a:r>
          </a:p>
        </p:txBody>
      </p:sp>
    </p:spTree>
    <p:extLst>
      <p:ext uri="{BB962C8B-B14F-4D97-AF65-F5344CB8AC3E}">
        <p14:creationId xmlns:p14="http://schemas.microsoft.com/office/powerpoint/2010/main" val="304643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8E0EF-B07A-443C-ADD0-91583D647EA4}"/>
              </a:ext>
            </a:extLst>
          </p:cNvPr>
          <p:cNvSpPr/>
          <p:nvPr/>
        </p:nvSpPr>
        <p:spPr>
          <a:xfrm>
            <a:off x="1109709" y="719091"/>
            <a:ext cx="4986291" cy="47317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 pseudo-batch process that runs every 24-hours to acquire data and store in this database with the help of APSHEDULER</a:t>
            </a:r>
          </a:p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858B6B-1B09-411F-9596-AB43391C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85" y="2370338"/>
            <a:ext cx="5353235" cy="26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7E9DBE-0A51-438C-A952-1580ECC4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-1"/>
            <a:ext cx="6324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7AF0E9-CFEB-4A9F-9BF0-DD9A552D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A375CD-5B66-4256-BFD6-A517D7B0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09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</TotalTime>
  <Words>55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VISUALIZATION OF IMDB </vt:lpstr>
      <vt:lpstr>TOOLS USED </vt:lpstr>
      <vt:lpstr> </vt:lpstr>
      <vt:lpstr>DATA AFTER INSERTING INTO MONGO-DB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IMDB </dc:title>
  <dc:creator>Srihitha Pasupulati</dc:creator>
  <cp:lastModifiedBy>Srihitha Pasupulati</cp:lastModifiedBy>
  <cp:revision>12</cp:revision>
  <dcterms:created xsi:type="dcterms:W3CDTF">2020-04-16T23:54:41Z</dcterms:created>
  <dcterms:modified xsi:type="dcterms:W3CDTF">2020-04-17T02:01:55Z</dcterms:modified>
</cp:coreProperties>
</file>