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28"/>
  </p:notesMasterIdLst>
  <p:handoutMasterIdLst>
    <p:handoutMasterId r:id="rId29"/>
  </p:handoutMasterIdLst>
  <p:sldIdLst>
    <p:sldId id="275" r:id="rId3"/>
    <p:sldId id="276" r:id="rId4"/>
    <p:sldId id="278" r:id="rId5"/>
    <p:sldId id="281" r:id="rId6"/>
    <p:sldId id="277" r:id="rId7"/>
    <p:sldId id="279" r:id="rId8"/>
    <p:sldId id="282" r:id="rId9"/>
    <p:sldId id="290" r:id="rId10"/>
    <p:sldId id="287" r:id="rId11"/>
    <p:sldId id="297" r:id="rId12"/>
    <p:sldId id="284" r:id="rId13"/>
    <p:sldId id="296" r:id="rId14"/>
    <p:sldId id="285" r:id="rId15"/>
    <p:sldId id="298" r:id="rId16"/>
    <p:sldId id="286" r:id="rId17"/>
    <p:sldId id="283" r:id="rId18"/>
    <p:sldId id="288" r:id="rId19"/>
    <p:sldId id="291" r:id="rId20"/>
    <p:sldId id="300" r:id="rId21"/>
    <p:sldId id="301" r:id="rId22"/>
    <p:sldId id="303" r:id="rId23"/>
    <p:sldId id="292" r:id="rId24"/>
    <p:sldId id="272" r:id="rId25"/>
    <p:sldId id="30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4678" autoAdjust="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1T01:28:39.347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EB1A1-A4C9-4404-BBC8-A1FD8E8549B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DD2D90-C5CB-41B0-BABA-E18BA101CCD6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LOAD DATA</a:t>
          </a:r>
        </a:p>
      </dgm:t>
    </dgm:pt>
    <dgm:pt modelId="{461D0A18-59F6-45FF-AC8D-A9E8FC1ADE8B}" type="parTrans" cxnId="{F48E159D-49D3-4FAD-B70B-E84608DCB41C}">
      <dgm:prSet/>
      <dgm:spPr/>
      <dgm:t>
        <a:bodyPr/>
        <a:lstStyle/>
        <a:p>
          <a:endParaRPr lang="en-US"/>
        </a:p>
      </dgm:t>
    </dgm:pt>
    <dgm:pt modelId="{7B3C0804-EE5D-4BE1-A782-66673B7C5A40}" type="sibTrans" cxnId="{F48E159D-49D3-4FAD-B70B-E84608DCB41C}">
      <dgm:prSet/>
      <dgm:spPr/>
      <dgm:t>
        <a:bodyPr/>
        <a:lstStyle/>
        <a:p>
          <a:endParaRPr lang="en-US"/>
        </a:p>
      </dgm:t>
    </dgm:pt>
    <dgm:pt modelId="{2B622636-D34E-4972-9D76-5E3F5B1B9656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400" dirty="0"/>
            <a:t>SCORE</a:t>
          </a:r>
        </a:p>
      </dgm:t>
    </dgm:pt>
    <dgm:pt modelId="{8CB20FB3-F715-4A37-BD55-B6CC0188073B}" type="parTrans" cxnId="{FC0DA990-5554-4BC9-B7B0-86EB4BD38C04}">
      <dgm:prSet/>
      <dgm:spPr/>
      <dgm:t>
        <a:bodyPr/>
        <a:lstStyle/>
        <a:p>
          <a:endParaRPr lang="en-US"/>
        </a:p>
      </dgm:t>
    </dgm:pt>
    <dgm:pt modelId="{98881BF3-222A-4F32-9FB2-25B93F7D7785}" type="sibTrans" cxnId="{FC0DA990-5554-4BC9-B7B0-86EB4BD38C04}">
      <dgm:prSet/>
      <dgm:spPr/>
      <dgm:t>
        <a:bodyPr/>
        <a:lstStyle/>
        <a:p>
          <a:endParaRPr lang="en-US"/>
        </a:p>
      </dgm:t>
    </dgm:pt>
    <dgm:pt modelId="{E6ED2E42-74CE-43D8-8741-BC318CE396B7}">
      <dgm:prSet phldrT="[Text]" custT="1"/>
      <dgm:spPr/>
      <dgm:t>
        <a:bodyPr/>
        <a:lstStyle/>
        <a:p>
          <a:r>
            <a:rPr lang="en-US" sz="2000" dirty="0"/>
            <a:t>CLASSIFICATION ALGORITHM </a:t>
          </a:r>
        </a:p>
      </dgm:t>
    </dgm:pt>
    <dgm:pt modelId="{33FF4A27-4DAB-4F63-8DEA-94136EA5ADEA}" type="parTrans" cxnId="{6DC6DFEF-CC4C-440A-A0A8-BD1CAF83269E}">
      <dgm:prSet/>
      <dgm:spPr/>
      <dgm:t>
        <a:bodyPr/>
        <a:lstStyle/>
        <a:p>
          <a:endParaRPr lang="en-US"/>
        </a:p>
      </dgm:t>
    </dgm:pt>
    <dgm:pt modelId="{BA96AD95-8A80-48AE-8939-0E4116D9E993}" type="sibTrans" cxnId="{6DC6DFEF-CC4C-440A-A0A8-BD1CAF83269E}">
      <dgm:prSet/>
      <dgm:spPr/>
      <dgm:t>
        <a:bodyPr/>
        <a:lstStyle/>
        <a:p>
          <a:endParaRPr lang="en-US"/>
        </a:p>
      </dgm:t>
    </dgm:pt>
    <dgm:pt modelId="{E8BB2E8B-D925-4104-8059-B7B30F447D21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400" dirty="0"/>
            <a:t>EVALUATE</a:t>
          </a:r>
        </a:p>
      </dgm:t>
    </dgm:pt>
    <dgm:pt modelId="{F5357742-0DCE-4087-BE29-8D3EF1C4E746}" type="parTrans" cxnId="{F6686ECF-20B8-4C27-978F-95B2223286E6}">
      <dgm:prSet/>
      <dgm:spPr/>
      <dgm:t>
        <a:bodyPr/>
        <a:lstStyle/>
        <a:p>
          <a:endParaRPr lang="en-US"/>
        </a:p>
      </dgm:t>
    </dgm:pt>
    <dgm:pt modelId="{92E6FE78-250D-4005-B8B8-729B35540F52}" type="sibTrans" cxnId="{F6686ECF-20B8-4C27-978F-95B2223286E6}">
      <dgm:prSet/>
      <dgm:spPr/>
      <dgm:t>
        <a:bodyPr/>
        <a:lstStyle/>
        <a:p>
          <a:endParaRPr lang="en-US"/>
        </a:p>
      </dgm:t>
    </dgm:pt>
    <dgm:pt modelId="{C8B36365-3D14-4F2E-A140-2222453207E0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SPLIT DATA</a:t>
          </a:r>
        </a:p>
      </dgm:t>
    </dgm:pt>
    <dgm:pt modelId="{91AAC690-0B5B-4B34-90C1-8078A90264A7}" type="parTrans" cxnId="{149E2630-43CE-44EE-8E6D-570CB48A2062}">
      <dgm:prSet/>
      <dgm:spPr/>
      <dgm:t>
        <a:bodyPr/>
        <a:lstStyle/>
        <a:p>
          <a:endParaRPr lang="en-US"/>
        </a:p>
      </dgm:t>
    </dgm:pt>
    <dgm:pt modelId="{A995D2B9-503F-4078-9B20-FDE75FFB98F4}" type="sibTrans" cxnId="{149E2630-43CE-44EE-8E6D-570CB48A2062}">
      <dgm:prSet/>
      <dgm:spPr/>
      <dgm:t>
        <a:bodyPr/>
        <a:lstStyle/>
        <a:p>
          <a:endParaRPr lang="en-US"/>
        </a:p>
      </dgm:t>
    </dgm:pt>
    <dgm:pt modelId="{31050573-2563-4E49-A91B-CD9E5646EA92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ALGORITHMS</a:t>
          </a:r>
        </a:p>
      </dgm:t>
    </dgm:pt>
    <dgm:pt modelId="{E2CE4837-6102-41CE-851C-09B23D7DCE39}" type="parTrans" cxnId="{AAF7D871-E543-4B4B-AE20-D3E44D081916}">
      <dgm:prSet/>
      <dgm:spPr/>
      <dgm:t>
        <a:bodyPr/>
        <a:lstStyle/>
        <a:p>
          <a:endParaRPr lang="en-US"/>
        </a:p>
      </dgm:t>
    </dgm:pt>
    <dgm:pt modelId="{F761A3E9-8ADA-490D-92FE-4BC6972B289B}" type="sibTrans" cxnId="{AAF7D871-E543-4B4B-AE20-D3E44D081916}">
      <dgm:prSet/>
      <dgm:spPr/>
      <dgm:t>
        <a:bodyPr/>
        <a:lstStyle/>
        <a:p>
          <a:endParaRPr lang="en-US"/>
        </a:p>
      </dgm:t>
    </dgm:pt>
    <dgm:pt modelId="{51D4A931-C4D2-49D7-881E-94A188A51877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TRAIN</a:t>
          </a:r>
          <a:r>
            <a:rPr lang="en-US" sz="2400" dirty="0"/>
            <a:t> </a:t>
          </a:r>
        </a:p>
      </dgm:t>
    </dgm:pt>
    <dgm:pt modelId="{69977633-A9E6-48DA-B258-B0FDD04B6DD3}" type="parTrans" cxnId="{C0E21467-399F-4284-8E32-99657E52A06E}">
      <dgm:prSet/>
      <dgm:spPr/>
      <dgm:t>
        <a:bodyPr/>
        <a:lstStyle/>
        <a:p>
          <a:endParaRPr lang="en-US"/>
        </a:p>
      </dgm:t>
    </dgm:pt>
    <dgm:pt modelId="{E960CC63-5E80-4EF8-9586-695376FC0B42}" type="sibTrans" cxnId="{C0E21467-399F-4284-8E32-99657E52A06E}">
      <dgm:prSet/>
      <dgm:spPr/>
      <dgm:t>
        <a:bodyPr/>
        <a:lstStyle/>
        <a:p>
          <a:endParaRPr lang="en-US"/>
        </a:p>
      </dgm:t>
    </dgm:pt>
    <dgm:pt modelId="{EA33C1BB-E0F3-4F39-BA76-100F52E94AC3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SELECT COLUMNS</a:t>
          </a:r>
        </a:p>
      </dgm:t>
    </dgm:pt>
    <dgm:pt modelId="{C72BB850-004E-4105-B06C-E144A9231E4F}" type="parTrans" cxnId="{D34F2CFD-AEF6-46E1-9FCF-ECEE35B5FCE4}">
      <dgm:prSet/>
      <dgm:spPr/>
      <dgm:t>
        <a:bodyPr/>
        <a:lstStyle/>
        <a:p>
          <a:endParaRPr lang="en-US"/>
        </a:p>
      </dgm:t>
    </dgm:pt>
    <dgm:pt modelId="{E83C9D4B-0EF8-4E61-8FD3-B8A1704E09C4}" type="sibTrans" cxnId="{D34F2CFD-AEF6-46E1-9FCF-ECEE35B5FCE4}">
      <dgm:prSet/>
      <dgm:spPr/>
      <dgm:t>
        <a:bodyPr/>
        <a:lstStyle/>
        <a:p>
          <a:endParaRPr lang="en-US"/>
        </a:p>
      </dgm:t>
    </dgm:pt>
    <dgm:pt modelId="{6DA9B1C2-799F-477A-9D8E-619FF506D4A2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1800" dirty="0"/>
            <a:t>CLEAN MISSING DATA</a:t>
          </a:r>
        </a:p>
      </dgm:t>
    </dgm:pt>
    <dgm:pt modelId="{97A079B9-2AFD-48CD-9F13-9943071350E7}" type="parTrans" cxnId="{8F49DF1B-C32F-4E20-90F6-0B92438EC2B7}">
      <dgm:prSet/>
      <dgm:spPr/>
      <dgm:t>
        <a:bodyPr/>
        <a:lstStyle/>
        <a:p>
          <a:endParaRPr lang="en-US"/>
        </a:p>
      </dgm:t>
    </dgm:pt>
    <dgm:pt modelId="{6974126F-3AB6-4D01-A0BF-85126F4B0A04}" type="sibTrans" cxnId="{8F49DF1B-C32F-4E20-90F6-0B92438EC2B7}">
      <dgm:prSet/>
      <dgm:spPr/>
      <dgm:t>
        <a:bodyPr/>
        <a:lstStyle/>
        <a:p>
          <a:endParaRPr lang="en-US"/>
        </a:p>
      </dgm:t>
    </dgm:pt>
    <dgm:pt modelId="{49080800-B16E-4F63-BCC5-D6F13CF56B73}" type="pres">
      <dgm:prSet presAssocID="{FAAEB1A1-A4C9-4404-BBC8-A1FD8E8549B8}" presName="rootnode" presStyleCnt="0">
        <dgm:presLayoutVars>
          <dgm:chMax/>
          <dgm:chPref/>
          <dgm:dir/>
          <dgm:animLvl val="lvl"/>
        </dgm:presLayoutVars>
      </dgm:prSet>
      <dgm:spPr/>
    </dgm:pt>
    <dgm:pt modelId="{F62BC440-D203-40A1-8BB3-AD3A8A436DB0}" type="pres">
      <dgm:prSet presAssocID="{47DD2D90-C5CB-41B0-BABA-E18BA101CCD6}" presName="composite" presStyleCnt="0"/>
      <dgm:spPr/>
    </dgm:pt>
    <dgm:pt modelId="{E9C8322D-4504-4E26-B12A-15E0C2467241}" type="pres">
      <dgm:prSet presAssocID="{47DD2D90-C5CB-41B0-BABA-E18BA101CCD6}" presName="bentUpArrow1" presStyleLbl="alignImgPlace1" presStyleIdx="0" presStyleCnt="7" custLinFactX="-100000" custLinFactNeighborX="-108943" custLinFactNeighborY="23095"/>
      <dgm:spPr>
        <a:solidFill>
          <a:schemeClr val="accent2"/>
        </a:solidFill>
      </dgm:spPr>
    </dgm:pt>
    <dgm:pt modelId="{EC39603D-7B2D-4BC9-A285-57B43E0CB71D}" type="pres">
      <dgm:prSet presAssocID="{47DD2D90-C5CB-41B0-BABA-E18BA101CCD6}" presName="ParentText" presStyleLbl="node1" presStyleIdx="0" presStyleCnt="8" custScaleX="184588" custLinFactX="-100000" custLinFactNeighborX="-118895" custLinFactNeighborY="19017">
        <dgm:presLayoutVars>
          <dgm:chMax val="1"/>
          <dgm:chPref val="1"/>
          <dgm:bulletEnabled val="1"/>
        </dgm:presLayoutVars>
      </dgm:prSet>
      <dgm:spPr/>
    </dgm:pt>
    <dgm:pt modelId="{6A4B0D15-30BF-4275-B223-8C2BDCD9DD7F}" type="pres">
      <dgm:prSet presAssocID="{47DD2D90-C5CB-41B0-BABA-E18BA101CCD6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23753B38-6641-40E2-8EC3-A9194E989B6B}" type="pres">
      <dgm:prSet presAssocID="{7B3C0804-EE5D-4BE1-A782-66673B7C5A40}" presName="sibTrans" presStyleCnt="0"/>
      <dgm:spPr/>
    </dgm:pt>
    <dgm:pt modelId="{78CC3520-3526-4171-99BC-6164872D7329}" type="pres">
      <dgm:prSet presAssocID="{6DA9B1C2-799F-477A-9D8E-619FF506D4A2}" presName="composite" presStyleCnt="0"/>
      <dgm:spPr/>
    </dgm:pt>
    <dgm:pt modelId="{64230343-E9FD-47D2-B2AC-09B5048D8817}" type="pres">
      <dgm:prSet presAssocID="{6DA9B1C2-799F-477A-9D8E-619FF506D4A2}" presName="bentUpArrow1" presStyleLbl="alignImgPlace1" presStyleIdx="1" presStyleCnt="7" custLinFactX="-50537" custLinFactNeighborX="-100000" custLinFactNeighborY="30852"/>
      <dgm:spPr>
        <a:solidFill>
          <a:schemeClr val="accent2"/>
        </a:solidFill>
      </dgm:spPr>
    </dgm:pt>
    <dgm:pt modelId="{BB4E8781-ECB9-4511-B0E3-96A8612516EE}" type="pres">
      <dgm:prSet presAssocID="{6DA9B1C2-799F-477A-9D8E-619FF506D4A2}" presName="ParentText" presStyleLbl="node1" presStyleIdx="1" presStyleCnt="8" custScaleX="165933" custLinFactX="-24328" custLinFactNeighborX="-100000" custLinFactNeighborY="27684">
        <dgm:presLayoutVars>
          <dgm:chMax val="1"/>
          <dgm:chPref val="1"/>
          <dgm:bulletEnabled val="1"/>
        </dgm:presLayoutVars>
      </dgm:prSet>
      <dgm:spPr/>
    </dgm:pt>
    <dgm:pt modelId="{AFD55582-49B0-46EF-8EFF-22CCF922F5EC}" type="pres">
      <dgm:prSet presAssocID="{6DA9B1C2-799F-477A-9D8E-619FF506D4A2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FB651DB9-CF63-41FC-8425-F3F8BB2029D7}" type="pres">
      <dgm:prSet presAssocID="{6974126F-3AB6-4D01-A0BF-85126F4B0A04}" presName="sibTrans" presStyleCnt="0"/>
      <dgm:spPr/>
    </dgm:pt>
    <dgm:pt modelId="{32E75039-DA29-47AE-A767-77AD6065D600}" type="pres">
      <dgm:prSet presAssocID="{EA33C1BB-E0F3-4F39-BA76-100F52E94AC3}" presName="composite" presStyleCnt="0"/>
      <dgm:spPr/>
    </dgm:pt>
    <dgm:pt modelId="{C973EAC3-3DB4-4A4A-AC8E-F2A0D0CE93C3}" type="pres">
      <dgm:prSet presAssocID="{EA33C1BB-E0F3-4F39-BA76-100F52E94AC3}" presName="bentUpArrow1" presStyleLbl="alignImgPlace1" presStyleIdx="2" presStyleCnt="7" custLinFactNeighborX="-93315" custLinFactNeighborY="39261"/>
      <dgm:spPr>
        <a:solidFill>
          <a:schemeClr val="accent2"/>
        </a:solidFill>
      </dgm:spPr>
    </dgm:pt>
    <dgm:pt modelId="{D547647B-7A48-45F4-823D-99F1B1B78C43}" type="pres">
      <dgm:prSet presAssocID="{EA33C1BB-E0F3-4F39-BA76-100F52E94AC3}" presName="ParentText" presStyleLbl="node1" presStyleIdx="2" presStyleCnt="8" custScaleX="155311" custLinFactNeighborX="-94204" custLinFactNeighborY="29562">
        <dgm:presLayoutVars>
          <dgm:chMax val="1"/>
          <dgm:chPref val="1"/>
          <dgm:bulletEnabled val="1"/>
        </dgm:presLayoutVars>
      </dgm:prSet>
      <dgm:spPr/>
    </dgm:pt>
    <dgm:pt modelId="{6F29714A-2EE7-4940-BCC1-7E621657FE8D}" type="pres">
      <dgm:prSet presAssocID="{EA33C1BB-E0F3-4F39-BA76-100F52E94AC3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BC076882-B703-4DE3-9AD6-841400EB14B9}" type="pres">
      <dgm:prSet presAssocID="{E83C9D4B-0EF8-4E61-8FD3-B8A1704E09C4}" presName="sibTrans" presStyleCnt="0"/>
      <dgm:spPr/>
    </dgm:pt>
    <dgm:pt modelId="{7DBAB704-2137-40F2-8E72-A73FEAEB0031}" type="pres">
      <dgm:prSet presAssocID="{C8B36365-3D14-4F2E-A140-2222453207E0}" presName="composite" presStyleCnt="0"/>
      <dgm:spPr/>
    </dgm:pt>
    <dgm:pt modelId="{40BB8B5E-9B47-497F-B70F-A22BFB397B41}" type="pres">
      <dgm:prSet presAssocID="{C8B36365-3D14-4F2E-A140-2222453207E0}" presName="bentUpArrow1" presStyleLbl="alignImgPlace1" presStyleIdx="3" presStyleCnt="7" custLinFactNeighborX="-58829" custLinFactNeighborY="36952"/>
      <dgm:spPr>
        <a:solidFill>
          <a:schemeClr val="accent2"/>
        </a:solidFill>
      </dgm:spPr>
    </dgm:pt>
    <dgm:pt modelId="{187EBDED-1F2F-4AB7-B8DC-DAC3EA69D861}" type="pres">
      <dgm:prSet presAssocID="{C8B36365-3D14-4F2E-A140-2222453207E0}" presName="ParentText" presStyleLbl="node1" presStyleIdx="3" presStyleCnt="8" custScaleX="136152" custLinFactNeighborX="-59392" custLinFactNeighborY="31359">
        <dgm:presLayoutVars>
          <dgm:chMax val="1"/>
          <dgm:chPref val="1"/>
          <dgm:bulletEnabled val="1"/>
        </dgm:presLayoutVars>
      </dgm:prSet>
      <dgm:spPr/>
    </dgm:pt>
    <dgm:pt modelId="{B8E6FE1F-C031-4CF0-BB25-822D679CB168}" type="pres">
      <dgm:prSet presAssocID="{C8B36365-3D14-4F2E-A140-2222453207E0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2F81BC4E-5CE8-46C9-B3FB-FDA863ACD25E}" type="pres">
      <dgm:prSet presAssocID="{A995D2B9-503F-4078-9B20-FDE75FFB98F4}" presName="sibTrans" presStyleCnt="0"/>
      <dgm:spPr/>
    </dgm:pt>
    <dgm:pt modelId="{B62A9E69-2BB4-4B72-9DF2-2BD79B22BC90}" type="pres">
      <dgm:prSet presAssocID="{31050573-2563-4E49-A91B-CD9E5646EA92}" presName="composite" presStyleCnt="0"/>
      <dgm:spPr/>
    </dgm:pt>
    <dgm:pt modelId="{B4AB5785-B805-48F2-8ED6-8E9BC418FD06}" type="pres">
      <dgm:prSet presAssocID="{31050573-2563-4E49-A91B-CD9E5646EA92}" presName="bentUpArrow1" presStyleLbl="alignImgPlace1" presStyleIdx="4" presStyleCnt="7" custLinFactNeighborX="-41581" custLinFactNeighborY="41571"/>
      <dgm:spPr>
        <a:solidFill>
          <a:schemeClr val="accent2"/>
        </a:solidFill>
      </dgm:spPr>
    </dgm:pt>
    <dgm:pt modelId="{2A4296DF-F6F4-45D5-BF11-A553C99ECA6B}" type="pres">
      <dgm:prSet presAssocID="{31050573-2563-4E49-A91B-CD9E5646EA92}" presName="ParentText" presStyleLbl="node1" presStyleIdx="4" presStyleCnt="8" custScaleX="170996" custLinFactNeighborX="-46529" custLinFactNeighborY="31360">
        <dgm:presLayoutVars>
          <dgm:chMax val="1"/>
          <dgm:chPref val="1"/>
          <dgm:bulletEnabled val="1"/>
        </dgm:presLayoutVars>
      </dgm:prSet>
      <dgm:spPr/>
    </dgm:pt>
    <dgm:pt modelId="{575B9363-E3C6-4583-9608-6F18CABF1E74}" type="pres">
      <dgm:prSet presAssocID="{31050573-2563-4E49-A91B-CD9E5646EA92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1B82069E-7AB1-42E1-B3F8-8AF3BE4F7483}" type="pres">
      <dgm:prSet presAssocID="{F761A3E9-8ADA-490D-92FE-4BC6972B289B}" presName="sibTrans" presStyleCnt="0"/>
      <dgm:spPr/>
    </dgm:pt>
    <dgm:pt modelId="{3B3F2241-70F6-4F11-A6A2-71CF8C9EE1FF}" type="pres">
      <dgm:prSet presAssocID="{51D4A931-C4D2-49D7-881E-94A188A51877}" presName="composite" presStyleCnt="0"/>
      <dgm:spPr/>
    </dgm:pt>
    <dgm:pt modelId="{328BA2EE-77EF-4700-B015-43B8A09688D5}" type="pres">
      <dgm:prSet presAssocID="{51D4A931-C4D2-49D7-881E-94A188A51877}" presName="bentUpArrow1" presStyleLbl="alignImgPlace1" presStyleIdx="5" presStyleCnt="7" custLinFactNeighborX="10143" custLinFactNeighborY="34642"/>
      <dgm:spPr>
        <a:solidFill>
          <a:schemeClr val="accent2"/>
        </a:solidFill>
      </dgm:spPr>
    </dgm:pt>
    <dgm:pt modelId="{FDB9A838-2B76-42AA-A236-5C04979F8148}" type="pres">
      <dgm:prSet presAssocID="{51D4A931-C4D2-49D7-881E-94A188A51877}" presName="ParentText" presStyleLbl="node1" presStyleIdx="5" presStyleCnt="8" custScaleX="156709" custLinFactNeighborX="-19321" custLinFactNeighborY="32746">
        <dgm:presLayoutVars>
          <dgm:chMax val="1"/>
          <dgm:chPref val="1"/>
          <dgm:bulletEnabled val="1"/>
        </dgm:presLayoutVars>
      </dgm:prSet>
      <dgm:spPr/>
    </dgm:pt>
    <dgm:pt modelId="{FFCFCB2A-FF84-4AA3-A5B6-ED426D9C7D0B}" type="pres">
      <dgm:prSet presAssocID="{51D4A931-C4D2-49D7-881E-94A188A51877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26D847C-EDE1-48F8-8916-B3119D1D9886}" type="pres">
      <dgm:prSet presAssocID="{E960CC63-5E80-4EF8-9586-695376FC0B42}" presName="sibTrans" presStyleCnt="0"/>
      <dgm:spPr/>
    </dgm:pt>
    <dgm:pt modelId="{ED411661-12C6-4C03-A642-8369019B9779}" type="pres">
      <dgm:prSet presAssocID="{2B622636-D34E-4972-9D76-5E3F5B1B9656}" presName="composite" presStyleCnt="0"/>
      <dgm:spPr/>
    </dgm:pt>
    <dgm:pt modelId="{23C165E7-FFBD-4E15-B461-004A8617678D}" type="pres">
      <dgm:prSet presAssocID="{2B622636-D34E-4972-9D76-5E3F5B1B9656}" presName="bentUpArrow1" presStyleLbl="alignImgPlace1" presStyleIdx="6" presStyleCnt="7" custLinFactNeighborX="82750" custLinFactNeighborY="39672"/>
      <dgm:spPr>
        <a:solidFill>
          <a:schemeClr val="accent2"/>
        </a:solidFill>
      </dgm:spPr>
    </dgm:pt>
    <dgm:pt modelId="{57DFE924-D9BE-4365-B1C4-9569C5BCD3D5}" type="pres">
      <dgm:prSet presAssocID="{2B622636-D34E-4972-9D76-5E3F5B1B9656}" presName="ParentText" presStyleLbl="node1" presStyleIdx="6" presStyleCnt="8" custScaleX="142347" custLinFactNeighborX="4115" custLinFactNeighborY="33319">
        <dgm:presLayoutVars>
          <dgm:chMax val="1"/>
          <dgm:chPref val="1"/>
          <dgm:bulletEnabled val="1"/>
        </dgm:presLayoutVars>
      </dgm:prSet>
      <dgm:spPr/>
    </dgm:pt>
    <dgm:pt modelId="{C87B231C-D7A9-4382-8767-350BFE5E4278}" type="pres">
      <dgm:prSet presAssocID="{2B622636-D34E-4972-9D76-5E3F5B1B9656}" presName="ChildText" presStyleLbl="revTx" presStyleIdx="6" presStyleCnt="7" custScaleX="439442" custLinFactY="-100000" custLinFactNeighborX="-48808" custLinFactNeighborY="-167249">
        <dgm:presLayoutVars>
          <dgm:chMax val="0"/>
          <dgm:chPref val="0"/>
          <dgm:bulletEnabled val="1"/>
        </dgm:presLayoutVars>
      </dgm:prSet>
      <dgm:spPr/>
    </dgm:pt>
    <dgm:pt modelId="{BD326624-C47B-4D4D-A78A-72CC83255077}" type="pres">
      <dgm:prSet presAssocID="{98881BF3-222A-4F32-9FB2-25B93F7D7785}" presName="sibTrans" presStyleCnt="0"/>
      <dgm:spPr/>
    </dgm:pt>
    <dgm:pt modelId="{1C923949-EDF9-4CD3-9AFA-F65F884F5C00}" type="pres">
      <dgm:prSet presAssocID="{E8BB2E8B-D925-4104-8059-B7B30F447D21}" presName="composite" presStyleCnt="0"/>
      <dgm:spPr/>
    </dgm:pt>
    <dgm:pt modelId="{E1B323E5-05E8-4DA4-BB71-2DC2CCA37B19}" type="pres">
      <dgm:prSet presAssocID="{E8BB2E8B-D925-4104-8059-B7B30F447D21}" presName="ParentText" presStyleLbl="node1" presStyleIdx="7" presStyleCnt="8" custScaleX="158222" custLinFactNeighborX="56015" custLinFactNeighborY="6152">
        <dgm:presLayoutVars>
          <dgm:chMax val="1"/>
          <dgm:chPref val="1"/>
          <dgm:bulletEnabled val="1"/>
        </dgm:presLayoutVars>
      </dgm:prSet>
      <dgm:spPr/>
    </dgm:pt>
  </dgm:ptLst>
  <dgm:cxnLst>
    <dgm:cxn modelId="{88334B10-47F3-46FB-AE25-23F214E04374}" type="presOf" srcId="{2B622636-D34E-4972-9D76-5E3F5B1B9656}" destId="{57DFE924-D9BE-4365-B1C4-9569C5BCD3D5}" srcOrd="0" destOrd="0" presId="urn:microsoft.com/office/officeart/2005/8/layout/StepDownProcess"/>
    <dgm:cxn modelId="{8F49DF1B-C32F-4E20-90F6-0B92438EC2B7}" srcId="{FAAEB1A1-A4C9-4404-BBC8-A1FD8E8549B8}" destId="{6DA9B1C2-799F-477A-9D8E-619FF506D4A2}" srcOrd="1" destOrd="0" parTransId="{97A079B9-2AFD-48CD-9F13-9943071350E7}" sibTransId="{6974126F-3AB6-4D01-A0BF-85126F4B0A04}"/>
    <dgm:cxn modelId="{D601BB2F-B395-4E83-8833-19ECDF78489F}" type="presOf" srcId="{C8B36365-3D14-4F2E-A140-2222453207E0}" destId="{187EBDED-1F2F-4AB7-B8DC-DAC3EA69D861}" srcOrd="0" destOrd="0" presId="urn:microsoft.com/office/officeart/2005/8/layout/StepDownProcess"/>
    <dgm:cxn modelId="{149E2630-43CE-44EE-8E6D-570CB48A2062}" srcId="{FAAEB1A1-A4C9-4404-BBC8-A1FD8E8549B8}" destId="{C8B36365-3D14-4F2E-A140-2222453207E0}" srcOrd="3" destOrd="0" parTransId="{91AAC690-0B5B-4B34-90C1-8078A90264A7}" sibTransId="{A995D2B9-503F-4078-9B20-FDE75FFB98F4}"/>
    <dgm:cxn modelId="{A2481432-F6D8-4893-A300-F38974884CFC}" type="presOf" srcId="{FAAEB1A1-A4C9-4404-BBC8-A1FD8E8549B8}" destId="{49080800-B16E-4F63-BCC5-D6F13CF56B73}" srcOrd="0" destOrd="0" presId="urn:microsoft.com/office/officeart/2005/8/layout/StepDownProcess"/>
    <dgm:cxn modelId="{4137185F-F7D3-4266-B2D7-0F6B9365E501}" type="presOf" srcId="{47DD2D90-C5CB-41B0-BABA-E18BA101CCD6}" destId="{EC39603D-7B2D-4BC9-A285-57B43E0CB71D}" srcOrd="0" destOrd="0" presId="urn:microsoft.com/office/officeart/2005/8/layout/StepDownProcess"/>
    <dgm:cxn modelId="{80E78545-3C83-4166-B2A7-F0B9731D55F9}" type="presOf" srcId="{EA33C1BB-E0F3-4F39-BA76-100F52E94AC3}" destId="{D547647B-7A48-45F4-823D-99F1B1B78C43}" srcOrd="0" destOrd="0" presId="urn:microsoft.com/office/officeart/2005/8/layout/StepDownProcess"/>
    <dgm:cxn modelId="{C0E21467-399F-4284-8E32-99657E52A06E}" srcId="{FAAEB1A1-A4C9-4404-BBC8-A1FD8E8549B8}" destId="{51D4A931-C4D2-49D7-881E-94A188A51877}" srcOrd="5" destOrd="0" parTransId="{69977633-A9E6-48DA-B258-B0FDD04B6DD3}" sibTransId="{E960CC63-5E80-4EF8-9586-695376FC0B42}"/>
    <dgm:cxn modelId="{6BDE4B51-F753-4DFE-924C-A5B348C5D861}" type="presOf" srcId="{E8BB2E8B-D925-4104-8059-B7B30F447D21}" destId="{E1B323E5-05E8-4DA4-BB71-2DC2CCA37B19}" srcOrd="0" destOrd="0" presId="urn:microsoft.com/office/officeart/2005/8/layout/StepDownProcess"/>
    <dgm:cxn modelId="{AAF7D871-E543-4B4B-AE20-D3E44D081916}" srcId="{FAAEB1A1-A4C9-4404-BBC8-A1FD8E8549B8}" destId="{31050573-2563-4E49-A91B-CD9E5646EA92}" srcOrd="4" destOrd="0" parTransId="{E2CE4837-6102-41CE-851C-09B23D7DCE39}" sibTransId="{F761A3E9-8ADA-490D-92FE-4BC6972B289B}"/>
    <dgm:cxn modelId="{FC0DA990-5554-4BC9-B7B0-86EB4BD38C04}" srcId="{FAAEB1A1-A4C9-4404-BBC8-A1FD8E8549B8}" destId="{2B622636-D34E-4972-9D76-5E3F5B1B9656}" srcOrd="6" destOrd="0" parTransId="{8CB20FB3-F715-4A37-BD55-B6CC0188073B}" sibTransId="{98881BF3-222A-4F32-9FB2-25B93F7D7785}"/>
    <dgm:cxn modelId="{F48E159D-49D3-4FAD-B70B-E84608DCB41C}" srcId="{FAAEB1A1-A4C9-4404-BBC8-A1FD8E8549B8}" destId="{47DD2D90-C5CB-41B0-BABA-E18BA101CCD6}" srcOrd="0" destOrd="0" parTransId="{461D0A18-59F6-45FF-AC8D-A9E8FC1ADE8B}" sibTransId="{7B3C0804-EE5D-4BE1-A782-66673B7C5A40}"/>
    <dgm:cxn modelId="{62B0E6B7-A3F8-4C12-B3B3-1DEF4AAF11E2}" type="presOf" srcId="{51D4A931-C4D2-49D7-881E-94A188A51877}" destId="{FDB9A838-2B76-42AA-A236-5C04979F8148}" srcOrd="0" destOrd="0" presId="urn:microsoft.com/office/officeart/2005/8/layout/StepDownProcess"/>
    <dgm:cxn modelId="{8CDEC8C8-A5FD-457F-BD42-59DEFE672D34}" type="presOf" srcId="{6DA9B1C2-799F-477A-9D8E-619FF506D4A2}" destId="{BB4E8781-ECB9-4511-B0E3-96A8612516EE}" srcOrd="0" destOrd="0" presId="urn:microsoft.com/office/officeart/2005/8/layout/StepDownProcess"/>
    <dgm:cxn modelId="{F6686ECF-20B8-4C27-978F-95B2223286E6}" srcId="{FAAEB1A1-A4C9-4404-BBC8-A1FD8E8549B8}" destId="{E8BB2E8B-D925-4104-8059-B7B30F447D21}" srcOrd="7" destOrd="0" parTransId="{F5357742-0DCE-4087-BE29-8D3EF1C4E746}" sibTransId="{92E6FE78-250D-4005-B8B8-729B35540F52}"/>
    <dgm:cxn modelId="{8E87A1E7-F268-40CD-AC0C-D8C99058F0F0}" type="presOf" srcId="{E6ED2E42-74CE-43D8-8741-BC318CE396B7}" destId="{C87B231C-D7A9-4382-8767-350BFE5E4278}" srcOrd="0" destOrd="0" presId="urn:microsoft.com/office/officeart/2005/8/layout/StepDownProcess"/>
    <dgm:cxn modelId="{73EF8EEA-F9CE-4E72-A893-346B91513BB4}" type="presOf" srcId="{31050573-2563-4E49-A91B-CD9E5646EA92}" destId="{2A4296DF-F6F4-45D5-BF11-A553C99ECA6B}" srcOrd="0" destOrd="0" presId="urn:microsoft.com/office/officeart/2005/8/layout/StepDownProcess"/>
    <dgm:cxn modelId="{6DC6DFEF-CC4C-440A-A0A8-BD1CAF83269E}" srcId="{2B622636-D34E-4972-9D76-5E3F5B1B9656}" destId="{E6ED2E42-74CE-43D8-8741-BC318CE396B7}" srcOrd="0" destOrd="0" parTransId="{33FF4A27-4DAB-4F63-8DEA-94136EA5ADEA}" sibTransId="{BA96AD95-8A80-48AE-8939-0E4116D9E993}"/>
    <dgm:cxn modelId="{D34F2CFD-AEF6-46E1-9FCF-ECEE35B5FCE4}" srcId="{FAAEB1A1-A4C9-4404-BBC8-A1FD8E8549B8}" destId="{EA33C1BB-E0F3-4F39-BA76-100F52E94AC3}" srcOrd="2" destOrd="0" parTransId="{C72BB850-004E-4105-B06C-E144A9231E4F}" sibTransId="{E83C9D4B-0EF8-4E61-8FD3-B8A1704E09C4}"/>
    <dgm:cxn modelId="{CB58D87A-FBC1-4268-9762-07C46E78F2E2}" type="presParOf" srcId="{49080800-B16E-4F63-BCC5-D6F13CF56B73}" destId="{F62BC440-D203-40A1-8BB3-AD3A8A436DB0}" srcOrd="0" destOrd="0" presId="urn:microsoft.com/office/officeart/2005/8/layout/StepDownProcess"/>
    <dgm:cxn modelId="{6015DDBC-98DA-467F-AFF5-667ACC9E11FF}" type="presParOf" srcId="{F62BC440-D203-40A1-8BB3-AD3A8A436DB0}" destId="{E9C8322D-4504-4E26-B12A-15E0C2467241}" srcOrd="0" destOrd="0" presId="urn:microsoft.com/office/officeart/2005/8/layout/StepDownProcess"/>
    <dgm:cxn modelId="{1A73A0DF-C1B1-4F25-888B-5E4DCE48EB3E}" type="presParOf" srcId="{F62BC440-D203-40A1-8BB3-AD3A8A436DB0}" destId="{EC39603D-7B2D-4BC9-A285-57B43E0CB71D}" srcOrd="1" destOrd="0" presId="urn:microsoft.com/office/officeart/2005/8/layout/StepDownProcess"/>
    <dgm:cxn modelId="{CFB9E791-8227-4201-85A8-6B35A89BF2BB}" type="presParOf" srcId="{F62BC440-D203-40A1-8BB3-AD3A8A436DB0}" destId="{6A4B0D15-30BF-4275-B223-8C2BDCD9DD7F}" srcOrd="2" destOrd="0" presId="urn:microsoft.com/office/officeart/2005/8/layout/StepDownProcess"/>
    <dgm:cxn modelId="{694C4619-61DB-4ACC-BEEB-E412CFAF251C}" type="presParOf" srcId="{49080800-B16E-4F63-BCC5-D6F13CF56B73}" destId="{23753B38-6641-40E2-8EC3-A9194E989B6B}" srcOrd="1" destOrd="0" presId="urn:microsoft.com/office/officeart/2005/8/layout/StepDownProcess"/>
    <dgm:cxn modelId="{6CA6EDC5-EE21-40D7-91BD-4E14F5ECC327}" type="presParOf" srcId="{49080800-B16E-4F63-BCC5-D6F13CF56B73}" destId="{78CC3520-3526-4171-99BC-6164872D7329}" srcOrd="2" destOrd="0" presId="urn:microsoft.com/office/officeart/2005/8/layout/StepDownProcess"/>
    <dgm:cxn modelId="{26EEEB6B-B9AF-458E-B10D-FC4FE5FAA989}" type="presParOf" srcId="{78CC3520-3526-4171-99BC-6164872D7329}" destId="{64230343-E9FD-47D2-B2AC-09B5048D8817}" srcOrd="0" destOrd="0" presId="urn:microsoft.com/office/officeart/2005/8/layout/StepDownProcess"/>
    <dgm:cxn modelId="{82E456E0-D125-407C-8733-0547465EE701}" type="presParOf" srcId="{78CC3520-3526-4171-99BC-6164872D7329}" destId="{BB4E8781-ECB9-4511-B0E3-96A8612516EE}" srcOrd="1" destOrd="0" presId="urn:microsoft.com/office/officeart/2005/8/layout/StepDownProcess"/>
    <dgm:cxn modelId="{9379CDE8-DB20-4FA9-9056-D21F85D83378}" type="presParOf" srcId="{78CC3520-3526-4171-99BC-6164872D7329}" destId="{AFD55582-49B0-46EF-8EFF-22CCF922F5EC}" srcOrd="2" destOrd="0" presId="urn:microsoft.com/office/officeart/2005/8/layout/StepDownProcess"/>
    <dgm:cxn modelId="{A299D54A-556D-4291-8EA9-98814BF66D7D}" type="presParOf" srcId="{49080800-B16E-4F63-BCC5-D6F13CF56B73}" destId="{FB651DB9-CF63-41FC-8425-F3F8BB2029D7}" srcOrd="3" destOrd="0" presId="urn:microsoft.com/office/officeart/2005/8/layout/StepDownProcess"/>
    <dgm:cxn modelId="{C5172F5C-4726-4BB6-8A9A-8A8040B251FE}" type="presParOf" srcId="{49080800-B16E-4F63-BCC5-D6F13CF56B73}" destId="{32E75039-DA29-47AE-A767-77AD6065D600}" srcOrd="4" destOrd="0" presId="urn:microsoft.com/office/officeart/2005/8/layout/StepDownProcess"/>
    <dgm:cxn modelId="{6C940527-94A2-4750-B200-56DFA2419D4E}" type="presParOf" srcId="{32E75039-DA29-47AE-A767-77AD6065D600}" destId="{C973EAC3-3DB4-4A4A-AC8E-F2A0D0CE93C3}" srcOrd="0" destOrd="0" presId="urn:microsoft.com/office/officeart/2005/8/layout/StepDownProcess"/>
    <dgm:cxn modelId="{F77E78FD-CE4E-496A-BF14-598463FC4679}" type="presParOf" srcId="{32E75039-DA29-47AE-A767-77AD6065D600}" destId="{D547647B-7A48-45F4-823D-99F1B1B78C43}" srcOrd="1" destOrd="0" presId="urn:microsoft.com/office/officeart/2005/8/layout/StepDownProcess"/>
    <dgm:cxn modelId="{41D8BC4C-99D2-4092-9D34-DC31CCEEB252}" type="presParOf" srcId="{32E75039-DA29-47AE-A767-77AD6065D600}" destId="{6F29714A-2EE7-4940-BCC1-7E621657FE8D}" srcOrd="2" destOrd="0" presId="urn:microsoft.com/office/officeart/2005/8/layout/StepDownProcess"/>
    <dgm:cxn modelId="{8923DB40-5EB4-4AF4-A13D-95C9EAB27274}" type="presParOf" srcId="{49080800-B16E-4F63-BCC5-D6F13CF56B73}" destId="{BC076882-B703-4DE3-9AD6-841400EB14B9}" srcOrd="5" destOrd="0" presId="urn:microsoft.com/office/officeart/2005/8/layout/StepDownProcess"/>
    <dgm:cxn modelId="{BEC14746-35E3-4C1F-9CF7-3272C36E2618}" type="presParOf" srcId="{49080800-B16E-4F63-BCC5-D6F13CF56B73}" destId="{7DBAB704-2137-40F2-8E72-A73FEAEB0031}" srcOrd="6" destOrd="0" presId="urn:microsoft.com/office/officeart/2005/8/layout/StepDownProcess"/>
    <dgm:cxn modelId="{52598B59-D164-4EF1-B288-C56467C9B45D}" type="presParOf" srcId="{7DBAB704-2137-40F2-8E72-A73FEAEB0031}" destId="{40BB8B5E-9B47-497F-B70F-A22BFB397B41}" srcOrd="0" destOrd="0" presId="urn:microsoft.com/office/officeart/2005/8/layout/StepDownProcess"/>
    <dgm:cxn modelId="{B0EAA779-816E-443C-985A-2F4CC60C96F8}" type="presParOf" srcId="{7DBAB704-2137-40F2-8E72-A73FEAEB0031}" destId="{187EBDED-1F2F-4AB7-B8DC-DAC3EA69D861}" srcOrd="1" destOrd="0" presId="urn:microsoft.com/office/officeart/2005/8/layout/StepDownProcess"/>
    <dgm:cxn modelId="{095C6FE9-5796-4B4C-AA84-98F942220480}" type="presParOf" srcId="{7DBAB704-2137-40F2-8E72-A73FEAEB0031}" destId="{B8E6FE1F-C031-4CF0-BB25-822D679CB168}" srcOrd="2" destOrd="0" presId="urn:microsoft.com/office/officeart/2005/8/layout/StepDownProcess"/>
    <dgm:cxn modelId="{B643635F-32B9-40B9-A11D-10E940D10946}" type="presParOf" srcId="{49080800-B16E-4F63-BCC5-D6F13CF56B73}" destId="{2F81BC4E-5CE8-46C9-B3FB-FDA863ACD25E}" srcOrd="7" destOrd="0" presId="urn:microsoft.com/office/officeart/2005/8/layout/StepDownProcess"/>
    <dgm:cxn modelId="{3F8D5985-1DF6-4D8B-BA9F-5C6487E2C216}" type="presParOf" srcId="{49080800-B16E-4F63-BCC5-D6F13CF56B73}" destId="{B62A9E69-2BB4-4B72-9DF2-2BD79B22BC90}" srcOrd="8" destOrd="0" presId="urn:microsoft.com/office/officeart/2005/8/layout/StepDownProcess"/>
    <dgm:cxn modelId="{AB261550-1062-4F64-820E-29688C4CAD4F}" type="presParOf" srcId="{B62A9E69-2BB4-4B72-9DF2-2BD79B22BC90}" destId="{B4AB5785-B805-48F2-8ED6-8E9BC418FD06}" srcOrd="0" destOrd="0" presId="urn:microsoft.com/office/officeart/2005/8/layout/StepDownProcess"/>
    <dgm:cxn modelId="{D74F2842-44C4-4089-BEA6-84A02BEA048A}" type="presParOf" srcId="{B62A9E69-2BB4-4B72-9DF2-2BD79B22BC90}" destId="{2A4296DF-F6F4-45D5-BF11-A553C99ECA6B}" srcOrd="1" destOrd="0" presId="urn:microsoft.com/office/officeart/2005/8/layout/StepDownProcess"/>
    <dgm:cxn modelId="{E601F489-9F59-4547-BDC1-94C69496B0BF}" type="presParOf" srcId="{B62A9E69-2BB4-4B72-9DF2-2BD79B22BC90}" destId="{575B9363-E3C6-4583-9608-6F18CABF1E74}" srcOrd="2" destOrd="0" presId="urn:microsoft.com/office/officeart/2005/8/layout/StepDownProcess"/>
    <dgm:cxn modelId="{6BB786F0-690E-4B09-BCAB-7B7D31B0EF04}" type="presParOf" srcId="{49080800-B16E-4F63-BCC5-D6F13CF56B73}" destId="{1B82069E-7AB1-42E1-B3F8-8AF3BE4F7483}" srcOrd="9" destOrd="0" presId="urn:microsoft.com/office/officeart/2005/8/layout/StepDownProcess"/>
    <dgm:cxn modelId="{BCDD3541-2DF2-402D-94DE-7E28F0BDE063}" type="presParOf" srcId="{49080800-B16E-4F63-BCC5-D6F13CF56B73}" destId="{3B3F2241-70F6-4F11-A6A2-71CF8C9EE1FF}" srcOrd="10" destOrd="0" presId="urn:microsoft.com/office/officeart/2005/8/layout/StepDownProcess"/>
    <dgm:cxn modelId="{F00814BA-BE23-4DEC-941A-5BB7B4FB5E62}" type="presParOf" srcId="{3B3F2241-70F6-4F11-A6A2-71CF8C9EE1FF}" destId="{328BA2EE-77EF-4700-B015-43B8A09688D5}" srcOrd="0" destOrd="0" presId="urn:microsoft.com/office/officeart/2005/8/layout/StepDownProcess"/>
    <dgm:cxn modelId="{EC681C1F-E2D2-4AE6-9DC7-8B20127A6DFE}" type="presParOf" srcId="{3B3F2241-70F6-4F11-A6A2-71CF8C9EE1FF}" destId="{FDB9A838-2B76-42AA-A236-5C04979F8148}" srcOrd="1" destOrd="0" presId="urn:microsoft.com/office/officeart/2005/8/layout/StepDownProcess"/>
    <dgm:cxn modelId="{0C11D09B-D5C1-40EA-ABB0-B6F1E4099C83}" type="presParOf" srcId="{3B3F2241-70F6-4F11-A6A2-71CF8C9EE1FF}" destId="{FFCFCB2A-FF84-4AA3-A5B6-ED426D9C7D0B}" srcOrd="2" destOrd="0" presId="urn:microsoft.com/office/officeart/2005/8/layout/StepDownProcess"/>
    <dgm:cxn modelId="{5916E3D6-BDB4-4DE2-AC78-48806200D21E}" type="presParOf" srcId="{49080800-B16E-4F63-BCC5-D6F13CF56B73}" destId="{326D847C-EDE1-48F8-8916-B3119D1D9886}" srcOrd="11" destOrd="0" presId="urn:microsoft.com/office/officeart/2005/8/layout/StepDownProcess"/>
    <dgm:cxn modelId="{72D1EB4B-5BC4-4A00-A2F4-B51EE725E4B3}" type="presParOf" srcId="{49080800-B16E-4F63-BCC5-D6F13CF56B73}" destId="{ED411661-12C6-4C03-A642-8369019B9779}" srcOrd="12" destOrd="0" presId="urn:microsoft.com/office/officeart/2005/8/layout/StepDownProcess"/>
    <dgm:cxn modelId="{C4B770DE-5F2A-494A-98B3-682331805869}" type="presParOf" srcId="{ED411661-12C6-4C03-A642-8369019B9779}" destId="{23C165E7-FFBD-4E15-B461-004A8617678D}" srcOrd="0" destOrd="0" presId="urn:microsoft.com/office/officeart/2005/8/layout/StepDownProcess"/>
    <dgm:cxn modelId="{0821E4E7-FC57-47F7-AFF2-25B79C7A0CBB}" type="presParOf" srcId="{ED411661-12C6-4C03-A642-8369019B9779}" destId="{57DFE924-D9BE-4365-B1C4-9569C5BCD3D5}" srcOrd="1" destOrd="0" presId="urn:microsoft.com/office/officeart/2005/8/layout/StepDownProcess"/>
    <dgm:cxn modelId="{0B286255-FB14-4C0E-B87C-8A8BDC69D021}" type="presParOf" srcId="{ED411661-12C6-4C03-A642-8369019B9779}" destId="{C87B231C-D7A9-4382-8767-350BFE5E4278}" srcOrd="2" destOrd="0" presId="urn:microsoft.com/office/officeart/2005/8/layout/StepDownProcess"/>
    <dgm:cxn modelId="{7FE91E22-1DEC-49BF-87F4-98485DE7C4D9}" type="presParOf" srcId="{49080800-B16E-4F63-BCC5-D6F13CF56B73}" destId="{BD326624-C47B-4D4D-A78A-72CC83255077}" srcOrd="13" destOrd="0" presId="urn:microsoft.com/office/officeart/2005/8/layout/StepDownProcess"/>
    <dgm:cxn modelId="{6055FAAF-3FCF-4250-8AC0-C52FA1F690DF}" type="presParOf" srcId="{49080800-B16E-4F63-BCC5-D6F13CF56B73}" destId="{1C923949-EDF9-4CD3-9AFA-F65F884F5C00}" srcOrd="14" destOrd="0" presId="urn:microsoft.com/office/officeart/2005/8/layout/StepDownProcess"/>
    <dgm:cxn modelId="{208FF747-AC4F-4AA9-BC00-AD6015BD9C8D}" type="presParOf" srcId="{1C923949-EDF9-4CD3-9AFA-F65F884F5C00}" destId="{E1B323E5-05E8-4DA4-BB71-2DC2CCA37B19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CB8D3-26EA-41AD-9DCE-B066BB73C4A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784CF-513E-4D26-8236-59412E19429A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400" dirty="0"/>
            <a:t>SPLIT DATA</a:t>
          </a:r>
        </a:p>
      </dgm:t>
    </dgm:pt>
    <dgm:pt modelId="{65BA0698-8CA1-4069-9639-85EBB5A6BBDA}" type="parTrans" cxnId="{4E7352F8-2C3A-4D7F-8331-F1080BD863D1}">
      <dgm:prSet/>
      <dgm:spPr/>
      <dgm:t>
        <a:bodyPr/>
        <a:lstStyle/>
        <a:p>
          <a:endParaRPr lang="en-US"/>
        </a:p>
      </dgm:t>
    </dgm:pt>
    <dgm:pt modelId="{AC961A24-2AF7-4578-9E5D-F8B6ECA99B56}" type="sibTrans" cxnId="{4E7352F8-2C3A-4D7F-8331-F1080BD863D1}">
      <dgm:prSet/>
      <dgm:spPr/>
      <dgm:t>
        <a:bodyPr/>
        <a:lstStyle/>
        <a:p>
          <a:endParaRPr lang="en-US"/>
        </a:p>
      </dgm:t>
    </dgm:pt>
    <dgm:pt modelId="{4FC2257E-931E-4350-B2F9-6FA2E388022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TRAIN DATA USING ALGORITHMS</a:t>
          </a:r>
        </a:p>
      </dgm:t>
    </dgm:pt>
    <dgm:pt modelId="{09F7FEAC-3B86-4503-911E-1503B0EAAC6D}" type="parTrans" cxnId="{F8E734A3-754C-4B6D-919D-A771AB45D2EC}">
      <dgm:prSet/>
      <dgm:spPr/>
      <dgm:t>
        <a:bodyPr/>
        <a:lstStyle/>
        <a:p>
          <a:endParaRPr lang="en-US"/>
        </a:p>
      </dgm:t>
    </dgm:pt>
    <dgm:pt modelId="{28FAE5ED-FC1A-41E6-87C9-F25F710BA8AB}" type="sibTrans" cxnId="{F8E734A3-754C-4B6D-919D-A771AB45D2EC}">
      <dgm:prSet/>
      <dgm:spPr/>
      <dgm:t>
        <a:bodyPr/>
        <a:lstStyle/>
        <a:p>
          <a:endParaRPr lang="en-US"/>
        </a:p>
      </dgm:t>
    </dgm:pt>
    <dgm:pt modelId="{6BF4068B-F28C-4462-BB72-EC103EC6404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EVALUATE</a:t>
          </a:r>
        </a:p>
      </dgm:t>
    </dgm:pt>
    <dgm:pt modelId="{D133C4B7-599A-4C17-8EE6-3E1EE0CCFD2B}" type="parTrans" cxnId="{A44A1609-51D0-47B3-90EE-B014C418EC4D}">
      <dgm:prSet/>
      <dgm:spPr/>
      <dgm:t>
        <a:bodyPr/>
        <a:lstStyle/>
        <a:p>
          <a:endParaRPr lang="en-US"/>
        </a:p>
      </dgm:t>
    </dgm:pt>
    <dgm:pt modelId="{BC153DE8-25D5-4172-9509-154BA60A0603}" type="sibTrans" cxnId="{A44A1609-51D0-47B3-90EE-B014C418EC4D}">
      <dgm:prSet/>
      <dgm:spPr/>
      <dgm:t>
        <a:bodyPr/>
        <a:lstStyle/>
        <a:p>
          <a:endParaRPr lang="en-US"/>
        </a:p>
      </dgm:t>
    </dgm:pt>
    <dgm:pt modelId="{EA2F8478-CEC2-424F-9A2E-F5F859BA7612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dirty="0"/>
            <a:t>CREATE TABLE</a:t>
          </a:r>
        </a:p>
      </dgm:t>
    </dgm:pt>
    <dgm:pt modelId="{996C4BCB-8B75-4BA8-8767-0EE4F0AAC427}" type="parTrans" cxnId="{3E522A42-B82E-4FA9-90A9-5EB28A7D696F}">
      <dgm:prSet/>
      <dgm:spPr/>
      <dgm:t>
        <a:bodyPr/>
        <a:lstStyle/>
        <a:p>
          <a:endParaRPr lang="en-US"/>
        </a:p>
      </dgm:t>
    </dgm:pt>
    <dgm:pt modelId="{4BC9764B-ADF3-4525-AF49-D3F15F65713A}" type="sibTrans" cxnId="{3E522A42-B82E-4FA9-90A9-5EB28A7D696F}">
      <dgm:prSet/>
      <dgm:spPr/>
      <dgm:t>
        <a:bodyPr/>
        <a:lstStyle/>
        <a:p>
          <a:endParaRPr lang="en-US"/>
        </a:p>
      </dgm:t>
    </dgm:pt>
    <dgm:pt modelId="{B90C71FC-5A32-4E61-996A-6B2EF8DBD64D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1800" dirty="0"/>
            <a:t>FEATURE AND LABLE IDENTIFICATION</a:t>
          </a:r>
        </a:p>
      </dgm:t>
    </dgm:pt>
    <dgm:pt modelId="{83B1EE67-A2DC-4A05-B73D-C1532F116319}" type="parTrans" cxnId="{65A34EF8-BDFC-42CE-AD00-0D4E45E19DAE}">
      <dgm:prSet/>
      <dgm:spPr/>
      <dgm:t>
        <a:bodyPr/>
        <a:lstStyle/>
        <a:p>
          <a:endParaRPr lang="en-US"/>
        </a:p>
      </dgm:t>
    </dgm:pt>
    <dgm:pt modelId="{9A1E6D4A-EA1C-4C08-A017-DFB289F89C19}" type="sibTrans" cxnId="{65A34EF8-BDFC-42CE-AD00-0D4E45E19DAE}">
      <dgm:prSet/>
      <dgm:spPr/>
      <dgm:t>
        <a:bodyPr/>
        <a:lstStyle/>
        <a:p>
          <a:endParaRPr lang="en-US"/>
        </a:p>
      </dgm:t>
    </dgm:pt>
    <dgm:pt modelId="{9C0999D9-C545-4134-96D3-5ECC2B4DBF31}" type="pres">
      <dgm:prSet presAssocID="{240CB8D3-26EA-41AD-9DCE-B066BB73C4AD}" presName="rootnode" presStyleCnt="0">
        <dgm:presLayoutVars>
          <dgm:chMax/>
          <dgm:chPref/>
          <dgm:dir/>
          <dgm:animLvl val="lvl"/>
        </dgm:presLayoutVars>
      </dgm:prSet>
      <dgm:spPr/>
    </dgm:pt>
    <dgm:pt modelId="{4E85B1AB-D3D4-4503-8301-121939418D43}" type="pres">
      <dgm:prSet presAssocID="{EA2F8478-CEC2-424F-9A2E-F5F859BA7612}" presName="composite" presStyleCnt="0"/>
      <dgm:spPr/>
    </dgm:pt>
    <dgm:pt modelId="{BF9AC0A5-7C42-469B-AC55-6FFE3CB22030}" type="pres">
      <dgm:prSet presAssocID="{EA2F8478-CEC2-424F-9A2E-F5F859BA7612}" presName="bentUpArrow1" presStyleLbl="alignImgPlace1" presStyleIdx="0" presStyleCnt="4" custLinFactX="-45237" custLinFactNeighborX="-100000" custLinFactNeighborY="32725"/>
      <dgm:spPr>
        <a:solidFill>
          <a:schemeClr val="accent2"/>
        </a:solidFill>
      </dgm:spPr>
    </dgm:pt>
    <dgm:pt modelId="{1F03CA61-4D8A-48FE-A1A0-D0FA42254E2E}" type="pres">
      <dgm:prSet presAssocID="{EA2F8478-CEC2-424F-9A2E-F5F859BA7612}" presName="ParentText" presStyleLbl="node1" presStyleIdx="0" presStyleCnt="5" custLinFactX="-29939" custLinFactNeighborX="-100000" custLinFactNeighborY="28044">
        <dgm:presLayoutVars>
          <dgm:chMax val="1"/>
          <dgm:chPref val="1"/>
          <dgm:bulletEnabled val="1"/>
        </dgm:presLayoutVars>
      </dgm:prSet>
      <dgm:spPr/>
    </dgm:pt>
    <dgm:pt modelId="{0FF5F99A-6CD4-4D8E-A2CC-5E63D6502E9C}" type="pres">
      <dgm:prSet presAssocID="{EA2F8478-CEC2-424F-9A2E-F5F859BA761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096EAD9-B018-4245-A185-856D1ADB31B6}" type="pres">
      <dgm:prSet presAssocID="{4BC9764B-ADF3-4525-AF49-D3F15F65713A}" presName="sibTrans" presStyleCnt="0"/>
      <dgm:spPr/>
    </dgm:pt>
    <dgm:pt modelId="{C68051D7-26B5-49B1-8D5E-DEDDB8A37A61}" type="pres">
      <dgm:prSet presAssocID="{B90C71FC-5A32-4E61-996A-6B2EF8DBD64D}" presName="composite" presStyleCnt="0"/>
      <dgm:spPr/>
    </dgm:pt>
    <dgm:pt modelId="{D7AAF0EE-2DB1-4BD9-9211-7869D67F8B58}" type="pres">
      <dgm:prSet presAssocID="{B90C71FC-5A32-4E61-996A-6B2EF8DBD64D}" presName="bentUpArrow1" presStyleLbl="alignImgPlace1" presStyleIdx="1" presStyleCnt="4" custLinFactX="-7415" custLinFactNeighborX="-100000" custLinFactNeighborY="34448"/>
      <dgm:spPr>
        <a:solidFill>
          <a:schemeClr val="accent2"/>
        </a:solidFill>
      </dgm:spPr>
    </dgm:pt>
    <dgm:pt modelId="{2F813FE5-1F51-4018-AF16-6C6D10171351}" type="pres">
      <dgm:prSet presAssocID="{B90C71FC-5A32-4E61-996A-6B2EF8DBD64D}" presName="ParentText" presStyleLbl="node1" presStyleIdx="1" presStyleCnt="5" custScaleX="130861" custLinFactX="-4361" custLinFactNeighborX="-100000" custLinFactNeighborY="29234">
        <dgm:presLayoutVars>
          <dgm:chMax val="1"/>
          <dgm:chPref val="1"/>
          <dgm:bulletEnabled val="1"/>
        </dgm:presLayoutVars>
      </dgm:prSet>
      <dgm:spPr/>
    </dgm:pt>
    <dgm:pt modelId="{2658FD4B-A70F-424D-8F46-AB37F1BD01C5}" type="pres">
      <dgm:prSet presAssocID="{B90C71FC-5A32-4E61-996A-6B2EF8DBD64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150784B-0853-4B2D-B595-BFE7A9061473}" type="pres">
      <dgm:prSet presAssocID="{9A1E6D4A-EA1C-4C08-A017-DFB289F89C19}" presName="sibTrans" presStyleCnt="0"/>
      <dgm:spPr/>
    </dgm:pt>
    <dgm:pt modelId="{F86819F5-2CDC-4DC6-BAC8-FA802A7C3395}" type="pres">
      <dgm:prSet presAssocID="{17D784CF-513E-4D26-8236-59412E19429A}" presName="composite" presStyleCnt="0"/>
      <dgm:spPr/>
    </dgm:pt>
    <dgm:pt modelId="{D63FFC10-AC1A-4E81-89EC-87D6E5F2442F}" type="pres">
      <dgm:prSet presAssocID="{17D784CF-513E-4D26-8236-59412E19429A}" presName="bentUpArrow1" presStyleLbl="alignImgPlace1" presStyleIdx="2" presStyleCnt="4" custLinFactNeighborX="-44094" custLinFactNeighborY="34364"/>
      <dgm:spPr>
        <a:solidFill>
          <a:schemeClr val="accent2"/>
        </a:solidFill>
      </dgm:spPr>
    </dgm:pt>
    <dgm:pt modelId="{4B7BD533-9949-48DA-B302-0C000D84F869}" type="pres">
      <dgm:prSet presAssocID="{17D784CF-513E-4D26-8236-59412E19429A}" presName="ParentText" presStyleLbl="node1" presStyleIdx="2" presStyleCnt="5" custLinFactNeighborX="-61420" custLinFactNeighborY="28739">
        <dgm:presLayoutVars>
          <dgm:chMax val="1"/>
          <dgm:chPref val="1"/>
          <dgm:bulletEnabled val="1"/>
        </dgm:presLayoutVars>
      </dgm:prSet>
      <dgm:spPr/>
    </dgm:pt>
    <dgm:pt modelId="{326865E6-E80A-4310-ABBC-1B297EE6D097}" type="pres">
      <dgm:prSet presAssocID="{17D784CF-513E-4D26-8236-59412E19429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EC593EB-32C3-4410-AD75-0C0F3EDAF9A4}" type="pres">
      <dgm:prSet presAssocID="{AC961A24-2AF7-4578-9E5D-F8B6ECA99B56}" presName="sibTrans" presStyleCnt="0"/>
      <dgm:spPr/>
    </dgm:pt>
    <dgm:pt modelId="{0224AF3C-680D-4AD4-A621-E0CFC7BF9300}" type="pres">
      <dgm:prSet presAssocID="{4FC2257E-931E-4350-B2F9-6FA2E388022F}" presName="composite" presStyleCnt="0"/>
      <dgm:spPr/>
    </dgm:pt>
    <dgm:pt modelId="{BB47EE65-4121-4382-8133-9E1DD115ED6C}" type="pres">
      <dgm:prSet presAssocID="{4FC2257E-931E-4350-B2F9-6FA2E388022F}" presName="bentUpArrow1" presStyleLbl="alignImgPlace1" presStyleIdx="3" presStyleCnt="4" custLinFactNeighborX="5151" custLinFactNeighborY="20501"/>
      <dgm:spPr>
        <a:solidFill>
          <a:schemeClr val="accent2"/>
        </a:solidFill>
      </dgm:spPr>
    </dgm:pt>
    <dgm:pt modelId="{68E1243E-7D62-4111-ACEF-F22CCCC11C21}" type="pres">
      <dgm:prSet presAssocID="{4FC2257E-931E-4350-B2F9-6FA2E388022F}" presName="ParentText" presStyleLbl="node1" presStyleIdx="3" presStyleCnt="5" custLinFactNeighborX="-36035" custLinFactNeighborY="23236">
        <dgm:presLayoutVars>
          <dgm:chMax val="1"/>
          <dgm:chPref val="1"/>
          <dgm:bulletEnabled val="1"/>
        </dgm:presLayoutVars>
      </dgm:prSet>
      <dgm:spPr/>
    </dgm:pt>
    <dgm:pt modelId="{5B43B700-F1BE-4785-B3EB-377A8526A24A}" type="pres">
      <dgm:prSet presAssocID="{4FC2257E-931E-4350-B2F9-6FA2E388022F}" presName="ChildText" presStyleLbl="revTx" presStyleIdx="3" presStyleCnt="4" custScaleX="235288" custLinFactNeighborX="37441" custLinFactNeighborY="4813">
        <dgm:presLayoutVars>
          <dgm:chMax val="0"/>
          <dgm:chPref val="0"/>
          <dgm:bulletEnabled val="1"/>
        </dgm:presLayoutVars>
      </dgm:prSet>
      <dgm:spPr/>
    </dgm:pt>
    <dgm:pt modelId="{3A6DA7FE-5F5E-4203-AD39-CB3C3121799C}" type="pres">
      <dgm:prSet presAssocID="{28FAE5ED-FC1A-41E6-87C9-F25F710BA8AB}" presName="sibTrans" presStyleCnt="0"/>
      <dgm:spPr/>
    </dgm:pt>
    <dgm:pt modelId="{D3742AE9-08DF-4B0E-A45C-6F67A7F43D77}" type="pres">
      <dgm:prSet presAssocID="{6BF4068B-F28C-4462-BB72-EC103EC64044}" presName="composite" presStyleCnt="0"/>
      <dgm:spPr/>
    </dgm:pt>
    <dgm:pt modelId="{4CE2BB4C-1308-41D4-9DFD-AD1122E0E67C}" type="pres">
      <dgm:prSet presAssocID="{6BF4068B-F28C-4462-BB72-EC103EC64044}" presName="ParentText" presStyleLbl="node1" presStyleIdx="4" presStyleCnt="5" custLinFactNeighborX="-1632" custLinFactNeighborY="13814">
        <dgm:presLayoutVars>
          <dgm:chMax val="1"/>
          <dgm:chPref val="1"/>
          <dgm:bulletEnabled val="1"/>
        </dgm:presLayoutVars>
      </dgm:prSet>
      <dgm:spPr/>
    </dgm:pt>
  </dgm:ptLst>
  <dgm:cxnLst>
    <dgm:cxn modelId="{A44A1609-51D0-47B3-90EE-B014C418EC4D}" srcId="{240CB8D3-26EA-41AD-9DCE-B066BB73C4AD}" destId="{6BF4068B-F28C-4462-BB72-EC103EC64044}" srcOrd="4" destOrd="0" parTransId="{D133C4B7-599A-4C17-8EE6-3E1EE0CCFD2B}" sibTransId="{BC153DE8-25D5-4172-9509-154BA60A0603}"/>
    <dgm:cxn modelId="{EC45E060-2AAE-429A-A332-B9D5120506D4}" type="presOf" srcId="{EA2F8478-CEC2-424F-9A2E-F5F859BA7612}" destId="{1F03CA61-4D8A-48FE-A1A0-D0FA42254E2E}" srcOrd="0" destOrd="0" presId="urn:microsoft.com/office/officeart/2005/8/layout/StepDownProcess"/>
    <dgm:cxn modelId="{3E522A42-B82E-4FA9-90A9-5EB28A7D696F}" srcId="{240CB8D3-26EA-41AD-9DCE-B066BB73C4AD}" destId="{EA2F8478-CEC2-424F-9A2E-F5F859BA7612}" srcOrd="0" destOrd="0" parTransId="{996C4BCB-8B75-4BA8-8767-0EE4F0AAC427}" sibTransId="{4BC9764B-ADF3-4525-AF49-D3F15F65713A}"/>
    <dgm:cxn modelId="{C3DF2344-197A-47E3-9405-53A22EFD5053}" type="presOf" srcId="{6BF4068B-F28C-4462-BB72-EC103EC64044}" destId="{4CE2BB4C-1308-41D4-9DFD-AD1122E0E67C}" srcOrd="0" destOrd="0" presId="urn:microsoft.com/office/officeart/2005/8/layout/StepDownProcess"/>
    <dgm:cxn modelId="{6F172F71-965C-4BC8-95EE-FDA648350E96}" type="presOf" srcId="{17D784CF-513E-4D26-8236-59412E19429A}" destId="{4B7BD533-9949-48DA-B302-0C000D84F869}" srcOrd="0" destOrd="0" presId="urn:microsoft.com/office/officeart/2005/8/layout/StepDownProcess"/>
    <dgm:cxn modelId="{6F02FD75-A58D-4E37-8493-55404B2EB2B2}" type="presOf" srcId="{240CB8D3-26EA-41AD-9DCE-B066BB73C4AD}" destId="{9C0999D9-C545-4134-96D3-5ECC2B4DBF31}" srcOrd="0" destOrd="0" presId="urn:microsoft.com/office/officeart/2005/8/layout/StepDownProcess"/>
    <dgm:cxn modelId="{F8E734A3-754C-4B6D-919D-A771AB45D2EC}" srcId="{240CB8D3-26EA-41AD-9DCE-B066BB73C4AD}" destId="{4FC2257E-931E-4350-B2F9-6FA2E388022F}" srcOrd="3" destOrd="0" parTransId="{09F7FEAC-3B86-4503-911E-1503B0EAAC6D}" sibTransId="{28FAE5ED-FC1A-41E6-87C9-F25F710BA8AB}"/>
    <dgm:cxn modelId="{F56C2EC4-9CFE-4526-82B5-5E41ADB54B8D}" type="presOf" srcId="{4FC2257E-931E-4350-B2F9-6FA2E388022F}" destId="{68E1243E-7D62-4111-ACEF-F22CCCC11C21}" srcOrd="0" destOrd="0" presId="urn:microsoft.com/office/officeart/2005/8/layout/StepDownProcess"/>
    <dgm:cxn modelId="{EA3DB4F7-6095-4C7C-A147-264E351647C7}" type="presOf" srcId="{B90C71FC-5A32-4E61-996A-6B2EF8DBD64D}" destId="{2F813FE5-1F51-4018-AF16-6C6D10171351}" srcOrd="0" destOrd="0" presId="urn:microsoft.com/office/officeart/2005/8/layout/StepDownProcess"/>
    <dgm:cxn modelId="{65A34EF8-BDFC-42CE-AD00-0D4E45E19DAE}" srcId="{240CB8D3-26EA-41AD-9DCE-B066BB73C4AD}" destId="{B90C71FC-5A32-4E61-996A-6B2EF8DBD64D}" srcOrd="1" destOrd="0" parTransId="{83B1EE67-A2DC-4A05-B73D-C1532F116319}" sibTransId="{9A1E6D4A-EA1C-4C08-A017-DFB289F89C19}"/>
    <dgm:cxn modelId="{4E7352F8-2C3A-4D7F-8331-F1080BD863D1}" srcId="{240CB8D3-26EA-41AD-9DCE-B066BB73C4AD}" destId="{17D784CF-513E-4D26-8236-59412E19429A}" srcOrd="2" destOrd="0" parTransId="{65BA0698-8CA1-4069-9639-85EBB5A6BBDA}" sibTransId="{AC961A24-2AF7-4578-9E5D-F8B6ECA99B56}"/>
    <dgm:cxn modelId="{E1F21CB8-839E-418A-BBDB-786943CCE9FF}" type="presParOf" srcId="{9C0999D9-C545-4134-96D3-5ECC2B4DBF31}" destId="{4E85B1AB-D3D4-4503-8301-121939418D43}" srcOrd="0" destOrd="0" presId="urn:microsoft.com/office/officeart/2005/8/layout/StepDownProcess"/>
    <dgm:cxn modelId="{59F0E27A-9709-41EE-82AB-2D549C8C58F0}" type="presParOf" srcId="{4E85B1AB-D3D4-4503-8301-121939418D43}" destId="{BF9AC0A5-7C42-469B-AC55-6FFE3CB22030}" srcOrd="0" destOrd="0" presId="urn:microsoft.com/office/officeart/2005/8/layout/StepDownProcess"/>
    <dgm:cxn modelId="{26B5CE97-3A1A-4D4F-BB04-DE42DDBA22BB}" type="presParOf" srcId="{4E85B1AB-D3D4-4503-8301-121939418D43}" destId="{1F03CA61-4D8A-48FE-A1A0-D0FA42254E2E}" srcOrd="1" destOrd="0" presId="urn:microsoft.com/office/officeart/2005/8/layout/StepDownProcess"/>
    <dgm:cxn modelId="{D5C97E82-C89C-45AA-BC4E-B6D3B72153D7}" type="presParOf" srcId="{4E85B1AB-D3D4-4503-8301-121939418D43}" destId="{0FF5F99A-6CD4-4D8E-A2CC-5E63D6502E9C}" srcOrd="2" destOrd="0" presId="urn:microsoft.com/office/officeart/2005/8/layout/StepDownProcess"/>
    <dgm:cxn modelId="{A78E8072-DE56-4EFF-B0C9-36F5F148B7DF}" type="presParOf" srcId="{9C0999D9-C545-4134-96D3-5ECC2B4DBF31}" destId="{9096EAD9-B018-4245-A185-856D1ADB31B6}" srcOrd="1" destOrd="0" presId="urn:microsoft.com/office/officeart/2005/8/layout/StepDownProcess"/>
    <dgm:cxn modelId="{2BF095AE-DBD4-478F-A637-007F64402D15}" type="presParOf" srcId="{9C0999D9-C545-4134-96D3-5ECC2B4DBF31}" destId="{C68051D7-26B5-49B1-8D5E-DEDDB8A37A61}" srcOrd="2" destOrd="0" presId="urn:microsoft.com/office/officeart/2005/8/layout/StepDownProcess"/>
    <dgm:cxn modelId="{ADEC7DCE-F1D4-4C24-BFE5-6CCFA5B518C3}" type="presParOf" srcId="{C68051D7-26B5-49B1-8D5E-DEDDB8A37A61}" destId="{D7AAF0EE-2DB1-4BD9-9211-7869D67F8B58}" srcOrd="0" destOrd="0" presId="urn:microsoft.com/office/officeart/2005/8/layout/StepDownProcess"/>
    <dgm:cxn modelId="{C0213DD5-FD5B-4C54-B3D4-8F9DA3F5E595}" type="presParOf" srcId="{C68051D7-26B5-49B1-8D5E-DEDDB8A37A61}" destId="{2F813FE5-1F51-4018-AF16-6C6D10171351}" srcOrd="1" destOrd="0" presId="urn:microsoft.com/office/officeart/2005/8/layout/StepDownProcess"/>
    <dgm:cxn modelId="{4C999A55-7675-4DDC-8BF1-8BB26B83459F}" type="presParOf" srcId="{C68051D7-26B5-49B1-8D5E-DEDDB8A37A61}" destId="{2658FD4B-A70F-424D-8F46-AB37F1BD01C5}" srcOrd="2" destOrd="0" presId="urn:microsoft.com/office/officeart/2005/8/layout/StepDownProcess"/>
    <dgm:cxn modelId="{89EF8D61-B4F7-49E8-B99C-539DD56A08AF}" type="presParOf" srcId="{9C0999D9-C545-4134-96D3-5ECC2B4DBF31}" destId="{F150784B-0853-4B2D-B595-BFE7A9061473}" srcOrd="3" destOrd="0" presId="urn:microsoft.com/office/officeart/2005/8/layout/StepDownProcess"/>
    <dgm:cxn modelId="{67C07684-E70C-4960-AE06-79E040A8D478}" type="presParOf" srcId="{9C0999D9-C545-4134-96D3-5ECC2B4DBF31}" destId="{F86819F5-2CDC-4DC6-BAC8-FA802A7C3395}" srcOrd="4" destOrd="0" presId="urn:microsoft.com/office/officeart/2005/8/layout/StepDownProcess"/>
    <dgm:cxn modelId="{49B25963-2F03-4CBB-A3F1-B6112E3854E0}" type="presParOf" srcId="{F86819F5-2CDC-4DC6-BAC8-FA802A7C3395}" destId="{D63FFC10-AC1A-4E81-89EC-87D6E5F2442F}" srcOrd="0" destOrd="0" presId="urn:microsoft.com/office/officeart/2005/8/layout/StepDownProcess"/>
    <dgm:cxn modelId="{2857E821-5DEE-406F-9C7E-8B6FBC371039}" type="presParOf" srcId="{F86819F5-2CDC-4DC6-BAC8-FA802A7C3395}" destId="{4B7BD533-9949-48DA-B302-0C000D84F869}" srcOrd="1" destOrd="0" presId="urn:microsoft.com/office/officeart/2005/8/layout/StepDownProcess"/>
    <dgm:cxn modelId="{D0A43EE1-51E7-4F61-B8E7-3C15A3542059}" type="presParOf" srcId="{F86819F5-2CDC-4DC6-BAC8-FA802A7C3395}" destId="{326865E6-E80A-4310-ABBC-1B297EE6D097}" srcOrd="2" destOrd="0" presId="urn:microsoft.com/office/officeart/2005/8/layout/StepDownProcess"/>
    <dgm:cxn modelId="{9160B249-00E1-4987-8D01-56FB76DC400B}" type="presParOf" srcId="{9C0999D9-C545-4134-96D3-5ECC2B4DBF31}" destId="{1EC593EB-32C3-4410-AD75-0C0F3EDAF9A4}" srcOrd="5" destOrd="0" presId="urn:microsoft.com/office/officeart/2005/8/layout/StepDownProcess"/>
    <dgm:cxn modelId="{6F5B7DA7-3042-45CC-95F8-92FF28BA4B76}" type="presParOf" srcId="{9C0999D9-C545-4134-96D3-5ECC2B4DBF31}" destId="{0224AF3C-680D-4AD4-A621-E0CFC7BF9300}" srcOrd="6" destOrd="0" presId="urn:microsoft.com/office/officeart/2005/8/layout/StepDownProcess"/>
    <dgm:cxn modelId="{85B51C14-85AC-40CF-98BE-F0D23CAC2F99}" type="presParOf" srcId="{0224AF3C-680D-4AD4-A621-E0CFC7BF9300}" destId="{BB47EE65-4121-4382-8133-9E1DD115ED6C}" srcOrd="0" destOrd="0" presId="urn:microsoft.com/office/officeart/2005/8/layout/StepDownProcess"/>
    <dgm:cxn modelId="{657D1A42-4415-41ED-A1BA-2C0BF48B55FE}" type="presParOf" srcId="{0224AF3C-680D-4AD4-A621-E0CFC7BF9300}" destId="{68E1243E-7D62-4111-ACEF-F22CCCC11C21}" srcOrd="1" destOrd="0" presId="urn:microsoft.com/office/officeart/2005/8/layout/StepDownProcess"/>
    <dgm:cxn modelId="{100661C9-9DB5-4A9A-9B0C-5B60A1573028}" type="presParOf" srcId="{0224AF3C-680D-4AD4-A621-E0CFC7BF9300}" destId="{5B43B700-F1BE-4785-B3EB-377A8526A24A}" srcOrd="2" destOrd="0" presId="urn:microsoft.com/office/officeart/2005/8/layout/StepDownProcess"/>
    <dgm:cxn modelId="{6B0EDC3A-7D93-4C29-9576-B374DB4022DD}" type="presParOf" srcId="{9C0999D9-C545-4134-96D3-5ECC2B4DBF31}" destId="{3A6DA7FE-5F5E-4203-AD39-CB3C3121799C}" srcOrd="7" destOrd="0" presId="urn:microsoft.com/office/officeart/2005/8/layout/StepDownProcess"/>
    <dgm:cxn modelId="{C305D028-8DBC-4A30-9273-5CDA6A766C95}" type="presParOf" srcId="{9C0999D9-C545-4134-96D3-5ECC2B4DBF31}" destId="{D3742AE9-08DF-4B0E-A45C-6F67A7F43D77}" srcOrd="8" destOrd="0" presId="urn:microsoft.com/office/officeart/2005/8/layout/StepDownProcess"/>
    <dgm:cxn modelId="{D8F4E3C4-B9CE-41FA-96DF-FDCE6AA2D52C}" type="presParOf" srcId="{D3742AE9-08DF-4B0E-A45C-6F67A7F43D77}" destId="{4CE2BB4C-1308-41D4-9DFD-AD1122E0E67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8322D-4504-4E26-B12A-15E0C2467241}">
      <dsp:nvSpPr>
        <dsp:cNvPr id="0" name=""/>
        <dsp:cNvSpPr/>
      </dsp:nvSpPr>
      <dsp:spPr>
        <a:xfrm rot="5400000">
          <a:off x="756942" y="810207"/>
          <a:ext cx="573819" cy="653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9603D-7B2D-4BC9-A285-57B43E0CB71D}">
      <dsp:nvSpPr>
        <dsp:cNvPr id="0" name=""/>
        <dsp:cNvSpPr/>
      </dsp:nvSpPr>
      <dsp:spPr>
        <a:xfrm>
          <a:off x="0" y="170177"/>
          <a:ext cx="1783073" cy="676150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 DATA</a:t>
          </a:r>
        </a:p>
      </dsp:txBody>
      <dsp:txXfrm>
        <a:off x="33013" y="203190"/>
        <a:ext cx="1717047" cy="610124"/>
      </dsp:txXfrm>
    </dsp:sp>
    <dsp:sp modelId="{6A4B0D15-30BF-4275-B223-8C2BDCD9DD7F}">
      <dsp:nvSpPr>
        <dsp:cNvPr id="0" name=""/>
        <dsp:cNvSpPr/>
      </dsp:nvSpPr>
      <dsp:spPr>
        <a:xfrm>
          <a:off x="2935858" y="106080"/>
          <a:ext cx="702557" cy="546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30343-E9FD-47D2-B2AC-09B5048D8817}">
      <dsp:nvSpPr>
        <dsp:cNvPr id="0" name=""/>
        <dsp:cNvSpPr/>
      </dsp:nvSpPr>
      <dsp:spPr>
        <a:xfrm rot="5400000">
          <a:off x="2045391" y="1614259"/>
          <a:ext cx="573819" cy="653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E8781-ECB9-4511-B0E3-96A8612516EE}">
      <dsp:nvSpPr>
        <dsp:cNvPr id="0" name=""/>
        <dsp:cNvSpPr/>
      </dsp:nvSpPr>
      <dsp:spPr>
        <a:xfrm>
          <a:off x="1357357" y="988319"/>
          <a:ext cx="1602870" cy="676150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 MISSING DATA</a:t>
          </a:r>
        </a:p>
      </dsp:txBody>
      <dsp:txXfrm>
        <a:off x="1390370" y="1021332"/>
        <a:ext cx="1536844" cy="610124"/>
      </dsp:txXfrm>
    </dsp:sp>
    <dsp:sp modelId="{AFD55582-49B0-46EF-8EFF-22CCF922F5EC}">
      <dsp:nvSpPr>
        <dsp:cNvPr id="0" name=""/>
        <dsp:cNvSpPr/>
      </dsp:nvSpPr>
      <dsp:spPr>
        <a:xfrm>
          <a:off x="3842756" y="865620"/>
          <a:ext cx="702557" cy="546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3EAC3-3DB4-4A4A-AC8E-F2A0D0CE93C3}">
      <dsp:nvSpPr>
        <dsp:cNvPr id="0" name=""/>
        <dsp:cNvSpPr/>
      </dsp:nvSpPr>
      <dsp:spPr>
        <a:xfrm rot="5400000">
          <a:off x="3364903" y="2422052"/>
          <a:ext cx="573819" cy="653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7647B-7A48-45F4-823D-99F1B1B78C43}">
      <dsp:nvSpPr>
        <dsp:cNvPr id="0" name=""/>
        <dsp:cNvSpPr/>
      </dsp:nvSpPr>
      <dsp:spPr>
        <a:xfrm>
          <a:off x="2645346" y="1760558"/>
          <a:ext cx="1500264" cy="676150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 COLUMNS</a:t>
          </a:r>
        </a:p>
      </dsp:txBody>
      <dsp:txXfrm>
        <a:off x="2678359" y="1793571"/>
        <a:ext cx="1434238" cy="610124"/>
      </dsp:txXfrm>
    </dsp:sp>
    <dsp:sp modelId="{6F29714A-2EE7-4940-BCC1-7E621657FE8D}">
      <dsp:nvSpPr>
        <dsp:cNvPr id="0" name=""/>
        <dsp:cNvSpPr/>
      </dsp:nvSpPr>
      <dsp:spPr>
        <a:xfrm>
          <a:off x="4788453" y="1625161"/>
          <a:ext cx="702557" cy="546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B8B5E-9B47-497F-B70F-A22BFB397B41}">
      <dsp:nvSpPr>
        <dsp:cNvPr id="0" name=""/>
        <dsp:cNvSpPr/>
      </dsp:nvSpPr>
      <dsp:spPr>
        <a:xfrm rot="5400000">
          <a:off x="4494655" y="3168343"/>
          <a:ext cx="573819" cy="653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EBDED-1F2F-4AB7-B8DC-DAC3EA69D861}">
      <dsp:nvSpPr>
        <dsp:cNvPr id="0" name=""/>
        <dsp:cNvSpPr/>
      </dsp:nvSpPr>
      <dsp:spPr>
        <a:xfrm>
          <a:off x="3978621" y="2532249"/>
          <a:ext cx="1315193" cy="676150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SPLIT DATA</a:t>
          </a:r>
        </a:p>
      </dsp:txBody>
      <dsp:txXfrm>
        <a:off x="4011634" y="2565262"/>
        <a:ext cx="1249167" cy="610124"/>
      </dsp:txXfrm>
    </dsp:sp>
    <dsp:sp modelId="{B8E6FE1F-C031-4CF0-BB25-822D679CB168}">
      <dsp:nvSpPr>
        <dsp:cNvPr id="0" name=""/>
        <dsp:cNvSpPr/>
      </dsp:nvSpPr>
      <dsp:spPr>
        <a:xfrm>
          <a:off x="5692916" y="2384701"/>
          <a:ext cx="702557" cy="546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B5785-B805-48F2-8ED6-8E9BC418FD06}">
      <dsp:nvSpPr>
        <dsp:cNvPr id="0" name=""/>
        <dsp:cNvSpPr/>
      </dsp:nvSpPr>
      <dsp:spPr>
        <a:xfrm rot="5400000">
          <a:off x="5772623" y="3954389"/>
          <a:ext cx="573819" cy="653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296DF-F6F4-45D5-BF11-A553C99ECA6B}">
      <dsp:nvSpPr>
        <dsp:cNvPr id="0" name=""/>
        <dsp:cNvSpPr/>
      </dsp:nvSpPr>
      <dsp:spPr>
        <a:xfrm>
          <a:off x="5099873" y="3291796"/>
          <a:ext cx="1651777" cy="676150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ALGORITHMS</a:t>
          </a:r>
        </a:p>
      </dsp:txBody>
      <dsp:txXfrm>
        <a:off x="5132886" y="3324809"/>
        <a:ext cx="1585751" cy="610124"/>
      </dsp:txXfrm>
    </dsp:sp>
    <dsp:sp modelId="{575B9363-E3C6-4583-9608-6F18CABF1E74}">
      <dsp:nvSpPr>
        <dsp:cNvPr id="0" name=""/>
        <dsp:cNvSpPr/>
      </dsp:nvSpPr>
      <dsp:spPr>
        <a:xfrm>
          <a:off x="6858208" y="3144242"/>
          <a:ext cx="702557" cy="546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BA2EE-77EF-4700-B015-43B8A09688D5}">
      <dsp:nvSpPr>
        <dsp:cNvPr id="0" name=""/>
        <dsp:cNvSpPr/>
      </dsp:nvSpPr>
      <dsp:spPr>
        <a:xfrm rot="5400000">
          <a:off x="7038517" y="4674169"/>
          <a:ext cx="573819" cy="653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9A838-2B76-42AA-A236-5C04979F8148}">
      <dsp:nvSpPr>
        <dsp:cNvPr id="0" name=""/>
        <dsp:cNvSpPr/>
      </dsp:nvSpPr>
      <dsp:spPr>
        <a:xfrm>
          <a:off x="6359695" y="4060708"/>
          <a:ext cx="1513769" cy="676150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</a:t>
          </a:r>
          <a:r>
            <a:rPr lang="en-US" sz="2400" kern="1200" dirty="0"/>
            <a:t> </a:t>
          </a:r>
        </a:p>
      </dsp:txBody>
      <dsp:txXfrm>
        <a:off x="6392708" y="4093721"/>
        <a:ext cx="1447743" cy="610124"/>
      </dsp:txXfrm>
    </dsp:sp>
    <dsp:sp modelId="{FFCFCB2A-FF84-4AA3-A5B6-ED426D9C7D0B}">
      <dsp:nvSpPr>
        <dsp:cNvPr id="0" name=""/>
        <dsp:cNvSpPr/>
      </dsp:nvSpPr>
      <dsp:spPr>
        <a:xfrm>
          <a:off x="7786203" y="3903782"/>
          <a:ext cx="702557" cy="546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165E7-FFBD-4E15-B461-004A8617678D}">
      <dsp:nvSpPr>
        <dsp:cNvPr id="0" name=""/>
        <dsp:cNvSpPr/>
      </dsp:nvSpPr>
      <dsp:spPr>
        <a:xfrm rot="5400000">
          <a:off x="8462355" y="5462573"/>
          <a:ext cx="573819" cy="653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FE924-D9BE-4365-B1C4-9569C5BCD3D5}">
      <dsp:nvSpPr>
        <dsp:cNvPr id="0" name=""/>
        <dsp:cNvSpPr/>
      </dsp:nvSpPr>
      <dsp:spPr>
        <a:xfrm>
          <a:off x="7604963" y="4824123"/>
          <a:ext cx="1375035" cy="676150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SCORE</a:t>
          </a:r>
        </a:p>
      </dsp:txBody>
      <dsp:txXfrm>
        <a:off x="7637976" y="4857136"/>
        <a:ext cx="1309009" cy="610124"/>
      </dsp:txXfrm>
    </dsp:sp>
    <dsp:sp modelId="{C87B231C-D7A9-4382-8767-350BFE5E4278}">
      <dsp:nvSpPr>
        <dsp:cNvPr id="0" name=""/>
        <dsp:cNvSpPr/>
      </dsp:nvSpPr>
      <dsp:spPr>
        <a:xfrm>
          <a:off x="7200426" y="3202821"/>
          <a:ext cx="3087334" cy="546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CLASSIFICATION ALGORITHM </a:t>
          </a:r>
        </a:p>
      </dsp:txBody>
      <dsp:txXfrm>
        <a:off x="7200426" y="3202821"/>
        <a:ext cx="3087334" cy="546494"/>
      </dsp:txXfrm>
    </dsp:sp>
    <dsp:sp modelId="{E1B323E5-05E8-4DA4-BB71-2DC2CCA37B19}">
      <dsp:nvSpPr>
        <dsp:cNvPr id="0" name=""/>
        <dsp:cNvSpPr/>
      </dsp:nvSpPr>
      <dsp:spPr>
        <a:xfrm>
          <a:off x="9081420" y="5399971"/>
          <a:ext cx="1528384" cy="676150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</a:t>
          </a:r>
        </a:p>
      </dsp:txBody>
      <dsp:txXfrm>
        <a:off x="9114433" y="5432984"/>
        <a:ext cx="1462358" cy="61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C0A5-7C42-469B-AC55-6FFE3CB22030}">
      <dsp:nvSpPr>
        <dsp:cNvPr id="0" name=""/>
        <dsp:cNvSpPr/>
      </dsp:nvSpPr>
      <dsp:spPr>
        <a:xfrm rot="5400000">
          <a:off x="1357157" y="1280350"/>
          <a:ext cx="867270" cy="987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3CA61-4D8A-48FE-A1A0-D0FA42254E2E}">
      <dsp:nvSpPr>
        <dsp:cNvPr id="0" name=""/>
        <dsp:cNvSpPr/>
      </dsp:nvSpPr>
      <dsp:spPr>
        <a:xfrm>
          <a:off x="664316" y="321740"/>
          <a:ext cx="1459972" cy="1021933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TABLE</a:t>
          </a:r>
        </a:p>
      </dsp:txBody>
      <dsp:txXfrm>
        <a:off x="714212" y="371636"/>
        <a:ext cx="1360180" cy="922141"/>
      </dsp:txXfrm>
    </dsp:sp>
    <dsp:sp modelId="{0FF5F99A-6CD4-4D8E-A2CC-5E63D6502E9C}">
      <dsp:nvSpPr>
        <dsp:cNvPr id="0" name=""/>
        <dsp:cNvSpPr/>
      </dsp:nvSpPr>
      <dsp:spPr>
        <a:xfrm>
          <a:off x="4021363" y="132614"/>
          <a:ext cx="1061845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AF0EE-2DB1-4BD9-9211-7869D67F8B58}">
      <dsp:nvSpPr>
        <dsp:cNvPr id="0" name=""/>
        <dsp:cNvSpPr/>
      </dsp:nvSpPr>
      <dsp:spPr>
        <a:xfrm rot="5400000">
          <a:off x="3166349" y="2443261"/>
          <a:ext cx="867270" cy="987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13FE5-1F51-4018-AF16-6C6D10171351}">
      <dsp:nvSpPr>
        <dsp:cNvPr id="0" name=""/>
        <dsp:cNvSpPr/>
      </dsp:nvSpPr>
      <dsp:spPr>
        <a:xfrm>
          <a:off x="2248221" y="1481870"/>
          <a:ext cx="1910535" cy="1021933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AND LABLE IDENTIFICATION</a:t>
          </a:r>
        </a:p>
      </dsp:txBody>
      <dsp:txXfrm>
        <a:off x="2298117" y="1531766"/>
        <a:ext cx="1810743" cy="922141"/>
      </dsp:txXfrm>
    </dsp:sp>
    <dsp:sp modelId="{2658FD4B-A70F-424D-8F46-AB37F1BD01C5}">
      <dsp:nvSpPr>
        <dsp:cNvPr id="0" name=""/>
        <dsp:cNvSpPr/>
      </dsp:nvSpPr>
      <dsp:spPr>
        <a:xfrm>
          <a:off x="5457117" y="1280582"/>
          <a:ext cx="1061845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FC10-AC1A-4E81-89EC-87D6E5F2442F}">
      <dsp:nvSpPr>
        <dsp:cNvPr id="0" name=""/>
        <dsp:cNvSpPr/>
      </dsp:nvSpPr>
      <dsp:spPr>
        <a:xfrm rot="5400000">
          <a:off x="4776745" y="3590502"/>
          <a:ext cx="867270" cy="987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BD533-9949-48DA-B302-0C000D84F869}">
      <dsp:nvSpPr>
        <dsp:cNvPr id="0" name=""/>
        <dsp:cNvSpPr/>
      </dsp:nvSpPr>
      <dsp:spPr>
        <a:xfrm>
          <a:off x="4085620" y="2624780"/>
          <a:ext cx="1459972" cy="1021933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SPLIT DATA</a:t>
          </a:r>
        </a:p>
      </dsp:txBody>
      <dsp:txXfrm>
        <a:off x="4135516" y="2674676"/>
        <a:ext cx="1360180" cy="922141"/>
      </dsp:txXfrm>
    </dsp:sp>
    <dsp:sp modelId="{326865E6-E80A-4310-ABBC-1B297EE6D097}">
      <dsp:nvSpPr>
        <dsp:cNvPr id="0" name=""/>
        <dsp:cNvSpPr/>
      </dsp:nvSpPr>
      <dsp:spPr>
        <a:xfrm>
          <a:off x="6442308" y="2428551"/>
          <a:ext cx="1061845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7EE65-4121-4382-8133-9E1DD115ED6C}">
      <dsp:nvSpPr>
        <dsp:cNvPr id="0" name=""/>
        <dsp:cNvSpPr/>
      </dsp:nvSpPr>
      <dsp:spPr>
        <a:xfrm rot="5400000">
          <a:off x="6473441" y="4618241"/>
          <a:ext cx="867270" cy="987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1243E-7D62-4111-ACEF-F22CCCC11C21}">
      <dsp:nvSpPr>
        <dsp:cNvPr id="0" name=""/>
        <dsp:cNvSpPr/>
      </dsp:nvSpPr>
      <dsp:spPr>
        <a:xfrm>
          <a:off x="5666707" y="3716511"/>
          <a:ext cx="1459972" cy="1021933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DATA USING ALGORITHMS</a:t>
          </a:r>
        </a:p>
      </dsp:txBody>
      <dsp:txXfrm>
        <a:off x="5716603" y="3766407"/>
        <a:ext cx="1360180" cy="922141"/>
      </dsp:txXfrm>
    </dsp:sp>
    <dsp:sp modelId="{5B43B700-F1BE-4785-B3EB-377A8526A24A}">
      <dsp:nvSpPr>
        <dsp:cNvPr id="0" name=""/>
        <dsp:cNvSpPr/>
      </dsp:nvSpPr>
      <dsp:spPr>
        <a:xfrm>
          <a:off x="7332072" y="3616274"/>
          <a:ext cx="2498394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2BB4C-1308-41D4-9DFD-AD1122E0E67C}">
      <dsp:nvSpPr>
        <dsp:cNvPr id="0" name=""/>
        <dsp:cNvSpPr/>
      </dsp:nvSpPr>
      <dsp:spPr>
        <a:xfrm>
          <a:off x="7379454" y="4662173"/>
          <a:ext cx="1459972" cy="1021933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EVALUATE</a:t>
          </a:r>
        </a:p>
      </dsp:txBody>
      <dsp:txXfrm>
        <a:off x="7429350" y="4712069"/>
        <a:ext cx="1360180" cy="922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CIS5560 | GROUP C | NEW YORK MOTORCYCLE COLLISION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CIS5560 | GROUP C | NEW YORK MOTORCYCLE COLLISION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CIS5560 | GROUP C | NEW YORK MOTORCYCLE COLLISION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D6D2448D-3FA7-4CCB-85C5-30174A8AE38C}" type="datetime1">
              <a:rPr lang="en-US" smtClean="0"/>
              <a:t>5/11/2017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E5C6-CEF2-4205-A776-A1EDBB7500E9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6421-56CA-4D86-84F4-4B4C869785C3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6A8-E395-467F-B170-741D9CAA63DB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DC7B-BEE4-45FA-B523-6D8DDA6EC104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A8B4-8029-401F-BE2C-528BF63BE914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874327-D13C-49BC-B76C-DEFE08EFBC9F}" type="datetime1">
              <a:rPr lang="en-US" smtClean="0"/>
              <a:t>5/11/2017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C622DBB0-1715-4FF3-8B5F-9BB637D9E4F1}" type="datetime1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9A36-A032-45A5-A651-AF1F4D50300B}" type="datetime1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076-2661-4C5B-BE75-970FD0B33184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1242-67E9-4538-9565-1DEDF57685E4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F5666A5-7D61-47F2-82C0-7A610F214A16}" type="datetime1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1.6.1/ml-classification-regression.html" TargetMode="External"/><Relationship Id="rId2" Type="http://schemas.openxmlformats.org/officeDocument/2006/relationships/hyperlink" Target="https://github.com/anushamanjappa/CIS5560-Big-Data-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hdinsight/hdinsight-apache-spark-jupyter-spark-sq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Public-Safety/NYPD-Motor-Vehicle-Collisions/h9gi-nx9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5810" y="3919920"/>
            <a:ext cx="10061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                                                                         GROUP C</a:t>
            </a:r>
          </a:p>
          <a:p>
            <a:pPr algn="just"/>
            <a:r>
              <a:rPr lang="en-US" sz="2400" dirty="0"/>
              <a:t>                                                                         Submitted to : Dr.Jongwook Woo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748077"/>
            <a:ext cx="6604000" cy="17526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                                                        ANUSHA MANJAPPA</a:t>
            </a:r>
          </a:p>
          <a:p>
            <a:pPr algn="r"/>
            <a:r>
              <a:rPr lang="en-US" dirty="0"/>
              <a:t>PRATHIBHA GUBBI PRAKASH</a:t>
            </a:r>
          </a:p>
          <a:p>
            <a:pPr algn="r"/>
            <a:r>
              <a:rPr lang="en-US" dirty="0"/>
              <a:t>SRIHITHA REDDY SIVANNAGARI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68488"/>
            <a:ext cx="11277600" cy="147002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NEW YORK MOTORCYCLES COLLISION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8" y="240852"/>
            <a:ext cx="1783084" cy="144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03" y="2249488"/>
            <a:ext cx="9439993" cy="43243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MULTICLASS DECISION FOREST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9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874865"/>
              </p:ext>
            </p:extLst>
          </p:nvPr>
        </p:nvGraphicFramePr>
        <p:xfrm>
          <a:off x="609600" y="2375209"/>
          <a:ext cx="4831644" cy="4338656"/>
        </p:xfrm>
        <a:graphic>
          <a:graphicData uri="http://schemas.openxmlformats.org/drawingml/2006/table">
            <a:tbl>
              <a:tblPr/>
              <a:tblGrid>
                <a:gridCol w="2415822">
                  <a:extLst>
                    <a:ext uri="{9D8B030D-6E8A-4147-A177-3AD203B41FA5}">
                      <a16:colId xmlns:a16="http://schemas.microsoft.com/office/drawing/2014/main" val="386019743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1282627162"/>
                    </a:ext>
                  </a:extLst>
                </a:gridCol>
              </a:tblGrid>
              <a:tr h="529258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Overall accuracy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0.975952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66826"/>
                  </a:ext>
                </a:extLst>
              </a:tr>
              <a:tr h="529258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Average accuracy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0.990381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43010"/>
                  </a:ext>
                </a:extLst>
              </a:tr>
              <a:tr h="992370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Micro-averaged precision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0.975952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1138"/>
                  </a:ext>
                </a:extLst>
              </a:tr>
              <a:tr h="992370"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Macro-averaged precision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0.945163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385001"/>
                  </a:ext>
                </a:extLst>
              </a:tr>
              <a:tr h="604057"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Micro-averaged recall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0.975952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716834"/>
                  </a:ext>
                </a:extLst>
              </a:tr>
              <a:tr h="604057"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Macro-averaged recall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0.924086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7583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MULTICLASS DECISION FOREST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91" y="2375209"/>
            <a:ext cx="5844209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24" y="2249488"/>
            <a:ext cx="9558352" cy="43243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MULTICLASS NUERAL NETWORK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9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22500"/>
              </p:ext>
            </p:extLst>
          </p:nvPr>
        </p:nvGraphicFramePr>
        <p:xfrm>
          <a:off x="609600" y="2209801"/>
          <a:ext cx="5581136" cy="4401066"/>
        </p:xfrm>
        <a:graphic>
          <a:graphicData uri="http://schemas.openxmlformats.org/drawingml/2006/table">
            <a:tbl>
              <a:tblPr/>
              <a:tblGrid>
                <a:gridCol w="2790568">
                  <a:extLst>
                    <a:ext uri="{9D8B030D-6E8A-4147-A177-3AD203B41FA5}">
                      <a16:colId xmlns:a16="http://schemas.microsoft.com/office/drawing/2014/main" val="4058370059"/>
                    </a:ext>
                  </a:extLst>
                </a:gridCol>
                <a:gridCol w="2790568">
                  <a:extLst>
                    <a:ext uri="{9D8B030D-6E8A-4147-A177-3AD203B41FA5}">
                      <a16:colId xmlns:a16="http://schemas.microsoft.com/office/drawing/2014/main" val="1995018099"/>
                    </a:ext>
                  </a:extLst>
                </a:gridCol>
              </a:tblGrid>
              <a:tr h="56743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Overall accuracy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0.961924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81073"/>
                  </a:ext>
                </a:extLst>
              </a:tr>
              <a:tr h="56743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Average accuracy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0.98477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417241"/>
                  </a:ext>
                </a:extLst>
              </a:tr>
              <a:tr h="1065667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Micro-averaged precision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0.961924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26658"/>
                  </a:ext>
                </a:extLst>
              </a:tr>
              <a:tr h="1065667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Macro-averaged precision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0.937895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073959"/>
                  </a:ext>
                </a:extLst>
              </a:tr>
              <a:tr h="56743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Micro-averaged recall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0.961924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06865"/>
                  </a:ext>
                </a:extLst>
              </a:tr>
              <a:tr h="56743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Macro-averaged recall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0.928256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878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6252"/>
            <a:ext cx="10972800" cy="1066800"/>
          </a:xfrm>
        </p:spPr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MULTICLASS NUERAL NETWORK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45" y="2382504"/>
            <a:ext cx="536258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02" y="2249488"/>
            <a:ext cx="9506595" cy="43243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MULTICLASS DECISION JUNGLE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6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557473"/>
              </p:ext>
            </p:extLst>
          </p:nvPr>
        </p:nvGraphicFramePr>
        <p:xfrm>
          <a:off x="609600" y="2209801"/>
          <a:ext cx="5247504" cy="4549344"/>
        </p:xfrm>
        <a:graphic>
          <a:graphicData uri="http://schemas.openxmlformats.org/drawingml/2006/table">
            <a:tbl>
              <a:tblPr/>
              <a:tblGrid>
                <a:gridCol w="2623752">
                  <a:extLst>
                    <a:ext uri="{9D8B030D-6E8A-4147-A177-3AD203B41FA5}">
                      <a16:colId xmlns:a16="http://schemas.microsoft.com/office/drawing/2014/main" val="1003814717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3491304051"/>
                    </a:ext>
                  </a:extLst>
                </a:gridCol>
              </a:tblGrid>
              <a:tr h="758224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Overall accuracy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0.961924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59780"/>
                  </a:ext>
                </a:extLst>
              </a:tr>
              <a:tr h="758224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Average accuracy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0.98477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70907"/>
                  </a:ext>
                </a:extLst>
              </a:tr>
              <a:tr h="758224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Micro-averaged precision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0.961924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85346"/>
                  </a:ext>
                </a:extLst>
              </a:tr>
              <a:tr h="758224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Macro-averaged precision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0.937895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62732"/>
                  </a:ext>
                </a:extLst>
              </a:tr>
              <a:tr h="758224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Micro-averaged recall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0.961924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38076"/>
                  </a:ext>
                </a:extLst>
              </a:tr>
              <a:tr h="758224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Macro-averaged recall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0.928256</a:t>
                      </a:r>
                    </a:p>
                  </a:txBody>
                  <a:tcPr marL="247650" marR="2476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2707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MULTICLASS DECISION JUNGLE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50" y="2461182"/>
            <a:ext cx="5961750" cy="40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386540"/>
              </p:ext>
            </p:extLst>
          </p:nvPr>
        </p:nvGraphicFramePr>
        <p:xfrm>
          <a:off x="609600" y="2249487"/>
          <a:ext cx="10972800" cy="3492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45020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0857976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71938752"/>
                    </a:ext>
                  </a:extLst>
                </a:gridCol>
              </a:tblGrid>
              <a:tr h="995693">
                <a:tc>
                  <a:txBody>
                    <a:bodyPr/>
                    <a:lstStyle/>
                    <a:p>
                      <a:r>
                        <a:rPr lang="en-IN" dirty="0"/>
                        <a:t>MULTICLASS DECISION FOREST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MULTICLASS DECISION JUNGLE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MULTICLASS NEURAL</a:t>
                      </a:r>
                      <a:r>
                        <a:rPr lang="en-IN" baseline="0" dirty="0"/>
                        <a:t> NETWORK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51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Overall</a:t>
                      </a:r>
                      <a:r>
                        <a:rPr lang="en-IN" baseline="0" dirty="0"/>
                        <a:t> accuracy-0.975952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Overall</a:t>
                      </a:r>
                      <a:r>
                        <a:rPr lang="en-IN" baseline="0" dirty="0"/>
                        <a:t> accuracy-0.961924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Overall</a:t>
                      </a:r>
                      <a:r>
                        <a:rPr lang="en-IN" baseline="0" dirty="0"/>
                        <a:t> accuracy-0.873747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781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Average precision – 0.945163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Average precision – 0.937895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Average precision – 0.826602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866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Average recall – 0.924086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Average recall – 0.928256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Average recall – 0.834107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4747"/>
                  </a:ext>
                </a:extLst>
              </a:tr>
              <a:tr h="57687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56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CLASSIFICATION MODELS IN AZUREML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" y="5499652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Based on the above accuracy values we can </a:t>
            </a:r>
            <a:r>
              <a:rPr lang="en-US" sz="2400" dirty="0"/>
              <a:t>conclude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“Multiclass Decision Forest Classification” </a:t>
            </a:r>
            <a:r>
              <a:rPr lang="en-US" sz="2400" dirty="0"/>
              <a:t>to be the accurate model</a:t>
            </a:r>
          </a:p>
        </p:txBody>
      </p:sp>
    </p:spTree>
    <p:extLst>
      <p:ext uri="{BB962C8B-B14F-4D97-AF65-F5344CB8AC3E}">
        <p14:creationId xmlns:p14="http://schemas.microsoft.com/office/powerpoint/2010/main" val="3828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69971"/>
              </p:ext>
            </p:extLst>
          </p:nvPr>
        </p:nvGraphicFramePr>
        <p:xfrm>
          <a:off x="102973" y="1200396"/>
          <a:ext cx="11994292" cy="568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8871" y="392528"/>
            <a:ext cx="10972800" cy="1066800"/>
          </a:xfrm>
        </p:spPr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SPARKML MODEL - WORKFLOW</a:t>
            </a:r>
          </a:p>
        </p:txBody>
      </p:sp>
    </p:spTree>
    <p:extLst>
      <p:ext uri="{BB962C8B-B14F-4D97-AF65-F5344CB8AC3E}">
        <p14:creationId xmlns:p14="http://schemas.microsoft.com/office/powerpoint/2010/main" val="137566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4" y="2995977"/>
            <a:ext cx="5457825" cy="3438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646043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OF THE PREDICTED LABEL IN DATA BRICKS</a:t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57" y="3139570"/>
            <a:ext cx="5519225" cy="3294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913" y="1789043"/>
            <a:ext cx="1029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Total Number of Collisions by Borough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5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03582" y="3811657"/>
            <a:ext cx="5384800" cy="119232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IN" sz="3900" b="1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LABELS</a:t>
            </a:r>
          </a:p>
          <a:p>
            <a:pPr marL="109728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Number of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981739"/>
            <a:ext cx="5384800" cy="9541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Borough</a:t>
            </a:r>
          </a:p>
          <a:p>
            <a:r>
              <a:rPr lang="en-US" dirty="0">
                <a:solidFill>
                  <a:schemeClr val="tx1"/>
                </a:solidFill>
              </a:rPr>
              <a:t>Vehicle Type Code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SPARKML MODEL - CLASSIFICATION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3582" y="5131528"/>
            <a:ext cx="384313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SPLIT</a:t>
            </a:r>
          </a:p>
          <a:p>
            <a:endParaRPr lang="en-IN" b="1" dirty="0">
              <a:solidFill>
                <a:srgbClr val="5E5E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/>
              <a:ea typeface="+mj-ea"/>
              <a:cs typeface="+mj-cs"/>
            </a:endParaRPr>
          </a:p>
          <a:p>
            <a:pPr marL="365760" lvl="0" indent="-256032">
              <a:spcBef>
                <a:spcPts val="300"/>
              </a:spcBef>
              <a:buClr>
                <a:srgbClr val="F69200"/>
              </a:buClr>
              <a:buFont typeface="Georgia"/>
              <a:buChar char="•"/>
            </a:pPr>
            <a:r>
              <a:rPr lang="en-US" sz="2000" dirty="0"/>
              <a:t>Train Set : 70%  </a:t>
            </a:r>
          </a:p>
          <a:p>
            <a:pPr marL="452628" indent="-342900">
              <a:spcBef>
                <a:spcPts val="300"/>
              </a:spcBef>
              <a:buClr>
                <a:srgbClr val="F692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Test Set : 30%</a:t>
            </a:r>
            <a:endParaRPr lang="en-IN" sz="2000" dirty="0"/>
          </a:p>
          <a:p>
            <a:pPr marL="452628" lvl="0" indent="-342900">
              <a:spcBef>
                <a:spcPts val="300"/>
              </a:spcBef>
              <a:buClr>
                <a:srgbClr val="F69200"/>
              </a:buCl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5E5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Azure ML</a:t>
            </a:r>
          </a:p>
          <a:p>
            <a:r>
              <a:rPr lang="en-US" dirty="0"/>
              <a:t>SparkML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IPYTHON NOTEBOOK IN DATA BRICKS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49488"/>
            <a:ext cx="1109207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21635"/>
            <a:ext cx="10972800" cy="5752901"/>
          </a:xfrm>
        </p:spPr>
        <p:txBody>
          <a:bodyPr/>
          <a:lstStyle/>
          <a:p>
            <a:pPr marL="109728" indent="0">
              <a:buNone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</a:p>
          <a:p>
            <a:pPr marL="109728" indent="0">
              <a:buNone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CLASSIFIER</a:t>
            </a:r>
          </a:p>
          <a:p>
            <a:pPr marL="109728" indent="0">
              <a:buNone/>
            </a:pP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FOREST</a:t>
            </a:r>
          </a:p>
          <a:p>
            <a:pPr marL="109728" indent="0">
              <a:buNone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CLASSIFIER</a:t>
            </a:r>
          </a:p>
          <a:p>
            <a:pPr marL="109728" indent="0">
              <a:buNone/>
            </a:pP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53" y="59871"/>
            <a:ext cx="7381461" cy="2650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2" y="2351299"/>
            <a:ext cx="7381461" cy="2578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51" y="4548928"/>
            <a:ext cx="7275447" cy="24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265759"/>
              </p:ext>
            </p:extLst>
          </p:nvPr>
        </p:nvGraphicFramePr>
        <p:xfrm>
          <a:off x="609600" y="2418980"/>
          <a:ext cx="10972800" cy="272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2771562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1112959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19309994"/>
                    </a:ext>
                  </a:extLst>
                </a:gridCol>
              </a:tblGrid>
              <a:tr h="441545">
                <a:tc>
                  <a:txBody>
                    <a:bodyPr/>
                    <a:lstStyle/>
                    <a:p>
                      <a:r>
                        <a:rPr lang="en-IN" dirty="0"/>
                        <a:t>DECISION FOREST CLASSIFIER 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 CLASSIFIER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151367"/>
                  </a:ext>
                </a:extLst>
              </a:tr>
              <a:tr h="699114">
                <a:tc>
                  <a:txBody>
                    <a:bodyPr/>
                    <a:lstStyle/>
                    <a:p>
                      <a:r>
                        <a:rPr lang="en-IN" sz="3200" dirty="0"/>
                        <a:t>Accuracy – 85.8 %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Accuracy – 85.9 %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Accuracy – 85.1 %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12917"/>
                  </a:ext>
                </a:extLst>
              </a:tr>
              <a:tr h="699114"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020975"/>
                  </a:ext>
                </a:extLst>
              </a:tr>
              <a:tr h="4415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08645"/>
                  </a:ext>
                </a:extLst>
              </a:tr>
              <a:tr h="4415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57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CLASSIFICATION RESULTS IN SPARKML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599" y="5499652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Based on the above accuracy values we can </a:t>
            </a:r>
            <a:r>
              <a:rPr lang="en-US" sz="2400" dirty="0"/>
              <a:t>conclude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“Random forest classifier” </a:t>
            </a:r>
            <a:r>
              <a:rPr lang="en-US" sz="2400" dirty="0"/>
              <a:t>to be the accurate model</a:t>
            </a:r>
          </a:p>
        </p:txBody>
      </p:sp>
    </p:spTree>
    <p:extLst>
      <p:ext uri="{BB962C8B-B14F-4D97-AF65-F5344CB8AC3E}">
        <p14:creationId xmlns:p14="http://schemas.microsoft.com/office/powerpoint/2010/main" val="897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63084" y="1627017"/>
            <a:ext cx="10363200" cy="5083271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AZUREML                                                          SPARKML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084" y="689317"/>
            <a:ext cx="10363200" cy="937701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05356"/>
              </p:ext>
            </p:extLst>
          </p:nvPr>
        </p:nvGraphicFramePr>
        <p:xfrm>
          <a:off x="6161420" y="2281181"/>
          <a:ext cx="5164864" cy="457681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82432">
                  <a:extLst>
                    <a:ext uri="{9D8B030D-6E8A-4147-A177-3AD203B41FA5}">
                      <a16:colId xmlns:a16="http://schemas.microsoft.com/office/drawing/2014/main" val="473813195"/>
                    </a:ext>
                  </a:extLst>
                </a:gridCol>
                <a:gridCol w="2582432">
                  <a:extLst>
                    <a:ext uri="{9D8B030D-6E8A-4147-A177-3AD203B41FA5}">
                      <a16:colId xmlns:a16="http://schemas.microsoft.com/office/drawing/2014/main" val="1632044464"/>
                    </a:ext>
                  </a:extLst>
                </a:gridCol>
              </a:tblGrid>
              <a:tr h="1048759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 MODEL 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 ACCURACY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628199"/>
                  </a:ext>
                </a:extLst>
              </a:tr>
              <a:tr h="1176020">
                <a:tc>
                  <a:txBody>
                    <a:bodyPr/>
                    <a:lstStyle/>
                    <a:p>
                      <a:r>
                        <a:rPr lang="en-IN" sz="2400" dirty="0"/>
                        <a:t>Decision</a:t>
                      </a:r>
                      <a:r>
                        <a:rPr lang="en-IN" sz="2400" baseline="0" dirty="0"/>
                        <a:t> Forest Classifier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85.8%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11641"/>
                  </a:ext>
                </a:extLst>
              </a:tr>
              <a:tr h="1176020">
                <a:tc>
                  <a:txBody>
                    <a:bodyPr/>
                    <a:lstStyle/>
                    <a:p>
                      <a:r>
                        <a:rPr lang="en-IN" sz="2400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62352"/>
                  </a:ext>
                </a:extLst>
              </a:tr>
              <a:tr h="1176020">
                <a:tc>
                  <a:txBody>
                    <a:bodyPr/>
                    <a:lstStyle/>
                    <a:p>
                      <a:r>
                        <a:rPr lang="en-IN" sz="2400" dirty="0"/>
                        <a:t>Logistic Regression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85.1%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203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2007"/>
              </p:ext>
            </p:extLst>
          </p:nvPr>
        </p:nvGraphicFramePr>
        <p:xfrm>
          <a:off x="977152" y="2281181"/>
          <a:ext cx="4959414" cy="458215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9707">
                  <a:extLst>
                    <a:ext uri="{9D8B030D-6E8A-4147-A177-3AD203B41FA5}">
                      <a16:colId xmlns:a16="http://schemas.microsoft.com/office/drawing/2014/main" val="1071307284"/>
                    </a:ext>
                  </a:extLst>
                </a:gridCol>
                <a:gridCol w="2479707">
                  <a:extLst>
                    <a:ext uri="{9D8B030D-6E8A-4147-A177-3AD203B41FA5}">
                      <a16:colId xmlns:a16="http://schemas.microsoft.com/office/drawing/2014/main" val="3296709024"/>
                    </a:ext>
                  </a:extLst>
                </a:gridCol>
              </a:tblGrid>
              <a:tr h="1015998">
                <a:tc>
                  <a:txBody>
                    <a:bodyPr/>
                    <a:lstStyle/>
                    <a:p>
                      <a:r>
                        <a:rPr lang="en-IN" sz="2400" baseline="0" dirty="0"/>
                        <a:t>        </a:t>
                      </a:r>
                      <a:r>
                        <a:rPr lang="en-IN" sz="2800" dirty="0"/>
                        <a:t>MODEL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aseline="0" dirty="0"/>
                        <a:t>      </a:t>
                      </a:r>
                      <a:r>
                        <a:rPr lang="en-IN" sz="2400" dirty="0"/>
                        <a:t>ACCURACY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00177"/>
                  </a:ext>
                </a:extLst>
              </a:tr>
              <a:tr h="1137703">
                <a:tc>
                  <a:txBody>
                    <a:bodyPr/>
                    <a:lstStyle/>
                    <a:p>
                      <a:r>
                        <a:rPr lang="en-IN" sz="2400" dirty="0"/>
                        <a:t>Multiclass Decision</a:t>
                      </a:r>
                      <a:r>
                        <a:rPr lang="en-IN" sz="2400" baseline="0" dirty="0"/>
                        <a:t> Forest classification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aseline="0" dirty="0"/>
                        <a:t>97.59%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698456"/>
                  </a:ext>
                </a:extLst>
              </a:tr>
              <a:tr h="1137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Multiclass Decision </a:t>
                      </a:r>
                      <a:r>
                        <a:rPr lang="en-IN" sz="2400" baseline="0" dirty="0"/>
                        <a:t>Jungle Classification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aseline="0" dirty="0"/>
                        <a:t>96.19%</a:t>
                      </a:r>
                      <a:endParaRPr lang="en-IN" sz="24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74719"/>
                  </a:ext>
                </a:extLst>
              </a:tr>
              <a:tr h="1137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Multiclass</a:t>
                      </a:r>
                      <a:r>
                        <a:rPr lang="en-IN" sz="2400" baseline="0" dirty="0"/>
                        <a:t> Neural Networks Classification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aseline="0" dirty="0"/>
                        <a:t>87.37%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4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https://github.com/anushamanjappa/CIS5560-Big-Data-Analysis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sz="40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REFERENCES</a:t>
            </a:r>
          </a:p>
          <a:p>
            <a:pPr lvl="0">
              <a:buClr>
                <a:srgbClr val="F69200"/>
              </a:buClr>
            </a:pPr>
            <a:r>
              <a:rPr lang="en-US" dirty="0">
                <a:solidFill>
                  <a:srgbClr val="5E5E5E"/>
                </a:solidFill>
                <a:hlinkClick r:id="rId3"/>
              </a:rPr>
              <a:t>https://spark.apache.org/docs/1.6.1/ml-classification-regression.html</a:t>
            </a:r>
            <a:endParaRPr lang="en-US" dirty="0">
              <a:solidFill>
                <a:srgbClr val="5E5E5E"/>
              </a:solidFill>
            </a:endParaRPr>
          </a:p>
          <a:p>
            <a:pPr lvl="0">
              <a:buClr>
                <a:srgbClr val="F69200"/>
              </a:buClr>
            </a:pPr>
            <a:r>
              <a:rPr lang="en-US" dirty="0">
                <a:solidFill>
                  <a:srgbClr val="5E5E5E"/>
                </a:solidFill>
                <a:hlinkClick r:id="rId4"/>
              </a:rPr>
              <a:t>https://docs.microsoft.com/en-us/azure/hdinsight/hdinsight-apache-spark-jupyter-spark-sql</a:t>
            </a:r>
            <a:endParaRPr lang="en-US" dirty="0">
              <a:solidFill>
                <a:srgbClr val="5E5E5E"/>
              </a:solidFill>
            </a:endParaRPr>
          </a:p>
          <a:p>
            <a:pPr marL="109728" indent="0">
              <a:buNone/>
            </a:pPr>
            <a:endParaRPr lang="en-US" sz="4000" b="1" u="sng" dirty="0">
              <a:solidFill>
                <a:srgbClr val="5E5E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/>
              <a:ea typeface="+mj-ea"/>
              <a:cs typeface="+mj-cs"/>
            </a:endParaRPr>
          </a:p>
          <a:p>
            <a:pPr marL="109728" indent="0">
              <a:buNone/>
            </a:pPr>
            <a:endParaRPr lang="en-US" sz="4000" b="1" u="sng" dirty="0">
              <a:solidFill>
                <a:srgbClr val="5E5E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/>
              <a:ea typeface="+mj-ea"/>
              <a:cs typeface="+mj-cs"/>
            </a:endParaRP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37015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9803" y="1119116"/>
            <a:ext cx="6196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92D050"/>
                </a:solidFill>
              </a:rPr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Understanding -  The data set contains the details of motor vehicles collisions in New York City</a:t>
            </a:r>
          </a:p>
          <a:p>
            <a:r>
              <a:rPr lang="en-US" dirty="0"/>
              <a:t>Data set format - CSV</a:t>
            </a:r>
          </a:p>
          <a:p>
            <a:r>
              <a:rPr lang="en-US" dirty="0"/>
              <a:t>Data set size -  215 MB</a:t>
            </a:r>
          </a:p>
          <a:p>
            <a:r>
              <a:rPr lang="en-US" dirty="0"/>
              <a:t>Data set URL - </a:t>
            </a:r>
            <a:r>
              <a:rPr lang="en-IN" dirty="0">
                <a:hlinkClick r:id="rId2"/>
              </a:rPr>
              <a:t>https://data.cityofnewyork.us/Public-Safety/NYPD-Motor-Vehicle-Collisions/h9gi-nx95</a:t>
            </a:r>
            <a:r>
              <a:rPr lang="en-IN" dirty="0"/>
              <a:t> </a:t>
            </a:r>
            <a:r>
              <a:rPr lang="en-US" dirty="0"/>
              <a:t> 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04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/>
              <a:t>Our project aims at predictive analysis of various elements associated with motorcycle accidents in New York city like </a:t>
            </a:r>
            <a:r>
              <a:rPr lang="en-US" dirty="0"/>
              <a:t>borough, kind of vehicle, contributing factor of the accident , </a:t>
            </a:r>
            <a:r>
              <a:rPr lang="en-IN" dirty="0"/>
              <a:t>count of accidents in a particular area and factors contributing to those accidents based on available features in the data set using Machine Learning Algorithms with tools like AzureML and SparkML.</a:t>
            </a:r>
          </a:p>
          <a:p>
            <a:pPr marL="109728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5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Version -  Spark 2.1 </a:t>
            </a:r>
          </a:p>
          <a:p>
            <a:r>
              <a:rPr lang="en-US" dirty="0"/>
              <a:t>File System – DBFS(Data Bricks File System) </a:t>
            </a:r>
          </a:p>
          <a:p>
            <a:r>
              <a:rPr lang="en-US" dirty="0"/>
              <a:t>6GB Memory , 0.88 Cores, 1DBU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SPECIFICATIONS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42414"/>
            <a:ext cx="9713843" cy="30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AzureML </a:t>
            </a:r>
          </a:p>
          <a:p>
            <a:pPr lvl="1"/>
            <a:r>
              <a:rPr lang="en-US" dirty="0"/>
              <a:t>Multiclass decision forest classification</a:t>
            </a:r>
          </a:p>
          <a:p>
            <a:pPr lvl="1"/>
            <a:r>
              <a:rPr lang="en-US" dirty="0"/>
              <a:t>Multiclass decision jungle classification</a:t>
            </a:r>
          </a:p>
          <a:p>
            <a:pPr lvl="1"/>
            <a:r>
              <a:rPr lang="en-US" dirty="0"/>
              <a:t>Multiclass neural network classification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SparkML</a:t>
            </a:r>
          </a:p>
          <a:p>
            <a:pPr lvl="1"/>
            <a:r>
              <a:rPr lang="en-US" dirty="0"/>
              <a:t>Decision forest classifier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Logistic regression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USED</a:t>
            </a:r>
          </a:p>
        </p:txBody>
      </p:sp>
    </p:spTree>
    <p:extLst>
      <p:ext uri="{BB962C8B-B14F-4D97-AF65-F5344CB8AC3E}">
        <p14:creationId xmlns:p14="http://schemas.microsoft.com/office/powerpoint/2010/main" val="4253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161"/>
            <a:ext cx="10972800" cy="1066800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AZUREML MODEL – Work Flow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73588"/>
              </p:ext>
            </p:extLst>
          </p:nvPr>
        </p:nvGraphicFramePr>
        <p:xfrm>
          <a:off x="0" y="940905"/>
          <a:ext cx="12192000" cy="607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97600" y="2981739"/>
            <a:ext cx="5384800" cy="3609561"/>
          </a:xfrm>
        </p:spPr>
        <p:txBody>
          <a:bodyPr/>
          <a:lstStyle/>
          <a:p>
            <a:r>
              <a:rPr lang="en-IN" dirty="0"/>
              <a:t>Borough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981739"/>
            <a:ext cx="5384800" cy="3609561"/>
          </a:xfrm>
        </p:spPr>
        <p:txBody>
          <a:bodyPr/>
          <a:lstStyle/>
          <a:p>
            <a:r>
              <a:rPr lang="en-US" dirty="0"/>
              <a:t>Vehicle type code </a:t>
            </a:r>
          </a:p>
          <a:p>
            <a:r>
              <a:rPr lang="en-US" dirty="0"/>
              <a:t>Number of persons killed</a:t>
            </a:r>
          </a:p>
          <a:p>
            <a:r>
              <a:rPr lang="en-US" dirty="0"/>
              <a:t>Contributing factor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AZUREML MODEL - CLASSIFICATION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                                    LABLES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9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0" y="1560444"/>
            <a:ext cx="8806326" cy="48271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6104" y="665922"/>
            <a:ext cx="10972800" cy="1066800"/>
          </a:xfrm>
        </p:spPr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AZUREML MODEL BUILDING -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175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582</Words>
  <Application>Microsoft Office PowerPoint</Application>
  <PresentationFormat>Widescreen</PresentationFormat>
  <Paragraphs>179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Georgia</vt:lpstr>
      <vt:lpstr>Wingdings 2</vt:lpstr>
      <vt:lpstr>Sales strategy  proposal presentation</vt:lpstr>
      <vt:lpstr>NEW YORK MOTORCYCLES COLLISION</vt:lpstr>
      <vt:lpstr>CONTENTS</vt:lpstr>
      <vt:lpstr>INTRODUCTION</vt:lpstr>
      <vt:lpstr>OBJECTIVE</vt:lpstr>
      <vt:lpstr>HARDWARE SPECIFICATIONS</vt:lpstr>
      <vt:lpstr>ALGORITHMS USED</vt:lpstr>
      <vt:lpstr>AZUREML MODEL – Work Flow</vt:lpstr>
      <vt:lpstr>AZUREML MODEL - CLASSIFICATION   FEATURES                                     LABLES</vt:lpstr>
      <vt:lpstr>AZUREML MODEL BUILDING - CLASSIFICATION</vt:lpstr>
      <vt:lpstr>MULTICLASS DECISION FOREST </vt:lpstr>
      <vt:lpstr>MULTICLASS DECISION FOREST</vt:lpstr>
      <vt:lpstr>MULTICLASS NUERAL NETWORK</vt:lpstr>
      <vt:lpstr>MULTICLASS NUERAL NETWORK</vt:lpstr>
      <vt:lpstr>MULTICLASS DECISION JUNGLE</vt:lpstr>
      <vt:lpstr>MULTICLASS DECISION JUNGLE</vt:lpstr>
      <vt:lpstr>COMPARISON OF CLASSIFICATION MODELS IN AZUREML</vt:lpstr>
      <vt:lpstr>SPARKML MODEL - WORKFLOW</vt:lpstr>
      <vt:lpstr>VISUALIZATION OF THE PREDICTED LABEL IN DATA BRICKS  </vt:lpstr>
      <vt:lpstr>SPARKML MODEL - CLASSIFICATION   FEATURES</vt:lpstr>
      <vt:lpstr>IPYTHON NOTEBOOK IN DATA BRICKS</vt:lpstr>
      <vt:lpstr>PowerPoint Presentation</vt:lpstr>
      <vt:lpstr>COMPARISON OF CLASSIFICATION RESULTS IN SPARKML</vt:lpstr>
      <vt:lpstr>SUMMARY </vt:lpstr>
      <vt:lpstr>GITHUB LINK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2017-05-10T20:36:17Z</dcterms:created>
  <dcterms:modified xsi:type="dcterms:W3CDTF">2017-05-11T19:33:55Z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