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44" r:id="rId1"/>
  </p:sldMasterIdLst>
  <p:notesMasterIdLst>
    <p:notesMasterId r:id="rId18"/>
  </p:notesMasterIdLst>
  <p:sldIdLst>
    <p:sldId id="342" r:id="rId2"/>
    <p:sldId id="306" r:id="rId3"/>
    <p:sldId id="258" r:id="rId4"/>
    <p:sldId id="331" r:id="rId5"/>
    <p:sldId id="329" r:id="rId6"/>
    <p:sldId id="330" r:id="rId7"/>
    <p:sldId id="343" r:id="rId8"/>
    <p:sldId id="332" r:id="rId9"/>
    <p:sldId id="338" r:id="rId10"/>
    <p:sldId id="333" r:id="rId11"/>
    <p:sldId id="334" r:id="rId12"/>
    <p:sldId id="335" r:id="rId13"/>
    <p:sldId id="336" r:id="rId14"/>
    <p:sldId id="337" r:id="rId15"/>
    <p:sldId id="340" r:id="rId16"/>
    <p:sldId id="33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762">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BITHA CHAMARTY" initials="AC"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inimized" horzBarState="maximized">
    <p:restoredLeft sz="0" autoAdjust="0"/>
    <p:restoredTop sz="93447" autoAdjust="0"/>
  </p:normalViewPr>
  <p:slideViewPr>
    <p:cSldViewPr snapToGrid="0">
      <p:cViewPr>
        <p:scale>
          <a:sx n="82" d="100"/>
          <a:sy n="82" d="100"/>
        </p:scale>
        <p:origin x="1176" y="67"/>
      </p:cViewPr>
      <p:guideLst>
        <p:guide orient="horz" pos="2160"/>
        <p:guide pos="3762"/>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UKMINI RENDUCHINTALA" userId="7562028dcec5d3a5" providerId="LiveId" clId="{2B744C6B-ED0E-47C6-97C3-3E2684323514}"/>
    <pc:docChg chg="modSld">
      <pc:chgData name="RUKMINI RENDUCHINTALA" userId="7562028dcec5d3a5" providerId="LiveId" clId="{2B744C6B-ED0E-47C6-97C3-3E2684323514}" dt="2023-12-12T19:00:26.772" v="3" actId="20577"/>
      <pc:docMkLst>
        <pc:docMk/>
      </pc:docMkLst>
      <pc:sldChg chg="modSp mod">
        <pc:chgData name="RUKMINI RENDUCHINTALA" userId="7562028dcec5d3a5" providerId="LiveId" clId="{2B744C6B-ED0E-47C6-97C3-3E2684323514}" dt="2023-12-12T19:00:26.772" v="3" actId="20577"/>
        <pc:sldMkLst>
          <pc:docMk/>
          <pc:sldMk cId="0" sldId="306"/>
        </pc:sldMkLst>
        <pc:graphicFrameChg chg="modGraphic">
          <ac:chgData name="RUKMINI RENDUCHINTALA" userId="7562028dcec5d3a5" providerId="LiveId" clId="{2B744C6B-ED0E-47C6-97C3-3E2684323514}" dt="2023-12-12T19:00:26.772" v="3" actId="20577"/>
          <ac:graphicFrameMkLst>
            <pc:docMk/>
            <pc:sldMk cId="0" sldId="306"/>
            <ac:graphicFrameMk id="6" creationId="{5350366A-E6A6-0C8A-F122-9D355216EC7F}"/>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629930F-7491-4214-BBA6-BFE0EFE41E51}" type="datetimeFigureOut">
              <a:rPr lang="en-IN" smtClean="0"/>
              <a:t>25-04-2025</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E3DE032-9E50-430D-BDC9-99BDC19BBD3B}" type="slidenum">
              <a:rPr lang="en-IN" smtClean="0"/>
              <a:t>‹#›</a:t>
            </a:fld>
            <a:endParaRPr lang="en-IN" dirty="0"/>
          </a:p>
        </p:txBody>
      </p:sp>
    </p:spTree>
    <p:extLst>
      <p:ext uri="{BB962C8B-B14F-4D97-AF65-F5344CB8AC3E}">
        <p14:creationId xmlns:p14="http://schemas.microsoft.com/office/powerpoint/2010/main" val="13364305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85B4C9-9777-022B-98C8-7CA4EFFCC34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1B06557-0A97-852C-B155-25C23BA29B6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7B2D712-DF0F-52B1-63CE-231797C07798}"/>
              </a:ext>
            </a:extLst>
          </p:cNvPr>
          <p:cNvSpPr>
            <a:spLocks noGrp="1"/>
          </p:cNvSpPr>
          <p:nvPr>
            <p:ph type="dt" sz="half" idx="10"/>
          </p:nvPr>
        </p:nvSpPr>
        <p:spPr/>
        <p:txBody>
          <a:bodyPr/>
          <a:lstStyle/>
          <a:p>
            <a:fld id="{01C85E02-FB97-427A-914E-EE4E7FDCBCF4}" type="datetime1">
              <a:rPr lang="en-US" smtClean="0"/>
              <a:t>4/25/2025</a:t>
            </a:fld>
            <a:endParaRPr lang="en-US" dirty="0"/>
          </a:p>
        </p:txBody>
      </p:sp>
      <p:sp>
        <p:nvSpPr>
          <p:cNvPr id="5" name="Footer Placeholder 4">
            <a:extLst>
              <a:ext uri="{FF2B5EF4-FFF2-40B4-BE49-F238E27FC236}">
                <a16:creationId xmlns:a16="http://schemas.microsoft.com/office/drawing/2014/main" id="{895A3CAF-8B8F-23CF-46A1-CD12A6B3ED4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239251D-0E46-3316-F2DF-5F1A42272DEF}"/>
              </a:ext>
            </a:extLst>
          </p:cNvPr>
          <p:cNvSpPr>
            <a:spLocks noGrp="1"/>
          </p:cNvSpPr>
          <p:nvPr>
            <p:ph type="sldNum" sz="quarter" idx="12"/>
          </p:nvPr>
        </p:nvSpPr>
        <p:spPr/>
        <p:txBody>
          <a:bodyPr/>
          <a:lstStyle/>
          <a:p>
            <a:fld id="{330EA680-D336-4FF7-8B7A-9848BB0A1C32}" type="slidenum">
              <a:rPr lang="en-US" smtClean="0"/>
              <a:t>‹#›</a:t>
            </a:fld>
            <a:endParaRPr lang="en-US" dirty="0"/>
          </a:p>
        </p:txBody>
      </p:sp>
    </p:spTree>
    <p:extLst>
      <p:ext uri="{BB962C8B-B14F-4D97-AF65-F5344CB8AC3E}">
        <p14:creationId xmlns:p14="http://schemas.microsoft.com/office/powerpoint/2010/main" val="36063190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C74F4-1DF7-1A29-07BB-96AF419A30D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38685B4-14FF-E620-B84C-DAAC495296F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3D32CA2-1F0C-D5C0-7854-539456151453}"/>
              </a:ext>
            </a:extLst>
          </p:cNvPr>
          <p:cNvSpPr>
            <a:spLocks noGrp="1"/>
          </p:cNvSpPr>
          <p:nvPr>
            <p:ph type="dt" sz="half" idx="10"/>
          </p:nvPr>
        </p:nvSpPr>
        <p:spPr/>
        <p:txBody>
          <a:bodyPr/>
          <a:lstStyle/>
          <a:p>
            <a:fld id="{ED6AB87D-A565-43B7-8C5E-2E3DD076E735}" type="datetime1">
              <a:rPr lang="en-US" smtClean="0"/>
              <a:t>4/25/2025</a:t>
            </a:fld>
            <a:endParaRPr lang="en-US" dirty="0"/>
          </a:p>
        </p:txBody>
      </p:sp>
      <p:sp>
        <p:nvSpPr>
          <p:cNvPr id="5" name="Footer Placeholder 4">
            <a:extLst>
              <a:ext uri="{FF2B5EF4-FFF2-40B4-BE49-F238E27FC236}">
                <a16:creationId xmlns:a16="http://schemas.microsoft.com/office/drawing/2014/main" id="{06AF316A-A450-08A6-3A40-3186E060FD4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9A61AAC-BD1C-61AF-5FCC-CD665BA060E8}"/>
              </a:ext>
            </a:extLst>
          </p:cNvPr>
          <p:cNvSpPr>
            <a:spLocks noGrp="1"/>
          </p:cNvSpPr>
          <p:nvPr>
            <p:ph type="sldNum" sz="quarter" idx="12"/>
          </p:nvPr>
        </p:nvSpPr>
        <p:spPr/>
        <p:txBody>
          <a:bodyPr/>
          <a:lstStyle/>
          <a:p>
            <a:fld id="{330EA680-D336-4FF7-8B7A-9848BB0A1C32}" type="slidenum">
              <a:rPr lang="en-US" smtClean="0"/>
              <a:t>‹#›</a:t>
            </a:fld>
            <a:endParaRPr lang="en-US" dirty="0"/>
          </a:p>
        </p:txBody>
      </p:sp>
    </p:spTree>
    <p:extLst>
      <p:ext uri="{BB962C8B-B14F-4D97-AF65-F5344CB8AC3E}">
        <p14:creationId xmlns:p14="http://schemas.microsoft.com/office/powerpoint/2010/main" val="7544467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F57A251-6B5F-4FF6-4E12-87FA6017164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B51950F-FE34-A9E9-FE56-E22A57285C6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2B7365E-7BF8-85F5-9F26-AE2B495D1344}"/>
              </a:ext>
            </a:extLst>
          </p:cNvPr>
          <p:cNvSpPr>
            <a:spLocks noGrp="1"/>
          </p:cNvSpPr>
          <p:nvPr>
            <p:ph type="dt" sz="half" idx="10"/>
          </p:nvPr>
        </p:nvSpPr>
        <p:spPr/>
        <p:txBody>
          <a:bodyPr/>
          <a:lstStyle/>
          <a:p>
            <a:fld id="{F7432B34-77B1-46BF-B260-D828578DC66E}" type="datetime1">
              <a:rPr lang="en-US" smtClean="0"/>
              <a:t>4/25/2025</a:t>
            </a:fld>
            <a:endParaRPr lang="en-US" dirty="0"/>
          </a:p>
        </p:txBody>
      </p:sp>
      <p:sp>
        <p:nvSpPr>
          <p:cNvPr id="5" name="Footer Placeholder 4">
            <a:extLst>
              <a:ext uri="{FF2B5EF4-FFF2-40B4-BE49-F238E27FC236}">
                <a16:creationId xmlns:a16="http://schemas.microsoft.com/office/drawing/2014/main" id="{C43D5938-14BF-85AB-4B85-D3B8242558D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7DB04DD-C3DA-64D7-C9B3-536A7D6A4F4C}"/>
              </a:ext>
            </a:extLst>
          </p:cNvPr>
          <p:cNvSpPr>
            <a:spLocks noGrp="1"/>
          </p:cNvSpPr>
          <p:nvPr>
            <p:ph type="sldNum" sz="quarter" idx="12"/>
          </p:nvPr>
        </p:nvSpPr>
        <p:spPr/>
        <p:txBody>
          <a:bodyPr/>
          <a:lstStyle/>
          <a:p>
            <a:fld id="{330EA680-D336-4FF7-8B7A-9848BB0A1C32}" type="slidenum">
              <a:rPr lang="en-US" smtClean="0"/>
              <a:t>‹#›</a:t>
            </a:fld>
            <a:endParaRPr lang="en-US" dirty="0"/>
          </a:p>
        </p:txBody>
      </p:sp>
    </p:spTree>
    <p:extLst>
      <p:ext uri="{BB962C8B-B14F-4D97-AF65-F5344CB8AC3E}">
        <p14:creationId xmlns:p14="http://schemas.microsoft.com/office/powerpoint/2010/main" val="21779955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38D975-6F68-F732-1AE2-5F5668C4234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BA911D6-5CCD-EDC2-47B1-40DE5DA2BB3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B2B64E3-9132-0329-A747-BBD972FB1C8E}"/>
              </a:ext>
            </a:extLst>
          </p:cNvPr>
          <p:cNvSpPr>
            <a:spLocks noGrp="1"/>
          </p:cNvSpPr>
          <p:nvPr>
            <p:ph type="dt" sz="half" idx="10"/>
          </p:nvPr>
        </p:nvSpPr>
        <p:spPr/>
        <p:txBody>
          <a:bodyPr/>
          <a:lstStyle/>
          <a:p>
            <a:fld id="{93324B89-D70F-4F13-874A-BCB70E65CFA0}" type="datetime1">
              <a:rPr lang="en-US" smtClean="0"/>
              <a:t>4/25/2025</a:t>
            </a:fld>
            <a:endParaRPr lang="en-US" dirty="0"/>
          </a:p>
        </p:txBody>
      </p:sp>
      <p:sp>
        <p:nvSpPr>
          <p:cNvPr id="5" name="Footer Placeholder 4">
            <a:extLst>
              <a:ext uri="{FF2B5EF4-FFF2-40B4-BE49-F238E27FC236}">
                <a16:creationId xmlns:a16="http://schemas.microsoft.com/office/drawing/2014/main" id="{F6901C31-6EF8-6856-1DFF-9E5E56F45B7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3B96340-AD7C-0D4B-5E59-0F2A6F6A8D44}"/>
              </a:ext>
            </a:extLst>
          </p:cNvPr>
          <p:cNvSpPr>
            <a:spLocks noGrp="1"/>
          </p:cNvSpPr>
          <p:nvPr>
            <p:ph type="sldNum" sz="quarter" idx="12"/>
          </p:nvPr>
        </p:nvSpPr>
        <p:spPr/>
        <p:txBody>
          <a:bodyPr/>
          <a:lstStyle/>
          <a:p>
            <a:fld id="{330EA680-D336-4FF7-8B7A-9848BB0A1C32}" type="slidenum">
              <a:rPr lang="en-US" smtClean="0"/>
              <a:t>‹#›</a:t>
            </a:fld>
            <a:endParaRPr lang="en-US" dirty="0"/>
          </a:p>
        </p:txBody>
      </p:sp>
    </p:spTree>
    <p:extLst>
      <p:ext uri="{BB962C8B-B14F-4D97-AF65-F5344CB8AC3E}">
        <p14:creationId xmlns:p14="http://schemas.microsoft.com/office/powerpoint/2010/main" val="27576907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492F6-BACC-1B2A-BF27-4A7A30360B1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649941E-84C8-DA77-F1F2-B811EB3649C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86130E0-1C51-7CAA-92E7-AEE4492384AB}"/>
              </a:ext>
            </a:extLst>
          </p:cNvPr>
          <p:cNvSpPr>
            <a:spLocks noGrp="1"/>
          </p:cNvSpPr>
          <p:nvPr>
            <p:ph type="dt" sz="half" idx="10"/>
          </p:nvPr>
        </p:nvSpPr>
        <p:spPr/>
        <p:txBody>
          <a:bodyPr/>
          <a:lstStyle/>
          <a:p>
            <a:fld id="{56F21A11-E2D0-4558-947E-89844EFB40FD}" type="datetime1">
              <a:rPr lang="en-US" smtClean="0"/>
              <a:t>4/25/2025</a:t>
            </a:fld>
            <a:endParaRPr lang="en-US" dirty="0"/>
          </a:p>
        </p:txBody>
      </p:sp>
      <p:sp>
        <p:nvSpPr>
          <p:cNvPr id="5" name="Footer Placeholder 4">
            <a:extLst>
              <a:ext uri="{FF2B5EF4-FFF2-40B4-BE49-F238E27FC236}">
                <a16:creationId xmlns:a16="http://schemas.microsoft.com/office/drawing/2014/main" id="{16BF77DC-6936-82E1-2A79-6FEFF6E748B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2B33C8C-24B0-3D6D-E2AF-0E8B793B04F9}"/>
              </a:ext>
            </a:extLst>
          </p:cNvPr>
          <p:cNvSpPr>
            <a:spLocks noGrp="1"/>
          </p:cNvSpPr>
          <p:nvPr>
            <p:ph type="sldNum" sz="quarter" idx="12"/>
          </p:nvPr>
        </p:nvSpPr>
        <p:spPr/>
        <p:txBody>
          <a:bodyPr/>
          <a:lstStyle/>
          <a:p>
            <a:fld id="{330EA680-D336-4FF7-8B7A-9848BB0A1C32}" type="slidenum">
              <a:rPr lang="en-US" smtClean="0"/>
              <a:t>‹#›</a:t>
            </a:fld>
            <a:endParaRPr lang="en-US" dirty="0"/>
          </a:p>
        </p:txBody>
      </p:sp>
    </p:spTree>
    <p:extLst>
      <p:ext uri="{BB962C8B-B14F-4D97-AF65-F5344CB8AC3E}">
        <p14:creationId xmlns:p14="http://schemas.microsoft.com/office/powerpoint/2010/main" val="34030611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0A42A-9149-6235-F6A9-31C3C2590C5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CBABD3D-11CA-F06F-1DA2-75BB3A3EAC2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9870C13-4AD8-34DE-1A50-DF9D2ACD4E0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3AF2404-EEB3-F219-551D-B5B6BBFD3F63}"/>
              </a:ext>
            </a:extLst>
          </p:cNvPr>
          <p:cNvSpPr>
            <a:spLocks noGrp="1"/>
          </p:cNvSpPr>
          <p:nvPr>
            <p:ph type="dt" sz="half" idx="10"/>
          </p:nvPr>
        </p:nvSpPr>
        <p:spPr/>
        <p:txBody>
          <a:bodyPr/>
          <a:lstStyle/>
          <a:p>
            <a:fld id="{9D642763-A9B9-49C7-AC16-E71A31F9DB26}" type="datetime1">
              <a:rPr lang="en-US" smtClean="0"/>
              <a:t>4/25/2025</a:t>
            </a:fld>
            <a:endParaRPr lang="en-US" dirty="0"/>
          </a:p>
        </p:txBody>
      </p:sp>
      <p:sp>
        <p:nvSpPr>
          <p:cNvPr id="6" name="Footer Placeholder 5">
            <a:extLst>
              <a:ext uri="{FF2B5EF4-FFF2-40B4-BE49-F238E27FC236}">
                <a16:creationId xmlns:a16="http://schemas.microsoft.com/office/drawing/2014/main" id="{DC9516AE-EA18-76C6-13EB-AF5121CECD8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A5B09D6-A7FE-4612-BD70-F37EAED7F609}"/>
              </a:ext>
            </a:extLst>
          </p:cNvPr>
          <p:cNvSpPr>
            <a:spLocks noGrp="1"/>
          </p:cNvSpPr>
          <p:nvPr>
            <p:ph type="sldNum" sz="quarter" idx="12"/>
          </p:nvPr>
        </p:nvSpPr>
        <p:spPr/>
        <p:txBody>
          <a:bodyPr/>
          <a:lstStyle/>
          <a:p>
            <a:fld id="{330EA680-D336-4FF7-8B7A-9848BB0A1C32}" type="slidenum">
              <a:rPr lang="en-US" smtClean="0"/>
              <a:t>‹#›</a:t>
            </a:fld>
            <a:endParaRPr lang="en-US" dirty="0"/>
          </a:p>
        </p:txBody>
      </p:sp>
    </p:spTree>
    <p:extLst>
      <p:ext uri="{BB962C8B-B14F-4D97-AF65-F5344CB8AC3E}">
        <p14:creationId xmlns:p14="http://schemas.microsoft.com/office/powerpoint/2010/main" val="27148452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DA9620-80CB-086A-5262-306CB9DCA82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FB1966D-D038-07CA-572B-F83375B4C7B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B2157F6-A284-0D26-56B3-439F079D086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DC89B58-B16D-4256-010A-696F80EAB32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7C61538-CFAA-E48C-9DDF-817A27E8012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C6CA776-5A27-4628-E97B-62898DAF9308}"/>
              </a:ext>
            </a:extLst>
          </p:cNvPr>
          <p:cNvSpPr>
            <a:spLocks noGrp="1"/>
          </p:cNvSpPr>
          <p:nvPr>
            <p:ph type="dt" sz="half" idx="10"/>
          </p:nvPr>
        </p:nvSpPr>
        <p:spPr/>
        <p:txBody>
          <a:bodyPr/>
          <a:lstStyle/>
          <a:p>
            <a:fld id="{ED1B52F6-9891-45E7-A279-46EB0D638E0A}" type="datetime1">
              <a:rPr lang="en-US" smtClean="0"/>
              <a:t>4/25/2025</a:t>
            </a:fld>
            <a:endParaRPr lang="en-US" dirty="0"/>
          </a:p>
        </p:txBody>
      </p:sp>
      <p:sp>
        <p:nvSpPr>
          <p:cNvPr id="8" name="Footer Placeholder 7">
            <a:extLst>
              <a:ext uri="{FF2B5EF4-FFF2-40B4-BE49-F238E27FC236}">
                <a16:creationId xmlns:a16="http://schemas.microsoft.com/office/drawing/2014/main" id="{1C87B548-6C3C-6A30-1CBC-AA7514E09A86}"/>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8C52A804-576D-A8D2-8E58-AC0132195620}"/>
              </a:ext>
            </a:extLst>
          </p:cNvPr>
          <p:cNvSpPr>
            <a:spLocks noGrp="1"/>
          </p:cNvSpPr>
          <p:nvPr>
            <p:ph type="sldNum" sz="quarter" idx="12"/>
          </p:nvPr>
        </p:nvSpPr>
        <p:spPr/>
        <p:txBody>
          <a:bodyPr/>
          <a:lstStyle/>
          <a:p>
            <a:fld id="{330EA680-D336-4FF7-8B7A-9848BB0A1C32}" type="slidenum">
              <a:rPr lang="en-US" smtClean="0"/>
              <a:t>‹#›</a:t>
            </a:fld>
            <a:endParaRPr lang="en-US" dirty="0"/>
          </a:p>
        </p:txBody>
      </p:sp>
    </p:spTree>
    <p:extLst>
      <p:ext uri="{BB962C8B-B14F-4D97-AF65-F5344CB8AC3E}">
        <p14:creationId xmlns:p14="http://schemas.microsoft.com/office/powerpoint/2010/main" val="25324910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E465C8-3E3A-A6D0-D631-982A87336CD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07298C7-D0B9-B28C-F79D-AA584DF21F05}"/>
              </a:ext>
            </a:extLst>
          </p:cNvPr>
          <p:cNvSpPr>
            <a:spLocks noGrp="1"/>
          </p:cNvSpPr>
          <p:nvPr>
            <p:ph type="dt" sz="half" idx="10"/>
          </p:nvPr>
        </p:nvSpPr>
        <p:spPr/>
        <p:txBody>
          <a:bodyPr/>
          <a:lstStyle/>
          <a:p>
            <a:fld id="{60632648-7808-448E-9F1C-4EBF9FE9329B}" type="datetime1">
              <a:rPr lang="en-US" smtClean="0"/>
              <a:t>4/25/2025</a:t>
            </a:fld>
            <a:endParaRPr lang="en-US" dirty="0"/>
          </a:p>
        </p:txBody>
      </p:sp>
      <p:sp>
        <p:nvSpPr>
          <p:cNvPr id="4" name="Footer Placeholder 3">
            <a:extLst>
              <a:ext uri="{FF2B5EF4-FFF2-40B4-BE49-F238E27FC236}">
                <a16:creationId xmlns:a16="http://schemas.microsoft.com/office/drawing/2014/main" id="{FD9AA894-7AC0-17F1-4370-A68687F6E356}"/>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C5B83978-11A4-2463-C46F-FDDB93F3A30D}"/>
              </a:ext>
            </a:extLst>
          </p:cNvPr>
          <p:cNvSpPr>
            <a:spLocks noGrp="1"/>
          </p:cNvSpPr>
          <p:nvPr>
            <p:ph type="sldNum" sz="quarter" idx="12"/>
          </p:nvPr>
        </p:nvSpPr>
        <p:spPr/>
        <p:txBody>
          <a:bodyPr/>
          <a:lstStyle/>
          <a:p>
            <a:fld id="{330EA680-D336-4FF7-8B7A-9848BB0A1C32}" type="slidenum">
              <a:rPr lang="en-US" smtClean="0"/>
              <a:t>‹#›</a:t>
            </a:fld>
            <a:endParaRPr lang="en-US" dirty="0"/>
          </a:p>
        </p:txBody>
      </p:sp>
    </p:spTree>
    <p:extLst>
      <p:ext uri="{BB962C8B-B14F-4D97-AF65-F5344CB8AC3E}">
        <p14:creationId xmlns:p14="http://schemas.microsoft.com/office/powerpoint/2010/main" val="7960153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7563493-C310-9A52-9430-5CAB19787FD0}"/>
              </a:ext>
            </a:extLst>
          </p:cNvPr>
          <p:cNvSpPr>
            <a:spLocks noGrp="1"/>
          </p:cNvSpPr>
          <p:nvPr>
            <p:ph type="dt" sz="half" idx="10"/>
          </p:nvPr>
        </p:nvSpPr>
        <p:spPr/>
        <p:txBody>
          <a:bodyPr/>
          <a:lstStyle/>
          <a:p>
            <a:fld id="{0C2C2843-F9CC-42CD-A360-7692E6C9C482}" type="datetime1">
              <a:rPr lang="en-US" smtClean="0"/>
              <a:t>4/25/2025</a:t>
            </a:fld>
            <a:endParaRPr lang="en-US" dirty="0"/>
          </a:p>
        </p:txBody>
      </p:sp>
      <p:sp>
        <p:nvSpPr>
          <p:cNvPr id="3" name="Footer Placeholder 2">
            <a:extLst>
              <a:ext uri="{FF2B5EF4-FFF2-40B4-BE49-F238E27FC236}">
                <a16:creationId xmlns:a16="http://schemas.microsoft.com/office/drawing/2014/main" id="{D2BA1665-9A58-35A5-1744-EC0A634F718C}"/>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4B7BE161-970C-8D91-1210-EE96D403D26F}"/>
              </a:ext>
            </a:extLst>
          </p:cNvPr>
          <p:cNvSpPr>
            <a:spLocks noGrp="1"/>
          </p:cNvSpPr>
          <p:nvPr>
            <p:ph type="sldNum" sz="quarter" idx="12"/>
          </p:nvPr>
        </p:nvSpPr>
        <p:spPr/>
        <p:txBody>
          <a:bodyPr/>
          <a:lstStyle/>
          <a:p>
            <a:fld id="{330EA680-D336-4FF7-8B7A-9848BB0A1C32}" type="slidenum">
              <a:rPr lang="en-US" smtClean="0"/>
              <a:t>‹#›</a:t>
            </a:fld>
            <a:endParaRPr lang="en-US" dirty="0"/>
          </a:p>
        </p:txBody>
      </p:sp>
    </p:spTree>
    <p:extLst>
      <p:ext uri="{BB962C8B-B14F-4D97-AF65-F5344CB8AC3E}">
        <p14:creationId xmlns:p14="http://schemas.microsoft.com/office/powerpoint/2010/main" val="27416707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95CAF-4B53-9FD8-DB97-CFCAA07CD70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8695053-5F1E-FFBB-0FA1-655758E9AAC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45E4B7E-3846-13D0-D8F0-672A51CCC67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7F076EC-C5AF-0884-1022-0821A4779D9D}"/>
              </a:ext>
            </a:extLst>
          </p:cNvPr>
          <p:cNvSpPr>
            <a:spLocks noGrp="1"/>
          </p:cNvSpPr>
          <p:nvPr>
            <p:ph type="dt" sz="half" idx="10"/>
          </p:nvPr>
        </p:nvSpPr>
        <p:spPr/>
        <p:txBody>
          <a:bodyPr/>
          <a:lstStyle/>
          <a:p>
            <a:fld id="{7E18F2E9-C0FD-4472-B525-1F6BF763709A}" type="datetime1">
              <a:rPr lang="en-US" smtClean="0"/>
              <a:t>4/25/2025</a:t>
            </a:fld>
            <a:endParaRPr lang="en-US" dirty="0"/>
          </a:p>
        </p:txBody>
      </p:sp>
      <p:sp>
        <p:nvSpPr>
          <p:cNvPr id="6" name="Footer Placeholder 5">
            <a:extLst>
              <a:ext uri="{FF2B5EF4-FFF2-40B4-BE49-F238E27FC236}">
                <a16:creationId xmlns:a16="http://schemas.microsoft.com/office/drawing/2014/main" id="{107D93BD-7AA0-3C6C-E7FA-01D3078F2302}"/>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9B2D9BB0-52B9-488D-C578-C5EC7A980806}"/>
              </a:ext>
            </a:extLst>
          </p:cNvPr>
          <p:cNvSpPr>
            <a:spLocks noGrp="1"/>
          </p:cNvSpPr>
          <p:nvPr>
            <p:ph type="sldNum" sz="quarter" idx="12"/>
          </p:nvPr>
        </p:nvSpPr>
        <p:spPr/>
        <p:txBody>
          <a:bodyPr/>
          <a:lstStyle/>
          <a:p>
            <a:fld id="{330EA680-D336-4FF7-8B7A-9848BB0A1C32}" type="slidenum">
              <a:rPr lang="en-US" smtClean="0"/>
              <a:t>‹#›</a:t>
            </a:fld>
            <a:endParaRPr lang="en-US" dirty="0"/>
          </a:p>
        </p:txBody>
      </p:sp>
    </p:spTree>
    <p:extLst>
      <p:ext uri="{BB962C8B-B14F-4D97-AF65-F5344CB8AC3E}">
        <p14:creationId xmlns:p14="http://schemas.microsoft.com/office/powerpoint/2010/main" val="39371962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5C923-E422-18F3-176B-CF9CEFFD1B0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B846108-D0D7-6472-D726-96D7212B64D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A3C1D3B-C860-9CBD-203F-627A3C5984E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FED72B9-B1A4-B8A4-F270-6F5E4DB25914}"/>
              </a:ext>
            </a:extLst>
          </p:cNvPr>
          <p:cNvSpPr>
            <a:spLocks noGrp="1"/>
          </p:cNvSpPr>
          <p:nvPr>
            <p:ph type="dt" sz="half" idx="10"/>
          </p:nvPr>
        </p:nvSpPr>
        <p:spPr/>
        <p:txBody>
          <a:bodyPr/>
          <a:lstStyle/>
          <a:p>
            <a:fld id="{5A2B081E-229A-4526-89F9-CE3DB2ED501D}" type="datetime1">
              <a:rPr lang="en-US" smtClean="0"/>
              <a:t>4/25/2025</a:t>
            </a:fld>
            <a:endParaRPr lang="en-US" dirty="0"/>
          </a:p>
        </p:txBody>
      </p:sp>
      <p:sp>
        <p:nvSpPr>
          <p:cNvPr id="6" name="Footer Placeholder 5">
            <a:extLst>
              <a:ext uri="{FF2B5EF4-FFF2-40B4-BE49-F238E27FC236}">
                <a16:creationId xmlns:a16="http://schemas.microsoft.com/office/drawing/2014/main" id="{09BEA838-90D6-DE8A-040A-A5E34382CCD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D89E1ECE-DD1F-9387-0417-2696878D45AB}"/>
              </a:ext>
            </a:extLst>
          </p:cNvPr>
          <p:cNvSpPr>
            <a:spLocks noGrp="1"/>
          </p:cNvSpPr>
          <p:nvPr>
            <p:ph type="sldNum" sz="quarter" idx="12"/>
          </p:nvPr>
        </p:nvSpPr>
        <p:spPr/>
        <p:txBody>
          <a:bodyPr/>
          <a:lstStyle/>
          <a:p>
            <a:fld id="{330EA680-D336-4FF7-8B7A-9848BB0A1C32}" type="slidenum">
              <a:rPr lang="en-US" smtClean="0"/>
              <a:t>‹#›</a:t>
            </a:fld>
            <a:endParaRPr lang="en-US" dirty="0"/>
          </a:p>
        </p:txBody>
      </p:sp>
    </p:spTree>
    <p:extLst>
      <p:ext uri="{BB962C8B-B14F-4D97-AF65-F5344CB8AC3E}">
        <p14:creationId xmlns:p14="http://schemas.microsoft.com/office/powerpoint/2010/main" val="42562427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43B62CB-AD26-6225-1B12-9F0FCA19F57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636371C-A17F-FD6F-38CA-AC26E902E94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2BAD0D3-BDB3-6432-FF8C-FDBEC51AF1D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ED6FFE-20A6-4749-A5AD-A79E1701B07C}" type="datetime1">
              <a:rPr lang="en-US" smtClean="0"/>
              <a:t>4/25/2025</a:t>
            </a:fld>
            <a:endParaRPr lang="en-US" dirty="0"/>
          </a:p>
        </p:txBody>
      </p:sp>
      <p:sp>
        <p:nvSpPr>
          <p:cNvPr id="5" name="Footer Placeholder 4">
            <a:extLst>
              <a:ext uri="{FF2B5EF4-FFF2-40B4-BE49-F238E27FC236}">
                <a16:creationId xmlns:a16="http://schemas.microsoft.com/office/drawing/2014/main" id="{C85D62FF-B71D-556E-B151-5B013EE9466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2AEAE5D3-22C4-FFD1-9B63-9A6F9E04B87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dirty="0"/>
          </a:p>
        </p:txBody>
      </p:sp>
    </p:spTree>
    <p:extLst>
      <p:ext uri="{BB962C8B-B14F-4D97-AF65-F5344CB8AC3E}">
        <p14:creationId xmlns:p14="http://schemas.microsoft.com/office/powerpoint/2010/main" val="2471371919"/>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3411C-170A-A084-CB65-9BB47C88CD1C}"/>
              </a:ext>
            </a:extLst>
          </p:cNvPr>
          <p:cNvSpPr>
            <a:spLocks noGrp="1"/>
          </p:cNvSpPr>
          <p:nvPr>
            <p:ph type="ctrTitle"/>
          </p:nvPr>
        </p:nvSpPr>
        <p:spPr>
          <a:xfrm>
            <a:off x="1524000" y="1122363"/>
            <a:ext cx="9144000" cy="921590"/>
          </a:xfrm>
        </p:spPr>
        <p:txBody>
          <a:bodyPr>
            <a:normAutofit/>
          </a:bodyPr>
          <a:lstStyle/>
          <a:p>
            <a:r>
              <a:rPr lang="en-US" sz="4800" b="1" u="sng" dirty="0">
                <a:latin typeface="Times New Roman" panose="02020603050405020304" pitchFamily="18" charset="0"/>
                <a:cs typeface="Times New Roman" panose="02020603050405020304" pitchFamily="18" charset="0"/>
              </a:rPr>
              <a:t>TITLE</a:t>
            </a:r>
            <a:endParaRPr lang="en-IN" sz="4800" b="1" u="sng"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2E2856E8-C0C4-1332-6887-37F9B59526EC}"/>
              </a:ext>
            </a:extLst>
          </p:cNvPr>
          <p:cNvSpPr>
            <a:spLocks noGrp="1"/>
          </p:cNvSpPr>
          <p:nvPr>
            <p:ph type="subTitle" idx="1"/>
          </p:nvPr>
        </p:nvSpPr>
        <p:spPr>
          <a:xfrm>
            <a:off x="1640541" y="2886637"/>
            <a:ext cx="9144000" cy="1927411"/>
          </a:xfrm>
        </p:spPr>
        <p:txBody>
          <a:bodyPr>
            <a:normAutofit fontScale="70000" lnSpcReduction="20000"/>
          </a:bodyPr>
          <a:lstStyle/>
          <a:p>
            <a:r>
              <a:rPr lang="en-US" sz="6000" dirty="0">
                <a:solidFill>
                  <a:schemeClr val="accent1"/>
                </a:solidFill>
                <a:latin typeface="Times New Roman" panose="02020603050405020304" pitchFamily="18" charset="0"/>
                <a:cs typeface="Times New Roman" panose="02020603050405020304" pitchFamily="18" charset="0"/>
              </a:rPr>
              <a:t>APPLIANCES ENERGY PREDICTION</a:t>
            </a:r>
          </a:p>
          <a:p>
            <a:endParaRPr lang="en-US" sz="6000" dirty="0">
              <a:solidFill>
                <a:schemeClr val="accent1"/>
              </a:solidFill>
              <a:latin typeface="Times New Roman" panose="02020603050405020304" pitchFamily="18" charset="0"/>
              <a:cs typeface="Times New Roman" panose="02020603050405020304" pitchFamily="18" charset="0"/>
            </a:endParaRPr>
          </a:p>
          <a:p>
            <a:r>
              <a:rPr lang="en-US" sz="6000" dirty="0">
                <a:solidFill>
                  <a:schemeClr val="accent1"/>
                </a:solidFill>
                <a:latin typeface="Times New Roman" panose="02020603050405020304" pitchFamily="18" charset="0"/>
                <a:cs typeface="Times New Roman" panose="02020603050405020304" pitchFamily="18" charset="0"/>
              </a:rPr>
              <a:t>By </a:t>
            </a:r>
            <a:r>
              <a:rPr lang="en-US" sz="6000" dirty="0" err="1">
                <a:solidFill>
                  <a:schemeClr val="accent1"/>
                </a:solidFill>
                <a:latin typeface="Times New Roman" panose="02020603050405020304" pitchFamily="18" charset="0"/>
                <a:cs typeface="Times New Roman" panose="02020603050405020304" pitchFamily="18" charset="0"/>
              </a:rPr>
              <a:t>R.Srivalli</a:t>
            </a:r>
            <a:r>
              <a:rPr lang="en-US" sz="6000" dirty="0">
                <a:solidFill>
                  <a:schemeClr val="accent1"/>
                </a:solidFill>
                <a:latin typeface="Times New Roman" panose="02020603050405020304" pitchFamily="18" charset="0"/>
                <a:cs typeface="Times New Roman" panose="02020603050405020304" pitchFamily="18" charset="0"/>
              </a:rPr>
              <a:t> </a:t>
            </a:r>
            <a:endParaRPr lang="en-IN" sz="6000" dirty="0">
              <a:solidFill>
                <a:schemeClr val="accent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B253BBDD-64B2-9295-048B-C2FD78291D62}"/>
              </a:ext>
            </a:extLst>
          </p:cNvPr>
          <p:cNvSpPr>
            <a:spLocks noGrp="1"/>
          </p:cNvSpPr>
          <p:nvPr>
            <p:ph type="sldNum" sz="quarter" idx="12"/>
          </p:nvPr>
        </p:nvSpPr>
        <p:spPr/>
        <p:txBody>
          <a:bodyPr/>
          <a:lstStyle/>
          <a:p>
            <a:fld id="{330EA680-D336-4FF7-8B7A-9848BB0A1C32}" type="slidenum">
              <a:rPr lang="en-US" smtClean="0"/>
              <a:t>1</a:t>
            </a:fld>
            <a:endParaRPr lang="en-US" dirty="0"/>
          </a:p>
        </p:txBody>
      </p:sp>
    </p:spTree>
    <p:extLst>
      <p:ext uri="{BB962C8B-B14F-4D97-AF65-F5344CB8AC3E}">
        <p14:creationId xmlns:p14="http://schemas.microsoft.com/office/powerpoint/2010/main" val="3297036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7346A-FFDE-B734-8A00-1EF36D2CD4F0}"/>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OUTPUT SECREENS</a:t>
            </a:r>
            <a:endParaRPr lang="en-IN" b="1"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306C8817-B862-43B5-E833-94BC048C04FC}"/>
              </a:ext>
            </a:extLst>
          </p:cNvPr>
          <p:cNvSpPr>
            <a:spLocks noGrp="1"/>
          </p:cNvSpPr>
          <p:nvPr>
            <p:ph type="body" idx="1"/>
          </p:nvPr>
        </p:nvSpPr>
        <p:spPr/>
        <p:txBody>
          <a:bodyPr/>
          <a:lstStyle/>
          <a:p>
            <a:endParaRPr lang="en-IN" dirty="0"/>
          </a:p>
        </p:txBody>
      </p:sp>
      <p:pic>
        <p:nvPicPr>
          <p:cNvPr id="8" name="Content Placeholder 7">
            <a:extLst>
              <a:ext uri="{FF2B5EF4-FFF2-40B4-BE49-F238E27FC236}">
                <a16:creationId xmlns:a16="http://schemas.microsoft.com/office/drawing/2014/main" id="{3471835C-9099-ABBE-E7DD-8AE8ACF24B49}"/>
              </a:ext>
            </a:extLst>
          </p:cNvPr>
          <p:cNvPicPr>
            <a:picLocks noGrp="1"/>
          </p:cNvPicPr>
          <p:nvPr>
            <p:ph sz="half" idx="2"/>
          </p:nvPr>
        </p:nvPicPr>
        <p:blipFill>
          <a:blip r:embed="rId2"/>
          <a:stretch>
            <a:fillRect/>
          </a:stretch>
        </p:blipFill>
        <p:spPr>
          <a:xfrm>
            <a:off x="839788" y="2008095"/>
            <a:ext cx="5157787" cy="4053502"/>
          </a:xfrm>
          <a:prstGeom prst="rect">
            <a:avLst/>
          </a:prstGeom>
        </p:spPr>
      </p:pic>
      <p:sp>
        <p:nvSpPr>
          <p:cNvPr id="5" name="Text Placeholder 4">
            <a:extLst>
              <a:ext uri="{FF2B5EF4-FFF2-40B4-BE49-F238E27FC236}">
                <a16:creationId xmlns:a16="http://schemas.microsoft.com/office/drawing/2014/main" id="{61316686-4F0F-B379-93D0-8C8F347C4337}"/>
              </a:ext>
            </a:extLst>
          </p:cNvPr>
          <p:cNvSpPr>
            <a:spLocks noGrp="1"/>
          </p:cNvSpPr>
          <p:nvPr>
            <p:ph type="body" sz="quarter" idx="3"/>
          </p:nvPr>
        </p:nvSpPr>
        <p:spPr/>
        <p:txBody>
          <a:bodyPr/>
          <a:lstStyle/>
          <a:p>
            <a:endParaRPr lang="en-IN" dirty="0"/>
          </a:p>
        </p:txBody>
      </p:sp>
      <p:pic>
        <p:nvPicPr>
          <p:cNvPr id="9" name="Content Placeholder 8">
            <a:extLst>
              <a:ext uri="{FF2B5EF4-FFF2-40B4-BE49-F238E27FC236}">
                <a16:creationId xmlns:a16="http://schemas.microsoft.com/office/drawing/2014/main" id="{D915B573-9B75-F450-8564-08438A4E328F}"/>
              </a:ext>
            </a:extLst>
          </p:cNvPr>
          <p:cNvPicPr>
            <a:picLocks noGrp="1"/>
          </p:cNvPicPr>
          <p:nvPr>
            <p:ph sz="quarter" idx="4"/>
          </p:nvPr>
        </p:nvPicPr>
        <p:blipFill>
          <a:blip r:embed="rId3"/>
          <a:stretch>
            <a:fillRect/>
          </a:stretch>
        </p:blipFill>
        <p:spPr>
          <a:xfrm>
            <a:off x="6172200" y="2008094"/>
            <a:ext cx="5183188" cy="3972819"/>
          </a:xfrm>
          <a:prstGeom prst="rect">
            <a:avLst/>
          </a:prstGeom>
        </p:spPr>
      </p:pic>
      <p:sp>
        <p:nvSpPr>
          <p:cNvPr id="7" name="Slide Number Placeholder 6">
            <a:extLst>
              <a:ext uri="{FF2B5EF4-FFF2-40B4-BE49-F238E27FC236}">
                <a16:creationId xmlns:a16="http://schemas.microsoft.com/office/drawing/2014/main" id="{ADD2061B-9596-7249-86F1-96F1322382CD}"/>
              </a:ext>
            </a:extLst>
          </p:cNvPr>
          <p:cNvSpPr>
            <a:spLocks noGrp="1"/>
          </p:cNvSpPr>
          <p:nvPr>
            <p:ph type="sldNum" sz="quarter" idx="12"/>
          </p:nvPr>
        </p:nvSpPr>
        <p:spPr/>
        <p:txBody>
          <a:bodyPr/>
          <a:lstStyle/>
          <a:p>
            <a:fld id="{330EA680-D336-4FF7-8B7A-9848BB0A1C32}" type="slidenum">
              <a:rPr lang="en-US" smtClean="0"/>
              <a:t>10</a:t>
            </a:fld>
            <a:endParaRPr lang="en-US" dirty="0"/>
          </a:p>
        </p:txBody>
      </p:sp>
    </p:spTree>
    <p:extLst>
      <p:ext uri="{BB962C8B-B14F-4D97-AF65-F5344CB8AC3E}">
        <p14:creationId xmlns:p14="http://schemas.microsoft.com/office/powerpoint/2010/main" val="3638360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134AE-FDDB-7AC4-7246-0F8FD364D1F1}"/>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OUTPUT SCREENS</a:t>
            </a:r>
            <a:endParaRPr lang="en-IN" b="1" dirty="0">
              <a:latin typeface="Times New Roman" panose="02020603050405020304" pitchFamily="18" charset="0"/>
              <a:cs typeface="Times New Roman" panose="02020603050405020304" pitchFamily="18" charset="0"/>
            </a:endParaRPr>
          </a:p>
        </p:txBody>
      </p:sp>
      <p:pic>
        <p:nvPicPr>
          <p:cNvPr id="6" name="Content Placeholder 5">
            <a:extLst>
              <a:ext uri="{FF2B5EF4-FFF2-40B4-BE49-F238E27FC236}">
                <a16:creationId xmlns:a16="http://schemas.microsoft.com/office/drawing/2014/main" id="{E82254B3-1ABB-914A-86CE-E8AB3C111A35}"/>
              </a:ext>
            </a:extLst>
          </p:cNvPr>
          <p:cNvPicPr>
            <a:picLocks noGrp="1"/>
          </p:cNvPicPr>
          <p:nvPr>
            <p:ph sz="half" idx="1"/>
          </p:nvPr>
        </p:nvPicPr>
        <p:blipFill>
          <a:blip r:embed="rId2"/>
          <a:stretch>
            <a:fillRect/>
          </a:stretch>
        </p:blipFill>
        <p:spPr>
          <a:xfrm>
            <a:off x="838200" y="2621369"/>
            <a:ext cx="5042648" cy="2759850"/>
          </a:xfrm>
          <a:prstGeom prst="rect">
            <a:avLst/>
          </a:prstGeom>
        </p:spPr>
      </p:pic>
      <p:pic>
        <p:nvPicPr>
          <p:cNvPr id="7" name="Content Placeholder 6">
            <a:extLst>
              <a:ext uri="{FF2B5EF4-FFF2-40B4-BE49-F238E27FC236}">
                <a16:creationId xmlns:a16="http://schemas.microsoft.com/office/drawing/2014/main" id="{89E0D774-B733-C546-4AA7-B6237BEA73B2}"/>
              </a:ext>
            </a:extLst>
          </p:cNvPr>
          <p:cNvPicPr>
            <a:picLocks noGrp="1"/>
          </p:cNvPicPr>
          <p:nvPr>
            <p:ph sz="half" idx="2"/>
          </p:nvPr>
        </p:nvPicPr>
        <p:blipFill>
          <a:blip r:embed="rId3"/>
          <a:stretch>
            <a:fillRect/>
          </a:stretch>
        </p:blipFill>
        <p:spPr>
          <a:xfrm>
            <a:off x="6311153" y="2603784"/>
            <a:ext cx="4805082" cy="2795020"/>
          </a:xfrm>
          <a:prstGeom prst="rect">
            <a:avLst/>
          </a:prstGeom>
        </p:spPr>
      </p:pic>
      <p:sp>
        <p:nvSpPr>
          <p:cNvPr id="5" name="Slide Number Placeholder 4">
            <a:extLst>
              <a:ext uri="{FF2B5EF4-FFF2-40B4-BE49-F238E27FC236}">
                <a16:creationId xmlns:a16="http://schemas.microsoft.com/office/drawing/2014/main" id="{2BE0F731-D9CF-9666-64C5-8BBFA252C1F2}"/>
              </a:ext>
            </a:extLst>
          </p:cNvPr>
          <p:cNvSpPr>
            <a:spLocks noGrp="1"/>
          </p:cNvSpPr>
          <p:nvPr>
            <p:ph type="sldNum" sz="quarter" idx="12"/>
          </p:nvPr>
        </p:nvSpPr>
        <p:spPr/>
        <p:txBody>
          <a:bodyPr/>
          <a:lstStyle/>
          <a:p>
            <a:fld id="{330EA680-D336-4FF7-8B7A-9848BB0A1C32}" type="slidenum">
              <a:rPr lang="en-US" smtClean="0"/>
              <a:t>11</a:t>
            </a:fld>
            <a:endParaRPr lang="en-US" dirty="0"/>
          </a:p>
        </p:txBody>
      </p:sp>
    </p:spTree>
    <p:extLst>
      <p:ext uri="{BB962C8B-B14F-4D97-AF65-F5344CB8AC3E}">
        <p14:creationId xmlns:p14="http://schemas.microsoft.com/office/powerpoint/2010/main" val="34884986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2462A-591C-A603-6817-E690CEDE9B05}"/>
              </a:ext>
            </a:extLst>
          </p:cNvPr>
          <p:cNvSpPr>
            <a:spLocks noGrp="1"/>
          </p:cNvSpPr>
          <p:nvPr>
            <p:ph type="title"/>
          </p:nvPr>
        </p:nvSpPr>
        <p:spPr/>
        <p:txBody>
          <a:bodyPr>
            <a:normAutofit/>
          </a:bodyPr>
          <a:lstStyle/>
          <a:p>
            <a:pPr algn="ctr"/>
            <a:r>
              <a:rPr lang="en-US" b="1" dirty="0">
                <a:latin typeface="Times New Roman" panose="02020603050405020304" pitchFamily="18" charset="0"/>
                <a:cs typeface="Times New Roman" panose="02020603050405020304" pitchFamily="18" charset="0"/>
              </a:rPr>
              <a:t>OUTPUT SCREENS</a:t>
            </a:r>
            <a:endParaRPr lang="en-IN" b="1" dirty="0">
              <a:latin typeface="Times New Roman" panose="02020603050405020304" pitchFamily="18" charset="0"/>
              <a:cs typeface="Times New Roman" panose="02020603050405020304" pitchFamily="18" charset="0"/>
            </a:endParaRPr>
          </a:p>
        </p:txBody>
      </p:sp>
      <p:pic>
        <p:nvPicPr>
          <p:cNvPr id="6" name="Content Placeholder 4">
            <a:extLst>
              <a:ext uri="{FF2B5EF4-FFF2-40B4-BE49-F238E27FC236}">
                <a16:creationId xmlns:a16="http://schemas.microsoft.com/office/drawing/2014/main" id="{5200CF4A-C3B5-DFF8-ADB7-6E7C645E8DE3}"/>
              </a:ext>
            </a:extLst>
          </p:cNvPr>
          <p:cNvPicPr>
            <a:picLocks noGrp="1"/>
          </p:cNvPicPr>
          <p:nvPr>
            <p:ph sz="half" idx="1"/>
          </p:nvPr>
        </p:nvPicPr>
        <p:blipFill>
          <a:blip r:embed="rId2"/>
          <a:stretch>
            <a:fillRect/>
          </a:stretch>
        </p:blipFill>
        <p:spPr>
          <a:xfrm>
            <a:off x="838200" y="2061882"/>
            <a:ext cx="5181600" cy="3863905"/>
          </a:xfrm>
          <a:prstGeom prst="rect">
            <a:avLst/>
          </a:prstGeom>
        </p:spPr>
      </p:pic>
      <p:pic>
        <p:nvPicPr>
          <p:cNvPr id="60" name="Content Placeholder 59">
            <a:extLst>
              <a:ext uri="{FF2B5EF4-FFF2-40B4-BE49-F238E27FC236}">
                <a16:creationId xmlns:a16="http://schemas.microsoft.com/office/drawing/2014/main" id="{867AE707-979A-37BE-7744-78FBB6403065}"/>
              </a:ext>
            </a:extLst>
          </p:cNvPr>
          <p:cNvPicPr>
            <a:picLocks noGrp="1" noChangeAspect="1"/>
          </p:cNvPicPr>
          <p:nvPr>
            <p:ph sz="half" idx="2"/>
          </p:nvPr>
        </p:nvPicPr>
        <p:blipFill>
          <a:blip r:embed="rId3" cstate="print">
            <a:extLst>
              <a:ext uri="{28A0092B-C50C-407E-A947-70E740481C1C}">
                <a14:useLocalDpi xmlns:a14="http://schemas.microsoft.com/office/drawing/2010/main" val="0"/>
              </a:ext>
            </a:extLst>
          </a:blip>
          <a:stretch>
            <a:fillRect/>
          </a:stretch>
        </p:blipFill>
        <p:spPr>
          <a:xfrm>
            <a:off x="6172200" y="3337401"/>
            <a:ext cx="5181600" cy="1327785"/>
          </a:xfrm>
        </p:spPr>
      </p:pic>
      <p:sp>
        <p:nvSpPr>
          <p:cNvPr id="5" name="Slide Number Placeholder 4">
            <a:extLst>
              <a:ext uri="{FF2B5EF4-FFF2-40B4-BE49-F238E27FC236}">
                <a16:creationId xmlns:a16="http://schemas.microsoft.com/office/drawing/2014/main" id="{615C6F60-6882-5B84-32D5-3BFBF18326B5}"/>
              </a:ext>
            </a:extLst>
          </p:cNvPr>
          <p:cNvSpPr>
            <a:spLocks noGrp="1"/>
          </p:cNvSpPr>
          <p:nvPr>
            <p:ph type="sldNum" sz="quarter" idx="12"/>
          </p:nvPr>
        </p:nvSpPr>
        <p:spPr/>
        <p:txBody>
          <a:bodyPr/>
          <a:lstStyle/>
          <a:p>
            <a:fld id="{330EA680-D336-4FF7-8B7A-9848BB0A1C32}" type="slidenum">
              <a:rPr lang="en-US" smtClean="0"/>
              <a:t>12</a:t>
            </a:fld>
            <a:endParaRPr lang="en-US" dirty="0"/>
          </a:p>
        </p:txBody>
      </p:sp>
    </p:spTree>
    <p:extLst>
      <p:ext uri="{BB962C8B-B14F-4D97-AF65-F5344CB8AC3E}">
        <p14:creationId xmlns:p14="http://schemas.microsoft.com/office/powerpoint/2010/main" val="41469883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B26FCB-E1B0-BD30-D0DF-95672D292B36}"/>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OUTPUT SCREENS</a:t>
            </a:r>
            <a:endParaRPr lang="en-IN" b="1" dirty="0">
              <a:latin typeface="Times New Roman" panose="02020603050405020304" pitchFamily="18" charset="0"/>
              <a:cs typeface="Times New Roman" panose="02020603050405020304" pitchFamily="18" charset="0"/>
            </a:endParaRPr>
          </a:p>
        </p:txBody>
      </p:sp>
      <p:pic>
        <p:nvPicPr>
          <p:cNvPr id="6" name="Content Placeholder 5">
            <a:extLst>
              <a:ext uri="{FF2B5EF4-FFF2-40B4-BE49-F238E27FC236}">
                <a16:creationId xmlns:a16="http://schemas.microsoft.com/office/drawing/2014/main" id="{1AE70F98-BF18-0898-D00D-C3AE705BDFA2}"/>
              </a:ext>
            </a:extLst>
          </p:cNvPr>
          <p:cNvPicPr>
            <a:picLocks noGrp="1"/>
          </p:cNvPicPr>
          <p:nvPr>
            <p:ph sz="half" idx="1"/>
          </p:nvPr>
        </p:nvPicPr>
        <p:blipFill>
          <a:blip r:embed="rId2"/>
          <a:stretch>
            <a:fillRect/>
          </a:stretch>
        </p:blipFill>
        <p:spPr>
          <a:xfrm>
            <a:off x="838200" y="2544680"/>
            <a:ext cx="5181600" cy="2913227"/>
          </a:xfrm>
          <a:prstGeom prst="rect">
            <a:avLst/>
          </a:prstGeom>
        </p:spPr>
      </p:pic>
      <p:pic>
        <p:nvPicPr>
          <p:cNvPr id="7" name="Content Placeholder 6">
            <a:extLst>
              <a:ext uri="{FF2B5EF4-FFF2-40B4-BE49-F238E27FC236}">
                <a16:creationId xmlns:a16="http://schemas.microsoft.com/office/drawing/2014/main" id="{9121A063-5623-02C9-B190-61AC58B5D290}"/>
              </a:ext>
            </a:extLst>
          </p:cNvPr>
          <p:cNvPicPr>
            <a:picLocks noGrp="1"/>
          </p:cNvPicPr>
          <p:nvPr>
            <p:ph sz="half" idx="2"/>
          </p:nvPr>
        </p:nvPicPr>
        <p:blipFill>
          <a:blip r:embed="rId3"/>
          <a:stretch>
            <a:fillRect/>
          </a:stretch>
        </p:blipFill>
        <p:spPr>
          <a:xfrm>
            <a:off x="6172200" y="2544680"/>
            <a:ext cx="5181600" cy="2913227"/>
          </a:xfrm>
          <a:prstGeom prst="rect">
            <a:avLst/>
          </a:prstGeom>
        </p:spPr>
      </p:pic>
      <p:sp>
        <p:nvSpPr>
          <p:cNvPr id="5" name="Slide Number Placeholder 4">
            <a:extLst>
              <a:ext uri="{FF2B5EF4-FFF2-40B4-BE49-F238E27FC236}">
                <a16:creationId xmlns:a16="http://schemas.microsoft.com/office/drawing/2014/main" id="{5CAB49F2-97A2-6371-6A6F-B883AD8376DA}"/>
              </a:ext>
            </a:extLst>
          </p:cNvPr>
          <p:cNvSpPr>
            <a:spLocks noGrp="1"/>
          </p:cNvSpPr>
          <p:nvPr>
            <p:ph type="sldNum" sz="quarter" idx="12"/>
          </p:nvPr>
        </p:nvSpPr>
        <p:spPr/>
        <p:txBody>
          <a:bodyPr/>
          <a:lstStyle/>
          <a:p>
            <a:fld id="{330EA680-D336-4FF7-8B7A-9848BB0A1C32}" type="slidenum">
              <a:rPr lang="en-US" smtClean="0"/>
              <a:t>13</a:t>
            </a:fld>
            <a:endParaRPr lang="en-US" dirty="0"/>
          </a:p>
        </p:txBody>
      </p:sp>
    </p:spTree>
    <p:extLst>
      <p:ext uri="{BB962C8B-B14F-4D97-AF65-F5344CB8AC3E}">
        <p14:creationId xmlns:p14="http://schemas.microsoft.com/office/powerpoint/2010/main" val="31404049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80C855-683C-24FE-DD20-86DF284FB930}"/>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OUTPUT SCREENS</a:t>
            </a:r>
            <a:endParaRPr lang="en-IN" b="1" dirty="0">
              <a:latin typeface="Times New Roman" panose="02020603050405020304" pitchFamily="18" charset="0"/>
              <a:cs typeface="Times New Roman" panose="02020603050405020304" pitchFamily="18" charset="0"/>
            </a:endParaRPr>
          </a:p>
        </p:txBody>
      </p:sp>
      <p:pic>
        <p:nvPicPr>
          <p:cNvPr id="6" name="Content Placeholder 5">
            <a:extLst>
              <a:ext uri="{FF2B5EF4-FFF2-40B4-BE49-F238E27FC236}">
                <a16:creationId xmlns:a16="http://schemas.microsoft.com/office/drawing/2014/main" id="{FBCD6D69-422D-1446-8E35-CBCAC779A582}"/>
              </a:ext>
            </a:extLst>
          </p:cNvPr>
          <p:cNvPicPr>
            <a:picLocks noGrp="1"/>
          </p:cNvPicPr>
          <p:nvPr>
            <p:ph sz="half" idx="1"/>
          </p:nvPr>
        </p:nvPicPr>
        <p:blipFill>
          <a:blip r:embed="rId2"/>
          <a:stretch>
            <a:fillRect/>
          </a:stretch>
        </p:blipFill>
        <p:spPr>
          <a:xfrm>
            <a:off x="838200" y="2544680"/>
            <a:ext cx="5181600" cy="2913227"/>
          </a:xfrm>
          <a:prstGeom prst="rect">
            <a:avLst/>
          </a:prstGeom>
        </p:spPr>
      </p:pic>
      <p:pic>
        <p:nvPicPr>
          <p:cNvPr id="7" name="Content Placeholder 6">
            <a:extLst>
              <a:ext uri="{FF2B5EF4-FFF2-40B4-BE49-F238E27FC236}">
                <a16:creationId xmlns:a16="http://schemas.microsoft.com/office/drawing/2014/main" id="{40C72DE7-7B26-DCE1-2364-29D0CFBB58AA}"/>
              </a:ext>
            </a:extLst>
          </p:cNvPr>
          <p:cNvPicPr>
            <a:picLocks noGrp="1"/>
          </p:cNvPicPr>
          <p:nvPr>
            <p:ph sz="half" idx="2"/>
          </p:nvPr>
        </p:nvPicPr>
        <p:blipFill>
          <a:blip r:embed="rId3"/>
          <a:stretch>
            <a:fillRect/>
          </a:stretch>
        </p:blipFill>
        <p:spPr>
          <a:xfrm>
            <a:off x="6172200" y="2544680"/>
            <a:ext cx="5181600" cy="2913227"/>
          </a:xfrm>
          <a:prstGeom prst="rect">
            <a:avLst/>
          </a:prstGeom>
        </p:spPr>
      </p:pic>
      <p:sp>
        <p:nvSpPr>
          <p:cNvPr id="5" name="Slide Number Placeholder 4">
            <a:extLst>
              <a:ext uri="{FF2B5EF4-FFF2-40B4-BE49-F238E27FC236}">
                <a16:creationId xmlns:a16="http://schemas.microsoft.com/office/drawing/2014/main" id="{6E59AB40-3AC7-1056-5001-0E3A90968D43}"/>
              </a:ext>
            </a:extLst>
          </p:cNvPr>
          <p:cNvSpPr>
            <a:spLocks noGrp="1"/>
          </p:cNvSpPr>
          <p:nvPr>
            <p:ph type="sldNum" sz="quarter" idx="12"/>
          </p:nvPr>
        </p:nvSpPr>
        <p:spPr/>
        <p:txBody>
          <a:bodyPr/>
          <a:lstStyle/>
          <a:p>
            <a:fld id="{330EA680-D336-4FF7-8B7A-9848BB0A1C32}" type="slidenum">
              <a:rPr lang="en-US" smtClean="0"/>
              <a:t>14</a:t>
            </a:fld>
            <a:endParaRPr lang="en-US" dirty="0"/>
          </a:p>
        </p:txBody>
      </p:sp>
    </p:spTree>
    <p:extLst>
      <p:ext uri="{BB962C8B-B14F-4D97-AF65-F5344CB8AC3E}">
        <p14:creationId xmlns:p14="http://schemas.microsoft.com/office/powerpoint/2010/main" val="39905802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618A81-57B2-2EA7-ADAF-2FF9CA0E5026}"/>
              </a:ext>
            </a:extLst>
          </p:cNvPr>
          <p:cNvSpPr>
            <a:spLocks noGrp="1"/>
          </p:cNvSpPr>
          <p:nvPr>
            <p:ph type="title"/>
          </p:nvPr>
        </p:nvSpPr>
        <p:spPr/>
        <p:txBody>
          <a:bodyPr/>
          <a:lstStyle/>
          <a:p>
            <a:pPr algn="ctr"/>
            <a:r>
              <a:rPr lang="en-IN" b="1" dirty="0">
                <a:latin typeface="Times New Roman" panose="02020603050405020304" pitchFamily="18" charset="0"/>
                <a:cs typeface="Times New Roman" panose="02020603050405020304" pitchFamily="18" charset="0"/>
              </a:rPr>
              <a:t>REFERENCES</a:t>
            </a:r>
          </a:p>
        </p:txBody>
      </p:sp>
      <p:sp>
        <p:nvSpPr>
          <p:cNvPr id="3" name="Content Placeholder 2">
            <a:extLst>
              <a:ext uri="{FF2B5EF4-FFF2-40B4-BE49-F238E27FC236}">
                <a16:creationId xmlns:a16="http://schemas.microsoft.com/office/drawing/2014/main" id="{93697315-8739-3BEB-53CC-8DA71193BDA2}"/>
              </a:ext>
            </a:extLst>
          </p:cNvPr>
          <p:cNvSpPr>
            <a:spLocks noGrp="1"/>
          </p:cNvSpPr>
          <p:nvPr>
            <p:ph idx="1"/>
          </p:nvPr>
        </p:nvSpPr>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[1]  Xiao, X.R., Hu, S., Yan, D. (2012) Research on Electric Model of Household Appliances Based on Actual Measurement. Building science, 28:223–231.</a:t>
            </a:r>
          </a:p>
          <a:p>
            <a:pPr marL="0" indent="0">
              <a:buNone/>
            </a:pPr>
            <a:r>
              <a:rPr lang="en-US" sz="2400" dirty="0">
                <a:latin typeface="Times New Roman" panose="02020603050405020304" pitchFamily="18" charset="0"/>
                <a:cs typeface="Times New Roman" panose="02020603050405020304" pitchFamily="18" charset="0"/>
              </a:rPr>
              <a:t>[2]  Jian, H.Y., Kong, W.J., Liu, H.X. (2013) Study on Influences of Lighting and Appliances Usage Behavioral Patterns on Household Electricity Consumption. Building science, 29:15–19. </a:t>
            </a:r>
          </a:p>
          <a:p>
            <a:pPr marL="0" indent="0">
              <a:buNone/>
            </a:pPr>
            <a:r>
              <a:rPr lang="en-US" sz="2400" dirty="0">
                <a:latin typeface="Times New Roman" panose="02020603050405020304" pitchFamily="18" charset="0"/>
                <a:cs typeface="Times New Roman" panose="02020603050405020304" pitchFamily="18" charset="0"/>
              </a:rPr>
              <a:t>[3]  Chen, S.Q., Li, N.P., Fu, X.Z. (2007) Statistical methods of  energy consumption  for residential buildings. Heating Ventilation &amp;Air Conditioning, 37:44–48.</a:t>
            </a:r>
          </a:p>
          <a:p>
            <a:pPr marL="0" indent="0">
              <a:buNone/>
            </a:pPr>
            <a:r>
              <a:rPr lang="en-US" sz="2400" dirty="0">
                <a:latin typeface="Times New Roman" panose="02020603050405020304" pitchFamily="18" charset="0"/>
                <a:cs typeface="Times New Roman" panose="02020603050405020304" pitchFamily="18" charset="0"/>
              </a:rPr>
              <a:t>[4]  Zhou,  J.,  Song,  Y.L.  (2018)  Study  on  the  residential  Thermal  Environment  and  Energy Consumption Based on Human Occupancy. Building science, 34:59–65.</a:t>
            </a:r>
            <a:r>
              <a:rPr lang="en-US"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7FB296B4-ADBB-ADDE-74B0-A5B0181CD2EF}"/>
              </a:ext>
            </a:extLst>
          </p:cNvPr>
          <p:cNvSpPr>
            <a:spLocks noGrp="1"/>
          </p:cNvSpPr>
          <p:nvPr>
            <p:ph type="sldNum" sz="quarter" idx="12"/>
          </p:nvPr>
        </p:nvSpPr>
        <p:spPr/>
        <p:txBody>
          <a:bodyPr/>
          <a:lstStyle/>
          <a:p>
            <a:fld id="{330EA680-D336-4FF7-8B7A-9848BB0A1C32}" type="slidenum">
              <a:rPr lang="en-US" smtClean="0"/>
              <a:t>15</a:t>
            </a:fld>
            <a:endParaRPr lang="en-US" dirty="0"/>
          </a:p>
        </p:txBody>
      </p:sp>
    </p:spTree>
    <p:extLst>
      <p:ext uri="{BB962C8B-B14F-4D97-AF65-F5344CB8AC3E}">
        <p14:creationId xmlns:p14="http://schemas.microsoft.com/office/powerpoint/2010/main" val="31040218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8B771-F0FA-8B97-36E9-C311B41FDC96}"/>
              </a:ext>
            </a:extLst>
          </p:cNvPr>
          <p:cNvSpPr>
            <a:spLocks noGrp="1"/>
          </p:cNvSpPr>
          <p:nvPr>
            <p:ph type="title"/>
          </p:nvPr>
        </p:nvSpPr>
        <p:spPr>
          <a:xfrm>
            <a:off x="838200" y="326050"/>
            <a:ext cx="10515600" cy="5847416"/>
          </a:xfrm>
        </p:spPr>
        <p:txBody>
          <a:bodyPr>
            <a:normAutofit/>
          </a:bodyPr>
          <a:lstStyle/>
          <a:p>
            <a:pPr algn="ctr"/>
            <a:r>
              <a:rPr lang="en-US" sz="6000" b="1" dirty="0">
                <a:solidFill>
                  <a:schemeClr val="accent5"/>
                </a:solidFill>
                <a:latin typeface="Times New Roman" panose="02020603050405020304" pitchFamily="18" charset="0"/>
                <a:cs typeface="Times New Roman" panose="02020603050405020304" pitchFamily="18" charset="0"/>
              </a:rPr>
              <a:t>THANK YOU</a:t>
            </a:r>
            <a:endParaRPr lang="en-IN" sz="6000" b="1" dirty="0">
              <a:solidFill>
                <a:schemeClr val="accent5"/>
              </a:solidFill>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25C441E0-73B5-0FDC-981F-E1FC089E0DB9}"/>
              </a:ext>
            </a:extLst>
          </p:cNvPr>
          <p:cNvSpPr>
            <a:spLocks noGrp="1"/>
          </p:cNvSpPr>
          <p:nvPr>
            <p:ph type="sldNum" sz="quarter" idx="12"/>
          </p:nvPr>
        </p:nvSpPr>
        <p:spPr/>
        <p:txBody>
          <a:bodyPr/>
          <a:lstStyle/>
          <a:p>
            <a:fld id="{330EA680-D336-4FF7-8B7A-9848BB0A1C32}" type="slidenum">
              <a:rPr lang="en-US" smtClean="0"/>
              <a:t>16</a:t>
            </a:fld>
            <a:endParaRPr lang="en-US" dirty="0"/>
          </a:p>
        </p:txBody>
      </p:sp>
    </p:spTree>
    <p:extLst>
      <p:ext uri="{BB962C8B-B14F-4D97-AF65-F5344CB8AC3E}">
        <p14:creationId xmlns:p14="http://schemas.microsoft.com/office/powerpoint/2010/main" val="28234685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0624" y="136525"/>
            <a:ext cx="10515600" cy="1325563"/>
          </a:xfrm>
        </p:spPr>
        <p:txBody>
          <a:bodyPr>
            <a:normAutofit/>
          </a:bodyPr>
          <a:lstStyle/>
          <a:p>
            <a:pPr algn="ctr"/>
            <a:r>
              <a:rPr lang="en-US" sz="3200" b="1" dirty="0">
                <a:latin typeface="Times New Roman" panose="02020603050405020304" pitchFamily="18" charset="0"/>
                <a:cs typeface="Times New Roman" panose="02020603050405020304" pitchFamily="18" charset="0"/>
              </a:rPr>
              <a:t>I</a:t>
            </a:r>
            <a:r>
              <a:rPr lang="en-IN" sz="3200" b="1" dirty="0">
                <a:latin typeface="Times New Roman" panose="02020603050405020304" pitchFamily="18" charset="0"/>
                <a:cs typeface="Times New Roman" panose="02020603050405020304" pitchFamily="18" charset="0"/>
              </a:rPr>
              <a:t>NDEX</a:t>
            </a:r>
          </a:p>
        </p:txBody>
      </p:sp>
      <p:sp>
        <p:nvSpPr>
          <p:cNvPr id="5" name="Slide Number Placeholder 4"/>
          <p:cNvSpPr>
            <a:spLocks noGrp="1"/>
          </p:cNvSpPr>
          <p:nvPr>
            <p:ph type="sldNum" sz="quarter" idx="12"/>
          </p:nvPr>
        </p:nvSpPr>
        <p:spPr/>
        <p:txBody>
          <a:bodyPr/>
          <a:lstStyle/>
          <a:p>
            <a:fld id="{330EA680-D336-4FF7-8B7A-9848BB0A1C32}" type="slidenum">
              <a:rPr lang="en-US" sz="2000" b="1" smtClean="0">
                <a:latin typeface="Aparajita" panose="02020603050405020304" pitchFamily="18" charset="0"/>
                <a:cs typeface="Aparajita" panose="02020603050405020304" pitchFamily="18" charset="0"/>
              </a:rPr>
              <a:t>2</a:t>
            </a:fld>
            <a:endParaRPr lang="en-US" sz="2000" b="1" dirty="0">
              <a:latin typeface="Aparajita" panose="02020603050405020304" pitchFamily="18" charset="0"/>
              <a:cs typeface="Aparajita" panose="02020603050405020304" pitchFamily="18" charset="0"/>
            </a:endParaRPr>
          </a:p>
        </p:txBody>
      </p:sp>
      <p:graphicFrame>
        <p:nvGraphicFramePr>
          <p:cNvPr id="6" name="Table 5">
            <a:extLst>
              <a:ext uri="{FF2B5EF4-FFF2-40B4-BE49-F238E27FC236}">
                <a16:creationId xmlns:a16="http://schemas.microsoft.com/office/drawing/2014/main" id="{5350366A-E6A6-0C8A-F122-9D355216EC7F}"/>
              </a:ext>
            </a:extLst>
          </p:cNvPr>
          <p:cNvGraphicFramePr>
            <a:graphicFrameLocks noGrp="1"/>
          </p:cNvGraphicFramePr>
          <p:nvPr>
            <p:extLst>
              <p:ext uri="{D42A27DB-BD31-4B8C-83A1-F6EECF244321}">
                <p14:modId xmlns:p14="http://schemas.microsoft.com/office/powerpoint/2010/main" val="316472952"/>
              </p:ext>
            </p:extLst>
          </p:nvPr>
        </p:nvGraphicFramePr>
        <p:xfrm>
          <a:off x="1711569" y="1595757"/>
          <a:ext cx="8847016" cy="4078207"/>
        </p:xfrm>
        <a:graphic>
          <a:graphicData uri="http://schemas.openxmlformats.org/drawingml/2006/table">
            <a:tbl>
              <a:tblPr firstRow="1" bandRow="1">
                <a:tableStyleId>{5C22544A-7EE6-4342-B048-85BDC9FD1C3A}</a:tableStyleId>
              </a:tblPr>
              <a:tblGrid>
                <a:gridCol w="7069107">
                  <a:extLst>
                    <a:ext uri="{9D8B030D-6E8A-4147-A177-3AD203B41FA5}">
                      <a16:colId xmlns:a16="http://schemas.microsoft.com/office/drawing/2014/main" val="1245709227"/>
                    </a:ext>
                  </a:extLst>
                </a:gridCol>
                <a:gridCol w="1777909">
                  <a:extLst>
                    <a:ext uri="{9D8B030D-6E8A-4147-A177-3AD203B41FA5}">
                      <a16:colId xmlns:a16="http://schemas.microsoft.com/office/drawing/2014/main" val="1067438751"/>
                    </a:ext>
                  </a:extLst>
                </a:gridCol>
              </a:tblGrid>
              <a:tr h="582601">
                <a:tc>
                  <a:txBody>
                    <a:bodyPr/>
                    <a:lstStyle/>
                    <a:p>
                      <a:r>
                        <a:rPr lang="en-US" dirty="0"/>
                        <a:t>Table of Contents</a:t>
                      </a:r>
                      <a:endParaRPr lang="en-IN" dirty="0"/>
                    </a:p>
                  </a:txBody>
                  <a:tcPr/>
                </a:tc>
                <a:tc>
                  <a:txBody>
                    <a:bodyPr/>
                    <a:lstStyle/>
                    <a:p>
                      <a:r>
                        <a:rPr lang="en-US" dirty="0"/>
                        <a:t>Slide no.</a:t>
                      </a:r>
                      <a:endParaRPr lang="en-IN" dirty="0"/>
                    </a:p>
                  </a:txBody>
                  <a:tcPr/>
                </a:tc>
                <a:extLst>
                  <a:ext uri="{0D108BD9-81ED-4DB2-BD59-A6C34878D82A}">
                    <a16:rowId xmlns:a16="http://schemas.microsoft.com/office/drawing/2014/main" val="1914016987"/>
                  </a:ext>
                </a:extLst>
              </a:tr>
              <a:tr h="582601">
                <a:tc>
                  <a:txBody>
                    <a:bodyPr/>
                    <a:lstStyle/>
                    <a:p>
                      <a:r>
                        <a:rPr lang="en-US" dirty="0"/>
                        <a:t>Abstract</a:t>
                      </a:r>
                      <a:endParaRPr lang="en-IN" dirty="0"/>
                    </a:p>
                  </a:txBody>
                  <a:tcPr/>
                </a:tc>
                <a:tc>
                  <a:txBody>
                    <a:bodyPr/>
                    <a:lstStyle/>
                    <a:p>
                      <a:r>
                        <a:rPr lang="en-US" dirty="0"/>
                        <a:t>3</a:t>
                      </a:r>
                      <a:endParaRPr lang="en-IN" dirty="0"/>
                    </a:p>
                  </a:txBody>
                  <a:tcPr/>
                </a:tc>
                <a:extLst>
                  <a:ext uri="{0D108BD9-81ED-4DB2-BD59-A6C34878D82A}">
                    <a16:rowId xmlns:a16="http://schemas.microsoft.com/office/drawing/2014/main" val="2183518349"/>
                  </a:ext>
                </a:extLst>
              </a:tr>
              <a:tr h="582601">
                <a:tc>
                  <a:txBody>
                    <a:bodyPr/>
                    <a:lstStyle/>
                    <a:p>
                      <a:r>
                        <a:rPr lang="en-US" dirty="0"/>
                        <a:t>Architecture Diagram</a:t>
                      </a:r>
                      <a:endParaRPr lang="en-IN" dirty="0"/>
                    </a:p>
                  </a:txBody>
                  <a:tcPr/>
                </a:tc>
                <a:tc>
                  <a:txBody>
                    <a:bodyPr/>
                    <a:lstStyle/>
                    <a:p>
                      <a:r>
                        <a:rPr lang="en-US" dirty="0"/>
                        <a:t>4</a:t>
                      </a:r>
                      <a:endParaRPr lang="en-IN" dirty="0"/>
                    </a:p>
                  </a:txBody>
                  <a:tcPr/>
                </a:tc>
                <a:extLst>
                  <a:ext uri="{0D108BD9-81ED-4DB2-BD59-A6C34878D82A}">
                    <a16:rowId xmlns:a16="http://schemas.microsoft.com/office/drawing/2014/main" val="2645435813"/>
                  </a:ext>
                </a:extLst>
              </a:tr>
              <a:tr h="582601">
                <a:tc>
                  <a:txBody>
                    <a:bodyPr/>
                    <a:lstStyle/>
                    <a:p>
                      <a:r>
                        <a:rPr lang="en-US" dirty="0"/>
                        <a:t>Modules</a:t>
                      </a:r>
                      <a:endParaRPr lang="en-IN" dirty="0"/>
                    </a:p>
                  </a:txBody>
                  <a:tcPr/>
                </a:tc>
                <a:tc>
                  <a:txBody>
                    <a:bodyPr/>
                    <a:lstStyle/>
                    <a:p>
                      <a:r>
                        <a:rPr lang="en-US" dirty="0"/>
                        <a:t>5</a:t>
                      </a:r>
                      <a:endParaRPr lang="en-IN" dirty="0"/>
                    </a:p>
                  </a:txBody>
                  <a:tcPr/>
                </a:tc>
                <a:extLst>
                  <a:ext uri="{0D108BD9-81ED-4DB2-BD59-A6C34878D82A}">
                    <a16:rowId xmlns:a16="http://schemas.microsoft.com/office/drawing/2014/main" val="482876012"/>
                  </a:ext>
                </a:extLst>
              </a:tr>
              <a:tr h="582601">
                <a:tc>
                  <a:txBody>
                    <a:bodyPr/>
                    <a:lstStyle/>
                    <a:p>
                      <a:r>
                        <a:rPr lang="en-US" dirty="0"/>
                        <a:t>Implementation</a:t>
                      </a:r>
                      <a:endParaRPr lang="en-IN" dirty="0"/>
                    </a:p>
                  </a:txBody>
                  <a:tcPr/>
                </a:tc>
                <a:tc>
                  <a:txBody>
                    <a:bodyPr/>
                    <a:lstStyle/>
                    <a:p>
                      <a:r>
                        <a:rPr lang="en-US" dirty="0"/>
                        <a:t>7</a:t>
                      </a:r>
                      <a:endParaRPr lang="en-IN" dirty="0"/>
                    </a:p>
                  </a:txBody>
                  <a:tcPr/>
                </a:tc>
                <a:extLst>
                  <a:ext uri="{0D108BD9-81ED-4DB2-BD59-A6C34878D82A}">
                    <a16:rowId xmlns:a16="http://schemas.microsoft.com/office/drawing/2014/main" val="50131009"/>
                  </a:ext>
                </a:extLst>
              </a:tr>
              <a:tr h="582601">
                <a:tc>
                  <a:txBody>
                    <a:bodyPr/>
                    <a:lstStyle/>
                    <a:p>
                      <a:r>
                        <a:rPr lang="en-US" dirty="0"/>
                        <a:t>Output Screens</a:t>
                      </a:r>
                      <a:endParaRPr lang="en-IN" dirty="0"/>
                    </a:p>
                  </a:txBody>
                  <a:tcPr/>
                </a:tc>
                <a:tc>
                  <a:txBody>
                    <a:bodyPr/>
                    <a:lstStyle/>
                    <a:p>
                      <a:r>
                        <a:rPr lang="en-US" dirty="0"/>
                        <a:t>10</a:t>
                      </a:r>
                      <a:endParaRPr lang="en-IN" dirty="0"/>
                    </a:p>
                  </a:txBody>
                  <a:tcPr/>
                </a:tc>
                <a:extLst>
                  <a:ext uri="{0D108BD9-81ED-4DB2-BD59-A6C34878D82A}">
                    <a16:rowId xmlns:a16="http://schemas.microsoft.com/office/drawing/2014/main" val="1488195146"/>
                  </a:ext>
                </a:extLst>
              </a:tr>
              <a:tr h="582601">
                <a:tc>
                  <a:txBody>
                    <a:bodyPr/>
                    <a:lstStyle/>
                    <a:p>
                      <a:pPr algn="l"/>
                      <a:r>
                        <a:rPr lang="en-US" dirty="0"/>
                        <a:t>References</a:t>
                      </a:r>
                      <a:endParaRPr lang="en-IN" dirty="0"/>
                    </a:p>
                  </a:txBody>
                  <a:tcPr/>
                </a:tc>
                <a:tc>
                  <a:txBody>
                    <a:bodyPr/>
                    <a:lstStyle/>
                    <a:p>
                      <a:r>
                        <a:rPr lang="en-US" dirty="0"/>
                        <a:t>15</a:t>
                      </a:r>
                      <a:endParaRPr lang="en-IN" dirty="0"/>
                    </a:p>
                  </a:txBody>
                  <a:tcPr/>
                </a:tc>
                <a:extLst>
                  <a:ext uri="{0D108BD9-81ED-4DB2-BD59-A6C34878D82A}">
                    <a16:rowId xmlns:a16="http://schemas.microsoft.com/office/drawing/2014/main" val="1164957210"/>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9817100" cy="912813"/>
          </a:xfrm>
        </p:spPr>
        <p:txBody>
          <a:bodyPr/>
          <a:lstStyle/>
          <a:p>
            <a:r>
              <a:rPr lang="en-US" dirty="0">
                <a:latin typeface="Times New Roman" panose="02020603050405020304" pitchFamily="18" charset="0"/>
                <a:cs typeface="Times New Roman" panose="02020603050405020304" pitchFamily="18" charset="0"/>
              </a:rPr>
              <a:t>                           </a:t>
            </a:r>
            <a:r>
              <a:rPr lang="en-US" sz="3200" b="1" dirty="0">
                <a:latin typeface="Times New Roman" panose="02020603050405020304" pitchFamily="18" charset="0"/>
                <a:cs typeface="Times New Roman" panose="02020603050405020304" pitchFamily="18" charset="0"/>
              </a:rPr>
              <a:t>ABSTRACT</a:t>
            </a:r>
          </a:p>
        </p:txBody>
      </p:sp>
      <p:sp>
        <p:nvSpPr>
          <p:cNvPr id="3" name="Content Placeholder 2"/>
          <p:cNvSpPr>
            <a:spLocks noGrp="1"/>
          </p:cNvSpPr>
          <p:nvPr>
            <p:ph idx="1"/>
          </p:nvPr>
        </p:nvSpPr>
        <p:spPr>
          <a:xfrm>
            <a:off x="838200" y="1411286"/>
            <a:ext cx="10427335" cy="5081588"/>
          </a:xfrm>
        </p:spPr>
        <p:txBody>
          <a:bodyPr vert="horz" lIns="91440" tIns="45720" rIns="91440" bIns="45720" rtlCol="0" anchor="t">
            <a:noAutofit/>
          </a:bodyPr>
          <a:lstStyle/>
          <a:p>
            <a:pPr marL="0" indent="0" algn="just">
              <a:lnSpc>
                <a:spcPct val="150000"/>
              </a:lnSpc>
              <a:buNone/>
            </a:pPr>
            <a:r>
              <a:rPr lang="en-US" sz="2000" dirty="0">
                <a:latin typeface="Times New Roman" panose="02020603050405020304" pitchFamily="18" charset="0"/>
                <a:cs typeface="Times New Roman" panose="02020603050405020304" pitchFamily="18" charset="0"/>
              </a:rPr>
              <a:t>The Energy Consumption Prediction for Home Appliances project aims to develop a predictive model for forecasting energy consumption in households. With the increasing awareness of energy efficiency, this project focuses on providing a tool that enables users to estimate the energy consumption of their home appliances. The system utilizes machine learning techniques, specifically linear regression, to analyze historical energy usage data and predict future consumption. The user-friendly graphical user interface (GUI) allows users to upload their energy usage dataset in CSV format. The application preprocesses the data, excluding irrelevant variables, and trains a linear regression model on the remaining features. Once the model is trained, users can input new data points, and the system provides predictions for energy consumption. The predictions are displayed through a user-friendly interface, enhancing accessibility for non-technical users.</a:t>
            </a:r>
          </a:p>
        </p:txBody>
      </p:sp>
      <p:sp>
        <p:nvSpPr>
          <p:cNvPr id="5" name="Slide Number Placeholder 4"/>
          <p:cNvSpPr>
            <a:spLocks noGrp="1"/>
          </p:cNvSpPr>
          <p:nvPr>
            <p:ph type="sldNum" sz="quarter" idx="12"/>
          </p:nvPr>
        </p:nvSpPr>
        <p:spPr/>
        <p:txBody>
          <a:bodyPr/>
          <a:lstStyle/>
          <a:p>
            <a:fld id="{330EA680-D336-4FF7-8B7A-9848BB0A1C32}" type="slidenum">
              <a:rPr lang="en-US" sz="2000" b="1" smtClean="0">
                <a:latin typeface="Aparajita" panose="02020603050405020304" pitchFamily="18" charset="0"/>
                <a:cs typeface="Aparajita" panose="02020603050405020304" pitchFamily="18" charset="0"/>
              </a:rPr>
              <a:t>3</a:t>
            </a:fld>
            <a:endParaRPr lang="en-US" sz="2000" b="1" dirty="0">
              <a:latin typeface="Aparajita" panose="02020603050405020304" pitchFamily="18" charset="0"/>
              <a:cs typeface="Aparajita"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3FA6D8-3E75-70DB-E334-5C50B5C1003E}"/>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ARCHITECTURE DIAGRAM</a:t>
            </a:r>
            <a:endParaRPr lang="en-IN" b="1"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B75202C3-657D-53E1-283D-C56058E38353}"/>
              </a:ext>
            </a:extLst>
          </p:cNvPr>
          <p:cNvSpPr>
            <a:spLocks noGrp="1"/>
          </p:cNvSpPr>
          <p:nvPr>
            <p:ph idx="1"/>
          </p:nvPr>
        </p:nvSpPr>
        <p:spPr>
          <a:xfrm>
            <a:off x="2510118" y="1870075"/>
            <a:ext cx="6526306" cy="4622800"/>
          </a:xfrm>
        </p:spPr>
        <p:txBody>
          <a:bodyPr/>
          <a:lstStyle/>
          <a:p>
            <a:pPr marL="0" indent="0">
              <a:buNone/>
            </a:pPr>
            <a:endParaRPr lang="en-IN" dirty="0"/>
          </a:p>
        </p:txBody>
      </p:sp>
      <p:sp>
        <p:nvSpPr>
          <p:cNvPr id="5" name="Slide Number Placeholder 4">
            <a:extLst>
              <a:ext uri="{FF2B5EF4-FFF2-40B4-BE49-F238E27FC236}">
                <a16:creationId xmlns:a16="http://schemas.microsoft.com/office/drawing/2014/main" id="{0648408F-45BB-EF50-FD5C-B698BD53748D}"/>
              </a:ext>
            </a:extLst>
          </p:cNvPr>
          <p:cNvSpPr>
            <a:spLocks noGrp="1"/>
          </p:cNvSpPr>
          <p:nvPr>
            <p:ph type="sldNum" sz="quarter" idx="12"/>
          </p:nvPr>
        </p:nvSpPr>
        <p:spPr/>
        <p:txBody>
          <a:bodyPr/>
          <a:lstStyle/>
          <a:p>
            <a:fld id="{330EA680-D336-4FF7-8B7A-9848BB0A1C32}" type="slidenum">
              <a:rPr lang="en-US" smtClean="0"/>
              <a:t>4</a:t>
            </a:fld>
            <a:endParaRPr lang="en-US" dirty="0"/>
          </a:p>
        </p:txBody>
      </p:sp>
      <p:sp>
        <p:nvSpPr>
          <p:cNvPr id="8" name="Rectangle 7">
            <a:extLst>
              <a:ext uri="{FF2B5EF4-FFF2-40B4-BE49-F238E27FC236}">
                <a16:creationId xmlns:a16="http://schemas.microsoft.com/office/drawing/2014/main" id="{352BAB80-781F-2FD3-9560-5623117A71B8}"/>
              </a:ext>
            </a:extLst>
          </p:cNvPr>
          <p:cNvSpPr/>
          <p:nvPr/>
        </p:nvSpPr>
        <p:spPr>
          <a:xfrm>
            <a:off x="2510118" y="1870075"/>
            <a:ext cx="6526306" cy="4622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dirty="0"/>
          </a:p>
        </p:txBody>
      </p:sp>
      <p:pic>
        <p:nvPicPr>
          <p:cNvPr id="9" name="Content Placeholder 6">
            <a:extLst>
              <a:ext uri="{FF2B5EF4-FFF2-40B4-BE49-F238E27FC236}">
                <a16:creationId xmlns:a16="http://schemas.microsoft.com/office/drawing/2014/main" id="{E1578E80-5629-B8BA-2B5C-E4A292D131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19400" y="2005806"/>
            <a:ext cx="5791200" cy="4351338"/>
          </a:xfrm>
          <a:prstGeom prst="rect">
            <a:avLst/>
          </a:prstGeom>
        </p:spPr>
      </p:pic>
    </p:spTree>
    <p:extLst>
      <p:ext uri="{BB962C8B-B14F-4D97-AF65-F5344CB8AC3E}">
        <p14:creationId xmlns:p14="http://schemas.microsoft.com/office/powerpoint/2010/main" val="3392397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E008F-34DE-667E-9938-3DBF637C3E26}"/>
              </a:ext>
            </a:extLst>
          </p:cNvPr>
          <p:cNvSpPr>
            <a:spLocks noGrp="1"/>
          </p:cNvSpPr>
          <p:nvPr>
            <p:ph type="title"/>
          </p:nvPr>
        </p:nvSpPr>
        <p:spPr/>
        <p:txBody>
          <a:bodyPr/>
          <a:lstStyle/>
          <a:p>
            <a:r>
              <a:rPr lang="en-US" dirty="0"/>
              <a:t>                            </a:t>
            </a:r>
            <a:r>
              <a:rPr lang="en-US" b="1" dirty="0">
                <a:latin typeface="Times New Roman" panose="02020603050405020304" pitchFamily="18" charset="0"/>
                <a:cs typeface="Times New Roman" panose="02020603050405020304" pitchFamily="18" charset="0"/>
              </a:rPr>
              <a:t>MODULES</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2D4F25F-5BEE-C47D-4099-ACD06D15717A}"/>
              </a:ext>
            </a:extLst>
          </p:cNvPr>
          <p:cNvSpPr>
            <a:spLocks noGrp="1"/>
          </p:cNvSpPr>
          <p:nvPr>
            <p:ph idx="1"/>
          </p:nvPr>
        </p:nvSpPr>
        <p:spPr>
          <a:xfrm>
            <a:off x="838200" y="1425389"/>
            <a:ext cx="10515600" cy="4930962"/>
          </a:xfrm>
        </p:spPr>
        <p:txBody>
          <a:bodyPr>
            <a:normAutofit fontScale="92500" lnSpcReduction="10000"/>
          </a:bodyPr>
          <a:lstStyle/>
          <a:p>
            <a:pPr>
              <a:lnSpc>
                <a:spcPct val="150000"/>
              </a:lnSpc>
            </a:pPr>
            <a:r>
              <a:rPr lang="en-US" sz="2400" b="1" dirty="0">
                <a:latin typeface="Times New Roman" panose="02020603050405020304" pitchFamily="18" charset="0"/>
                <a:cs typeface="Times New Roman" panose="02020603050405020304" pitchFamily="18" charset="0"/>
              </a:rPr>
              <a:t>Pandas: </a:t>
            </a:r>
            <a:r>
              <a:rPr lang="en-US" sz="2400" dirty="0">
                <a:latin typeface="Times New Roman" panose="02020603050405020304" pitchFamily="18" charset="0"/>
                <a:cs typeface="Times New Roman" panose="02020603050405020304" pitchFamily="18" charset="0"/>
              </a:rPr>
              <a:t>Used for data manipulation and analysis. It provides data structures like DataFrame to work with structured data efficiently.</a:t>
            </a:r>
          </a:p>
          <a:p>
            <a:pPr>
              <a:lnSpc>
                <a:spcPct val="150000"/>
              </a:lnSpc>
            </a:pPr>
            <a:r>
              <a:rPr lang="en-US" sz="2400" b="1" dirty="0">
                <a:latin typeface="Times New Roman" panose="02020603050405020304" pitchFamily="18" charset="0"/>
                <a:cs typeface="Times New Roman" panose="02020603050405020304" pitchFamily="18" charset="0"/>
              </a:rPr>
              <a:t>Numpy: </a:t>
            </a:r>
            <a:r>
              <a:rPr lang="en-US" sz="2400" dirty="0">
                <a:latin typeface="Times New Roman" panose="02020603050405020304" pitchFamily="18" charset="0"/>
                <a:cs typeface="Times New Roman" panose="02020603050405020304" pitchFamily="18" charset="0"/>
              </a:rPr>
              <a:t>Numpy is a fundamental package for scientific computing in python. It provides support for multidimensional arrays and matrices, along with mathematical functions to operate on these arrays.</a:t>
            </a:r>
          </a:p>
          <a:p>
            <a:pPr>
              <a:lnSpc>
                <a:spcPct val="150000"/>
              </a:lnSpc>
            </a:pPr>
            <a:r>
              <a:rPr lang="en-US" sz="2400" b="1" dirty="0">
                <a:latin typeface="Times New Roman" panose="02020603050405020304" pitchFamily="18" charset="0"/>
                <a:cs typeface="Times New Roman" panose="02020603050405020304" pitchFamily="18" charset="0"/>
              </a:rPr>
              <a:t>Sklearn: </a:t>
            </a:r>
            <a:r>
              <a:rPr lang="en-US" sz="2400" dirty="0">
                <a:latin typeface="Times New Roman" panose="02020603050405020304" pitchFamily="18" charset="0"/>
                <a:cs typeface="Times New Roman" panose="02020603050405020304" pitchFamily="18" charset="0"/>
              </a:rPr>
              <a:t>This library is used for data preprocessing, model selection, training, evaluation and more.</a:t>
            </a:r>
          </a:p>
          <a:p>
            <a:pPr>
              <a:lnSpc>
                <a:spcPct val="150000"/>
              </a:lnSpc>
            </a:pPr>
            <a:r>
              <a:rPr lang="en-US" sz="2400" b="1" dirty="0">
                <a:latin typeface="Times New Roman" panose="02020603050405020304" pitchFamily="18" charset="0"/>
                <a:cs typeface="Times New Roman" panose="02020603050405020304" pitchFamily="18" charset="0"/>
              </a:rPr>
              <a:t>Tkinter:</a:t>
            </a:r>
            <a:r>
              <a:rPr lang="en-US" sz="2400" dirty="0">
                <a:latin typeface="Times New Roman" panose="02020603050405020304" pitchFamily="18" charset="0"/>
                <a:cs typeface="Times New Roman" panose="02020603050405020304" pitchFamily="18" charset="0"/>
              </a:rPr>
              <a:t> Tkinter is a standard GUI(Graphical User Interface) library for python. It is used to create windows, labels, buttons and other GUI elements.</a:t>
            </a:r>
          </a:p>
          <a:p>
            <a:pPr marL="514350" indent="-514350">
              <a:lnSpc>
                <a:spcPct val="150000"/>
              </a:lnSpc>
              <a:buFont typeface="+mj-lt"/>
              <a:buAutoNum type="arabicPeriod"/>
            </a:pPr>
            <a:endParaRPr lang="en-US" sz="2400" dirty="0">
              <a:latin typeface="Times New Roman" panose="02020603050405020304" pitchFamily="18" charset="0"/>
              <a:cs typeface="Times New Roman" panose="02020603050405020304" pitchFamily="18" charset="0"/>
            </a:endParaRPr>
          </a:p>
          <a:p>
            <a:pPr marL="514350" indent="-514350">
              <a:lnSpc>
                <a:spcPct val="150000"/>
              </a:lnSpc>
              <a:buFont typeface="+mj-lt"/>
              <a:buAutoNum type="arabicPeriod"/>
            </a:pPr>
            <a:endParaRPr lang="en-US" sz="2400" dirty="0">
              <a:latin typeface="Times New Roman" panose="02020603050405020304" pitchFamily="18" charset="0"/>
              <a:cs typeface="Times New Roman" panose="02020603050405020304" pitchFamily="18" charset="0"/>
            </a:endParaRPr>
          </a:p>
          <a:p>
            <a:pPr marL="514350" indent="-514350">
              <a:lnSpc>
                <a:spcPct val="150000"/>
              </a:lnSpc>
              <a:buFont typeface="+mj-lt"/>
              <a:buAutoNum type="arabicPeriod"/>
            </a:pPr>
            <a:endParaRPr lang="en-US" sz="2400" dirty="0">
              <a:latin typeface="Times New Roman" panose="02020603050405020304" pitchFamily="18" charset="0"/>
              <a:cs typeface="Times New Roman" panose="02020603050405020304" pitchFamily="18" charset="0"/>
            </a:endParaRPr>
          </a:p>
          <a:p>
            <a:pPr marL="514350" indent="-514350">
              <a:lnSpc>
                <a:spcPct val="150000"/>
              </a:lnSpc>
              <a:buFont typeface="+mj-lt"/>
              <a:buAutoNum type="arabicPeriod"/>
            </a:pPr>
            <a:endParaRPr lang="en-US" sz="2400" dirty="0">
              <a:latin typeface="Times New Roman" panose="02020603050405020304" pitchFamily="18" charset="0"/>
              <a:cs typeface="Times New Roman" panose="02020603050405020304" pitchFamily="18" charset="0"/>
            </a:endParaRPr>
          </a:p>
          <a:p>
            <a:pPr marL="514350" indent="-514350">
              <a:lnSpc>
                <a:spcPct val="150000"/>
              </a:lnSpc>
              <a:buFont typeface="+mj-lt"/>
              <a:buAutoNum type="arabicPeriod"/>
            </a:pPr>
            <a:endParaRPr lang="en-US" sz="2400" dirty="0">
              <a:latin typeface="Times New Roman" panose="02020603050405020304" pitchFamily="18" charset="0"/>
              <a:cs typeface="Times New Roman" panose="02020603050405020304" pitchFamily="18" charset="0"/>
            </a:endParaRPr>
          </a:p>
          <a:p>
            <a:pPr marL="514350" indent="-514350">
              <a:lnSpc>
                <a:spcPct val="150000"/>
              </a:lnSpc>
              <a:buFont typeface="+mj-lt"/>
              <a:buAutoNum type="arabicPeriod"/>
            </a:pPr>
            <a:endParaRPr lang="en-US" sz="2400" dirty="0">
              <a:latin typeface="Times New Roman" panose="02020603050405020304" pitchFamily="18" charset="0"/>
              <a:cs typeface="Times New Roman" panose="02020603050405020304" pitchFamily="18" charset="0"/>
            </a:endParaRPr>
          </a:p>
          <a:p>
            <a:pPr marL="514350" indent="-514350">
              <a:buFont typeface="+mj-lt"/>
              <a:buAutoNum type="arabicPeriod"/>
            </a:pPr>
            <a:endParaRPr lang="en-IN" dirty="0"/>
          </a:p>
        </p:txBody>
      </p:sp>
      <p:sp>
        <p:nvSpPr>
          <p:cNvPr id="5" name="Slide Number Placeholder 4">
            <a:extLst>
              <a:ext uri="{FF2B5EF4-FFF2-40B4-BE49-F238E27FC236}">
                <a16:creationId xmlns:a16="http://schemas.microsoft.com/office/drawing/2014/main" id="{A7D5DCF4-787F-FEC4-7811-5C394C489AAB}"/>
              </a:ext>
            </a:extLst>
          </p:cNvPr>
          <p:cNvSpPr>
            <a:spLocks noGrp="1"/>
          </p:cNvSpPr>
          <p:nvPr>
            <p:ph type="sldNum" sz="quarter" idx="12"/>
          </p:nvPr>
        </p:nvSpPr>
        <p:spPr/>
        <p:txBody>
          <a:bodyPr/>
          <a:lstStyle/>
          <a:p>
            <a:fld id="{330EA680-D336-4FF7-8B7A-9848BB0A1C32}" type="slidenum">
              <a:rPr lang="en-US" smtClean="0"/>
              <a:t>5</a:t>
            </a:fld>
            <a:endParaRPr lang="en-US" dirty="0"/>
          </a:p>
        </p:txBody>
      </p:sp>
    </p:spTree>
    <p:extLst>
      <p:ext uri="{BB962C8B-B14F-4D97-AF65-F5344CB8AC3E}">
        <p14:creationId xmlns:p14="http://schemas.microsoft.com/office/powerpoint/2010/main" val="36404884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0F906-C12E-89EF-4BE0-7BEA1FC9C89C}"/>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MODULES</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EAE27F4-47FD-33D7-8713-F29E1C421A3F}"/>
              </a:ext>
            </a:extLst>
          </p:cNvPr>
          <p:cNvSpPr>
            <a:spLocks noGrp="1"/>
          </p:cNvSpPr>
          <p:nvPr>
            <p:ph idx="1"/>
          </p:nvPr>
        </p:nvSpPr>
        <p:spPr/>
        <p:txBody>
          <a:bodyPr>
            <a:normAutofit/>
          </a:bodyPr>
          <a:lstStyle/>
          <a:p>
            <a:pPr>
              <a:lnSpc>
                <a:spcPct val="150000"/>
              </a:lnSpc>
            </a:pPr>
            <a:r>
              <a:rPr lang="en-US" sz="2400" b="1" dirty="0">
                <a:latin typeface="Times New Roman" panose="02020603050405020304" pitchFamily="18" charset="0"/>
                <a:cs typeface="Times New Roman" panose="02020603050405020304" pitchFamily="18" charset="0"/>
              </a:rPr>
              <a:t> PIL:</a:t>
            </a:r>
            <a:r>
              <a:rPr lang="en-US" sz="2400" dirty="0">
                <a:latin typeface="Times New Roman" panose="02020603050405020304" pitchFamily="18" charset="0"/>
                <a:cs typeface="Times New Roman" panose="02020603050405020304" pitchFamily="18" charset="0"/>
              </a:rPr>
              <a:t>PIL(Python Imaging Library) is used for image processing tasks.    In this context, it is used to handle images for GUI elements.</a:t>
            </a:r>
          </a:p>
          <a:p>
            <a:pPr>
              <a:lnSpc>
                <a:spcPct val="150000"/>
              </a:lnSpc>
            </a:pPr>
            <a:r>
              <a:rPr lang="en-US" sz="2400" b="1" dirty="0">
                <a:latin typeface="Times New Roman" panose="02020603050405020304" pitchFamily="18" charset="0"/>
                <a:cs typeface="Times New Roman" panose="02020603050405020304" pitchFamily="18" charset="0"/>
              </a:rPr>
              <a:t>Matplotlib:</a:t>
            </a:r>
            <a:r>
              <a:rPr lang="en-US" sz="2400" dirty="0">
                <a:latin typeface="Times New Roman" panose="02020603050405020304" pitchFamily="18" charset="0"/>
                <a:cs typeface="Times New Roman" panose="02020603050405020304" pitchFamily="18" charset="0"/>
              </a:rPr>
              <a:t>Matplotlib is a plotting library used to create visualizations, such as line plots, histograms, scatter plots etc.</a:t>
            </a:r>
          </a:p>
          <a:p>
            <a:pPr>
              <a:lnSpc>
                <a:spcPct val="150000"/>
              </a:lnSpc>
            </a:pPr>
            <a:r>
              <a:rPr lang="en-US" sz="2400" b="1" dirty="0">
                <a:latin typeface="Times New Roman" panose="02020603050405020304" pitchFamily="18" charset="0"/>
                <a:cs typeface="Times New Roman" panose="02020603050405020304" pitchFamily="18" charset="0"/>
              </a:rPr>
              <a:t>Seaborn:</a:t>
            </a:r>
            <a:r>
              <a:rPr lang="en-US" sz="2400" dirty="0">
                <a:latin typeface="Times New Roman" panose="02020603050405020304" pitchFamily="18" charset="0"/>
                <a:cs typeface="Times New Roman" panose="02020603050405020304" pitchFamily="18" charset="0"/>
              </a:rPr>
              <a:t>Seaborn is another data visualization library that works on top of Matplotlib, providing a higher-level interface for drawing attractive and informative statistical graphics.</a:t>
            </a:r>
          </a:p>
          <a:p>
            <a:pPr marL="514350" indent="-514350">
              <a:lnSpc>
                <a:spcPct val="150000"/>
              </a:lnSpc>
              <a:buFont typeface="+mj-lt"/>
              <a:buAutoNum type="arabicPeriod"/>
            </a:pPr>
            <a:endParaRPr lang="en-US" sz="2400" dirty="0">
              <a:latin typeface="Times New Roman" panose="02020603050405020304" pitchFamily="18" charset="0"/>
              <a:cs typeface="Times New Roman" panose="02020603050405020304" pitchFamily="18" charset="0"/>
            </a:endParaRPr>
          </a:p>
          <a:p>
            <a:pPr marL="514350" indent="-514350">
              <a:lnSpc>
                <a:spcPct val="150000"/>
              </a:lnSpc>
              <a:buFont typeface="+mj-lt"/>
              <a:buAutoNum type="arabicPeriod"/>
            </a:pPr>
            <a:endParaRPr lang="en-US" sz="2400" dirty="0">
              <a:latin typeface="Times New Roman" panose="02020603050405020304" pitchFamily="18" charset="0"/>
              <a:cs typeface="Times New Roman" panose="02020603050405020304" pitchFamily="18" charset="0"/>
            </a:endParaRPr>
          </a:p>
          <a:p>
            <a:pPr marL="0" indent="0">
              <a:buNone/>
            </a:pPr>
            <a:endParaRPr lang="en-IN" dirty="0"/>
          </a:p>
        </p:txBody>
      </p:sp>
      <p:sp>
        <p:nvSpPr>
          <p:cNvPr id="5" name="Slide Number Placeholder 4">
            <a:extLst>
              <a:ext uri="{FF2B5EF4-FFF2-40B4-BE49-F238E27FC236}">
                <a16:creationId xmlns:a16="http://schemas.microsoft.com/office/drawing/2014/main" id="{E794D5A0-A7C9-9A72-8D65-37A6734D7D02}"/>
              </a:ext>
            </a:extLst>
          </p:cNvPr>
          <p:cNvSpPr>
            <a:spLocks noGrp="1"/>
          </p:cNvSpPr>
          <p:nvPr>
            <p:ph type="sldNum" sz="quarter" idx="12"/>
          </p:nvPr>
        </p:nvSpPr>
        <p:spPr/>
        <p:txBody>
          <a:bodyPr/>
          <a:lstStyle/>
          <a:p>
            <a:fld id="{330EA680-D336-4FF7-8B7A-9848BB0A1C32}" type="slidenum">
              <a:rPr lang="en-US" smtClean="0"/>
              <a:t>6</a:t>
            </a:fld>
            <a:endParaRPr lang="en-US" dirty="0"/>
          </a:p>
        </p:txBody>
      </p:sp>
    </p:spTree>
    <p:extLst>
      <p:ext uri="{BB962C8B-B14F-4D97-AF65-F5344CB8AC3E}">
        <p14:creationId xmlns:p14="http://schemas.microsoft.com/office/powerpoint/2010/main" val="35493376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1B8B22A-6B81-DE67-AD3E-270E232F0220}"/>
              </a:ext>
            </a:extLst>
          </p:cNvPr>
          <p:cNvSpPr>
            <a:spLocks noGrp="1"/>
          </p:cNvSpPr>
          <p:nvPr>
            <p:ph type="sldNum" sz="quarter" idx="12"/>
          </p:nvPr>
        </p:nvSpPr>
        <p:spPr/>
        <p:txBody>
          <a:bodyPr/>
          <a:lstStyle/>
          <a:p>
            <a:fld id="{330EA680-D336-4FF7-8B7A-9848BB0A1C32}" type="slidenum">
              <a:rPr lang="en-US" smtClean="0"/>
              <a:t>7</a:t>
            </a:fld>
            <a:endParaRPr lang="en-US" dirty="0"/>
          </a:p>
        </p:txBody>
      </p:sp>
      <p:sp>
        <p:nvSpPr>
          <p:cNvPr id="4" name="TextBox 3">
            <a:extLst>
              <a:ext uri="{FF2B5EF4-FFF2-40B4-BE49-F238E27FC236}">
                <a16:creationId xmlns:a16="http://schemas.microsoft.com/office/drawing/2014/main" id="{4AB8CE2F-282E-AE36-0D7C-911DDE5B2AFF}"/>
              </a:ext>
            </a:extLst>
          </p:cNvPr>
          <p:cNvSpPr txBox="1"/>
          <p:nvPr/>
        </p:nvSpPr>
        <p:spPr>
          <a:xfrm>
            <a:off x="2590800" y="136525"/>
            <a:ext cx="7284720" cy="5539978"/>
          </a:xfrm>
          <a:prstGeom prst="rect">
            <a:avLst/>
          </a:prstGeom>
          <a:noFill/>
        </p:spPr>
        <p:txBody>
          <a:bodyPr wrap="square">
            <a:spAutoFit/>
          </a:bodyPr>
          <a:lstStyle/>
          <a:p>
            <a:r>
              <a:rPr lang="en-US" sz="5400" b="1" dirty="0">
                <a:latin typeface="Times New Roman" panose="02020603050405020304" pitchFamily="18" charset="0"/>
                <a:cs typeface="Times New Roman" panose="02020603050405020304" pitchFamily="18" charset="0"/>
              </a:rPr>
              <a:t>  IMPLEMENTATION</a:t>
            </a:r>
            <a:endParaRPr lang="en-IN" sz="2400" b="1" dirty="0">
              <a:latin typeface="Times New Roman" panose="02020603050405020304" pitchFamily="18" charset="0"/>
              <a:cs typeface="Times New Roman" panose="02020603050405020304" pitchFamily="18" charset="0"/>
            </a:endParaRPr>
          </a:p>
          <a:p>
            <a:endParaRPr lang="en-IN" sz="2400" b="1" dirty="0">
              <a:latin typeface="Times New Roman" panose="02020603050405020304" pitchFamily="18" charset="0"/>
              <a:cs typeface="Times New Roman" panose="02020603050405020304" pitchFamily="18" charset="0"/>
            </a:endParaRPr>
          </a:p>
          <a:p>
            <a:r>
              <a:rPr lang="en-IN" sz="2400" b="1" dirty="0">
                <a:latin typeface="Times New Roman" panose="02020603050405020304" pitchFamily="18" charset="0"/>
                <a:cs typeface="Times New Roman" panose="02020603050405020304" pitchFamily="18" charset="0"/>
              </a:rPr>
              <a:t>Algorithm</a:t>
            </a:r>
            <a:r>
              <a:rPr lang="en-IN" sz="2400" b="1" dirty="0"/>
              <a:t>:</a:t>
            </a:r>
          </a:p>
          <a:p>
            <a:r>
              <a:rPr lang="en-IN" dirty="0">
                <a:latin typeface="Times New Roman" panose="02020603050405020304" pitchFamily="18" charset="0"/>
                <a:cs typeface="Times New Roman" panose="02020603050405020304" pitchFamily="18" charset="0"/>
              </a:rPr>
              <a:t># Linear Regression Algorithm Pseudo-code</a:t>
            </a:r>
          </a:p>
          <a:p>
            <a:r>
              <a:rPr lang="en-IN" dirty="0">
                <a:latin typeface="Times New Roman" panose="02020603050405020304" pitchFamily="18" charset="0"/>
                <a:cs typeface="Times New Roman" panose="02020603050405020304" pitchFamily="18" charset="0"/>
              </a:rPr>
              <a:t># Step 1: Initialize </a:t>
            </a:r>
            <a:r>
              <a:rPr lang="en-IN" dirty="0" err="1">
                <a:latin typeface="Times New Roman" panose="02020603050405020304" pitchFamily="18" charset="0"/>
                <a:cs typeface="Times New Roman" panose="02020603050405020304" pitchFamily="18" charset="0"/>
              </a:rPr>
              <a:t>Parametersinitialize_coefficients</a:t>
            </a:r>
            <a:r>
              <a:rPr lang="en-IN" dirty="0">
                <a:latin typeface="Times New Roman" panose="02020603050405020304" pitchFamily="18" charset="0"/>
                <a:cs typeface="Times New Roman" panose="02020603050405020304" pitchFamily="18" charset="0"/>
              </a:rPr>
              <a:t>()</a:t>
            </a:r>
          </a:p>
          <a:p>
            <a:r>
              <a:rPr lang="en-IN" dirty="0">
                <a:latin typeface="Times New Roman" panose="02020603050405020304" pitchFamily="18" charset="0"/>
                <a:cs typeface="Times New Roman" panose="02020603050405020304" pitchFamily="18" charset="0"/>
              </a:rPr>
              <a:t># Step 2: Input </a:t>
            </a:r>
            <a:r>
              <a:rPr lang="en-IN" dirty="0" err="1">
                <a:latin typeface="Times New Roman" panose="02020603050405020304" pitchFamily="18" charset="0"/>
                <a:cs typeface="Times New Roman" panose="02020603050405020304" pitchFamily="18" charset="0"/>
              </a:rPr>
              <a:t>Dataload_data</a:t>
            </a:r>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training_data</a:t>
            </a:r>
            <a:r>
              <a:rPr lang="en-IN" dirty="0">
                <a:latin typeface="Times New Roman" panose="02020603050405020304" pitchFamily="18" charset="0"/>
                <a:cs typeface="Times New Roman" panose="02020603050405020304" pitchFamily="18" charset="0"/>
              </a:rPr>
              <a:t>)  </a:t>
            </a:r>
          </a:p>
          <a:p>
            <a:r>
              <a:rPr lang="en-IN" dirty="0">
                <a:latin typeface="Times New Roman" panose="02020603050405020304" pitchFamily="18" charset="0"/>
                <a:cs typeface="Times New Roman" panose="02020603050405020304" pitchFamily="18" charset="0"/>
              </a:rPr>
              <a:t># Each data point (</a:t>
            </a:r>
            <a:r>
              <a:rPr lang="en-IN" dirty="0" err="1">
                <a:latin typeface="Times New Roman" panose="02020603050405020304" pitchFamily="18" charset="0"/>
                <a:cs typeface="Times New Roman" panose="02020603050405020304" pitchFamily="18" charset="0"/>
              </a:rPr>
              <a:t>x_i</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y_i</a:t>
            </a:r>
            <a:r>
              <a:rPr lang="en-IN" dirty="0">
                <a:latin typeface="Times New Roman" panose="02020603050405020304" pitchFamily="18" charset="0"/>
                <a:cs typeface="Times New Roman" panose="02020603050405020304" pitchFamily="18" charset="0"/>
              </a:rPr>
              <a:t>) represents a pair of observations</a:t>
            </a:r>
          </a:p>
          <a:p>
            <a:r>
              <a:rPr lang="en-IN" dirty="0">
                <a:latin typeface="Times New Roman" panose="02020603050405020304" pitchFamily="18" charset="0"/>
                <a:cs typeface="Times New Roman" panose="02020603050405020304" pitchFamily="18" charset="0"/>
              </a:rPr>
              <a:t># Step 3: Split Data (Optional)</a:t>
            </a:r>
            <a:r>
              <a:rPr lang="en-IN" dirty="0" err="1">
                <a:latin typeface="Times New Roman" panose="02020603050405020304" pitchFamily="18" charset="0"/>
                <a:cs typeface="Times New Roman" panose="02020603050405020304" pitchFamily="18" charset="0"/>
              </a:rPr>
              <a:t>train_set</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test_set</a:t>
            </a:r>
            <a:r>
              <a:rPr lang="en-IN" dirty="0">
                <a:latin typeface="Times New Roman" panose="02020603050405020304" pitchFamily="18" charset="0"/>
                <a:cs typeface="Times New Roman" panose="02020603050405020304" pitchFamily="18" charset="0"/>
              </a:rPr>
              <a:t> = </a:t>
            </a:r>
            <a:r>
              <a:rPr lang="en-IN" dirty="0" err="1">
                <a:latin typeface="Times New Roman" panose="02020603050405020304" pitchFamily="18" charset="0"/>
                <a:cs typeface="Times New Roman" panose="02020603050405020304" pitchFamily="18" charset="0"/>
              </a:rPr>
              <a:t>split_data</a:t>
            </a:r>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training_data</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split_ratio</a:t>
            </a:r>
            <a:r>
              <a:rPr lang="en-IN" dirty="0">
                <a:latin typeface="Times New Roman" panose="02020603050405020304" pitchFamily="18" charset="0"/>
                <a:cs typeface="Times New Roman" panose="02020603050405020304" pitchFamily="18" charset="0"/>
              </a:rPr>
              <a:t>) </a:t>
            </a:r>
          </a:p>
          <a:p>
            <a:r>
              <a:rPr lang="en-IN" dirty="0">
                <a:latin typeface="Times New Roman" panose="02020603050405020304" pitchFamily="18" charset="0"/>
                <a:cs typeface="Times New Roman" panose="02020603050405020304" pitchFamily="18" charset="0"/>
              </a:rPr>
              <a:t># Optional step to scale input features</a:t>
            </a:r>
          </a:p>
          <a:p>
            <a:r>
              <a:rPr lang="en-IN" dirty="0">
                <a:latin typeface="Times New Roman" panose="02020603050405020304" pitchFamily="18" charset="0"/>
                <a:cs typeface="Times New Roman" panose="02020603050405020304" pitchFamily="18" charset="0"/>
              </a:rPr>
              <a:t># Step 4: Model </a:t>
            </a:r>
            <a:r>
              <a:rPr lang="en-IN" dirty="0" err="1">
                <a:latin typeface="Times New Roman" panose="02020603050405020304" pitchFamily="18" charset="0"/>
                <a:cs typeface="Times New Roman" panose="02020603050405020304" pitchFamily="18" charset="0"/>
              </a:rPr>
              <a:t>Trainingtrain_model</a:t>
            </a:r>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train_set</a:t>
            </a:r>
            <a:r>
              <a:rPr lang="en-IN" dirty="0">
                <a:latin typeface="Times New Roman" panose="02020603050405020304" pitchFamily="18" charset="0"/>
                <a:cs typeface="Times New Roman" panose="02020603050405020304" pitchFamily="18" charset="0"/>
              </a:rPr>
              <a:t>)  </a:t>
            </a:r>
          </a:p>
          <a:p>
            <a:r>
              <a:rPr lang="en-IN" dirty="0">
                <a:latin typeface="Times New Roman" panose="02020603050405020304" pitchFamily="18" charset="0"/>
                <a:cs typeface="Times New Roman" panose="02020603050405020304" pitchFamily="18" charset="0"/>
              </a:rPr>
              <a:t># Adjust coefficients using training data</a:t>
            </a:r>
          </a:p>
          <a:p>
            <a:r>
              <a:rPr lang="en-IN" dirty="0">
                <a:latin typeface="Times New Roman" panose="02020603050405020304" pitchFamily="18" charset="0"/>
                <a:cs typeface="Times New Roman" panose="02020603050405020304" pitchFamily="18" charset="0"/>
              </a:rPr>
              <a:t># Step 5: </a:t>
            </a:r>
            <a:r>
              <a:rPr lang="en-IN" dirty="0" err="1">
                <a:latin typeface="Times New Roman" panose="02020603050405020304" pitchFamily="18" charset="0"/>
                <a:cs typeface="Times New Roman" panose="02020603050405020304" pitchFamily="18" charset="0"/>
              </a:rPr>
              <a:t>Predictionpredictions</a:t>
            </a:r>
            <a:r>
              <a:rPr lang="en-IN" dirty="0">
                <a:latin typeface="Times New Roman" panose="02020603050405020304" pitchFamily="18" charset="0"/>
                <a:cs typeface="Times New Roman" panose="02020603050405020304" pitchFamily="18" charset="0"/>
              </a:rPr>
              <a:t> = predict(</a:t>
            </a:r>
            <a:r>
              <a:rPr lang="en-IN" dirty="0" err="1">
                <a:latin typeface="Times New Roman" panose="02020603050405020304" pitchFamily="18" charset="0"/>
                <a:cs typeface="Times New Roman" panose="02020603050405020304" pitchFamily="18" charset="0"/>
              </a:rPr>
              <a:t>test_set</a:t>
            </a:r>
            <a:r>
              <a:rPr lang="en-IN" dirty="0">
                <a:latin typeface="Times New Roman" panose="02020603050405020304" pitchFamily="18" charset="0"/>
                <a:cs typeface="Times New Roman" panose="02020603050405020304" pitchFamily="18" charset="0"/>
              </a:rPr>
              <a:t>) </a:t>
            </a:r>
          </a:p>
          <a:p>
            <a:r>
              <a:rPr lang="en-IN" dirty="0">
                <a:latin typeface="Times New Roman" panose="02020603050405020304" pitchFamily="18" charset="0"/>
                <a:cs typeface="Times New Roman" panose="02020603050405020304" pitchFamily="18" charset="0"/>
              </a:rPr>
              <a:t># Apply the trained model on the testing set</a:t>
            </a:r>
          </a:p>
          <a:p>
            <a:r>
              <a:rPr lang="en-IN" dirty="0">
                <a:latin typeface="Times New Roman" panose="02020603050405020304" pitchFamily="18" charset="0"/>
                <a:cs typeface="Times New Roman" panose="02020603050405020304" pitchFamily="18" charset="0"/>
              </a:rPr>
              <a:t># Step 6: </a:t>
            </a:r>
            <a:r>
              <a:rPr lang="en-IN" dirty="0" err="1">
                <a:latin typeface="Times New Roman" panose="02020603050405020304" pitchFamily="18" charset="0"/>
                <a:cs typeface="Times New Roman" panose="02020603050405020304" pitchFamily="18" charset="0"/>
              </a:rPr>
              <a:t>Evaluationevaluation_metrics</a:t>
            </a:r>
            <a:r>
              <a:rPr lang="en-IN" dirty="0">
                <a:latin typeface="Times New Roman" panose="02020603050405020304" pitchFamily="18" charset="0"/>
                <a:cs typeface="Times New Roman" panose="02020603050405020304" pitchFamily="18" charset="0"/>
              </a:rPr>
              <a:t> = evaluate(predictions, </a:t>
            </a:r>
            <a:r>
              <a:rPr lang="en-IN" dirty="0" err="1">
                <a:latin typeface="Times New Roman" panose="02020603050405020304" pitchFamily="18" charset="0"/>
                <a:cs typeface="Times New Roman" panose="02020603050405020304" pitchFamily="18" charset="0"/>
              </a:rPr>
              <a:t>test_set</a:t>
            </a:r>
            <a:r>
              <a:rPr lang="en-IN" dirty="0">
                <a:latin typeface="Times New Roman" panose="02020603050405020304" pitchFamily="18" charset="0"/>
                <a:cs typeface="Times New Roman" panose="02020603050405020304" pitchFamily="18" charset="0"/>
              </a:rPr>
              <a:t>)  </a:t>
            </a:r>
          </a:p>
          <a:p>
            <a:r>
              <a:rPr lang="en-IN" dirty="0">
                <a:latin typeface="Times New Roman" panose="02020603050405020304" pitchFamily="18" charset="0"/>
                <a:cs typeface="Times New Roman" panose="02020603050405020304" pitchFamily="18" charset="0"/>
              </a:rPr>
              <a:t>#Evaluate model performance</a:t>
            </a:r>
          </a:p>
          <a:p>
            <a:r>
              <a:rPr lang="en-IN" dirty="0">
                <a:latin typeface="Times New Roman" panose="02020603050405020304" pitchFamily="18" charset="0"/>
                <a:cs typeface="Times New Roman" panose="02020603050405020304" pitchFamily="18" charset="0"/>
              </a:rPr>
              <a:t>use the model for real-time predictions</a:t>
            </a:r>
          </a:p>
        </p:txBody>
      </p:sp>
    </p:spTree>
    <p:extLst>
      <p:ext uri="{BB962C8B-B14F-4D97-AF65-F5344CB8AC3E}">
        <p14:creationId xmlns:p14="http://schemas.microsoft.com/office/powerpoint/2010/main" val="24901629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16209-2E75-8864-FD78-35A916A909AB}"/>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IMPLEMENTATION</a:t>
            </a:r>
            <a:endParaRPr lang="en-IN" b="1" dirty="0">
              <a:latin typeface="Times New Roman" panose="02020603050405020304" pitchFamily="18" charset="0"/>
              <a:cs typeface="Times New Roman" panose="02020603050405020304" pitchFamily="18" charset="0"/>
            </a:endParaRPr>
          </a:p>
        </p:txBody>
      </p:sp>
      <p:graphicFrame>
        <p:nvGraphicFramePr>
          <p:cNvPr id="4" name="Content Placeholder 3">
            <a:extLst>
              <a:ext uri="{FF2B5EF4-FFF2-40B4-BE49-F238E27FC236}">
                <a16:creationId xmlns:a16="http://schemas.microsoft.com/office/drawing/2014/main" id="{59D6BE3E-F175-FAD9-90E8-75238FE3462D}"/>
              </a:ext>
            </a:extLst>
          </p:cNvPr>
          <p:cNvGraphicFramePr>
            <a:graphicFrameLocks noGrp="1"/>
          </p:cNvGraphicFramePr>
          <p:nvPr>
            <p:ph idx="1"/>
            <p:extLst>
              <p:ext uri="{D42A27DB-BD31-4B8C-83A1-F6EECF244321}">
                <p14:modId xmlns:p14="http://schemas.microsoft.com/office/powerpoint/2010/main" val="2639868417"/>
              </p:ext>
            </p:extLst>
          </p:nvPr>
        </p:nvGraphicFramePr>
        <p:xfrm>
          <a:off x="1250577" y="1861437"/>
          <a:ext cx="10515600" cy="3370963"/>
        </p:xfrm>
        <a:graphic>
          <a:graphicData uri="http://schemas.openxmlformats.org/drawingml/2006/table">
            <a:tbl>
              <a:tblPr firstRow="1" bandRow="1">
                <a:tableStyleId>{2D5ABB26-0587-4C30-8999-92F81FD0307C}</a:tableStyleId>
              </a:tblPr>
              <a:tblGrid>
                <a:gridCol w="10515600">
                  <a:extLst>
                    <a:ext uri="{9D8B030D-6E8A-4147-A177-3AD203B41FA5}">
                      <a16:colId xmlns:a16="http://schemas.microsoft.com/office/drawing/2014/main" val="1991358574"/>
                    </a:ext>
                  </a:extLst>
                </a:gridCol>
              </a:tblGrid>
              <a:tr h="3370963">
                <a:tc>
                  <a:txBody>
                    <a:bodyPr/>
                    <a:lstStyle/>
                    <a:p>
                      <a:endParaRPr lang="en-IN" dirty="0"/>
                    </a:p>
                  </a:txBody>
                  <a:tcPr/>
                </a:tc>
                <a:extLst>
                  <a:ext uri="{0D108BD9-81ED-4DB2-BD59-A6C34878D82A}">
                    <a16:rowId xmlns:a16="http://schemas.microsoft.com/office/drawing/2014/main" val="1139745376"/>
                  </a:ext>
                </a:extLst>
              </a:tr>
            </a:tbl>
          </a:graphicData>
        </a:graphic>
      </p:graphicFrame>
      <p:sp>
        <p:nvSpPr>
          <p:cNvPr id="5" name="Slide Number Placeholder 4">
            <a:extLst>
              <a:ext uri="{FF2B5EF4-FFF2-40B4-BE49-F238E27FC236}">
                <a16:creationId xmlns:a16="http://schemas.microsoft.com/office/drawing/2014/main" id="{7FE4614F-B16C-8559-F0BE-6546C57D6753}"/>
              </a:ext>
            </a:extLst>
          </p:cNvPr>
          <p:cNvSpPr>
            <a:spLocks noGrp="1"/>
          </p:cNvSpPr>
          <p:nvPr>
            <p:ph type="sldNum" sz="quarter" idx="12"/>
          </p:nvPr>
        </p:nvSpPr>
        <p:spPr/>
        <p:txBody>
          <a:bodyPr/>
          <a:lstStyle/>
          <a:p>
            <a:fld id="{330EA680-D336-4FF7-8B7A-9848BB0A1C32}" type="slidenum">
              <a:rPr lang="en-US" smtClean="0"/>
              <a:t>8</a:t>
            </a:fld>
            <a:endParaRPr lang="en-US" dirty="0"/>
          </a:p>
        </p:txBody>
      </p:sp>
      <p:sp>
        <p:nvSpPr>
          <p:cNvPr id="6" name="Rectangle 5">
            <a:extLst>
              <a:ext uri="{FF2B5EF4-FFF2-40B4-BE49-F238E27FC236}">
                <a16:creationId xmlns:a16="http://schemas.microsoft.com/office/drawing/2014/main" id="{C839B9BB-2571-34E9-713E-BB90E78A1307}"/>
              </a:ext>
            </a:extLst>
          </p:cNvPr>
          <p:cNvSpPr/>
          <p:nvPr/>
        </p:nvSpPr>
        <p:spPr>
          <a:xfrm>
            <a:off x="1434353" y="2070847"/>
            <a:ext cx="9672918" cy="362174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nSpc>
                <a:spcPct val="150000"/>
              </a:lnSpc>
            </a:pPr>
            <a:r>
              <a:rPr lang="en-IN" sz="1800" b="0" kern="1200" dirty="0">
                <a:solidFill>
                  <a:schemeClr val="tx1"/>
                </a:solidFill>
                <a:effectLst/>
                <a:latin typeface="+mn-lt"/>
                <a:ea typeface="+mn-ea"/>
                <a:cs typeface="+mn-cs"/>
              </a:rPr>
              <a:t>def train_model(self, X, y):</a:t>
            </a:r>
          </a:p>
          <a:p>
            <a:pPr>
              <a:lnSpc>
                <a:spcPct val="150000"/>
              </a:lnSpc>
            </a:pPr>
            <a:r>
              <a:rPr lang="en-IN" sz="1800" b="0" kern="1200" dirty="0">
                <a:solidFill>
                  <a:schemeClr val="tx1"/>
                </a:solidFill>
                <a:effectLst/>
                <a:latin typeface="+mn-lt"/>
                <a:ea typeface="+mn-ea"/>
                <a:cs typeface="+mn-cs"/>
              </a:rPr>
              <a:t>        X_train, _, y_train, _ = train_test_split(X, y, test_size=0.2, random_state=42)</a:t>
            </a:r>
          </a:p>
          <a:p>
            <a:pPr>
              <a:lnSpc>
                <a:spcPct val="150000"/>
              </a:lnSpc>
            </a:pPr>
            <a:r>
              <a:rPr lang="en-IN" sz="1800" b="0" kern="1200" dirty="0">
                <a:solidFill>
                  <a:schemeClr val="tx1"/>
                </a:solidFill>
                <a:effectLst/>
                <a:latin typeface="+mn-lt"/>
                <a:ea typeface="+mn-ea"/>
                <a:cs typeface="+mn-cs"/>
              </a:rPr>
              <a:t>        model = LinearRegression()</a:t>
            </a:r>
          </a:p>
          <a:p>
            <a:pPr>
              <a:lnSpc>
                <a:spcPct val="150000"/>
              </a:lnSpc>
            </a:pPr>
            <a:r>
              <a:rPr lang="en-IN" sz="1800" b="0" kern="1200" dirty="0">
                <a:solidFill>
                  <a:schemeClr val="tx1"/>
                </a:solidFill>
                <a:effectLst/>
                <a:latin typeface="+mn-lt"/>
                <a:ea typeface="+mn-ea"/>
                <a:cs typeface="+mn-cs"/>
              </a:rPr>
              <a:t>        model.fit(X_train, y_train)</a:t>
            </a:r>
          </a:p>
          <a:p>
            <a:pPr>
              <a:lnSpc>
                <a:spcPct val="150000"/>
              </a:lnSpc>
            </a:pPr>
            <a:r>
              <a:rPr lang="en-IN" sz="1800" b="0" kern="1200" dirty="0">
                <a:solidFill>
                  <a:schemeClr val="tx1"/>
                </a:solidFill>
                <a:effectLst/>
                <a:latin typeface="+mn-lt"/>
                <a:ea typeface="+mn-ea"/>
                <a:cs typeface="+mn-cs"/>
              </a:rPr>
              <a:t>        return model</a:t>
            </a:r>
          </a:p>
          <a:p>
            <a:br>
              <a:rPr lang="en-IN" sz="1600" b="0" kern="1200" dirty="0">
                <a:solidFill>
                  <a:schemeClr val="tx1"/>
                </a:solidFill>
                <a:effectLst/>
                <a:latin typeface="+mn-lt"/>
                <a:ea typeface="+mn-ea"/>
                <a:cs typeface="+mn-cs"/>
              </a:rPr>
            </a:br>
            <a:endParaRPr lang="en-IN" sz="1600" b="0" kern="1200" dirty="0">
              <a:solidFill>
                <a:schemeClr val="tx1"/>
              </a:solidFill>
              <a:effectLst/>
              <a:latin typeface="+mn-lt"/>
              <a:ea typeface="+mn-ea"/>
              <a:cs typeface="+mn-cs"/>
            </a:endParaRPr>
          </a:p>
          <a:p>
            <a:endParaRPr lang="en-IN" dirty="0"/>
          </a:p>
          <a:p>
            <a:pPr algn="ctr"/>
            <a:endParaRPr lang="en-IN" dirty="0"/>
          </a:p>
        </p:txBody>
      </p:sp>
    </p:spTree>
    <p:extLst>
      <p:ext uri="{BB962C8B-B14F-4D97-AF65-F5344CB8AC3E}">
        <p14:creationId xmlns:p14="http://schemas.microsoft.com/office/powerpoint/2010/main" val="16525949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A2D226-C9A5-450F-B3DD-D36389030422}"/>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IMPLEMENTATION</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CADBDD9-E198-26B7-FD78-2DDFB8AB92BF}"/>
              </a:ext>
            </a:extLst>
          </p:cNvPr>
          <p:cNvSpPr>
            <a:spLocks noGrp="1"/>
          </p:cNvSpPr>
          <p:nvPr>
            <p:ph idx="1"/>
          </p:nvPr>
        </p:nvSpPr>
        <p:spPr>
          <a:xfrm>
            <a:off x="838200" y="1461247"/>
            <a:ext cx="10515600" cy="5260228"/>
          </a:xfrm>
          <a:ln/>
        </p:spPr>
        <p:style>
          <a:lnRef idx="2">
            <a:schemeClr val="dk1"/>
          </a:lnRef>
          <a:fillRef idx="1">
            <a:schemeClr val="lt1"/>
          </a:fillRef>
          <a:effectRef idx="0">
            <a:schemeClr val="dk1"/>
          </a:effectRef>
          <a:fontRef idx="minor">
            <a:schemeClr val="dk1"/>
          </a:fontRef>
        </p:style>
        <p:txBody>
          <a:bodyPr>
            <a:normAutofit fontScale="25000" lnSpcReduction="20000"/>
          </a:bodyPr>
          <a:lstStyle/>
          <a:p>
            <a:pPr marL="0" indent="0">
              <a:buNone/>
            </a:pPr>
            <a:endParaRPr lang="en-IN" sz="3400" b="0" dirty="0">
              <a:solidFill>
                <a:srgbClr val="000000"/>
              </a:solidFill>
              <a:effectLst/>
              <a:latin typeface="Consolas" panose="020B0609020204030204" pitchFamily="49" charset="0"/>
            </a:endParaRPr>
          </a:p>
          <a:p>
            <a:pPr marL="0" indent="0">
              <a:buNone/>
            </a:pPr>
            <a:r>
              <a:rPr lang="en-IN" sz="6400" b="0" dirty="0">
                <a:solidFill>
                  <a:srgbClr val="0000FF"/>
                </a:solidFill>
                <a:effectLst/>
                <a:latin typeface="Consolas" panose="020B0609020204030204" pitchFamily="49" charset="0"/>
              </a:rPr>
              <a:t> </a:t>
            </a:r>
            <a:r>
              <a:rPr lang="en-IN" sz="6400" b="0" dirty="0">
                <a:solidFill>
                  <a:schemeClr val="tx1"/>
                </a:solidFill>
                <a:effectLst/>
                <a:latin typeface="Consolas" panose="020B0609020204030204" pitchFamily="49" charset="0"/>
              </a:rPr>
              <a:t>def predict_energy(self):</a:t>
            </a:r>
          </a:p>
          <a:p>
            <a:pPr marL="0" indent="0">
              <a:buNone/>
            </a:pPr>
            <a:r>
              <a:rPr lang="en-IN" sz="6400" b="0" dirty="0">
                <a:solidFill>
                  <a:schemeClr val="tx1"/>
                </a:solidFill>
                <a:effectLst/>
                <a:latin typeface="Consolas" panose="020B0609020204030204" pitchFamily="49" charset="0"/>
              </a:rPr>
              <a:t>        try:</a:t>
            </a:r>
          </a:p>
          <a:p>
            <a:pPr marL="0" indent="0">
              <a:buNone/>
            </a:pPr>
            <a:r>
              <a:rPr lang="en-IN" sz="6400" b="0" dirty="0">
                <a:solidFill>
                  <a:schemeClr val="tx1"/>
                </a:solidFill>
                <a:effectLst/>
                <a:latin typeface="Consolas" panose="020B0609020204030204" pitchFamily="49" charset="0"/>
              </a:rPr>
              <a:t>            if not hasattr(self, 'data'):</a:t>
            </a:r>
          </a:p>
          <a:p>
            <a:pPr marL="0" indent="0">
              <a:buNone/>
            </a:pPr>
            <a:r>
              <a:rPr lang="en-IN" sz="6400" b="0" dirty="0">
                <a:solidFill>
                  <a:schemeClr val="tx1"/>
                </a:solidFill>
                <a:effectLst/>
                <a:latin typeface="Consolas" panose="020B0609020204030204" pitchFamily="49" charset="0"/>
              </a:rPr>
              <a:t>                messagebox.showerror("Error", "Please load a dataset first.")</a:t>
            </a:r>
          </a:p>
          <a:p>
            <a:pPr marL="0" indent="0">
              <a:buNone/>
            </a:pPr>
            <a:r>
              <a:rPr lang="en-IN" sz="6400" b="0" dirty="0">
                <a:solidFill>
                  <a:schemeClr val="tx1"/>
                </a:solidFill>
                <a:effectLst/>
                <a:latin typeface="Consolas" panose="020B0609020204030204" pitchFamily="49" charset="0"/>
              </a:rPr>
              <a:t>                return</a:t>
            </a:r>
          </a:p>
          <a:p>
            <a:pPr marL="0" indent="0">
              <a:buNone/>
            </a:pPr>
            <a:br>
              <a:rPr lang="en-IN" sz="6400" b="0" dirty="0">
                <a:solidFill>
                  <a:schemeClr val="tx1"/>
                </a:solidFill>
                <a:effectLst/>
                <a:latin typeface="Consolas" panose="020B0609020204030204" pitchFamily="49" charset="0"/>
              </a:rPr>
            </a:br>
            <a:r>
              <a:rPr lang="en-IN" sz="6400" b="0" dirty="0">
                <a:solidFill>
                  <a:schemeClr val="tx1"/>
                </a:solidFill>
                <a:effectLst/>
                <a:latin typeface="Consolas" panose="020B0609020204030204" pitchFamily="49" charset="0"/>
              </a:rPr>
              <a:t>            X = self.data.drop(['date', 'Appliances'], axis=1)</a:t>
            </a:r>
          </a:p>
          <a:p>
            <a:pPr marL="0" indent="0">
              <a:buNone/>
            </a:pPr>
            <a:r>
              <a:rPr lang="en-IN" sz="6400" b="0" dirty="0">
                <a:solidFill>
                  <a:schemeClr val="tx1"/>
                </a:solidFill>
                <a:effectLst/>
                <a:latin typeface="Consolas" panose="020B0609020204030204" pitchFamily="49" charset="0"/>
              </a:rPr>
              <a:t>            y = self.data['Appliances']</a:t>
            </a:r>
          </a:p>
          <a:p>
            <a:pPr marL="0" indent="0">
              <a:buNone/>
            </a:pPr>
            <a:r>
              <a:rPr lang="en-IN" sz="6400" b="0" dirty="0">
                <a:solidFill>
                  <a:schemeClr val="tx1"/>
                </a:solidFill>
                <a:effectLst/>
                <a:latin typeface="Consolas" panose="020B0609020204030204" pitchFamily="49" charset="0"/>
              </a:rPr>
              <a:t>            model = self.train_model(X, y)</a:t>
            </a:r>
          </a:p>
          <a:p>
            <a:pPr marL="0" indent="0">
              <a:buNone/>
            </a:pPr>
            <a:br>
              <a:rPr lang="en-IN" sz="6400" b="0" dirty="0">
                <a:solidFill>
                  <a:schemeClr val="tx1"/>
                </a:solidFill>
                <a:effectLst/>
                <a:latin typeface="Consolas" panose="020B0609020204030204" pitchFamily="49" charset="0"/>
              </a:rPr>
            </a:br>
            <a:r>
              <a:rPr lang="en-IN" sz="6400" b="0" dirty="0">
                <a:solidFill>
                  <a:schemeClr val="tx1"/>
                </a:solidFill>
                <a:effectLst/>
                <a:latin typeface="Consolas" panose="020B0609020204030204" pitchFamily="49" charset="0"/>
              </a:rPr>
              <a:t>            new_data_point = self.data.drop(['date', 'Appliances'], axis=1).iloc[0:1]</a:t>
            </a:r>
          </a:p>
          <a:p>
            <a:pPr marL="0" indent="0">
              <a:buNone/>
            </a:pPr>
            <a:r>
              <a:rPr lang="en-IN" sz="6400" b="0" dirty="0">
                <a:solidFill>
                  <a:schemeClr val="tx1"/>
                </a:solidFill>
                <a:effectLst/>
                <a:latin typeface="Consolas" panose="020B0609020204030204" pitchFamily="49" charset="0"/>
              </a:rPr>
              <a:t>            new_pred = model.predict(new_data_point)</a:t>
            </a:r>
          </a:p>
          <a:p>
            <a:pPr marL="0" indent="0">
              <a:buNone/>
            </a:pPr>
            <a:br>
              <a:rPr lang="en-IN" sz="6400" b="0" dirty="0">
                <a:solidFill>
                  <a:schemeClr val="tx1"/>
                </a:solidFill>
                <a:effectLst/>
                <a:latin typeface="Consolas" panose="020B0609020204030204" pitchFamily="49" charset="0"/>
              </a:rPr>
            </a:br>
            <a:r>
              <a:rPr lang="en-IN" sz="6400" b="0" dirty="0">
                <a:solidFill>
                  <a:schemeClr val="tx1"/>
                </a:solidFill>
                <a:effectLst/>
                <a:latin typeface="Consolas" panose="020B0609020204030204" pitchFamily="49" charset="0"/>
              </a:rPr>
              <a:t>            messagebox.showinfo("Prediction", f"Predicted Energy Consumption: {new_pred[0]:.2f} kWh")</a:t>
            </a:r>
          </a:p>
          <a:p>
            <a:pPr marL="0" indent="0">
              <a:buNone/>
            </a:pPr>
            <a:br>
              <a:rPr lang="en-IN" sz="6400" b="0" dirty="0">
                <a:solidFill>
                  <a:schemeClr val="tx1"/>
                </a:solidFill>
                <a:effectLst/>
                <a:latin typeface="Consolas" panose="020B0609020204030204" pitchFamily="49" charset="0"/>
              </a:rPr>
            </a:br>
            <a:r>
              <a:rPr lang="en-IN" sz="6400" b="0" dirty="0">
                <a:solidFill>
                  <a:schemeClr val="tx1"/>
                </a:solidFill>
                <a:effectLst/>
                <a:latin typeface="Consolas" panose="020B0609020204030204" pitchFamily="49" charset="0"/>
              </a:rPr>
              <a:t>        except Exception as e:</a:t>
            </a:r>
          </a:p>
          <a:p>
            <a:pPr marL="0" indent="0">
              <a:buNone/>
            </a:pPr>
            <a:r>
              <a:rPr lang="en-IN" sz="6400" b="0" dirty="0">
                <a:solidFill>
                  <a:schemeClr val="tx1"/>
                </a:solidFill>
                <a:effectLst/>
                <a:latin typeface="Consolas" panose="020B0609020204030204" pitchFamily="49" charset="0"/>
              </a:rPr>
              <a:t>            messagebox.showerror("Error", f"An error occurred: {str(e)}")</a:t>
            </a:r>
          </a:p>
          <a:p>
            <a:pPr marL="0" indent="0">
              <a:buNone/>
            </a:pPr>
            <a:br>
              <a:rPr lang="en-IN" b="0" dirty="0">
                <a:solidFill>
                  <a:schemeClr val="tx1"/>
                </a:solidFill>
                <a:effectLst/>
                <a:latin typeface="Consolas" panose="020B0609020204030204" pitchFamily="49" charset="0"/>
              </a:rPr>
            </a:br>
            <a:endParaRPr lang="en-IN" b="0" dirty="0">
              <a:solidFill>
                <a:schemeClr val="tx1"/>
              </a:solidFill>
              <a:effectLst/>
              <a:latin typeface="Consolas" panose="020B0609020204030204" pitchFamily="49" charset="0"/>
            </a:endParaRPr>
          </a:p>
          <a:p>
            <a:pPr marL="0" indent="0">
              <a:buNone/>
            </a:pPr>
            <a:br>
              <a:rPr lang="en-IN" b="0" dirty="0">
                <a:solidFill>
                  <a:srgbClr val="000000"/>
                </a:solidFill>
                <a:effectLst/>
                <a:latin typeface="Consolas" panose="020B0609020204030204" pitchFamily="49" charset="0"/>
              </a:rPr>
            </a:br>
            <a:endParaRPr lang="en-IN" b="0" dirty="0">
              <a:solidFill>
                <a:srgbClr val="000000"/>
              </a:solidFill>
              <a:effectLst/>
              <a:latin typeface="Consolas" panose="020B0609020204030204" pitchFamily="49" charset="0"/>
            </a:endParaRPr>
          </a:p>
        </p:txBody>
      </p:sp>
      <p:sp>
        <p:nvSpPr>
          <p:cNvPr id="4" name="Slide Number Placeholder 3">
            <a:extLst>
              <a:ext uri="{FF2B5EF4-FFF2-40B4-BE49-F238E27FC236}">
                <a16:creationId xmlns:a16="http://schemas.microsoft.com/office/drawing/2014/main" id="{BB5001CB-47A9-4616-903F-57571B98F9C4}"/>
              </a:ext>
            </a:extLst>
          </p:cNvPr>
          <p:cNvSpPr>
            <a:spLocks noGrp="1"/>
          </p:cNvSpPr>
          <p:nvPr>
            <p:ph type="sldNum" sz="quarter" idx="12"/>
          </p:nvPr>
        </p:nvSpPr>
        <p:spPr/>
        <p:txBody>
          <a:bodyPr/>
          <a:lstStyle/>
          <a:p>
            <a:fld id="{330EA680-D336-4FF7-8B7A-9848BB0A1C32}" type="slidenum">
              <a:rPr lang="en-US" smtClean="0"/>
              <a:t>9</a:t>
            </a:fld>
            <a:endParaRPr lang="en-US" dirty="0"/>
          </a:p>
        </p:txBody>
      </p:sp>
      <p:sp>
        <p:nvSpPr>
          <p:cNvPr id="7" name="TextBox 6">
            <a:extLst>
              <a:ext uri="{FF2B5EF4-FFF2-40B4-BE49-F238E27FC236}">
                <a16:creationId xmlns:a16="http://schemas.microsoft.com/office/drawing/2014/main" id="{DECAAD74-3662-D094-5908-EFBC6D7B2176}"/>
              </a:ext>
            </a:extLst>
          </p:cNvPr>
          <p:cNvSpPr txBox="1"/>
          <p:nvPr/>
        </p:nvSpPr>
        <p:spPr>
          <a:xfrm>
            <a:off x="5638800" y="2971800"/>
            <a:ext cx="914400" cy="914400"/>
          </a:xfrm>
          <a:prstGeom prst="rect">
            <a:avLst/>
          </a:prstGeom>
          <a:noFill/>
        </p:spPr>
        <p:txBody>
          <a:bodyPr wrap="square" rtlCol="0">
            <a:spAutoFit/>
          </a:bodyPr>
          <a:lstStyle/>
          <a:p>
            <a:endParaRPr lang="en-IN" dirty="0"/>
          </a:p>
        </p:txBody>
      </p:sp>
    </p:spTree>
    <p:extLst>
      <p:ext uri="{BB962C8B-B14F-4D97-AF65-F5344CB8AC3E}">
        <p14:creationId xmlns:p14="http://schemas.microsoft.com/office/powerpoint/2010/main" val="32874835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349</TotalTime>
  <Words>945</Words>
  <Application>Microsoft Office PowerPoint</Application>
  <PresentationFormat>Widescreen</PresentationFormat>
  <Paragraphs>104</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Aparajita</vt:lpstr>
      <vt:lpstr>Arial</vt:lpstr>
      <vt:lpstr>Calibri</vt:lpstr>
      <vt:lpstr>Calibri Light</vt:lpstr>
      <vt:lpstr>Consolas</vt:lpstr>
      <vt:lpstr>Times New Roman</vt:lpstr>
      <vt:lpstr>Office Theme</vt:lpstr>
      <vt:lpstr>TITLE</vt:lpstr>
      <vt:lpstr>INDEX</vt:lpstr>
      <vt:lpstr>                           ABSTRACT</vt:lpstr>
      <vt:lpstr>ARCHITECTURE DIAGRAM</vt:lpstr>
      <vt:lpstr>                            MODULES</vt:lpstr>
      <vt:lpstr>MODULES</vt:lpstr>
      <vt:lpstr>PowerPoint Presentation</vt:lpstr>
      <vt:lpstr>IMPLEMENTATION</vt:lpstr>
      <vt:lpstr>IMPLEMENTATION</vt:lpstr>
      <vt:lpstr>OUTPUT SECREENS</vt:lpstr>
      <vt:lpstr>OUTPUT SCREENS</vt:lpstr>
      <vt:lpstr>OUTPUT SCREENS</vt:lpstr>
      <vt:lpstr>OUTPUT SCREENS</vt:lpstr>
      <vt:lpstr>OUTPUT SCREENS</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ABITHA CHAMARTY</dc:creator>
  <cp:lastModifiedBy>Renduchintala Srivalli</cp:lastModifiedBy>
  <cp:revision>936</cp:revision>
  <dcterms:created xsi:type="dcterms:W3CDTF">2022-08-17T05:25:00Z</dcterms:created>
  <dcterms:modified xsi:type="dcterms:W3CDTF">2025-04-25T07:39:01Z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4140D353C78340368424B05736063EC8</vt:lpwstr>
  </property>
  <property fmtid="{D5CDD505-2E9C-101B-9397-08002B2CF9AE}" pid="3" name="KSOProductBuildVer">
    <vt:lpwstr>1033-11.2.0.11341</vt:lpwstr>
  </property>
</Properties>
</file>