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291a516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291a516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2.jp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0" y="0"/>
            <a:ext cx="9144000" cy="1264800"/>
          </a:xfrm>
          <a:prstGeom prst="rect">
            <a:avLst/>
          </a:prstGeom>
          <a:solidFill>
            <a:srgbClr val="51CAF2"/>
          </a:solidFill>
          <a:ln>
            <a:noFill/>
          </a:ln>
        </p:spPr>
        <p:txBody>
          <a:bodyPr anchorCtr="0" anchor="ctr" bIns="91425" lIns="91425" spcFirstLastPara="1" rIns="91425" wrap="square" tIns="91425">
            <a:noAutofit/>
          </a:bodyPr>
          <a:lstStyle/>
          <a:p>
            <a:pPr indent="0" lvl="0" marL="0" rtl="0" algn="ctr">
              <a:lnSpc>
                <a:spcPct val="110000"/>
              </a:lnSpc>
              <a:spcBef>
                <a:spcPts val="0"/>
              </a:spcBef>
              <a:spcAft>
                <a:spcPts val="0"/>
              </a:spcAft>
              <a:buNone/>
            </a:pPr>
            <a:r>
              <a:t/>
            </a:r>
            <a:endParaRPr b="1" sz="2400">
              <a:solidFill>
                <a:srgbClr val="FFFFFF"/>
              </a:solidFill>
            </a:endParaRPr>
          </a:p>
          <a:p>
            <a:pPr indent="0" lvl="0" marL="0" rtl="0" algn="ctr">
              <a:lnSpc>
                <a:spcPct val="110000"/>
              </a:lnSpc>
              <a:spcBef>
                <a:spcPts val="0"/>
              </a:spcBef>
              <a:spcAft>
                <a:spcPts val="0"/>
              </a:spcAft>
              <a:buNone/>
            </a:pPr>
            <a:r>
              <a:rPr b="1" lang="en" sz="1800">
                <a:solidFill>
                  <a:srgbClr val="FFFFFF"/>
                </a:solidFill>
              </a:rPr>
              <a:t>Attribution-ShareAlike 2.5 India</a:t>
            </a:r>
            <a:endParaRPr b="1" sz="1800">
              <a:solidFill>
                <a:srgbClr val="FFFFFF"/>
              </a:solidFill>
            </a:endParaRPr>
          </a:p>
          <a:p>
            <a:pPr indent="0" lvl="0" marL="0" rtl="0" algn="ctr">
              <a:lnSpc>
                <a:spcPct val="110000"/>
              </a:lnSpc>
              <a:spcBef>
                <a:spcPts val="0"/>
              </a:spcBef>
              <a:spcAft>
                <a:spcPts val="0"/>
              </a:spcAft>
              <a:buClr>
                <a:schemeClr val="dk1"/>
              </a:buClr>
              <a:buSzPts val="1100"/>
              <a:buFont typeface="Arial"/>
              <a:buNone/>
            </a:pPr>
            <a:r>
              <a:rPr b="1" lang="en" sz="1800">
                <a:solidFill>
                  <a:srgbClr val="FFFFFF"/>
                </a:solidFill>
              </a:rPr>
              <a:t>(CC BY-SA 2.5 IN)</a:t>
            </a:r>
            <a:endParaRPr b="1" sz="1800">
              <a:solidFill>
                <a:srgbClr val="FFFFFF"/>
              </a:solidFill>
            </a:endParaRPr>
          </a:p>
        </p:txBody>
      </p:sp>
      <p:pic>
        <p:nvPicPr>
          <p:cNvPr descr="cc logo" id="55" name="Google Shape;55;p13"/>
          <p:cNvPicPr preferRelativeResize="0"/>
          <p:nvPr/>
        </p:nvPicPr>
        <p:blipFill>
          <a:blip r:embed="rId3">
            <a:alphaModFix/>
          </a:blip>
          <a:stretch>
            <a:fillRect/>
          </a:stretch>
        </p:blipFill>
        <p:spPr>
          <a:xfrm>
            <a:off x="3758403" y="84325"/>
            <a:ext cx="452209" cy="440425"/>
          </a:xfrm>
          <a:prstGeom prst="rect">
            <a:avLst/>
          </a:prstGeom>
          <a:noFill/>
          <a:ln>
            <a:noFill/>
          </a:ln>
        </p:spPr>
      </p:pic>
      <p:pic>
        <p:nvPicPr>
          <p:cNvPr id="56" name="Google Shape;56;p13"/>
          <p:cNvPicPr preferRelativeResize="0"/>
          <p:nvPr/>
        </p:nvPicPr>
        <p:blipFill>
          <a:blip r:embed="rId4">
            <a:alphaModFix/>
          </a:blip>
          <a:stretch>
            <a:fillRect/>
          </a:stretch>
        </p:blipFill>
        <p:spPr>
          <a:xfrm>
            <a:off x="4345895" y="84325"/>
            <a:ext cx="452209" cy="440425"/>
          </a:xfrm>
          <a:prstGeom prst="rect">
            <a:avLst/>
          </a:prstGeom>
          <a:noFill/>
          <a:ln>
            <a:noFill/>
          </a:ln>
        </p:spPr>
      </p:pic>
      <p:pic>
        <p:nvPicPr>
          <p:cNvPr id="57" name="Google Shape;57;p13"/>
          <p:cNvPicPr preferRelativeResize="0"/>
          <p:nvPr/>
        </p:nvPicPr>
        <p:blipFill>
          <a:blip r:embed="rId5">
            <a:alphaModFix/>
          </a:blip>
          <a:stretch>
            <a:fillRect/>
          </a:stretch>
        </p:blipFill>
        <p:spPr>
          <a:xfrm>
            <a:off x="4933363" y="84313"/>
            <a:ext cx="452209" cy="440425"/>
          </a:xfrm>
          <a:prstGeom prst="rect">
            <a:avLst/>
          </a:prstGeom>
          <a:noFill/>
          <a:ln>
            <a:noFill/>
          </a:ln>
        </p:spPr>
      </p:pic>
      <p:pic>
        <p:nvPicPr>
          <p:cNvPr id="58" name="Google Shape;58;p13"/>
          <p:cNvPicPr preferRelativeResize="0"/>
          <p:nvPr/>
        </p:nvPicPr>
        <p:blipFill>
          <a:blip r:embed="rId6">
            <a:alphaModFix/>
          </a:blip>
          <a:stretch>
            <a:fillRect/>
          </a:stretch>
        </p:blipFill>
        <p:spPr>
          <a:xfrm>
            <a:off x="8319350" y="84313"/>
            <a:ext cx="514350" cy="342900"/>
          </a:xfrm>
          <a:prstGeom prst="rect">
            <a:avLst/>
          </a:prstGeom>
          <a:noFill/>
          <a:ln>
            <a:noFill/>
          </a:ln>
        </p:spPr>
      </p:pic>
      <p:sp>
        <p:nvSpPr>
          <p:cNvPr id="59" name="Google Shape;59;p13"/>
          <p:cNvSpPr txBox="1"/>
          <p:nvPr/>
        </p:nvSpPr>
        <p:spPr>
          <a:xfrm>
            <a:off x="337275" y="1614475"/>
            <a:ext cx="5577300" cy="346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You are free to:</a:t>
            </a:r>
            <a:endParaRPr b="1" sz="1800"/>
          </a:p>
          <a:p>
            <a:pPr indent="0" lvl="0" marL="0" rtl="0" algn="ctr">
              <a:spcBef>
                <a:spcPts val="0"/>
              </a:spcBef>
              <a:spcAft>
                <a:spcPts val="0"/>
              </a:spcAft>
              <a:buClr>
                <a:schemeClr val="dk1"/>
              </a:buClr>
              <a:buSzPts val="1100"/>
              <a:buFont typeface="Arial"/>
              <a:buNone/>
            </a:pPr>
            <a:r>
              <a:t/>
            </a:r>
            <a:endParaRPr b="1" sz="600"/>
          </a:p>
          <a:p>
            <a:pPr indent="0" lvl="0" marL="0" rtl="0" algn="l">
              <a:spcBef>
                <a:spcPts val="0"/>
              </a:spcBef>
              <a:spcAft>
                <a:spcPts val="0"/>
              </a:spcAft>
              <a:buNone/>
            </a:pPr>
            <a:r>
              <a:rPr b="1" lang="en"/>
              <a:t>Share</a:t>
            </a:r>
            <a:r>
              <a:rPr lang="en"/>
              <a:t> — copy and redistribute the material in any medium or format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Adapt</a:t>
            </a:r>
            <a:r>
              <a:rPr lang="en"/>
              <a:t> — remix, transform, and build upon the material for any purpose, even commercially.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sz="1200"/>
              <a:t>The licensor cannot revoke these freedoms as long as you follow the license terms. Under the following terms:</a:t>
            </a:r>
            <a:endParaRPr sz="12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None/>
            </a:pPr>
            <a:r>
              <a:rPr b="1" lang="en" sz="1200"/>
              <a:t>Attribution</a:t>
            </a:r>
            <a:r>
              <a:rPr lang="en" sz="1200"/>
              <a:t> — You must give appropriate credit, provide a link to the license, and indicate if changes were made. You may do so in any reasonable manner, but not in any way that suggests the licensor endorses you or your use.</a:t>
            </a:r>
            <a:endParaRPr sz="12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None/>
            </a:pPr>
            <a:r>
              <a:rPr b="1" lang="en" sz="1200"/>
              <a:t>ShareAlike</a:t>
            </a:r>
            <a:r>
              <a:rPr lang="en" sz="1200"/>
              <a:t> — If you remix, transform, or build upon the material, you must distribute your contributions under the same license as the original.</a:t>
            </a:r>
            <a:endParaRPr sz="12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b="1" lang="en" sz="1200"/>
              <a:t>No additional restrictions</a:t>
            </a:r>
            <a:r>
              <a:rPr lang="en" sz="1200"/>
              <a:t> — You may not apply legal terms or technological measures that legally restrict others from doing anything the license permits.</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p>
        </p:txBody>
      </p:sp>
      <p:sp>
        <p:nvSpPr>
          <p:cNvPr id="60" name="Google Shape;60;p13"/>
          <p:cNvSpPr txBox="1"/>
          <p:nvPr/>
        </p:nvSpPr>
        <p:spPr>
          <a:xfrm>
            <a:off x="12050" y="1271575"/>
            <a:ext cx="9144000" cy="3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This is a human-readable summary of (and not a substitute for) the license available at https://creativecommons.org/licenses/by-sa/2.5/in/legalcode</a:t>
            </a:r>
            <a:endParaRPr sz="1000">
              <a:solidFill>
                <a:schemeClr val="dk1"/>
              </a:solidFill>
            </a:endParaRPr>
          </a:p>
          <a:p>
            <a:pPr indent="0" lvl="0" marL="0" rtl="0" algn="ctr">
              <a:spcBef>
                <a:spcPts val="0"/>
              </a:spcBef>
              <a:spcAft>
                <a:spcPts val="0"/>
              </a:spcAft>
              <a:buNone/>
            </a:pPr>
            <a:r>
              <a:t/>
            </a:r>
            <a:endParaRPr/>
          </a:p>
        </p:txBody>
      </p:sp>
      <p:pic>
        <p:nvPicPr>
          <p:cNvPr id="61" name="Google Shape;61;p13"/>
          <p:cNvPicPr preferRelativeResize="0"/>
          <p:nvPr/>
        </p:nvPicPr>
        <p:blipFill rotWithShape="1">
          <a:blip r:embed="rId7">
            <a:alphaModFix/>
          </a:blip>
          <a:srcRect b="0" l="0" r="0" t="0"/>
          <a:stretch/>
        </p:blipFill>
        <p:spPr>
          <a:xfrm>
            <a:off x="0" y="0"/>
            <a:ext cx="1264800" cy="1264800"/>
          </a:xfrm>
          <a:prstGeom prst="rect">
            <a:avLst/>
          </a:prstGeom>
          <a:noFill/>
          <a:ln>
            <a:noFill/>
          </a:ln>
        </p:spPr>
      </p:pic>
      <p:pic>
        <p:nvPicPr>
          <p:cNvPr id="62" name="Google Shape;62;p13"/>
          <p:cNvPicPr preferRelativeResize="0"/>
          <p:nvPr/>
        </p:nvPicPr>
        <p:blipFill>
          <a:blip r:embed="rId8">
            <a:alphaModFix/>
          </a:blip>
          <a:stretch>
            <a:fillRect/>
          </a:stretch>
        </p:blipFill>
        <p:spPr>
          <a:xfrm>
            <a:off x="68225" y="2081550"/>
            <a:ext cx="269050" cy="262050"/>
          </a:xfrm>
          <a:prstGeom prst="rect">
            <a:avLst/>
          </a:prstGeom>
          <a:noFill/>
          <a:ln>
            <a:noFill/>
          </a:ln>
        </p:spPr>
      </p:pic>
      <p:pic>
        <p:nvPicPr>
          <p:cNvPr id="63" name="Google Shape;63;p13"/>
          <p:cNvPicPr preferRelativeResize="0"/>
          <p:nvPr/>
        </p:nvPicPr>
        <p:blipFill>
          <a:blip r:embed="rId9">
            <a:alphaModFix/>
          </a:blip>
          <a:stretch>
            <a:fillRect/>
          </a:stretch>
        </p:blipFill>
        <p:spPr>
          <a:xfrm>
            <a:off x="68225" y="2464800"/>
            <a:ext cx="269050" cy="262039"/>
          </a:xfrm>
          <a:prstGeom prst="rect">
            <a:avLst/>
          </a:prstGeom>
          <a:noFill/>
          <a:ln>
            <a:noFill/>
          </a:ln>
        </p:spPr>
      </p:pic>
      <p:sp>
        <p:nvSpPr>
          <p:cNvPr id="64" name="Google Shape;64;p13"/>
          <p:cNvSpPr txBox="1"/>
          <p:nvPr/>
        </p:nvSpPr>
        <p:spPr>
          <a:xfrm>
            <a:off x="5914575" y="1621200"/>
            <a:ext cx="2919000" cy="3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t>Notices:</a:t>
            </a:r>
            <a:endParaRPr sz="800"/>
          </a:p>
          <a:p>
            <a:pPr indent="0" lvl="0" marL="0" rtl="0" algn="l">
              <a:spcBef>
                <a:spcPts val="0"/>
              </a:spcBef>
              <a:spcAft>
                <a:spcPts val="0"/>
              </a:spcAft>
              <a:buClr>
                <a:schemeClr val="dk1"/>
              </a:buClr>
              <a:buSzPts val="1100"/>
              <a:buFont typeface="Arial"/>
              <a:buNone/>
            </a:pPr>
            <a:r>
              <a:rPr lang="en" sz="800"/>
              <a:t>You do not have to comply with the license for elements of the material in the public domain or where your use is permitted by an applicable exception or limitation.</a:t>
            </a:r>
            <a:endParaRPr sz="800"/>
          </a:p>
          <a:p>
            <a:pPr indent="0" lvl="0" marL="0" rtl="0" algn="l">
              <a:spcBef>
                <a:spcPts val="0"/>
              </a:spcBef>
              <a:spcAft>
                <a:spcPts val="0"/>
              </a:spcAft>
              <a:buNone/>
            </a:pPr>
            <a:r>
              <a:rPr lang="en" sz="800"/>
              <a:t>No warranties are given. The license may not give you all of the permissions necessary for your intended use. For example, other rights such as publicity, privacy, or moral rights may limit how you use the material.</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Disclaimer:</a:t>
            </a:r>
            <a:endParaRPr sz="800"/>
          </a:p>
          <a:p>
            <a:pPr indent="0" lvl="0" marL="0" rtl="0" algn="l">
              <a:spcBef>
                <a:spcPts val="0"/>
              </a:spcBef>
              <a:spcAft>
                <a:spcPts val="0"/>
              </a:spcAft>
              <a:buNone/>
            </a:pPr>
            <a:r>
              <a:rPr lang="en" sz="800"/>
              <a:t>This deed highlights only some of the key features and terms of the actual license. It is not a license and has no legal value. You should carefully review all of the terms and conditions of the actual license before using the licensed material.</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Appropriate credit:</a:t>
            </a:r>
            <a:endParaRPr sz="800"/>
          </a:p>
          <a:p>
            <a:pPr indent="0" lvl="0" marL="0" rtl="0" algn="l">
              <a:spcBef>
                <a:spcPts val="0"/>
              </a:spcBef>
              <a:spcAft>
                <a:spcPts val="0"/>
              </a:spcAft>
              <a:buNone/>
            </a:pPr>
            <a:r>
              <a:rPr lang="en" sz="800"/>
              <a:t>If supplied, you must provide a link to the creator and </a:t>
            </a:r>
            <a:r>
              <a:rPr lang="en" sz="800"/>
              <a:t>attribution</a:t>
            </a:r>
            <a:r>
              <a:rPr lang="en" sz="800"/>
              <a:t> parties, a copyright notice, a license notice, a disclaimer notice, and a link to the material.</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Indicate if changes were made:</a:t>
            </a:r>
            <a:endParaRPr sz="800"/>
          </a:p>
          <a:p>
            <a:pPr indent="0" lvl="0" marL="0" rtl="0" algn="l">
              <a:spcBef>
                <a:spcPts val="0"/>
              </a:spcBef>
              <a:spcAft>
                <a:spcPts val="0"/>
              </a:spcAft>
              <a:buNone/>
            </a:pPr>
            <a:r>
              <a:rPr lang="en" sz="800"/>
              <a:t>You must indicate if you modified the material and retain an indication of previous modifications.</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You may need to get additional permissions before using the material as you intend.</a:t>
            </a:r>
            <a:endParaRPr sz="800"/>
          </a:p>
        </p:txBody>
      </p:sp>
      <p:sp>
        <p:nvSpPr>
          <p:cNvPr id="65" name="Google Shape;65;p13"/>
          <p:cNvSpPr txBox="1"/>
          <p:nvPr/>
        </p:nvSpPr>
        <p:spPr>
          <a:xfrm rot="-5400000">
            <a:off x="7155075" y="3102500"/>
            <a:ext cx="3625800" cy="3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Based after https://creativecommons.org/licenses/by-sa/2.5/in/</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