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96" r:id="rId6"/>
    <p:sldId id="260" r:id="rId7"/>
    <p:sldId id="295" r:id="rId8"/>
    <p:sldId id="294" r:id="rId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Barlow Medium" panose="00000600000000000000" pitchFamily="2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F340F-9424-4489-BE0E-BF9837C60AC2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9199E1-911A-420D-89B4-700D4D8A5F7B}">
      <dgm:prSet phldrT="[Text]"/>
      <dgm:spPr/>
      <dgm:t>
        <a:bodyPr/>
        <a:lstStyle/>
        <a:p>
          <a:r>
            <a:rPr lang="en-US" dirty="0"/>
            <a:t>Creating a database of all the available resources in the schools</a:t>
          </a:r>
          <a:endParaRPr lang="en-IN" dirty="0"/>
        </a:p>
      </dgm:t>
    </dgm:pt>
    <dgm:pt modelId="{8C106751-6013-4BB4-8AE0-13114C9EE18B}" type="parTrans" cxnId="{1B869830-E907-4A53-BFFB-B667BC1B10D8}">
      <dgm:prSet/>
      <dgm:spPr/>
      <dgm:t>
        <a:bodyPr/>
        <a:lstStyle/>
        <a:p>
          <a:endParaRPr lang="en-IN"/>
        </a:p>
      </dgm:t>
    </dgm:pt>
    <dgm:pt modelId="{E17B0E2A-4E6C-4E14-BB3B-C35179857B35}" type="sibTrans" cxnId="{1B869830-E907-4A53-BFFB-B667BC1B10D8}">
      <dgm:prSet/>
      <dgm:spPr/>
      <dgm:t>
        <a:bodyPr/>
        <a:lstStyle/>
        <a:p>
          <a:endParaRPr lang="en-IN"/>
        </a:p>
      </dgm:t>
    </dgm:pt>
    <dgm:pt modelId="{88DAF6B5-A53F-4B9F-B30F-4073F0A0FC32}">
      <dgm:prSet phldrT="[Text]"/>
      <dgm:spPr/>
      <dgm:t>
        <a:bodyPr/>
        <a:lstStyle/>
        <a:p>
          <a:r>
            <a:rPr lang="en-US" dirty="0"/>
            <a:t>User has to register first</a:t>
          </a:r>
          <a:endParaRPr lang="en-IN" dirty="0"/>
        </a:p>
      </dgm:t>
    </dgm:pt>
    <dgm:pt modelId="{08D1B79F-61AD-48AA-96BD-2D084EE93528}" type="parTrans" cxnId="{4F417412-708B-48BB-98E8-97ABC3F7E390}">
      <dgm:prSet/>
      <dgm:spPr/>
      <dgm:t>
        <a:bodyPr/>
        <a:lstStyle/>
        <a:p>
          <a:endParaRPr lang="en-IN"/>
        </a:p>
      </dgm:t>
    </dgm:pt>
    <dgm:pt modelId="{7559ABB8-1186-4766-A5A4-8E9E325FCAC0}" type="sibTrans" cxnId="{4F417412-708B-48BB-98E8-97ABC3F7E390}">
      <dgm:prSet/>
      <dgm:spPr/>
      <dgm:t>
        <a:bodyPr/>
        <a:lstStyle/>
        <a:p>
          <a:endParaRPr lang="en-IN"/>
        </a:p>
      </dgm:t>
    </dgm:pt>
    <dgm:pt modelId="{769E0240-D0E0-43D7-BFEC-0BEC37741D09}">
      <dgm:prSet phldrT="[Text]"/>
      <dgm:spPr/>
      <dgm:t>
        <a:bodyPr/>
        <a:lstStyle/>
        <a:p>
          <a:r>
            <a:rPr lang="en-US"/>
            <a:t>It shows the available resources as per user’s needs</a:t>
          </a:r>
          <a:endParaRPr lang="en-IN" dirty="0"/>
        </a:p>
      </dgm:t>
    </dgm:pt>
    <dgm:pt modelId="{24366916-2697-4643-B820-D678880951B8}" type="parTrans" cxnId="{3E1A63FC-6C47-4E84-98A8-73853EF7F51B}">
      <dgm:prSet/>
      <dgm:spPr/>
      <dgm:t>
        <a:bodyPr/>
        <a:lstStyle/>
        <a:p>
          <a:endParaRPr lang="en-IN"/>
        </a:p>
      </dgm:t>
    </dgm:pt>
    <dgm:pt modelId="{6F0B872C-7870-4D34-A7FD-A351E22D3001}" type="sibTrans" cxnId="{3E1A63FC-6C47-4E84-98A8-73853EF7F51B}">
      <dgm:prSet/>
      <dgm:spPr/>
      <dgm:t>
        <a:bodyPr/>
        <a:lstStyle/>
        <a:p>
          <a:endParaRPr lang="en-IN"/>
        </a:p>
      </dgm:t>
    </dgm:pt>
    <dgm:pt modelId="{98A18139-2722-456D-8D5E-26EE58786DF0}">
      <dgm:prSet phldrT="[Text]" custT="1"/>
      <dgm:spPr/>
      <dgm:t>
        <a:bodyPr/>
        <a:lstStyle/>
        <a:p>
          <a:r>
            <a:rPr lang="en-US" sz="1400" dirty="0"/>
            <a:t>Creating a website using HTML and CSS</a:t>
          </a:r>
          <a:endParaRPr lang="en-IN" sz="1400" dirty="0"/>
        </a:p>
      </dgm:t>
    </dgm:pt>
    <dgm:pt modelId="{780ACF35-AD10-4588-9EFA-674731EA3E58}" type="sibTrans" cxnId="{FE0BC54F-AD77-414C-8A46-5418DB29353A}">
      <dgm:prSet/>
      <dgm:spPr/>
      <dgm:t>
        <a:bodyPr/>
        <a:lstStyle/>
        <a:p>
          <a:endParaRPr lang="en-IN"/>
        </a:p>
      </dgm:t>
    </dgm:pt>
    <dgm:pt modelId="{2836B32E-BDA1-4BE0-9D53-F3694040A040}" type="parTrans" cxnId="{FE0BC54F-AD77-414C-8A46-5418DB29353A}">
      <dgm:prSet/>
      <dgm:spPr/>
      <dgm:t>
        <a:bodyPr/>
        <a:lstStyle/>
        <a:p>
          <a:endParaRPr lang="en-IN"/>
        </a:p>
      </dgm:t>
    </dgm:pt>
    <dgm:pt modelId="{1B106CBF-95CD-4446-8875-363C1E5FBE98}">
      <dgm:prSet phldrT="[Text]"/>
      <dgm:spPr/>
      <dgm:t>
        <a:bodyPr/>
        <a:lstStyle/>
        <a:p>
          <a:r>
            <a:rPr lang="en-US"/>
            <a:t>So,the users can book the resource in the required time slots </a:t>
          </a:r>
          <a:endParaRPr lang="en-IN" dirty="0"/>
        </a:p>
      </dgm:t>
    </dgm:pt>
    <dgm:pt modelId="{E0807A19-666A-4A34-8895-8C1B81A28831}" type="parTrans" cxnId="{73B0489D-0DD9-4223-9FB7-EF02B6D4901C}">
      <dgm:prSet/>
      <dgm:spPr/>
      <dgm:t>
        <a:bodyPr/>
        <a:lstStyle/>
        <a:p>
          <a:endParaRPr lang="en-IN"/>
        </a:p>
      </dgm:t>
    </dgm:pt>
    <dgm:pt modelId="{0511CE30-8FEE-41B3-8CA2-BF25A35DA9B4}" type="sibTrans" cxnId="{73B0489D-0DD9-4223-9FB7-EF02B6D4901C}">
      <dgm:prSet/>
      <dgm:spPr/>
      <dgm:t>
        <a:bodyPr/>
        <a:lstStyle/>
        <a:p>
          <a:endParaRPr lang="en-IN"/>
        </a:p>
      </dgm:t>
    </dgm:pt>
    <dgm:pt modelId="{413F27C6-1158-4232-AE08-91BB98A5B3AC}">
      <dgm:prSet phldrT="[Text]"/>
      <dgm:spPr/>
      <dgm:t>
        <a:bodyPr/>
        <a:lstStyle/>
        <a:p>
          <a:r>
            <a:rPr lang="en-US"/>
            <a:t>User will login to the website</a:t>
          </a:r>
          <a:endParaRPr lang="en-IN" dirty="0"/>
        </a:p>
      </dgm:t>
    </dgm:pt>
    <dgm:pt modelId="{C6E4A81C-3907-4B4C-A370-9CAFB26F06E4}" type="parTrans" cxnId="{95D6D617-F2D1-4C6E-87A2-546182A058C2}">
      <dgm:prSet/>
      <dgm:spPr/>
      <dgm:t>
        <a:bodyPr/>
        <a:lstStyle/>
        <a:p>
          <a:endParaRPr lang="en-IN"/>
        </a:p>
      </dgm:t>
    </dgm:pt>
    <dgm:pt modelId="{200263A2-E684-4620-ADCF-BDEBA5C2E4E9}" type="sibTrans" cxnId="{95D6D617-F2D1-4C6E-87A2-546182A058C2}">
      <dgm:prSet/>
      <dgm:spPr/>
      <dgm:t>
        <a:bodyPr/>
        <a:lstStyle/>
        <a:p>
          <a:endParaRPr lang="en-IN"/>
        </a:p>
      </dgm:t>
    </dgm:pt>
    <dgm:pt modelId="{2C9ED224-31FC-4C11-8F64-1C0DA63977BB}" type="pres">
      <dgm:prSet presAssocID="{9C7F340F-9424-4489-BE0E-BF9837C60AC2}" presName="diagram" presStyleCnt="0">
        <dgm:presLayoutVars>
          <dgm:dir/>
          <dgm:resizeHandles val="exact"/>
        </dgm:presLayoutVars>
      </dgm:prSet>
      <dgm:spPr/>
    </dgm:pt>
    <dgm:pt modelId="{A522777A-ABB0-4DD5-8C52-A1C232A7AB7A}" type="pres">
      <dgm:prSet presAssocID="{98A18139-2722-456D-8D5E-26EE58786DF0}" presName="node" presStyleLbl="node1" presStyleIdx="0" presStyleCnt="6" custLinFactNeighborX="-47" custLinFactNeighborY="2772">
        <dgm:presLayoutVars>
          <dgm:bulletEnabled val="1"/>
        </dgm:presLayoutVars>
      </dgm:prSet>
      <dgm:spPr/>
    </dgm:pt>
    <dgm:pt modelId="{12F181F4-3172-4601-850C-46F52B19E898}" type="pres">
      <dgm:prSet presAssocID="{780ACF35-AD10-4588-9EFA-674731EA3E58}" presName="sibTrans" presStyleLbl="sibTrans2D1" presStyleIdx="0" presStyleCnt="5"/>
      <dgm:spPr/>
    </dgm:pt>
    <dgm:pt modelId="{9CE1EEFF-2817-44EC-8E53-99535E43DD72}" type="pres">
      <dgm:prSet presAssocID="{780ACF35-AD10-4588-9EFA-674731EA3E58}" presName="connectorText" presStyleLbl="sibTrans2D1" presStyleIdx="0" presStyleCnt="5"/>
      <dgm:spPr/>
    </dgm:pt>
    <dgm:pt modelId="{97D80321-2B59-49F9-BCC4-8CD7CD329268}" type="pres">
      <dgm:prSet presAssocID="{A89199E1-911A-420D-89B4-700D4D8A5F7B}" presName="node" presStyleLbl="node1" presStyleIdx="1" presStyleCnt="6">
        <dgm:presLayoutVars>
          <dgm:bulletEnabled val="1"/>
        </dgm:presLayoutVars>
      </dgm:prSet>
      <dgm:spPr/>
    </dgm:pt>
    <dgm:pt modelId="{888324C6-F650-4628-9644-94C36D6F4F01}" type="pres">
      <dgm:prSet presAssocID="{E17B0E2A-4E6C-4E14-BB3B-C35179857B35}" presName="sibTrans" presStyleLbl="sibTrans2D1" presStyleIdx="1" presStyleCnt="5"/>
      <dgm:spPr/>
    </dgm:pt>
    <dgm:pt modelId="{E1D67D58-8B00-4353-8A17-5260DA187B90}" type="pres">
      <dgm:prSet presAssocID="{E17B0E2A-4E6C-4E14-BB3B-C35179857B35}" presName="connectorText" presStyleLbl="sibTrans2D1" presStyleIdx="1" presStyleCnt="5"/>
      <dgm:spPr/>
    </dgm:pt>
    <dgm:pt modelId="{40F66EBA-2A08-48F9-A38D-D6BDA6F0A862}" type="pres">
      <dgm:prSet presAssocID="{88DAF6B5-A53F-4B9F-B30F-4073F0A0FC32}" presName="node" presStyleLbl="node1" presStyleIdx="2" presStyleCnt="6">
        <dgm:presLayoutVars>
          <dgm:bulletEnabled val="1"/>
        </dgm:presLayoutVars>
      </dgm:prSet>
      <dgm:spPr/>
    </dgm:pt>
    <dgm:pt modelId="{ED7CAFD2-C7BE-42ED-A9B6-5AFD2A31B410}" type="pres">
      <dgm:prSet presAssocID="{7559ABB8-1186-4766-A5A4-8E9E325FCAC0}" presName="sibTrans" presStyleLbl="sibTrans2D1" presStyleIdx="2" presStyleCnt="5"/>
      <dgm:spPr/>
    </dgm:pt>
    <dgm:pt modelId="{A5911672-1C1A-46D4-90D9-286F4E7DFE45}" type="pres">
      <dgm:prSet presAssocID="{7559ABB8-1186-4766-A5A4-8E9E325FCAC0}" presName="connectorText" presStyleLbl="sibTrans2D1" presStyleIdx="2" presStyleCnt="5"/>
      <dgm:spPr/>
    </dgm:pt>
    <dgm:pt modelId="{6FA38C15-89AB-49D6-8239-29AE2F859554}" type="pres">
      <dgm:prSet presAssocID="{413F27C6-1158-4232-AE08-91BB98A5B3AC}" presName="node" presStyleLbl="node1" presStyleIdx="3" presStyleCnt="6">
        <dgm:presLayoutVars>
          <dgm:bulletEnabled val="1"/>
        </dgm:presLayoutVars>
      </dgm:prSet>
      <dgm:spPr/>
    </dgm:pt>
    <dgm:pt modelId="{2E0DD93A-D36B-4DA7-A4DC-59E02AE0C70F}" type="pres">
      <dgm:prSet presAssocID="{200263A2-E684-4620-ADCF-BDEBA5C2E4E9}" presName="sibTrans" presStyleLbl="sibTrans2D1" presStyleIdx="3" presStyleCnt="5"/>
      <dgm:spPr/>
    </dgm:pt>
    <dgm:pt modelId="{292CE8DA-3B13-49FA-8A1D-A26F37A056F4}" type="pres">
      <dgm:prSet presAssocID="{200263A2-E684-4620-ADCF-BDEBA5C2E4E9}" presName="connectorText" presStyleLbl="sibTrans2D1" presStyleIdx="3" presStyleCnt="5"/>
      <dgm:spPr/>
    </dgm:pt>
    <dgm:pt modelId="{559E18ED-CCDA-4232-81C3-F86168F3B7D0}" type="pres">
      <dgm:prSet presAssocID="{769E0240-D0E0-43D7-BFEC-0BEC37741D09}" presName="node" presStyleLbl="node1" presStyleIdx="4" presStyleCnt="6">
        <dgm:presLayoutVars>
          <dgm:bulletEnabled val="1"/>
        </dgm:presLayoutVars>
      </dgm:prSet>
      <dgm:spPr/>
    </dgm:pt>
    <dgm:pt modelId="{AC27EA9E-1E27-43FB-84D4-332E38CCF874}" type="pres">
      <dgm:prSet presAssocID="{6F0B872C-7870-4D34-A7FD-A351E22D3001}" presName="sibTrans" presStyleLbl="sibTrans2D1" presStyleIdx="4" presStyleCnt="5"/>
      <dgm:spPr/>
    </dgm:pt>
    <dgm:pt modelId="{6B88D395-DEEA-486E-896F-800435048C74}" type="pres">
      <dgm:prSet presAssocID="{6F0B872C-7870-4D34-A7FD-A351E22D3001}" presName="connectorText" presStyleLbl="sibTrans2D1" presStyleIdx="4" presStyleCnt="5"/>
      <dgm:spPr/>
    </dgm:pt>
    <dgm:pt modelId="{EE79ADD0-6823-4767-98AC-39401B410A8F}" type="pres">
      <dgm:prSet presAssocID="{1B106CBF-95CD-4446-8875-363C1E5FBE98}" presName="node" presStyleLbl="node1" presStyleIdx="5" presStyleCnt="6" custLinFactNeighborX="0">
        <dgm:presLayoutVars>
          <dgm:bulletEnabled val="1"/>
        </dgm:presLayoutVars>
      </dgm:prSet>
      <dgm:spPr/>
    </dgm:pt>
  </dgm:ptLst>
  <dgm:cxnLst>
    <dgm:cxn modelId="{BC856503-53C7-4C40-838A-0991DDCCCD16}" type="presOf" srcId="{200263A2-E684-4620-ADCF-BDEBA5C2E4E9}" destId="{2E0DD93A-D36B-4DA7-A4DC-59E02AE0C70F}" srcOrd="0" destOrd="0" presId="urn:microsoft.com/office/officeart/2005/8/layout/process5"/>
    <dgm:cxn modelId="{632FF304-927E-4A26-9537-1E4BABF15674}" type="presOf" srcId="{780ACF35-AD10-4588-9EFA-674731EA3E58}" destId="{12F181F4-3172-4601-850C-46F52B19E898}" srcOrd="0" destOrd="0" presId="urn:microsoft.com/office/officeart/2005/8/layout/process5"/>
    <dgm:cxn modelId="{81C97E05-D3AC-4CBC-9F4C-C7CCEAB45C9B}" type="presOf" srcId="{7559ABB8-1186-4766-A5A4-8E9E325FCAC0}" destId="{A5911672-1C1A-46D4-90D9-286F4E7DFE45}" srcOrd="1" destOrd="0" presId="urn:microsoft.com/office/officeart/2005/8/layout/process5"/>
    <dgm:cxn modelId="{4F417412-708B-48BB-98E8-97ABC3F7E390}" srcId="{9C7F340F-9424-4489-BE0E-BF9837C60AC2}" destId="{88DAF6B5-A53F-4B9F-B30F-4073F0A0FC32}" srcOrd="2" destOrd="0" parTransId="{08D1B79F-61AD-48AA-96BD-2D084EE93528}" sibTransId="{7559ABB8-1186-4766-A5A4-8E9E325FCAC0}"/>
    <dgm:cxn modelId="{95D6D617-F2D1-4C6E-87A2-546182A058C2}" srcId="{9C7F340F-9424-4489-BE0E-BF9837C60AC2}" destId="{413F27C6-1158-4232-AE08-91BB98A5B3AC}" srcOrd="3" destOrd="0" parTransId="{C6E4A81C-3907-4B4C-A370-9CAFB26F06E4}" sibTransId="{200263A2-E684-4620-ADCF-BDEBA5C2E4E9}"/>
    <dgm:cxn modelId="{1B869830-E907-4A53-BFFB-B667BC1B10D8}" srcId="{9C7F340F-9424-4489-BE0E-BF9837C60AC2}" destId="{A89199E1-911A-420D-89B4-700D4D8A5F7B}" srcOrd="1" destOrd="0" parTransId="{8C106751-6013-4BB4-8AE0-13114C9EE18B}" sibTransId="{E17B0E2A-4E6C-4E14-BB3B-C35179857B35}"/>
    <dgm:cxn modelId="{911B9833-2ADF-435B-A337-CFE6760E93A7}" type="presOf" srcId="{E17B0E2A-4E6C-4E14-BB3B-C35179857B35}" destId="{E1D67D58-8B00-4353-8A17-5260DA187B90}" srcOrd="1" destOrd="0" presId="urn:microsoft.com/office/officeart/2005/8/layout/process5"/>
    <dgm:cxn modelId="{EDD19D48-1296-4CAF-9ED5-17F4A71F3A62}" type="presOf" srcId="{769E0240-D0E0-43D7-BFEC-0BEC37741D09}" destId="{559E18ED-CCDA-4232-81C3-F86168F3B7D0}" srcOrd="0" destOrd="0" presId="urn:microsoft.com/office/officeart/2005/8/layout/process5"/>
    <dgm:cxn modelId="{23DE956D-F36B-431F-B0EB-F0BC25E6E39A}" type="presOf" srcId="{7559ABB8-1186-4766-A5A4-8E9E325FCAC0}" destId="{ED7CAFD2-C7BE-42ED-A9B6-5AFD2A31B410}" srcOrd="0" destOrd="0" presId="urn:microsoft.com/office/officeart/2005/8/layout/process5"/>
    <dgm:cxn modelId="{FE0BC54F-AD77-414C-8A46-5418DB29353A}" srcId="{9C7F340F-9424-4489-BE0E-BF9837C60AC2}" destId="{98A18139-2722-456D-8D5E-26EE58786DF0}" srcOrd="0" destOrd="0" parTransId="{2836B32E-BDA1-4BE0-9D53-F3694040A040}" sibTransId="{780ACF35-AD10-4588-9EFA-674731EA3E58}"/>
    <dgm:cxn modelId="{119A7952-D32F-46DF-BFE9-696B8795CCE0}" type="presOf" srcId="{88DAF6B5-A53F-4B9F-B30F-4073F0A0FC32}" destId="{40F66EBA-2A08-48F9-A38D-D6BDA6F0A862}" srcOrd="0" destOrd="0" presId="urn:microsoft.com/office/officeart/2005/8/layout/process5"/>
    <dgm:cxn modelId="{8A1C1F58-4A05-4A51-B06E-3C659BCF091D}" type="presOf" srcId="{200263A2-E684-4620-ADCF-BDEBA5C2E4E9}" destId="{292CE8DA-3B13-49FA-8A1D-A26F37A056F4}" srcOrd="1" destOrd="0" presId="urn:microsoft.com/office/officeart/2005/8/layout/process5"/>
    <dgm:cxn modelId="{DBB58178-C23E-4D1D-B428-91BA77FB2AC1}" type="presOf" srcId="{413F27C6-1158-4232-AE08-91BB98A5B3AC}" destId="{6FA38C15-89AB-49D6-8239-29AE2F859554}" srcOrd="0" destOrd="0" presId="urn:microsoft.com/office/officeart/2005/8/layout/process5"/>
    <dgm:cxn modelId="{8FB88E7E-E212-448A-B884-A3E273629EF0}" type="presOf" srcId="{6F0B872C-7870-4D34-A7FD-A351E22D3001}" destId="{AC27EA9E-1E27-43FB-84D4-332E38CCF874}" srcOrd="0" destOrd="0" presId="urn:microsoft.com/office/officeart/2005/8/layout/process5"/>
    <dgm:cxn modelId="{C361C28C-EA2A-4A96-8E90-A5956B816085}" type="presOf" srcId="{98A18139-2722-456D-8D5E-26EE58786DF0}" destId="{A522777A-ABB0-4DD5-8C52-A1C232A7AB7A}" srcOrd="0" destOrd="0" presId="urn:microsoft.com/office/officeart/2005/8/layout/process5"/>
    <dgm:cxn modelId="{86D12797-9F0B-4A8F-9706-53DA46B38F4B}" type="presOf" srcId="{A89199E1-911A-420D-89B4-700D4D8A5F7B}" destId="{97D80321-2B59-49F9-BCC4-8CD7CD329268}" srcOrd="0" destOrd="0" presId="urn:microsoft.com/office/officeart/2005/8/layout/process5"/>
    <dgm:cxn modelId="{844A0F98-C01C-4D5E-A786-5D3A732189D5}" type="presOf" srcId="{9C7F340F-9424-4489-BE0E-BF9837C60AC2}" destId="{2C9ED224-31FC-4C11-8F64-1C0DA63977BB}" srcOrd="0" destOrd="0" presId="urn:microsoft.com/office/officeart/2005/8/layout/process5"/>
    <dgm:cxn modelId="{73B0489D-0DD9-4223-9FB7-EF02B6D4901C}" srcId="{9C7F340F-9424-4489-BE0E-BF9837C60AC2}" destId="{1B106CBF-95CD-4446-8875-363C1E5FBE98}" srcOrd="5" destOrd="0" parTransId="{E0807A19-666A-4A34-8895-8C1B81A28831}" sibTransId="{0511CE30-8FEE-41B3-8CA2-BF25A35DA9B4}"/>
    <dgm:cxn modelId="{300A7FA5-05EE-4A9D-846E-03B3E1747124}" type="presOf" srcId="{6F0B872C-7870-4D34-A7FD-A351E22D3001}" destId="{6B88D395-DEEA-486E-896F-800435048C74}" srcOrd="1" destOrd="0" presId="urn:microsoft.com/office/officeart/2005/8/layout/process5"/>
    <dgm:cxn modelId="{C90F8FD1-21AA-4584-8C44-8117392F4424}" type="presOf" srcId="{E17B0E2A-4E6C-4E14-BB3B-C35179857B35}" destId="{888324C6-F650-4628-9644-94C36D6F4F01}" srcOrd="0" destOrd="0" presId="urn:microsoft.com/office/officeart/2005/8/layout/process5"/>
    <dgm:cxn modelId="{A61564EB-BAE3-4F56-954B-F4CCB8375F69}" type="presOf" srcId="{780ACF35-AD10-4588-9EFA-674731EA3E58}" destId="{9CE1EEFF-2817-44EC-8E53-99535E43DD72}" srcOrd="1" destOrd="0" presId="urn:microsoft.com/office/officeart/2005/8/layout/process5"/>
    <dgm:cxn modelId="{AF738FFB-AF63-4F4B-89C0-A4D1A735DDAC}" type="presOf" srcId="{1B106CBF-95CD-4446-8875-363C1E5FBE98}" destId="{EE79ADD0-6823-4767-98AC-39401B410A8F}" srcOrd="0" destOrd="0" presId="urn:microsoft.com/office/officeart/2005/8/layout/process5"/>
    <dgm:cxn modelId="{3E1A63FC-6C47-4E84-98A8-73853EF7F51B}" srcId="{9C7F340F-9424-4489-BE0E-BF9837C60AC2}" destId="{769E0240-D0E0-43D7-BFEC-0BEC37741D09}" srcOrd="4" destOrd="0" parTransId="{24366916-2697-4643-B820-D678880951B8}" sibTransId="{6F0B872C-7870-4D34-A7FD-A351E22D3001}"/>
    <dgm:cxn modelId="{93972805-903E-4177-A133-3DE695B9C921}" type="presParOf" srcId="{2C9ED224-31FC-4C11-8F64-1C0DA63977BB}" destId="{A522777A-ABB0-4DD5-8C52-A1C232A7AB7A}" srcOrd="0" destOrd="0" presId="urn:microsoft.com/office/officeart/2005/8/layout/process5"/>
    <dgm:cxn modelId="{E2CBC1BC-97ED-4311-A52D-A513A1DAE9FE}" type="presParOf" srcId="{2C9ED224-31FC-4C11-8F64-1C0DA63977BB}" destId="{12F181F4-3172-4601-850C-46F52B19E898}" srcOrd="1" destOrd="0" presId="urn:microsoft.com/office/officeart/2005/8/layout/process5"/>
    <dgm:cxn modelId="{64744FBF-72D4-4C72-AC25-CCAAC71CC2CB}" type="presParOf" srcId="{12F181F4-3172-4601-850C-46F52B19E898}" destId="{9CE1EEFF-2817-44EC-8E53-99535E43DD72}" srcOrd="0" destOrd="0" presId="urn:microsoft.com/office/officeart/2005/8/layout/process5"/>
    <dgm:cxn modelId="{C5AED5F1-CD2B-4172-9966-97F645CC437A}" type="presParOf" srcId="{2C9ED224-31FC-4C11-8F64-1C0DA63977BB}" destId="{97D80321-2B59-49F9-BCC4-8CD7CD329268}" srcOrd="2" destOrd="0" presId="urn:microsoft.com/office/officeart/2005/8/layout/process5"/>
    <dgm:cxn modelId="{B633FE97-CD8B-41FD-A269-063156BBFF7B}" type="presParOf" srcId="{2C9ED224-31FC-4C11-8F64-1C0DA63977BB}" destId="{888324C6-F650-4628-9644-94C36D6F4F01}" srcOrd="3" destOrd="0" presId="urn:microsoft.com/office/officeart/2005/8/layout/process5"/>
    <dgm:cxn modelId="{29D3A0FF-7E4E-4ED5-B54E-B6C14E84AD38}" type="presParOf" srcId="{888324C6-F650-4628-9644-94C36D6F4F01}" destId="{E1D67D58-8B00-4353-8A17-5260DA187B90}" srcOrd="0" destOrd="0" presId="urn:microsoft.com/office/officeart/2005/8/layout/process5"/>
    <dgm:cxn modelId="{6B0EFBFA-AB63-4A92-9C8B-6A15805B26B7}" type="presParOf" srcId="{2C9ED224-31FC-4C11-8F64-1C0DA63977BB}" destId="{40F66EBA-2A08-48F9-A38D-D6BDA6F0A862}" srcOrd="4" destOrd="0" presId="urn:microsoft.com/office/officeart/2005/8/layout/process5"/>
    <dgm:cxn modelId="{818BEACE-E28D-4FE2-A10B-09E939812E3C}" type="presParOf" srcId="{2C9ED224-31FC-4C11-8F64-1C0DA63977BB}" destId="{ED7CAFD2-C7BE-42ED-A9B6-5AFD2A31B410}" srcOrd="5" destOrd="0" presId="urn:microsoft.com/office/officeart/2005/8/layout/process5"/>
    <dgm:cxn modelId="{880C1226-0EE0-4C9E-9783-0DE2C0AD4D8B}" type="presParOf" srcId="{ED7CAFD2-C7BE-42ED-A9B6-5AFD2A31B410}" destId="{A5911672-1C1A-46D4-90D9-286F4E7DFE45}" srcOrd="0" destOrd="0" presId="urn:microsoft.com/office/officeart/2005/8/layout/process5"/>
    <dgm:cxn modelId="{37BCFC75-74E6-45C9-B9F1-CF98FDB5D6D0}" type="presParOf" srcId="{2C9ED224-31FC-4C11-8F64-1C0DA63977BB}" destId="{6FA38C15-89AB-49D6-8239-29AE2F859554}" srcOrd="6" destOrd="0" presId="urn:microsoft.com/office/officeart/2005/8/layout/process5"/>
    <dgm:cxn modelId="{4757C662-35F6-41BB-8322-1567E7423ADB}" type="presParOf" srcId="{2C9ED224-31FC-4C11-8F64-1C0DA63977BB}" destId="{2E0DD93A-D36B-4DA7-A4DC-59E02AE0C70F}" srcOrd="7" destOrd="0" presId="urn:microsoft.com/office/officeart/2005/8/layout/process5"/>
    <dgm:cxn modelId="{2019FC88-808A-41D9-BBA0-1A21353D31A9}" type="presParOf" srcId="{2E0DD93A-D36B-4DA7-A4DC-59E02AE0C70F}" destId="{292CE8DA-3B13-49FA-8A1D-A26F37A056F4}" srcOrd="0" destOrd="0" presId="urn:microsoft.com/office/officeart/2005/8/layout/process5"/>
    <dgm:cxn modelId="{A285A6C8-B00C-4FD8-8893-84E32B695301}" type="presParOf" srcId="{2C9ED224-31FC-4C11-8F64-1C0DA63977BB}" destId="{559E18ED-CCDA-4232-81C3-F86168F3B7D0}" srcOrd="8" destOrd="0" presId="urn:microsoft.com/office/officeart/2005/8/layout/process5"/>
    <dgm:cxn modelId="{1520D332-D12F-4BC2-8836-1825FD72488E}" type="presParOf" srcId="{2C9ED224-31FC-4C11-8F64-1C0DA63977BB}" destId="{AC27EA9E-1E27-43FB-84D4-332E38CCF874}" srcOrd="9" destOrd="0" presId="urn:microsoft.com/office/officeart/2005/8/layout/process5"/>
    <dgm:cxn modelId="{9687B5C9-3ED3-4213-8764-A0D18495B613}" type="presParOf" srcId="{AC27EA9E-1E27-43FB-84D4-332E38CCF874}" destId="{6B88D395-DEEA-486E-896F-800435048C74}" srcOrd="0" destOrd="0" presId="urn:microsoft.com/office/officeart/2005/8/layout/process5"/>
    <dgm:cxn modelId="{AA7EA5C5-E1EE-4AC2-9D81-01B3980833CC}" type="presParOf" srcId="{2C9ED224-31FC-4C11-8F64-1C0DA63977BB}" destId="{EE79ADD0-6823-4767-98AC-39401B410A8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2777A-ABB0-4DD5-8C52-A1C232A7AB7A}">
      <dsp:nvSpPr>
        <dsp:cNvPr id="0" name=""/>
        <dsp:cNvSpPr/>
      </dsp:nvSpPr>
      <dsp:spPr>
        <a:xfrm>
          <a:off x="4605" y="450275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a website using HTML and CSS</a:t>
          </a:r>
          <a:endParaRPr lang="en-IN" sz="1400" kern="1200" dirty="0"/>
        </a:p>
      </dsp:txBody>
      <dsp:txXfrm>
        <a:off x="32747" y="478417"/>
        <a:ext cx="1545106" cy="904550"/>
      </dsp:txXfrm>
    </dsp:sp>
    <dsp:sp modelId="{12F181F4-3172-4601-850C-46F52B19E898}">
      <dsp:nvSpPr>
        <dsp:cNvPr id="0" name=""/>
        <dsp:cNvSpPr/>
      </dsp:nvSpPr>
      <dsp:spPr>
        <a:xfrm rot="21559175">
          <a:off x="1747071" y="718917"/>
          <a:ext cx="339917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747075" y="798951"/>
        <a:ext cx="237942" cy="238286"/>
      </dsp:txXfrm>
    </dsp:sp>
    <dsp:sp modelId="{97D80321-2B59-49F9-BCC4-8CD7CD329268}">
      <dsp:nvSpPr>
        <dsp:cNvPr id="0" name=""/>
        <dsp:cNvSpPr/>
      </dsp:nvSpPr>
      <dsp:spPr>
        <a:xfrm>
          <a:off x="2247304" y="42364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 a database of all the available resources in the schools</a:t>
          </a:r>
          <a:endParaRPr lang="en-IN" sz="1300" kern="1200" dirty="0"/>
        </a:p>
      </dsp:txBody>
      <dsp:txXfrm>
        <a:off x="2275446" y="451782"/>
        <a:ext cx="1545106" cy="904550"/>
      </dsp:txXfrm>
    </dsp:sp>
    <dsp:sp modelId="{888324C6-F650-4628-9644-94C36D6F4F01}">
      <dsp:nvSpPr>
        <dsp:cNvPr id="0" name=""/>
        <dsp:cNvSpPr/>
      </dsp:nvSpPr>
      <dsp:spPr>
        <a:xfrm>
          <a:off x="3989617" y="705485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989617" y="784914"/>
        <a:ext cx="237646" cy="238286"/>
      </dsp:txXfrm>
    </dsp:sp>
    <dsp:sp modelId="{40F66EBA-2A08-48F9-A38D-D6BDA6F0A862}">
      <dsp:nvSpPr>
        <dsp:cNvPr id="0" name=""/>
        <dsp:cNvSpPr/>
      </dsp:nvSpPr>
      <dsp:spPr>
        <a:xfrm>
          <a:off x="4489251" y="42364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has to register first</a:t>
          </a:r>
          <a:endParaRPr lang="en-IN" sz="1300" kern="1200" dirty="0"/>
        </a:p>
      </dsp:txBody>
      <dsp:txXfrm>
        <a:off x="4517393" y="451782"/>
        <a:ext cx="1545106" cy="904550"/>
      </dsp:txXfrm>
    </dsp:sp>
    <dsp:sp modelId="{ED7CAFD2-C7BE-42ED-A9B6-5AFD2A31B410}">
      <dsp:nvSpPr>
        <dsp:cNvPr id="0" name=""/>
        <dsp:cNvSpPr/>
      </dsp:nvSpPr>
      <dsp:spPr>
        <a:xfrm rot="5400000">
          <a:off x="5120199" y="1496572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5170803" y="1525397"/>
        <a:ext cx="238286" cy="237646"/>
      </dsp:txXfrm>
    </dsp:sp>
    <dsp:sp modelId="{6FA38C15-89AB-49D6-8239-29AE2F859554}">
      <dsp:nvSpPr>
        <dsp:cNvPr id="0" name=""/>
        <dsp:cNvSpPr/>
      </dsp:nvSpPr>
      <dsp:spPr>
        <a:xfrm>
          <a:off x="4489251" y="2025031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 will login to the website</a:t>
          </a:r>
          <a:endParaRPr lang="en-IN" sz="1300" kern="1200" dirty="0"/>
        </a:p>
      </dsp:txBody>
      <dsp:txXfrm>
        <a:off x="4517393" y="2053173"/>
        <a:ext cx="1545106" cy="904550"/>
      </dsp:txXfrm>
    </dsp:sp>
    <dsp:sp modelId="{2E0DD93A-D36B-4DA7-A4DC-59E02AE0C70F}">
      <dsp:nvSpPr>
        <dsp:cNvPr id="0" name=""/>
        <dsp:cNvSpPr/>
      </dsp:nvSpPr>
      <dsp:spPr>
        <a:xfrm rot="10800000">
          <a:off x="4008834" y="2306876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4110682" y="2386305"/>
        <a:ext cx="237646" cy="238286"/>
      </dsp:txXfrm>
    </dsp:sp>
    <dsp:sp modelId="{559E18ED-CCDA-4232-81C3-F86168F3B7D0}">
      <dsp:nvSpPr>
        <dsp:cNvPr id="0" name=""/>
        <dsp:cNvSpPr/>
      </dsp:nvSpPr>
      <dsp:spPr>
        <a:xfrm>
          <a:off x="2247304" y="2025031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shows the available resources as per user’s needs</a:t>
          </a:r>
          <a:endParaRPr lang="en-IN" sz="1300" kern="1200" dirty="0"/>
        </a:p>
      </dsp:txBody>
      <dsp:txXfrm>
        <a:off x="2275446" y="2053173"/>
        <a:ext cx="1545106" cy="904550"/>
      </dsp:txXfrm>
    </dsp:sp>
    <dsp:sp modelId="{AC27EA9E-1E27-43FB-84D4-332E38CCF874}">
      <dsp:nvSpPr>
        <dsp:cNvPr id="0" name=""/>
        <dsp:cNvSpPr/>
      </dsp:nvSpPr>
      <dsp:spPr>
        <a:xfrm rot="10800000">
          <a:off x="1766887" y="2306876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10800000">
        <a:off x="1868735" y="2386305"/>
        <a:ext cx="237646" cy="238286"/>
      </dsp:txXfrm>
    </dsp:sp>
    <dsp:sp modelId="{EE79ADD0-6823-4767-98AC-39401B410A8F}">
      <dsp:nvSpPr>
        <dsp:cNvPr id="0" name=""/>
        <dsp:cNvSpPr/>
      </dsp:nvSpPr>
      <dsp:spPr>
        <a:xfrm>
          <a:off x="5357" y="2025031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So,the users can book the resource in the required time slots </a:t>
          </a:r>
          <a:endParaRPr lang="en-IN" sz="1300" kern="1200" dirty="0"/>
        </a:p>
      </dsp:txBody>
      <dsp:txXfrm>
        <a:off x="33499" y="2053173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07700" y="971525"/>
            <a:ext cx="6117300" cy="3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▸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531375" y="607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340242" y="620225"/>
            <a:ext cx="7154037" cy="33705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br>
              <a:rPr lang="en" sz="6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system among schools</a:t>
            </a:r>
            <a:br>
              <a:rPr lang="e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oogle Shape;67;p11"/>
          <p:cNvGrpSpPr/>
          <p:nvPr/>
        </p:nvGrpSpPr>
        <p:grpSpPr>
          <a:xfrm>
            <a:off x="7494280" y="2571750"/>
            <a:ext cx="1309477" cy="2134696"/>
            <a:chOff x="6730350" y="2315900"/>
            <a:chExt cx="257700" cy="420100"/>
          </a:xfrm>
        </p:grpSpPr>
        <p:sp>
          <p:nvSpPr>
            <p:cNvPr id="68" name="Google Shape;68;p1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588336" y="1576550"/>
            <a:ext cx="8286306" cy="18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is based on the idea of allocating scarce resources to schools from other schools which are available with them in a particular time slot, so that all the resources that are required for students’ growth are equally distributed among all schools.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example, if  a school X is lacking  playground, then they can login into our  website and check for the available playgrounds in different schools in a particular timeslot and can choose the nearest school having playground, free in that timeslot which can be utilized by the students of the school X. </a:t>
            </a:r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193381" y="737163"/>
            <a:ext cx="509279" cy="423676"/>
            <a:chOff x="1926350" y="995225"/>
            <a:chExt cx="428650" cy="356600"/>
          </a:xfrm>
        </p:grpSpPr>
        <p:sp>
          <p:nvSpPr>
            <p:cNvPr id="83" name="Google Shape;83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21154" y="503515"/>
            <a:ext cx="5444491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more to be explored during development.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  <p:grpSp>
        <p:nvGrpSpPr>
          <p:cNvPr id="7" name="Google Shape;67;p11">
            <a:extLst>
              <a:ext uri="{FF2B5EF4-FFF2-40B4-BE49-F238E27FC236}">
                <a16:creationId xmlns:a16="http://schemas.microsoft.com/office/drawing/2014/main" id="{C82BBD8C-BDEE-4604-8C6D-12D6FCCC97E4}"/>
              </a:ext>
            </a:extLst>
          </p:cNvPr>
          <p:cNvGrpSpPr/>
          <p:nvPr/>
        </p:nvGrpSpPr>
        <p:grpSpPr>
          <a:xfrm>
            <a:off x="6713701" y="2205752"/>
            <a:ext cx="1309477" cy="2134696"/>
            <a:chOff x="6730350" y="2315900"/>
            <a:chExt cx="257700" cy="420100"/>
          </a:xfrm>
        </p:grpSpPr>
        <p:sp>
          <p:nvSpPr>
            <p:cNvPr id="8" name="Google Shape;68;p11">
              <a:extLst>
                <a:ext uri="{FF2B5EF4-FFF2-40B4-BE49-F238E27FC236}">
                  <a16:creationId xmlns:a16="http://schemas.microsoft.com/office/drawing/2014/main" id="{DC6A5E64-070E-464F-BE0E-CE7E9EB2830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69;p11">
              <a:extLst>
                <a:ext uri="{FF2B5EF4-FFF2-40B4-BE49-F238E27FC236}">
                  <a16:creationId xmlns:a16="http://schemas.microsoft.com/office/drawing/2014/main" id="{2028D780-6976-4C1D-8F94-1E779D253F89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70;p11">
              <a:extLst>
                <a:ext uri="{FF2B5EF4-FFF2-40B4-BE49-F238E27FC236}">
                  <a16:creationId xmlns:a16="http://schemas.microsoft.com/office/drawing/2014/main" id="{E2F3CCE4-AD6E-43C1-8F31-F71E3E73DC8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1;p11">
              <a:extLst>
                <a:ext uri="{FF2B5EF4-FFF2-40B4-BE49-F238E27FC236}">
                  <a16:creationId xmlns:a16="http://schemas.microsoft.com/office/drawing/2014/main" id="{FDFF72C9-CA46-427F-A0C8-D546D384B6A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72;p11">
              <a:extLst>
                <a:ext uri="{FF2B5EF4-FFF2-40B4-BE49-F238E27FC236}">
                  <a16:creationId xmlns:a16="http://schemas.microsoft.com/office/drawing/2014/main" id="{46BA9312-BBAA-4151-909C-3BCDF82EF4D4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184299"/>
            <a:ext cx="7440300" cy="7940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375144"/>
            <a:ext cx="7608216" cy="3459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main website’s structure using HTML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site’s User Interface by styling using CSS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will be having a login portal. Schools can login ,they can share and utilize the resources from the other schools.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information about the available resources will be stored in the database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n"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4AE02-60DA-4A67-BDDB-7DF47A74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837" y="1134140"/>
            <a:ext cx="7586763" cy="36221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logins into our website and enters the resource he want 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we will display them, the nearby schools with the available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resources,so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that he can select as per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his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requirement.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User can add his available resources also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978C-2C74-492B-AB39-6A795E682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550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1213263" y="666307"/>
            <a:ext cx="5782961" cy="4040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0DDE69-31F8-4330-B09C-1BB12DF7D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251835"/>
              </p:ext>
            </p:extLst>
          </p:nvPr>
        </p:nvGraphicFramePr>
        <p:xfrm>
          <a:off x="1524000" y="1516912"/>
          <a:ext cx="6096000" cy="3409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6599-B0BC-4C8B-BC2C-64B252BB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6306D-6551-408E-9B43-6E91D2B0A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Resource allocation systems manage a fixed amount of some given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resources,such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playgrounds,library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must be allocated to users who request them.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Mainly Schools from the rural backgrounds gets benefitted from this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project,as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they might not be having all the resources.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are following the idea  ‘Each Resource For All’ which makes this project useful for schools and students growth.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805F-2479-4102-B8FE-8CD9ECD9C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59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9"/>
          <p:cNvSpPr txBox="1"/>
          <p:nvPr/>
        </p:nvSpPr>
        <p:spPr>
          <a:xfrm>
            <a:off x="1183758" y="1949302"/>
            <a:ext cx="7109636" cy="55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5400" b="1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160119733073</a:t>
            </a:r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160119733076</a:t>
            </a:r>
            <a:endParaRPr sz="2400" b="1" dirty="0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369</Words>
  <Application>Microsoft Office PowerPoint</Application>
  <PresentationFormat>On-screen Show (16:9)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Medium</vt:lpstr>
      <vt:lpstr>Bebas Neue</vt:lpstr>
      <vt:lpstr>Times New Roman</vt:lpstr>
      <vt:lpstr>Barlow Light</vt:lpstr>
      <vt:lpstr>Fitzwalter template</vt:lpstr>
      <vt:lpstr>Mini Project  Resource allocation system among schools  </vt:lpstr>
      <vt:lpstr>PROBLEM STATEMENT</vt:lpstr>
      <vt:lpstr>TECH STACK</vt:lpstr>
      <vt:lpstr>APPROACH</vt:lpstr>
      <vt:lpstr>PowerPoint Presentation</vt:lpstr>
      <vt:lpstr>PowerPoint Presentation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Resource allocation system among schools</dc:title>
  <dc:creator>Nayakam Srija</dc:creator>
  <cp:lastModifiedBy>073</cp:lastModifiedBy>
  <cp:revision>10</cp:revision>
  <dcterms:modified xsi:type="dcterms:W3CDTF">2021-11-03T03:58:29Z</dcterms:modified>
</cp:coreProperties>
</file>