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9" r:id="rId3"/>
    <p:sldId id="257" r:id="rId4"/>
    <p:sldId id="268" r:id="rId5"/>
    <p:sldId id="260" r:id="rId6"/>
    <p:sldId id="265" r:id="rId7"/>
    <p:sldId id="259" r:id="rId8"/>
    <p:sldId id="270" r:id="rId9"/>
    <p:sldId id="261" r:id="rId10"/>
    <p:sldId id="262" r:id="rId11"/>
    <p:sldId id="263" r:id="rId12"/>
    <p:sldId id="264" r:id="rId13"/>
    <p:sldId id="266" r:id="rId14"/>
    <p:sldId id="267"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2309" autoAdjust="0"/>
    <p:restoredTop sz="94660"/>
  </p:normalViewPr>
  <p:slideViewPr>
    <p:cSldViewPr snapToGrid="0">
      <p:cViewPr varScale="1">
        <p:scale>
          <a:sx n="85" d="100"/>
          <a:sy n="85" d="100"/>
        </p:scale>
        <p:origin x="254"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ata2.xml.rels><?xml version="1.0" encoding="UTF-8" standalone="yes"?>
<Relationships xmlns="http://schemas.openxmlformats.org/package/2006/relationships"><Relationship Id="rId8" Type="http://schemas.openxmlformats.org/officeDocument/2006/relationships/image" Target="../media/image16.png"/><Relationship Id="rId13" Type="http://schemas.openxmlformats.org/officeDocument/2006/relationships/image" Target="../media/image21.svg"/><Relationship Id="rId3" Type="http://schemas.openxmlformats.org/officeDocument/2006/relationships/image" Target="../media/image11.svg"/><Relationship Id="rId7" Type="http://schemas.openxmlformats.org/officeDocument/2006/relationships/image" Target="../media/image15.svg"/><Relationship Id="rId12" Type="http://schemas.openxmlformats.org/officeDocument/2006/relationships/image" Target="../media/image20.png"/><Relationship Id="rId2" Type="http://schemas.openxmlformats.org/officeDocument/2006/relationships/image" Target="../media/image10.png"/><Relationship Id="rId1" Type="http://schemas.openxmlformats.org/officeDocument/2006/relationships/hyperlink" Target="https://nsrdb.nrel.gov/data-viewer" TargetMode="External"/><Relationship Id="rId6" Type="http://schemas.openxmlformats.org/officeDocument/2006/relationships/image" Target="../media/image14.png"/><Relationship Id="rId11" Type="http://schemas.openxmlformats.org/officeDocument/2006/relationships/image" Target="../media/image19.svg"/><Relationship Id="rId5" Type="http://schemas.openxmlformats.org/officeDocument/2006/relationships/image" Target="../media/image13.svg"/><Relationship Id="rId10" Type="http://schemas.openxmlformats.org/officeDocument/2006/relationships/image" Target="../media/image18.png"/><Relationship Id="rId4" Type="http://schemas.openxmlformats.org/officeDocument/2006/relationships/image" Target="../media/image12.png"/><Relationship Id="rId9" Type="http://schemas.openxmlformats.org/officeDocument/2006/relationships/image" Target="../media/image17.sv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6.png"/><Relationship Id="rId13" Type="http://schemas.openxmlformats.org/officeDocument/2006/relationships/image" Target="../media/image21.svg"/><Relationship Id="rId3" Type="http://schemas.openxmlformats.org/officeDocument/2006/relationships/image" Target="../media/image12.png"/><Relationship Id="rId7" Type="http://schemas.openxmlformats.org/officeDocument/2006/relationships/image" Target="../media/image15.svg"/><Relationship Id="rId12" Type="http://schemas.openxmlformats.org/officeDocument/2006/relationships/image" Target="../media/image20.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4.png"/><Relationship Id="rId11" Type="http://schemas.openxmlformats.org/officeDocument/2006/relationships/image" Target="../media/image19.svg"/><Relationship Id="rId5" Type="http://schemas.openxmlformats.org/officeDocument/2006/relationships/hyperlink" Target="https://nsrdb.nrel.gov/data-viewer" TargetMode="External"/><Relationship Id="rId10" Type="http://schemas.openxmlformats.org/officeDocument/2006/relationships/image" Target="../media/image18.png"/><Relationship Id="rId4" Type="http://schemas.openxmlformats.org/officeDocument/2006/relationships/image" Target="../media/image13.svg"/><Relationship Id="rId9" Type="http://schemas.openxmlformats.org/officeDocument/2006/relationships/image" Target="../media/image17.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77ED90E-D212-485E-9587-10384D4463B2}"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A3745E22-821A-4B1F-93D0-33B2DBCF9B7D}">
      <dgm:prSet/>
      <dgm:spPr/>
      <dgm:t>
        <a:bodyPr/>
        <a:lstStyle/>
        <a:p>
          <a:pPr>
            <a:lnSpc>
              <a:spcPct val="100000"/>
            </a:lnSpc>
          </a:pPr>
          <a:r>
            <a:rPr lang="en-US" dirty="0"/>
            <a:t>Using Real Time data of 25 years for solar prediction</a:t>
          </a:r>
        </a:p>
      </dgm:t>
    </dgm:pt>
    <dgm:pt modelId="{A15CF5B5-55C3-4449-B48B-821FCFD432D1}" type="parTrans" cxnId="{C3A5182C-AC97-45D5-AA2C-DC1DCF9D8916}">
      <dgm:prSet/>
      <dgm:spPr/>
      <dgm:t>
        <a:bodyPr/>
        <a:lstStyle/>
        <a:p>
          <a:endParaRPr lang="en-US"/>
        </a:p>
      </dgm:t>
    </dgm:pt>
    <dgm:pt modelId="{3AC79C53-990B-4091-BEA1-0EE62E501DA3}" type="sibTrans" cxnId="{C3A5182C-AC97-45D5-AA2C-DC1DCF9D8916}">
      <dgm:prSet/>
      <dgm:spPr/>
      <dgm:t>
        <a:bodyPr/>
        <a:lstStyle/>
        <a:p>
          <a:endParaRPr lang="en-US"/>
        </a:p>
      </dgm:t>
    </dgm:pt>
    <dgm:pt modelId="{1DCECEB8-35FA-406C-A39E-5F94EBE362CD}">
      <dgm:prSet/>
      <dgm:spPr/>
      <dgm:t>
        <a:bodyPr/>
        <a:lstStyle/>
        <a:p>
          <a:pPr>
            <a:lnSpc>
              <a:spcPct val="100000"/>
            </a:lnSpc>
          </a:pPr>
          <a:r>
            <a:rPr lang="en-US"/>
            <a:t>Implementing Neural Networks</a:t>
          </a:r>
        </a:p>
      </dgm:t>
    </dgm:pt>
    <dgm:pt modelId="{BFDF31FF-5167-43F3-8763-F9E49CA76717}" type="parTrans" cxnId="{349BB874-D2C9-4654-AA24-B25E5F3C3933}">
      <dgm:prSet/>
      <dgm:spPr/>
      <dgm:t>
        <a:bodyPr/>
        <a:lstStyle/>
        <a:p>
          <a:endParaRPr lang="en-US"/>
        </a:p>
      </dgm:t>
    </dgm:pt>
    <dgm:pt modelId="{C7AD88D2-F4BA-4924-B924-1CE7327540FE}" type="sibTrans" cxnId="{349BB874-D2C9-4654-AA24-B25E5F3C3933}">
      <dgm:prSet/>
      <dgm:spPr/>
      <dgm:t>
        <a:bodyPr/>
        <a:lstStyle/>
        <a:p>
          <a:endParaRPr lang="en-US"/>
        </a:p>
      </dgm:t>
    </dgm:pt>
    <dgm:pt modelId="{56A40A17-CD4C-4565-927E-264763524568}">
      <dgm:prSet/>
      <dgm:spPr/>
      <dgm:t>
        <a:bodyPr/>
        <a:lstStyle/>
        <a:p>
          <a:pPr>
            <a:lnSpc>
              <a:spcPct val="100000"/>
            </a:lnSpc>
          </a:pPr>
          <a:r>
            <a:rPr lang="en-US"/>
            <a:t>Implementing LSTM</a:t>
          </a:r>
        </a:p>
      </dgm:t>
    </dgm:pt>
    <dgm:pt modelId="{3F85C894-C98B-4060-8DA1-D39F28A99E10}" type="parTrans" cxnId="{3FCCE2D0-4516-4D7D-8748-F9C2EEEA4B68}">
      <dgm:prSet/>
      <dgm:spPr/>
      <dgm:t>
        <a:bodyPr/>
        <a:lstStyle/>
        <a:p>
          <a:endParaRPr lang="en-US"/>
        </a:p>
      </dgm:t>
    </dgm:pt>
    <dgm:pt modelId="{8787C79F-6E2E-487D-B7D5-3A4264B394E3}" type="sibTrans" cxnId="{3FCCE2D0-4516-4D7D-8748-F9C2EEEA4B68}">
      <dgm:prSet/>
      <dgm:spPr/>
      <dgm:t>
        <a:bodyPr/>
        <a:lstStyle/>
        <a:p>
          <a:endParaRPr lang="en-US"/>
        </a:p>
      </dgm:t>
    </dgm:pt>
    <dgm:pt modelId="{AAEA5FB4-0C63-45C5-A208-607A73B925DF}">
      <dgm:prSet/>
      <dgm:spPr/>
      <dgm:t>
        <a:bodyPr/>
        <a:lstStyle/>
        <a:p>
          <a:pPr>
            <a:lnSpc>
              <a:spcPct val="100000"/>
            </a:lnSpc>
          </a:pPr>
          <a:r>
            <a:rPr lang="en-US"/>
            <a:t>Implementing ARIMA</a:t>
          </a:r>
        </a:p>
      </dgm:t>
    </dgm:pt>
    <dgm:pt modelId="{72A7D25B-85B2-4A50-ACF0-AD1CB7B82282}" type="parTrans" cxnId="{A1E836AB-4F3F-4EB1-974B-D3DBF6A32A36}">
      <dgm:prSet/>
      <dgm:spPr/>
      <dgm:t>
        <a:bodyPr/>
        <a:lstStyle/>
        <a:p>
          <a:endParaRPr lang="en-US"/>
        </a:p>
      </dgm:t>
    </dgm:pt>
    <dgm:pt modelId="{E623FF25-1495-4AE6-8980-A72D3889B42F}" type="sibTrans" cxnId="{A1E836AB-4F3F-4EB1-974B-D3DBF6A32A36}">
      <dgm:prSet/>
      <dgm:spPr/>
      <dgm:t>
        <a:bodyPr/>
        <a:lstStyle/>
        <a:p>
          <a:endParaRPr lang="en-US"/>
        </a:p>
      </dgm:t>
    </dgm:pt>
    <dgm:pt modelId="{0C7E6488-1BB9-4EAD-8DF8-46A354AB1214}" type="pres">
      <dgm:prSet presAssocID="{477ED90E-D212-485E-9587-10384D4463B2}" presName="root" presStyleCnt="0">
        <dgm:presLayoutVars>
          <dgm:dir/>
          <dgm:resizeHandles val="exact"/>
        </dgm:presLayoutVars>
      </dgm:prSet>
      <dgm:spPr/>
    </dgm:pt>
    <dgm:pt modelId="{AE13B490-B7B1-45C3-846D-FA9F07C6DFD7}" type="pres">
      <dgm:prSet presAssocID="{A3745E22-821A-4B1F-93D0-33B2DBCF9B7D}" presName="compNode" presStyleCnt="0"/>
      <dgm:spPr/>
    </dgm:pt>
    <dgm:pt modelId="{AF5F2A65-BB0D-4043-BE50-F5CAD7FC9143}" type="pres">
      <dgm:prSet presAssocID="{A3745E22-821A-4B1F-93D0-33B2DBCF9B7D}" presName="bgRect" presStyleLbl="bgShp" presStyleIdx="0" presStyleCnt="4"/>
      <dgm:spPr/>
    </dgm:pt>
    <dgm:pt modelId="{8718E2E9-7CBB-4741-9074-FA60A9F76F5C}" type="pres">
      <dgm:prSet presAssocID="{A3745E22-821A-4B1F-93D0-33B2DBCF9B7D}"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Sun"/>
        </a:ext>
      </dgm:extLst>
    </dgm:pt>
    <dgm:pt modelId="{58191BEA-0221-4199-B60F-DF500076F195}" type="pres">
      <dgm:prSet presAssocID="{A3745E22-821A-4B1F-93D0-33B2DBCF9B7D}" presName="spaceRect" presStyleCnt="0"/>
      <dgm:spPr/>
    </dgm:pt>
    <dgm:pt modelId="{844FE752-13C8-4B55-83DA-E13A434C1525}" type="pres">
      <dgm:prSet presAssocID="{A3745E22-821A-4B1F-93D0-33B2DBCF9B7D}" presName="parTx" presStyleLbl="revTx" presStyleIdx="0" presStyleCnt="4">
        <dgm:presLayoutVars>
          <dgm:chMax val="0"/>
          <dgm:chPref val="0"/>
        </dgm:presLayoutVars>
      </dgm:prSet>
      <dgm:spPr/>
    </dgm:pt>
    <dgm:pt modelId="{F6DDAE4C-22FD-4434-A377-1BFAB601B397}" type="pres">
      <dgm:prSet presAssocID="{3AC79C53-990B-4091-BEA1-0EE62E501DA3}" presName="sibTrans" presStyleCnt="0"/>
      <dgm:spPr/>
    </dgm:pt>
    <dgm:pt modelId="{95EFB5A7-DD58-44AB-954E-F7D1DDC207A4}" type="pres">
      <dgm:prSet presAssocID="{1DCECEB8-35FA-406C-A39E-5F94EBE362CD}" presName="compNode" presStyleCnt="0"/>
      <dgm:spPr/>
    </dgm:pt>
    <dgm:pt modelId="{DDE35E49-B7C2-4B07-93B8-E05E86BE0756}" type="pres">
      <dgm:prSet presAssocID="{1DCECEB8-35FA-406C-A39E-5F94EBE362CD}" presName="bgRect" presStyleLbl="bgShp" presStyleIdx="1" presStyleCnt="4"/>
      <dgm:spPr/>
    </dgm:pt>
    <dgm:pt modelId="{DD5A278A-6433-44B3-BA84-AE523960AB5F}" type="pres">
      <dgm:prSet presAssocID="{1DCECEB8-35FA-406C-A39E-5F94EBE362CD}"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Network"/>
        </a:ext>
      </dgm:extLst>
    </dgm:pt>
    <dgm:pt modelId="{78049A34-7E82-484D-A02E-0762CC7FE767}" type="pres">
      <dgm:prSet presAssocID="{1DCECEB8-35FA-406C-A39E-5F94EBE362CD}" presName="spaceRect" presStyleCnt="0"/>
      <dgm:spPr/>
    </dgm:pt>
    <dgm:pt modelId="{7B10F88C-EC3E-4DEA-830E-AA6EE8A1073E}" type="pres">
      <dgm:prSet presAssocID="{1DCECEB8-35FA-406C-A39E-5F94EBE362CD}" presName="parTx" presStyleLbl="revTx" presStyleIdx="1" presStyleCnt="4">
        <dgm:presLayoutVars>
          <dgm:chMax val="0"/>
          <dgm:chPref val="0"/>
        </dgm:presLayoutVars>
      </dgm:prSet>
      <dgm:spPr/>
    </dgm:pt>
    <dgm:pt modelId="{CD4EFD1B-9786-4BBF-AF15-4DEBC8A4FD03}" type="pres">
      <dgm:prSet presAssocID="{C7AD88D2-F4BA-4924-B924-1CE7327540FE}" presName="sibTrans" presStyleCnt="0"/>
      <dgm:spPr/>
    </dgm:pt>
    <dgm:pt modelId="{BC9442C7-DD35-43D9-AEB2-D51F344430AF}" type="pres">
      <dgm:prSet presAssocID="{56A40A17-CD4C-4565-927E-264763524568}" presName="compNode" presStyleCnt="0"/>
      <dgm:spPr/>
    </dgm:pt>
    <dgm:pt modelId="{9125DCD8-4CE3-4D4D-B67E-72CA8169E07C}" type="pres">
      <dgm:prSet presAssocID="{56A40A17-CD4C-4565-927E-264763524568}" presName="bgRect" presStyleLbl="bgShp" presStyleIdx="2" presStyleCnt="4"/>
      <dgm:spPr/>
    </dgm:pt>
    <dgm:pt modelId="{2A8E628A-B7BD-4DB0-8B3F-8F8C89E4AC42}" type="pres">
      <dgm:prSet presAssocID="{56A40A17-CD4C-4565-927E-264763524568}"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Checkmark"/>
        </a:ext>
      </dgm:extLst>
    </dgm:pt>
    <dgm:pt modelId="{D5A4DBF1-8FF8-4E60-A5A3-BBCAB50836D0}" type="pres">
      <dgm:prSet presAssocID="{56A40A17-CD4C-4565-927E-264763524568}" presName="spaceRect" presStyleCnt="0"/>
      <dgm:spPr/>
    </dgm:pt>
    <dgm:pt modelId="{547124F9-1D08-4458-B857-505C4412672B}" type="pres">
      <dgm:prSet presAssocID="{56A40A17-CD4C-4565-927E-264763524568}" presName="parTx" presStyleLbl="revTx" presStyleIdx="2" presStyleCnt="4">
        <dgm:presLayoutVars>
          <dgm:chMax val="0"/>
          <dgm:chPref val="0"/>
        </dgm:presLayoutVars>
      </dgm:prSet>
      <dgm:spPr/>
    </dgm:pt>
    <dgm:pt modelId="{60DC26DA-27AA-44E8-95EE-F2EBD842DAD8}" type="pres">
      <dgm:prSet presAssocID="{8787C79F-6E2E-487D-B7D5-3A4264B394E3}" presName="sibTrans" presStyleCnt="0"/>
      <dgm:spPr/>
    </dgm:pt>
    <dgm:pt modelId="{390C6F6D-9754-4B98-92CA-58C09E3F507D}" type="pres">
      <dgm:prSet presAssocID="{AAEA5FB4-0C63-45C5-A208-607A73B925DF}" presName="compNode" presStyleCnt="0"/>
      <dgm:spPr/>
    </dgm:pt>
    <dgm:pt modelId="{1E229354-5F16-4F1A-A13C-2A34B30074E0}" type="pres">
      <dgm:prSet presAssocID="{AAEA5FB4-0C63-45C5-A208-607A73B925DF}" presName="bgRect" presStyleLbl="bgShp" presStyleIdx="3" presStyleCnt="4"/>
      <dgm:spPr/>
    </dgm:pt>
    <dgm:pt modelId="{7988C870-B3EB-4873-87B1-7ACF9CC4672E}" type="pres">
      <dgm:prSet presAssocID="{AAEA5FB4-0C63-45C5-A208-607A73B925DF}"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Check List"/>
        </a:ext>
      </dgm:extLst>
    </dgm:pt>
    <dgm:pt modelId="{08D0375B-4111-49D6-BFBA-7F863554F726}" type="pres">
      <dgm:prSet presAssocID="{AAEA5FB4-0C63-45C5-A208-607A73B925DF}" presName="spaceRect" presStyleCnt="0"/>
      <dgm:spPr/>
    </dgm:pt>
    <dgm:pt modelId="{C2205906-A5A4-4EA9-94B9-3E533260CA35}" type="pres">
      <dgm:prSet presAssocID="{AAEA5FB4-0C63-45C5-A208-607A73B925DF}" presName="parTx" presStyleLbl="revTx" presStyleIdx="3" presStyleCnt="4">
        <dgm:presLayoutVars>
          <dgm:chMax val="0"/>
          <dgm:chPref val="0"/>
        </dgm:presLayoutVars>
      </dgm:prSet>
      <dgm:spPr/>
    </dgm:pt>
  </dgm:ptLst>
  <dgm:cxnLst>
    <dgm:cxn modelId="{D4943821-5A58-4942-ACBA-D70546011356}" type="presOf" srcId="{AAEA5FB4-0C63-45C5-A208-607A73B925DF}" destId="{C2205906-A5A4-4EA9-94B9-3E533260CA35}" srcOrd="0" destOrd="0" presId="urn:microsoft.com/office/officeart/2018/2/layout/IconVerticalSolidList"/>
    <dgm:cxn modelId="{C3A5182C-AC97-45D5-AA2C-DC1DCF9D8916}" srcId="{477ED90E-D212-485E-9587-10384D4463B2}" destId="{A3745E22-821A-4B1F-93D0-33B2DBCF9B7D}" srcOrd="0" destOrd="0" parTransId="{A15CF5B5-55C3-4449-B48B-821FCFD432D1}" sibTransId="{3AC79C53-990B-4091-BEA1-0EE62E501DA3}"/>
    <dgm:cxn modelId="{06E8F170-625C-498F-8640-B8150C8D35FE}" type="presOf" srcId="{1DCECEB8-35FA-406C-A39E-5F94EBE362CD}" destId="{7B10F88C-EC3E-4DEA-830E-AA6EE8A1073E}" srcOrd="0" destOrd="0" presId="urn:microsoft.com/office/officeart/2018/2/layout/IconVerticalSolidList"/>
    <dgm:cxn modelId="{349BB874-D2C9-4654-AA24-B25E5F3C3933}" srcId="{477ED90E-D212-485E-9587-10384D4463B2}" destId="{1DCECEB8-35FA-406C-A39E-5F94EBE362CD}" srcOrd="1" destOrd="0" parTransId="{BFDF31FF-5167-43F3-8763-F9E49CA76717}" sibTransId="{C7AD88D2-F4BA-4924-B924-1CE7327540FE}"/>
    <dgm:cxn modelId="{BBCD3A91-6237-484F-B507-80BC27C281DF}" type="presOf" srcId="{A3745E22-821A-4B1F-93D0-33B2DBCF9B7D}" destId="{844FE752-13C8-4B55-83DA-E13A434C1525}" srcOrd="0" destOrd="0" presId="urn:microsoft.com/office/officeart/2018/2/layout/IconVerticalSolidList"/>
    <dgm:cxn modelId="{F3BD6F95-CA36-46F0-8C31-4ECB02A30BB6}" type="presOf" srcId="{477ED90E-D212-485E-9587-10384D4463B2}" destId="{0C7E6488-1BB9-4EAD-8DF8-46A354AB1214}" srcOrd="0" destOrd="0" presId="urn:microsoft.com/office/officeart/2018/2/layout/IconVerticalSolidList"/>
    <dgm:cxn modelId="{A1E836AB-4F3F-4EB1-974B-D3DBF6A32A36}" srcId="{477ED90E-D212-485E-9587-10384D4463B2}" destId="{AAEA5FB4-0C63-45C5-A208-607A73B925DF}" srcOrd="3" destOrd="0" parTransId="{72A7D25B-85B2-4A50-ACF0-AD1CB7B82282}" sibTransId="{E623FF25-1495-4AE6-8980-A72D3889B42F}"/>
    <dgm:cxn modelId="{630462CC-4B82-439F-A8D9-E96BD2AAAFC7}" type="presOf" srcId="{56A40A17-CD4C-4565-927E-264763524568}" destId="{547124F9-1D08-4458-B857-505C4412672B}" srcOrd="0" destOrd="0" presId="urn:microsoft.com/office/officeart/2018/2/layout/IconVerticalSolidList"/>
    <dgm:cxn modelId="{3FCCE2D0-4516-4D7D-8748-F9C2EEEA4B68}" srcId="{477ED90E-D212-485E-9587-10384D4463B2}" destId="{56A40A17-CD4C-4565-927E-264763524568}" srcOrd="2" destOrd="0" parTransId="{3F85C894-C98B-4060-8DA1-D39F28A99E10}" sibTransId="{8787C79F-6E2E-487D-B7D5-3A4264B394E3}"/>
    <dgm:cxn modelId="{BD788161-3B1A-4A87-A174-F3555F3C082A}" type="presParOf" srcId="{0C7E6488-1BB9-4EAD-8DF8-46A354AB1214}" destId="{AE13B490-B7B1-45C3-846D-FA9F07C6DFD7}" srcOrd="0" destOrd="0" presId="urn:microsoft.com/office/officeart/2018/2/layout/IconVerticalSolidList"/>
    <dgm:cxn modelId="{54E4EFC2-DA89-4B3F-AC20-677DB1C5A7EE}" type="presParOf" srcId="{AE13B490-B7B1-45C3-846D-FA9F07C6DFD7}" destId="{AF5F2A65-BB0D-4043-BE50-F5CAD7FC9143}" srcOrd="0" destOrd="0" presId="urn:microsoft.com/office/officeart/2018/2/layout/IconVerticalSolidList"/>
    <dgm:cxn modelId="{E9AD73BA-639C-437A-81F5-F282F6CCD527}" type="presParOf" srcId="{AE13B490-B7B1-45C3-846D-FA9F07C6DFD7}" destId="{8718E2E9-7CBB-4741-9074-FA60A9F76F5C}" srcOrd="1" destOrd="0" presId="urn:microsoft.com/office/officeart/2018/2/layout/IconVerticalSolidList"/>
    <dgm:cxn modelId="{2C4C2DB1-782F-43E5-969B-D28D5EFEBF03}" type="presParOf" srcId="{AE13B490-B7B1-45C3-846D-FA9F07C6DFD7}" destId="{58191BEA-0221-4199-B60F-DF500076F195}" srcOrd="2" destOrd="0" presId="urn:microsoft.com/office/officeart/2018/2/layout/IconVerticalSolidList"/>
    <dgm:cxn modelId="{9B343325-7263-4640-84C1-B859BBC3A4FC}" type="presParOf" srcId="{AE13B490-B7B1-45C3-846D-FA9F07C6DFD7}" destId="{844FE752-13C8-4B55-83DA-E13A434C1525}" srcOrd="3" destOrd="0" presId="urn:microsoft.com/office/officeart/2018/2/layout/IconVerticalSolidList"/>
    <dgm:cxn modelId="{D249E5CA-CE81-4B2B-89E0-D25FF3CE21F6}" type="presParOf" srcId="{0C7E6488-1BB9-4EAD-8DF8-46A354AB1214}" destId="{F6DDAE4C-22FD-4434-A377-1BFAB601B397}" srcOrd="1" destOrd="0" presId="urn:microsoft.com/office/officeart/2018/2/layout/IconVerticalSolidList"/>
    <dgm:cxn modelId="{8A9729EC-84B3-48EC-8EB9-FD1A55163681}" type="presParOf" srcId="{0C7E6488-1BB9-4EAD-8DF8-46A354AB1214}" destId="{95EFB5A7-DD58-44AB-954E-F7D1DDC207A4}" srcOrd="2" destOrd="0" presId="urn:microsoft.com/office/officeart/2018/2/layout/IconVerticalSolidList"/>
    <dgm:cxn modelId="{E5F77679-EECC-4ED2-83E9-E3E798A6D8AE}" type="presParOf" srcId="{95EFB5A7-DD58-44AB-954E-F7D1DDC207A4}" destId="{DDE35E49-B7C2-4B07-93B8-E05E86BE0756}" srcOrd="0" destOrd="0" presId="urn:microsoft.com/office/officeart/2018/2/layout/IconVerticalSolidList"/>
    <dgm:cxn modelId="{A56C7D8A-B9BC-4C4C-9B78-9D804B1AE3CD}" type="presParOf" srcId="{95EFB5A7-DD58-44AB-954E-F7D1DDC207A4}" destId="{DD5A278A-6433-44B3-BA84-AE523960AB5F}" srcOrd="1" destOrd="0" presId="urn:microsoft.com/office/officeart/2018/2/layout/IconVerticalSolidList"/>
    <dgm:cxn modelId="{7ECA7293-8B9F-469B-B91F-3567C6203553}" type="presParOf" srcId="{95EFB5A7-DD58-44AB-954E-F7D1DDC207A4}" destId="{78049A34-7E82-484D-A02E-0762CC7FE767}" srcOrd="2" destOrd="0" presId="urn:microsoft.com/office/officeart/2018/2/layout/IconVerticalSolidList"/>
    <dgm:cxn modelId="{39F4BB82-536A-4959-AD2D-1F80BA81DB93}" type="presParOf" srcId="{95EFB5A7-DD58-44AB-954E-F7D1DDC207A4}" destId="{7B10F88C-EC3E-4DEA-830E-AA6EE8A1073E}" srcOrd="3" destOrd="0" presId="urn:microsoft.com/office/officeart/2018/2/layout/IconVerticalSolidList"/>
    <dgm:cxn modelId="{615F9519-726D-4DD5-B734-6C0E05481AE7}" type="presParOf" srcId="{0C7E6488-1BB9-4EAD-8DF8-46A354AB1214}" destId="{CD4EFD1B-9786-4BBF-AF15-4DEBC8A4FD03}" srcOrd="3" destOrd="0" presId="urn:microsoft.com/office/officeart/2018/2/layout/IconVerticalSolidList"/>
    <dgm:cxn modelId="{508F0A9A-471F-47FF-B4B0-DC3BD3E5F904}" type="presParOf" srcId="{0C7E6488-1BB9-4EAD-8DF8-46A354AB1214}" destId="{BC9442C7-DD35-43D9-AEB2-D51F344430AF}" srcOrd="4" destOrd="0" presId="urn:microsoft.com/office/officeart/2018/2/layout/IconVerticalSolidList"/>
    <dgm:cxn modelId="{A452FB91-4AD3-4AA7-83FE-50DA27FB1857}" type="presParOf" srcId="{BC9442C7-DD35-43D9-AEB2-D51F344430AF}" destId="{9125DCD8-4CE3-4D4D-B67E-72CA8169E07C}" srcOrd="0" destOrd="0" presId="urn:microsoft.com/office/officeart/2018/2/layout/IconVerticalSolidList"/>
    <dgm:cxn modelId="{4EFB7223-0402-4FE3-936A-74FF585D8DE1}" type="presParOf" srcId="{BC9442C7-DD35-43D9-AEB2-D51F344430AF}" destId="{2A8E628A-B7BD-4DB0-8B3F-8F8C89E4AC42}" srcOrd="1" destOrd="0" presId="urn:microsoft.com/office/officeart/2018/2/layout/IconVerticalSolidList"/>
    <dgm:cxn modelId="{D66C1F74-3409-4A93-879F-D69F4C952A48}" type="presParOf" srcId="{BC9442C7-DD35-43D9-AEB2-D51F344430AF}" destId="{D5A4DBF1-8FF8-4E60-A5A3-BBCAB50836D0}" srcOrd="2" destOrd="0" presId="urn:microsoft.com/office/officeart/2018/2/layout/IconVerticalSolidList"/>
    <dgm:cxn modelId="{9E13E35F-F6A7-493D-98AF-6A3E3547089F}" type="presParOf" srcId="{BC9442C7-DD35-43D9-AEB2-D51F344430AF}" destId="{547124F9-1D08-4458-B857-505C4412672B}" srcOrd="3" destOrd="0" presId="urn:microsoft.com/office/officeart/2018/2/layout/IconVerticalSolidList"/>
    <dgm:cxn modelId="{EDD47B23-ED60-445E-842E-1872E9C7FB73}" type="presParOf" srcId="{0C7E6488-1BB9-4EAD-8DF8-46A354AB1214}" destId="{60DC26DA-27AA-44E8-95EE-F2EBD842DAD8}" srcOrd="5" destOrd="0" presId="urn:microsoft.com/office/officeart/2018/2/layout/IconVerticalSolidList"/>
    <dgm:cxn modelId="{996A52D3-8535-49AA-BE8D-09A10BD3D058}" type="presParOf" srcId="{0C7E6488-1BB9-4EAD-8DF8-46A354AB1214}" destId="{390C6F6D-9754-4B98-92CA-58C09E3F507D}" srcOrd="6" destOrd="0" presId="urn:microsoft.com/office/officeart/2018/2/layout/IconVerticalSolidList"/>
    <dgm:cxn modelId="{1490411F-F4C8-4AA7-A93D-F874E57D6AE5}" type="presParOf" srcId="{390C6F6D-9754-4B98-92CA-58C09E3F507D}" destId="{1E229354-5F16-4F1A-A13C-2A34B30074E0}" srcOrd="0" destOrd="0" presId="urn:microsoft.com/office/officeart/2018/2/layout/IconVerticalSolidList"/>
    <dgm:cxn modelId="{E582C10E-E147-44A2-8CDC-159A8882B822}" type="presParOf" srcId="{390C6F6D-9754-4B98-92CA-58C09E3F507D}" destId="{7988C870-B3EB-4873-87B1-7ACF9CC4672E}" srcOrd="1" destOrd="0" presId="urn:microsoft.com/office/officeart/2018/2/layout/IconVerticalSolidList"/>
    <dgm:cxn modelId="{DA453C5D-4CD3-4F65-A2F3-7B0CDA26BDC2}" type="presParOf" srcId="{390C6F6D-9754-4B98-92CA-58C09E3F507D}" destId="{08D0375B-4111-49D6-BFBA-7F863554F726}" srcOrd="2" destOrd="0" presId="urn:microsoft.com/office/officeart/2018/2/layout/IconVerticalSolidList"/>
    <dgm:cxn modelId="{320D877C-B1E0-42B6-A820-2F469E42E0F7}" type="presParOf" srcId="{390C6F6D-9754-4B98-92CA-58C09E3F507D}" destId="{C2205906-A5A4-4EA9-94B9-3E533260CA35}"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BB23F73-3E3F-4039-9C73-20A7957D766D}" type="doc">
      <dgm:prSet loTypeId="urn:microsoft.com/office/officeart/2018/5/layout/IconLeafLabelList" loCatId="icon" qsTypeId="urn:microsoft.com/office/officeart/2005/8/quickstyle/simple1" qsCatId="simple" csTypeId="urn:microsoft.com/office/officeart/2018/5/colors/Iconchunking_neutralbg_accent1_2" csCatId="accent1" phldr="1"/>
      <dgm:spPr/>
      <dgm:t>
        <a:bodyPr/>
        <a:lstStyle/>
        <a:p>
          <a:endParaRPr lang="en-US"/>
        </a:p>
      </dgm:t>
    </dgm:pt>
    <dgm:pt modelId="{5AF6180A-F66C-452A-B972-8B8D7D3115D4}">
      <dgm:prSet/>
      <dgm:spPr/>
      <dgm:t>
        <a:bodyPr/>
        <a:lstStyle/>
        <a:p>
          <a:pPr>
            <a:defRPr cap="all"/>
          </a:pPr>
          <a:r>
            <a:rPr lang="en-US"/>
            <a:t>The dataset is a collection of solar output based on weather data</a:t>
          </a:r>
        </a:p>
      </dgm:t>
    </dgm:pt>
    <dgm:pt modelId="{B94C7885-4902-476C-83E4-21C353EA4A0E}" type="parTrans" cxnId="{4350F407-60D5-4147-8CE0-9FFD43AF9895}">
      <dgm:prSet/>
      <dgm:spPr/>
      <dgm:t>
        <a:bodyPr/>
        <a:lstStyle/>
        <a:p>
          <a:endParaRPr lang="en-US"/>
        </a:p>
      </dgm:t>
    </dgm:pt>
    <dgm:pt modelId="{E97A83A0-2D73-4FA3-A7F7-1A69CCEA787E}" type="sibTrans" cxnId="{4350F407-60D5-4147-8CE0-9FFD43AF9895}">
      <dgm:prSet/>
      <dgm:spPr/>
      <dgm:t>
        <a:bodyPr/>
        <a:lstStyle/>
        <a:p>
          <a:endParaRPr lang="en-US"/>
        </a:p>
      </dgm:t>
    </dgm:pt>
    <dgm:pt modelId="{B230FD29-0C74-4748-8324-87DFE4B53E58}">
      <dgm:prSet/>
      <dgm:spPr/>
      <dgm:t>
        <a:bodyPr/>
        <a:lstStyle/>
        <a:p>
          <a:pPr>
            <a:defRPr cap="all"/>
          </a:pPr>
          <a:r>
            <a:rPr lang="en-US">
              <a:hlinkClick xmlns:r="http://schemas.openxmlformats.org/officeDocument/2006/relationships" r:id="rId1"/>
            </a:rPr>
            <a:t>https://nsrdb.nrel.gov/data-viewer</a:t>
          </a:r>
          <a:endParaRPr lang="en-US"/>
        </a:p>
      </dgm:t>
    </dgm:pt>
    <dgm:pt modelId="{8E2836B0-D6F0-4754-B6A2-D4C4369360DA}" type="parTrans" cxnId="{398D024D-147D-426E-B118-FEFC8A095AB8}">
      <dgm:prSet/>
      <dgm:spPr/>
      <dgm:t>
        <a:bodyPr/>
        <a:lstStyle/>
        <a:p>
          <a:endParaRPr lang="en-US"/>
        </a:p>
      </dgm:t>
    </dgm:pt>
    <dgm:pt modelId="{E3E4E80A-8422-44BE-AEA2-3B009D2C2324}" type="sibTrans" cxnId="{398D024D-147D-426E-B118-FEFC8A095AB8}">
      <dgm:prSet/>
      <dgm:spPr/>
      <dgm:t>
        <a:bodyPr/>
        <a:lstStyle/>
        <a:p>
          <a:endParaRPr lang="en-US"/>
        </a:p>
      </dgm:t>
    </dgm:pt>
    <dgm:pt modelId="{9D931941-C06B-4484-945D-A79136D3C765}">
      <dgm:prSet/>
      <dgm:spPr/>
      <dgm:t>
        <a:bodyPr/>
        <a:lstStyle/>
        <a:p>
          <a:pPr>
            <a:defRPr cap="all"/>
          </a:pPr>
          <a:r>
            <a:rPr lang="en-US"/>
            <a:t>Number of files: 25 </a:t>
          </a:r>
        </a:p>
      </dgm:t>
    </dgm:pt>
    <dgm:pt modelId="{E3619E2E-3969-4D35-A8DB-9F0058FCB4B1}" type="parTrans" cxnId="{E4451997-96E5-4F99-9D9A-99F28EC05C1C}">
      <dgm:prSet/>
      <dgm:spPr/>
      <dgm:t>
        <a:bodyPr/>
        <a:lstStyle/>
        <a:p>
          <a:endParaRPr lang="en-US"/>
        </a:p>
      </dgm:t>
    </dgm:pt>
    <dgm:pt modelId="{A3BA4F62-A79E-44D7-95DD-8C199BEEDC1C}" type="sibTrans" cxnId="{E4451997-96E5-4F99-9D9A-99F28EC05C1C}">
      <dgm:prSet/>
      <dgm:spPr/>
      <dgm:t>
        <a:bodyPr/>
        <a:lstStyle/>
        <a:p>
          <a:endParaRPr lang="en-US"/>
        </a:p>
      </dgm:t>
    </dgm:pt>
    <dgm:pt modelId="{53E0A39C-5461-46AA-94EA-4264A501BBF2}">
      <dgm:prSet/>
      <dgm:spPr/>
      <dgm:t>
        <a:bodyPr/>
        <a:lstStyle/>
        <a:p>
          <a:pPr>
            <a:defRPr cap="all"/>
          </a:pPr>
          <a:r>
            <a:rPr lang="en-US"/>
            <a:t>Total size:51 MB</a:t>
          </a:r>
        </a:p>
      </dgm:t>
    </dgm:pt>
    <dgm:pt modelId="{938EDB7D-C4BE-47F0-8D0A-7BC622DCD600}" type="parTrans" cxnId="{EAE1E442-48E1-41B4-A800-90D250E6D80A}">
      <dgm:prSet/>
      <dgm:spPr/>
      <dgm:t>
        <a:bodyPr/>
        <a:lstStyle/>
        <a:p>
          <a:endParaRPr lang="en-US"/>
        </a:p>
      </dgm:t>
    </dgm:pt>
    <dgm:pt modelId="{C521E4C5-E538-4CEC-8F41-9C16D83F1CEE}" type="sibTrans" cxnId="{EAE1E442-48E1-41B4-A800-90D250E6D80A}">
      <dgm:prSet/>
      <dgm:spPr/>
      <dgm:t>
        <a:bodyPr/>
        <a:lstStyle/>
        <a:p>
          <a:endParaRPr lang="en-US"/>
        </a:p>
      </dgm:t>
    </dgm:pt>
    <dgm:pt modelId="{0BCD3EE0-1F25-441E-9237-2B7358B9B86E}">
      <dgm:prSet/>
      <dgm:spPr/>
      <dgm:t>
        <a:bodyPr/>
        <a:lstStyle/>
        <a:p>
          <a:pPr>
            <a:defRPr cap="all"/>
          </a:pPr>
          <a:r>
            <a:rPr lang="en-US"/>
            <a:t>Number of rows: 438000 </a:t>
          </a:r>
        </a:p>
      </dgm:t>
    </dgm:pt>
    <dgm:pt modelId="{C218C680-FAD3-4B5A-8956-07FBD49419D0}" type="parTrans" cxnId="{BB333DA0-FA31-4037-8A40-E52A49201C15}">
      <dgm:prSet/>
      <dgm:spPr/>
      <dgm:t>
        <a:bodyPr/>
        <a:lstStyle/>
        <a:p>
          <a:endParaRPr lang="en-US"/>
        </a:p>
      </dgm:t>
    </dgm:pt>
    <dgm:pt modelId="{8E14AB91-F7F4-4F49-8DCE-D5BF08AE6BE8}" type="sibTrans" cxnId="{BB333DA0-FA31-4037-8A40-E52A49201C15}">
      <dgm:prSet/>
      <dgm:spPr/>
      <dgm:t>
        <a:bodyPr/>
        <a:lstStyle/>
        <a:p>
          <a:endParaRPr lang="en-US"/>
        </a:p>
      </dgm:t>
    </dgm:pt>
    <dgm:pt modelId="{4086953E-9BE1-4BAF-8C3D-D6D8D652290A}">
      <dgm:prSet/>
      <dgm:spPr/>
      <dgm:t>
        <a:bodyPr/>
        <a:lstStyle/>
        <a:p>
          <a:pPr>
            <a:defRPr cap="all"/>
          </a:pPr>
          <a:r>
            <a:rPr lang="en-US"/>
            <a:t>Number of columns: 24</a:t>
          </a:r>
        </a:p>
      </dgm:t>
    </dgm:pt>
    <dgm:pt modelId="{CA634B5E-ACFB-4150-B058-04F33B74586E}" type="parTrans" cxnId="{40365FBC-CCCF-4813-AC1B-39434F53B1D2}">
      <dgm:prSet/>
      <dgm:spPr/>
      <dgm:t>
        <a:bodyPr/>
        <a:lstStyle/>
        <a:p>
          <a:endParaRPr lang="en-US"/>
        </a:p>
      </dgm:t>
    </dgm:pt>
    <dgm:pt modelId="{F577AC80-1A9C-4229-BF3E-7C6AF0D9DF3C}" type="sibTrans" cxnId="{40365FBC-CCCF-4813-AC1B-39434F53B1D2}">
      <dgm:prSet/>
      <dgm:spPr/>
      <dgm:t>
        <a:bodyPr/>
        <a:lstStyle/>
        <a:p>
          <a:endParaRPr lang="en-US"/>
        </a:p>
      </dgm:t>
    </dgm:pt>
    <dgm:pt modelId="{A5371CE4-D827-4BA2-B587-580C121AF871}" type="pres">
      <dgm:prSet presAssocID="{3BB23F73-3E3F-4039-9C73-20A7957D766D}" presName="root" presStyleCnt="0">
        <dgm:presLayoutVars>
          <dgm:dir/>
          <dgm:resizeHandles val="exact"/>
        </dgm:presLayoutVars>
      </dgm:prSet>
      <dgm:spPr/>
    </dgm:pt>
    <dgm:pt modelId="{65031407-20CD-42A8-BB26-B2883613A96D}" type="pres">
      <dgm:prSet presAssocID="{5AF6180A-F66C-452A-B972-8B8D7D3115D4}" presName="compNode" presStyleCnt="0"/>
      <dgm:spPr/>
    </dgm:pt>
    <dgm:pt modelId="{AEFFB4A1-A315-4A6A-9CE5-3F7ABE74567A}" type="pres">
      <dgm:prSet presAssocID="{5AF6180A-F66C-452A-B972-8B8D7D3115D4}" presName="iconBgRect" presStyleLbl="bgShp" presStyleIdx="0" presStyleCnt="6"/>
      <dgm:spPr>
        <a:prstGeom prst="round2DiagRect">
          <a:avLst>
            <a:gd name="adj1" fmla="val 29727"/>
            <a:gd name="adj2" fmla="val 0"/>
          </a:avLst>
        </a:prstGeom>
      </dgm:spPr>
    </dgm:pt>
    <dgm:pt modelId="{956196DB-9B7D-4275-8719-AF3B3E3B2A42}" type="pres">
      <dgm:prSet presAssocID="{5AF6180A-F66C-452A-B972-8B8D7D3115D4}" presName="iconRect" presStyleLbl="node1" presStyleIdx="0" presStyleCnt="6"/>
      <dgm:spPr>
        <a:blipFill>
          <a:blip xmlns:r="http://schemas.openxmlformats.org/officeDocument/2006/relationships"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a:ln>
          <a:noFill/>
        </a:ln>
      </dgm:spPr>
      <dgm:extLst>
        <a:ext uri="{E40237B7-FDA0-4F09-8148-C483321AD2D9}">
          <dgm14:cNvPr xmlns:dgm14="http://schemas.microsoft.com/office/drawing/2010/diagram" id="0" name="" descr="Sun"/>
        </a:ext>
      </dgm:extLst>
    </dgm:pt>
    <dgm:pt modelId="{2D008CB2-6AA1-4AB9-B962-402FE4D3F427}" type="pres">
      <dgm:prSet presAssocID="{5AF6180A-F66C-452A-B972-8B8D7D3115D4}" presName="spaceRect" presStyleCnt="0"/>
      <dgm:spPr/>
    </dgm:pt>
    <dgm:pt modelId="{8EA718E2-20CC-46F2-9AE0-F3B3E21319E5}" type="pres">
      <dgm:prSet presAssocID="{5AF6180A-F66C-452A-B972-8B8D7D3115D4}" presName="textRect" presStyleLbl="revTx" presStyleIdx="0" presStyleCnt="6">
        <dgm:presLayoutVars>
          <dgm:chMax val="1"/>
          <dgm:chPref val="1"/>
        </dgm:presLayoutVars>
      </dgm:prSet>
      <dgm:spPr/>
    </dgm:pt>
    <dgm:pt modelId="{81778A1F-CBF9-4BD4-AD1D-40BC1E6D2AA9}" type="pres">
      <dgm:prSet presAssocID="{E97A83A0-2D73-4FA3-A7F7-1A69CCEA787E}" presName="sibTrans" presStyleCnt="0"/>
      <dgm:spPr/>
    </dgm:pt>
    <dgm:pt modelId="{A4F7A042-1C20-47F9-9D7F-D98AA3BB535C}" type="pres">
      <dgm:prSet presAssocID="{B230FD29-0C74-4748-8324-87DFE4B53E58}" presName="compNode" presStyleCnt="0"/>
      <dgm:spPr/>
    </dgm:pt>
    <dgm:pt modelId="{BB6707D4-0616-430E-90CC-A7AD17CEC762}" type="pres">
      <dgm:prSet presAssocID="{B230FD29-0C74-4748-8324-87DFE4B53E58}" presName="iconBgRect" presStyleLbl="bgShp" presStyleIdx="1" presStyleCnt="6"/>
      <dgm:spPr>
        <a:prstGeom prst="round2DiagRect">
          <a:avLst>
            <a:gd name="adj1" fmla="val 29727"/>
            <a:gd name="adj2" fmla="val 0"/>
          </a:avLst>
        </a:prstGeom>
      </dgm:spPr>
    </dgm:pt>
    <dgm:pt modelId="{FB712701-8F25-43EA-87CF-104969A7CEA2}" type="pres">
      <dgm:prSet presAssocID="{B230FD29-0C74-4748-8324-87DFE4B53E58}" presName="iconRect" presStyleLbl="node1" presStyleIdx="1" presStyleCnt="6"/>
      <dgm:spPr>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a:noFill/>
        </a:ln>
      </dgm:spPr>
      <dgm:extLst>
        <a:ext uri="{E40237B7-FDA0-4F09-8148-C483321AD2D9}">
          <dgm14:cNvPr xmlns:dgm14="http://schemas.microsoft.com/office/drawing/2010/diagram" id="0" name="" descr="Earth Globe Americas"/>
        </a:ext>
      </dgm:extLst>
    </dgm:pt>
    <dgm:pt modelId="{F6AF2DF0-3181-4BA8-8674-52CD7E3C89F9}" type="pres">
      <dgm:prSet presAssocID="{B230FD29-0C74-4748-8324-87DFE4B53E58}" presName="spaceRect" presStyleCnt="0"/>
      <dgm:spPr/>
    </dgm:pt>
    <dgm:pt modelId="{988C2D5F-5A73-44F6-93A7-1A190F028656}" type="pres">
      <dgm:prSet presAssocID="{B230FD29-0C74-4748-8324-87DFE4B53E58}" presName="textRect" presStyleLbl="revTx" presStyleIdx="1" presStyleCnt="6">
        <dgm:presLayoutVars>
          <dgm:chMax val="1"/>
          <dgm:chPref val="1"/>
        </dgm:presLayoutVars>
      </dgm:prSet>
      <dgm:spPr/>
    </dgm:pt>
    <dgm:pt modelId="{51FD471D-FDE4-46FE-ACF4-DA54B66C5180}" type="pres">
      <dgm:prSet presAssocID="{E3E4E80A-8422-44BE-AEA2-3B009D2C2324}" presName="sibTrans" presStyleCnt="0"/>
      <dgm:spPr/>
    </dgm:pt>
    <dgm:pt modelId="{18F4D8EE-46D2-4ADB-AEA1-DFEBE725D489}" type="pres">
      <dgm:prSet presAssocID="{9D931941-C06B-4484-945D-A79136D3C765}" presName="compNode" presStyleCnt="0"/>
      <dgm:spPr/>
    </dgm:pt>
    <dgm:pt modelId="{94629D02-D170-4D5E-BA60-DD62EAE17183}" type="pres">
      <dgm:prSet presAssocID="{9D931941-C06B-4484-945D-A79136D3C765}" presName="iconBgRect" presStyleLbl="bgShp" presStyleIdx="2" presStyleCnt="6"/>
      <dgm:spPr>
        <a:prstGeom prst="round2DiagRect">
          <a:avLst>
            <a:gd name="adj1" fmla="val 29727"/>
            <a:gd name="adj2" fmla="val 0"/>
          </a:avLst>
        </a:prstGeom>
      </dgm:spPr>
    </dgm:pt>
    <dgm:pt modelId="{F7202D34-C434-47AD-9FAB-F423110637EC}" type="pres">
      <dgm:prSet presAssocID="{9D931941-C06B-4484-945D-A79136D3C765}" presName="iconRect" presStyleLbl="node1" presStyleIdx="2" presStyleCnt="6"/>
      <dgm:spPr>
        <a:blipFill>
          <a:blip xmlns:r="http://schemas.openxmlformats.org/officeDocument/2006/relationships"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a:ln>
          <a:noFill/>
        </a:ln>
      </dgm:spPr>
      <dgm:extLst>
        <a:ext uri="{E40237B7-FDA0-4F09-8148-C483321AD2D9}">
          <dgm14:cNvPr xmlns:dgm14="http://schemas.microsoft.com/office/drawing/2010/diagram" id="0" name="" descr="Open Folder"/>
        </a:ext>
      </dgm:extLst>
    </dgm:pt>
    <dgm:pt modelId="{A86C594C-7A8D-47DA-B75C-02F553C80693}" type="pres">
      <dgm:prSet presAssocID="{9D931941-C06B-4484-945D-A79136D3C765}" presName="spaceRect" presStyleCnt="0"/>
      <dgm:spPr/>
    </dgm:pt>
    <dgm:pt modelId="{70B532CB-D5BC-45D6-9F90-97EB31FB2CB5}" type="pres">
      <dgm:prSet presAssocID="{9D931941-C06B-4484-945D-A79136D3C765}" presName="textRect" presStyleLbl="revTx" presStyleIdx="2" presStyleCnt="6">
        <dgm:presLayoutVars>
          <dgm:chMax val="1"/>
          <dgm:chPref val="1"/>
        </dgm:presLayoutVars>
      </dgm:prSet>
      <dgm:spPr/>
    </dgm:pt>
    <dgm:pt modelId="{6CB4677F-6A35-4798-A1B4-40363C7653F5}" type="pres">
      <dgm:prSet presAssocID="{A3BA4F62-A79E-44D7-95DD-8C199BEEDC1C}" presName="sibTrans" presStyleCnt="0"/>
      <dgm:spPr/>
    </dgm:pt>
    <dgm:pt modelId="{631FDC3C-05FE-4185-B69C-E2065DF702EE}" type="pres">
      <dgm:prSet presAssocID="{53E0A39C-5461-46AA-94EA-4264A501BBF2}" presName="compNode" presStyleCnt="0"/>
      <dgm:spPr/>
    </dgm:pt>
    <dgm:pt modelId="{AC64DE2A-6CF9-4DD0-AEDB-F0656120B0C3}" type="pres">
      <dgm:prSet presAssocID="{53E0A39C-5461-46AA-94EA-4264A501BBF2}" presName="iconBgRect" presStyleLbl="bgShp" presStyleIdx="3" presStyleCnt="6"/>
      <dgm:spPr>
        <a:prstGeom prst="round2DiagRect">
          <a:avLst>
            <a:gd name="adj1" fmla="val 29727"/>
            <a:gd name="adj2" fmla="val 0"/>
          </a:avLst>
        </a:prstGeom>
      </dgm:spPr>
    </dgm:pt>
    <dgm:pt modelId="{FBA5C535-9E37-4953-A7F6-9C62216E1046}" type="pres">
      <dgm:prSet presAssocID="{53E0A39C-5461-46AA-94EA-4264A501BBF2}" presName="iconRect" presStyleLbl="node1" presStyleIdx="3" presStyleCnt="6"/>
      <dgm:spPr>
        <a:blipFill>
          <a:blip xmlns:r="http://schemas.openxmlformats.org/officeDocument/2006/relationships"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a:blipFill>
        <a:ln>
          <a:noFill/>
        </a:ln>
      </dgm:spPr>
      <dgm:extLst>
        <a:ext uri="{E40237B7-FDA0-4F09-8148-C483321AD2D9}">
          <dgm14:cNvPr xmlns:dgm14="http://schemas.microsoft.com/office/drawing/2010/diagram" id="0" name="" descr="DVD player"/>
        </a:ext>
      </dgm:extLst>
    </dgm:pt>
    <dgm:pt modelId="{B8BED4D4-6A5A-404A-BA3A-F49426E4AE2A}" type="pres">
      <dgm:prSet presAssocID="{53E0A39C-5461-46AA-94EA-4264A501BBF2}" presName="spaceRect" presStyleCnt="0"/>
      <dgm:spPr/>
    </dgm:pt>
    <dgm:pt modelId="{52F0EA0C-8D81-4CB4-A597-D8B4AFE460AD}" type="pres">
      <dgm:prSet presAssocID="{53E0A39C-5461-46AA-94EA-4264A501BBF2}" presName="textRect" presStyleLbl="revTx" presStyleIdx="3" presStyleCnt="6">
        <dgm:presLayoutVars>
          <dgm:chMax val="1"/>
          <dgm:chPref val="1"/>
        </dgm:presLayoutVars>
      </dgm:prSet>
      <dgm:spPr/>
    </dgm:pt>
    <dgm:pt modelId="{58CFEA49-5EC6-4ECE-B4C8-E55436EB14D3}" type="pres">
      <dgm:prSet presAssocID="{C521E4C5-E538-4CEC-8F41-9C16D83F1CEE}" presName="sibTrans" presStyleCnt="0"/>
      <dgm:spPr/>
    </dgm:pt>
    <dgm:pt modelId="{B4C95962-5DC4-40A9-9E5B-5BA3D98428D9}" type="pres">
      <dgm:prSet presAssocID="{0BCD3EE0-1F25-441E-9237-2B7358B9B86E}" presName="compNode" presStyleCnt="0"/>
      <dgm:spPr/>
    </dgm:pt>
    <dgm:pt modelId="{256EE010-953F-4126-8876-88452AD77367}" type="pres">
      <dgm:prSet presAssocID="{0BCD3EE0-1F25-441E-9237-2B7358B9B86E}" presName="iconBgRect" presStyleLbl="bgShp" presStyleIdx="4" presStyleCnt="6"/>
      <dgm:spPr>
        <a:prstGeom prst="round2DiagRect">
          <a:avLst>
            <a:gd name="adj1" fmla="val 29727"/>
            <a:gd name="adj2" fmla="val 0"/>
          </a:avLst>
        </a:prstGeom>
      </dgm:spPr>
    </dgm:pt>
    <dgm:pt modelId="{5D054A94-DF55-4B5F-B390-9D7A26627C16}" type="pres">
      <dgm:prSet presAssocID="{0BCD3EE0-1F25-441E-9237-2B7358B9B86E}" presName="iconRect" presStyleLbl="node1" presStyleIdx="4" presStyleCnt="6"/>
      <dgm:spPr>
        <a:blipFill>
          <a:blip xmlns:r="http://schemas.openxmlformats.org/officeDocument/2006/relationships"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a:blipFill>
        <a:ln>
          <a:noFill/>
        </a:ln>
      </dgm:spPr>
      <dgm:extLst>
        <a:ext uri="{E40237B7-FDA0-4F09-8148-C483321AD2D9}">
          <dgm14:cNvPr xmlns:dgm14="http://schemas.microsoft.com/office/drawing/2010/diagram" id="0" name="" descr="Table"/>
        </a:ext>
      </dgm:extLst>
    </dgm:pt>
    <dgm:pt modelId="{FC052A27-A586-410F-88F4-8FB5D93E1EE6}" type="pres">
      <dgm:prSet presAssocID="{0BCD3EE0-1F25-441E-9237-2B7358B9B86E}" presName="spaceRect" presStyleCnt="0"/>
      <dgm:spPr/>
    </dgm:pt>
    <dgm:pt modelId="{58A1AC06-07FE-48AC-80B7-A2A865EE7DA1}" type="pres">
      <dgm:prSet presAssocID="{0BCD3EE0-1F25-441E-9237-2B7358B9B86E}" presName="textRect" presStyleLbl="revTx" presStyleIdx="4" presStyleCnt="6">
        <dgm:presLayoutVars>
          <dgm:chMax val="1"/>
          <dgm:chPref val="1"/>
        </dgm:presLayoutVars>
      </dgm:prSet>
      <dgm:spPr/>
    </dgm:pt>
    <dgm:pt modelId="{2F3F6F47-9ED2-434E-A7BC-B294D6616B54}" type="pres">
      <dgm:prSet presAssocID="{8E14AB91-F7F4-4F49-8DCE-D5BF08AE6BE8}" presName="sibTrans" presStyleCnt="0"/>
      <dgm:spPr/>
    </dgm:pt>
    <dgm:pt modelId="{2F19D98E-8F94-439D-BC94-BF15F4C5832A}" type="pres">
      <dgm:prSet presAssocID="{4086953E-9BE1-4BAF-8C3D-D6D8D652290A}" presName="compNode" presStyleCnt="0"/>
      <dgm:spPr/>
    </dgm:pt>
    <dgm:pt modelId="{AF53158D-04D3-480E-8794-7694B4BF548C}" type="pres">
      <dgm:prSet presAssocID="{4086953E-9BE1-4BAF-8C3D-D6D8D652290A}" presName="iconBgRect" presStyleLbl="bgShp" presStyleIdx="5" presStyleCnt="6"/>
      <dgm:spPr>
        <a:prstGeom prst="round2DiagRect">
          <a:avLst>
            <a:gd name="adj1" fmla="val 29727"/>
            <a:gd name="adj2" fmla="val 0"/>
          </a:avLst>
        </a:prstGeom>
      </dgm:spPr>
    </dgm:pt>
    <dgm:pt modelId="{506DA087-3973-4712-920B-0BA70D9C8F5F}" type="pres">
      <dgm:prSet presAssocID="{4086953E-9BE1-4BAF-8C3D-D6D8D652290A}" presName="iconRect" presStyleLbl="node1" presStyleIdx="5" presStyleCnt="6"/>
      <dgm:spPr>
        <a:blipFill>
          <a:blip xmlns:r="http://schemas.openxmlformats.org/officeDocument/2006/relationships"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a:blipFill>
        <a:ln>
          <a:noFill/>
        </a:ln>
      </dgm:spPr>
      <dgm:extLst>
        <a:ext uri="{E40237B7-FDA0-4F09-8148-C483321AD2D9}">
          <dgm14:cNvPr xmlns:dgm14="http://schemas.microsoft.com/office/drawing/2010/diagram" id="0" name="" descr="Volume"/>
        </a:ext>
      </dgm:extLst>
    </dgm:pt>
    <dgm:pt modelId="{E32A582B-0EA7-4C60-A12C-708179A9C67A}" type="pres">
      <dgm:prSet presAssocID="{4086953E-9BE1-4BAF-8C3D-D6D8D652290A}" presName="spaceRect" presStyleCnt="0"/>
      <dgm:spPr/>
    </dgm:pt>
    <dgm:pt modelId="{C758EB00-5424-40C4-B36D-AA77BB9AA83C}" type="pres">
      <dgm:prSet presAssocID="{4086953E-9BE1-4BAF-8C3D-D6D8D652290A}" presName="textRect" presStyleLbl="revTx" presStyleIdx="5" presStyleCnt="6">
        <dgm:presLayoutVars>
          <dgm:chMax val="1"/>
          <dgm:chPref val="1"/>
        </dgm:presLayoutVars>
      </dgm:prSet>
      <dgm:spPr/>
    </dgm:pt>
  </dgm:ptLst>
  <dgm:cxnLst>
    <dgm:cxn modelId="{4350F407-60D5-4147-8CE0-9FFD43AF9895}" srcId="{3BB23F73-3E3F-4039-9C73-20A7957D766D}" destId="{5AF6180A-F66C-452A-B972-8B8D7D3115D4}" srcOrd="0" destOrd="0" parTransId="{B94C7885-4902-476C-83E4-21C353EA4A0E}" sibTransId="{E97A83A0-2D73-4FA3-A7F7-1A69CCEA787E}"/>
    <dgm:cxn modelId="{52A19C2B-CB10-4FE9-A920-894FBBAFD38F}" type="presOf" srcId="{53E0A39C-5461-46AA-94EA-4264A501BBF2}" destId="{52F0EA0C-8D81-4CB4-A597-D8B4AFE460AD}" srcOrd="0" destOrd="0" presId="urn:microsoft.com/office/officeart/2018/5/layout/IconLeafLabelList"/>
    <dgm:cxn modelId="{4D8FB060-1487-4D86-95A2-3FA64E6DFBED}" type="presOf" srcId="{B230FD29-0C74-4748-8324-87DFE4B53E58}" destId="{988C2D5F-5A73-44F6-93A7-1A190F028656}" srcOrd="0" destOrd="0" presId="urn:microsoft.com/office/officeart/2018/5/layout/IconLeafLabelList"/>
    <dgm:cxn modelId="{EAE1E442-48E1-41B4-A800-90D250E6D80A}" srcId="{3BB23F73-3E3F-4039-9C73-20A7957D766D}" destId="{53E0A39C-5461-46AA-94EA-4264A501BBF2}" srcOrd="3" destOrd="0" parTransId="{938EDB7D-C4BE-47F0-8D0A-7BC622DCD600}" sibTransId="{C521E4C5-E538-4CEC-8F41-9C16D83F1CEE}"/>
    <dgm:cxn modelId="{398D024D-147D-426E-B118-FEFC8A095AB8}" srcId="{3BB23F73-3E3F-4039-9C73-20A7957D766D}" destId="{B230FD29-0C74-4748-8324-87DFE4B53E58}" srcOrd="1" destOrd="0" parTransId="{8E2836B0-D6F0-4754-B6A2-D4C4369360DA}" sibTransId="{E3E4E80A-8422-44BE-AEA2-3B009D2C2324}"/>
    <dgm:cxn modelId="{AAD17070-6337-4427-B5AD-97FA5AE3156D}" type="presOf" srcId="{9D931941-C06B-4484-945D-A79136D3C765}" destId="{70B532CB-D5BC-45D6-9F90-97EB31FB2CB5}" srcOrd="0" destOrd="0" presId="urn:microsoft.com/office/officeart/2018/5/layout/IconLeafLabelList"/>
    <dgm:cxn modelId="{E4451997-96E5-4F99-9D9A-99F28EC05C1C}" srcId="{3BB23F73-3E3F-4039-9C73-20A7957D766D}" destId="{9D931941-C06B-4484-945D-A79136D3C765}" srcOrd="2" destOrd="0" parTransId="{E3619E2E-3969-4D35-A8DB-9F0058FCB4B1}" sibTransId="{A3BA4F62-A79E-44D7-95DD-8C199BEEDC1C}"/>
    <dgm:cxn modelId="{BB333DA0-FA31-4037-8A40-E52A49201C15}" srcId="{3BB23F73-3E3F-4039-9C73-20A7957D766D}" destId="{0BCD3EE0-1F25-441E-9237-2B7358B9B86E}" srcOrd="4" destOrd="0" parTransId="{C218C680-FAD3-4B5A-8956-07FBD49419D0}" sibTransId="{8E14AB91-F7F4-4F49-8DCE-D5BF08AE6BE8}"/>
    <dgm:cxn modelId="{40365FBC-CCCF-4813-AC1B-39434F53B1D2}" srcId="{3BB23F73-3E3F-4039-9C73-20A7957D766D}" destId="{4086953E-9BE1-4BAF-8C3D-D6D8D652290A}" srcOrd="5" destOrd="0" parTransId="{CA634B5E-ACFB-4150-B058-04F33B74586E}" sibTransId="{F577AC80-1A9C-4229-BF3E-7C6AF0D9DF3C}"/>
    <dgm:cxn modelId="{3C550EC2-7FFA-4749-BE0E-0554D0388D98}" type="presOf" srcId="{5AF6180A-F66C-452A-B972-8B8D7D3115D4}" destId="{8EA718E2-20CC-46F2-9AE0-F3B3E21319E5}" srcOrd="0" destOrd="0" presId="urn:microsoft.com/office/officeart/2018/5/layout/IconLeafLabelList"/>
    <dgm:cxn modelId="{E9DCE3CF-0585-40FF-BAA9-9AFA7D3CF93E}" type="presOf" srcId="{0BCD3EE0-1F25-441E-9237-2B7358B9B86E}" destId="{58A1AC06-07FE-48AC-80B7-A2A865EE7DA1}" srcOrd="0" destOrd="0" presId="urn:microsoft.com/office/officeart/2018/5/layout/IconLeafLabelList"/>
    <dgm:cxn modelId="{41EF48F3-5749-4023-9911-4F421B771C83}" type="presOf" srcId="{4086953E-9BE1-4BAF-8C3D-D6D8D652290A}" destId="{C758EB00-5424-40C4-B36D-AA77BB9AA83C}" srcOrd="0" destOrd="0" presId="urn:microsoft.com/office/officeart/2018/5/layout/IconLeafLabelList"/>
    <dgm:cxn modelId="{86E721FE-7B0C-4CBB-87D8-ABB7CB4937D6}" type="presOf" srcId="{3BB23F73-3E3F-4039-9C73-20A7957D766D}" destId="{A5371CE4-D827-4BA2-B587-580C121AF871}" srcOrd="0" destOrd="0" presId="urn:microsoft.com/office/officeart/2018/5/layout/IconLeafLabelList"/>
    <dgm:cxn modelId="{641D2111-63C8-4049-91C1-284BF541E51B}" type="presParOf" srcId="{A5371CE4-D827-4BA2-B587-580C121AF871}" destId="{65031407-20CD-42A8-BB26-B2883613A96D}" srcOrd="0" destOrd="0" presId="urn:microsoft.com/office/officeart/2018/5/layout/IconLeafLabelList"/>
    <dgm:cxn modelId="{49FB7D07-1DFC-4E91-8E24-A1B233D66CB2}" type="presParOf" srcId="{65031407-20CD-42A8-BB26-B2883613A96D}" destId="{AEFFB4A1-A315-4A6A-9CE5-3F7ABE74567A}" srcOrd="0" destOrd="0" presId="urn:microsoft.com/office/officeart/2018/5/layout/IconLeafLabelList"/>
    <dgm:cxn modelId="{2C8E6E16-27BA-4857-A75A-22D951001CE4}" type="presParOf" srcId="{65031407-20CD-42A8-BB26-B2883613A96D}" destId="{956196DB-9B7D-4275-8719-AF3B3E3B2A42}" srcOrd="1" destOrd="0" presId="urn:microsoft.com/office/officeart/2018/5/layout/IconLeafLabelList"/>
    <dgm:cxn modelId="{9CF27B12-8615-4B4C-9ACE-2D8AF711A08F}" type="presParOf" srcId="{65031407-20CD-42A8-BB26-B2883613A96D}" destId="{2D008CB2-6AA1-4AB9-B962-402FE4D3F427}" srcOrd="2" destOrd="0" presId="urn:microsoft.com/office/officeart/2018/5/layout/IconLeafLabelList"/>
    <dgm:cxn modelId="{8B6CB57B-8053-405A-A20F-1BC62BE17439}" type="presParOf" srcId="{65031407-20CD-42A8-BB26-B2883613A96D}" destId="{8EA718E2-20CC-46F2-9AE0-F3B3E21319E5}" srcOrd="3" destOrd="0" presId="urn:microsoft.com/office/officeart/2018/5/layout/IconLeafLabelList"/>
    <dgm:cxn modelId="{8D18B0AB-95C5-4676-B131-83BA8789166E}" type="presParOf" srcId="{A5371CE4-D827-4BA2-B587-580C121AF871}" destId="{81778A1F-CBF9-4BD4-AD1D-40BC1E6D2AA9}" srcOrd="1" destOrd="0" presId="urn:microsoft.com/office/officeart/2018/5/layout/IconLeafLabelList"/>
    <dgm:cxn modelId="{F428E648-C4FA-4FC9-A0E2-ED7FB5F3E450}" type="presParOf" srcId="{A5371CE4-D827-4BA2-B587-580C121AF871}" destId="{A4F7A042-1C20-47F9-9D7F-D98AA3BB535C}" srcOrd="2" destOrd="0" presId="urn:microsoft.com/office/officeart/2018/5/layout/IconLeafLabelList"/>
    <dgm:cxn modelId="{8EF508E4-24B9-4963-97A5-302AD56F3C85}" type="presParOf" srcId="{A4F7A042-1C20-47F9-9D7F-D98AA3BB535C}" destId="{BB6707D4-0616-430E-90CC-A7AD17CEC762}" srcOrd="0" destOrd="0" presId="urn:microsoft.com/office/officeart/2018/5/layout/IconLeafLabelList"/>
    <dgm:cxn modelId="{9B2B8717-3C9C-4C42-A774-2F418DD7BCE7}" type="presParOf" srcId="{A4F7A042-1C20-47F9-9D7F-D98AA3BB535C}" destId="{FB712701-8F25-43EA-87CF-104969A7CEA2}" srcOrd="1" destOrd="0" presId="urn:microsoft.com/office/officeart/2018/5/layout/IconLeafLabelList"/>
    <dgm:cxn modelId="{B45F3E92-C1F3-4754-B27B-C42E5832BECE}" type="presParOf" srcId="{A4F7A042-1C20-47F9-9D7F-D98AA3BB535C}" destId="{F6AF2DF0-3181-4BA8-8674-52CD7E3C89F9}" srcOrd="2" destOrd="0" presId="urn:microsoft.com/office/officeart/2018/5/layout/IconLeafLabelList"/>
    <dgm:cxn modelId="{41385FCA-EA90-4A2B-8E1C-23691E823CC8}" type="presParOf" srcId="{A4F7A042-1C20-47F9-9D7F-D98AA3BB535C}" destId="{988C2D5F-5A73-44F6-93A7-1A190F028656}" srcOrd="3" destOrd="0" presId="urn:microsoft.com/office/officeart/2018/5/layout/IconLeafLabelList"/>
    <dgm:cxn modelId="{AF2FF3C0-3E11-44A8-AC30-490CDCAF8077}" type="presParOf" srcId="{A5371CE4-D827-4BA2-B587-580C121AF871}" destId="{51FD471D-FDE4-46FE-ACF4-DA54B66C5180}" srcOrd="3" destOrd="0" presId="urn:microsoft.com/office/officeart/2018/5/layout/IconLeafLabelList"/>
    <dgm:cxn modelId="{9577E1AA-C8D6-42CC-B287-A34C985EC817}" type="presParOf" srcId="{A5371CE4-D827-4BA2-B587-580C121AF871}" destId="{18F4D8EE-46D2-4ADB-AEA1-DFEBE725D489}" srcOrd="4" destOrd="0" presId="urn:microsoft.com/office/officeart/2018/5/layout/IconLeafLabelList"/>
    <dgm:cxn modelId="{5B2D7BEC-8A2F-4911-B653-5ACB2AF45473}" type="presParOf" srcId="{18F4D8EE-46D2-4ADB-AEA1-DFEBE725D489}" destId="{94629D02-D170-4D5E-BA60-DD62EAE17183}" srcOrd="0" destOrd="0" presId="urn:microsoft.com/office/officeart/2018/5/layout/IconLeafLabelList"/>
    <dgm:cxn modelId="{CBA7EFC7-0873-4328-B619-24C08ABF2E78}" type="presParOf" srcId="{18F4D8EE-46D2-4ADB-AEA1-DFEBE725D489}" destId="{F7202D34-C434-47AD-9FAB-F423110637EC}" srcOrd="1" destOrd="0" presId="urn:microsoft.com/office/officeart/2018/5/layout/IconLeafLabelList"/>
    <dgm:cxn modelId="{73FFD1C6-095B-482C-BB9A-91C582B5A157}" type="presParOf" srcId="{18F4D8EE-46D2-4ADB-AEA1-DFEBE725D489}" destId="{A86C594C-7A8D-47DA-B75C-02F553C80693}" srcOrd="2" destOrd="0" presId="urn:microsoft.com/office/officeart/2018/5/layout/IconLeafLabelList"/>
    <dgm:cxn modelId="{3172B51A-E4A7-46E2-9204-755D59F69490}" type="presParOf" srcId="{18F4D8EE-46D2-4ADB-AEA1-DFEBE725D489}" destId="{70B532CB-D5BC-45D6-9F90-97EB31FB2CB5}" srcOrd="3" destOrd="0" presId="urn:microsoft.com/office/officeart/2018/5/layout/IconLeafLabelList"/>
    <dgm:cxn modelId="{C74CA08F-280C-40B9-A47E-D34D78DE8661}" type="presParOf" srcId="{A5371CE4-D827-4BA2-B587-580C121AF871}" destId="{6CB4677F-6A35-4798-A1B4-40363C7653F5}" srcOrd="5" destOrd="0" presId="urn:microsoft.com/office/officeart/2018/5/layout/IconLeafLabelList"/>
    <dgm:cxn modelId="{B5633AAE-B084-49A7-B72D-4DC6137DD257}" type="presParOf" srcId="{A5371CE4-D827-4BA2-B587-580C121AF871}" destId="{631FDC3C-05FE-4185-B69C-E2065DF702EE}" srcOrd="6" destOrd="0" presId="urn:microsoft.com/office/officeart/2018/5/layout/IconLeafLabelList"/>
    <dgm:cxn modelId="{B9C547FD-3911-4F4C-8FFD-0B7B822AC9E2}" type="presParOf" srcId="{631FDC3C-05FE-4185-B69C-E2065DF702EE}" destId="{AC64DE2A-6CF9-4DD0-AEDB-F0656120B0C3}" srcOrd="0" destOrd="0" presId="urn:microsoft.com/office/officeart/2018/5/layout/IconLeafLabelList"/>
    <dgm:cxn modelId="{179A6F82-C810-4B47-A3BB-F34F01AF24CB}" type="presParOf" srcId="{631FDC3C-05FE-4185-B69C-E2065DF702EE}" destId="{FBA5C535-9E37-4953-A7F6-9C62216E1046}" srcOrd="1" destOrd="0" presId="urn:microsoft.com/office/officeart/2018/5/layout/IconLeafLabelList"/>
    <dgm:cxn modelId="{D9FA171D-AA09-4810-8319-77C9B483D03C}" type="presParOf" srcId="{631FDC3C-05FE-4185-B69C-E2065DF702EE}" destId="{B8BED4D4-6A5A-404A-BA3A-F49426E4AE2A}" srcOrd="2" destOrd="0" presId="urn:microsoft.com/office/officeart/2018/5/layout/IconLeafLabelList"/>
    <dgm:cxn modelId="{5D8DA3D4-97FE-4D76-921C-4A01691D9FC2}" type="presParOf" srcId="{631FDC3C-05FE-4185-B69C-E2065DF702EE}" destId="{52F0EA0C-8D81-4CB4-A597-D8B4AFE460AD}" srcOrd="3" destOrd="0" presId="urn:microsoft.com/office/officeart/2018/5/layout/IconLeafLabelList"/>
    <dgm:cxn modelId="{5AE15A36-14C2-4C49-99AB-5E5E5A2D636C}" type="presParOf" srcId="{A5371CE4-D827-4BA2-B587-580C121AF871}" destId="{58CFEA49-5EC6-4ECE-B4C8-E55436EB14D3}" srcOrd="7" destOrd="0" presId="urn:microsoft.com/office/officeart/2018/5/layout/IconLeafLabelList"/>
    <dgm:cxn modelId="{A4A3E1AB-831A-477C-A209-FB8F787D4970}" type="presParOf" srcId="{A5371CE4-D827-4BA2-B587-580C121AF871}" destId="{B4C95962-5DC4-40A9-9E5B-5BA3D98428D9}" srcOrd="8" destOrd="0" presId="urn:microsoft.com/office/officeart/2018/5/layout/IconLeafLabelList"/>
    <dgm:cxn modelId="{90E32DF2-00B8-4917-A464-C37C37233A87}" type="presParOf" srcId="{B4C95962-5DC4-40A9-9E5B-5BA3D98428D9}" destId="{256EE010-953F-4126-8876-88452AD77367}" srcOrd="0" destOrd="0" presId="urn:microsoft.com/office/officeart/2018/5/layout/IconLeafLabelList"/>
    <dgm:cxn modelId="{758EAA38-956B-42A9-8778-8A11E4047337}" type="presParOf" srcId="{B4C95962-5DC4-40A9-9E5B-5BA3D98428D9}" destId="{5D054A94-DF55-4B5F-B390-9D7A26627C16}" srcOrd="1" destOrd="0" presId="urn:microsoft.com/office/officeart/2018/5/layout/IconLeafLabelList"/>
    <dgm:cxn modelId="{8A4C5C03-6B87-4602-95F7-BAB0F2341821}" type="presParOf" srcId="{B4C95962-5DC4-40A9-9E5B-5BA3D98428D9}" destId="{FC052A27-A586-410F-88F4-8FB5D93E1EE6}" srcOrd="2" destOrd="0" presId="urn:microsoft.com/office/officeart/2018/5/layout/IconLeafLabelList"/>
    <dgm:cxn modelId="{3256B8C7-F9FB-4AED-82C4-A08CD3A9EF31}" type="presParOf" srcId="{B4C95962-5DC4-40A9-9E5B-5BA3D98428D9}" destId="{58A1AC06-07FE-48AC-80B7-A2A865EE7DA1}" srcOrd="3" destOrd="0" presId="urn:microsoft.com/office/officeart/2018/5/layout/IconLeafLabelList"/>
    <dgm:cxn modelId="{FE87535A-8A85-4B46-B14D-EEDC3CAAA046}" type="presParOf" srcId="{A5371CE4-D827-4BA2-B587-580C121AF871}" destId="{2F3F6F47-9ED2-434E-A7BC-B294D6616B54}" srcOrd="9" destOrd="0" presId="urn:microsoft.com/office/officeart/2018/5/layout/IconLeafLabelList"/>
    <dgm:cxn modelId="{B8DBBC27-4EF2-48FD-9AA9-0A8CBE8F488F}" type="presParOf" srcId="{A5371CE4-D827-4BA2-B587-580C121AF871}" destId="{2F19D98E-8F94-439D-BC94-BF15F4C5832A}" srcOrd="10" destOrd="0" presId="urn:microsoft.com/office/officeart/2018/5/layout/IconLeafLabelList"/>
    <dgm:cxn modelId="{B63C729D-1CA5-4DB5-BD69-C07B8D1E751C}" type="presParOf" srcId="{2F19D98E-8F94-439D-BC94-BF15F4C5832A}" destId="{AF53158D-04D3-480E-8794-7694B4BF548C}" srcOrd="0" destOrd="0" presId="urn:microsoft.com/office/officeart/2018/5/layout/IconLeafLabelList"/>
    <dgm:cxn modelId="{2243C7C2-DD99-40DD-BD12-C167F2297A11}" type="presParOf" srcId="{2F19D98E-8F94-439D-BC94-BF15F4C5832A}" destId="{506DA087-3973-4712-920B-0BA70D9C8F5F}" srcOrd="1" destOrd="0" presId="urn:microsoft.com/office/officeart/2018/5/layout/IconLeafLabelList"/>
    <dgm:cxn modelId="{29A89A1A-FE7B-44B1-8C6C-5F39543224C6}" type="presParOf" srcId="{2F19D98E-8F94-439D-BC94-BF15F4C5832A}" destId="{E32A582B-0EA7-4C60-A12C-708179A9C67A}" srcOrd="2" destOrd="0" presId="urn:microsoft.com/office/officeart/2018/5/layout/IconLeafLabelList"/>
    <dgm:cxn modelId="{D769F4B3-96D2-41AC-8E14-086CD9471CC2}" type="presParOf" srcId="{2F19D98E-8F94-439D-BC94-BF15F4C5832A}" destId="{C758EB00-5424-40C4-B36D-AA77BB9AA83C}" srcOrd="3" destOrd="0" presId="urn:microsoft.com/office/officeart/2018/5/layout/IconLeaf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7E04FDF-1A6B-4462-B361-CE518C4411DD}" type="doc">
      <dgm:prSet loTypeId="urn:microsoft.com/office/officeart/2005/8/layout/process4" loCatId="process" qsTypeId="urn:microsoft.com/office/officeart/2005/8/quickstyle/simple1" qsCatId="simple" csTypeId="urn:microsoft.com/office/officeart/2005/8/colors/colorful5" csCatId="colorful" phldr="1"/>
      <dgm:spPr/>
      <dgm:t>
        <a:bodyPr/>
        <a:lstStyle/>
        <a:p>
          <a:endParaRPr lang="en-US"/>
        </a:p>
      </dgm:t>
    </dgm:pt>
    <dgm:pt modelId="{F96E5F84-7CD7-40DE-A5EC-71C2BC8B163B}">
      <dgm:prSet/>
      <dgm:spPr/>
      <dgm:t>
        <a:bodyPr/>
        <a:lstStyle/>
        <a:p>
          <a:r>
            <a:rPr lang="en-US" dirty="0"/>
            <a:t>Data Loading</a:t>
          </a:r>
        </a:p>
      </dgm:t>
    </dgm:pt>
    <dgm:pt modelId="{58FC5BB3-7493-49C3-8A84-D9707A81FFE4}" type="parTrans" cxnId="{C62D250A-CE6E-40C4-9FB9-441F5EE90D85}">
      <dgm:prSet/>
      <dgm:spPr/>
      <dgm:t>
        <a:bodyPr/>
        <a:lstStyle/>
        <a:p>
          <a:endParaRPr lang="en-US"/>
        </a:p>
      </dgm:t>
    </dgm:pt>
    <dgm:pt modelId="{E875E457-237A-4C42-A992-71E0896D58B5}" type="sibTrans" cxnId="{C62D250A-CE6E-40C4-9FB9-441F5EE90D85}">
      <dgm:prSet/>
      <dgm:spPr/>
      <dgm:t>
        <a:bodyPr/>
        <a:lstStyle/>
        <a:p>
          <a:endParaRPr lang="en-US"/>
        </a:p>
      </dgm:t>
    </dgm:pt>
    <dgm:pt modelId="{D946DAD8-1A09-4681-97A0-4686AD61BED5}">
      <dgm:prSet/>
      <dgm:spPr/>
      <dgm:t>
        <a:bodyPr/>
        <a:lstStyle/>
        <a:p>
          <a:r>
            <a:rPr lang="en-US" dirty="0"/>
            <a:t>Data Cleaning</a:t>
          </a:r>
        </a:p>
      </dgm:t>
    </dgm:pt>
    <dgm:pt modelId="{79501F0C-DEDF-4483-B334-E2C7551734EB}" type="parTrans" cxnId="{D53B4131-EFCC-4943-8CEF-C3672B0611C8}">
      <dgm:prSet/>
      <dgm:spPr/>
      <dgm:t>
        <a:bodyPr/>
        <a:lstStyle/>
        <a:p>
          <a:endParaRPr lang="en-US"/>
        </a:p>
      </dgm:t>
    </dgm:pt>
    <dgm:pt modelId="{F1662B66-B747-4403-939E-4DB163C4D7AD}" type="sibTrans" cxnId="{D53B4131-EFCC-4943-8CEF-C3672B0611C8}">
      <dgm:prSet/>
      <dgm:spPr/>
      <dgm:t>
        <a:bodyPr/>
        <a:lstStyle/>
        <a:p>
          <a:endParaRPr lang="en-US"/>
        </a:p>
      </dgm:t>
    </dgm:pt>
    <dgm:pt modelId="{89CB6A0A-9330-4F99-A96E-022A05181287}">
      <dgm:prSet/>
      <dgm:spPr/>
      <dgm:t>
        <a:bodyPr/>
        <a:lstStyle/>
        <a:p>
          <a:r>
            <a:rPr lang="en-US" dirty="0"/>
            <a:t>Feature Engineering</a:t>
          </a:r>
        </a:p>
      </dgm:t>
    </dgm:pt>
    <dgm:pt modelId="{1391EB49-DE5B-4587-8CEA-35774833019B}" type="parTrans" cxnId="{C9105DAD-0EC6-42BF-9101-2D77F6C24519}">
      <dgm:prSet/>
      <dgm:spPr/>
      <dgm:t>
        <a:bodyPr/>
        <a:lstStyle/>
        <a:p>
          <a:endParaRPr lang="en-US"/>
        </a:p>
      </dgm:t>
    </dgm:pt>
    <dgm:pt modelId="{8582D772-9223-468F-896B-E40C1E044DC4}" type="sibTrans" cxnId="{C9105DAD-0EC6-42BF-9101-2D77F6C24519}">
      <dgm:prSet/>
      <dgm:spPr/>
      <dgm:t>
        <a:bodyPr/>
        <a:lstStyle/>
        <a:p>
          <a:endParaRPr lang="en-US"/>
        </a:p>
      </dgm:t>
    </dgm:pt>
    <dgm:pt modelId="{04599925-6F26-4E16-B86E-38D938B68C91}">
      <dgm:prSet/>
      <dgm:spPr/>
      <dgm:t>
        <a:bodyPr/>
        <a:lstStyle/>
        <a:p>
          <a:r>
            <a:rPr lang="en-US" dirty="0"/>
            <a:t>Data Visualization</a:t>
          </a:r>
        </a:p>
      </dgm:t>
    </dgm:pt>
    <dgm:pt modelId="{D31C0621-1CD3-4A42-AEAA-B237349A89A2}" type="parTrans" cxnId="{C65CE2F8-4F49-4882-B814-1F69DF23E15D}">
      <dgm:prSet/>
      <dgm:spPr/>
      <dgm:t>
        <a:bodyPr/>
        <a:lstStyle/>
        <a:p>
          <a:endParaRPr lang="en-IN"/>
        </a:p>
      </dgm:t>
    </dgm:pt>
    <dgm:pt modelId="{76D8DB40-22ED-4077-899D-DE26D929E73F}" type="sibTrans" cxnId="{C65CE2F8-4F49-4882-B814-1F69DF23E15D}">
      <dgm:prSet/>
      <dgm:spPr/>
      <dgm:t>
        <a:bodyPr/>
        <a:lstStyle/>
        <a:p>
          <a:endParaRPr lang="en-IN"/>
        </a:p>
      </dgm:t>
    </dgm:pt>
    <dgm:pt modelId="{6488C18C-309D-4FB4-9C43-936F750E8B98}" type="pres">
      <dgm:prSet presAssocID="{E7E04FDF-1A6B-4462-B361-CE518C4411DD}" presName="Name0" presStyleCnt="0">
        <dgm:presLayoutVars>
          <dgm:dir/>
          <dgm:animLvl val="lvl"/>
          <dgm:resizeHandles val="exact"/>
        </dgm:presLayoutVars>
      </dgm:prSet>
      <dgm:spPr/>
    </dgm:pt>
    <dgm:pt modelId="{1C37FA08-8DE2-485E-B490-83E8AB9A7FC9}" type="pres">
      <dgm:prSet presAssocID="{04599925-6F26-4E16-B86E-38D938B68C91}" presName="boxAndChildren" presStyleCnt="0"/>
      <dgm:spPr/>
    </dgm:pt>
    <dgm:pt modelId="{10101057-3823-41A2-8CCD-0BEA10A45BA0}" type="pres">
      <dgm:prSet presAssocID="{04599925-6F26-4E16-B86E-38D938B68C91}" presName="parentTextBox" presStyleLbl="node1" presStyleIdx="0" presStyleCnt="4"/>
      <dgm:spPr/>
    </dgm:pt>
    <dgm:pt modelId="{F5556ED0-B4F0-4CE4-8EB9-85B471522926}" type="pres">
      <dgm:prSet presAssocID="{8582D772-9223-468F-896B-E40C1E044DC4}" presName="sp" presStyleCnt="0"/>
      <dgm:spPr/>
    </dgm:pt>
    <dgm:pt modelId="{2AFC8E70-E39E-4B5A-8A3C-32E56BAE1DF6}" type="pres">
      <dgm:prSet presAssocID="{89CB6A0A-9330-4F99-A96E-022A05181287}" presName="arrowAndChildren" presStyleCnt="0"/>
      <dgm:spPr/>
    </dgm:pt>
    <dgm:pt modelId="{63D76211-3BCC-4B72-BAD6-6F458E9850F9}" type="pres">
      <dgm:prSet presAssocID="{89CB6A0A-9330-4F99-A96E-022A05181287}" presName="parentTextArrow" presStyleLbl="node1" presStyleIdx="1" presStyleCnt="4"/>
      <dgm:spPr/>
    </dgm:pt>
    <dgm:pt modelId="{22F4055B-BAAF-4889-BDE3-1B6DAF24AEC9}" type="pres">
      <dgm:prSet presAssocID="{F1662B66-B747-4403-939E-4DB163C4D7AD}" presName="sp" presStyleCnt="0"/>
      <dgm:spPr/>
    </dgm:pt>
    <dgm:pt modelId="{24DED067-E655-4BB3-A7D2-801A03E4EF3B}" type="pres">
      <dgm:prSet presAssocID="{D946DAD8-1A09-4681-97A0-4686AD61BED5}" presName="arrowAndChildren" presStyleCnt="0"/>
      <dgm:spPr/>
    </dgm:pt>
    <dgm:pt modelId="{6A21F53C-0547-4434-91E2-99D0C73A7458}" type="pres">
      <dgm:prSet presAssocID="{D946DAD8-1A09-4681-97A0-4686AD61BED5}" presName="parentTextArrow" presStyleLbl="node1" presStyleIdx="2" presStyleCnt="4"/>
      <dgm:spPr/>
    </dgm:pt>
    <dgm:pt modelId="{C0444C7D-F937-40BB-9BB4-3D10F27C4430}" type="pres">
      <dgm:prSet presAssocID="{E875E457-237A-4C42-A992-71E0896D58B5}" presName="sp" presStyleCnt="0"/>
      <dgm:spPr/>
    </dgm:pt>
    <dgm:pt modelId="{BDF59FA3-9049-480E-A901-ABA8FA0D81F6}" type="pres">
      <dgm:prSet presAssocID="{F96E5F84-7CD7-40DE-A5EC-71C2BC8B163B}" presName="arrowAndChildren" presStyleCnt="0"/>
      <dgm:spPr/>
    </dgm:pt>
    <dgm:pt modelId="{94B90AFF-9690-474C-8845-1F93D50DC846}" type="pres">
      <dgm:prSet presAssocID="{F96E5F84-7CD7-40DE-A5EC-71C2BC8B163B}" presName="parentTextArrow" presStyleLbl="node1" presStyleIdx="3" presStyleCnt="4"/>
      <dgm:spPr/>
    </dgm:pt>
  </dgm:ptLst>
  <dgm:cxnLst>
    <dgm:cxn modelId="{C62D250A-CE6E-40C4-9FB9-441F5EE90D85}" srcId="{E7E04FDF-1A6B-4462-B361-CE518C4411DD}" destId="{F96E5F84-7CD7-40DE-A5EC-71C2BC8B163B}" srcOrd="0" destOrd="0" parTransId="{58FC5BB3-7493-49C3-8A84-D9707A81FFE4}" sibTransId="{E875E457-237A-4C42-A992-71E0896D58B5}"/>
    <dgm:cxn modelId="{C073EF14-13B8-45F5-B1F6-6D671AC3F757}" type="presOf" srcId="{89CB6A0A-9330-4F99-A96E-022A05181287}" destId="{63D76211-3BCC-4B72-BAD6-6F458E9850F9}" srcOrd="0" destOrd="0" presId="urn:microsoft.com/office/officeart/2005/8/layout/process4"/>
    <dgm:cxn modelId="{D53B4131-EFCC-4943-8CEF-C3672B0611C8}" srcId="{E7E04FDF-1A6B-4462-B361-CE518C4411DD}" destId="{D946DAD8-1A09-4681-97A0-4686AD61BED5}" srcOrd="1" destOrd="0" parTransId="{79501F0C-DEDF-4483-B334-E2C7551734EB}" sibTransId="{F1662B66-B747-4403-939E-4DB163C4D7AD}"/>
    <dgm:cxn modelId="{0AE1EE37-7C4E-4E51-A606-D1CEBB85AB6D}" type="presOf" srcId="{E7E04FDF-1A6B-4462-B361-CE518C4411DD}" destId="{6488C18C-309D-4FB4-9C43-936F750E8B98}" srcOrd="0" destOrd="0" presId="urn:microsoft.com/office/officeart/2005/8/layout/process4"/>
    <dgm:cxn modelId="{EC68E99F-1F3E-44A3-81D7-D09A94EAF90B}" type="presOf" srcId="{04599925-6F26-4E16-B86E-38D938B68C91}" destId="{10101057-3823-41A2-8CCD-0BEA10A45BA0}" srcOrd="0" destOrd="0" presId="urn:microsoft.com/office/officeart/2005/8/layout/process4"/>
    <dgm:cxn modelId="{C9105DAD-0EC6-42BF-9101-2D77F6C24519}" srcId="{E7E04FDF-1A6B-4462-B361-CE518C4411DD}" destId="{89CB6A0A-9330-4F99-A96E-022A05181287}" srcOrd="2" destOrd="0" parTransId="{1391EB49-DE5B-4587-8CEA-35774833019B}" sibTransId="{8582D772-9223-468F-896B-E40C1E044DC4}"/>
    <dgm:cxn modelId="{1A9DAEDE-AFD8-4CEA-9048-274364DE2C6E}" type="presOf" srcId="{F96E5F84-7CD7-40DE-A5EC-71C2BC8B163B}" destId="{94B90AFF-9690-474C-8845-1F93D50DC846}" srcOrd="0" destOrd="0" presId="urn:microsoft.com/office/officeart/2005/8/layout/process4"/>
    <dgm:cxn modelId="{C65CE2F8-4F49-4882-B814-1F69DF23E15D}" srcId="{E7E04FDF-1A6B-4462-B361-CE518C4411DD}" destId="{04599925-6F26-4E16-B86E-38D938B68C91}" srcOrd="3" destOrd="0" parTransId="{D31C0621-1CD3-4A42-AEAA-B237349A89A2}" sibTransId="{76D8DB40-22ED-4077-899D-DE26D929E73F}"/>
    <dgm:cxn modelId="{688624F9-FDF9-41E1-81BA-FB5EC192CC5E}" type="presOf" srcId="{D946DAD8-1A09-4681-97A0-4686AD61BED5}" destId="{6A21F53C-0547-4434-91E2-99D0C73A7458}" srcOrd="0" destOrd="0" presId="urn:microsoft.com/office/officeart/2005/8/layout/process4"/>
    <dgm:cxn modelId="{0C045CFC-8EC3-4CDA-A8A2-DF941F221ED9}" type="presParOf" srcId="{6488C18C-309D-4FB4-9C43-936F750E8B98}" destId="{1C37FA08-8DE2-485E-B490-83E8AB9A7FC9}" srcOrd="0" destOrd="0" presId="urn:microsoft.com/office/officeart/2005/8/layout/process4"/>
    <dgm:cxn modelId="{ACF5D3EB-C2CF-43CA-B936-47E353D3C02A}" type="presParOf" srcId="{1C37FA08-8DE2-485E-B490-83E8AB9A7FC9}" destId="{10101057-3823-41A2-8CCD-0BEA10A45BA0}" srcOrd="0" destOrd="0" presId="urn:microsoft.com/office/officeart/2005/8/layout/process4"/>
    <dgm:cxn modelId="{D16AF009-56D8-4786-B8C9-E1B238898BF0}" type="presParOf" srcId="{6488C18C-309D-4FB4-9C43-936F750E8B98}" destId="{F5556ED0-B4F0-4CE4-8EB9-85B471522926}" srcOrd="1" destOrd="0" presId="urn:microsoft.com/office/officeart/2005/8/layout/process4"/>
    <dgm:cxn modelId="{F017A15B-7793-4734-897E-C5E17F41BC25}" type="presParOf" srcId="{6488C18C-309D-4FB4-9C43-936F750E8B98}" destId="{2AFC8E70-E39E-4B5A-8A3C-32E56BAE1DF6}" srcOrd="2" destOrd="0" presId="urn:microsoft.com/office/officeart/2005/8/layout/process4"/>
    <dgm:cxn modelId="{8669A5CE-2B6F-4034-93FC-B3197E744E94}" type="presParOf" srcId="{2AFC8E70-E39E-4B5A-8A3C-32E56BAE1DF6}" destId="{63D76211-3BCC-4B72-BAD6-6F458E9850F9}" srcOrd="0" destOrd="0" presId="urn:microsoft.com/office/officeart/2005/8/layout/process4"/>
    <dgm:cxn modelId="{CCED8A5D-2A67-4BA0-A6F7-E004FE667778}" type="presParOf" srcId="{6488C18C-309D-4FB4-9C43-936F750E8B98}" destId="{22F4055B-BAAF-4889-BDE3-1B6DAF24AEC9}" srcOrd="3" destOrd="0" presId="urn:microsoft.com/office/officeart/2005/8/layout/process4"/>
    <dgm:cxn modelId="{26B188D4-43BF-498C-B25C-D81C5FBB5A68}" type="presParOf" srcId="{6488C18C-309D-4FB4-9C43-936F750E8B98}" destId="{24DED067-E655-4BB3-A7D2-801A03E4EF3B}" srcOrd="4" destOrd="0" presId="urn:microsoft.com/office/officeart/2005/8/layout/process4"/>
    <dgm:cxn modelId="{66460A5A-6F91-4C20-BE23-CCCD9F9E63EA}" type="presParOf" srcId="{24DED067-E655-4BB3-A7D2-801A03E4EF3B}" destId="{6A21F53C-0547-4434-91E2-99D0C73A7458}" srcOrd="0" destOrd="0" presId="urn:microsoft.com/office/officeart/2005/8/layout/process4"/>
    <dgm:cxn modelId="{E0EBAE6A-4563-4B11-B01E-F4FB820BF2C0}" type="presParOf" srcId="{6488C18C-309D-4FB4-9C43-936F750E8B98}" destId="{C0444C7D-F937-40BB-9BB4-3D10F27C4430}" srcOrd="5" destOrd="0" presId="urn:microsoft.com/office/officeart/2005/8/layout/process4"/>
    <dgm:cxn modelId="{B835064D-2597-4F0F-9EC3-33013228E6AE}" type="presParOf" srcId="{6488C18C-309D-4FB4-9C43-936F750E8B98}" destId="{BDF59FA3-9049-480E-A901-ABA8FA0D81F6}" srcOrd="6" destOrd="0" presId="urn:microsoft.com/office/officeart/2005/8/layout/process4"/>
    <dgm:cxn modelId="{052B9954-7198-4CB6-8198-80B8416BA2A6}" type="presParOf" srcId="{BDF59FA3-9049-480E-A901-ABA8FA0D81F6}" destId="{94B90AFF-9690-474C-8845-1F93D50DC846}"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5F2A65-BB0D-4043-BE50-F5CAD7FC9143}">
      <dsp:nvSpPr>
        <dsp:cNvPr id="0" name=""/>
        <dsp:cNvSpPr/>
      </dsp:nvSpPr>
      <dsp:spPr>
        <a:xfrm>
          <a:off x="0" y="1805"/>
          <a:ext cx="10515600" cy="91531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718E2E9-7CBB-4741-9074-FA60A9F76F5C}">
      <dsp:nvSpPr>
        <dsp:cNvPr id="0" name=""/>
        <dsp:cNvSpPr/>
      </dsp:nvSpPr>
      <dsp:spPr>
        <a:xfrm>
          <a:off x="276881" y="207750"/>
          <a:ext cx="503420" cy="50342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44FE752-13C8-4B55-83DA-E13A434C1525}">
      <dsp:nvSpPr>
        <dsp:cNvPr id="0" name=""/>
        <dsp:cNvSpPr/>
      </dsp:nvSpPr>
      <dsp:spPr>
        <a:xfrm>
          <a:off x="1057183" y="1805"/>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977900">
            <a:lnSpc>
              <a:spcPct val="100000"/>
            </a:lnSpc>
            <a:spcBef>
              <a:spcPct val="0"/>
            </a:spcBef>
            <a:spcAft>
              <a:spcPct val="35000"/>
            </a:spcAft>
            <a:buNone/>
          </a:pPr>
          <a:r>
            <a:rPr lang="en-US" sz="2200" kern="1200" dirty="0"/>
            <a:t>Using Real Time data of 25 years for solar prediction</a:t>
          </a:r>
        </a:p>
      </dsp:txBody>
      <dsp:txXfrm>
        <a:off x="1057183" y="1805"/>
        <a:ext cx="9458416" cy="915310"/>
      </dsp:txXfrm>
    </dsp:sp>
    <dsp:sp modelId="{DDE35E49-B7C2-4B07-93B8-E05E86BE0756}">
      <dsp:nvSpPr>
        <dsp:cNvPr id="0" name=""/>
        <dsp:cNvSpPr/>
      </dsp:nvSpPr>
      <dsp:spPr>
        <a:xfrm>
          <a:off x="0" y="1145944"/>
          <a:ext cx="10515600" cy="91531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D5A278A-6433-44B3-BA84-AE523960AB5F}">
      <dsp:nvSpPr>
        <dsp:cNvPr id="0" name=""/>
        <dsp:cNvSpPr/>
      </dsp:nvSpPr>
      <dsp:spPr>
        <a:xfrm>
          <a:off x="276881" y="1351889"/>
          <a:ext cx="503420" cy="50342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B10F88C-EC3E-4DEA-830E-AA6EE8A1073E}">
      <dsp:nvSpPr>
        <dsp:cNvPr id="0" name=""/>
        <dsp:cNvSpPr/>
      </dsp:nvSpPr>
      <dsp:spPr>
        <a:xfrm>
          <a:off x="1057183" y="1145944"/>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977900">
            <a:lnSpc>
              <a:spcPct val="100000"/>
            </a:lnSpc>
            <a:spcBef>
              <a:spcPct val="0"/>
            </a:spcBef>
            <a:spcAft>
              <a:spcPct val="35000"/>
            </a:spcAft>
            <a:buNone/>
          </a:pPr>
          <a:r>
            <a:rPr lang="en-US" sz="2200" kern="1200"/>
            <a:t>Implementing Neural Networks</a:t>
          </a:r>
        </a:p>
      </dsp:txBody>
      <dsp:txXfrm>
        <a:off x="1057183" y="1145944"/>
        <a:ext cx="9458416" cy="915310"/>
      </dsp:txXfrm>
    </dsp:sp>
    <dsp:sp modelId="{9125DCD8-4CE3-4D4D-B67E-72CA8169E07C}">
      <dsp:nvSpPr>
        <dsp:cNvPr id="0" name=""/>
        <dsp:cNvSpPr/>
      </dsp:nvSpPr>
      <dsp:spPr>
        <a:xfrm>
          <a:off x="0" y="2290082"/>
          <a:ext cx="10515600" cy="91531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A8E628A-B7BD-4DB0-8B3F-8F8C89E4AC42}">
      <dsp:nvSpPr>
        <dsp:cNvPr id="0" name=""/>
        <dsp:cNvSpPr/>
      </dsp:nvSpPr>
      <dsp:spPr>
        <a:xfrm>
          <a:off x="276881" y="2496027"/>
          <a:ext cx="503420" cy="50342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47124F9-1D08-4458-B857-505C4412672B}">
      <dsp:nvSpPr>
        <dsp:cNvPr id="0" name=""/>
        <dsp:cNvSpPr/>
      </dsp:nvSpPr>
      <dsp:spPr>
        <a:xfrm>
          <a:off x="1057183" y="2290082"/>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977900">
            <a:lnSpc>
              <a:spcPct val="100000"/>
            </a:lnSpc>
            <a:spcBef>
              <a:spcPct val="0"/>
            </a:spcBef>
            <a:spcAft>
              <a:spcPct val="35000"/>
            </a:spcAft>
            <a:buNone/>
          </a:pPr>
          <a:r>
            <a:rPr lang="en-US" sz="2200" kern="1200"/>
            <a:t>Implementing LSTM</a:t>
          </a:r>
        </a:p>
      </dsp:txBody>
      <dsp:txXfrm>
        <a:off x="1057183" y="2290082"/>
        <a:ext cx="9458416" cy="915310"/>
      </dsp:txXfrm>
    </dsp:sp>
    <dsp:sp modelId="{1E229354-5F16-4F1A-A13C-2A34B30074E0}">
      <dsp:nvSpPr>
        <dsp:cNvPr id="0" name=""/>
        <dsp:cNvSpPr/>
      </dsp:nvSpPr>
      <dsp:spPr>
        <a:xfrm>
          <a:off x="0" y="3434221"/>
          <a:ext cx="10515600" cy="91531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988C870-B3EB-4873-87B1-7ACF9CC4672E}">
      <dsp:nvSpPr>
        <dsp:cNvPr id="0" name=""/>
        <dsp:cNvSpPr/>
      </dsp:nvSpPr>
      <dsp:spPr>
        <a:xfrm>
          <a:off x="276881" y="3640166"/>
          <a:ext cx="503420" cy="50342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2205906-A5A4-4EA9-94B9-3E533260CA35}">
      <dsp:nvSpPr>
        <dsp:cNvPr id="0" name=""/>
        <dsp:cNvSpPr/>
      </dsp:nvSpPr>
      <dsp:spPr>
        <a:xfrm>
          <a:off x="1057183" y="3434221"/>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977900">
            <a:lnSpc>
              <a:spcPct val="100000"/>
            </a:lnSpc>
            <a:spcBef>
              <a:spcPct val="0"/>
            </a:spcBef>
            <a:spcAft>
              <a:spcPct val="35000"/>
            </a:spcAft>
            <a:buNone/>
          </a:pPr>
          <a:r>
            <a:rPr lang="en-US" sz="2200" kern="1200"/>
            <a:t>Implementing ARIMA</a:t>
          </a:r>
        </a:p>
      </dsp:txBody>
      <dsp:txXfrm>
        <a:off x="1057183" y="3434221"/>
        <a:ext cx="9458416" cy="91531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FFB4A1-A315-4A6A-9CE5-3F7ABE74567A}">
      <dsp:nvSpPr>
        <dsp:cNvPr id="0" name=""/>
        <dsp:cNvSpPr/>
      </dsp:nvSpPr>
      <dsp:spPr>
        <a:xfrm>
          <a:off x="311379" y="1142964"/>
          <a:ext cx="969328" cy="969328"/>
        </a:xfrm>
        <a:prstGeom prst="round2DiagRect">
          <a:avLst>
            <a:gd name="adj1" fmla="val 29727"/>
            <a:gd name="adj2" fmla="val 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56196DB-9B7D-4275-8719-AF3B3E3B2A42}">
      <dsp:nvSpPr>
        <dsp:cNvPr id="0" name=""/>
        <dsp:cNvSpPr/>
      </dsp:nvSpPr>
      <dsp:spPr>
        <a:xfrm>
          <a:off x="517957" y="1349543"/>
          <a:ext cx="556171" cy="55617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EA718E2-20CC-46F2-9AE0-F3B3E21319E5}">
      <dsp:nvSpPr>
        <dsp:cNvPr id="0" name=""/>
        <dsp:cNvSpPr/>
      </dsp:nvSpPr>
      <dsp:spPr>
        <a:xfrm>
          <a:off x="1512" y="2414215"/>
          <a:ext cx="1589062" cy="6356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a:t>The dataset is a collection of solar output based on weather data</a:t>
          </a:r>
        </a:p>
      </dsp:txBody>
      <dsp:txXfrm>
        <a:off x="1512" y="2414215"/>
        <a:ext cx="1589062" cy="635625"/>
      </dsp:txXfrm>
    </dsp:sp>
    <dsp:sp modelId="{BB6707D4-0616-430E-90CC-A7AD17CEC762}">
      <dsp:nvSpPr>
        <dsp:cNvPr id="0" name=""/>
        <dsp:cNvSpPr/>
      </dsp:nvSpPr>
      <dsp:spPr>
        <a:xfrm>
          <a:off x="2178527" y="1142964"/>
          <a:ext cx="969328" cy="969328"/>
        </a:xfrm>
        <a:prstGeom prst="round2DiagRect">
          <a:avLst>
            <a:gd name="adj1" fmla="val 29727"/>
            <a:gd name="adj2" fmla="val 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B712701-8F25-43EA-87CF-104969A7CEA2}">
      <dsp:nvSpPr>
        <dsp:cNvPr id="0" name=""/>
        <dsp:cNvSpPr/>
      </dsp:nvSpPr>
      <dsp:spPr>
        <a:xfrm>
          <a:off x="2385105" y="1349543"/>
          <a:ext cx="556171" cy="55617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88C2D5F-5A73-44F6-93A7-1A190F028656}">
      <dsp:nvSpPr>
        <dsp:cNvPr id="0" name=""/>
        <dsp:cNvSpPr/>
      </dsp:nvSpPr>
      <dsp:spPr>
        <a:xfrm>
          <a:off x="1868660" y="2414215"/>
          <a:ext cx="1589062" cy="6356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a:hlinkClick xmlns:r="http://schemas.openxmlformats.org/officeDocument/2006/relationships" r:id="rId5"/>
            </a:rPr>
            <a:t>https://nsrdb.nrel.gov/data-viewer</a:t>
          </a:r>
          <a:endParaRPr lang="en-US" sz="1100" kern="1200"/>
        </a:p>
      </dsp:txBody>
      <dsp:txXfrm>
        <a:off x="1868660" y="2414215"/>
        <a:ext cx="1589062" cy="635625"/>
      </dsp:txXfrm>
    </dsp:sp>
    <dsp:sp modelId="{94629D02-D170-4D5E-BA60-DD62EAE17183}">
      <dsp:nvSpPr>
        <dsp:cNvPr id="0" name=""/>
        <dsp:cNvSpPr/>
      </dsp:nvSpPr>
      <dsp:spPr>
        <a:xfrm>
          <a:off x="4045676" y="1142964"/>
          <a:ext cx="969328" cy="969328"/>
        </a:xfrm>
        <a:prstGeom prst="round2DiagRect">
          <a:avLst>
            <a:gd name="adj1" fmla="val 29727"/>
            <a:gd name="adj2" fmla="val 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7202D34-C434-47AD-9FAB-F423110637EC}">
      <dsp:nvSpPr>
        <dsp:cNvPr id="0" name=""/>
        <dsp:cNvSpPr/>
      </dsp:nvSpPr>
      <dsp:spPr>
        <a:xfrm>
          <a:off x="4252254" y="1349543"/>
          <a:ext cx="556171" cy="556171"/>
        </a:xfrm>
        <a:prstGeom prst="rect">
          <a:avLst/>
        </a:prstGeom>
        <a:blipFill>
          <a:blip xmlns:r="http://schemas.openxmlformats.org/officeDocument/2006/relationships"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0B532CB-D5BC-45D6-9F90-97EB31FB2CB5}">
      <dsp:nvSpPr>
        <dsp:cNvPr id="0" name=""/>
        <dsp:cNvSpPr/>
      </dsp:nvSpPr>
      <dsp:spPr>
        <a:xfrm>
          <a:off x="3735809" y="2414215"/>
          <a:ext cx="1589062" cy="6356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a:t>Number of files: 25 </a:t>
          </a:r>
        </a:p>
      </dsp:txBody>
      <dsp:txXfrm>
        <a:off x="3735809" y="2414215"/>
        <a:ext cx="1589062" cy="635625"/>
      </dsp:txXfrm>
    </dsp:sp>
    <dsp:sp modelId="{AC64DE2A-6CF9-4DD0-AEDB-F0656120B0C3}">
      <dsp:nvSpPr>
        <dsp:cNvPr id="0" name=""/>
        <dsp:cNvSpPr/>
      </dsp:nvSpPr>
      <dsp:spPr>
        <a:xfrm>
          <a:off x="5912824" y="1142964"/>
          <a:ext cx="969328" cy="969328"/>
        </a:xfrm>
        <a:prstGeom prst="round2DiagRect">
          <a:avLst>
            <a:gd name="adj1" fmla="val 29727"/>
            <a:gd name="adj2" fmla="val 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BA5C535-9E37-4953-A7F6-9C62216E1046}">
      <dsp:nvSpPr>
        <dsp:cNvPr id="0" name=""/>
        <dsp:cNvSpPr/>
      </dsp:nvSpPr>
      <dsp:spPr>
        <a:xfrm>
          <a:off x="6119402" y="1349543"/>
          <a:ext cx="556171" cy="556171"/>
        </a:xfrm>
        <a:prstGeom prst="rect">
          <a:avLst/>
        </a:prstGeom>
        <a:blipFill>
          <a:blip xmlns:r="http://schemas.openxmlformats.org/officeDocument/2006/relationships"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2F0EA0C-8D81-4CB4-A597-D8B4AFE460AD}">
      <dsp:nvSpPr>
        <dsp:cNvPr id="0" name=""/>
        <dsp:cNvSpPr/>
      </dsp:nvSpPr>
      <dsp:spPr>
        <a:xfrm>
          <a:off x="5602957" y="2414215"/>
          <a:ext cx="1589062" cy="6356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a:t>Total size:51 MB</a:t>
          </a:r>
        </a:p>
      </dsp:txBody>
      <dsp:txXfrm>
        <a:off x="5602957" y="2414215"/>
        <a:ext cx="1589062" cy="635625"/>
      </dsp:txXfrm>
    </dsp:sp>
    <dsp:sp modelId="{256EE010-953F-4126-8876-88452AD77367}">
      <dsp:nvSpPr>
        <dsp:cNvPr id="0" name=""/>
        <dsp:cNvSpPr/>
      </dsp:nvSpPr>
      <dsp:spPr>
        <a:xfrm>
          <a:off x="7779973" y="1142964"/>
          <a:ext cx="969328" cy="969328"/>
        </a:xfrm>
        <a:prstGeom prst="round2DiagRect">
          <a:avLst>
            <a:gd name="adj1" fmla="val 29727"/>
            <a:gd name="adj2" fmla="val 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D054A94-DF55-4B5F-B390-9D7A26627C16}">
      <dsp:nvSpPr>
        <dsp:cNvPr id="0" name=""/>
        <dsp:cNvSpPr/>
      </dsp:nvSpPr>
      <dsp:spPr>
        <a:xfrm>
          <a:off x="7986551" y="1349543"/>
          <a:ext cx="556171" cy="556171"/>
        </a:xfrm>
        <a:prstGeom prst="rect">
          <a:avLst/>
        </a:prstGeom>
        <a:blipFill>
          <a:blip xmlns:r="http://schemas.openxmlformats.org/officeDocument/2006/relationships"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8A1AC06-07FE-48AC-80B7-A2A865EE7DA1}">
      <dsp:nvSpPr>
        <dsp:cNvPr id="0" name=""/>
        <dsp:cNvSpPr/>
      </dsp:nvSpPr>
      <dsp:spPr>
        <a:xfrm>
          <a:off x="7470105" y="2414215"/>
          <a:ext cx="1589062" cy="6356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a:t>Number of rows: 438000 </a:t>
          </a:r>
        </a:p>
      </dsp:txBody>
      <dsp:txXfrm>
        <a:off x="7470105" y="2414215"/>
        <a:ext cx="1589062" cy="635625"/>
      </dsp:txXfrm>
    </dsp:sp>
    <dsp:sp modelId="{AF53158D-04D3-480E-8794-7694B4BF548C}">
      <dsp:nvSpPr>
        <dsp:cNvPr id="0" name=""/>
        <dsp:cNvSpPr/>
      </dsp:nvSpPr>
      <dsp:spPr>
        <a:xfrm>
          <a:off x="9647121" y="1142964"/>
          <a:ext cx="969328" cy="969328"/>
        </a:xfrm>
        <a:prstGeom prst="round2DiagRect">
          <a:avLst>
            <a:gd name="adj1" fmla="val 29727"/>
            <a:gd name="adj2" fmla="val 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06DA087-3973-4712-920B-0BA70D9C8F5F}">
      <dsp:nvSpPr>
        <dsp:cNvPr id="0" name=""/>
        <dsp:cNvSpPr/>
      </dsp:nvSpPr>
      <dsp:spPr>
        <a:xfrm>
          <a:off x="9853699" y="1349543"/>
          <a:ext cx="556171" cy="556171"/>
        </a:xfrm>
        <a:prstGeom prst="rect">
          <a:avLst/>
        </a:prstGeom>
        <a:blipFill>
          <a:blip xmlns:r="http://schemas.openxmlformats.org/officeDocument/2006/relationships"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758EB00-5424-40C4-B36D-AA77BB9AA83C}">
      <dsp:nvSpPr>
        <dsp:cNvPr id="0" name=""/>
        <dsp:cNvSpPr/>
      </dsp:nvSpPr>
      <dsp:spPr>
        <a:xfrm>
          <a:off x="9337254" y="2414215"/>
          <a:ext cx="1589062" cy="6356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a:t>Number of columns: 24</a:t>
          </a:r>
        </a:p>
      </dsp:txBody>
      <dsp:txXfrm>
        <a:off x="9337254" y="2414215"/>
        <a:ext cx="1589062" cy="63562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101057-3823-41A2-8CCD-0BEA10A45BA0}">
      <dsp:nvSpPr>
        <dsp:cNvPr id="0" name=""/>
        <dsp:cNvSpPr/>
      </dsp:nvSpPr>
      <dsp:spPr>
        <a:xfrm>
          <a:off x="0" y="3439008"/>
          <a:ext cx="10927829" cy="752371"/>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4912" tIns="184912" rIns="184912" bIns="184912" numCol="1" spcCol="1270" anchor="ctr" anchorCtr="0">
          <a:noAutofit/>
        </a:bodyPr>
        <a:lstStyle/>
        <a:p>
          <a:pPr marL="0" lvl="0" indent="0" algn="ctr" defTabSz="1155700">
            <a:lnSpc>
              <a:spcPct val="90000"/>
            </a:lnSpc>
            <a:spcBef>
              <a:spcPct val="0"/>
            </a:spcBef>
            <a:spcAft>
              <a:spcPct val="35000"/>
            </a:spcAft>
            <a:buNone/>
          </a:pPr>
          <a:r>
            <a:rPr lang="en-US" sz="2600" kern="1200" dirty="0"/>
            <a:t>Data Visualization</a:t>
          </a:r>
        </a:p>
      </dsp:txBody>
      <dsp:txXfrm>
        <a:off x="0" y="3439008"/>
        <a:ext cx="10927829" cy="752371"/>
      </dsp:txXfrm>
    </dsp:sp>
    <dsp:sp modelId="{63D76211-3BCC-4B72-BAD6-6F458E9850F9}">
      <dsp:nvSpPr>
        <dsp:cNvPr id="0" name=""/>
        <dsp:cNvSpPr/>
      </dsp:nvSpPr>
      <dsp:spPr>
        <a:xfrm rot="10800000">
          <a:off x="0" y="2293147"/>
          <a:ext cx="10927829" cy="1157146"/>
        </a:xfrm>
        <a:prstGeom prst="upArrowCallout">
          <a:avLst/>
        </a:prstGeom>
        <a:solidFill>
          <a:schemeClr val="accent5">
            <a:hueOff val="-2252848"/>
            <a:satOff val="-5806"/>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4912" tIns="184912" rIns="184912" bIns="184912" numCol="1" spcCol="1270" anchor="ctr" anchorCtr="0">
          <a:noAutofit/>
        </a:bodyPr>
        <a:lstStyle/>
        <a:p>
          <a:pPr marL="0" lvl="0" indent="0" algn="ctr" defTabSz="1155700">
            <a:lnSpc>
              <a:spcPct val="90000"/>
            </a:lnSpc>
            <a:spcBef>
              <a:spcPct val="0"/>
            </a:spcBef>
            <a:spcAft>
              <a:spcPct val="35000"/>
            </a:spcAft>
            <a:buNone/>
          </a:pPr>
          <a:r>
            <a:rPr lang="en-US" sz="2600" kern="1200" dirty="0"/>
            <a:t>Feature Engineering</a:t>
          </a:r>
        </a:p>
      </dsp:txBody>
      <dsp:txXfrm rot="10800000">
        <a:off x="0" y="2293147"/>
        <a:ext cx="10927829" cy="751879"/>
      </dsp:txXfrm>
    </dsp:sp>
    <dsp:sp modelId="{6A21F53C-0547-4434-91E2-99D0C73A7458}">
      <dsp:nvSpPr>
        <dsp:cNvPr id="0" name=""/>
        <dsp:cNvSpPr/>
      </dsp:nvSpPr>
      <dsp:spPr>
        <a:xfrm rot="10800000">
          <a:off x="0" y="1147286"/>
          <a:ext cx="10927829" cy="1157146"/>
        </a:xfrm>
        <a:prstGeom prst="upArrowCallout">
          <a:avLst/>
        </a:prstGeom>
        <a:solidFill>
          <a:schemeClr val="accent5">
            <a:hueOff val="-4505695"/>
            <a:satOff val="-11613"/>
            <a:lumOff val="-784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4912" tIns="184912" rIns="184912" bIns="184912" numCol="1" spcCol="1270" anchor="ctr" anchorCtr="0">
          <a:noAutofit/>
        </a:bodyPr>
        <a:lstStyle/>
        <a:p>
          <a:pPr marL="0" lvl="0" indent="0" algn="ctr" defTabSz="1155700">
            <a:lnSpc>
              <a:spcPct val="90000"/>
            </a:lnSpc>
            <a:spcBef>
              <a:spcPct val="0"/>
            </a:spcBef>
            <a:spcAft>
              <a:spcPct val="35000"/>
            </a:spcAft>
            <a:buNone/>
          </a:pPr>
          <a:r>
            <a:rPr lang="en-US" sz="2600" kern="1200" dirty="0"/>
            <a:t>Data Cleaning</a:t>
          </a:r>
        </a:p>
      </dsp:txBody>
      <dsp:txXfrm rot="10800000">
        <a:off x="0" y="1147286"/>
        <a:ext cx="10927829" cy="751879"/>
      </dsp:txXfrm>
    </dsp:sp>
    <dsp:sp modelId="{94B90AFF-9690-474C-8845-1F93D50DC846}">
      <dsp:nvSpPr>
        <dsp:cNvPr id="0" name=""/>
        <dsp:cNvSpPr/>
      </dsp:nvSpPr>
      <dsp:spPr>
        <a:xfrm rot="10800000">
          <a:off x="0" y="1425"/>
          <a:ext cx="10927829" cy="1157146"/>
        </a:xfrm>
        <a:prstGeom prst="upArrowCallou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4912" tIns="184912" rIns="184912" bIns="184912" numCol="1" spcCol="1270" anchor="ctr" anchorCtr="0">
          <a:noAutofit/>
        </a:bodyPr>
        <a:lstStyle/>
        <a:p>
          <a:pPr marL="0" lvl="0" indent="0" algn="ctr" defTabSz="1155700">
            <a:lnSpc>
              <a:spcPct val="90000"/>
            </a:lnSpc>
            <a:spcBef>
              <a:spcPct val="0"/>
            </a:spcBef>
            <a:spcAft>
              <a:spcPct val="35000"/>
            </a:spcAft>
            <a:buNone/>
          </a:pPr>
          <a:r>
            <a:rPr lang="en-US" sz="2600" kern="1200" dirty="0"/>
            <a:t>Data Loading</a:t>
          </a:r>
        </a:p>
      </dsp:txBody>
      <dsp:txXfrm rot="10800000">
        <a:off x="0" y="1425"/>
        <a:ext cx="10927829" cy="751879"/>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D36791-BF2A-E153-DA6E-7A46B704CE6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547CBB0-F823-C88E-30FD-5975EE73E1A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A5D406D-1E36-3EA5-B97B-16FA2258F5A2}"/>
              </a:ext>
            </a:extLst>
          </p:cNvPr>
          <p:cNvSpPr>
            <a:spLocks noGrp="1"/>
          </p:cNvSpPr>
          <p:nvPr>
            <p:ph type="dt" sz="half" idx="10"/>
          </p:nvPr>
        </p:nvSpPr>
        <p:spPr/>
        <p:txBody>
          <a:bodyPr/>
          <a:lstStyle/>
          <a:p>
            <a:fld id="{DB67F29E-F508-48E0-899A-7A7B04CB0210}" type="datetimeFigureOut">
              <a:rPr lang="en-US" smtClean="0"/>
              <a:t>10/7/2024</a:t>
            </a:fld>
            <a:endParaRPr lang="en-US"/>
          </a:p>
        </p:txBody>
      </p:sp>
      <p:sp>
        <p:nvSpPr>
          <p:cNvPr id="5" name="Footer Placeholder 4">
            <a:extLst>
              <a:ext uri="{FF2B5EF4-FFF2-40B4-BE49-F238E27FC236}">
                <a16:creationId xmlns:a16="http://schemas.microsoft.com/office/drawing/2014/main" id="{E74B4242-EDA1-A8F1-2C40-E50B59C3487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F31E9E-3E00-7CF3-77B5-A53EF94679E9}"/>
              </a:ext>
            </a:extLst>
          </p:cNvPr>
          <p:cNvSpPr>
            <a:spLocks noGrp="1"/>
          </p:cNvSpPr>
          <p:nvPr>
            <p:ph type="sldNum" sz="quarter" idx="12"/>
          </p:nvPr>
        </p:nvSpPr>
        <p:spPr/>
        <p:txBody>
          <a:bodyPr/>
          <a:lstStyle/>
          <a:p>
            <a:fld id="{AC4A39F3-8D90-4CD5-B003-D948787018C4}" type="slidenum">
              <a:rPr lang="en-US" smtClean="0"/>
              <a:t>‹#›</a:t>
            </a:fld>
            <a:endParaRPr lang="en-US"/>
          </a:p>
        </p:txBody>
      </p:sp>
    </p:spTree>
    <p:extLst>
      <p:ext uri="{BB962C8B-B14F-4D97-AF65-F5344CB8AC3E}">
        <p14:creationId xmlns:p14="http://schemas.microsoft.com/office/powerpoint/2010/main" val="19566361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4767E2-C91B-446F-346C-760CDBB3962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6534729-ABD9-B51F-E72A-079E91D82E3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5144E6F-1FFC-C86C-311F-9B1E64B77CFF}"/>
              </a:ext>
            </a:extLst>
          </p:cNvPr>
          <p:cNvSpPr>
            <a:spLocks noGrp="1"/>
          </p:cNvSpPr>
          <p:nvPr>
            <p:ph type="dt" sz="half" idx="10"/>
          </p:nvPr>
        </p:nvSpPr>
        <p:spPr/>
        <p:txBody>
          <a:bodyPr/>
          <a:lstStyle/>
          <a:p>
            <a:fld id="{DB67F29E-F508-48E0-899A-7A7B04CB0210}" type="datetimeFigureOut">
              <a:rPr lang="en-US" smtClean="0"/>
              <a:t>10/7/2024</a:t>
            </a:fld>
            <a:endParaRPr lang="en-US"/>
          </a:p>
        </p:txBody>
      </p:sp>
      <p:sp>
        <p:nvSpPr>
          <p:cNvPr id="5" name="Footer Placeholder 4">
            <a:extLst>
              <a:ext uri="{FF2B5EF4-FFF2-40B4-BE49-F238E27FC236}">
                <a16:creationId xmlns:a16="http://schemas.microsoft.com/office/drawing/2014/main" id="{9F8DCE1B-649C-15BA-E7F9-D2A74CA07B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A5A3666-5571-B913-BA71-B1C1125D4CA8}"/>
              </a:ext>
            </a:extLst>
          </p:cNvPr>
          <p:cNvSpPr>
            <a:spLocks noGrp="1"/>
          </p:cNvSpPr>
          <p:nvPr>
            <p:ph type="sldNum" sz="quarter" idx="12"/>
          </p:nvPr>
        </p:nvSpPr>
        <p:spPr/>
        <p:txBody>
          <a:bodyPr/>
          <a:lstStyle/>
          <a:p>
            <a:fld id="{AC4A39F3-8D90-4CD5-B003-D948787018C4}" type="slidenum">
              <a:rPr lang="en-US" smtClean="0"/>
              <a:t>‹#›</a:t>
            </a:fld>
            <a:endParaRPr lang="en-US"/>
          </a:p>
        </p:txBody>
      </p:sp>
    </p:spTree>
    <p:extLst>
      <p:ext uri="{BB962C8B-B14F-4D97-AF65-F5344CB8AC3E}">
        <p14:creationId xmlns:p14="http://schemas.microsoft.com/office/powerpoint/2010/main" val="21414722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CB3AC81-4E2F-0732-40B4-2AE8E411834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4C9B16D-D8F7-AAC7-3A9C-2CE8A9D598C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5D0EC0-2AAC-9C75-33F2-F47C7C267CDE}"/>
              </a:ext>
            </a:extLst>
          </p:cNvPr>
          <p:cNvSpPr>
            <a:spLocks noGrp="1"/>
          </p:cNvSpPr>
          <p:nvPr>
            <p:ph type="dt" sz="half" idx="10"/>
          </p:nvPr>
        </p:nvSpPr>
        <p:spPr/>
        <p:txBody>
          <a:bodyPr/>
          <a:lstStyle/>
          <a:p>
            <a:fld id="{DB67F29E-F508-48E0-899A-7A7B04CB0210}" type="datetimeFigureOut">
              <a:rPr lang="en-US" smtClean="0"/>
              <a:t>10/7/2024</a:t>
            </a:fld>
            <a:endParaRPr lang="en-US"/>
          </a:p>
        </p:txBody>
      </p:sp>
      <p:sp>
        <p:nvSpPr>
          <p:cNvPr id="5" name="Footer Placeholder 4">
            <a:extLst>
              <a:ext uri="{FF2B5EF4-FFF2-40B4-BE49-F238E27FC236}">
                <a16:creationId xmlns:a16="http://schemas.microsoft.com/office/drawing/2014/main" id="{33E54736-9DC9-270F-B6AE-4A55BF2FEB2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CB13EC-1452-9A02-0489-7CD08C8BDC52}"/>
              </a:ext>
            </a:extLst>
          </p:cNvPr>
          <p:cNvSpPr>
            <a:spLocks noGrp="1"/>
          </p:cNvSpPr>
          <p:nvPr>
            <p:ph type="sldNum" sz="quarter" idx="12"/>
          </p:nvPr>
        </p:nvSpPr>
        <p:spPr/>
        <p:txBody>
          <a:bodyPr/>
          <a:lstStyle/>
          <a:p>
            <a:fld id="{AC4A39F3-8D90-4CD5-B003-D948787018C4}" type="slidenum">
              <a:rPr lang="en-US" smtClean="0"/>
              <a:t>‹#›</a:t>
            </a:fld>
            <a:endParaRPr lang="en-US"/>
          </a:p>
        </p:txBody>
      </p:sp>
    </p:spTree>
    <p:extLst>
      <p:ext uri="{BB962C8B-B14F-4D97-AF65-F5344CB8AC3E}">
        <p14:creationId xmlns:p14="http://schemas.microsoft.com/office/powerpoint/2010/main" val="1132353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D71D87-522B-ADF2-2243-4001A63582C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55BF340-D4A9-B3CB-63BB-604E8CB7BE2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A0DF245-DDBA-71CC-9989-5F0997D18775}"/>
              </a:ext>
            </a:extLst>
          </p:cNvPr>
          <p:cNvSpPr>
            <a:spLocks noGrp="1"/>
          </p:cNvSpPr>
          <p:nvPr>
            <p:ph type="dt" sz="half" idx="10"/>
          </p:nvPr>
        </p:nvSpPr>
        <p:spPr/>
        <p:txBody>
          <a:bodyPr/>
          <a:lstStyle/>
          <a:p>
            <a:fld id="{DB67F29E-F508-48E0-899A-7A7B04CB0210}" type="datetimeFigureOut">
              <a:rPr lang="en-US" smtClean="0"/>
              <a:t>10/7/2024</a:t>
            </a:fld>
            <a:endParaRPr lang="en-US"/>
          </a:p>
        </p:txBody>
      </p:sp>
      <p:sp>
        <p:nvSpPr>
          <p:cNvPr id="5" name="Footer Placeholder 4">
            <a:extLst>
              <a:ext uri="{FF2B5EF4-FFF2-40B4-BE49-F238E27FC236}">
                <a16:creationId xmlns:a16="http://schemas.microsoft.com/office/drawing/2014/main" id="{7765467B-8B35-6A03-6F3D-FF1981062E1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7F73856-649D-8F12-422D-799B8BB66603}"/>
              </a:ext>
            </a:extLst>
          </p:cNvPr>
          <p:cNvSpPr>
            <a:spLocks noGrp="1"/>
          </p:cNvSpPr>
          <p:nvPr>
            <p:ph type="sldNum" sz="quarter" idx="12"/>
          </p:nvPr>
        </p:nvSpPr>
        <p:spPr/>
        <p:txBody>
          <a:bodyPr/>
          <a:lstStyle/>
          <a:p>
            <a:fld id="{AC4A39F3-8D90-4CD5-B003-D948787018C4}" type="slidenum">
              <a:rPr lang="en-US" smtClean="0"/>
              <a:t>‹#›</a:t>
            </a:fld>
            <a:endParaRPr lang="en-US"/>
          </a:p>
        </p:txBody>
      </p:sp>
    </p:spTree>
    <p:extLst>
      <p:ext uri="{BB962C8B-B14F-4D97-AF65-F5344CB8AC3E}">
        <p14:creationId xmlns:p14="http://schemas.microsoft.com/office/powerpoint/2010/main" val="9432740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BFDC2F-75E5-265B-45DD-B03769963BE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9F41C2B-A0B2-ED0B-534E-7231F611BE5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A404DD5-031F-6827-270C-B1574C611F03}"/>
              </a:ext>
            </a:extLst>
          </p:cNvPr>
          <p:cNvSpPr>
            <a:spLocks noGrp="1"/>
          </p:cNvSpPr>
          <p:nvPr>
            <p:ph type="dt" sz="half" idx="10"/>
          </p:nvPr>
        </p:nvSpPr>
        <p:spPr/>
        <p:txBody>
          <a:bodyPr/>
          <a:lstStyle/>
          <a:p>
            <a:fld id="{DB67F29E-F508-48E0-899A-7A7B04CB0210}" type="datetimeFigureOut">
              <a:rPr lang="en-US" smtClean="0"/>
              <a:t>10/7/2024</a:t>
            </a:fld>
            <a:endParaRPr lang="en-US"/>
          </a:p>
        </p:txBody>
      </p:sp>
      <p:sp>
        <p:nvSpPr>
          <p:cNvPr id="5" name="Footer Placeholder 4">
            <a:extLst>
              <a:ext uri="{FF2B5EF4-FFF2-40B4-BE49-F238E27FC236}">
                <a16:creationId xmlns:a16="http://schemas.microsoft.com/office/drawing/2014/main" id="{35B86CF8-D54A-DC2B-D695-66203D0404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617FEB-89D1-BDCF-E551-E3B53B51A03C}"/>
              </a:ext>
            </a:extLst>
          </p:cNvPr>
          <p:cNvSpPr>
            <a:spLocks noGrp="1"/>
          </p:cNvSpPr>
          <p:nvPr>
            <p:ph type="sldNum" sz="quarter" idx="12"/>
          </p:nvPr>
        </p:nvSpPr>
        <p:spPr/>
        <p:txBody>
          <a:bodyPr/>
          <a:lstStyle/>
          <a:p>
            <a:fld id="{AC4A39F3-8D90-4CD5-B003-D948787018C4}" type="slidenum">
              <a:rPr lang="en-US" smtClean="0"/>
              <a:t>‹#›</a:t>
            </a:fld>
            <a:endParaRPr lang="en-US"/>
          </a:p>
        </p:txBody>
      </p:sp>
    </p:spTree>
    <p:extLst>
      <p:ext uri="{BB962C8B-B14F-4D97-AF65-F5344CB8AC3E}">
        <p14:creationId xmlns:p14="http://schemas.microsoft.com/office/powerpoint/2010/main" val="21916102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E4B52C-0342-F6AB-D81F-F7337FF8AFE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A5FAAA5-2D55-7213-2BA1-96C3C9F554D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0CE8FDF-F973-B896-88DF-F632BB27D14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AD383F3-CE29-0354-EBAD-B5B61395C31E}"/>
              </a:ext>
            </a:extLst>
          </p:cNvPr>
          <p:cNvSpPr>
            <a:spLocks noGrp="1"/>
          </p:cNvSpPr>
          <p:nvPr>
            <p:ph type="dt" sz="half" idx="10"/>
          </p:nvPr>
        </p:nvSpPr>
        <p:spPr/>
        <p:txBody>
          <a:bodyPr/>
          <a:lstStyle/>
          <a:p>
            <a:fld id="{DB67F29E-F508-48E0-899A-7A7B04CB0210}" type="datetimeFigureOut">
              <a:rPr lang="en-US" smtClean="0"/>
              <a:t>10/7/2024</a:t>
            </a:fld>
            <a:endParaRPr lang="en-US"/>
          </a:p>
        </p:txBody>
      </p:sp>
      <p:sp>
        <p:nvSpPr>
          <p:cNvPr id="6" name="Footer Placeholder 5">
            <a:extLst>
              <a:ext uri="{FF2B5EF4-FFF2-40B4-BE49-F238E27FC236}">
                <a16:creationId xmlns:a16="http://schemas.microsoft.com/office/drawing/2014/main" id="{B44B043E-D139-4473-85A2-657937D1C78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8645959-E0FD-56CE-2D7D-E4602B20BBE6}"/>
              </a:ext>
            </a:extLst>
          </p:cNvPr>
          <p:cNvSpPr>
            <a:spLocks noGrp="1"/>
          </p:cNvSpPr>
          <p:nvPr>
            <p:ph type="sldNum" sz="quarter" idx="12"/>
          </p:nvPr>
        </p:nvSpPr>
        <p:spPr/>
        <p:txBody>
          <a:bodyPr/>
          <a:lstStyle/>
          <a:p>
            <a:fld id="{AC4A39F3-8D90-4CD5-B003-D948787018C4}" type="slidenum">
              <a:rPr lang="en-US" smtClean="0"/>
              <a:t>‹#›</a:t>
            </a:fld>
            <a:endParaRPr lang="en-US"/>
          </a:p>
        </p:txBody>
      </p:sp>
    </p:spTree>
    <p:extLst>
      <p:ext uri="{BB962C8B-B14F-4D97-AF65-F5344CB8AC3E}">
        <p14:creationId xmlns:p14="http://schemas.microsoft.com/office/powerpoint/2010/main" val="26372344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E486E2-2B2E-BBFA-6CB9-D810C328AAC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B8A8793-CD29-7363-176A-A5AAD62DFCF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E507FD1-07DC-6379-287A-2B9A89DB03C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CD8AAE8-47FF-5C7C-CD6B-12F62FDFD03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5250465-6CEA-38CE-CAE7-3AFD33D5435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9B44C5D-C90C-7CFE-207E-72092A703F6D}"/>
              </a:ext>
            </a:extLst>
          </p:cNvPr>
          <p:cNvSpPr>
            <a:spLocks noGrp="1"/>
          </p:cNvSpPr>
          <p:nvPr>
            <p:ph type="dt" sz="half" idx="10"/>
          </p:nvPr>
        </p:nvSpPr>
        <p:spPr/>
        <p:txBody>
          <a:bodyPr/>
          <a:lstStyle/>
          <a:p>
            <a:fld id="{DB67F29E-F508-48E0-899A-7A7B04CB0210}" type="datetimeFigureOut">
              <a:rPr lang="en-US" smtClean="0"/>
              <a:t>10/7/2024</a:t>
            </a:fld>
            <a:endParaRPr lang="en-US"/>
          </a:p>
        </p:txBody>
      </p:sp>
      <p:sp>
        <p:nvSpPr>
          <p:cNvPr id="8" name="Footer Placeholder 7">
            <a:extLst>
              <a:ext uri="{FF2B5EF4-FFF2-40B4-BE49-F238E27FC236}">
                <a16:creationId xmlns:a16="http://schemas.microsoft.com/office/drawing/2014/main" id="{D6217404-0A23-9C94-68D9-4C5AF34CBAD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A8216C3-23EE-1F33-A92A-FD0D38B204AB}"/>
              </a:ext>
            </a:extLst>
          </p:cNvPr>
          <p:cNvSpPr>
            <a:spLocks noGrp="1"/>
          </p:cNvSpPr>
          <p:nvPr>
            <p:ph type="sldNum" sz="quarter" idx="12"/>
          </p:nvPr>
        </p:nvSpPr>
        <p:spPr/>
        <p:txBody>
          <a:bodyPr/>
          <a:lstStyle/>
          <a:p>
            <a:fld id="{AC4A39F3-8D90-4CD5-B003-D948787018C4}" type="slidenum">
              <a:rPr lang="en-US" smtClean="0"/>
              <a:t>‹#›</a:t>
            </a:fld>
            <a:endParaRPr lang="en-US"/>
          </a:p>
        </p:txBody>
      </p:sp>
    </p:spTree>
    <p:extLst>
      <p:ext uri="{BB962C8B-B14F-4D97-AF65-F5344CB8AC3E}">
        <p14:creationId xmlns:p14="http://schemas.microsoft.com/office/powerpoint/2010/main" val="1465069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A981A-751F-E052-A6A7-B3326693F60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B26C1FB-3211-3DCF-C91A-7B74C7055F93}"/>
              </a:ext>
            </a:extLst>
          </p:cNvPr>
          <p:cNvSpPr>
            <a:spLocks noGrp="1"/>
          </p:cNvSpPr>
          <p:nvPr>
            <p:ph type="dt" sz="half" idx="10"/>
          </p:nvPr>
        </p:nvSpPr>
        <p:spPr/>
        <p:txBody>
          <a:bodyPr/>
          <a:lstStyle/>
          <a:p>
            <a:fld id="{DB67F29E-F508-48E0-899A-7A7B04CB0210}" type="datetimeFigureOut">
              <a:rPr lang="en-US" smtClean="0"/>
              <a:t>10/7/2024</a:t>
            </a:fld>
            <a:endParaRPr lang="en-US"/>
          </a:p>
        </p:txBody>
      </p:sp>
      <p:sp>
        <p:nvSpPr>
          <p:cNvPr id="4" name="Footer Placeholder 3">
            <a:extLst>
              <a:ext uri="{FF2B5EF4-FFF2-40B4-BE49-F238E27FC236}">
                <a16:creationId xmlns:a16="http://schemas.microsoft.com/office/drawing/2014/main" id="{CF829DD3-2ABD-941B-E9BC-DA5DE74276A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F816C22-03B4-1EF8-DB3B-AC978303144C}"/>
              </a:ext>
            </a:extLst>
          </p:cNvPr>
          <p:cNvSpPr>
            <a:spLocks noGrp="1"/>
          </p:cNvSpPr>
          <p:nvPr>
            <p:ph type="sldNum" sz="quarter" idx="12"/>
          </p:nvPr>
        </p:nvSpPr>
        <p:spPr/>
        <p:txBody>
          <a:bodyPr/>
          <a:lstStyle/>
          <a:p>
            <a:fld id="{AC4A39F3-8D90-4CD5-B003-D948787018C4}" type="slidenum">
              <a:rPr lang="en-US" smtClean="0"/>
              <a:t>‹#›</a:t>
            </a:fld>
            <a:endParaRPr lang="en-US"/>
          </a:p>
        </p:txBody>
      </p:sp>
    </p:spTree>
    <p:extLst>
      <p:ext uri="{BB962C8B-B14F-4D97-AF65-F5344CB8AC3E}">
        <p14:creationId xmlns:p14="http://schemas.microsoft.com/office/powerpoint/2010/main" val="23970214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0639FA8-6A42-9048-7962-A3A744950B57}"/>
              </a:ext>
            </a:extLst>
          </p:cNvPr>
          <p:cNvSpPr>
            <a:spLocks noGrp="1"/>
          </p:cNvSpPr>
          <p:nvPr>
            <p:ph type="dt" sz="half" idx="10"/>
          </p:nvPr>
        </p:nvSpPr>
        <p:spPr/>
        <p:txBody>
          <a:bodyPr/>
          <a:lstStyle/>
          <a:p>
            <a:fld id="{DB67F29E-F508-48E0-899A-7A7B04CB0210}" type="datetimeFigureOut">
              <a:rPr lang="en-US" smtClean="0"/>
              <a:t>10/7/2024</a:t>
            </a:fld>
            <a:endParaRPr lang="en-US"/>
          </a:p>
        </p:txBody>
      </p:sp>
      <p:sp>
        <p:nvSpPr>
          <p:cNvPr id="3" name="Footer Placeholder 2">
            <a:extLst>
              <a:ext uri="{FF2B5EF4-FFF2-40B4-BE49-F238E27FC236}">
                <a16:creationId xmlns:a16="http://schemas.microsoft.com/office/drawing/2014/main" id="{D732211B-89F8-ECEF-50C0-0C5338B31D1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E739577-9265-4314-3D44-54A7536E71EE}"/>
              </a:ext>
            </a:extLst>
          </p:cNvPr>
          <p:cNvSpPr>
            <a:spLocks noGrp="1"/>
          </p:cNvSpPr>
          <p:nvPr>
            <p:ph type="sldNum" sz="quarter" idx="12"/>
          </p:nvPr>
        </p:nvSpPr>
        <p:spPr/>
        <p:txBody>
          <a:bodyPr/>
          <a:lstStyle/>
          <a:p>
            <a:fld id="{AC4A39F3-8D90-4CD5-B003-D948787018C4}" type="slidenum">
              <a:rPr lang="en-US" smtClean="0"/>
              <a:t>‹#›</a:t>
            </a:fld>
            <a:endParaRPr lang="en-US"/>
          </a:p>
        </p:txBody>
      </p:sp>
    </p:spTree>
    <p:extLst>
      <p:ext uri="{BB962C8B-B14F-4D97-AF65-F5344CB8AC3E}">
        <p14:creationId xmlns:p14="http://schemas.microsoft.com/office/powerpoint/2010/main" val="27464478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AB5A30-5CF9-66E9-96F5-1E0EDDF9489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DBA4B36-41DB-7CA9-C5A1-796915B522E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A4DEFD1-F4B3-032B-FCDD-FEBA16AF7D5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4F74697-3137-D095-5AA0-FF81DC0A0B2C}"/>
              </a:ext>
            </a:extLst>
          </p:cNvPr>
          <p:cNvSpPr>
            <a:spLocks noGrp="1"/>
          </p:cNvSpPr>
          <p:nvPr>
            <p:ph type="dt" sz="half" idx="10"/>
          </p:nvPr>
        </p:nvSpPr>
        <p:spPr/>
        <p:txBody>
          <a:bodyPr/>
          <a:lstStyle/>
          <a:p>
            <a:fld id="{DB67F29E-F508-48E0-899A-7A7B04CB0210}" type="datetimeFigureOut">
              <a:rPr lang="en-US" smtClean="0"/>
              <a:t>10/7/2024</a:t>
            </a:fld>
            <a:endParaRPr lang="en-US"/>
          </a:p>
        </p:txBody>
      </p:sp>
      <p:sp>
        <p:nvSpPr>
          <p:cNvPr id="6" name="Footer Placeholder 5">
            <a:extLst>
              <a:ext uri="{FF2B5EF4-FFF2-40B4-BE49-F238E27FC236}">
                <a16:creationId xmlns:a16="http://schemas.microsoft.com/office/drawing/2014/main" id="{9D83C4FD-D238-E836-35E3-8CD4FCC74BB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7888E9C-2F63-271D-CFD9-3528C2A4BDB8}"/>
              </a:ext>
            </a:extLst>
          </p:cNvPr>
          <p:cNvSpPr>
            <a:spLocks noGrp="1"/>
          </p:cNvSpPr>
          <p:nvPr>
            <p:ph type="sldNum" sz="quarter" idx="12"/>
          </p:nvPr>
        </p:nvSpPr>
        <p:spPr/>
        <p:txBody>
          <a:bodyPr/>
          <a:lstStyle/>
          <a:p>
            <a:fld id="{AC4A39F3-8D90-4CD5-B003-D948787018C4}" type="slidenum">
              <a:rPr lang="en-US" smtClean="0"/>
              <a:t>‹#›</a:t>
            </a:fld>
            <a:endParaRPr lang="en-US"/>
          </a:p>
        </p:txBody>
      </p:sp>
    </p:spTree>
    <p:extLst>
      <p:ext uri="{BB962C8B-B14F-4D97-AF65-F5344CB8AC3E}">
        <p14:creationId xmlns:p14="http://schemas.microsoft.com/office/powerpoint/2010/main" val="12588626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AD9336-A334-40E7-B336-6428CB05F0E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7F76259-F26A-B576-824A-20DD498FDA5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23E3067-FCE0-5F69-0FA5-5C826D3BBD7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1A9EBA2-6F16-92A1-5196-7EE6D7959D62}"/>
              </a:ext>
            </a:extLst>
          </p:cNvPr>
          <p:cNvSpPr>
            <a:spLocks noGrp="1"/>
          </p:cNvSpPr>
          <p:nvPr>
            <p:ph type="dt" sz="half" idx="10"/>
          </p:nvPr>
        </p:nvSpPr>
        <p:spPr/>
        <p:txBody>
          <a:bodyPr/>
          <a:lstStyle/>
          <a:p>
            <a:fld id="{DB67F29E-F508-48E0-899A-7A7B04CB0210}" type="datetimeFigureOut">
              <a:rPr lang="en-US" smtClean="0"/>
              <a:t>10/7/2024</a:t>
            </a:fld>
            <a:endParaRPr lang="en-US"/>
          </a:p>
        </p:txBody>
      </p:sp>
      <p:sp>
        <p:nvSpPr>
          <p:cNvPr id="6" name="Footer Placeholder 5">
            <a:extLst>
              <a:ext uri="{FF2B5EF4-FFF2-40B4-BE49-F238E27FC236}">
                <a16:creationId xmlns:a16="http://schemas.microsoft.com/office/drawing/2014/main" id="{AAF4BC59-15B5-8521-8318-D8538D969BF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8C344B5-A0FC-4C31-168A-804D0919381F}"/>
              </a:ext>
            </a:extLst>
          </p:cNvPr>
          <p:cNvSpPr>
            <a:spLocks noGrp="1"/>
          </p:cNvSpPr>
          <p:nvPr>
            <p:ph type="sldNum" sz="quarter" idx="12"/>
          </p:nvPr>
        </p:nvSpPr>
        <p:spPr/>
        <p:txBody>
          <a:bodyPr/>
          <a:lstStyle/>
          <a:p>
            <a:fld id="{AC4A39F3-8D90-4CD5-B003-D948787018C4}" type="slidenum">
              <a:rPr lang="en-US" smtClean="0"/>
              <a:t>‹#›</a:t>
            </a:fld>
            <a:endParaRPr lang="en-US"/>
          </a:p>
        </p:txBody>
      </p:sp>
    </p:spTree>
    <p:extLst>
      <p:ext uri="{BB962C8B-B14F-4D97-AF65-F5344CB8AC3E}">
        <p14:creationId xmlns:p14="http://schemas.microsoft.com/office/powerpoint/2010/main" val="11104863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407FA6E-2720-E182-6E2A-37F1EC6B052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DFB4715-5CE0-AF0D-A210-3FC83E92E54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F345A98-1D37-8199-74D8-C27BBB32008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B67F29E-F508-48E0-899A-7A7B04CB0210}" type="datetimeFigureOut">
              <a:rPr lang="en-US" smtClean="0"/>
              <a:t>10/7/2024</a:t>
            </a:fld>
            <a:endParaRPr lang="en-US"/>
          </a:p>
        </p:txBody>
      </p:sp>
      <p:sp>
        <p:nvSpPr>
          <p:cNvPr id="5" name="Footer Placeholder 4">
            <a:extLst>
              <a:ext uri="{FF2B5EF4-FFF2-40B4-BE49-F238E27FC236}">
                <a16:creationId xmlns:a16="http://schemas.microsoft.com/office/drawing/2014/main" id="{A2ECC2EB-7DAC-261E-B6E4-FFE0452DA78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51170CF-7878-6803-EDC7-CFC30C49C63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C4A39F3-8D90-4CD5-B003-D948787018C4}" type="slidenum">
              <a:rPr lang="en-US" smtClean="0"/>
              <a:t>‹#›</a:t>
            </a:fld>
            <a:endParaRPr lang="en-US"/>
          </a:p>
        </p:txBody>
      </p:sp>
    </p:spTree>
    <p:extLst>
      <p:ext uri="{BB962C8B-B14F-4D97-AF65-F5344CB8AC3E}">
        <p14:creationId xmlns:p14="http://schemas.microsoft.com/office/powerpoint/2010/main" val="41296034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cs229.stanford.edu/proj2019spr/report/91.pdf" TargetMode="External"/><Relationship Id="rId2" Type="http://schemas.openxmlformats.org/officeDocument/2006/relationships/hyperlink" Target="https://lass.cs.umass.edu/papers/pdf/smartgridcomm11-solar.pdf"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40">
            <a:extLst>
              <a:ext uri="{FF2B5EF4-FFF2-40B4-BE49-F238E27FC236}">
                <a16:creationId xmlns:a16="http://schemas.microsoft.com/office/drawing/2014/main" id="{C8320351-9FA2-4A26-885B-BB8F3E4902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3" name="Rectangle 42">
            <a:extLst>
              <a:ext uri="{FF2B5EF4-FFF2-40B4-BE49-F238E27FC236}">
                <a16:creationId xmlns:a16="http://schemas.microsoft.com/office/drawing/2014/main" id="{68CD2EFB-78C2-4C6E-A6B9-4ED12FAD5B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pic>
        <p:nvPicPr>
          <p:cNvPr id="37" name="Picture 36" descr="Digital financial graph">
            <a:extLst>
              <a:ext uri="{FF2B5EF4-FFF2-40B4-BE49-F238E27FC236}">
                <a16:creationId xmlns:a16="http://schemas.microsoft.com/office/drawing/2014/main" id="{03E80D72-2308-40DC-B3ED-1CF552C821EB}"/>
              </a:ext>
            </a:extLst>
          </p:cNvPr>
          <p:cNvPicPr>
            <a:picLocks noChangeAspect="1"/>
          </p:cNvPicPr>
          <p:nvPr/>
        </p:nvPicPr>
        <p:blipFill>
          <a:blip r:embed="rId2">
            <a:alphaModFix amt="60000"/>
          </a:blip>
          <a:srcRect/>
          <a:stretch/>
        </p:blipFill>
        <p:spPr>
          <a:xfrm>
            <a:off x="-1" y="10"/>
            <a:ext cx="12192001" cy="6857990"/>
          </a:xfrm>
          <a:prstGeom prst="rect">
            <a:avLst/>
          </a:prstGeom>
        </p:spPr>
      </p:pic>
      <p:sp>
        <p:nvSpPr>
          <p:cNvPr id="2" name="Title 1">
            <a:extLst>
              <a:ext uri="{FF2B5EF4-FFF2-40B4-BE49-F238E27FC236}">
                <a16:creationId xmlns:a16="http://schemas.microsoft.com/office/drawing/2014/main" id="{5810834C-B5FD-DABC-01C1-D033A13F9A50}"/>
              </a:ext>
            </a:extLst>
          </p:cNvPr>
          <p:cNvSpPr>
            <a:spLocks noGrp="1"/>
          </p:cNvSpPr>
          <p:nvPr>
            <p:ph type="ctrTitle"/>
          </p:nvPr>
        </p:nvSpPr>
        <p:spPr>
          <a:xfrm>
            <a:off x="841248" y="600427"/>
            <a:ext cx="9875520" cy="3299902"/>
          </a:xfrm>
        </p:spPr>
        <p:txBody>
          <a:bodyPr>
            <a:normAutofit/>
          </a:bodyPr>
          <a:lstStyle/>
          <a:p>
            <a:pPr algn="l"/>
            <a:r>
              <a:rPr lang="en-US" sz="7600">
                <a:solidFill>
                  <a:srgbClr val="FFFFFF"/>
                </a:solidFill>
              </a:rPr>
              <a:t>Solar Output Prediction Using Weather Data</a:t>
            </a:r>
            <a:endParaRPr lang="en-US" sz="7600" b="1">
              <a:solidFill>
                <a:srgbClr val="FFFFFF"/>
              </a:solidFill>
            </a:endParaRPr>
          </a:p>
        </p:txBody>
      </p:sp>
      <p:sp>
        <p:nvSpPr>
          <p:cNvPr id="3" name="Subtitle 2">
            <a:extLst>
              <a:ext uri="{FF2B5EF4-FFF2-40B4-BE49-F238E27FC236}">
                <a16:creationId xmlns:a16="http://schemas.microsoft.com/office/drawing/2014/main" id="{7B3AD893-CD97-30EB-9555-2DA5C931E0A1}"/>
              </a:ext>
            </a:extLst>
          </p:cNvPr>
          <p:cNvSpPr>
            <a:spLocks noGrp="1"/>
          </p:cNvSpPr>
          <p:nvPr>
            <p:ph type="subTitle" idx="1"/>
          </p:nvPr>
        </p:nvSpPr>
        <p:spPr>
          <a:xfrm>
            <a:off x="859536" y="4072045"/>
            <a:ext cx="9875520" cy="1414355"/>
          </a:xfrm>
        </p:spPr>
        <p:txBody>
          <a:bodyPr>
            <a:normAutofit/>
          </a:bodyPr>
          <a:lstStyle/>
          <a:p>
            <a:pPr algn="l"/>
            <a:endParaRPr lang="en-US" sz="1100" b="1">
              <a:solidFill>
                <a:srgbClr val="FFFFFF"/>
              </a:solidFill>
            </a:endParaRPr>
          </a:p>
          <a:p>
            <a:pPr algn="l"/>
            <a:r>
              <a:rPr lang="en-US" sz="1100" b="1">
                <a:solidFill>
                  <a:srgbClr val="FFFFFF"/>
                </a:solidFill>
              </a:rPr>
              <a:t>Phase 1 Presentation</a:t>
            </a:r>
          </a:p>
          <a:p>
            <a:pPr algn="l"/>
            <a:r>
              <a:rPr lang="en-US" sz="1100">
                <a:solidFill>
                  <a:srgbClr val="FFFFFF"/>
                </a:solidFill>
              </a:rPr>
              <a:t>Geeta Naga Sai Amrutha Chandaluri</a:t>
            </a:r>
          </a:p>
          <a:p>
            <a:pPr algn="l"/>
            <a:r>
              <a:rPr lang="en-US" sz="1100">
                <a:solidFill>
                  <a:srgbClr val="FFFFFF"/>
                </a:solidFill>
              </a:rPr>
              <a:t>Pavan Kalyan Bellamkonda</a:t>
            </a:r>
          </a:p>
          <a:p>
            <a:pPr algn="l"/>
            <a:r>
              <a:rPr lang="en-US" sz="1100">
                <a:solidFill>
                  <a:srgbClr val="FFFFFF"/>
                </a:solidFill>
              </a:rPr>
              <a:t>Srija Adapa</a:t>
            </a:r>
          </a:p>
        </p:txBody>
      </p:sp>
    </p:spTree>
    <p:extLst>
      <p:ext uri="{BB962C8B-B14F-4D97-AF65-F5344CB8AC3E}">
        <p14:creationId xmlns:p14="http://schemas.microsoft.com/office/powerpoint/2010/main" val="40147518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7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Freeform: Shape 25">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C47F78F2-A86F-B836-1AA7-F10BBF8A9A87}"/>
              </a:ext>
            </a:extLst>
          </p:cNvPr>
          <p:cNvSpPr>
            <a:spLocks noGrp="1"/>
          </p:cNvSpPr>
          <p:nvPr>
            <p:ph type="title"/>
          </p:nvPr>
        </p:nvSpPr>
        <p:spPr>
          <a:xfrm>
            <a:off x="660041" y="2767106"/>
            <a:ext cx="2880828" cy="3071906"/>
          </a:xfrm>
          <a:prstGeom prst="ellipse">
            <a:avLst/>
          </a:prstGeom>
        </p:spPr>
        <p:txBody>
          <a:bodyPr vert="horz" lIns="91440" tIns="45720" rIns="91440" bIns="45720" rtlCol="0" anchor="t">
            <a:normAutofit/>
          </a:bodyPr>
          <a:lstStyle/>
          <a:p>
            <a:r>
              <a:rPr lang="en-US" sz="4000" kern="1200">
                <a:solidFill>
                  <a:srgbClr val="FFFFFF"/>
                </a:solidFill>
                <a:latin typeface="+mj-lt"/>
                <a:ea typeface="+mj-ea"/>
                <a:cs typeface="+mj-cs"/>
              </a:rPr>
              <a:t>Monthly GHI Analysis</a:t>
            </a:r>
          </a:p>
        </p:txBody>
      </p:sp>
      <p:pic>
        <p:nvPicPr>
          <p:cNvPr id="13" name="Content Placeholder 12">
            <a:extLst>
              <a:ext uri="{FF2B5EF4-FFF2-40B4-BE49-F238E27FC236}">
                <a16:creationId xmlns:a16="http://schemas.microsoft.com/office/drawing/2014/main" id="{5DF0D97E-720B-D1F6-4EC6-646B9FF995E9}"/>
              </a:ext>
            </a:extLst>
          </p:cNvPr>
          <p:cNvPicPr>
            <a:picLocks noGrp="1" noChangeAspect="1"/>
          </p:cNvPicPr>
          <p:nvPr>
            <p:ph idx="1"/>
          </p:nvPr>
        </p:nvPicPr>
        <p:blipFill>
          <a:blip r:embed="rId2"/>
          <a:stretch>
            <a:fillRect/>
          </a:stretch>
        </p:blipFill>
        <p:spPr>
          <a:xfrm>
            <a:off x="4502428" y="1360630"/>
            <a:ext cx="7225748" cy="4136740"/>
          </a:xfrm>
          <a:prstGeom prst="rect">
            <a:avLst/>
          </a:prstGeom>
        </p:spPr>
      </p:pic>
    </p:spTree>
    <p:extLst>
      <p:ext uri="{BB962C8B-B14F-4D97-AF65-F5344CB8AC3E}">
        <p14:creationId xmlns:p14="http://schemas.microsoft.com/office/powerpoint/2010/main" val="34859075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9203DE33-2CD4-4CA8-9AF3-37C3B65133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0AF57B88-1D4C-41FA-A761-EC1DD10C35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1100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D2548F45-5164-4ABB-8212-7F293FDED8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9565" y="2659404"/>
            <a:ext cx="4355594" cy="4040742"/>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6">
            <a:extLst>
              <a:ext uri="{FF2B5EF4-FFF2-40B4-BE49-F238E27FC236}">
                <a16:creationId xmlns:a16="http://schemas.microsoft.com/office/drawing/2014/main" id="{48D9FDA5-3C3A-F4F0-0670-2EFF3A61B3EC}"/>
              </a:ext>
            </a:extLst>
          </p:cNvPr>
          <p:cNvPicPr>
            <a:picLocks noGrp="1" noChangeAspect="1"/>
          </p:cNvPicPr>
          <p:nvPr>
            <p:ph idx="1"/>
          </p:nvPr>
        </p:nvPicPr>
        <p:blipFill>
          <a:blip r:embed="rId2"/>
          <a:srcRect l="8353" r="3232" b="-1"/>
          <a:stretch/>
        </p:blipFill>
        <p:spPr>
          <a:xfrm>
            <a:off x="4038599" y="10"/>
            <a:ext cx="8160026" cy="6875809"/>
          </a:xfrm>
          <a:prstGeom prst="rect">
            <a:avLst/>
          </a:prstGeom>
        </p:spPr>
      </p:pic>
      <p:sp>
        <p:nvSpPr>
          <p:cNvPr id="18" name="Freeform: Shape 17">
            <a:extLst>
              <a:ext uri="{FF2B5EF4-FFF2-40B4-BE49-F238E27FC236}">
                <a16:creationId xmlns:a16="http://schemas.microsoft.com/office/drawing/2014/main" id="{5E81CCFB-7BEF-4186-86FB-D09450B4D0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04B45FA6-5FA8-4EAF-3045-F8AF34A7B995}"/>
              </a:ext>
            </a:extLst>
          </p:cNvPr>
          <p:cNvSpPr>
            <a:spLocks noGrp="1"/>
          </p:cNvSpPr>
          <p:nvPr>
            <p:ph type="title"/>
          </p:nvPr>
        </p:nvSpPr>
        <p:spPr>
          <a:xfrm>
            <a:off x="534473" y="2950387"/>
            <a:ext cx="3052293" cy="3531403"/>
          </a:xfrm>
        </p:spPr>
        <p:txBody>
          <a:bodyPr vert="horz" lIns="91440" tIns="45720" rIns="91440" bIns="45720" rtlCol="0" anchor="t">
            <a:normAutofit/>
          </a:bodyPr>
          <a:lstStyle/>
          <a:p>
            <a:pPr algn="r"/>
            <a:r>
              <a:rPr lang="en-US" sz="4000">
                <a:solidFill>
                  <a:srgbClr val="FFFFFF"/>
                </a:solidFill>
              </a:rPr>
              <a:t>GHI for Each Season</a:t>
            </a:r>
          </a:p>
        </p:txBody>
      </p:sp>
    </p:spTree>
    <p:extLst>
      <p:ext uri="{BB962C8B-B14F-4D97-AF65-F5344CB8AC3E}">
        <p14:creationId xmlns:p14="http://schemas.microsoft.com/office/powerpoint/2010/main" val="33335681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9203DE33-2CD4-4CA8-9AF3-37C3B65133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0AF57B88-1D4C-41FA-A761-EC1DD10C35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1100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D2548F45-5164-4ABB-8212-7F293FDED8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9565" y="2659404"/>
            <a:ext cx="4355594" cy="4040742"/>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6">
            <a:extLst>
              <a:ext uri="{FF2B5EF4-FFF2-40B4-BE49-F238E27FC236}">
                <a16:creationId xmlns:a16="http://schemas.microsoft.com/office/drawing/2014/main" id="{A3ADC683-72B2-428B-779F-3DA9981DC65B}"/>
              </a:ext>
            </a:extLst>
          </p:cNvPr>
          <p:cNvPicPr>
            <a:picLocks noGrp="1" noChangeAspect="1"/>
          </p:cNvPicPr>
          <p:nvPr>
            <p:ph idx="1"/>
          </p:nvPr>
        </p:nvPicPr>
        <p:blipFill>
          <a:blip r:embed="rId2"/>
          <a:srcRect l="22969" r="7605" b="1"/>
          <a:stretch/>
        </p:blipFill>
        <p:spPr>
          <a:xfrm>
            <a:off x="4038599" y="10"/>
            <a:ext cx="8160026" cy="6875809"/>
          </a:xfrm>
          <a:prstGeom prst="rect">
            <a:avLst/>
          </a:prstGeom>
        </p:spPr>
      </p:pic>
      <p:sp>
        <p:nvSpPr>
          <p:cNvPr id="18" name="Freeform: Shape 17">
            <a:extLst>
              <a:ext uri="{FF2B5EF4-FFF2-40B4-BE49-F238E27FC236}">
                <a16:creationId xmlns:a16="http://schemas.microsoft.com/office/drawing/2014/main" id="{5E81CCFB-7BEF-4186-86FB-D09450B4D0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25BDEDE7-840B-2C41-E784-955E6D192BEC}"/>
              </a:ext>
            </a:extLst>
          </p:cNvPr>
          <p:cNvSpPr>
            <a:spLocks noGrp="1"/>
          </p:cNvSpPr>
          <p:nvPr>
            <p:ph type="title"/>
          </p:nvPr>
        </p:nvSpPr>
        <p:spPr>
          <a:xfrm>
            <a:off x="534473" y="2950387"/>
            <a:ext cx="3052293" cy="3531403"/>
          </a:xfrm>
        </p:spPr>
        <p:txBody>
          <a:bodyPr vert="horz" lIns="91440" tIns="45720" rIns="91440" bIns="45720" rtlCol="0" anchor="t">
            <a:normAutofit/>
          </a:bodyPr>
          <a:lstStyle/>
          <a:p>
            <a:pPr algn="r"/>
            <a:r>
              <a:rPr lang="en-US" sz="4000">
                <a:solidFill>
                  <a:srgbClr val="FFFFFF"/>
                </a:solidFill>
              </a:rPr>
              <a:t>Temp Vs GHI Generated </a:t>
            </a:r>
            <a:br>
              <a:rPr lang="en-US" sz="4000">
                <a:solidFill>
                  <a:srgbClr val="FFFFFF"/>
                </a:solidFill>
              </a:rPr>
            </a:br>
            <a:endParaRPr lang="en-US" sz="4000">
              <a:solidFill>
                <a:srgbClr val="FFFFFF"/>
              </a:solidFill>
            </a:endParaRPr>
          </a:p>
        </p:txBody>
      </p:sp>
    </p:spTree>
    <p:extLst>
      <p:ext uri="{BB962C8B-B14F-4D97-AF65-F5344CB8AC3E}">
        <p14:creationId xmlns:p14="http://schemas.microsoft.com/office/powerpoint/2010/main" val="41498815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21920-C36B-475F-756E-6F4C185E168C}"/>
              </a:ext>
            </a:extLst>
          </p:cNvPr>
          <p:cNvSpPr>
            <a:spLocks noGrp="1"/>
          </p:cNvSpPr>
          <p:nvPr>
            <p:ph type="title"/>
          </p:nvPr>
        </p:nvSpPr>
        <p:spPr/>
        <p:txBody>
          <a:bodyPr/>
          <a:lstStyle/>
          <a:p>
            <a:r>
              <a:rPr lang="en-US" dirty="0"/>
              <a:t>References</a:t>
            </a:r>
            <a:br>
              <a:rPr lang="en-US" dirty="0"/>
            </a:br>
            <a:endParaRPr lang="en-US" dirty="0"/>
          </a:p>
        </p:txBody>
      </p:sp>
      <p:sp>
        <p:nvSpPr>
          <p:cNvPr id="4" name="Content Placeholder 3">
            <a:extLst>
              <a:ext uri="{FF2B5EF4-FFF2-40B4-BE49-F238E27FC236}">
                <a16:creationId xmlns:a16="http://schemas.microsoft.com/office/drawing/2014/main" id="{E39282A3-3703-6BF0-6610-4DE31C13670E}"/>
              </a:ext>
            </a:extLst>
          </p:cNvPr>
          <p:cNvSpPr>
            <a:spLocks noGrp="1"/>
          </p:cNvSpPr>
          <p:nvPr>
            <p:ph idx="1"/>
          </p:nvPr>
        </p:nvSpPr>
        <p:spPr/>
        <p:txBody>
          <a:bodyPr/>
          <a:lstStyle/>
          <a:p>
            <a:r>
              <a:rPr lang="en-US" dirty="0"/>
              <a:t>https://www.semanticscholar.org/paper/Forecasting-Day-Ahead-Solar-Radiation-Using-Machine-Hassan-Ali/93eb34d2dd9bcb103be272c7481dd45f77e58be5</a:t>
            </a:r>
            <a:r>
              <a:rPr lang="en-US" dirty="0">
                <a:hlinkClick r:id="rId2"/>
              </a:rPr>
              <a:t>https://lass.cs.umass.edu/papers/pdf/smartgridcomm11-solar.pdf</a:t>
            </a:r>
            <a:endParaRPr lang="en-US" dirty="0"/>
          </a:p>
          <a:p>
            <a:r>
              <a:rPr lang="en-US" dirty="0">
                <a:hlinkClick r:id="rId3"/>
              </a:rPr>
              <a:t>https://cs229.stanford.edu/proj2019spr/report/91.pdf</a:t>
            </a:r>
            <a:endParaRPr lang="en-US" dirty="0"/>
          </a:p>
          <a:p>
            <a:endParaRPr lang="en-US" dirty="0"/>
          </a:p>
        </p:txBody>
      </p:sp>
    </p:spTree>
    <p:extLst>
      <p:ext uri="{BB962C8B-B14F-4D97-AF65-F5344CB8AC3E}">
        <p14:creationId xmlns:p14="http://schemas.microsoft.com/office/powerpoint/2010/main" val="39723393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Freeform: Shape 25">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Title 5">
            <a:extLst>
              <a:ext uri="{FF2B5EF4-FFF2-40B4-BE49-F238E27FC236}">
                <a16:creationId xmlns:a16="http://schemas.microsoft.com/office/drawing/2014/main" id="{6B242A3C-8F39-04EC-0CAB-3030ECE8FEB6}"/>
              </a:ext>
            </a:extLst>
          </p:cNvPr>
          <p:cNvSpPr>
            <a:spLocks noGrp="1"/>
          </p:cNvSpPr>
          <p:nvPr>
            <p:ph type="title"/>
          </p:nvPr>
        </p:nvSpPr>
        <p:spPr>
          <a:xfrm>
            <a:off x="660041" y="2767106"/>
            <a:ext cx="2880828" cy="3071906"/>
          </a:xfrm>
        </p:spPr>
        <p:txBody>
          <a:bodyPr vert="horz" lIns="91440" tIns="45720" rIns="91440" bIns="45720" rtlCol="0" anchor="t">
            <a:normAutofit/>
          </a:bodyPr>
          <a:lstStyle/>
          <a:p>
            <a:r>
              <a:rPr lang="en-US" sz="4000" kern="1200">
                <a:solidFill>
                  <a:srgbClr val="FFFFFF"/>
                </a:solidFill>
                <a:latin typeface="+mj-lt"/>
                <a:ea typeface="+mj-ea"/>
                <a:cs typeface="+mj-cs"/>
              </a:rPr>
              <a:t>Thank you</a:t>
            </a:r>
            <a:br>
              <a:rPr lang="en-US" sz="4000" kern="1200">
                <a:solidFill>
                  <a:srgbClr val="FFFFFF"/>
                </a:solidFill>
                <a:latin typeface="+mj-lt"/>
                <a:ea typeface="+mj-ea"/>
                <a:cs typeface="+mj-cs"/>
              </a:rPr>
            </a:br>
            <a:endParaRPr lang="en-US" sz="4000" kern="1200">
              <a:solidFill>
                <a:srgbClr val="FFFFFF"/>
              </a:solidFill>
              <a:latin typeface="+mj-lt"/>
              <a:ea typeface="+mj-ea"/>
              <a:cs typeface="+mj-cs"/>
            </a:endParaRPr>
          </a:p>
        </p:txBody>
      </p:sp>
      <p:pic>
        <p:nvPicPr>
          <p:cNvPr id="10" name="Graphic 9" descr="Smiling Face with No Fill">
            <a:extLst>
              <a:ext uri="{FF2B5EF4-FFF2-40B4-BE49-F238E27FC236}">
                <a16:creationId xmlns:a16="http://schemas.microsoft.com/office/drawing/2014/main" id="{0D319C99-9EE1-A247-9859-9E82647CE64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153510" y="467208"/>
            <a:ext cx="5923584" cy="5923584"/>
          </a:xfrm>
          <a:prstGeom prst="rect">
            <a:avLst/>
          </a:prstGeom>
        </p:spPr>
      </p:pic>
    </p:spTree>
    <p:extLst>
      <p:ext uri="{BB962C8B-B14F-4D97-AF65-F5344CB8AC3E}">
        <p14:creationId xmlns:p14="http://schemas.microsoft.com/office/powerpoint/2010/main" val="35396283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6"/>
                                        </p:tgtEl>
                                        <p:attrNameLst>
                                          <p:attrName>style.visibility</p:attrName>
                                        </p:attrNameLst>
                                      </p:cBhvr>
                                      <p:to>
                                        <p:strVal val="visible"/>
                                      </p:to>
                                    </p:set>
                                    <p:animEffect transition="in" filter="fade">
                                      <p:cBhvr>
                                        <p:cTn id="7" dur="700"/>
                                        <p:tgtEl>
                                          <p:spTgt spid="6"/>
                                        </p:tgtEl>
                                      </p:cBhvr>
                                    </p:animEffect>
                                  </p:childTnLst>
                                </p:cTn>
                              </p:par>
                              <p:par>
                                <p:cTn id="8" presetID="10" presetClass="entr" presetSubtype="0" fill="hold" nodeType="withEffect">
                                  <p:stCondLst>
                                    <p:cond delay="500"/>
                                  </p:stCondLst>
                                  <p:iterate>
                                    <p:tmPct val="10000"/>
                                  </p:iterate>
                                  <p:childTnLst>
                                    <p:set>
                                      <p:cBhvr>
                                        <p:cTn id="9" dur="1" fill="hold">
                                          <p:stCondLst>
                                            <p:cond delay="0"/>
                                          </p:stCondLst>
                                        </p:cTn>
                                        <p:tgtEl>
                                          <p:spTgt spid="10"/>
                                        </p:tgtEl>
                                        <p:attrNameLst>
                                          <p:attrName>style.visibility</p:attrName>
                                        </p:attrNameLst>
                                      </p:cBhvr>
                                      <p:to>
                                        <p:strVal val="visible"/>
                                      </p:to>
                                    </p:set>
                                    <p:animEffect transition="in" filter="fade">
                                      <p:cBhvr>
                                        <p:cTn id="10" dur="7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6085E7B-CF7E-B1B5-3B7C-74C626F15031}"/>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96656D2-B069-8504-077A-DE523C1B90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E4FD3435-39C2-9B70-769A-1A4669119A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BC4FF17-68ED-1517-1F99-1154B6B68A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3AB3B59-B376-09D8-BF03-11F1BDBFDF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54606DE-49D7-896F-2683-C7B9111236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0C429496-15CF-AAE1-98D6-43963B4FB1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4CE7D9EF-B8F4-6464-2940-4A121D0D34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6DB5202-B06A-0355-7E04-320E3A1BA83A}"/>
              </a:ext>
            </a:extLst>
          </p:cNvPr>
          <p:cNvSpPr>
            <a:spLocks noGrp="1"/>
          </p:cNvSpPr>
          <p:nvPr>
            <p:ph type="title"/>
          </p:nvPr>
        </p:nvSpPr>
        <p:spPr>
          <a:xfrm>
            <a:off x="466722" y="586855"/>
            <a:ext cx="3201366" cy="3387497"/>
          </a:xfrm>
        </p:spPr>
        <p:txBody>
          <a:bodyPr anchor="b">
            <a:normAutofit/>
          </a:bodyPr>
          <a:lstStyle/>
          <a:p>
            <a:pPr algn="r"/>
            <a:r>
              <a:rPr lang="en-IN" sz="2400" dirty="0">
                <a:solidFill>
                  <a:schemeClr val="bg1"/>
                </a:solidFill>
                <a:latin typeface="Times New Roman" panose="02020603050405020304" pitchFamily="18" charset="0"/>
                <a:cs typeface="Times New Roman" panose="02020603050405020304" pitchFamily="18" charset="0"/>
              </a:rPr>
              <a:t>PROJECT OVERVIEW:</a:t>
            </a:r>
            <a:br>
              <a:rPr lang="en-IN" sz="1600" dirty="0">
                <a:solidFill>
                  <a:schemeClr val="bg1"/>
                </a:solidFill>
              </a:rPr>
            </a:br>
            <a:endParaRPr lang="en-US" sz="4000" dirty="0">
              <a:solidFill>
                <a:schemeClr val="bg1"/>
              </a:solidFill>
            </a:endParaRPr>
          </a:p>
        </p:txBody>
      </p:sp>
      <p:sp>
        <p:nvSpPr>
          <p:cNvPr id="3" name="Content Placeholder 2">
            <a:extLst>
              <a:ext uri="{FF2B5EF4-FFF2-40B4-BE49-F238E27FC236}">
                <a16:creationId xmlns:a16="http://schemas.microsoft.com/office/drawing/2014/main" id="{224CDAE1-CEB7-C1A7-F26B-634DB635613C}"/>
              </a:ext>
            </a:extLst>
          </p:cNvPr>
          <p:cNvSpPr>
            <a:spLocks noGrp="1"/>
          </p:cNvSpPr>
          <p:nvPr>
            <p:ph idx="1"/>
          </p:nvPr>
        </p:nvSpPr>
        <p:spPr>
          <a:xfrm>
            <a:off x="4367695" y="586856"/>
            <a:ext cx="6997912" cy="5608672"/>
          </a:xfrm>
        </p:spPr>
        <p:txBody>
          <a:bodyPr anchor="ctr">
            <a:normAutofit/>
          </a:bodyPr>
          <a:lstStyle/>
          <a:p>
            <a:pPr marL="457200" lvl="1" indent="0">
              <a:buNone/>
            </a:pPr>
            <a:r>
              <a:rPr lang="en-US" sz="2000" dirty="0">
                <a:latin typeface="Times New Roman" panose="02020603050405020304" pitchFamily="18" charset="0"/>
                <a:cs typeface="Times New Roman" panose="02020603050405020304" pitchFamily="18" charset="0"/>
              </a:rPr>
              <a:t>This project is about predicting how much solar energy will be produced based on weather data like temperature, sunlight, cloud cover, and wind speed. As the world moves toward using more renewable energy, it's important to predict solar power accurately for better planning and managing energy resources. Solar power can be unpredictable because it depends on the weather, so this project uses machine learning to find patterns in the data and make better predictions. By comparing different machine learning models, we hope to improve how well we can forecast solar energy output and help ensure a steady supply of renewable energy.</a:t>
            </a:r>
            <a:endParaRPr lang="en-IN" sz="2000" dirty="0">
              <a:latin typeface="Times New Roman" panose="02020603050405020304" pitchFamily="18" charset="0"/>
              <a:cs typeface="Times New Roman" panose="02020603050405020304" pitchFamily="18" charset="0"/>
            </a:endParaRPr>
          </a:p>
          <a:p>
            <a:pPr marL="457200" lvl="1" indent="0">
              <a:buNone/>
            </a:pPr>
            <a:endParaRPr lang="en-US" sz="1600" dirty="0"/>
          </a:p>
        </p:txBody>
      </p:sp>
    </p:spTree>
    <p:extLst>
      <p:ext uri="{BB962C8B-B14F-4D97-AF65-F5344CB8AC3E}">
        <p14:creationId xmlns:p14="http://schemas.microsoft.com/office/powerpoint/2010/main" val="7457637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705BF76-092E-9437-5599-0D3596E10E7C}"/>
              </a:ext>
            </a:extLst>
          </p:cNvPr>
          <p:cNvSpPr>
            <a:spLocks noGrp="1"/>
          </p:cNvSpPr>
          <p:nvPr>
            <p:ph type="title"/>
          </p:nvPr>
        </p:nvSpPr>
        <p:spPr>
          <a:xfrm>
            <a:off x="466722" y="586855"/>
            <a:ext cx="3201366" cy="3387497"/>
          </a:xfrm>
        </p:spPr>
        <p:txBody>
          <a:bodyPr anchor="b">
            <a:normAutofit/>
          </a:bodyPr>
          <a:lstStyle/>
          <a:p>
            <a:pPr algn="r"/>
            <a:r>
              <a:rPr lang="en-US" sz="4000">
                <a:solidFill>
                  <a:srgbClr val="FFFFFF"/>
                </a:solidFill>
              </a:rPr>
              <a:t>Literature Review</a:t>
            </a:r>
          </a:p>
        </p:txBody>
      </p:sp>
      <p:sp>
        <p:nvSpPr>
          <p:cNvPr id="3" name="Content Placeholder 2">
            <a:extLst>
              <a:ext uri="{FF2B5EF4-FFF2-40B4-BE49-F238E27FC236}">
                <a16:creationId xmlns:a16="http://schemas.microsoft.com/office/drawing/2014/main" id="{102E23A6-A073-CC06-2DC2-B2B4CEE4DE6D}"/>
              </a:ext>
            </a:extLst>
          </p:cNvPr>
          <p:cNvSpPr>
            <a:spLocks noGrp="1"/>
          </p:cNvSpPr>
          <p:nvPr>
            <p:ph idx="1"/>
          </p:nvPr>
        </p:nvSpPr>
        <p:spPr>
          <a:xfrm>
            <a:off x="4810259" y="649480"/>
            <a:ext cx="6555347" cy="5546047"/>
          </a:xfrm>
        </p:spPr>
        <p:txBody>
          <a:bodyPr anchor="ctr">
            <a:normAutofit/>
          </a:bodyPr>
          <a:lstStyle/>
          <a:p>
            <a:pPr marL="0" indent="0">
              <a:buNone/>
            </a:pPr>
            <a:r>
              <a:rPr lang="en-US" sz="1600" dirty="0">
                <a:latin typeface="Times New Roman" panose="02020603050405020304" pitchFamily="18" charset="0"/>
                <a:cs typeface="Times New Roman" panose="02020603050405020304" pitchFamily="18" charset="0"/>
              </a:rPr>
              <a:t>Here's a brief literature review highlighting some key studies and approaches in the field of solar output prediction.</a:t>
            </a:r>
          </a:p>
          <a:p>
            <a:pPr marL="0" indent="0">
              <a:buNone/>
            </a:pPr>
            <a:r>
              <a:rPr lang="en-US" sz="1600" b="1" i="0" dirty="0">
                <a:effectLst/>
                <a:latin typeface="Times New Roman" panose="02020603050405020304" pitchFamily="18" charset="0"/>
                <a:cs typeface="Times New Roman" panose="02020603050405020304" pitchFamily="18" charset="0"/>
              </a:rPr>
              <a:t>1. "Predicting Solar Generation from Weather Forecasts Using Machine Learning" by Navin Sharma et al. (201</a:t>
            </a:r>
            <a:r>
              <a:rPr lang="en-US" sz="1600" b="1" dirty="0">
                <a:latin typeface="Times New Roman" panose="02020603050405020304" pitchFamily="18" charset="0"/>
                <a:cs typeface="Times New Roman" panose="02020603050405020304" pitchFamily="18" charset="0"/>
              </a:rPr>
              <a:t>1</a:t>
            </a:r>
            <a:r>
              <a:rPr lang="en-US" sz="1600" b="1" i="0" dirty="0">
                <a:effectLst/>
                <a:latin typeface="Times New Roman" panose="02020603050405020304" pitchFamily="18" charset="0"/>
                <a:cs typeface="Times New Roman" panose="02020603050405020304" pitchFamily="18" charset="0"/>
              </a:rPr>
              <a:t>)</a:t>
            </a:r>
            <a:endParaRPr lang="en-US" sz="1600" dirty="0">
              <a:latin typeface="Times New Roman" panose="02020603050405020304" pitchFamily="18" charset="0"/>
              <a:cs typeface="Times New Roman" panose="02020603050405020304" pitchFamily="18" charset="0"/>
            </a:endParaRPr>
          </a:p>
          <a:p>
            <a:pPr marL="0" indent="0">
              <a:buNone/>
            </a:pPr>
            <a:r>
              <a:rPr lang="en-US" sz="1600" b="0" i="0" dirty="0">
                <a:effectLst/>
                <a:latin typeface="Times New Roman" panose="02020603050405020304" pitchFamily="18" charset="0"/>
                <a:cs typeface="Times New Roman" panose="02020603050405020304" pitchFamily="18" charset="0"/>
              </a:rPr>
              <a:t>This study proposes using </a:t>
            </a:r>
            <a:r>
              <a:rPr lang="en-US" sz="1600" dirty="0">
                <a:latin typeface="Times New Roman" panose="02020603050405020304" pitchFamily="18" charset="0"/>
                <a:cs typeface="Times New Roman" panose="02020603050405020304" pitchFamily="18" charset="0"/>
              </a:rPr>
              <a:t>Linear Regression and Support Vector Machines </a:t>
            </a:r>
            <a:r>
              <a:rPr lang="en-US" sz="1600" b="0" i="0" dirty="0">
                <a:effectLst/>
                <a:latin typeface="Times New Roman" panose="02020603050405020304" pitchFamily="18" charset="0"/>
                <a:cs typeface="Times New Roman" panose="02020603050405020304" pitchFamily="18" charset="0"/>
              </a:rPr>
              <a:t>on </a:t>
            </a:r>
            <a:r>
              <a:rPr lang="en-US" sz="1600" dirty="0">
                <a:latin typeface="Times New Roman" panose="02020603050405020304" pitchFamily="18" charset="0"/>
                <a:cs typeface="Times New Roman" panose="02020603050405020304" pitchFamily="18" charset="0"/>
              </a:rPr>
              <a:t>weather data for predicting solar output</a:t>
            </a:r>
            <a:r>
              <a:rPr lang="en-US" sz="1600" b="0" i="0" dirty="0">
                <a:effectLst/>
                <a:latin typeface="Times New Roman" panose="02020603050405020304" pitchFamily="18" charset="0"/>
                <a:cs typeface="Times New Roman" panose="02020603050405020304" pitchFamily="18" charset="0"/>
              </a:rPr>
              <a:t>. They explore features such as Temperature, Dewpoint, Windspee</a:t>
            </a:r>
            <a:r>
              <a:rPr lang="en-US" sz="1600" dirty="0">
                <a:latin typeface="Times New Roman" panose="02020603050405020304" pitchFamily="18" charset="0"/>
                <a:cs typeface="Times New Roman" panose="02020603050405020304" pitchFamily="18" charset="0"/>
              </a:rPr>
              <a:t>d,</a:t>
            </a:r>
            <a:r>
              <a:rPr lang="en-US" sz="1600" b="0" i="0" dirty="0">
                <a:effectLst/>
                <a:latin typeface="Times New Roman" panose="02020603050405020304" pitchFamily="18" charset="0"/>
                <a:cs typeface="Times New Roman" panose="02020603050405020304" pitchFamily="18" charset="0"/>
              </a:rPr>
              <a:t> Sky cover, Precipitation and Humidity to predict solar output.</a:t>
            </a:r>
            <a:endParaRPr lang="en-US" sz="1600" dirty="0">
              <a:latin typeface="Times New Roman" panose="02020603050405020304" pitchFamily="18" charset="0"/>
              <a:cs typeface="Times New Roman" panose="02020603050405020304" pitchFamily="18" charset="0"/>
            </a:endParaRPr>
          </a:p>
          <a:p>
            <a:pPr marL="0" indent="0">
              <a:buNone/>
            </a:pPr>
            <a:r>
              <a:rPr lang="en-US" sz="1600" b="1" dirty="0">
                <a:latin typeface="Times New Roman" panose="02020603050405020304" pitchFamily="18" charset="0"/>
                <a:cs typeface="Times New Roman" panose="02020603050405020304" pitchFamily="18" charset="0"/>
              </a:rPr>
              <a:t>Used Linear Least Square Regression and Support Vector Machine</a:t>
            </a:r>
          </a:p>
          <a:p>
            <a:pPr marL="0" indent="0">
              <a:buNone/>
            </a:pPr>
            <a:r>
              <a:rPr lang="en-US" sz="1600" b="1" i="0" dirty="0">
                <a:effectLst/>
                <a:latin typeface="Times New Roman" panose="02020603050405020304" pitchFamily="18" charset="0"/>
                <a:cs typeface="Times New Roman" panose="02020603050405020304" pitchFamily="18" charset="0"/>
              </a:rPr>
              <a:t>2."</a:t>
            </a:r>
            <a:r>
              <a:rPr lang="en-US" sz="1600" dirty="0">
                <a:latin typeface="Times New Roman" panose="02020603050405020304" pitchFamily="18" charset="0"/>
                <a:cs typeface="Times New Roman" panose="02020603050405020304" pitchFamily="18" charset="0"/>
              </a:rPr>
              <a:t> </a:t>
            </a:r>
            <a:r>
              <a:rPr lang="en-US" sz="1600" b="1" dirty="0">
                <a:latin typeface="Times New Roman" panose="02020603050405020304" pitchFamily="18" charset="0"/>
                <a:cs typeface="Times New Roman" panose="02020603050405020304" pitchFamily="18" charset="0"/>
              </a:rPr>
              <a:t>Forecasting Day-Ahead Solar Radiation Using Machine Learning Approach</a:t>
            </a:r>
            <a:r>
              <a:rPr lang="en-US" sz="1600" b="1" i="0" dirty="0">
                <a:effectLst/>
                <a:latin typeface="Times New Roman" panose="02020603050405020304" pitchFamily="18" charset="0"/>
                <a:cs typeface="Times New Roman" panose="02020603050405020304" pitchFamily="18" charset="0"/>
              </a:rPr>
              <a:t>" by M. Z. Hassan et al. (2017)</a:t>
            </a:r>
            <a:r>
              <a:rPr lang="en-US" sz="1600" b="0" i="0" dirty="0">
                <a:effectLst/>
                <a:latin typeface="Times New Roman" panose="02020603050405020304" pitchFamily="18" charset="0"/>
                <a:cs typeface="Times New Roman" panose="02020603050405020304" pitchFamily="18" charset="0"/>
              </a:rPr>
              <a:t>:</a:t>
            </a:r>
          </a:p>
          <a:p>
            <a:pPr marL="0" indent="0">
              <a:buNone/>
            </a:pPr>
            <a:r>
              <a:rPr lang="en-US" sz="1600" b="0" i="0" dirty="0" err="1">
                <a:effectLst/>
                <a:latin typeface="Times New Roman" panose="02020603050405020304" pitchFamily="18" charset="0"/>
                <a:cs typeface="Times New Roman" panose="02020603050405020304" pitchFamily="18" charset="0"/>
              </a:rPr>
              <a:t>M.Z.Hassan</a:t>
            </a:r>
            <a:r>
              <a:rPr lang="en-US" sz="1600" b="0" i="0" dirty="0">
                <a:effectLst/>
                <a:latin typeface="Times New Roman" panose="02020603050405020304" pitchFamily="18" charset="0"/>
                <a:cs typeface="Times New Roman" panose="02020603050405020304" pitchFamily="18" charset="0"/>
              </a:rPr>
              <a:t> et al.  </a:t>
            </a:r>
            <a:r>
              <a:rPr lang="en-US" sz="1600" dirty="0">
                <a:latin typeface="Times New Roman" panose="02020603050405020304" pitchFamily="18" charset="0"/>
                <a:cs typeface="Times New Roman" panose="02020603050405020304" pitchFamily="18" charset="0"/>
              </a:rPr>
              <a:t>compare multiple regression techniques for generating prediction models, including linear least squares and support vector machines using multiple kernel functions. They analyzed predictions for day ahead solar radiation data and show that a machine learning approach yields feasible results for short term solar power prediction.</a:t>
            </a:r>
          </a:p>
          <a:p>
            <a:pPr marL="0" indent="0">
              <a:buNone/>
            </a:pPr>
            <a:r>
              <a:rPr lang="en-US" sz="1600" b="1" dirty="0">
                <a:latin typeface="Times New Roman" panose="02020603050405020304" pitchFamily="18" charset="0"/>
                <a:cs typeface="Times New Roman" panose="02020603050405020304" pitchFamily="18" charset="0"/>
              </a:rPr>
              <a:t>Used Multiple Regression Techniques and Kernel Based SVM Models</a:t>
            </a: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701855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138222-CC64-E3EA-8ABC-BE866B9ADC29}"/>
              </a:ext>
            </a:extLst>
          </p:cNvPr>
          <p:cNvSpPr>
            <a:spLocks noGrp="1"/>
          </p:cNvSpPr>
          <p:nvPr>
            <p:ph type="title"/>
          </p:nvPr>
        </p:nvSpPr>
        <p:spPr/>
        <p:txBody>
          <a:bodyPr/>
          <a:lstStyle/>
          <a:p>
            <a:r>
              <a:rPr lang="en-US" dirty="0"/>
              <a:t>What’s New</a:t>
            </a:r>
          </a:p>
        </p:txBody>
      </p:sp>
      <p:graphicFrame>
        <p:nvGraphicFramePr>
          <p:cNvPr id="5" name="Content Placeholder 2">
            <a:extLst>
              <a:ext uri="{FF2B5EF4-FFF2-40B4-BE49-F238E27FC236}">
                <a16:creationId xmlns:a16="http://schemas.microsoft.com/office/drawing/2014/main" id="{9CE6BC70-F0AD-CC82-0CFC-42167092F001}"/>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560718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B4420DF-D845-A9B8-679A-E25E04301467}"/>
              </a:ext>
            </a:extLst>
          </p:cNvPr>
          <p:cNvSpPr>
            <a:spLocks noGrp="1"/>
          </p:cNvSpPr>
          <p:nvPr>
            <p:ph type="title"/>
          </p:nvPr>
        </p:nvSpPr>
        <p:spPr>
          <a:xfrm>
            <a:off x="1371597" y="348865"/>
            <a:ext cx="10044023" cy="877729"/>
          </a:xfrm>
        </p:spPr>
        <p:txBody>
          <a:bodyPr anchor="ctr">
            <a:normAutofit/>
          </a:bodyPr>
          <a:lstStyle/>
          <a:p>
            <a:r>
              <a:rPr lang="en-US" sz="4000">
                <a:solidFill>
                  <a:srgbClr val="FFFFFF"/>
                </a:solidFill>
              </a:rPr>
              <a:t>Our Dataset</a:t>
            </a:r>
          </a:p>
        </p:txBody>
      </p:sp>
      <p:graphicFrame>
        <p:nvGraphicFramePr>
          <p:cNvPr id="5" name="Content Placeholder 2">
            <a:extLst>
              <a:ext uri="{FF2B5EF4-FFF2-40B4-BE49-F238E27FC236}">
                <a16:creationId xmlns:a16="http://schemas.microsoft.com/office/drawing/2014/main" id="{90920DC3-E6BE-C262-80B6-D6E9E806F8C4}"/>
              </a:ext>
            </a:extLst>
          </p:cNvPr>
          <p:cNvGraphicFramePr>
            <a:graphicFrameLocks noGrp="1"/>
          </p:cNvGraphicFramePr>
          <p:nvPr>
            <p:ph idx="1"/>
            <p:extLst>
              <p:ext uri="{D42A27DB-BD31-4B8C-83A1-F6EECF244321}">
                <p14:modId xmlns:p14="http://schemas.microsoft.com/office/powerpoint/2010/main" val="3741924771"/>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831358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6D3FB5D-E200-DFA9-A7DB-A2CB859A2B19}"/>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Our Approach</a:t>
            </a:r>
          </a:p>
        </p:txBody>
      </p:sp>
      <p:pic>
        <p:nvPicPr>
          <p:cNvPr id="6" name="Content Placeholder 5">
            <a:extLst>
              <a:ext uri="{FF2B5EF4-FFF2-40B4-BE49-F238E27FC236}">
                <a16:creationId xmlns:a16="http://schemas.microsoft.com/office/drawing/2014/main" id="{271D0EEA-55DE-A287-6196-DA9077B9AB81}"/>
              </a:ext>
            </a:extLst>
          </p:cNvPr>
          <p:cNvPicPr>
            <a:picLocks noGrp="1" noChangeAspect="1"/>
          </p:cNvPicPr>
          <p:nvPr>
            <p:ph idx="1"/>
          </p:nvPr>
        </p:nvPicPr>
        <p:blipFill>
          <a:blip r:embed="rId2"/>
          <a:stretch>
            <a:fillRect/>
          </a:stretch>
        </p:blipFill>
        <p:spPr>
          <a:xfrm>
            <a:off x="1579867" y="1675227"/>
            <a:ext cx="7174203" cy="4394199"/>
          </a:xfrm>
          <a:prstGeom prst="rect">
            <a:avLst/>
          </a:prstGeom>
        </p:spPr>
      </p:pic>
    </p:spTree>
    <p:extLst>
      <p:ext uri="{BB962C8B-B14F-4D97-AF65-F5344CB8AC3E}">
        <p14:creationId xmlns:p14="http://schemas.microsoft.com/office/powerpoint/2010/main" val="3062931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36DB097-2968-5B97-826E-E6972C416923}"/>
              </a:ext>
            </a:extLst>
          </p:cNvPr>
          <p:cNvSpPr>
            <a:spLocks noGrp="1"/>
          </p:cNvSpPr>
          <p:nvPr>
            <p:ph type="title"/>
          </p:nvPr>
        </p:nvSpPr>
        <p:spPr>
          <a:xfrm>
            <a:off x="1371597" y="348865"/>
            <a:ext cx="10044023" cy="877729"/>
          </a:xfrm>
        </p:spPr>
        <p:txBody>
          <a:bodyPr anchor="ctr">
            <a:normAutofit/>
          </a:bodyPr>
          <a:lstStyle/>
          <a:p>
            <a:r>
              <a:rPr lang="en-US" sz="4000">
                <a:solidFill>
                  <a:srgbClr val="FFFFFF"/>
                </a:solidFill>
              </a:rPr>
              <a:t>Data Preprocessing</a:t>
            </a:r>
          </a:p>
        </p:txBody>
      </p:sp>
      <p:graphicFrame>
        <p:nvGraphicFramePr>
          <p:cNvPr id="5" name="Content Placeholder 2">
            <a:extLst>
              <a:ext uri="{FF2B5EF4-FFF2-40B4-BE49-F238E27FC236}">
                <a16:creationId xmlns:a16="http://schemas.microsoft.com/office/drawing/2014/main" id="{0E80657D-486D-0DDF-6A75-9C039426F34E}"/>
              </a:ext>
            </a:extLst>
          </p:cNvPr>
          <p:cNvGraphicFramePr>
            <a:graphicFrameLocks noGrp="1"/>
          </p:cNvGraphicFramePr>
          <p:nvPr>
            <p:ph idx="1"/>
            <p:extLst>
              <p:ext uri="{D42A27DB-BD31-4B8C-83A1-F6EECF244321}">
                <p14:modId xmlns:p14="http://schemas.microsoft.com/office/powerpoint/2010/main" val="2915314526"/>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923212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73648F7-D706-5CF3-5B86-2324000DD206}"/>
            </a:ext>
          </a:extLst>
        </p:cNvPr>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45E5A32-3B02-B7E7-AA6B-57CA620B3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A75641B-CF72-A211-493F-E8F88B0FC0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FE68525B-7994-AB2C-1556-C62CDC39D3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48EF5A37-7FF0-021E-69D6-66C77B60DA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2F86C9A-D331-024E-2880-A96932AAF864}"/>
              </a:ext>
            </a:extLst>
          </p:cNvPr>
          <p:cNvSpPr>
            <a:spLocks noGrp="1"/>
          </p:cNvSpPr>
          <p:nvPr>
            <p:ph type="title"/>
          </p:nvPr>
        </p:nvSpPr>
        <p:spPr>
          <a:xfrm>
            <a:off x="1371597" y="348865"/>
            <a:ext cx="10044023" cy="877729"/>
          </a:xfrm>
        </p:spPr>
        <p:txBody>
          <a:bodyPr anchor="ctr">
            <a:normAutofit/>
          </a:bodyPr>
          <a:lstStyle/>
          <a:p>
            <a:r>
              <a:rPr lang="en-US" sz="4000" b="1" dirty="0">
                <a:solidFill>
                  <a:srgbClr val="FFFFFF"/>
                </a:solidFill>
                <a:latin typeface="Times New Roman" panose="02020603050405020304" pitchFamily="18" charset="0"/>
                <a:cs typeface="Times New Roman" panose="02020603050405020304" pitchFamily="18" charset="0"/>
              </a:rPr>
              <a:t>Performing EDA</a:t>
            </a:r>
          </a:p>
        </p:txBody>
      </p:sp>
      <p:sp>
        <p:nvSpPr>
          <p:cNvPr id="4" name="Content Placeholder 3">
            <a:extLst>
              <a:ext uri="{FF2B5EF4-FFF2-40B4-BE49-F238E27FC236}">
                <a16:creationId xmlns:a16="http://schemas.microsoft.com/office/drawing/2014/main" id="{E2ACB966-4361-DDAC-52EB-8A0CADA05717}"/>
              </a:ext>
            </a:extLst>
          </p:cNvPr>
          <p:cNvSpPr>
            <a:spLocks noGrp="1"/>
          </p:cNvSpPr>
          <p:nvPr>
            <p:ph idx="1"/>
          </p:nvPr>
        </p:nvSpPr>
        <p:spPr/>
        <p:txBody>
          <a:bodyPr>
            <a:normAutofit/>
          </a:bodyPr>
          <a:lstStyle/>
          <a:p>
            <a:r>
              <a:rPr lang="en-US" sz="2100" b="1" dirty="0">
                <a:latin typeface="Times New Roman" panose="02020603050405020304" pitchFamily="18" charset="0"/>
                <a:cs typeface="Times New Roman" panose="02020603050405020304" pitchFamily="18" charset="0"/>
              </a:rPr>
              <a:t>Step 1: Data Loading</a:t>
            </a:r>
            <a:br>
              <a:rPr lang="en-US" sz="2100" dirty="0">
                <a:latin typeface="Times New Roman" panose="02020603050405020304" pitchFamily="18" charset="0"/>
                <a:cs typeface="Times New Roman" panose="02020603050405020304" pitchFamily="18" charset="0"/>
              </a:rPr>
            </a:br>
            <a:r>
              <a:rPr lang="en-US" sz="2100" dirty="0">
                <a:latin typeface="Times New Roman" panose="02020603050405020304" pitchFamily="18" charset="0"/>
                <a:cs typeface="Times New Roman" panose="02020603050405020304" pitchFamily="18" charset="0"/>
              </a:rPr>
              <a:t>We combined </a:t>
            </a:r>
            <a:r>
              <a:rPr lang="en-US" sz="2100" b="1" dirty="0">
                <a:latin typeface="Times New Roman" panose="02020603050405020304" pitchFamily="18" charset="0"/>
                <a:cs typeface="Times New Roman" panose="02020603050405020304" pitchFamily="18" charset="0"/>
              </a:rPr>
              <a:t>25 datasets</a:t>
            </a:r>
            <a:r>
              <a:rPr lang="en-US" sz="2100" dirty="0">
                <a:latin typeface="Times New Roman" panose="02020603050405020304" pitchFamily="18" charset="0"/>
                <a:cs typeface="Times New Roman" panose="02020603050405020304" pitchFamily="18" charset="0"/>
              </a:rPr>
              <a:t> spanning from </a:t>
            </a:r>
            <a:r>
              <a:rPr lang="en-US" sz="2100" b="1" dirty="0">
                <a:latin typeface="Times New Roman" panose="02020603050405020304" pitchFamily="18" charset="0"/>
                <a:cs typeface="Times New Roman" panose="02020603050405020304" pitchFamily="18" charset="0"/>
              </a:rPr>
              <a:t>1998 to 2022</a:t>
            </a:r>
            <a:r>
              <a:rPr lang="en-US" sz="2100" dirty="0">
                <a:latin typeface="Times New Roman" panose="02020603050405020304" pitchFamily="18" charset="0"/>
                <a:cs typeface="Times New Roman" panose="02020603050405020304" pitchFamily="18" charset="0"/>
              </a:rPr>
              <a:t> into a single </a:t>
            </a:r>
            <a:r>
              <a:rPr lang="en-US" sz="2100" dirty="0" err="1">
                <a:latin typeface="Times New Roman" panose="02020603050405020304" pitchFamily="18" charset="0"/>
                <a:cs typeface="Times New Roman" panose="02020603050405020304" pitchFamily="18" charset="0"/>
              </a:rPr>
              <a:t>dataframe</a:t>
            </a:r>
            <a:r>
              <a:rPr lang="en-US" sz="2100" dirty="0">
                <a:latin typeface="Times New Roman" panose="02020603050405020304" pitchFamily="18" charset="0"/>
                <a:cs typeface="Times New Roman" panose="02020603050405020304" pitchFamily="18" charset="0"/>
              </a:rPr>
              <a:t> for easier analysis. </a:t>
            </a:r>
          </a:p>
          <a:p>
            <a:r>
              <a:rPr lang="en-US" sz="2100" b="1" dirty="0">
                <a:latin typeface="Times New Roman" panose="02020603050405020304" pitchFamily="18" charset="0"/>
                <a:cs typeface="Times New Roman" panose="02020603050405020304" pitchFamily="18" charset="0"/>
              </a:rPr>
              <a:t>Step 2: Data Cleaning</a:t>
            </a:r>
            <a:br>
              <a:rPr lang="en-US" sz="2100" dirty="0">
                <a:latin typeface="Times New Roman" panose="02020603050405020304" pitchFamily="18" charset="0"/>
                <a:cs typeface="Times New Roman" panose="02020603050405020304" pitchFamily="18" charset="0"/>
              </a:rPr>
            </a:br>
            <a:r>
              <a:rPr lang="en-US" sz="2100" dirty="0">
                <a:latin typeface="Times New Roman" panose="02020603050405020304" pitchFamily="18" charset="0"/>
                <a:cs typeface="Times New Roman" panose="02020603050405020304" pitchFamily="18" charset="0"/>
              </a:rPr>
              <a:t>We removed columns with </a:t>
            </a:r>
            <a:r>
              <a:rPr lang="en-US" sz="2100" b="1" dirty="0">
                <a:latin typeface="Times New Roman" panose="02020603050405020304" pitchFamily="18" charset="0"/>
                <a:cs typeface="Times New Roman" panose="02020603050405020304" pitchFamily="18" charset="0"/>
              </a:rPr>
              <a:t>null values</a:t>
            </a:r>
            <a:r>
              <a:rPr lang="en-US" sz="2100" dirty="0">
                <a:latin typeface="Times New Roman" panose="02020603050405020304" pitchFamily="18" charset="0"/>
                <a:cs typeface="Times New Roman" panose="02020603050405020304" pitchFamily="18" charset="0"/>
              </a:rPr>
              <a:t> or those that had minimal relevance to solar energy output prediction.</a:t>
            </a:r>
          </a:p>
          <a:p>
            <a:r>
              <a:rPr lang="en-US" sz="2100" b="1" dirty="0">
                <a:latin typeface="Times New Roman" panose="02020603050405020304" pitchFamily="18" charset="0"/>
                <a:cs typeface="Times New Roman" panose="02020603050405020304" pitchFamily="18" charset="0"/>
              </a:rPr>
              <a:t>Step 3: Feature Engineering</a:t>
            </a:r>
            <a:br>
              <a:rPr lang="en-US" sz="2100" dirty="0">
                <a:latin typeface="Times New Roman" panose="02020603050405020304" pitchFamily="18" charset="0"/>
                <a:cs typeface="Times New Roman" panose="02020603050405020304" pitchFamily="18" charset="0"/>
              </a:rPr>
            </a:br>
            <a:r>
              <a:rPr lang="en-US" sz="2100" dirty="0">
                <a:latin typeface="Times New Roman" panose="02020603050405020304" pitchFamily="18" charset="0"/>
                <a:cs typeface="Times New Roman" panose="02020603050405020304" pitchFamily="18" charset="0"/>
              </a:rPr>
              <a:t>Out of the 24 original columns, we selected the </a:t>
            </a:r>
            <a:r>
              <a:rPr lang="en-US" sz="2100" b="1" dirty="0">
                <a:latin typeface="Times New Roman" panose="02020603050405020304" pitchFamily="18" charset="0"/>
                <a:cs typeface="Times New Roman" panose="02020603050405020304" pitchFamily="18" charset="0"/>
              </a:rPr>
              <a:t>13 most relevant features</a:t>
            </a:r>
            <a:r>
              <a:rPr lang="en-US" sz="2100" dirty="0">
                <a:latin typeface="Times New Roman" panose="02020603050405020304" pitchFamily="18" charset="0"/>
                <a:cs typeface="Times New Roman" panose="02020603050405020304" pitchFamily="18" charset="0"/>
              </a:rPr>
              <a:t> for further analysis. </a:t>
            </a:r>
          </a:p>
          <a:p>
            <a:r>
              <a:rPr lang="en-US" sz="2100" b="1" dirty="0">
                <a:latin typeface="Times New Roman" panose="02020603050405020304" pitchFamily="18" charset="0"/>
                <a:cs typeface="Times New Roman" panose="02020603050405020304" pitchFamily="18" charset="0"/>
              </a:rPr>
              <a:t>Step 4: Data Visualization</a:t>
            </a:r>
            <a:br>
              <a:rPr lang="en-US" sz="2100" dirty="0">
                <a:latin typeface="Times New Roman" panose="02020603050405020304" pitchFamily="18" charset="0"/>
                <a:cs typeface="Times New Roman" panose="02020603050405020304" pitchFamily="18" charset="0"/>
              </a:rPr>
            </a:br>
            <a:r>
              <a:rPr lang="en-US" sz="2100" dirty="0">
                <a:latin typeface="Times New Roman" panose="02020603050405020304" pitchFamily="18" charset="0"/>
                <a:cs typeface="Times New Roman" panose="02020603050405020304" pitchFamily="18" charset="0"/>
              </a:rPr>
              <a:t>To identify trends and insights, we created various visualizations. These graphs helped us better understand the relationships between weather variables and solar energy output, guiding us toward selecting the right machine learning models.</a:t>
            </a:r>
          </a:p>
          <a:p>
            <a:endParaRPr lang="en-IN" dirty="0"/>
          </a:p>
        </p:txBody>
      </p:sp>
    </p:spTree>
    <p:extLst>
      <p:ext uri="{BB962C8B-B14F-4D97-AF65-F5344CB8AC3E}">
        <p14:creationId xmlns:p14="http://schemas.microsoft.com/office/powerpoint/2010/main" val="32616680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623E9E3-3627-6092-5BB1-A950D8D44EBF}"/>
              </a:ext>
            </a:extLst>
          </p:cNvPr>
          <p:cNvSpPr>
            <a:spLocks noGrp="1"/>
          </p:cNvSpPr>
          <p:nvPr>
            <p:ph type="title"/>
          </p:nvPr>
        </p:nvSpPr>
        <p:spPr>
          <a:xfrm>
            <a:off x="699713" y="248038"/>
            <a:ext cx="7063721" cy="1159200"/>
          </a:xfrm>
        </p:spPr>
        <p:txBody>
          <a:bodyPr vert="horz" lIns="91440" tIns="45720" rIns="91440" bIns="45720" rtlCol="0" anchor="ctr">
            <a:normAutofit/>
          </a:bodyPr>
          <a:lstStyle/>
          <a:p>
            <a:r>
              <a:rPr lang="en-US" sz="3700" kern="1200">
                <a:solidFill>
                  <a:srgbClr val="FFFFFF"/>
                </a:solidFill>
                <a:latin typeface="+mj-lt"/>
                <a:ea typeface="+mj-ea"/>
                <a:cs typeface="+mj-cs"/>
              </a:rPr>
              <a:t>Data Visualization</a:t>
            </a:r>
            <a:br>
              <a:rPr lang="en-US" sz="3700" kern="1200">
                <a:solidFill>
                  <a:srgbClr val="FFFFFF"/>
                </a:solidFill>
                <a:latin typeface="+mj-lt"/>
                <a:ea typeface="+mj-ea"/>
                <a:cs typeface="+mj-cs"/>
              </a:rPr>
            </a:br>
            <a:r>
              <a:rPr lang="en-US" sz="3700" kern="1200">
                <a:solidFill>
                  <a:srgbClr val="FFFFFF"/>
                </a:solidFill>
                <a:latin typeface="+mj-lt"/>
                <a:ea typeface="+mj-ea"/>
                <a:cs typeface="+mj-cs"/>
              </a:rPr>
              <a:t>Frequency of GHI</a:t>
            </a:r>
          </a:p>
        </p:txBody>
      </p:sp>
      <p:pic>
        <p:nvPicPr>
          <p:cNvPr id="11" name="Content Placeholder 10">
            <a:extLst>
              <a:ext uri="{FF2B5EF4-FFF2-40B4-BE49-F238E27FC236}">
                <a16:creationId xmlns:a16="http://schemas.microsoft.com/office/drawing/2014/main" id="{AD1D1631-C7A6-E81D-4AE2-E46E1992A9C4}"/>
              </a:ext>
            </a:extLst>
          </p:cNvPr>
          <p:cNvPicPr>
            <a:picLocks noGrp="1" noChangeAspect="1"/>
          </p:cNvPicPr>
          <p:nvPr>
            <p:ph idx="1"/>
          </p:nvPr>
        </p:nvPicPr>
        <p:blipFill>
          <a:blip r:embed="rId2"/>
          <a:stretch>
            <a:fillRect/>
          </a:stretch>
        </p:blipFill>
        <p:spPr>
          <a:xfrm>
            <a:off x="1815076" y="1966293"/>
            <a:ext cx="8561846" cy="4452160"/>
          </a:xfrm>
          <a:prstGeom prst="rect">
            <a:avLst/>
          </a:prstGeom>
        </p:spPr>
      </p:pic>
    </p:spTree>
    <p:extLst>
      <p:ext uri="{BB962C8B-B14F-4D97-AF65-F5344CB8AC3E}">
        <p14:creationId xmlns:p14="http://schemas.microsoft.com/office/powerpoint/2010/main" val="9305560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2019</TotalTime>
  <Words>571</Words>
  <Application>Microsoft Office PowerPoint</Application>
  <PresentationFormat>Widescreen</PresentationFormat>
  <Paragraphs>47</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Times New Roman</vt:lpstr>
      <vt:lpstr>Office Theme</vt:lpstr>
      <vt:lpstr>Solar Output Prediction Using Weather Data</vt:lpstr>
      <vt:lpstr>PROJECT OVERVIEW: </vt:lpstr>
      <vt:lpstr>Literature Review</vt:lpstr>
      <vt:lpstr>What’s New</vt:lpstr>
      <vt:lpstr>Our Dataset</vt:lpstr>
      <vt:lpstr>Our Approach</vt:lpstr>
      <vt:lpstr>Data Preprocessing</vt:lpstr>
      <vt:lpstr>Performing EDA</vt:lpstr>
      <vt:lpstr>Data Visualization Frequency of GHI</vt:lpstr>
      <vt:lpstr>Monthly GHI Analysis</vt:lpstr>
      <vt:lpstr>GHI for Each Season</vt:lpstr>
      <vt:lpstr>Temp Vs GHI Generated  </vt:lpstr>
      <vt:lpstr>References </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Fake News Detection</dc:title>
  <dc:creator>Hima chandrika kondisetty</dc:creator>
  <cp:lastModifiedBy>srija chowdary</cp:lastModifiedBy>
  <cp:revision>8</cp:revision>
  <dcterms:created xsi:type="dcterms:W3CDTF">2024-02-26T20:09:00Z</dcterms:created>
  <dcterms:modified xsi:type="dcterms:W3CDTF">2024-10-07T22:50:36Z</dcterms:modified>
</cp:coreProperties>
</file>