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70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1" r:id="rId12"/>
    <p:sldId id="25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28AB2-A163-AD88-0AAA-5B13A02BD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825B3-D70A-0BDC-AC17-1A5379960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AAC13-F2C2-3547-6F01-DA96E0300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A38B-02FD-4A53-AB57-6D9457DAB2AF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DD28D-CD83-7FF6-8C89-7DC2BD9DA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0278E-7B96-9F48-442D-88C6087A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C3AB-7B8C-4A91-8DAE-A5BA86B21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9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DC39F-07D6-6F3B-D25B-FF9CD07DB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A94CDF-4043-425B-D168-73FA98C85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8AEA3-56D6-B180-7066-0DE52EFEC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A38B-02FD-4A53-AB57-6D9457DAB2AF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038FE-40F3-FB5F-88AF-640DE390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A20E5-7DBB-804F-A973-E829CA92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C3AB-7B8C-4A91-8DAE-A5BA86B21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862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0B43D1-F0EE-005B-2D49-07B7EB68A3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2D02DC-DBF0-63FA-F518-8C8410351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5C0E8-52B6-3E51-0736-DAE8F55DC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A38B-02FD-4A53-AB57-6D9457DAB2AF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7E501-A225-555E-4864-B7875F99D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E4231-E9A1-2945-B9AC-574E0AC9F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C3AB-7B8C-4A91-8DAE-A5BA86B21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82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D9A88-903D-AE5E-6549-E9CDBAFAA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8427B-8804-82A8-602D-5499CF631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6CBDA-CCEC-8699-4838-872AFEFEC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A38B-02FD-4A53-AB57-6D9457DAB2AF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86312-8E92-2608-CE65-93B184AA5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EA15D-D669-13FE-812F-158699C52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C3AB-7B8C-4A91-8DAE-A5BA86B21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972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26147-AC3B-E5A3-F07F-4F990A0C0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DAF71-C39A-6E1C-9F48-434A2FAE0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9E3DC-A500-C053-0E4F-EA1D2828C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A38B-02FD-4A53-AB57-6D9457DAB2AF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E7A99-175D-83D6-E4E0-03DDCDC1F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07610-459D-3CC9-6803-7261921C5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C3AB-7B8C-4A91-8DAE-A5BA86B21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467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9AC70-658F-C0C5-6923-F0B66151A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5102F-B123-7AD6-0898-5BE3A2D9B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00AA2D-B11D-434B-5E32-6D7E81207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DF874-8F82-F5E0-AD16-D5019B20D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A38B-02FD-4A53-AB57-6D9457DAB2AF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C01D5-6BE9-D5EA-1F89-677FAC87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38B74-EF80-74F9-0A59-57D4B34E7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C3AB-7B8C-4A91-8DAE-A5BA86B21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914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1D87-1114-369E-A347-4E4B095DE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40485-720B-379E-4E03-0AF2FE1DF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FDE758-5D25-8DFB-982A-B3C777A20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53586D-5FEF-7134-347D-403137597F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4F3667-E548-A2EF-B3B2-3D7B444B9A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DAE23F-C3C0-8595-64BC-64DB4BBD8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A38B-02FD-4A53-AB57-6D9457DAB2AF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4B87BB-9A0F-12CD-2075-B997F6692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D72878-B509-0DA0-6804-EBF8B70C7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C3AB-7B8C-4A91-8DAE-A5BA86B21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308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1BAA6-BB9E-EA2A-11D4-C5135010C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E1D3FF-5B31-DF22-BAAF-DBA55FADC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A38B-02FD-4A53-AB57-6D9457DAB2AF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30CAAB-F974-DE6E-DC5A-0D1300B45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320B42-2CA6-1D62-9B18-46A73CDAD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C3AB-7B8C-4A91-8DAE-A5BA86B21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794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245DF5-3719-918E-1C57-52F9ADAF0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A38B-02FD-4A53-AB57-6D9457DAB2AF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D405F3-BE72-27FF-9337-0C1276DC3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0A3595-79A4-4187-3C33-C82F2ABF6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C3AB-7B8C-4A91-8DAE-A5BA86B21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217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CA3CA-4D60-D147-28E7-A3229FEA2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264B7-86D7-541B-73D3-C250B37A2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BB0A9-2DD7-6BA1-15C2-2B364E3DC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ADE48B-BD88-115A-7336-D4FE890D7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A38B-02FD-4A53-AB57-6D9457DAB2AF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F6D76-947A-5E8C-00D9-8135390EC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FE891-695D-280A-1153-F026C12F7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C3AB-7B8C-4A91-8DAE-A5BA86B21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94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851E2-AC07-E522-2CB5-911EAD62C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913C56-C8A1-3A96-FA80-EB4CFF7B42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B12E59-A175-07D3-F508-99C6651A2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8211D-E967-69BE-B4C4-7D5C4E094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A38B-02FD-4A53-AB57-6D9457DAB2AF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E7383-625C-55AE-D057-7A0749FDE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B7CEA-AE40-073E-B1A0-90B5EDD60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C3AB-7B8C-4A91-8DAE-A5BA86B21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752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8A5447-7DC4-DDBE-C66C-537D046B1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A7667-C05F-5CD0-E315-46D70A0CA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EDEC1-E1D2-760B-BC8B-FCE1B67516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CA38B-02FD-4A53-AB57-6D9457DAB2AF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99086-A6D4-E35A-EFB2-841029E6D6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5D660-F6AB-5059-1FE7-C6B79F8C94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C3AB-7B8C-4A91-8DAE-A5BA86B21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51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60742" y="1124988"/>
            <a:ext cx="4425962" cy="2387600"/>
          </a:xfrm>
        </p:spPr>
        <p:txBody>
          <a:bodyPr>
            <a:normAutofit/>
          </a:bodyPr>
          <a:lstStyle/>
          <a:p>
            <a:pPr algn="l"/>
            <a:r>
              <a:rPr lang="en-US" sz="3800" dirty="0"/>
              <a:t>Web Scrapper App 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860742" y="3633691"/>
            <a:ext cx="4425962" cy="1655762"/>
          </a:xfrm>
        </p:spPr>
        <p:txBody>
          <a:bodyPr>
            <a:normAutofit fontScale="92500"/>
          </a:bodyPr>
          <a:lstStyle/>
          <a:p>
            <a:pPr algn="l"/>
            <a:r>
              <a:rPr lang="en-US" sz="2200" b="1" dirty="0"/>
              <a:t>By </a:t>
            </a:r>
            <a:r>
              <a:rPr lang="en-US" sz="2200" b="1" dirty="0" err="1"/>
              <a:t>K.Sai</a:t>
            </a:r>
            <a:r>
              <a:rPr lang="en-US" sz="2200" b="1" dirty="0"/>
              <a:t> Srijan Reddy (</a:t>
            </a:r>
            <a:r>
              <a:rPr lang="en-IN" dirty="0"/>
              <a:t>MST03-0114</a:t>
            </a:r>
            <a:r>
              <a:rPr lang="en-US" sz="2200" b="1" dirty="0"/>
              <a:t>)
Under the guidance of Urooj Khan </a:t>
            </a:r>
          </a:p>
          <a:p>
            <a:pPr algn="l"/>
            <a:r>
              <a:rPr lang="en-US" sz="2200" b="1" dirty="0"/>
              <a:t>Submitted to Meta </a:t>
            </a:r>
            <a:r>
              <a:rPr lang="en-US" sz="2200" b="1" dirty="0" err="1"/>
              <a:t>Scifor</a:t>
            </a:r>
            <a:r>
              <a:rPr lang="en-US" sz="2200" b="1" dirty="0"/>
              <a:t> Technologies</a:t>
            </a:r>
            <a:r>
              <a:rPr lang="en-US" sz="2200" dirty="0"/>
              <a:t>
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431C85-A196-CDB6-D23B-021359F983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96" r="27330" b="-10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F942E9-CBAB-6A86-4BD4-F5FB7D4C6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043" y="1303375"/>
            <a:ext cx="2533337" cy="25333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21563F-2A57-44BC-F305-657F75B32F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559" y="3836712"/>
            <a:ext cx="52006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058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AA9F0-0E2E-3F2F-87C1-53722207C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 bulbs with a yellow one standing out">
            <a:extLst>
              <a:ext uri="{FF2B5EF4-FFF2-40B4-BE49-F238E27FC236}">
                <a16:creationId xmlns:a16="http://schemas.microsoft.com/office/drawing/2014/main" id="{9E17A2A0-9391-2454-3067-2CAC71B20A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360" r="16449" b="-3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534FC662-A6DB-FF28-18C6-FCA52A4B8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9966EACE-5E57-84A1-7683-03EEE9700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>
            <a:normAutofit/>
          </a:bodyPr>
          <a:lstStyle/>
          <a:p>
            <a:r>
              <a:rPr lang="en-US" sz="2200" b="1" dirty="0" err="1"/>
              <a:t>Streamlit</a:t>
            </a:r>
            <a:r>
              <a:rPr lang="en-US" sz="2200" b="1" dirty="0"/>
              <a:t> Documentation </a:t>
            </a:r>
            <a:r>
              <a:rPr lang="en-US" sz="2200" dirty="0"/>
              <a:t>– Official guide for building interactive web apps with </a:t>
            </a:r>
            <a:r>
              <a:rPr lang="en-US" sz="2200" dirty="0" err="1"/>
              <a:t>Streamlit</a:t>
            </a:r>
            <a:r>
              <a:rPr lang="en-US" sz="2200" dirty="0"/>
              <a:t>.</a:t>
            </a:r>
          </a:p>
          <a:p>
            <a:r>
              <a:rPr lang="en-US" sz="2200" b="1" dirty="0" err="1"/>
              <a:t>BeautifulSoup</a:t>
            </a:r>
            <a:r>
              <a:rPr lang="en-US" sz="2200" b="1" dirty="0"/>
              <a:t> Documentation – </a:t>
            </a:r>
            <a:r>
              <a:rPr lang="en-US" sz="2200" dirty="0"/>
              <a:t>Reference for HTML parsing and data extraction using </a:t>
            </a:r>
            <a:r>
              <a:rPr lang="en-US" sz="2200" dirty="0" err="1"/>
              <a:t>BeautifulSoup</a:t>
            </a:r>
            <a:r>
              <a:rPr lang="en-US" sz="2200" dirty="0"/>
              <a:t>.</a:t>
            </a:r>
          </a:p>
          <a:p>
            <a:r>
              <a:rPr lang="en-US" sz="2200" b="1" dirty="0"/>
              <a:t>Playwright for Python </a:t>
            </a:r>
            <a:r>
              <a:rPr lang="en-US" sz="2200" dirty="0"/>
              <a:t>– Modern web automation library used for scraping dynamic web pages.</a:t>
            </a:r>
          </a:p>
        </p:txBody>
      </p:sp>
    </p:spTree>
    <p:extLst>
      <p:ext uri="{BB962C8B-B14F-4D97-AF65-F5344CB8AC3E}">
        <p14:creationId xmlns:p14="http://schemas.microsoft.com/office/powerpoint/2010/main" val="2607169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E716B-E424-0658-36CB-02B4F53B9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2A3C1-17FD-B407-CD57-BCE7A018F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826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7FA60-5F08-173F-7641-4A8D8CAC03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C34E51-383F-69AC-ED55-EF5CCB6C0C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170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 bulbs with a yellow one standing out">
            <a:extLst>
              <a:ext uri="{FF2B5EF4-FFF2-40B4-BE49-F238E27FC236}">
                <a16:creationId xmlns:a16="http://schemas.microsoft.com/office/drawing/2014/main" id="{C1DFCE35-0E83-766E-F22C-EABC278E5D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360" r="16449" b="-3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US" dirty="0"/>
              <a:t>Content 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>
            <a:normAutofit/>
          </a:bodyPr>
          <a:lstStyle/>
          <a:p>
            <a:pPr lvl="0"/>
            <a:r>
              <a:rPr lang="en-US" sz="2200" dirty="0"/>
              <a:t>Introduction  </a:t>
            </a:r>
          </a:p>
          <a:p>
            <a:pPr lvl="0"/>
            <a:r>
              <a:rPr lang="en-US" sz="2200" dirty="0"/>
              <a:t>Problem Statement</a:t>
            </a:r>
          </a:p>
          <a:p>
            <a:pPr lvl="0"/>
            <a:r>
              <a:rPr lang="en-US" sz="2200" dirty="0"/>
              <a:t>Proposed Solution</a:t>
            </a:r>
          </a:p>
          <a:p>
            <a:pPr lvl="0"/>
            <a:r>
              <a:rPr lang="en-US" sz="2200" dirty="0"/>
              <a:t>Technology Stack</a:t>
            </a:r>
          </a:p>
          <a:p>
            <a:pPr lvl="0"/>
            <a:r>
              <a:rPr lang="en-US" sz="2200" dirty="0"/>
              <a:t>Module Structure</a:t>
            </a:r>
          </a:p>
          <a:p>
            <a:pPr lvl="0"/>
            <a:r>
              <a:rPr lang="en-US" sz="2200" dirty="0"/>
              <a:t>Activity Flow</a:t>
            </a:r>
          </a:p>
          <a:p>
            <a:pPr lvl="0"/>
            <a:r>
              <a:rPr lang="en-US" sz="2200" dirty="0"/>
              <a:t>Conclusion</a:t>
            </a:r>
          </a:p>
          <a:p>
            <a:pPr lvl="0"/>
            <a:r>
              <a:rPr lang="en-US" sz="2200" dirty="0"/>
              <a:t>References</a:t>
            </a:r>
          </a:p>
          <a:p>
            <a:pPr marL="0" lv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48713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D8543-A760-42D7-5907-CA184A036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 bulbs with a yellow one standing out">
            <a:extLst>
              <a:ext uri="{FF2B5EF4-FFF2-40B4-BE49-F238E27FC236}">
                <a16:creationId xmlns:a16="http://schemas.microsoft.com/office/drawing/2014/main" id="{B9809760-B437-CA0B-7FB7-BC1BD9B897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360" r="16449" b="-3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8350D067-239E-A974-8D4C-EEEF5F506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7048" y="407987"/>
            <a:ext cx="5248494" cy="1040669"/>
          </a:xfrm>
        </p:spPr>
        <p:txBody>
          <a:bodyPr>
            <a:normAutofit/>
          </a:bodyPr>
          <a:lstStyle/>
          <a:p>
            <a:r>
              <a:rPr lang="en-US" dirty="0"/>
              <a:t>Introduction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743BFF-C13E-CD54-1B9E-D404EE29F8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08998" y="1706338"/>
            <a:ext cx="658573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 scraping is the process of automatically extracting data from websites using scripts and tools.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transforms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unstructured web content into structured formats like CSV or JSON for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Commonly used in price monitoring, academic research, news aggregation, and data mining.</a:t>
            </a:r>
          </a:p>
        </p:txBody>
      </p:sp>
    </p:spTree>
    <p:extLst>
      <p:ext uri="{BB962C8B-B14F-4D97-AF65-F5344CB8AC3E}">
        <p14:creationId xmlns:p14="http://schemas.microsoft.com/office/powerpoint/2010/main" val="82308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FF9CDE-C685-F34C-A18A-A30BCB00C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 bulbs with a yellow one standing out">
            <a:extLst>
              <a:ext uri="{FF2B5EF4-FFF2-40B4-BE49-F238E27FC236}">
                <a16:creationId xmlns:a16="http://schemas.microsoft.com/office/drawing/2014/main" id="{0C89305B-D3C1-09D4-5443-C124B8CE21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360" r="16449" b="-3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044BC51D-6E9E-335C-857F-BFDDD273B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3CC73C1B-33D7-55F3-2442-66F6573A3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>
            <a:normAutofit/>
          </a:bodyPr>
          <a:lstStyle/>
          <a:p>
            <a:r>
              <a:rPr lang="en-US" sz="2400" dirty="0"/>
              <a:t>Collecting data manually from websites is time-consuming, repetitive, and error-prone.</a:t>
            </a:r>
          </a:p>
          <a:p>
            <a:r>
              <a:rPr lang="en-US" sz="2400" dirty="0"/>
              <a:t>Existing solutions often lack scalability, automation, and report generation features.</a:t>
            </a:r>
          </a:p>
          <a:p>
            <a:r>
              <a:rPr lang="en-US" sz="2400" dirty="0"/>
              <a:t>There is a need for a tool that automates recursive web data extraction and provides user-friendly output.</a:t>
            </a:r>
          </a:p>
          <a:p>
            <a:pPr marL="0" lv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39776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19C522-8F9C-D994-A35A-6D8FC4068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 bulbs with a yellow one standing out">
            <a:extLst>
              <a:ext uri="{FF2B5EF4-FFF2-40B4-BE49-F238E27FC236}">
                <a16:creationId xmlns:a16="http://schemas.microsoft.com/office/drawing/2014/main" id="{B2FCF075-68D2-AF3D-2E97-148608E833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360" r="16449" b="-3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A3D3FC79-10E0-AA2A-44A4-FC73B6E7F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US" dirty="0"/>
              <a:t>Proposed Solution 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CD7DFEFB-D6F7-F0DA-6A75-F0018A926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>
            <a:normAutofit/>
          </a:bodyPr>
          <a:lstStyle/>
          <a:p>
            <a:r>
              <a:rPr lang="en-US" sz="2200" dirty="0"/>
              <a:t>Design a Python-based web scraper that automates content extraction and recursive link traversal.</a:t>
            </a:r>
          </a:p>
          <a:p>
            <a:r>
              <a:rPr lang="en-US" sz="2200" dirty="0"/>
              <a:t>Generate structured reports (CSV/PDF) from scraped data using built-in report generation modules.</a:t>
            </a:r>
          </a:p>
          <a:p>
            <a:r>
              <a:rPr lang="en-US" sz="2200" dirty="0"/>
              <a:t>Develop an interactive web interface using </a:t>
            </a:r>
            <a:r>
              <a:rPr lang="en-US" sz="2200" dirty="0" err="1"/>
              <a:t>Streamlit</a:t>
            </a:r>
            <a:r>
              <a:rPr lang="en-US" sz="2200" dirty="0"/>
              <a:t> and deploy it on </a:t>
            </a:r>
            <a:r>
              <a:rPr lang="en-US" sz="2200" dirty="0" err="1"/>
              <a:t>Streamlit</a:t>
            </a:r>
            <a:r>
              <a:rPr lang="en-US" sz="2200" dirty="0"/>
              <a:t> Cloud for easy access.</a:t>
            </a:r>
          </a:p>
        </p:txBody>
      </p:sp>
    </p:spTree>
    <p:extLst>
      <p:ext uri="{BB962C8B-B14F-4D97-AF65-F5344CB8AC3E}">
        <p14:creationId xmlns:p14="http://schemas.microsoft.com/office/powerpoint/2010/main" val="748435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E8688-34F0-1A56-A823-ADCDA70B6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 bulbs with a yellow one standing out">
            <a:extLst>
              <a:ext uri="{FF2B5EF4-FFF2-40B4-BE49-F238E27FC236}">
                <a16:creationId xmlns:a16="http://schemas.microsoft.com/office/drawing/2014/main" id="{33251F30-DFDF-7F7E-90C0-BA288EC2F2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360" r="16449" b="-3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83E21CAC-E75B-F859-D1A0-D25316451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US" dirty="0"/>
              <a:t>Technology Stack 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26AC1C11-F642-87B2-CF7C-55F32A750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>
            <a:normAutofit/>
          </a:bodyPr>
          <a:lstStyle/>
          <a:p>
            <a:r>
              <a:rPr lang="en-US" sz="2200" b="1" dirty="0"/>
              <a:t>Python </a:t>
            </a:r>
            <a:r>
              <a:rPr lang="en-US" sz="2200" dirty="0"/>
              <a:t>— Core programming language for scraping (using libraries like requests, </a:t>
            </a:r>
            <a:r>
              <a:rPr lang="en-US" sz="2200" dirty="0" err="1"/>
              <a:t>BeautifulSoup</a:t>
            </a:r>
            <a:r>
              <a:rPr lang="en-US" sz="2200" dirty="0"/>
              <a:t>, or Playwright) and data processing.</a:t>
            </a:r>
          </a:p>
          <a:p>
            <a:r>
              <a:rPr lang="en-US" sz="2200" b="1" dirty="0" err="1"/>
              <a:t>Streamlit</a:t>
            </a:r>
            <a:r>
              <a:rPr lang="en-US" sz="2200" dirty="0"/>
              <a:t> — Framework for building the interactive and user-friendly web application interface to display scraping results.</a:t>
            </a:r>
          </a:p>
          <a:p>
            <a:r>
              <a:rPr lang="en-US" sz="2200" dirty="0"/>
              <a:t>Supporting Libraries — Includes HTTP request libraries (requests or playwright), HTML parsing (</a:t>
            </a:r>
            <a:r>
              <a:rPr lang="en-US" sz="2200" dirty="0" err="1"/>
              <a:t>BeautifulSoup</a:t>
            </a:r>
            <a:r>
              <a:rPr lang="en-US" sz="2200" dirty="0"/>
              <a:t> or </a:t>
            </a:r>
            <a:r>
              <a:rPr lang="en-US" sz="2200" dirty="0" err="1"/>
              <a:t>lxml</a:t>
            </a:r>
            <a:r>
              <a:rPr lang="en-US" sz="2200" dirty="0"/>
              <a:t>), and data handling tools (pandas for structuring scraped data).</a:t>
            </a:r>
          </a:p>
        </p:txBody>
      </p:sp>
    </p:spTree>
    <p:extLst>
      <p:ext uri="{BB962C8B-B14F-4D97-AF65-F5344CB8AC3E}">
        <p14:creationId xmlns:p14="http://schemas.microsoft.com/office/powerpoint/2010/main" val="3923188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595D3-EB78-C84B-6F88-08D192A4D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 bulbs with a yellow one standing out">
            <a:extLst>
              <a:ext uri="{FF2B5EF4-FFF2-40B4-BE49-F238E27FC236}">
                <a16:creationId xmlns:a16="http://schemas.microsoft.com/office/drawing/2014/main" id="{31533815-D7FB-04FF-3378-7AA67F9360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360" r="16449" b="-3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09882E8C-98E9-0CEE-A528-EE3795425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US" dirty="0"/>
              <a:t>Module Structure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ECAF16AE-B7CA-C3C7-8789-5CCBBC2DE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>
            <a:normAutofit/>
          </a:bodyPr>
          <a:lstStyle/>
          <a:p>
            <a:r>
              <a:rPr lang="en-US" sz="2200" b="1" dirty="0"/>
              <a:t>Input Module</a:t>
            </a:r>
            <a:r>
              <a:rPr lang="en-US" sz="2200" dirty="0"/>
              <a:t>: Handles user input for target URLs and scraping parameters, including validation and error checking.</a:t>
            </a:r>
          </a:p>
          <a:p>
            <a:r>
              <a:rPr lang="en-US" sz="2200" b="1" dirty="0"/>
              <a:t>Scraper Engine Module</a:t>
            </a:r>
            <a:r>
              <a:rPr lang="en-US" sz="2200" dirty="0"/>
              <a:t>: Performs the web scraping by sending HTTP requests, parsing HTML content, and extracting the required data.</a:t>
            </a:r>
          </a:p>
          <a:p>
            <a:r>
              <a:rPr lang="en-US" sz="2200" b="1" dirty="0"/>
              <a:t>Display &amp; Export Module</a:t>
            </a:r>
            <a:r>
              <a:rPr lang="en-US" sz="2200" dirty="0"/>
              <a:t>: Presents the scraped data interactively in the </a:t>
            </a:r>
            <a:r>
              <a:rPr lang="en-US" sz="2200" dirty="0" err="1"/>
              <a:t>Streamlit</a:t>
            </a:r>
            <a:r>
              <a:rPr lang="en-US" sz="2200" dirty="0"/>
              <a:t> interface and allows exporting results (e.g., CSV or JSON).</a:t>
            </a:r>
          </a:p>
        </p:txBody>
      </p:sp>
    </p:spTree>
    <p:extLst>
      <p:ext uri="{BB962C8B-B14F-4D97-AF65-F5344CB8AC3E}">
        <p14:creationId xmlns:p14="http://schemas.microsoft.com/office/powerpoint/2010/main" val="3934825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9B9D66-81FF-BBDA-BEE4-5D9E684DF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 bulbs with a yellow one standing out">
            <a:extLst>
              <a:ext uri="{FF2B5EF4-FFF2-40B4-BE49-F238E27FC236}">
                <a16:creationId xmlns:a16="http://schemas.microsoft.com/office/drawing/2014/main" id="{57B6460B-1164-AA56-82F3-8C396799C5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360" r="16449" b="-3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37C5AF5F-840A-8435-ED79-B015CB670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US" dirty="0"/>
              <a:t>Activity Flow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1EEB4E0D-2601-4A55-0977-D61B767F6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>
            <a:normAutofit/>
          </a:bodyPr>
          <a:lstStyle/>
          <a:p>
            <a:r>
              <a:rPr lang="en-US" sz="2200" b="1" dirty="0"/>
              <a:t>User Input Phase</a:t>
            </a:r>
            <a:r>
              <a:rPr lang="en-US" sz="2200" dirty="0"/>
              <a:t>: User enters the website URL and selects scraping options via the </a:t>
            </a:r>
            <a:r>
              <a:rPr lang="en-US" sz="2200" dirty="0" err="1"/>
              <a:t>Streamlit</a:t>
            </a:r>
            <a:r>
              <a:rPr lang="en-US" sz="2200" dirty="0"/>
              <a:t> interface.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b="1" dirty="0"/>
              <a:t>Scraping &amp; Processing Phase</a:t>
            </a:r>
            <a:r>
              <a:rPr lang="en-US" sz="2200" dirty="0"/>
              <a:t>: The scraper engine fetches the webpage, parses HTML, and extracts relevant data based on user input.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b="1" dirty="0"/>
              <a:t>Output &amp; Export Phase</a:t>
            </a:r>
            <a:r>
              <a:rPr lang="en-US" sz="2200" dirty="0"/>
              <a:t>: Extracted data is displayed in a table/chart format on the </a:t>
            </a:r>
            <a:r>
              <a:rPr lang="en-US" sz="2200" dirty="0" err="1"/>
              <a:t>Streamlit</a:t>
            </a:r>
            <a:r>
              <a:rPr lang="en-US" sz="2200" dirty="0"/>
              <a:t> app, with an option to download it.</a:t>
            </a:r>
          </a:p>
        </p:txBody>
      </p:sp>
    </p:spTree>
    <p:extLst>
      <p:ext uri="{BB962C8B-B14F-4D97-AF65-F5344CB8AC3E}">
        <p14:creationId xmlns:p14="http://schemas.microsoft.com/office/powerpoint/2010/main" val="1627051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4D0E6-BDFC-8123-75A6-AE5195EF1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 bulbs with a yellow one standing out">
            <a:extLst>
              <a:ext uri="{FF2B5EF4-FFF2-40B4-BE49-F238E27FC236}">
                <a16:creationId xmlns:a16="http://schemas.microsoft.com/office/drawing/2014/main" id="{D4EA4EAE-CC10-546E-A6E0-4217DF8F88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360" r="16449" b="-3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EAA9C0B4-9712-3DFE-ED29-85C93D792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0443D554-3DB7-9210-D1F9-E668A6909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>
            <a:normAutofit/>
          </a:bodyPr>
          <a:lstStyle/>
          <a:p>
            <a:r>
              <a:rPr lang="en-US" sz="2200" b="1" dirty="0"/>
              <a:t>Efficient Data Extraction</a:t>
            </a:r>
            <a:r>
              <a:rPr lang="en-US" sz="2200" dirty="0"/>
              <a:t>: The application successfully enables users to extract and analyze web data in a simple and automated manner.</a:t>
            </a:r>
          </a:p>
          <a:p>
            <a:r>
              <a:rPr lang="en-US" sz="2200" b="1" dirty="0"/>
              <a:t>User-Friendly Interface</a:t>
            </a:r>
            <a:r>
              <a:rPr lang="en-US" sz="2200" dirty="0"/>
              <a:t>: </a:t>
            </a:r>
            <a:r>
              <a:rPr lang="en-US" sz="2200" dirty="0" err="1"/>
              <a:t>Streamlit</a:t>
            </a:r>
            <a:r>
              <a:rPr lang="en-US" sz="2200" dirty="0"/>
              <a:t> provides an intuitive front end, making the tool accessible even for non-programmers.</a:t>
            </a:r>
          </a:p>
          <a:p>
            <a:r>
              <a:rPr lang="en-US" sz="2200" b="1" dirty="0"/>
              <a:t>Scalable &amp; Customizable</a:t>
            </a:r>
            <a:r>
              <a:rPr lang="en-US" sz="2200" dirty="0"/>
              <a:t>: The modular design allows for easy customization and extension to support various websites and data formats.</a:t>
            </a:r>
          </a:p>
        </p:txBody>
      </p:sp>
    </p:spTree>
    <p:extLst>
      <p:ext uri="{BB962C8B-B14F-4D97-AF65-F5344CB8AC3E}">
        <p14:creationId xmlns:p14="http://schemas.microsoft.com/office/powerpoint/2010/main" val="1062139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500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Web Scrapper App </vt:lpstr>
      <vt:lpstr>Content </vt:lpstr>
      <vt:lpstr>Introduction </vt:lpstr>
      <vt:lpstr>Problem Statement</vt:lpstr>
      <vt:lpstr>Proposed Solution </vt:lpstr>
      <vt:lpstr>Technology Stack </vt:lpstr>
      <vt:lpstr>Module Structure</vt:lpstr>
      <vt:lpstr>Activity Flow</vt:lpstr>
      <vt:lpstr>Conclusion</vt:lpstr>
      <vt:lpstr>References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niraja.reddy2002@gmail.com</dc:creator>
  <cp:lastModifiedBy>niraja.reddy2002@gmail.com</cp:lastModifiedBy>
  <cp:revision>2</cp:revision>
  <dcterms:created xsi:type="dcterms:W3CDTF">2025-06-09T16:51:39Z</dcterms:created>
  <dcterms:modified xsi:type="dcterms:W3CDTF">2025-06-10T04:35:16Z</dcterms:modified>
</cp:coreProperties>
</file>