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60" r:id="rId16"/>
    <p:sldId id="261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0B1C-B399-40FB-8FA9-0CF94FB0911B}" type="datetimeFigureOut">
              <a:rPr lang="en-US" smtClean="0"/>
              <a:pPr/>
              <a:t>1/23/2022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775A-2B6E-4F9C-8219-D7AB2BB2D06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SPEED TYPING TEST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868" y="3857628"/>
            <a:ext cx="535785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1602-20-737-044_SREENIJA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1602-20-737-045_SRIJA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1602-20-737-047_SRUTHI BHAVANA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Level 1 Retry:</a:t>
            </a:r>
            <a:endParaRPr lang="en-IN" sz="3600" b="1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30" y="1428736"/>
            <a:ext cx="7850689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Next Levels:</a:t>
            </a:r>
            <a:endParaRPr lang="en-IN" sz="3600" b="1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3" y="1323365"/>
            <a:ext cx="8143932" cy="49920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Sentences for level 1:</a:t>
            </a:r>
            <a:endParaRPr lang="en-IN" sz="3600" b="1" dirty="0"/>
          </a:p>
        </p:txBody>
      </p:sp>
      <p:pic>
        <p:nvPicPr>
          <p:cNvPr id="4" name="Content Placeholder 3" descr="9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331860"/>
            <a:ext cx="8286808" cy="4813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Sentences for level 2:</a:t>
            </a:r>
            <a:endParaRPr lang="en-IN" sz="3600" b="1" dirty="0"/>
          </a:p>
        </p:txBody>
      </p:sp>
      <p:pic>
        <p:nvPicPr>
          <p:cNvPr id="4" name="Content Placeholder 3" descr="9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52764"/>
            <a:ext cx="8001056" cy="46623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Sentences for level 3:</a:t>
            </a:r>
            <a:endParaRPr lang="en-IN" sz="3600" b="1" dirty="0"/>
          </a:p>
        </p:txBody>
      </p:sp>
      <p:pic>
        <p:nvPicPr>
          <p:cNvPr id="4" name="Content Placeholder 3" descr="9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8358245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Speed typing </a:t>
            </a:r>
            <a:r>
              <a:rPr lang="en-IN" sz="2400" b="1" dirty="0" smtClean="0"/>
              <a:t> test contains 3 levels.</a:t>
            </a:r>
          </a:p>
          <a:p>
            <a:r>
              <a:rPr lang="en-US" sz="2400" b="1" dirty="0" smtClean="0"/>
              <a:t>The game starts with level1, </a:t>
            </a:r>
            <a:r>
              <a:rPr lang="en-US" sz="2400" b="1" dirty="0" err="1" smtClean="0"/>
              <a:t>i</a:t>
            </a:r>
            <a:r>
              <a:rPr lang="en-IN" sz="2400" b="1" dirty="0" smtClean="0"/>
              <a:t>f </a:t>
            </a:r>
            <a:r>
              <a:rPr lang="en-IN" sz="2400" b="1" dirty="0" smtClean="0"/>
              <a:t>the user types the sentence with 100% accuracy within 25 sec</a:t>
            </a:r>
            <a:r>
              <a:rPr lang="en-US" sz="2400" b="1" dirty="0" smtClean="0"/>
              <a:t> then it automatically goes to next level and so on.</a:t>
            </a:r>
          </a:p>
          <a:p>
            <a:r>
              <a:rPr lang="en-US" sz="2400" b="1" dirty="0" smtClean="0"/>
              <a:t>If it does not reach target same level will be repeated.</a:t>
            </a:r>
          </a:p>
          <a:p>
            <a:r>
              <a:rPr lang="en-US" sz="2400" b="1" dirty="0" smtClean="0"/>
              <a:t>Moving to each level the size of the sentences will be increased.</a:t>
            </a:r>
            <a:r>
              <a:rPr lang="en-US" sz="2400" b="1" dirty="0" smtClean="0"/>
              <a:t> </a:t>
            </a:r>
            <a:endParaRPr lang="en-IN" sz="2400" b="1" dirty="0" smtClean="0"/>
          </a:p>
          <a:p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cs typeface="Times New Roman" pitchFamily="18" charset="0"/>
              </a:rPr>
              <a:t>We would like to add more features to our project like calculating the high score and also display the </a:t>
            </a:r>
            <a:r>
              <a:rPr lang="en-IN" sz="2800" b="1" dirty="0" smtClean="0">
                <a:cs typeface="Times New Roman" pitchFamily="18" charset="0"/>
              </a:rPr>
              <a:t> previous </a:t>
            </a:r>
            <a:r>
              <a:rPr lang="en-IN" sz="2800" b="1" dirty="0" smtClean="0">
                <a:cs typeface="Times New Roman" pitchFamily="18" charset="0"/>
              </a:rPr>
              <a:t>performances and also a time limit is given to the user to type in the </a:t>
            </a:r>
            <a:r>
              <a:rPr lang="en-IN" sz="2800" b="1" dirty="0" smtClean="0">
                <a:cs typeface="Times New Roman" pitchFamily="18" charset="0"/>
              </a:rPr>
              <a:t>sentence.</a:t>
            </a:r>
            <a:endParaRPr lang="en-IN" sz="2800" b="1" dirty="0" smtClean="0">
              <a:cs typeface="Times New Roman" pitchFamily="18" charset="0"/>
            </a:endParaRPr>
          </a:p>
          <a:p>
            <a:endParaRPr lang="en-IN" sz="2800" b="1" dirty="0" smtClean="0">
              <a:cs typeface="Times New Roman" pitchFamily="18" charset="0"/>
            </a:endParaRPr>
          </a:p>
          <a:p>
            <a:r>
              <a:rPr lang="en-IN" sz="2800" b="1" dirty="0" smtClean="0">
                <a:cs typeface="Times New Roman" pitchFamily="18" charset="0"/>
              </a:rPr>
              <a:t> </a:t>
            </a:r>
            <a:r>
              <a:rPr lang="en-IN" sz="2800" b="1" dirty="0" smtClean="0">
                <a:cs typeface="Times New Roman" pitchFamily="18" charset="0"/>
              </a:rPr>
              <a:t>We would like to add more levels to the game and the user can continue from which level they stopped.</a:t>
            </a:r>
            <a:endParaRPr lang="en-IN" sz="2800" b="1" dirty="0" smtClean="0">
              <a:cs typeface="Times New Roman" pitchFamily="18" charset="0"/>
            </a:endParaRPr>
          </a:p>
          <a:p>
            <a:endParaRPr lang="en-US" sz="2800" b="1" dirty="0" smtClean="0">
              <a:cs typeface="Times New Roman" pitchFamily="18" charset="0"/>
            </a:endParaRP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 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8" y="0"/>
            <a:ext cx="915355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Speed Typing Test application is useful to test/measure the typing speed of a user. Learn typing and find how fast you can type. Letters are highlighted to help you focus on typing.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You can become a typing master with the help of this app or can play typing games for fun. You need to add the language-specific keyboard to type in that language.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 this project, you will create a Typing Test, which will allow users to measure their typing speed.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 Implementation of the user level is intended to secure the data from unauthorized third parties so that only users can see the results of learning.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Furthermore, the application also gives users the opportunity to participate in learning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pic>
        <p:nvPicPr>
          <p:cNvPr id="4" name="Content Placeholder 3" descr="Screenshot 2022-01-23 at 4.58.5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8670"/>
            <a:ext cx="9143999" cy="5929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Hardware Requirements</a:t>
            </a:r>
          </a:p>
          <a:p>
            <a:pPr>
              <a:buNone/>
            </a:pPr>
            <a:r>
              <a:rPr lang="en-IN" dirty="0" smtClean="0"/>
              <a:t>	512 MB RAM</a:t>
            </a:r>
          </a:p>
          <a:p>
            <a:pPr>
              <a:buNone/>
            </a:pPr>
            <a:r>
              <a:rPr lang="en-IN" dirty="0" smtClean="0"/>
              <a:t>	2GB HDD</a:t>
            </a:r>
          </a:p>
          <a:p>
            <a:pPr>
              <a:buNone/>
            </a:pPr>
            <a:r>
              <a:rPr lang="en-IN" dirty="0" smtClean="0"/>
              <a:t>	CORE i5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dirty="0" smtClean="0"/>
              <a:t>Software Requirements</a:t>
            </a:r>
          </a:p>
          <a:p>
            <a:pPr>
              <a:buNone/>
            </a:pPr>
            <a:r>
              <a:rPr lang="en-IN" dirty="0" smtClean="0"/>
              <a:t>	Windows XP/ Windows 2000</a:t>
            </a:r>
          </a:p>
          <a:p>
            <a:pPr>
              <a:buNone/>
            </a:pPr>
            <a:r>
              <a:rPr lang="en-IN" dirty="0" smtClean="0"/>
              <a:t>	Python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 smtClean="0"/>
              <a:t>Interpreter Packages </a:t>
            </a:r>
            <a:r>
              <a:rPr lang="en-IN" dirty="0" smtClean="0"/>
              <a:t>used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Tkinter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Pygame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random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EXECUTION</a:t>
            </a:r>
            <a:endParaRPr lang="en-IN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643050"/>
            <a:ext cx="6500858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Registration and Login page:</a:t>
            </a:r>
            <a:endParaRPr lang="en-IN" sz="3600" b="1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928802"/>
            <a:ext cx="4000528" cy="3530625"/>
          </a:xfr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928802"/>
            <a:ext cx="391449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Login errors:</a:t>
            </a:r>
            <a:endParaRPr lang="en-IN" sz="3600" b="1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4177422" cy="3714776"/>
          </a:xfr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785926"/>
            <a:ext cx="4080539" cy="3643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578645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Invalid password error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578645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 Not Found error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Instructions:</a:t>
            </a:r>
            <a:endParaRPr lang="en-IN" sz="3600" b="1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142984"/>
            <a:ext cx="7973229" cy="57150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Level 1:</a:t>
            </a:r>
            <a:endParaRPr lang="en-IN" sz="3600" b="1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357298"/>
            <a:ext cx="8034267" cy="49362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186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SPEED TYPING TEST</vt:lpstr>
      <vt:lpstr>ABSTRACT</vt:lpstr>
      <vt:lpstr>USE CASE DIAGRAM</vt:lpstr>
      <vt:lpstr>TECHNOLOGY USED</vt:lpstr>
      <vt:lpstr>EXECUTION</vt:lpstr>
      <vt:lpstr>Registration and Login page:</vt:lpstr>
      <vt:lpstr>Login errors:</vt:lpstr>
      <vt:lpstr>Instructions:</vt:lpstr>
      <vt:lpstr>Level 1:</vt:lpstr>
      <vt:lpstr>Level 1 Retry:</vt:lpstr>
      <vt:lpstr>Next Levels:</vt:lpstr>
      <vt:lpstr>Sentences for level 1:</vt:lpstr>
      <vt:lpstr>Sentences for level 2:</vt:lpstr>
      <vt:lpstr>Sentences for level 3:</vt:lpstr>
      <vt:lpstr>CONCLUSION</vt:lpstr>
      <vt:lpstr>FUTURE SCOPE</vt:lpstr>
      <vt:lpstr>Slide 17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TYPING TEST</dc:title>
  <dc:creator>HP</dc:creator>
  <cp:lastModifiedBy>HP</cp:lastModifiedBy>
  <cp:revision>17</cp:revision>
  <dcterms:created xsi:type="dcterms:W3CDTF">2022-01-22T07:45:10Z</dcterms:created>
  <dcterms:modified xsi:type="dcterms:W3CDTF">2022-01-23T13:43:03Z</dcterms:modified>
</cp:coreProperties>
</file>