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8408"/>
    <a:srgbClr val="43992B"/>
    <a:srgbClr val="159B18"/>
    <a:srgbClr val="117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71668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80086-0689-428B-A594-10077C5FF61E}" type="datetimeFigureOut">
              <a:rPr lang="en-IN" smtClean="0"/>
              <a:t>31-01-2020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19136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304332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9936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2810113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2083508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35915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2186600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43336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393650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392808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80086-0689-428B-A594-10077C5FF61E}" type="datetimeFigureOut">
              <a:rPr lang="en-IN" smtClean="0"/>
              <a:t>31-01-2020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141305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80086-0689-428B-A594-10077C5FF61E}" type="datetimeFigureOut">
              <a:rPr lang="en-IN" smtClean="0"/>
              <a:t>31-01-2020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13483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413904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385381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5680086-0689-428B-A594-10077C5FF61E}" type="datetimeFigureOut">
              <a:rPr lang="en-IN" smtClean="0"/>
              <a:t>31-01-2020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90223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80086-0689-428B-A594-10077C5FF61E}" type="datetimeFigureOut">
              <a:rPr lang="en-IN" smtClean="0"/>
              <a:t>31-01-2020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4C02E-AB3D-49BC-8C8D-FA96867BC8DD}" type="slidenum">
              <a:rPr lang="en-IN" smtClean="0"/>
              <a:t>‹#›</a:t>
            </a:fld>
            <a:endParaRPr lang="en-IN"/>
          </a:p>
        </p:txBody>
      </p:sp>
    </p:spTree>
    <p:extLst>
      <p:ext uri="{BB962C8B-B14F-4D97-AF65-F5344CB8AC3E}">
        <p14:creationId xmlns:p14="http://schemas.microsoft.com/office/powerpoint/2010/main" val="16939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680086-0689-428B-A594-10077C5FF61E}" type="datetimeFigureOut">
              <a:rPr lang="en-IN" smtClean="0"/>
              <a:t>31-01-2020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14C02E-AB3D-49BC-8C8D-FA96867BC8DD}" type="slidenum">
              <a:rPr lang="en-IN" smtClean="0"/>
              <a:t>‹#›</a:t>
            </a:fld>
            <a:endParaRPr lang="en-IN"/>
          </a:p>
        </p:txBody>
      </p:sp>
    </p:spTree>
    <p:extLst>
      <p:ext uri="{BB962C8B-B14F-4D97-AF65-F5344CB8AC3E}">
        <p14:creationId xmlns:p14="http://schemas.microsoft.com/office/powerpoint/2010/main" val="1504405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4E60-06EF-4E25-8CD4-27E6E1C2D1BE}"/>
              </a:ext>
            </a:extLst>
          </p:cNvPr>
          <p:cNvSpPr>
            <a:spLocks noGrp="1"/>
          </p:cNvSpPr>
          <p:nvPr>
            <p:ph type="title"/>
          </p:nvPr>
        </p:nvSpPr>
        <p:spPr>
          <a:xfrm>
            <a:off x="1366160" y="1660121"/>
            <a:ext cx="9623404" cy="3305493"/>
          </a:xfrm>
        </p:spPr>
        <p:txBody>
          <a:bodyPr vert="horz" lIns="91440" tIns="45720" rIns="91440" bIns="45720" rtlCol="0" anchor="b">
            <a:normAutofit fontScale="90000"/>
          </a:bodyPr>
          <a:lstStyle/>
          <a:p>
            <a:r>
              <a:rPr lang="en-US" sz="7500" kern="1200">
                <a:solidFill>
                  <a:schemeClr val="tx1"/>
                </a:solidFill>
                <a:latin typeface="+mj-lt"/>
                <a:ea typeface="+mj-ea"/>
                <a:cs typeface="+mj-cs"/>
              </a:rPr>
              <a:t>SMART GARBAGE MONITORING SYSTEM(SMART BIN)</a:t>
            </a:r>
          </a:p>
        </p:txBody>
      </p:sp>
    </p:spTree>
    <p:extLst>
      <p:ext uri="{BB962C8B-B14F-4D97-AF65-F5344CB8AC3E}">
        <p14:creationId xmlns:p14="http://schemas.microsoft.com/office/powerpoint/2010/main" val="180764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D351B-A92B-4A4A-A804-ADE521EFF908}"/>
              </a:ext>
            </a:extLst>
          </p:cNvPr>
          <p:cNvSpPr>
            <a:spLocks noGrp="1"/>
          </p:cNvSpPr>
          <p:nvPr>
            <p:ph type="title"/>
          </p:nvPr>
        </p:nvSpPr>
        <p:spPr/>
        <p:txBody>
          <a:bodyPr/>
          <a:lstStyle/>
          <a:p>
            <a:r>
              <a:rPr lang="en-US" dirty="0"/>
              <a:t>CONTENTS</a:t>
            </a:r>
            <a:endParaRPr lang="en-IN" dirty="0"/>
          </a:p>
        </p:txBody>
      </p:sp>
      <p:sp>
        <p:nvSpPr>
          <p:cNvPr id="5" name="Content Placeholder 4">
            <a:extLst>
              <a:ext uri="{FF2B5EF4-FFF2-40B4-BE49-F238E27FC236}">
                <a16:creationId xmlns:a16="http://schemas.microsoft.com/office/drawing/2014/main" id="{5C8A583E-BD81-4572-B4B6-42C0DB4CE3F1}"/>
              </a:ext>
            </a:extLst>
          </p:cNvPr>
          <p:cNvSpPr>
            <a:spLocks noGrp="1"/>
          </p:cNvSpPr>
          <p:nvPr>
            <p:ph idx="1"/>
          </p:nvPr>
        </p:nvSpPr>
        <p:spPr/>
        <p:txBody>
          <a:bodyPr/>
          <a:lstStyle/>
          <a:p>
            <a:r>
              <a:rPr lang="en-US" dirty="0"/>
              <a:t>INTRODUCTION</a:t>
            </a:r>
          </a:p>
          <a:p>
            <a:r>
              <a:rPr lang="en-US" dirty="0"/>
              <a:t>COMPONENTS USED</a:t>
            </a:r>
          </a:p>
          <a:p>
            <a:r>
              <a:rPr lang="en-US" dirty="0"/>
              <a:t>WORKING</a:t>
            </a:r>
          </a:p>
          <a:p>
            <a:r>
              <a:rPr lang="en-US" dirty="0"/>
              <a:t>APPLICATION</a:t>
            </a:r>
          </a:p>
          <a:p>
            <a:r>
              <a:rPr lang="en-US" dirty="0"/>
              <a:t>CONCLUSION</a:t>
            </a:r>
            <a:endParaRPr lang="en-IN" dirty="0"/>
          </a:p>
        </p:txBody>
      </p:sp>
    </p:spTree>
    <p:extLst>
      <p:ext uri="{BB962C8B-B14F-4D97-AF65-F5344CB8AC3E}">
        <p14:creationId xmlns:p14="http://schemas.microsoft.com/office/powerpoint/2010/main" val="219903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8EC4-95F5-468F-9465-193F47FCCD91}"/>
              </a:ext>
            </a:extLst>
          </p:cNvPr>
          <p:cNvSpPr>
            <a:spLocks noGrp="1"/>
          </p:cNvSpPr>
          <p:nvPr>
            <p:ph type="title"/>
          </p:nvPr>
        </p:nvSpPr>
        <p:spPr/>
        <p:txBody>
          <a:bodyPr/>
          <a:lstStyle/>
          <a:p>
            <a:pPr algn="ctr"/>
            <a:r>
              <a:rPr lang="en-US" dirty="0"/>
              <a:t>INTRODUCTION</a:t>
            </a:r>
            <a:endParaRPr lang="en-IN" dirty="0"/>
          </a:p>
        </p:txBody>
      </p:sp>
      <p:sp>
        <p:nvSpPr>
          <p:cNvPr id="5" name="Content Placeholder 4">
            <a:extLst>
              <a:ext uri="{FF2B5EF4-FFF2-40B4-BE49-F238E27FC236}">
                <a16:creationId xmlns:a16="http://schemas.microsoft.com/office/drawing/2014/main" id="{E17A7ED7-5919-4B95-8679-09915F969CF5}"/>
              </a:ext>
            </a:extLst>
          </p:cNvPr>
          <p:cNvSpPr>
            <a:spLocks noGrp="1"/>
          </p:cNvSpPr>
          <p:nvPr>
            <p:ph idx="1"/>
          </p:nvPr>
        </p:nvSpPr>
        <p:spPr>
          <a:xfrm>
            <a:off x="1015516" y="1546891"/>
            <a:ext cx="8946541" cy="4195481"/>
          </a:xfrm>
        </p:spPr>
        <p:txBody>
          <a:bodyPr/>
          <a:lstStyle/>
          <a:p>
            <a:pPr marL="0" indent="0">
              <a:buNone/>
            </a:pPr>
            <a:r>
              <a:rPr lang="en-US" dirty="0"/>
              <a:t>One of the main concerns with the environment has been solid waste management which impacts health and environment of our society. The detection ,monitoring and management of wastage is one of the primary problems of the present era.</a:t>
            </a:r>
          </a:p>
          <a:p>
            <a:endParaRPr lang="en-US" dirty="0"/>
          </a:p>
          <a:p>
            <a:pPr marL="0" indent="0">
              <a:buNone/>
            </a:pPr>
            <a:r>
              <a:rPr lang="en-US" dirty="0"/>
              <a:t>                The traditional way of monitoring the wastes in the waste bins is a cumbersome process and utilizes more human effort which can be avoided with our project. </a:t>
            </a:r>
            <a:endParaRPr lang="en-IN" dirty="0"/>
          </a:p>
        </p:txBody>
      </p:sp>
    </p:spTree>
    <p:extLst>
      <p:ext uri="{BB962C8B-B14F-4D97-AF65-F5344CB8AC3E}">
        <p14:creationId xmlns:p14="http://schemas.microsoft.com/office/powerpoint/2010/main" val="5993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63B2-404B-4F27-B6D0-BFECD19C4C13}"/>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8EA3F59B-95EF-464E-AEA8-8EF95483777B}"/>
              </a:ext>
            </a:extLst>
          </p:cNvPr>
          <p:cNvSpPr>
            <a:spLocks noGrp="1"/>
          </p:cNvSpPr>
          <p:nvPr>
            <p:ph idx="1"/>
          </p:nvPr>
        </p:nvSpPr>
        <p:spPr/>
        <p:txBody>
          <a:bodyPr/>
          <a:lstStyle/>
          <a:p>
            <a:r>
              <a:rPr lang="en-US" dirty="0"/>
              <a:t>ARDUINO UNO</a:t>
            </a:r>
          </a:p>
          <a:p>
            <a:r>
              <a:rPr lang="en-US" dirty="0"/>
              <a:t>NODE MCU (Esp8266-12E)</a:t>
            </a:r>
          </a:p>
          <a:p>
            <a:r>
              <a:rPr lang="en-US" dirty="0"/>
              <a:t>ULTRASONIC SENSOR</a:t>
            </a:r>
          </a:p>
          <a:p>
            <a:r>
              <a:rPr lang="en-US" dirty="0"/>
              <a:t>DHT-11</a:t>
            </a:r>
          </a:p>
          <a:p>
            <a:endParaRPr lang="en-IN" dirty="0"/>
          </a:p>
        </p:txBody>
      </p:sp>
    </p:spTree>
    <p:extLst>
      <p:ext uri="{BB962C8B-B14F-4D97-AF65-F5344CB8AC3E}">
        <p14:creationId xmlns:p14="http://schemas.microsoft.com/office/powerpoint/2010/main" val="146901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DCE2-0F57-4F3A-848C-292C8FEAD00A}"/>
              </a:ext>
            </a:extLst>
          </p:cNvPr>
          <p:cNvSpPr>
            <a:spLocks noGrp="1"/>
          </p:cNvSpPr>
          <p:nvPr>
            <p:ph type="title"/>
          </p:nvPr>
        </p:nvSpPr>
        <p:spPr/>
        <p:txBody>
          <a:bodyPr/>
          <a:lstStyle/>
          <a:p>
            <a:pPr algn="ctr"/>
            <a:r>
              <a:rPr lang="en-US" dirty="0"/>
              <a:t>WORKING</a:t>
            </a:r>
            <a:endParaRPr lang="en-IN" dirty="0"/>
          </a:p>
        </p:txBody>
      </p:sp>
      <p:pic>
        <p:nvPicPr>
          <p:cNvPr id="1028" name="Picture 4" descr="Image result for IBM CLOUD">
            <a:extLst>
              <a:ext uri="{FF2B5EF4-FFF2-40B4-BE49-F238E27FC236}">
                <a16:creationId xmlns:a16="http://schemas.microsoft.com/office/drawing/2014/main" id="{D648FA4D-05A4-4D03-AE8E-14F691723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733" y="2597665"/>
            <a:ext cx="3256533" cy="3025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OBILE APP SMART GARBAGE MONITORING">
            <a:extLst>
              <a:ext uri="{FF2B5EF4-FFF2-40B4-BE49-F238E27FC236}">
                <a16:creationId xmlns:a16="http://schemas.microsoft.com/office/drawing/2014/main" id="{91E14DFE-7B5E-4955-9A1E-94EF6D36F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7969" y="2473378"/>
            <a:ext cx="3256532" cy="302538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531C8671-C73A-4BA9-BCE8-6F90EC591434}"/>
              </a:ext>
            </a:extLst>
          </p:cNvPr>
          <p:cNvSpPr/>
          <p:nvPr/>
        </p:nvSpPr>
        <p:spPr>
          <a:xfrm>
            <a:off x="3704030" y="3702225"/>
            <a:ext cx="1232164" cy="674703"/>
          </a:xfrm>
          <a:prstGeom prst="rightArrow">
            <a:avLst/>
          </a:prstGeom>
          <a:solidFill>
            <a:srgbClr val="43992B"/>
          </a:solidFill>
          <a:ln>
            <a:solidFill>
              <a:srgbClr val="2884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CE4822B0-85FE-4B3A-AD1A-32EF1A8C16B7}"/>
              </a:ext>
            </a:extLst>
          </p:cNvPr>
          <p:cNvSpPr/>
          <p:nvPr/>
        </p:nvSpPr>
        <p:spPr>
          <a:xfrm>
            <a:off x="7555701" y="3595694"/>
            <a:ext cx="1232164" cy="736847"/>
          </a:xfrm>
          <a:prstGeom prst="rightArrow">
            <a:avLst/>
          </a:prstGeom>
          <a:solidFill>
            <a:srgbClr val="159B18"/>
          </a:solidFill>
          <a:ln>
            <a:solidFill>
              <a:srgbClr val="117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2">
            <a:extLst>
              <a:ext uri="{FF2B5EF4-FFF2-40B4-BE49-F238E27FC236}">
                <a16:creationId xmlns:a16="http://schemas.microsoft.com/office/drawing/2014/main" id="{7BF07D45-0D62-4914-B698-2E50CFDF9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05" y="1962674"/>
            <a:ext cx="3004443" cy="21476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weather">
            <a:extLst>
              <a:ext uri="{FF2B5EF4-FFF2-40B4-BE49-F238E27FC236}">
                <a16:creationId xmlns:a16="http://schemas.microsoft.com/office/drawing/2014/main" id="{4661A346-8204-4ED6-A153-D844EA572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448" y="433254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87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FABC-07BA-4646-A0B1-3B6672CDDC5D}"/>
              </a:ext>
            </a:extLst>
          </p:cNvPr>
          <p:cNvSpPr>
            <a:spLocks noGrp="1"/>
          </p:cNvSpPr>
          <p:nvPr>
            <p:ph type="title"/>
          </p:nvPr>
        </p:nvSpPr>
        <p:spPr>
          <a:xfrm>
            <a:off x="683581" y="710214"/>
            <a:ext cx="9367253" cy="1143034"/>
          </a:xfrm>
        </p:spPr>
        <p:txBody>
          <a:bodyPr/>
          <a:lstStyle/>
          <a:p>
            <a:pPr algn="ctr"/>
            <a:r>
              <a:rPr lang="en-US" sz="4800" dirty="0"/>
              <a:t>APPLICATION</a:t>
            </a:r>
            <a:endParaRPr lang="en-IN" sz="4800" dirty="0"/>
          </a:p>
        </p:txBody>
      </p:sp>
      <p:sp>
        <p:nvSpPr>
          <p:cNvPr id="3" name="Content Placeholder 2">
            <a:extLst>
              <a:ext uri="{FF2B5EF4-FFF2-40B4-BE49-F238E27FC236}">
                <a16:creationId xmlns:a16="http://schemas.microsoft.com/office/drawing/2014/main" id="{23EDCD81-1FEA-4E61-93D9-8C8B9C96BBFE}"/>
              </a:ext>
            </a:extLst>
          </p:cNvPr>
          <p:cNvSpPr>
            <a:spLocks noGrp="1"/>
          </p:cNvSpPr>
          <p:nvPr>
            <p:ph idx="1"/>
          </p:nvPr>
        </p:nvSpPr>
        <p:spPr/>
        <p:txBody>
          <a:bodyPr/>
          <a:lstStyle/>
          <a:p>
            <a:r>
              <a:rPr lang="en-US" sz="2200" dirty="0"/>
              <a:t>The information is captured by the ultrasonic and DHT-11 sensors with the help of Arduino uno.</a:t>
            </a:r>
          </a:p>
          <a:p>
            <a:r>
              <a:rPr lang="en-US" sz="2200" dirty="0"/>
              <a:t>The data is sent to the cloud through ESP8266-12E module.</a:t>
            </a:r>
          </a:p>
          <a:p>
            <a:r>
              <a:rPr lang="en-IN" sz="2200" dirty="0"/>
              <a:t>The data(garbage levels, weather) present in the cloud is sent into the mobile application.</a:t>
            </a:r>
          </a:p>
          <a:p>
            <a:endParaRPr lang="en-IN" sz="2200" dirty="0"/>
          </a:p>
          <a:p>
            <a:endParaRPr lang="en-IN" dirty="0"/>
          </a:p>
          <a:p>
            <a:endParaRPr lang="en-US" dirty="0"/>
          </a:p>
        </p:txBody>
      </p:sp>
    </p:spTree>
    <p:extLst>
      <p:ext uri="{BB962C8B-B14F-4D97-AF65-F5344CB8AC3E}">
        <p14:creationId xmlns:p14="http://schemas.microsoft.com/office/powerpoint/2010/main" val="20439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76A2-B6C4-47E3-B140-0C7EF6A87E9E}"/>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790B8F83-0E23-41C9-8EE5-7DB8D6C458E1}"/>
              </a:ext>
            </a:extLst>
          </p:cNvPr>
          <p:cNvSpPr>
            <a:spLocks noGrp="1"/>
          </p:cNvSpPr>
          <p:nvPr>
            <p:ph idx="1"/>
          </p:nvPr>
        </p:nvSpPr>
        <p:spPr/>
        <p:txBody>
          <a:bodyPr/>
          <a:lstStyle/>
          <a:p>
            <a:r>
              <a:rPr lang="en-US" dirty="0"/>
              <a:t>This project is easily deployable and can be manually or automatically done without physical presence at the place. </a:t>
            </a:r>
          </a:p>
          <a:p>
            <a:pPr marL="0" indent="0">
              <a:buNone/>
            </a:pPr>
            <a:r>
              <a:rPr lang="en-IN" dirty="0"/>
              <a:t>By this we can facilitate continuous monitoring  and reporting, can reduce the cost and labour work,  </a:t>
            </a:r>
          </a:p>
        </p:txBody>
      </p:sp>
    </p:spTree>
    <p:extLst>
      <p:ext uri="{BB962C8B-B14F-4D97-AF65-F5344CB8AC3E}">
        <p14:creationId xmlns:p14="http://schemas.microsoft.com/office/powerpoint/2010/main" val="2377583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109</TotalTime>
  <Words>184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SMART GARBAGE MONITORING SYSTEM(SMART BIN)</vt:lpstr>
      <vt:lpstr>CONTENTS</vt:lpstr>
      <vt:lpstr>INTRODUCTION</vt:lpstr>
      <vt:lpstr>COMPONENTS</vt:lpstr>
      <vt:lpstr>WORKING</vt:lpstr>
      <vt:lpstr>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MONITORING SYSTEM(SMART BIN)</dc:title>
  <dc:creator>srija gaddam</dc:creator>
  <cp:lastModifiedBy>srija gaddam</cp:lastModifiedBy>
  <cp:revision>11</cp:revision>
  <dcterms:created xsi:type="dcterms:W3CDTF">2020-01-31T03:49:47Z</dcterms:created>
  <dcterms:modified xsi:type="dcterms:W3CDTF">2020-01-31T05:44:07Z</dcterms:modified>
</cp:coreProperties>
</file>