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9014F1-D131-4371-9298-526C03DB8B2B}">
          <p14:sldIdLst>
            <p14:sldId id="256"/>
            <p14:sldId id="257"/>
            <p14:sldId id="258"/>
            <p14:sldId id="259"/>
            <p14:sldId id="260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dam Pratiksha HYD EDEXH22" userId="96d05b5f-c18c-4a6b-bc65-6772eae3e21d" providerId="ADAL" clId="{12F58F4A-5FF8-4E77-BC2B-4F4549A60CE4}"/>
    <pc:docChg chg="undo custSel addSld delSld modSld modSection">
      <pc:chgData name="Kadam Pratiksha HYD EDEXH22" userId="96d05b5f-c18c-4a6b-bc65-6772eae3e21d" providerId="ADAL" clId="{12F58F4A-5FF8-4E77-BC2B-4F4549A60CE4}" dt="2024-11-21T08:20:54.542" v="141" actId="26606"/>
      <pc:docMkLst>
        <pc:docMk/>
      </pc:docMkLst>
      <pc:sldChg chg="addSp delSp modSp mod">
        <pc:chgData name="Kadam Pratiksha HYD EDEXH22" userId="96d05b5f-c18c-4a6b-bc65-6772eae3e21d" providerId="ADAL" clId="{12F58F4A-5FF8-4E77-BC2B-4F4549A60CE4}" dt="2024-11-21T08:04:07.867" v="27" actId="26606"/>
        <pc:sldMkLst>
          <pc:docMk/>
          <pc:sldMk cId="3523391746" sldId="258"/>
        </pc:sldMkLst>
        <pc:spChg chg="mod">
          <ac:chgData name="Kadam Pratiksha HYD EDEXH22" userId="96d05b5f-c18c-4a6b-bc65-6772eae3e21d" providerId="ADAL" clId="{12F58F4A-5FF8-4E77-BC2B-4F4549A60CE4}" dt="2024-11-21T08:04:07.867" v="27" actId="26606"/>
          <ac:spMkLst>
            <pc:docMk/>
            <pc:sldMk cId="3523391746" sldId="258"/>
            <ac:spMk id="2" creationId="{273CC3A1-A1C4-8C04-6894-346A2695A240}"/>
          </ac:spMkLst>
        </pc:spChg>
        <pc:spChg chg="add del mod">
          <ac:chgData name="Kadam Pratiksha HYD EDEXH22" userId="96d05b5f-c18c-4a6b-bc65-6772eae3e21d" providerId="ADAL" clId="{12F58F4A-5FF8-4E77-BC2B-4F4549A60CE4}" dt="2024-11-21T08:04:07.867" v="27" actId="26606"/>
          <ac:spMkLst>
            <pc:docMk/>
            <pc:sldMk cId="3523391746" sldId="258"/>
            <ac:spMk id="3" creationId="{CEE53D1E-2E98-7D08-C44D-76F7EA3678C3}"/>
          </ac:spMkLst>
        </pc:spChg>
        <pc:spChg chg="add del">
          <ac:chgData name="Kadam Pratiksha HYD EDEXH22" userId="96d05b5f-c18c-4a6b-bc65-6772eae3e21d" providerId="ADAL" clId="{12F58F4A-5FF8-4E77-BC2B-4F4549A60CE4}" dt="2024-11-21T08:04:07.867" v="27" actId="26606"/>
          <ac:spMkLst>
            <pc:docMk/>
            <pc:sldMk cId="3523391746" sldId="258"/>
            <ac:spMk id="8" creationId="{DEE2AD96-B495-4E06-9291-B71706F728CB}"/>
          </ac:spMkLst>
        </pc:spChg>
        <pc:spChg chg="add del">
          <ac:chgData name="Kadam Pratiksha HYD EDEXH22" userId="96d05b5f-c18c-4a6b-bc65-6772eae3e21d" providerId="ADAL" clId="{12F58F4A-5FF8-4E77-BC2B-4F4549A60CE4}" dt="2024-11-21T08:04:07.867" v="27" actId="26606"/>
          <ac:spMkLst>
            <pc:docMk/>
            <pc:sldMk cId="3523391746" sldId="258"/>
            <ac:spMk id="10" creationId="{53CF6D67-C5A8-4ADD-9E8E-1E38CA1D3166}"/>
          </ac:spMkLst>
        </pc:spChg>
        <pc:spChg chg="add del">
          <ac:chgData name="Kadam Pratiksha HYD EDEXH22" userId="96d05b5f-c18c-4a6b-bc65-6772eae3e21d" providerId="ADAL" clId="{12F58F4A-5FF8-4E77-BC2B-4F4549A60CE4}" dt="2024-11-21T08:04:07.867" v="27" actId="26606"/>
          <ac:spMkLst>
            <pc:docMk/>
            <pc:sldMk cId="3523391746" sldId="258"/>
            <ac:spMk id="12" creationId="{86909FA0-B515-4681-B7A8-FA281D133B94}"/>
          </ac:spMkLst>
        </pc:spChg>
        <pc:spChg chg="add del">
          <ac:chgData name="Kadam Pratiksha HYD EDEXH22" userId="96d05b5f-c18c-4a6b-bc65-6772eae3e21d" providerId="ADAL" clId="{12F58F4A-5FF8-4E77-BC2B-4F4549A60CE4}" dt="2024-11-21T08:04:07.867" v="27" actId="26606"/>
          <ac:spMkLst>
            <pc:docMk/>
            <pc:sldMk cId="3523391746" sldId="258"/>
            <ac:spMk id="14" creationId="{21C9FE86-FCC3-4A31-AA1C-C882262B7FE7}"/>
          </ac:spMkLst>
        </pc:spChg>
        <pc:spChg chg="add del">
          <ac:chgData name="Kadam Pratiksha HYD EDEXH22" userId="96d05b5f-c18c-4a6b-bc65-6772eae3e21d" providerId="ADAL" clId="{12F58F4A-5FF8-4E77-BC2B-4F4549A60CE4}" dt="2024-11-21T08:04:07.867" v="27" actId="26606"/>
          <ac:spMkLst>
            <pc:docMk/>
            <pc:sldMk cId="3523391746" sldId="258"/>
            <ac:spMk id="16" creationId="{7D96243B-ECED-4B71-8E06-AE9A285EAD20}"/>
          </ac:spMkLst>
        </pc:spChg>
        <pc:spChg chg="add del">
          <ac:chgData name="Kadam Pratiksha HYD EDEXH22" userId="96d05b5f-c18c-4a6b-bc65-6772eae3e21d" providerId="ADAL" clId="{12F58F4A-5FF8-4E77-BC2B-4F4549A60CE4}" dt="2024-11-21T08:04:07.867" v="27" actId="26606"/>
          <ac:spMkLst>
            <pc:docMk/>
            <pc:sldMk cId="3523391746" sldId="258"/>
            <ac:spMk id="18" creationId="{A09989E4-EFDC-4A90-A633-E0525FB4139E}"/>
          </ac:spMkLst>
        </pc:spChg>
        <pc:spChg chg="add del">
          <ac:chgData name="Kadam Pratiksha HYD EDEXH22" userId="96d05b5f-c18c-4a6b-bc65-6772eae3e21d" providerId="ADAL" clId="{12F58F4A-5FF8-4E77-BC2B-4F4549A60CE4}" dt="2024-11-21T08:04:01.069" v="24" actId="26606"/>
          <ac:spMkLst>
            <pc:docMk/>
            <pc:sldMk cId="3523391746" sldId="258"/>
            <ac:spMk id="23" creationId="{70DFC902-7D23-471A-B557-B6B6917D7A0D}"/>
          </ac:spMkLst>
        </pc:spChg>
        <pc:spChg chg="add del">
          <ac:chgData name="Kadam Pratiksha HYD EDEXH22" userId="96d05b5f-c18c-4a6b-bc65-6772eae3e21d" providerId="ADAL" clId="{12F58F4A-5FF8-4E77-BC2B-4F4549A60CE4}" dt="2024-11-21T08:03:17.509" v="20" actId="26606"/>
          <ac:spMkLst>
            <pc:docMk/>
            <pc:sldMk cId="3523391746" sldId="258"/>
            <ac:spMk id="24" creationId="{7DA1F35B-C8F7-4A5A-9339-7DA4D785B300}"/>
          </ac:spMkLst>
        </pc:spChg>
        <pc:spChg chg="add del">
          <ac:chgData name="Kadam Pratiksha HYD EDEXH22" userId="96d05b5f-c18c-4a6b-bc65-6772eae3e21d" providerId="ADAL" clId="{12F58F4A-5FF8-4E77-BC2B-4F4549A60CE4}" dt="2024-11-21T08:04:01.069" v="24" actId="26606"/>
          <ac:spMkLst>
            <pc:docMk/>
            <pc:sldMk cId="3523391746" sldId="258"/>
            <ac:spMk id="25" creationId="{A55D5633-D557-4DCA-982C-FF36EB7A1C00}"/>
          </ac:spMkLst>
        </pc:spChg>
        <pc:spChg chg="add del">
          <ac:chgData name="Kadam Pratiksha HYD EDEXH22" userId="96d05b5f-c18c-4a6b-bc65-6772eae3e21d" providerId="ADAL" clId="{12F58F4A-5FF8-4E77-BC2B-4F4549A60CE4}" dt="2024-11-21T08:03:17.509" v="20" actId="26606"/>
          <ac:spMkLst>
            <pc:docMk/>
            <pc:sldMk cId="3523391746" sldId="258"/>
            <ac:spMk id="26" creationId="{B2D4AD41-40DA-4A81-92F5-B6E3BA1ED82A}"/>
          </ac:spMkLst>
        </pc:spChg>
        <pc:spChg chg="add del">
          <ac:chgData name="Kadam Pratiksha HYD EDEXH22" userId="96d05b5f-c18c-4a6b-bc65-6772eae3e21d" providerId="ADAL" clId="{12F58F4A-5FF8-4E77-BC2B-4F4549A60CE4}" dt="2024-11-21T08:04:01.069" v="24" actId="26606"/>
          <ac:spMkLst>
            <pc:docMk/>
            <pc:sldMk cId="3523391746" sldId="258"/>
            <ac:spMk id="27" creationId="{450D3AD2-FA80-415F-A9CE-54D884561CD7}"/>
          </ac:spMkLst>
        </pc:spChg>
        <pc:spChg chg="add del">
          <ac:chgData name="Kadam Pratiksha HYD EDEXH22" userId="96d05b5f-c18c-4a6b-bc65-6772eae3e21d" providerId="ADAL" clId="{12F58F4A-5FF8-4E77-BC2B-4F4549A60CE4}" dt="2024-11-21T08:03:53.078" v="22" actId="26606"/>
          <ac:spMkLst>
            <pc:docMk/>
            <pc:sldMk cId="3523391746" sldId="258"/>
            <ac:spMk id="28" creationId="{DEE2AD96-B495-4E06-9291-B71706F728CB}"/>
          </ac:spMkLst>
        </pc:spChg>
        <pc:spChg chg="add del">
          <ac:chgData name="Kadam Pratiksha HYD EDEXH22" userId="96d05b5f-c18c-4a6b-bc65-6772eae3e21d" providerId="ADAL" clId="{12F58F4A-5FF8-4E77-BC2B-4F4549A60CE4}" dt="2024-11-21T08:03:53.078" v="22" actId="26606"/>
          <ac:spMkLst>
            <pc:docMk/>
            <pc:sldMk cId="3523391746" sldId="258"/>
            <ac:spMk id="29" creationId="{53CF6D67-C5A8-4ADD-9E8E-1E38CA1D3166}"/>
          </ac:spMkLst>
        </pc:spChg>
        <pc:spChg chg="add del">
          <ac:chgData name="Kadam Pratiksha HYD EDEXH22" userId="96d05b5f-c18c-4a6b-bc65-6772eae3e21d" providerId="ADAL" clId="{12F58F4A-5FF8-4E77-BC2B-4F4549A60CE4}" dt="2024-11-21T08:03:53.078" v="22" actId="26606"/>
          <ac:spMkLst>
            <pc:docMk/>
            <pc:sldMk cId="3523391746" sldId="258"/>
            <ac:spMk id="30" creationId="{86909FA0-B515-4681-B7A8-FA281D133B94}"/>
          </ac:spMkLst>
        </pc:spChg>
        <pc:spChg chg="add del">
          <ac:chgData name="Kadam Pratiksha HYD EDEXH22" userId="96d05b5f-c18c-4a6b-bc65-6772eae3e21d" providerId="ADAL" clId="{12F58F4A-5FF8-4E77-BC2B-4F4549A60CE4}" dt="2024-11-21T08:03:53.078" v="22" actId="26606"/>
          <ac:spMkLst>
            <pc:docMk/>
            <pc:sldMk cId="3523391746" sldId="258"/>
            <ac:spMk id="31" creationId="{21C9FE86-FCC3-4A31-AA1C-C882262B7FE7}"/>
          </ac:spMkLst>
        </pc:spChg>
        <pc:spChg chg="add del">
          <ac:chgData name="Kadam Pratiksha HYD EDEXH22" userId="96d05b5f-c18c-4a6b-bc65-6772eae3e21d" providerId="ADAL" clId="{12F58F4A-5FF8-4E77-BC2B-4F4549A60CE4}" dt="2024-11-21T08:03:53.078" v="22" actId="26606"/>
          <ac:spMkLst>
            <pc:docMk/>
            <pc:sldMk cId="3523391746" sldId="258"/>
            <ac:spMk id="32" creationId="{7D96243B-ECED-4B71-8E06-AE9A285EAD20}"/>
          </ac:spMkLst>
        </pc:spChg>
        <pc:spChg chg="add del">
          <ac:chgData name="Kadam Pratiksha HYD EDEXH22" userId="96d05b5f-c18c-4a6b-bc65-6772eae3e21d" providerId="ADAL" clId="{12F58F4A-5FF8-4E77-BC2B-4F4549A60CE4}" dt="2024-11-21T08:03:53.078" v="22" actId="26606"/>
          <ac:spMkLst>
            <pc:docMk/>
            <pc:sldMk cId="3523391746" sldId="258"/>
            <ac:spMk id="33" creationId="{A09989E4-EFDC-4A90-A633-E0525FB4139E}"/>
          </ac:spMkLst>
        </pc:spChg>
        <pc:spChg chg="add del">
          <ac:chgData name="Kadam Pratiksha HYD EDEXH22" userId="96d05b5f-c18c-4a6b-bc65-6772eae3e21d" providerId="ADAL" clId="{12F58F4A-5FF8-4E77-BC2B-4F4549A60CE4}" dt="2024-11-21T08:04:01.069" v="24" actId="26606"/>
          <ac:spMkLst>
            <pc:docMk/>
            <pc:sldMk cId="3523391746" sldId="258"/>
            <ac:spMk id="36" creationId="{CEE53D1E-2E98-7D08-C44D-76F7EA3678C3}"/>
          </ac:spMkLst>
        </pc:spChg>
        <pc:spChg chg="add del">
          <ac:chgData name="Kadam Pratiksha HYD EDEXH22" userId="96d05b5f-c18c-4a6b-bc65-6772eae3e21d" providerId="ADAL" clId="{12F58F4A-5FF8-4E77-BC2B-4F4549A60CE4}" dt="2024-11-21T08:04:07.860" v="26" actId="26606"/>
          <ac:spMkLst>
            <pc:docMk/>
            <pc:sldMk cId="3523391746" sldId="258"/>
            <ac:spMk id="38" creationId="{DEE2AD96-B495-4E06-9291-B71706F728CB}"/>
          </ac:spMkLst>
        </pc:spChg>
        <pc:spChg chg="add del">
          <ac:chgData name="Kadam Pratiksha HYD EDEXH22" userId="96d05b5f-c18c-4a6b-bc65-6772eae3e21d" providerId="ADAL" clId="{12F58F4A-5FF8-4E77-BC2B-4F4549A60CE4}" dt="2024-11-21T08:04:07.860" v="26" actId="26606"/>
          <ac:spMkLst>
            <pc:docMk/>
            <pc:sldMk cId="3523391746" sldId="258"/>
            <ac:spMk id="39" creationId="{53CF6D67-C5A8-4ADD-9E8E-1E38CA1D3166}"/>
          </ac:spMkLst>
        </pc:spChg>
        <pc:spChg chg="add del">
          <ac:chgData name="Kadam Pratiksha HYD EDEXH22" userId="96d05b5f-c18c-4a6b-bc65-6772eae3e21d" providerId="ADAL" clId="{12F58F4A-5FF8-4E77-BC2B-4F4549A60CE4}" dt="2024-11-21T08:04:07.860" v="26" actId="26606"/>
          <ac:spMkLst>
            <pc:docMk/>
            <pc:sldMk cId="3523391746" sldId="258"/>
            <ac:spMk id="40" creationId="{86909FA0-B515-4681-B7A8-FA281D133B94}"/>
          </ac:spMkLst>
        </pc:spChg>
        <pc:spChg chg="add del">
          <ac:chgData name="Kadam Pratiksha HYD EDEXH22" userId="96d05b5f-c18c-4a6b-bc65-6772eae3e21d" providerId="ADAL" clId="{12F58F4A-5FF8-4E77-BC2B-4F4549A60CE4}" dt="2024-11-21T08:04:07.860" v="26" actId="26606"/>
          <ac:spMkLst>
            <pc:docMk/>
            <pc:sldMk cId="3523391746" sldId="258"/>
            <ac:spMk id="41" creationId="{21C9FE86-FCC3-4A31-AA1C-C882262B7FE7}"/>
          </ac:spMkLst>
        </pc:spChg>
        <pc:spChg chg="add del">
          <ac:chgData name="Kadam Pratiksha HYD EDEXH22" userId="96d05b5f-c18c-4a6b-bc65-6772eae3e21d" providerId="ADAL" clId="{12F58F4A-5FF8-4E77-BC2B-4F4549A60CE4}" dt="2024-11-21T08:04:07.860" v="26" actId="26606"/>
          <ac:spMkLst>
            <pc:docMk/>
            <pc:sldMk cId="3523391746" sldId="258"/>
            <ac:spMk id="42" creationId="{7D96243B-ECED-4B71-8E06-AE9A285EAD20}"/>
          </ac:spMkLst>
        </pc:spChg>
        <pc:spChg chg="add del">
          <ac:chgData name="Kadam Pratiksha HYD EDEXH22" userId="96d05b5f-c18c-4a6b-bc65-6772eae3e21d" providerId="ADAL" clId="{12F58F4A-5FF8-4E77-BC2B-4F4549A60CE4}" dt="2024-11-21T08:04:07.860" v="26" actId="26606"/>
          <ac:spMkLst>
            <pc:docMk/>
            <pc:sldMk cId="3523391746" sldId="258"/>
            <ac:spMk id="43" creationId="{A09989E4-EFDC-4A90-A633-E0525FB4139E}"/>
          </ac:spMkLst>
        </pc:spChg>
        <pc:spChg chg="add">
          <ac:chgData name="Kadam Pratiksha HYD EDEXH22" userId="96d05b5f-c18c-4a6b-bc65-6772eae3e21d" providerId="ADAL" clId="{12F58F4A-5FF8-4E77-BC2B-4F4549A60CE4}" dt="2024-11-21T08:04:07.867" v="27" actId="26606"/>
          <ac:spMkLst>
            <pc:docMk/>
            <pc:sldMk cId="3523391746" sldId="258"/>
            <ac:spMk id="46" creationId="{245A9F99-D9B1-4094-A2E2-B90AC1DB7B9C}"/>
          </ac:spMkLst>
        </pc:spChg>
        <pc:spChg chg="add">
          <ac:chgData name="Kadam Pratiksha HYD EDEXH22" userId="96d05b5f-c18c-4a6b-bc65-6772eae3e21d" providerId="ADAL" clId="{12F58F4A-5FF8-4E77-BC2B-4F4549A60CE4}" dt="2024-11-21T08:04:07.867" v="27" actId="26606"/>
          <ac:spMkLst>
            <pc:docMk/>
            <pc:sldMk cId="3523391746" sldId="258"/>
            <ac:spMk id="47" creationId="{B7FAF607-473A-4A43-A23D-BBFF5C4117BB}"/>
          </ac:spMkLst>
        </pc:spChg>
        <pc:spChg chg="add">
          <ac:chgData name="Kadam Pratiksha HYD EDEXH22" userId="96d05b5f-c18c-4a6b-bc65-6772eae3e21d" providerId="ADAL" clId="{12F58F4A-5FF8-4E77-BC2B-4F4549A60CE4}" dt="2024-11-21T08:04:07.867" v="27" actId="26606"/>
          <ac:spMkLst>
            <pc:docMk/>
            <pc:sldMk cId="3523391746" sldId="258"/>
            <ac:spMk id="48" creationId="{CEE53D1E-2E98-7D08-C44D-76F7EA3678C3}"/>
          </ac:spMkLst>
        </pc:spChg>
        <pc:grpChg chg="add">
          <ac:chgData name="Kadam Pratiksha HYD EDEXH22" userId="96d05b5f-c18c-4a6b-bc65-6772eae3e21d" providerId="ADAL" clId="{12F58F4A-5FF8-4E77-BC2B-4F4549A60CE4}" dt="2024-11-21T08:04:07.867" v="27" actId="26606"/>
          <ac:grpSpMkLst>
            <pc:docMk/>
            <pc:sldMk cId="3523391746" sldId="258"/>
            <ac:grpSpMk id="49" creationId="{C5F6476F-D303-44D3-B30F-1BA348F0F64A}"/>
          </ac:grpSpMkLst>
        </pc:grpChg>
        <pc:graphicFrameChg chg="add del">
          <ac:chgData name="Kadam Pratiksha HYD EDEXH22" userId="96d05b5f-c18c-4a6b-bc65-6772eae3e21d" providerId="ADAL" clId="{12F58F4A-5FF8-4E77-BC2B-4F4549A60CE4}" dt="2024-11-21T08:03:17.509" v="20" actId="26606"/>
          <ac:graphicFrameMkLst>
            <pc:docMk/>
            <pc:sldMk cId="3523391746" sldId="258"/>
            <ac:graphicFrameMk id="20" creationId="{054A6347-0CED-7F8E-9781-74075D779430}"/>
          </ac:graphicFrameMkLst>
        </pc:graphicFrameChg>
        <pc:graphicFrameChg chg="add del">
          <ac:chgData name="Kadam Pratiksha HYD EDEXH22" userId="96d05b5f-c18c-4a6b-bc65-6772eae3e21d" providerId="ADAL" clId="{12F58F4A-5FF8-4E77-BC2B-4F4549A60CE4}" dt="2024-11-21T08:03:53.078" v="22" actId="26606"/>
          <ac:graphicFrameMkLst>
            <pc:docMk/>
            <pc:sldMk cId="3523391746" sldId="258"/>
            <ac:graphicFrameMk id="34" creationId="{757DCDD0-E341-411C-81A5-BE1C1DDFAA5B}"/>
          </ac:graphicFrameMkLst>
        </pc:graphicFrameChg>
        <pc:graphicFrameChg chg="add del">
          <ac:chgData name="Kadam Pratiksha HYD EDEXH22" userId="96d05b5f-c18c-4a6b-bc65-6772eae3e21d" providerId="ADAL" clId="{12F58F4A-5FF8-4E77-BC2B-4F4549A60CE4}" dt="2024-11-21T08:04:07.860" v="26" actId="26606"/>
          <ac:graphicFrameMkLst>
            <pc:docMk/>
            <pc:sldMk cId="3523391746" sldId="258"/>
            <ac:graphicFrameMk id="44" creationId="{757DCDD0-E341-411C-81A5-BE1C1DDFAA5B}"/>
          </ac:graphicFrameMkLst>
        </pc:graphicFrameChg>
        <pc:picChg chg="add">
          <ac:chgData name="Kadam Pratiksha HYD EDEXH22" userId="96d05b5f-c18c-4a6b-bc65-6772eae3e21d" providerId="ADAL" clId="{12F58F4A-5FF8-4E77-BC2B-4F4549A60CE4}" dt="2024-11-21T08:04:07.867" v="27" actId="26606"/>
          <ac:picMkLst>
            <pc:docMk/>
            <pc:sldMk cId="3523391746" sldId="258"/>
            <ac:picMk id="22" creationId="{AE830D01-DA5B-6469-B359-36EC51ABBD56}"/>
          </ac:picMkLst>
        </pc:picChg>
      </pc:sldChg>
      <pc:sldChg chg="addSp delSp modSp new mod setBg setClrOvrMap">
        <pc:chgData name="Kadam Pratiksha HYD EDEXH22" userId="96d05b5f-c18c-4a6b-bc65-6772eae3e21d" providerId="ADAL" clId="{12F58F4A-5FF8-4E77-BC2B-4F4549A60CE4}" dt="2024-11-21T08:09:38.391" v="68" actId="26606"/>
        <pc:sldMkLst>
          <pc:docMk/>
          <pc:sldMk cId="4098880039" sldId="259"/>
        </pc:sldMkLst>
        <pc:spChg chg="mod">
          <ac:chgData name="Kadam Pratiksha HYD EDEXH22" userId="96d05b5f-c18c-4a6b-bc65-6772eae3e21d" providerId="ADAL" clId="{12F58F4A-5FF8-4E77-BC2B-4F4549A60CE4}" dt="2024-11-21T08:09:38.391" v="68" actId="26606"/>
          <ac:spMkLst>
            <pc:docMk/>
            <pc:sldMk cId="4098880039" sldId="259"/>
            <ac:spMk id="2" creationId="{D79A6D44-AEA9-B0EC-755D-1AC648FEF6A9}"/>
          </ac:spMkLst>
        </pc:spChg>
        <pc:spChg chg="add del mod">
          <ac:chgData name="Kadam Pratiksha HYD EDEXH22" userId="96d05b5f-c18c-4a6b-bc65-6772eae3e21d" providerId="ADAL" clId="{12F58F4A-5FF8-4E77-BC2B-4F4549A60CE4}" dt="2024-11-21T08:09:38.391" v="68" actId="26606"/>
          <ac:spMkLst>
            <pc:docMk/>
            <pc:sldMk cId="4098880039" sldId="259"/>
            <ac:spMk id="3" creationId="{1ADD27F2-1B2D-817E-B6EB-F87A69F5E004}"/>
          </ac:spMkLst>
        </pc:spChg>
        <pc:spChg chg="add del">
          <ac:chgData name="Kadam Pratiksha HYD EDEXH22" userId="96d05b5f-c18c-4a6b-bc65-6772eae3e21d" providerId="ADAL" clId="{12F58F4A-5FF8-4E77-BC2B-4F4549A60CE4}" dt="2024-11-21T08:09:11.570" v="59" actId="26606"/>
          <ac:spMkLst>
            <pc:docMk/>
            <pc:sldMk cId="4098880039" sldId="259"/>
            <ac:spMk id="9" creationId="{BACC6370-2D7E-4714-9D71-7542949D7D5D}"/>
          </ac:spMkLst>
        </pc:spChg>
        <pc:spChg chg="add del">
          <ac:chgData name="Kadam Pratiksha HYD EDEXH22" userId="96d05b5f-c18c-4a6b-bc65-6772eae3e21d" providerId="ADAL" clId="{12F58F4A-5FF8-4E77-BC2B-4F4549A60CE4}" dt="2024-11-21T08:08:03.404" v="55" actId="26606"/>
          <ac:spMkLst>
            <pc:docMk/>
            <pc:sldMk cId="4098880039" sldId="259"/>
            <ac:spMk id="10" creationId="{EDDBB197-D710-4A4F-A9CA-FD2177498BE8}"/>
          </ac:spMkLst>
        </pc:spChg>
        <pc:spChg chg="add del">
          <ac:chgData name="Kadam Pratiksha HYD EDEXH22" userId="96d05b5f-c18c-4a6b-bc65-6772eae3e21d" providerId="ADAL" clId="{12F58F4A-5FF8-4E77-BC2B-4F4549A60CE4}" dt="2024-11-21T08:09:11.570" v="59" actId="26606"/>
          <ac:spMkLst>
            <pc:docMk/>
            <pc:sldMk cId="4098880039" sldId="259"/>
            <ac:spMk id="11" creationId="{F68B3F68-107C-434F-AA38-110D5EA91B85}"/>
          </ac:spMkLst>
        </pc:spChg>
        <pc:spChg chg="add del">
          <ac:chgData name="Kadam Pratiksha HYD EDEXH22" userId="96d05b5f-c18c-4a6b-bc65-6772eae3e21d" providerId="ADAL" clId="{12F58F4A-5FF8-4E77-BC2B-4F4549A60CE4}" dt="2024-11-21T08:08:03.404" v="55" actId="26606"/>
          <ac:spMkLst>
            <pc:docMk/>
            <pc:sldMk cId="4098880039" sldId="259"/>
            <ac:spMk id="12" creationId="{975D1CFA-2CDB-4B64-BD9F-85744E8DA12F}"/>
          </ac:spMkLst>
        </pc:spChg>
        <pc:spChg chg="add del">
          <ac:chgData name="Kadam Pratiksha HYD EDEXH22" userId="96d05b5f-c18c-4a6b-bc65-6772eae3e21d" providerId="ADAL" clId="{12F58F4A-5FF8-4E77-BC2B-4F4549A60CE4}" dt="2024-11-21T08:09:11.570" v="59" actId="26606"/>
          <ac:spMkLst>
            <pc:docMk/>
            <pc:sldMk cId="4098880039" sldId="259"/>
            <ac:spMk id="13" creationId="{AAD0DBB9-1A4B-4391-81D4-CB19F9AB918A}"/>
          </ac:spMkLst>
        </pc:spChg>
        <pc:spChg chg="add del">
          <ac:chgData name="Kadam Pratiksha HYD EDEXH22" userId="96d05b5f-c18c-4a6b-bc65-6772eae3e21d" providerId="ADAL" clId="{12F58F4A-5FF8-4E77-BC2B-4F4549A60CE4}" dt="2024-11-21T08:09:11.570" v="59" actId="26606"/>
          <ac:spMkLst>
            <pc:docMk/>
            <pc:sldMk cId="4098880039" sldId="259"/>
            <ac:spMk id="15" creationId="{063BBA22-50EA-4C4D-BE05-F1CE4E63AA56}"/>
          </ac:spMkLst>
        </pc:spChg>
        <pc:spChg chg="add del">
          <ac:chgData name="Kadam Pratiksha HYD EDEXH22" userId="96d05b5f-c18c-4a6b-bc65-6772eae3e21d" providerId="ADAL" clId="{12F58F4A-5FF8-4E77-BC2B-4F4549A60CE4}" dt="2024-11-21T08:09:38.361" v="67" actId="26606"/>
          <ac:spMkLst>
            <pc:docMk/>
            <pc:sldMk cId="4098880039" sldId="259"/>
            <ac:spMk id="16" creationId="{D2B78728-A580-49A7-84F9-6EF6F583ADE0}"/>
          </ac:spMkLst>
        </pc:spChg>
        <pc:spChg chg="add del">
          <ac:chgData name="Kadam Pratiksha HYD EDEXH22" userId="96d05b5f-c18c-4a6b-bc65-6772eae3e21d" providerId="ADAL" clId="{12F58F4A-5FF8-4E77-BC2B-4F4549A60CE4}" dt="2024-11-21T08:09:17.587" v="61" actId="26606"/>
          <ac:spMkLst>
            <pc:docMk/>
            <pc:sldMk cId="4098880039" sldId="259"/>
            <ac:spMk id="17" creationId="{43F8A58B-5155-44CE-A5FF-7647B47D0A7A}"/>
          </ac:spMkLst>
        </pc:spChg>
        <pc:spChg chg="add del">
          <ac:chgData name="Kadam Pratiksha HYD EDEXH22" userId="96d05b5f-c18c-4a6b-bc65-6772eae3e21d" providerId="ADAL" clId="{12F58F4A-5FF8-4E77-BC2B-4F4549A60CE4}" dt="2024-11-21T08:09:17.587" v="61" actId="26606"/>
          <ac:spMkLst>
            <pc:docMk/>
            <pc:sldMk cId="4098880039" sldId="259"/>
            <ac:spMk id="18" creationId="{BACC6370-2D7E-4714-9D71-7542949D7D5D}"/>
          </ac:spMkLst>
        </pc:spChg>
        <pc:spChg chg="add del">
          <ac:chgData name="Kadam Pratiksha HYD EDEXH22" userId="96d05b5f-c18c-4a6b-bc65-6772eae3e21d" providerId="ADAL" clId="{12F58F4A-5FF8-4E77-BC2B-4F4549A60CE4}" dt="2024-11-21T08:09:17.587" v="61" actId="26606"/>
          <ac:spMkLst>
            <pc:docMk/>
            <pc:sldMk cId="4098880039" sldId="259"/>
            <ac:spMk id="19" creationId="{443F2ACA-E6D6-4028-82DD-F03C262D5DE6}"/>
          </ac:spMkLst>
        </pc:spChg>
        <pc:spChg chg="add del">
          <ac:chgData name="Kadam Pratiksha HYD EDEXH22" userId="96d05b5f-c18c-4a6b-bc65-6772eae3e21d" providerId="ADAL" clId="{12F58F4A-5FF8-4E77-BC2B-4F4549A60CE4}" dt="2024-11-21T08:09:17.587" v="61" actId="26606"/>
          <ac:spMkLst>
            <pc:docMk/>
            <pc:sldMk cId="4098880039" sldId="259"/>
            <ac:spMk id="20" creationId="{256B2C21-A230-48C0-8DF1-C46611373C44}"/>
          </ac:spMkLst>
        </pc:spChg>
        <pc:spChg chg="add del">
          <ac:chgData name="Kadam Pratiksha HYD EDEXH22" userId="96d05b5f-c18c-4a6b-bc65-6772eae3e21d" providerId="ADAL" clId="{12F58F4A-5FF8-4E77-BC2B-4F4549A60CE4}" dt="2024-11-21T08:09:17.587" v="61" actId="26606"/>
          <ac:spMkLst>
            <pc:docMk/>
            <pc:sldMk cId="4098880039" sldId="259"/>
            <ac:spMk id="21" creationId="{3847E18C-932D-4C95-AABA-FEC7C9499AD7}"/>
          </ac:spMkLst>
        </pc:spChg>
        <pc:spChg chg="add del">
          <ac:chgData name="Kadam Pratiksha HYD EDEXH22" userId="96d05b5f-c18c-4a6b-bc65-6772eae3e21d" providerId="ADAL" clId="{12F58F4A-5FF8-4E77-BC2B-4F4549A60CE4}" dt="2024-11-21T08:09:17.587" v="61" actId="26606"/>
          <ac:spMkLst>
            <pc:docMk/>
            <pc:sldMk cId="4098880039" sldId="259"/>
            <ac:spMk id="22" creationId="{3150CB11-0C61-439E-910F-5787759E72A0}"/>
          </ac:spMkLst>
        </pc:spChg>
        <pc:spChg chg="add del">
          <ac:chgData name="Kadam Pratiksha HYD EDEXH22" userId="96d05b5f-c18c-4a6b-bc65-6772eae3e21d" providerId="ADAL" clId="{12F58F4A-5FF8-4E77-BC2B-4F4549A60CE4}" dt="2024-11-21T08:09:22.756" v="63" actId="26606"/>
          <ac:spMkLst>
            <pc:docMk/>
            <pc:sldMk cId="4098880039" sldId="259"/>
            <ac:spMk id="25" creationId="{245A9F99-D9B1-4094-A2E2-B90AC1DB7B9C}"/>
          </ac:spMkLst>
        </pc:spChg>
        <pc:spChg chg="add del">
          <ac:chgData name="Kadam Pratiksha HYD EDEXH22" userId="96d05b5f-c18c-4a6b-bc65-6772eae3e21d" providerId="ADAL" clId="{12F58F4A-5FF8-4E77-BC2B-4F4549A60CE4}" dt="2024-11-21T08:09:22.756" v="63" actId="26606"/>
          <ac:spMkLst>
            <pc:docMk/>
            <pc:sldMk cId="4098880039" sldId="259"/>
            <ac:spMk id="26" creationId="{B7FAF607-473A-4A43-A23D-BBFF5C4117BB}"/>
          </ac:spMkLst>
        </pc:spChg>
        <pc:spChg chg="add del">
          <ac:chgData name="Kadam Pratiksha HYD EDEXH22" userId="96d05b5f-c18c-4a6b-bc65-6772eae3e21d" providerId="ADAL" clId="{12F58F4A-5FF8-4E77-BC2B-4F4549A60CE4}" dt="2024-11-21T08:09:22.756" v="63" actId="26606"/>
          <ac:spMkLst>
            <pc:docMk/>
            <pc:sldMk cId="4098880039" sldId="259"/>
            <ac:spMk id="28" creationId="{1ADD27F2-1B2D-817E-B6EB-F87A69F5E004}"/>
          </ac:spMkLst>
        </pc:spChg>
        <pc:spChg chg="add del">
          <ac:chgData name="Kadam Pratiksha HYD EDEXH22" userId="96d05b5f-c18c-4a6b-bc65-6772eae3e21d" providerId="ADAL" clId="{12F58F4A-5FF8-4E77-BC2B-4F4549A60CE4}" dt="2024-11-21T08:09:38.361" v="67" actId="26606"/>
          <ac:spMkLst>
            <pc:docMk/>
            <pc:sldMk cId="4098880039" sldId="259"/>
            <ac:spMk id="36" creationId="{09588DA8-065E-4F6F-8EFD-43104AB2E0CF}"/>
          </ac:spMkLst>
        </pc:spChg>
        <pc:spChg chg="add del">
          <ac:chgData name="Kadam Pratiksha HYD EDEXH22" userId="96d05b5f-c18c-4a6b-bc65-6772eae3e21d" providerId="ADAL" clId="{12F58F4A-5FF8-4E77-BC2B-4F4549A60CE4}" dt="2024-11-21T08:09:38.361" v="67" actId="26606"/>
          <ac:spMkLst>
            <pc:docMk/>
            <pc:sldMk cId="4098880039" sldId="259"/>
            <ac:spMk id="37" creationId="{C4285719-470E-454C-AF62-8323075F1F5B}"/>
          </ac:spMkLst>
        </pc:spChg>
        <pc:spChg chg="add del">
          <ac:chgData name="Kadam Pratiksha HYD EDEXH22" userId="96d05b5f-c18c-4a6b-bc65-6772eae3e21d" providerId="ADAL" clId="{12F58F4A-5FF8-4E77-BC2B-4F4549A60CE4}" dt="2024-11-21T08:09:38.361" v="67" actId="26606"/>
          <ac:spMkLst>
            <pc:docMk/>
            <pc:sldMk cId="4098880039" sldId="259"/>
            <ac:spMk id="38" creationId="{CD9FE4EF-C4D8-49A0-B2FF-81D8DB7D8A24}"/>
          </ac:spMkLst>
        </pc:spChg>
        <pc:spChg chg="add del">
          <ac:chgData name="Kadam Pratiksha HYD EDEXH22" userId="96d05b5f-c18c-4a6b-bc65-6772eae3e21d" providerId="ADAL" clId="{12F58F4A-5FF8-4E77-BC2B-4F4549A60CE4}" dt="2024-11-21T08:09:38.361" v="67" actId="26606"/>
          <ac:spMkLst>
            <pc:docMk/>
            <pc:sldMk cId="4098880039" sldId="259"/>
            <ac:spMk id="39" creationId="{4300840D-0A0B-4512-BACA-B439D5B9C57C}"/>
          </ac:spMkLst>
        </pc:spChg>
        <pc:spChg chg="add del">
          <ac:chgData name="Kadam Pratiksha HYD EDEXH22" userId="96d05b5f-c18c-4a6b-bc65-6772eae3e21d" providerId="ADAL" clId="{12F58F4A-5FF8-4E77-BC2B-4F4549A60CE4}" dt="2024-11-21T08:09:38.361" v="67" actId="26606"/>
          <ac:spMkLst>
            <pc:docMk/>
            <pc:sldMk cId="4098880039" sldId="259"/>
            <ac:spMk id="40" creationId="{38FAA1A1-D861-433F-88FA-1E9D6FD31D11}"/>
          </ac:spMkLst>
        </pc:spChg>
        <pc:spChg chg="add del">
          <ac:chgData name="Kadam Pratiksha HYD EDEXH22" userId="96d05b5f-c18c-4a6b-bc65-6772eae3e21d" providerId="ADAL" clId="{12F58F4A-5FF8-4E77-BC2B-4F4549A60CE4}" dt="2024-11-21T08:09:38.361" v="67" actId="26606"/>
          <ac:spMkLst>
            <pc:docMk/>
            <pc:sldMk cId="4098880039" sldId="259"/>
            <ac:spMk id="41" creationId="{8D71EDA1-87BF-4D5D-AB79-F346FD19278A}"/>
          </ac:spMkLst>
        </pc:spChg>
        <pc:spChg chg="add del">
          <ac:chgData name="Kadam Pratiksha HYD EDEXH22" userId="96d05b5f-c18c-4a6b-bc65-6772eae3e21d" providerId="ADAL" clId="{12F58F4A-5FF8-4E77-BC2B-4F4549A60CE4}" dt="2024-11-21T08:09:38.361" v="67" actId="26606"/>
          <ac:spMkLst>
            <pc:docMk/>
            <pc:sldMk cId="4098880039" sldId="259"/>
            <ac:spMk id="42" creationId="{1ADD27F2-1B2D-817E-B6EB-F87A69F5E004}"/>
          </ac:spMkLst>
        </pc:spChg>
        <pc:spChg chg="add">
          <ac:chgData name="Kadam Pratiksha HYD EDEXH22" userId="96d05b5f-c18c-4a6b-bc65-6772eae3e21d" providerId="ADAL" clId="{12F58F4A-5FF8-4E77-BC2B-4F4549A60CE4}" dt="2024-11-21T08:09:38.391" v="68" actId="26606"/>
          <ac:spMkLst>
            <pc:docMk/>
            <pc:sldMk cId="4098880039" sldId="259"/>
            <ac:spMk id="44" creationId="{BACC6370-2D7E-4714-9D71-7542949D7D5D}"/>
          </ac:spMkLst>
        </pc:spChg>
        <pc:spChg chg="add">
          <ac:chgData name="Kadam Pratiksha HYD EDEXH22" userId="96d05b5f-c18c-4a6b-bc65-6772eae3e21d" providerId="ADAL" clId="{12F58F4A-5FF8-4E77-BC2B-4F4549A60CE4}" dt="2024-11-21T08:09:38.391" v="68" actId="26606"/>
          <ac:spMkLst>
            <pc:docMk/>
            <pc:sldMk cId="4098880039" sldId="259"/>
            <ac:spMk id="45" creationId="{F68B3F68-107C-434F-AA38-110D5EA91B85}"/>
          </ac:spMkLst>
        </pc:spChg>
        <pc:spChg chg="add">
          <ac:chgData name="Kadam Pratiksha HYD EDEXH22" userId="96d05b5f-c18c-4a6b-bc65-6772eae3e21d" providerId="ADAL" clId="{12F58F4A-5FF8-4E77-BC2B-4F4549A60CE4}" dt="2024-11-21T08:09:38.391" v="68" actId="26606"/>
          <ac:spMkLst>
            <pc:docMk/>
            <pc:sldMk cId="4098880039" sldId="259"/>
            <ac:spMk id="46" creationId="{AAD0DBB9-1A4B-4391-81D4-CB19F9AB918A}"/>
          </ac:spMkLst>
        </pc:spChg>
        <pc:spChg chg="add">
          <ac:chgData name="Kadam Pratiksha HYD EDEXH22" userId="96d05b5f-c18c-4a6b-bc65-6772eae3e21d" providerId="ADAL" clId="{12F58F4A-5FF8-4E77-BC2B-4F4549A60CE4}" dt="2024-11-21T08:09:38.391" v="68" actId="26606"/>
          <ac:spMkLst>
            <pc:docMk/>
            <pc:sldMk cId="4098880039" sldId="259"/>
            <ac:spMk id="47" creationId="{063BBA22-50EA-4C4D-BE05-F1CE4E63AA56}"/>
          </ac:spMkLst>
        </pc:spChg>
        <pc:grpChg chg="add del">
          <ac:chgData name="Kadam Pratiksha HYD EDEXH22" userId="96d05b5f-c18c-4a6b-bc65-6772eae3e21d" providerId="ADAL" clId="{12F58F4A-5FF8-4E77-BC2B-4F4549A60CE4}" dt="2024-11-21T08:08:03.404" v="55" actId="26606"/>
          <ac:grpSpMkLst>
            <pc:docMk/>
            <pc:sldMk cId="4098880039" sldId="259"/>
            <ac:grpSpMk id="14" creationId="{25EE5136-01F1-466C-962D-BA9B4C6757AA}"/>
          </ac:grpSpMkLst>
        </pc:grpChg>
        <pc:grpChg chg="add del">
          <ac:chgData name="Kadam Pratiksha HYD EDEXH22" userId="96d05b5f-c18c-4a6b-bc65-6772eae3e21d" providerId="ADAL" clId="{12F58F4A-5FF8-4E77-BC2B-4F4549A60CE4}" dt="2024-11-21T08:09:22.756" v="63" actId="26606"/>
          <ac:grpSpMkLst>
            <pc:docMk/>
            <pc:sldMk cId="4098880039" sldId="259"/>
            <ac:grpSpMk id="29" creationId="{C5F6476F-D303-44D3-B30F-1BA348F0F64A}"/>
          </ac:grpSpMkLst>
        </pc:grpChg>
        <pc:graphicFrameChg chg="add del">
          <ac:chgData name="Kadam Pratiksha HYD EDEXH22" userId="96d05b5f-c18c-4a6b-bc65-6772eae3e21d" providerId="ADAL" clId="{12F58F4A-5FF8-4E77-BC2B-4F4549A60CE4}" dt="2024-11-21T08:08:17.553" v="57" actId="26606"/>
          <ac:graphicFrameMkLst>
            <pc:docMk/>
            <pc:sldMk cId="4098880039" sldId="259"/>
            <ac:graphicFrameMk id="5" creationId="{B508DE80-6EA5-CF70-AD81-FC34F2115372}"/>
          </ac:graphicFrameMkLst>
        </pc:graphicFrameChg>
        <pc:graphicFrameChg chg="add del">
          <ac:chgData name="Kadam Pratiksha HYD EDEXH22" userId="96d05b5f-c18c-4a6b-bc65-6772eae3e21d" providerId="ADAL" clId="{12F58F4A-5FF8-4E77-BC2B-4F4549A60CE4}" dt="2024-11-21T08:09:11.570" v="59" actId="26606"/>
          <ac:graphicFrameMkLst>
            <pc:docMk/>
            <pc:sldMk cId="4098880039" sldId="259"/>
            <ac:graphicFrameMk id="8" creationId="{33CC60A7-8B4E-BBA5-C00D-BE4811EC74EB}"/>
          </ac:graphicFrameMkLst>
        </pc:graphicFrameChg>
        <pc:graphicFrameChg chg="add del">
          <ac:chgData name="Kadam Pratiksha HYD EDEXH22" userId="96d05b5f-c18c-4a6b-bc65-6772eae3e21d" providerId="ADAL" clId="{12F58F4A-5FF8-4E77-BC2B-4F4549A60CE4}" dt="2024-11-21T08:09:17.587" v="61" actId="26606"/>
          <ac:graphicFrameMkLst>
            <pc:docMk/>
            <pc:sldMk cId="4098880039" sldId="259"/>
            <ac:graphicFrameMk id="23" creationId="{648CD805-B95C-3960-F3EF-A9FB5BC9176F}"/>
          </ac:graphicFrameMkLst>
        </pc:graphicFrameChg>
        <pc:graphicFrameChg chg="add del">
          <ac:chgData name="Kadam Pratiksha HYD EDEXH22" userId="96d05b5f-c18c-4a6b-bc65-6772eae3e21d" providerId="ADAL" clId="{12F58F4A-5FF8-4E77-BC2B-4F4549A60CE4}" dt="2024-11-21T08:09:29.306" v="65" actId="26606"/>
          <ac:graphicFrameMkLst>
            <pc:docMk/>
            <pc:sldMk cId="4098880039" sldId="259"/>
            <ac:graphicFrameMk id="34" creationId="{B508DE80-6EA5-CF70-AD81-FC34F2115372}"/>
          </ac:graphicFrameMkLst>
        </pc:graphicFrameChg>
        <pc:graphicFrameChg chg="add">
          <ac:chgData name="Kadam Pratiksha HYD EDEXH22" userId="96d05b5f-c18c-4a6b-bc65-6772eae3e21d" providerId="ADAL" clId="{12F58F4A-5FF8-4E77-BC2B-4F4549A60CE4}" dt="2024-11-21T08:09:38.391" v="68" actId="26606"/>
          <ac:graphicFrameMkLst>
            <pc:docMk/>
            <pc:sldMk cId="4098880039" sldId="259"/>
            <ac:graphicFrameMk id="48" creationId="{33CC60A7-8B4E-BBA5-C00D-BE4811EC74EB}"/>
          </ac:graphicFrameMkLst>
        </pc:graphicFrameChg>
        <pc:picChg chg="add del">
          <ac:chgData name="Kadam Pratiksha HYD EDEXH22" userId="96d05b5f-c18c-4a6b-bc65-6772eae3e21d" providerId="ADAL" clId="{12F58F4A-5FF8-4E77-BC2B-4F4549A60CE4}" dt="2024-11-21T08:08:17.553" v="57" actId="26606"/>
          <ac:picMkLst>
            <pc:docMk/>
            <pc:sldMk cId="4098880039" sldId="259"/>
            <ac:picMk id="6" creationId="{8AD7ACA1-1627-B392-023A-1157D69BA7DA}"/>
          </ac:picMkLst>
        </pc:picChg>
        <pc:picChg chg="add del">
          <ac:chgData name="Kadam Pratiksha HYD EDEXH22" userId="96d05b5f-c18c-4a6b-bc65-6772eae3e21d" providerId="ADAL" clId="{12F58F4A-5FF8-4E77-BC2B-4F4549A60CE4}" dt="2024-11-21T08:08:03.404" v="55" actId="26606"/>
          <ac:picMkLst>
            <pc:docMk/>
            <pc:sldMk cId="4098880039" sldId="259"/>
            <ac:picMk id="7" creationId="{24A2B6FE-5F4F-BFBC-E383-1355357D92B4}"/>
          </ac:picMkLst>
        </pc:picChg>
        <pc:picChg chg="add del">
          <ac:chgData name="Kadam Pratiksha HYD EDEXH22" userId="96d05b5f-c18c-4a6b-bc65-6772eae3e21d" providerId="ADAL" clId="{12F58F4A-5FF8-4E77-BC2B-4F4549A60CE4}" dt="2024-11-21T08:09:22.756" v="63" actId="26606"/>
          <ac:picMkLst>
            <pc:docMk/>
            <pc:sldMk cId="4098880039" sldId="259"/>
            <ac:picMk id="27" creationId="{BE7C2912-5C9A-CB71-4484-39AA5ABD0334}"/>
          </ac:picMkLst>
        </pc:picChg>
        <pc:picChg chg="add del">
          <ac:chgData name="Kadam Pratiksha HYD EDEXH22" userId="96d05b5f-c18c-4a6b-bc65-6772eae3e21d" providerId="ADAL" clId="{12F58F4A-5FF8-4E77-BC2B-4F4549A60CE4}" dt="2024-11-21T08:09:29.306" v="65" actId="26606"/>
          <ac:picMkLst>
            <pc:docMk/>
            <pc:sldMk cId="4098880039" sldId="259"/>
            <ac:picMk id="33" creationId="{8AD7ACA1-1627-B392-023A-1157D69BA7DA}"/>
          </ac:picMkLst>
        </pc:picChg>
      </pc:sldChg>
      <pc:sldChg chg="modSp new mod">
        <pc:chgData name="Kadam Pratiksha HYD EDEXH22" userId="96d05b5f-c18c-4a6b-bc65-6772eae3e21d" providerId="ADAL" clId="{12F58F4A-5FF8-4E77-BC2B-4F4549A60CE4}" dt="2024-11-21T08:11:08.127" v="70"/>
        <pc:sldMkLst>
          <pc:docMk/>
          <pc:sldMk cId="3325254648" sldId="260"/>
        </pc:sldMkLst>
        <pc:spChg chg="mod">
          <ac:chgData name="Kadam Pratiksha HYD EDEXH22" userId="96d05b5f-c18c-4a6b-bc65-6772eae3e21d" providerId="ADAL" clId="{12F58F4A-5FF8-4E77-BC2B-4F4549A60CE4}" dt="2024-11-21T08:11:08.127" v="70"/>
          <ac:spMkLst>
            <pc:docMk/>
            <pc:sldMk cId="3325254648" sldId="260"/>
            <ac:spMk id="2" creationId="{D628A3B7-B09B-67BA-23F3-20159A129DD6}"/>
          </ac:spMkLst>
        </pc:spChg>
      </pc:sldChg>
      <pc:sldChg chg="modSp new mod">
        <pc:chgData name="Kadam Pratiksha HYD EDEXH22" userId="96d05b5f-c18c-4a6b-bc65-6772eae3e21d" providerId="ADAL" clId="{12F58F4A-5FF8-4E77-BC2B-4F4549A60CE4}" dt="2024-11-21T08:12:18.510" v="72"/>
        <pc:sldMkLst>
          <pc:docMk/>
          <pc:sldMk cId="3963213139" sldId="261"/>
        </pc:sldMkLst>
        <pc:spChg chg="mod">
          <ac:chgData name="Kadam Pratiksha HYD EDEXH22" userId="96d05b5f-c18c-4a6b-bc65-6772eae3e21d" providerId="ADAL" clId="{12F58F4A-5FF8-4E77-BC2B-4F4549A60CE4}" dt="2024-11-21T08:12:18.510" v="72"/>
          <ac:spMkLst>
            <pc:docMk/>
            <pc:sldMk cId="3963213139" sldId="261"/>
            <ac:spMk id="2" creationId="{E2DC85EE-18C4-A668-B648-4B2953AC4BC6}"/>
          </ac:spMkLst>
        </pc:spChg>
      </pc:sldChg>
      <pc:sldChg chg="addSp delSp modSp new mod setBg">
        <pc:chgData name="Kadam Pratiksha HYD EDEXH22" userId="96d05b5f-c18c-4a6b-bc65-6772eae3e21d" providerId="ADAL" clId="{12F58F4A-5FF8-4E77-BC2B-4F4549A60CE4}" dt="2024-11-21T08:16:11.609" v="91" actId="26606"/>
        <pc:sldMkLst>
          <pc:docMk/>
          <pc:sldMk cId="537513327" sldId="262"/>
        </pc:sldMkLst>
        <pc:spChg chg="mod">
          <ac:chgData name="Kadam Pratiksha HYD EDEXH22" userId="96d05b5f-c18c-4a6b-bc65-6772eae3e21d" providerId="ADAL" clId="{12F58F4A-5FF8-4E77-BC2B-4F4549A60CE4}" dt="2024-11-21T08:16:11.609" v="91" actId="26606"/>
          <ac:spMkLst>
            <pc:docMk/>
            <pc:sldMk cId="537513327" sldId="262"/>
            <ac:spMk id="2" creationId="{BCB5D1D7-4FC3-B02E-AAEE-665C4D38E87F}"/>
          </ac:spMkLst>
        </pc:spChg>
        <pc:spChg chg="add del mod">
          <ac:chgData name="Kadam Pratiksha HYD EDEXH22" userId="96d05b5f-c18c-4a6b-bc65-6772eae3e21d" providerId="ADAL" clId="{12F58F4A-5FF8-4E77-BC2B-4F4549A60CE4}" dt="2024-11-21T08:16:11.609" v="91" actId="26606"/>
          <ac:spMkLst>
            <pc:docMk/>
            <pc:sldMk cId="537513327" sldId="262"/>
            <ac:spMk id="3" creationId="{D5420918-B7A7-094F-D93B-43048439AA58}"/>
          </ac:spMkLst>
        </pc:spChg>
        <pc:spChg chg="add del">
          <ac:chgData name="Kadam Pratiksha HYD EDEXH22" userId="96d05b5f-c18c-4a6b-bc65-6772eae3e21d" providerId="ADAL" clId="{12F58F4A-5FF8-4E77-BC2B-4F4549A60CE4}" dt="2024-11-21T08:16:07.501" v="88" actId="26606"/>
          <ac:spMkLst>
            <pc:docMk/>
            <pc:sldMk cId="537513327" sldId="262"/>
            <ac:spMk id="8" creationId="{1B15ED52-F352-441B-82BF-E0EA34836D08}"/>
          </ac:spMkLst>
        </pc:spChg>
        <pc:spChg chg="add del">
          <ac:chgData name="Kadam Pratiksha HYD EDEXH22" userId="96d05b5f-c18c-4a6b-bc65-6772eae3e21d" providerId="ADAL" clId="{12F58F4A-5FF8-4E77-BC2B-4F4549A60CE4}" dt="2024-11-21T08:16:00.204" v="84" actId="26606"/>
          <ac:spMkLst>
            <pc:docMk/>
            <pc:sldMk cId="537513327" sldId="262"/>
            <ac:spMk id="9" creationId="{BACC6370-2D7E-4714-9D71-7542949D7D5D}"/>
          </ac:spMkLst>
        </pc:spChg>
        <pc:spChg chg="add del">
          <ac:chgData name="Kadam Pratiksha HYD EDEXH22" userId="96d05b5f-c18c-4a6b-bc65-6772eae3e21d" providerId="ADAL" clId="{12F58F4A-5FF8-4E77-BC2B-4F4549A60CE4}" dt="2024-11-21T08:14:56.623" v="78" actId="26606"/>
          <ac:spMkLst>
            <pc:docMk/>
            <pc:sldMk cId="537513327" sldId="262"/>
            <ac:spMk id="10" creationId="{B50AB553-2A96-4A92-96F2-93548E096954}"/>
          </ac:spMkLst>
        </pc:spChg>
        <pc:spChg chg="add del">
          <ac:chgData name="Kadam Pratiksha HYD EDEXH22" userId="96d05b5f-c18c-4a6b-bc65-6772eae3e21d" providerId="ADAL" clId="{12F58F4A-5FF8-4E77-BC2B-4F4549A60CE4}" dt="2024-11-21T08:16:00.204" v="84" actId="26606"/>
          <ac:spMkLst>
            <pc:docMk/>
            <pc:sldMk cId="537513327" sldId="262"/>
            <ac:spMk id="11" creationId="{256B2C21-A230-48C0-8DF1-C46611373C44}"/>
          </ac:spMkLst>
        </pc:spChg>
        <pc:spChg chg="add del">
          <ac:chgData name="Kadam Pratiksha HYD EDEXH22" userId="96d05b5f-c18c-4a6b-bc65-6772eae3e21d" providerId="ADAL" clId="{12F58F4A-5FF8-4E77-BC2B-4F4549A60CE4}" dt="2024-11-21T08:16:00.204" v="84" actId="26606"/>
          <ac:spMkLst>
            <pc:docMk/>
            <pc:sldMk cId="537513327" sldId="262"/>
            <ac:spMk id="13" creationId="{3847E18C-932D-4C95-AABA-FEC7C9499AD7}"/>
          </ac:spMkLst>
        </pc:spChg>
        <pc:spChg chg="add del">
          <ac:chgData name="Kadam Pratiksha HYD EDEXH22" userId="96d05b5f-c18c-4a6b-bc65-6772eae3e21d" providerId="ADAL" clId="{12F58F4A-5FF8-4E77-BC2B-4F4549A60CE4}" dt="2024-11-21T08:16:00.204" v="84" actId="26606"/>
          <ac:spMkLst>
            <pc:docMk/>
            <pc:sldMk cId="537513327" sldId="262"/>
            <ac:spMk id="15" creationId="{3150CB11-0C61-439E-910F-5787759E72A0}"/>
          </ac:spMkLst>
        </pc:spChg>
        <pc:spChg chg="add del">
          <ac:chgData name="Kadam Pratiksha HYD EDEXH22" userId="96d05b5f-c18c-4a6b-bc65-6772eae3e21d" providerId="ADAL" clId="{12F58F4A-5FF8-4E77-BC2B-4F4549A60CE4}" dt="2024-11-21T08:16:00.204" v="84" actId="26606"/>
          <ac:spMkLst>
            <pc:docMk/>
            <pc:sldMk cId="537513327" sldId="262"/>
            <ac:spMk id="17" creationId="{43F8A58B-5155-44CE-A5FF-7647B47D0A7A}"/>
          </ac:spMkLst>
        </pc:spChg>
        <pc:spChg chg="add del">
          <ac:chgData name="Kadam Pratiksha HYD EDEXH22" userId="96d05b5f-c18c-4a6b-bc65-6772eae3e21d" providerId="ADAL" clId="{12F58F4A-5FF8-4E77-BC2B-4F4549A60CE4}" dt="2024-11-21T08:16:11.559" v="90" actId="26606"/>
          <ac:spMkLst>
            <pc:docMk/>
            <pc:sldMk cId="537513327" sldId="262"/>
            <ac:spMk id="18" creationId="{38FAA1A1-D861-433F-88FA-1E9D6FD31D11}"/>
          </ac:spMkLst>
        </pc:spChg>
        <pc:spChg chg="add del">
          <ac:chgData name="Kadam Pratiksha HYD EDEXH22" userId="96d05b5f-c18c-4a6b-bc65-6772eae3e21d" providerId="ADAL" clId="{12F58F4A-5FF8-4E77-BC2B-4F4549A60CE4}" dt="2024-11-21T08:16:00.204" v="84" actId="26606"/>
          <ac:spMkLst>
            <pc:docMk/>
            <pc:sldMk cId="537513327" sldId="262"/>
            <ac:spMk id="19" creationId="{443F2ACA-E6D6-4028-82DD-F03C262D5DE6}"/>
          </ac:spMkLst>
        </pc:spChg>
        <pc:spChg chg="add del">
          <ac:chgData name="Kadam Pratiksha HYD EDEXH22" userId="96d05b5f-c18c-4a6b-bc65-6772eae3e21d" providerId="ADAL" clId="{12F58F4A-5FF8-4E77-BC2B-4F4549A60CE4}" dt="2024-11-21T08:16:11.559" v="90" actId="26606"/>
          <ac:spMkLst>
            <pc:docMk/>
            <pc:sldMk cId="537513327" sldId="262"/>
            <ac:spMk id="20" creationId="{8D71EDA1-87BF-4D5D-AB79-F346FD19278A}"/>
          </ac:spMkLst>
        </pc:spChg>
        <pc:spChg chg="add del">
          <ac:chgData name="Kadam Pratiksha HYD EDEXH22" userId="96d05b5f-c18c-4a6b-bc65-6772eae3e21d" providerId="ADAL" clId="{12F58F4A-5FF8-4E77-BC2B-4F4549A60CE4}" dt="2024-11-21T08:16:07.501" v="88" actId="26606"/>
          <ac:spMkLst>
            <pc:docMk/>
            <pc:sldMk cId="537513327" sldId="262"/>
            <ac:spMk id="23" creationId="{3B2E3793-BFE6-45A2-9B7B-E18844431C99}"/>
          </ac:spMkLst>
        </pc:spChg>
        <pc:spChg chg="add del">
          <ac:chgData name="Kadam Pratiksha HYD EDEXH22" userId="96d05b5f-c18c-4a6b-bc65-6772eae3e21d" providerId="ADAL" clId="{12F58F4A-5FF8-4E77-BC2B-4F4549A60CE4}" dt="2024-11-21T08:16:07.501" v="88" actId="26606"/>
          <ac:spMkLst>
            <pc:docMk/>
            <pc:sldMk cId="537513327" sldId="262"/>
            <ac:spMk id="24" creationId="{BC4C4868-CB8F-4AF9-9CDB-8108F2C19B67}"/>
          </ac:spMkLst>
        </pc:spChg>
        <pc:spChg chg="add del">
          <ac:chgData name="Kadam Pratiksha HYD EDEXH22" userId="96d05b5f-c18c-4a6b-bc65-6772eae3e21d" providerId="ADAL" clId="{12F58F4A-5FF8-4E77-BC2B-4F4549A60CE4}" dt="2024-11-21T08:16:07.501" v="88" actId="26606"/>
          <ac:spMkLst>
            <pc:docMk/>
            <pc:sldMk cId="537513327" sldId="262"/>
            <ac:spMk id="25" creationId="{375E0459-6403-40CD-989D-56A4407CA12E}"/>
          </ac:spMkLst>
        </pc:spChg>
        <pc:spChg chg="add del">
          <ac:chgData name="Kadam Pratiksha HYD EDEXH22" userId="96d05b5f-c18c-4a6b-bc65-6772eae3e21d" providerId="ADAL" clId="{12F58F4A-5FF8-4E77-BC2B-4F4549A60CE4}" dt="2024-11-21T08:16:07.501" v="88" actId="26606"/>
          <ac:spMkLst>
            <pc:docMk/>
            <pc:sldMk cId="537513327" sldId="262"/>
            <ac:spMk id="26" creationId="{53E5B1A8-3AC9-4BD1-9BBC-78CA94F2D1BA}"/>
          </ac:spMkLst>
        </pc:spChg>
        <pc:spChg chg="add del">
          <ac:chgData name="Kadam Pratiksha HYD EDEXH22" userId="96d05b5f-c18c-4a6b-bc65-6772eae3e21d" providerId="ADAL" clId="{12F58F4A-5FF8-4E77-BC2B-4F4549A60CE4}" dt="2024-11-21T08:16:07.501" v="88" actId="26606"/>
          <ac:spMkLst>
            <pc:docMk/>
            <pc:sldMk cId="537513327" sldId="262"/>
            <ac:spMk id="27" creationId="{D5420918-B7A7-094F-D93B-43048439AA58}"/>
          </ac:spMkLst>
        </pc:spChg>
        <pc:spChg chg="add del">
          <ac:chgData name="Kadam Pratiksha HYD EDEXH22" userId="96d05b5f-c18c-4a6b-bc65-6772eae3e21d" providerId="ADAL" clId="{12F58F4A-5FF8-4E77-BC2B-4F4549A60CE4}" dt="2024-11-21T08:16:11.559" v="90" actId="26606"/>
          <ac:spMkLst>
            <pc:docMk/>
            <pc:sldMk cId="537513327" sldId="262"/>
            <ac:spMk id="29" creationId="{09588DA8-065E-4F6F-8EFD-43104AB2E0CF}"/>
          </ac:spMkLst>
        </pc:spChg>
        <pc:spChg chg="add del">
          <ac:chgData name="Kadam Pratiksha HYD EDEXH22" userId="96d05b5f-c18c-4a6b-bc65-6772eae3e21d" providerId="ADAL" clId="{12F58F4A-5FF8-4E77-BC2B-4F4549A60CE4}" dt="2024-11-21T08:16:11.559" v="90" actId="26606"/>
          <ac:spMkLst>
            <pc:docMk/>
            <pc:sldMk cId="537513327" sldId="262"/>
            <ac:spMk id="30" creationId="{C4285719-470E-454C-AF62-8323075F1F5B}"/>
          </ac:spMkLst>
        </pc:spChg>
        <pc:spChg chg="add del">
          <ac:chgData name="Kadam Pratiksha HYD EDEXH22" userId="96d05b5f-c18c-4a6b-bc65-6772eae3e21d" providerId="ADAL" clId="{12F58F4A-5FF8-4E77-BC2B-4F4549A60CE4}" dt="2024-11-21T08:16:11.559" v="90" actId="26606"/>
          <ac:spMkLst>
            <pc:docMk/>
            <pc:sldMk cId="537513327" sldId="262"/>
            <ac:spMk id="31" creationId="{CD9FE4EF-C4D8-49A0-B2FF-81D8DB7D8A24}"/>
          </ac:spMkLst>
        </pc:spChg>
        <pc:spChg chg="add del">
          <ac:chgData name="Kadam Pratiksha HYD EDEXH22" userId="96d05b5f-c18c-4a6b-bc65-6772eae3e21d" providerId="ADAL" clId="{12F58F4A-5FF8-4E77-BC2B-4F4549A60CE4}" dt="2024-11-21T08:16:11.559" v="90" actId="26606"/>
          <ac:spMkLst>
            <pc:docMk/>
            <pc:sldMk cId="537513327" sldId="262"/>
            <ac:spMk id="32" creationId="{4300840D-0A0B-4512-BACA-B439D5B9C57C}"/>
          </ac:spMkLst>
        </pc:spChg>
        <pc:spChg chg="add del">
          <ac:chgData name="Kadam Pratiksha HYD EDEXH22" userId="96d05b5f-c18c-4a6b-bc65-6772eae3e21d" providerId="ADAL" clId="{12F58F4A-5FF8-4E77-BC2B-4F4549A60CE4}" dt="2024-11-21T08:16:11.559" v="90" actId="26606"/>
          <ac:spMkLst>
            <pc:docMk/>
            <pc:sldMk cId="537513327" sldId="262"/>
            <ac:spMk id="33" creationId="{D2B78728-A580-49A7-84F9-6EF6F583ADE0}"/>
          </ac:spMkLst>
        </pc:spChg>
        <pc:spChg chg="add del">
          <ac:chgData name="Kadam Pratiksha HYD EDEXH22" userId="96d05b5f-c18c-4a6b-bc65-6772eae3e21d" providerId="ADAL" clId="{12F58F4A-5FF8-4E77-BC2B-4F4549A60CE4}" dt="2024-11-21T08:16:11.559" v="90" actId="26606"/>
          <ac:spMkLst>
            <pc:docMk/>
            <pc:sldMk cId="537513327" sldId="262"/>
            <ac:spMk id="34" creationId="{D5420918-B7A7-094F-D93B-43048439AA58}"/>
          </ac:spMkLst>
        </pc:spChg>
        <pc:spChg chg="add">
          <ac:chgData name="Kadam Pratiksha HYD EDEXH22" userId="96d05b5f-c18c-4a6b-bc65-6772eae3e21d" providerId="ADAL" clId="{12F58F4A-5FF8-4E77-BC2B-4F4549A60CE4}" dt="2024-11-21T08:16:11.609" v="91" actId="26606"/>
          <ac:spMkLst>
            <pc:docMk/>
            <pc:sldMk cId="537513327" sldId="262"/>
            <ac:spMk id="36" creationId="{BACC6370-2D7E-4714-9D71-7542949D7D5D}"/>
          </ac:spMkLst>
        </pc:spChg>
        <pc:spChg chg="add">
          <ac:chgData name="Kadam Pratiksha HYD EDEXH22" userId="96d05b5f-c18c-4a6b-bc65-6772eae3e21d" providerId="ADAL" clId="{12F58F4A-5FF8-4E77-BC2B-4F4549A60CE4}" dt="2024-11-21T08:16:11.609" v="91" actId="26606"/>
          <ac:spMkLst>
            <pc:docMk/>
            <pc:sldMk cId="537513327" sldId="262"/>
            <ac:spMk id="37" creationId="{256B2C21-A230-48C0-8DF1-C46611373C44}"/>
          </ac:spMkLst>
        </pc:spChg>
        <pc:spChg chg="add">
          <ac:chgData name="Kadam Pratiksha HYD EDEXH22" userId="96d05b5f-c18c-4a6b-bc65-6772eae3e21d" providerId="ADAL" clId="{12F58F4A-5FF8-4E77-BC2B-4F4549A60CE4}" dt="2024-11-21T08:16:11.609" v="91" actId="26606"/>
          <ac:spMkLst>
            <pc:docMk/>
            <pc:sldMk cId="537513327" sldId="262"/>
            <ac:spMk id="38" creationId="{3847E18C-932D-4C95-AABA-FEC7C9499AD7}"/>
          </ac:spMkLst>
        </pc:spChg>
        <pc:spChg chg="add">
          <ac:chgData name="Kadam Pratiksha HYD EDEXH22" userId="96d05b5f-c18c-4a6b-bc65-6772eae3e21d" providerId="ADAL" clId="{12F58F4A-5FF8-4E77-BC2B-4F4549A60CE4}" dt="2024-11-21T08:16:11.609" v="91" actId="26606"/>
          <ac:spMkLst>
            <pc:docMk/>
            <pc:sldMk cId="537513327" sldId="262"/>
            <ac:spMk id="39" creationId="{3150CB11-0C61-439E-910F-5787759E72A0}"/>
          </ac:spMkLst>
        </pc:spChg>
        <pc:spChg chg="add">
          <ac:chgData name="Kadam Pratiksha HYD EDEXH22" userId="96d05b5f-c18c-4a6b-bc65-6772eae3e21d" providerId="ADAL" clId="{12F58F4A-5FF8-4E77-BC2B-4F4549A60CE4}" dt="2024-11-21T08:16:11.609" v="91" actId="26606"/>
          <ac:spMkLst>
            <pc:docMk/>
            <pc:sldMk cId="537513327" sldId="262"/>
            <ac:spMk id="40" creationId="{43F8A58B-5155-44CE-A5FF-7647B47D0A7A}"/>
          </ac:spMkLst>
        </pc:spChg>
        <pc:spChg chg="add">
          <ac:chgData name="Kadam Pratiksha HYD EDEXH22" userId="96d05b5f-c18c-4a6b-bc65-6772eae3e21d" providerId="ADAL" clId="{12F58F4A-5FF8-4E77-BC2B-4F4549A60CE4}" dt="2024-11-21T08:16:11.609" v="91" actId="26606"/>
          <ac:spMkLst>
            <pc:docMk/>
            <pc:sldMk cId="537513327" sldId="262"/>
            <ac:spMk id="41" creationId="{443F2ACA-E6D6-4028-82DD-F03C262D5DE6}"/>
          </ac:spMkLst>
        </pc:spChg>
        <pc:graphicFrameChg chg="add del">
          <ac:chgData name="Kadam Pratiksha HYD EDEXH22" userId="96d05b5f-c18c-4a6b-bc65-6772eae3e21d" providerId="ADAL" clId="{12F58F4A-5FF8-4E77-BC2B-4F4549A60CE4}" dt="2024-11-21T08:14:56.623" v="78" actId="26606"/>
          <ac:graphicFrameMkLst>
            <pc:docMk/>
            <pc:sldMk cId="537513327" sldId="262"/>
            <ac:graphicFrameMk id="5" creationId="{28CDBA34-7668-842B-A0BF-38B45C7E8926}"/>
          </ac:graphicFrameMkLst>
        </pc:graphicFrameChg>
        <pc:graphicFrameChg chg="add del">
          <ac:chgData name="Kadam Pratiksha HYD EDEXH22" userId="96d05b5f-c18c-4a6b-bc65-6772eae3e21d" providerId="ADAL" clId="{12F58F4A-5FF8-4E77-BC2B-4F4549A60CE4}" dt="2024-11-21T08:15:00.424" v="80" actId="26606"/>
          <ac:graphicFrameMkLst>
            <pc:docMk/>
            <pc:sldMk cId="537513327" sldId="262"/>
            <ac:graphicFrameMk id="12" creationId="{BD2BB4CD-37EB-7C0C-0CFF-9B0BEC75C353}"/>
          </ac:graphicFrameMkLst>
        </pc:graphicFrameChg>
        <pc:graphicFrameChg chg="add del">
          <ac:chgData name="Kadam Pratiksha HYD EDEXH22" userId="96d05b5f-c18c-4a6b-bc65-6772eae3e21d" providerId="ADAL" clId="{12F58F4A-5FF8-4E77-BC2B-4F4549A60CE4}" dt="2024-11-21T08:15:44.086" v="82" actId="26606"/>
          <ac:graphicFrameMkLst>
            <pc:docMk/>
            <pc:sldMk cId="537513327" sldId="262"/>
            <ac:graphicFrameMk id="14" creationId="{61267697-447B-A482-C34D-02A21CCBB12A}"/>
          </ac:graphicFrameMkLst>
        </pc:graphicFrameChg>
        <pc:graphicFrameChg chg="add del">
          <ac:chgData name="Kadam Pratiksha HYD EDEXH22" userId="96d05b5f-c18c-4a6b-bc65-6772eae3e21d" providerId="ADAL" clId="{12F58F4A-5FF8-4E77-BC2B-4F4549A60CE4}" dt="2024-11-21T08:16:00.204" v="84" actId="26606"/>
          <ac:graphicFrameMkLst>
            <pc:docMk/>
            <pc:sldMk cId="537513327" sldId="262"/>
            <ac:graphicFrameMk id="16" creationId="{0A63EEC7-8920-8156-1147-44E00ADF9379}"/>
          </ac:graphicFrameMkLst>
        </pc:graphicFrameChg>
        <pc:graphicFrameChg chg="add del">
          <ac:chgData name="Kadam Pratiksha HYD EDEXH22" userId="96d05b5f-c18c-4a6b-bc65-6772eae3e21d" providerId="ADAL" clId="{12F58F4A-5FF8-4E77-BC2B-4F4549A60CE4}" dt="2024-11-21T08:16:04.957" v="86" actId="26606"/>
          <ac:graphicFrameMkLst>
            <pc:docMk/>
            <pc:sldMk cId="537513327" sldId="262"/>
            <ac:graphicFrameMk id="21" creationId="{ABFC9467-5FCB-3F59-293A-185BE8CBF004}"/>
          </ac:graphicFrameMkLst>
        </pc:graphicFrameChg>
        <pc:graphicFrameChg chg="add">
          <ac:chgData name="Kadam Pratiksha HYD EDEXH22" userId="96d05b5f-c18c-4a6b-bc65-6772eae3e21d" providerId="ADAL" clId="{12F58F4A-5FF8-4E77-BC2B-4F4549A60CE4}" dt="2024-11-21T08:16:11.609" v="91" actId="26606"/>
          <ac:graphicFrameMkLst>
            <pc:docMk/>
            <pc:sldMk cId="537513327" sldId="262"/>
            <ac:graphicFrameMk id="42" creationId="{0A63EEC7-8920-8156-1147-44E00ADF9379}"/>
          </ac:graphicFrameMkLst>
        </pc:graphicFrameChg>
        <pc:picChg chg="add del">
          <ac:chgData name="Kadam Pratiksha HYD EDEXH22" userId="96d05b5f-c18c-4a6b-bc65-6772eae3e21d" providerId="ADAL" clId="{12F58F4A-5FF8-4E77-BC2B-4F4549A60CE4}" dt="2024-11-21T08:14:56.623" v="78" actId="26606"/>
          <ac:picMkLst>
            <pc:docMk/>
            <pc:sldMk cId="537513327" sldId="262"/>
            <ac:picMk id="6" creationId="{804382D5-8931-A050-B207-7F45D82C4C88}"/>
          </ac:picMkLst>
        </pc:picChg>
      </pc:sldChg>
      <pc:sldChg chg="modSp new mod">
        <pc:chgData name="Kadam Pratiksha HYD EDEXH22" userId="96d05b5f-c18c-4a6b-bc65-6772eae3e21d" providerId="ADAL" clId="{12F58F4A-5FF8-4E77-BC2B-4F4549A60CE4}" dt="2024-11-21T08:17:17.525" v="95" actId="27636"/>
        <pc:sldMkLst>
          <pc:docMk/>
          <pc:sldMk cId="2899363266" sldId="263"/>
        </pc:sldMkLst>
        <pc:spChg chg="mod">
          <ac:chgData name="Kadam Pratiksha HYD EDEXH22" userId="96d05b5f-c18c-4a6b-bc65-6772eae3e21d" providerId="ADAL" clId="{12F58F4A-5FF8-4E77-BC2B-4F4549A60CE4}" dt="2024-11-21T08:17:17.525" v="95" actId="27636"/>
          <ac:spMkLst>
            <pc:docMk/>
            <pc:sldMk cId="2899363266" sldId="263"/>
            <ac:spMk id="2" creationId="{973E14D5-46B5-2966-ACCA-71443721E95E}"/>
          </ac:spMkLst>
        </pc:spChg>
      </pc:sldChg>
      <pc:sldChg chg="addSp delSp modSp new del mod setBg">
        <pc:chgData name="Kadam Pratiksha HYD EDEXH22" userId="96d05b5f-c18c-4a6b-bc65-6772eae3e21d" providerId="ADAL" clId="{12F58F4A-5FF8-4E77-BC2B-4F4549A60CE4}" dt="2024-11-21T08:20:11.227" v="138" actId="47"/>
        <pc:sldMkLst>
          <pc:docMk/>
          <pc:sldMk cId="2514309894" sldId="264"/>
        </pc:sldMkLst>
        <pc:spChg chg="mod">
          <ac:chgData name="Kadam Pratiksha HYD EDEXH22" userId="96d05b5f-c18c-4a6b-bc65-6772eae3e21d" providerId="ADAL" clId="{12F58F4A-5FF8-4E77-BC2B-4F4549A60CE4}" dt="2024-11-21T08:18:43.548" v="108" actId="26606"/>
          <ac:spMkLst>
            <pc:docMk/>
            <pc:sldMk cId="2514309894" sldId="264"/>
            <ac:spMk id="2" creationId="{A97C73C1-00B4-0CAA-65BD-81F4938B0E55}"/>
          </ac:spMkLst>
        </pc:spChg>
        <pc:spChg chg="del">
          <ac:chgData name="Kadam Pratiksha HYD EDEXH22" userId="96d05b5f-c18c-4a6b-bc65-6772eae3e21d" providerId="ADAL" clId="{12F58F4A-5FF8-4E77-BC2B-4F4549A60CE4}" dt="2024-11-21T08:18:43.548" v="108" actId="26606"/>
          <ac:spMkLst>
            <pc:docMk/>
            <pc:sldMk cId="2514309894" sldId="264"/>
            <ac:spMk id="3" creationId="{FFEE8998-4BCF-996F-8CDF-F6EFF0602CC2}"/>
          </ac:spMkLst>
        </pc:spChg>
        <pc:spChg chg="add">
          <ac:chgData name="Kadam Pratiksha HYD EDEXH22" userId="96d05b5f-c18c-4a6b-bc65-6772eae3e21d" providerId="ADAL" clId="{12F58F4A-5FF8-4E77-BC2B-4F4549A60CE4}" dt="2024-11-21T08:18:43.548" v="108" actId="26606"/>
          <ac:spMkLst>
            <pc:docMk/>
            <pc:sldMk cId="2514309894" sldId="264"/>
            <ac:spMk id="10" creationId="{A3363022-C969-41E9-8EB2-E4C94908C1FA}"/>
          </ac:spMkLst>
        </pc:spChg>
        <pc:spChg chg="add">
          <ac:chgData name="Kadam Pratiksha HYD EDEXH22" userId="96d05b5f-c18c-4a6b-bc65-6772eae3e21d" providerId="ADAL" clId="{12F58F4A-5FF8-4E77-BC2B-4F4549A60CE4}" dt="2024-11-21T08:18:43.548" v="108" actId="26606"/>
          <ac:spMkLst>
            <pc:docMk/>
            <pc:sldMk cId="2514309894" sldId="264"/>
            <ac:spMk id="12" creationId="{8D1AD6B3-BE88-4CEB-BA17-790657CC4729}"/>
          </ac:spMkLst>
        </pc:spChg>
        <pc:grpChg chg="add">
          <ac:chgData name="Kadam Pratiksha HYD EDEXH22" userId="96d05b5f-c18c-4a6b-bc65-6772eae3e21d" providerId="ADAL" clId="{12F58F4A-5FF8-4E77-BC2B-4F4549A60CE4}" dt="2024-11-21T08:18:43.548" v="108" actId="26606"/>
          <ac:grpSpMkLst>
            <pc:docMk/>
            <pc:sldMk cId="2514309894" sldId="264"/>
            <ac:grpSpMk id="14" creationId="{89D1390B-7E13-4B4F-9CB2-391063412E54}"/>
          </ac:grpSpMkLst>
        </pc:grpChg>
        <pc:picChg chg="add">
          <ac:chgData name="Kadam Pratiksha HYD EDEXH22" userId="96d05b5f-c18c-4a6b-bc65-6772eae3e21d" providerId="ADAL" clId="{12F58F4A-5FF8-4E77-BC2B-4F4549A60CE4}" dt="2024-11-21T08:18:43.548" v="108" actId="26606"/>
          <ac:picMkLst>
            <pc:docMk/>
            <pc:sldMk cId="2514309894" sldId="264"/>
            <ac:picMk id="7" creationId="{1B91F9E4-8306-7E98-D6FB-2BBB2A3ADC5B}"/>
          </ac:picMkLst>
        </pc:picChg>
      </pc:sldChg>
      <pc:sldChg chg="addSp delSp modSp new mod setBg addAnim">
        <pc:chgData name="Kadam Pratiksha HYD EDEXH22" userId="96d05b5f-c18c-4a6b-bc65-6772eae3e21d" providerId="ADAL" clId="{12F58F4A-5FF8-4E77-BC2B-4F4549A60CE4}" dt="2024-11-21T08:20:54.542" v="141" actId="26606"/>
        <pc:sldMkLst>
          <pc:docMk/>
          <pc:sldMk cId="3140351907" sldId="265"/>
        </pc:sldMkLst>
        <pc:spChg chg="add mod">
          <ac:chgData name="Kadam Pratiksha HYD EDEXH22" userId="96d05b5f-c18c-4a6b-bc65-6772eae3e21d" providerId="ADAL" clId="{12F58F4A-5FF8-4E77-BC2B-4F4549A60CE4}" dt="2024-11-21T08:20:54.536" v="140" actId="26606"/>
          <ac:spMkLst>
            <pc:docMk/>
            <pc:sldMk cId="3140351907" sldId="265"/>
            <ac:spMk id="2" creationId="{D4CBF289-F0BC-08C1-8D71-5D9F9C200AB6}"/>
          </ac:spMkLst>
        </pc:spChg>
        <pc:spChg chg="add del">
          <ac:chgData name="Kadam Pratiksha HYD EDEXH22" userId="96d05b5f-c18c-4a6b-bc65-6772eae3e21d" providerId="ADAL" clId="{12F58F4A-5FF8-4E77-BC2B-4F4549A60CE4}" dt="2024-11-21T08:20:54.542" v="141" actId="26606"/>
          <ac:spMkLst>
            <pc:docMk/>
            <pc:sldMk cId="3140351907" sldId="265"/>
            <ac:spMk id="9" creationId="{73C994B4-9721-4148-9EEC-6793CECDE8DD}"/>
          </ac:spMkLst>
        </pc:spChg>
        <pc:spChg chg="add del">
          <ac:chgData name="Kadam Pratiksha HYD EDEXH22" userId="96d05b5f-c18c-4a6b-bc65-6772eae3e21d" providerId="ADAL" clId="{12F58F4A-5FF8-4E77-BC2B-4F4549A60CE4}" dt="2024-11-21T08:20:54.542" v="141" actId="26606"/>
          <ac:spMkLst>
            <pc:docMk/>
            <pc:sldMk cId="3140351907" sldId="265"/>
            <ac:spMk id="11" creationId="{F9D95E49-763A-4886-B038-82F734740554}"/>
          </ac:spMkLst>
        </pc:spChg>
        <pc:spChg chg="add del">
          <ac:chgData name="Kadam Pratiksha HYD EDEXH22" userId="96d05b5f-c18c-4a6b-bc65-6772eae3e21d" providerId="ADAL" clId="{12F58F4A-5FF8-4E77-BC2B-4F4549A60CE4}" dt="2024-11-21T08:20:54.542" v="141" actId="26606"/>
          <ac:spMkLst>
            <pc:docMk/>
            <pc:sldMk cId="3140351907" sldId="265"/>
            <ac:spMk id="13" creationId="{541CEA24-8518-4C08-A11E-B7E64FB31F70}"/>
          </ac:spMkLst>
        </pc:spChg>
        <pc:spChg chg="add del">
          <ac:chgData name="Kadam Pratiksha HYD EDEXH22" userId="96d05b5f-c18c-4a6b-bc65-6772eae3e21d" providerId="ADAL" clId="{12F58F4A-5FF8-4E77-BC2B-4F4549A60CE4}" dt="2024-11-21T08:20:54.542" v="141" actId="26606"/>
          <ac:spMkLst>
            <pc:docMk/>
            <pc:sldMk cId="3140351907" sldId="265"/>
            <ac:spMk id="19" creationId="{4AA74EAB-FD76-4F40-A962-CEADC30542B5}"/>
          </ac:spMkLst>
        </pc:spChg>
        <pc:spChg chg="add del">
          <ac:chgData name="Kadam Pratiksha HYD EDEXH22" userId="96d05b5f-c18c-4a6b-bc65-6772eae3e21d" providerId="ADAL" clId="{12F58F4A-5FF8-4E77-BC2B-4F4549A60CE4}" dt="2024-11-21T08:20:54.536" v="140" actId="26606"/>
          <ac:spMkLst>
            <pc:docMk/>
            <pc:sldMk cId="3140351907" sldId="265"/>
            <ac:spMk id="24" creationId="{73C994B4-9721-4148-9EEC-6793CECDE8DD}"/>
          </ac:spMkLst>
        </pc:spChg>
        <pc:spChg chg="add del">
          <ac:chgData name="Kadam Pratiksha HYD EDEXH22" userId="96d05b5f-c18c-4a6b-bc65-6772eae3e21d" providerId="ADAL" clId="{12F58F4A-5FF8-4E77-BC2B-4F4549A60CE4}" dt="2024-11-21T08:20:54.536" v="140" actId="26606"/>
          <ac:spMkLst>
            <pc:docMk/>
            <pc:sldMk cId="3140351907" sldId="265"/>
            <ac:spMk id="26" creationId="{F9D95E49-763A-4886-B038-82F734740554}"/>
          </ac:spMkLst>
        </pc:spChg>
        <pc:spChg chg="add del">
          <ac:chgData name="Kadam Pratiksha HYD EDEXH22" userId="96d05b5f-c18c-4a6b-bc65-6772eae3e21d" providerId="ADAL" clId="{12F58F4A-5FF8-4E77-BC2B-4F4549A60CE4}" dt="2024-11-21T08:20:54.536" v="140" actId="26606"/>
          <ac:spMkLst>
            <pc:docMk/>
            <pc:sldMk cId="3140351907" sldId="265"/>
            <ac:spMk id="28" creationId="{107AFD8F-B650-4F99-851E-75E6F2A83BD2}"/>
          </ac:spMkLst>
        </pc:spChg>
        <pc:spChg chg="add del">
          <ac:chgData name="Kadam Pratiksha HYD EDEXH22" userId="96d05b5f-c18c-4a6b-bc65-6772eae3e21d" providerId="ADAL" clId="{12F58F4A-5FF8-4E77-BC2B-4F4549A60CE4}" dt="2024-11-21T08:20:54.536" v="140" actId="26606"/>
          <ac:spMkLst>
            <pc:docMk/>
            <pc:sldMk cId="3140351907" sldId="265"/>
            <ac:spMk id="30" creationId="{DF5C8A94-E698-4356-9F20-5773888F17C7}"/>
          </ac:spMkLst>
        </pc:spChg>
        <pc:spChg chg="add">
          <ac:chgData name="Kadam Pratiksha HYD EDEXH22" userId="96d05b5f-c18c-4a6b-bc65-6772eae3e21d" providerId="ADAL" clId="{12F58F4A-5FF8-4E77-BC2B-4F4549A60CE4}" dt="2024-11-21T08:20:54.542" v="141" actId="26606"/>
          <ac:spMkLst>
            <pc:docMk/>
            <pc:sldMk cId="3140351907" sldId="265"/>
            <ac:spMk id="36" creationId="{73C994B4-9721-4148-9EEC-6793CECDE8DD}"/>
          </ac:spMkLst>
        </pc:spChg>
        <pc:spChg chg="add">
          <ac:chgData name="Kadam Pratiksha HYD EDEXH22" userId="96d05b5f-c18c-4a6b-bc65-6772eae3e21d" providerId="ADAL" clId="{12F58F4A-5FF8-4E77-BC2B-4F4549A60CE4}" dt="2024-11-21T08:20:54.542" v="141" actId="26606"/>
          <ac:spMkLst>
            <pc:docMk/>
            <pc:sldMk cId="3140351907" sldId="265"/>
            <ac:spMk id="37" creationId="{F9D95E49-763A-4886-B038-82F734740554}"/>
          </ac:spMkLst>
        </pc:spChg>
        <pc:spChg chg="add">
          <ac:chgData name="Kadam Pratiksha HYD EDEXH22" userId="96d05b5f-c18c-4a6b-bc65-6772eae3e21d" providerId="ADAL" clId="{12F58F4A-5FF8-4E77-BC2B-4F4549A60CE4}" dt="2024-11-21T08:20:54.542" v="141" actId="26606"/>
          <ac:spMkLst>
            <pc:docMk/>
            <pc:sldMk cId="3140351907" sldId="265"/>
            <ac:spMk id="38" creationId="{541CEA24-8518-4C08-A11E-B7E64FB31F70}"/>
          </ac:spMkLst>
        </pc:spChg>
        <pc:spChg chg="add">
          <ac:chgData name="Kadam Pratiksha HYD EDEXH22" userId="96d05b5f-c18c-4a6b-bc65-6772eae3e21d" providerId="ADAL" clId="{12F58F4A-5FF8-4E77-BC2B-4F4549A60CE4}" dt="2024-11-21T08:20:54.542" v="141" actId="26606"/>
          <ac:spMkLst>
            <pc:docMk/>
            <pc:sldMk cId="3140351907" sldId="265"/>
            <ac:spMk id="41" creationId="{4AA74EAB-FD76-4F40-A962-CEADC30542B5}"/>
          </ac:spMkLst>
        </pc:spChg>
        <pc:picChg chg="add mod">
          <ac:chgData name="Kadam Pratiksha HYD EDEXH22" userId="96d05b5f-c18c-4a6b-bc65-6772eae3e21d" providerId="ADAL" clId="{12F58F4A-5FF8-4E77-BC2B-4F4549A60CE4}" dt="2024-11-21T08:20:54.536" v="140" actId="26606"/>
          <ac:picMkLst>
            <pc:docMk/>
            <pc:sldMk cId="3140351907" sldId="265"/>
            <ac:picMk id="6" creationId="{87286B4C-840F-7570-1B7A-1BE968CC72FC}"/>
          </ac:picMkLst>
        </pc:picChg>
        <pc:cxnChg chg="add del">
          <ac:chgData name="Kadam Pratiksha HYD EDEXH22" userId="96d05b5f-c18c-4a6b-bc65-6772eae3e21d" providerId="ADAL" clId="{12F58F4A-5FF8-4E77-BC2B-4F4549A60CE4}" dt="2024-11-21T08:20:54.542" v="141" actId="26606"/>
          <ac:cxnSpMkLst>
            <pc:docMk/>
            <pc:sldMk cId="3140351907" sldId="265"/>
            <ac:cxnSpMk id="15" creationId="{5D28AB17-F6FA-4C53-B3E3-D0A39D4A33C0}"/>
          </ac:cxnSpMkLst>
        </pc:cxnChg>
        <pc:cxnChg chg="add del">
          <ac:chgData name="Kadam Pratiksha HYD EDEXH22" userId="96d05b5f-c18c-4a6b-bc65-6772eae3e21d" providerId="ADAL" clId="{12F58F4A-5FF8-4E77-BC2B-4F4549A60CE4}" dt="2024-11-21T08:20:54.542" v="141" actId="26606"/>
          <ac:cxnSpMkLst>
            <pc:docMk/>
            <pc:sldMk cId="3140351907" sldId="265"/>
            <ac:cxnSpMk id="17" creationId="{3EFADC67-92A1-44FB-8691-D8CD71A21EFA}"/>
          </ac:cxnSpMkLst>
        </pc:cxnChg>
        <pc:cxnChg chg="add del">
          <ac:chgData name="Kadam Pratiksha HYD EDEXH22" userId="96d05b5f-c18c-4a6b-bc65-6772eae3e21d" providerId="ADAL" clId="{12F58F4A-5FF8-4E77-BC2B-4F4549A60CE4}" dt="2024-11-21T08:20:54.536" v="140" actId="26606"/>
          <ac:cxnSpMkLst>
            <pc:docMk/>
            <pc:sldMk cId="3140351907" sldId="265"/>
            <ac:cxnSpMk id="32" creationId="{5D28AB17-F6FA-4C53-B3E3-D0A39D4A33C0}"/>
          </ac:cxnSpMkLst>
        </pc:cxnChg>
        <pc:cxnChg chg="add del">
          <ac:chgData name="Kadam Pratiksha HYD EDEXH22" userId="96d05b5f-c18c-4a6b-bc65-6772eae3e21d" providerId="ADAL" clId="{12F58F4A-5FF8-4E77-BC2B-4F4549A60CE4}" dt="2024-11-21T08:20:54.536" v="140" actId="26606"/>
          <ac:cxnSpMkLst>
            <pc:docMk/>
            <pc:sldMk cId="3140351907" sldId="265"/>
            <ac:cxnSpMk id="34" creationId="{3EFADC67-92A1-44FB-8691-D8CD71A21EFA}"/>
          </ac:cxnSpMkLst>
        </pc:cxnChg>
        <pc:cxnChg chg="add">
          <ac:chgData name="Kadam Pratiksha HYD EDEXH22" userId="96d05b5f-c18c-4a6b-bc65-6772eae3e21d" providerId="ADAL" clId="{12F58F4A-5FF8-4E77-BC2B-4F4549A60CE4}" dt="2024-11-21T08:20:54.542" v="141" actId="26606"/>
          <ac:cxnSpMkLst>
            <pc:docMk/>
            <pc:sldMk cId="3140351907" sldId="265"/>
            <ac:cxnSpMk id="39" creationId="{5D28AB17-F6FA-4C53-B3E3-D0A39D4A33C0}"/>
          </ac:cxnSpMkLst>
        </pc:cxnChg>
        <pc:cxnChg chg="add">
          <ac:chgData name="Kadam Pratiksha HYD EDEXH22" userId="96d05b5f-c18c-4a6b-bc65-6772eae3e21d" providerId="ADAL" clId="{12F58F4A-5FF8-4E77-BC2B-4F4549A60CE4}" dt="2024-11-21T08:20:54.542" v="141" actId="26606"/>
          <ac:cxnSpMkLst>
            <pc:docMk/>
            <pc:sldMk cId="3140351907" sldId="265"/>
            <ac:cxnSpMk id="40" creationId="{3EFADC67-92A1-44FB-8691-D8CD71A21EFA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2F703-E45D-48EE-9388-7CC626F16C1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28DE376-9402-4CF7-87D3-BA9A231F6F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Major Challenges</a:t>
          </a:r>
          <a:r>
            <a:rPr lang="en-US" dirty="0"/>
            <a:t>: Pollution, Resources outage, Climate changes.</a:t>
          </a:r>
        </a:p>
      </dgm:t>
    </dgm:pt>
    <dgm:pt modelId="{213F2077-5D9D-4ADF-B50F-D8CE9F611982}" type="parTrans" cxnId="{AFFE99A2-BF85-4BB0-9A1C-C291FBC2493B}">
      <dgm:prSet/>
      <dgm:spPr/>
      <dgm:t>
        <a:bodyPr/>
        <a:lstStyle/>
        <a:p>
          <a:endParaRPr lang="en-US"/>
        </a:p>
      </dgm:t>
    </dgm:pt>
    <dgm:pt modelId="{4BEF7F76-3EBD-43F4-BC62-1E12A84C418C}" type="sibTrans" cxnId="{AFFE99A2-BF85-4BB0-9A1C-C291FBC249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811778-9E35-4191-9C00-853639AD96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Traffic Congestion</a:t>
          </a:r>
          <a:r>
            <a:rPr lang="en-US" dirty="0"/>
            <a:t>: Heavy traffic during peak hours causes delays and increases stress levels among employees.</a:t>
          </a:r>
        </a:p>
      </dgm:t>
    </dgm:pt>
    <dgm:pt modelId="{F97E50A9-8ADB-4373-8416-38F301B030E2}" type="parTrans" cxnId="{7F3768B1-9D93-4087-9FCC-BABFF472D4E6}">
      <dgm:prSet/>
      <dgm:spPr/>
      <dgm:t>
        <a:bodyPr/>
        <a:lstStyle/>
        <a:p>
          <a:endParaRPr lang="en-US"/>
        </a:p>
      </dgm:t>
    </dgm:pt>
    <dgm:pt modelId="{E1AA9FEC-51E9-43B8-9A1B-9B4BD7AC94D2}" type="sibTrans" cxnId="{7F3768B1-9D93-4087-9FCC-BABFF472D4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45E61A-7BE1-4CC4-9898-814785F110B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84AB352-9305-4330-9B43-11D9E9A74AC7}" type="parTrans" cxnId="{31DB9E77-5A57-4AD4-9654-2DDC8EEFBB87}">
      <dgm:prSet/>
      <dgm:spPr/>
      <dgm:t>
        <a:bodyPr/>
        <a:lstStyle/>
        <a:p>
          <a:endParaRPr lang="en-US"/>
        </a:p>
      </dgm:t>
    </dgm:pt>
    <dgm:pt modelId="{639EEA61-0FB6-4C62-9E44-5EF71B61D53E}" type="sibTrans" cxnId="{31DB9E77-5A57-4AD4-9654-2DDC8EEFBB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0FC130-6719-4F94-BBFB-DB32E778C9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Environmental Impact</a:t>
          </a:r>
          <a:r>
            <a:rPr lang="en-US" dirty="0"/>
            <a:t>: High levels of vehicle emissions contribute to environmental pollution and health concerns.</a:t>
          </a:r>
        </a:p>
      </dgm:t>
    </dgm:pt>
    <dgm:pt modelId="{DBB20097-9E76-4C75-9502-B59E628BDFD1}" type="parTrans" cxnId="{19640E51-1050-48C2-AB67-8AEE01EB8107}">
      <dgm:prSet/>
      <dgm:spPr/>
      <dgm:t>
        <a:bodyPr/>
        <a:lstStyle/>
        <a:p>
          <a:endParaRPr lang="en-US"/>
        </a:p>
      </dgm:t>
    </dgm:pt>
    <dgm:pt modelId="{2A532756-AB79-4FB0-85B9-3446506129D5}" type="sibTrans" cxnId="{19640E51-1050-48C2-AB67-8AEE01EB8107}">
      <dgm:prSet/>
      <dgm:spPr/>
      <dgm:t>
        <a:bodyPr/>
        <a:lstStyle/>
        <a:p>
          <a:endParaRPr lang="en-US"/>
        </a:p>
      </dgm:t>
    </dgm:pt>
    <dgm:pt modelId="{CE67BE4F-77F4-46BA-8194-D764DAD5EFAD}" type="pres">
      <dgm:prSet presAssocID="{3E72F703-E45D-48EE-9388-7CC626F16C12}" presName="root" presStyleCnt="0">
        <dgm:presLayoutVars>
          <dgm:dir/>
          <dgm:resizeHandles val="exact"/>
        </dgm:presLayoutVars>
      </dgm:prSet>
      <dgm:spPr/>
    </dgm:pt>
    <dgm:pt modelId="{2E6A9AB7-F482-4189-9006-8502472AB48F}" type="pres">
      <dgm:prSet presAssocID="{3E72F703-E45D-48EE-9388-7CC626F16C12}" presName="container" presStyleCnt="0">
        <dgm:presLayoutVars>
          <dgm:dir/>
          <dgm:resizeHandles val="exact"/>
        </dgm:presLayoutVars>
      </dgm:prSet>
      <dgm:spPr/>
    </dgm:pt>
    <dgm:pt modelId="{F9DFAD7E-B9A7-42C4-85A5-5BCCF2290AB6}" type="pres">
      <dgm:prSet presAssocID="{528DE376-9402-4CF7-87D3-BA9A231F6FA4}" presName="compNode" presStyleCnt="0"/>
      <dgm:spPr/>
    </dgm:pt>
    <dgm:pt modelId="{FB324E20-8F4D-44B1-B6B4-447F9D2D6C8D}" type="pres">
      <dgm:prSet presAssocID="{528DE376-9402-4CF7-87D3-BA9A231F6FA4}" presName="iconBgRect" presStyleLbl="bgShp" presStyleIdx="0" presStyleCnt="4"/>
      <dgm:spPr/>
    </dgm:pt>
    <dgm:pt modelId="{76973FC4-7BF0-45F1-A891-21AE6378827B}" type="pres">
      <dgm:prSet presAssocID="{528DE376-9402-4CF7-87D3-BA9A231F6F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27B2E8A-10D3-4519-AA27-B0756318830A}" type="pres">
      <dgm:prSet presAssocID="{528DE376-9402-4CF7-87D3-BA9A231F6FA4}" presName="spaceRect" presStyleCnt="0"/>
      <dgm:spPr/>
    </dgm:pt>
    <dgm:pt modelId="{DC4565CA-89F1-4114-95A9-887064599D0F}" type="pres">
      <dgm:prSet presAssocID="{528DE376-9402-4CF7-87D3-BA9A231F6FA4}" presName="textRect" presStyleLbl="revTx" presStyleIdx="0" presStyleCnt="4">
        <dgm:presLayoutVars>
          <dgm:chMax val="1"/>
          <dgm:chPref val="1"/>
        </dgm:presLayoutVars>
      </dgm:prSet>
      <dgm:spPr/>
    </dgm:pt>
    <dgm:pt modelId="{82497EEE-56AE-44B0-BF5A-377A41BCE136}" type="pres">
      <dgm:prSet presAssocID="{4BEF7F76-3EBD-43F4-BC62-1E12A84C418C}" presName="sibTrans" presStyleLbl="sibTrans2D1" presStyleIdx="0" presStyleCnt="0"/>
      <dgm:spPr/>
    </dgm:pt>
    <dgm:pt modelId="{9CFD1A06-C984-4552-AFD7-B5FA005C3B1B}" type="pres">
      <dgm:prSet presAssocID="{D6811778-9E35-4191-9C00-853639AD96DB}" presName="compNode" presStyleCnt="0"/>
      <dgm:spPr/>
    </dgm:pt>
    <dgm:pt modelId="{587A65E3-B689-4624-AC97-AF341438B64D}" type="pres">
      <dgm:prSet presAssocID="{D6811778-9E35-4191-9C00-853639AD96DB}" presName="iconBgRect" presStyleLbl="bgShp" presStyleIdx="1" presStyleCnt="4"/>
      <dgm:spPr/>
    </dgm:pt>
    <dgm:pt modelId="{04C828A8-0350-4227-B266-01C6589975AC}" type="pres">
      <dgm:prSet presAssocID="{D6811778-9E35-4191-9C00-853639AD96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C316CCF1-D18E-453B-90F5-9E30932516B9}" type="pres">
      <dgm:prSet presAssocID="{D6811778-9E35-4191-9C00-853639AD96DB}" presName="spaceRect" presStyleCnt="0"/>
      <dgm:spPr/>
    </dgm:pt>
    <dgm:pt modelId="{6E1A4446-EBF6-442C-9357-2AB5F1BEAEFC}" type="pres">
      <dgm:prSet presAssocID="{D6811778-9E35-4191-9C00-853639AD96DB}" presName="textRect" presStyleLbl="revTx" presStyleIdx="1" presStyleCnt="4">
        <dgm:presLayoutVars>
          <dgm:chMax val="1"/>
          <dgm:chPref val="1"/>
        </dgm:presLayoutVars>
      </dgm:prSet>
      <dgm:spPr/>
    </dgm:pt>
    <dgm:pt modelId="{923DA303-BE45-4089-B3C6-C5F0E006B4EC}" type="pres">
      <dgm:prSet presAssocID="{E1AA9FEC-51E9-43B8-9A1B-9B4BD7AC94D2}" presName="sibTrans" presStyleLbl="sibTrans2D1" presStyleIdx="0" presStyleCnt="0"/>
      <dgm:spPr/>
    </dgm:pt>
    <dgm:pt modelId="{15AE882D-9D3B-4DB2-A670-94B57A39104F}" type="pres">
      <dgm:prSet presAssocID="{8245E61A-7BE1-4CC4-9898-814785F110B3}" presName="compNode" presStyleCnt="0"/>
      <dgm:spPr/>
    </dgm:pt>
    <dgm:pt modelId="{A2D29FF6-EF70-4619-8392-A7F4C6FCA759}" type="pres">
      <dgm:prSet presAssocID="{8245E61A-7BE1-4CC4-9898-814785F110B3}" presName="iconBgRect" presStyleLbl="bgShp" presStyleIdx="2" presStyleCnt="4" custFlipVert="1" custFlipHor="0" custScaleX="29988" custScaleY="8079"/>
      <dgm:spPr/>
    </dgm:pt>
    <dgm:pt modelId="{F48B7EB2-96E1-402E-99E8-E0A489B79DC5}" type="pres">
      <dgm:prSet presAssocID="{8245E61A-7BE1-4CC4-9898-814785F110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1C4A0623-A843-4A64-954E-EF39303D48CB}" type="pres">
      <dgm:prSet presAssocID="{8245E61A-7BE1-4CC4-9898-814785F110B3}" presName="spaceRect" presStyleCnt="0"/>
      <dgm:spPr/>
    </dgm:pt>
    <dgm:pt modelId="{3E1D79A5-1125-48E0-86B2-AA32CB1FDC86}" type="pres">
      <dgm:prSet presAssocID="{8245E61A-7BE1-4CC4-9898-814785F110B3}" presName="textRect" presStyleLbl="revTx" presStyleIdx="2" presStyleCnt="4">
        <dgm:presLayoutVars>
          <dgm:chMax val="1"/>
          <dgm:chPref val="1"/>
        </dgm:presLayoutVars>
      </dgm:prSet>
      <dgm:spPr/>
    </dgm:pt>
    <dgm:pt modelId="{187F7CB1-09B2-4C84-A3FA-84C31D5C4C2A}" type="pres">
      <dgm:prSet presAssocID="{639EEA61-0FB6-4C62-9E44-5EF71B61D53E}" presName="sibTrans" presStyleLbl="sibTrans2D1" presStyleIdx="0" presStyleCnt="0"/>
      <dgm:spPr/>
    </dgm:pt>
    <dgm:pt modelId="{ABE4E19B-7150-4F6D-9D2F-75ADA848C4D1}" type="pres">
      <dgm:prSet presAssocID="{760FC130-6719-4F94-BBFB-DB32E778C9FE}" presName="compNode" presStyleCnt="0"/>
      <dgm:spPr/>
    </dgm:pt>
    <dgm:pt modelId="{EBDB9DEE-7D26-4077-9D04-23C323B68F79}" type="pres">
      <dgm:prSet presAssocID="{760FC130-6719-4F94-BBFB-DB32E778C9FE}" presName="iconBgRect" presStyleLbl="bgShp" presStyleIdx="3" presStyleCnt="4" custLinFactX="-100000" custLinFactNeighborX="-123551" custLinFactNeighborY="-7063"/>
      <dgm:spPr/>
    </dgm:pt>
    <dgm:pt modelId="{29C00A16-C45D-4042-985D-EB10D14A9029}" type="pres">
      <dgm:prSet presAssocID="{760FC130-6719-4F94-BBFB-DB32E778C9FE}" presName="iconRect" presStyleLbl="node1" presStyleIdx="3" presStyleCnt="4" custLinFactX="-185433" custLinFactNeighborX="-200000" custLinFactNeighborY="-1217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608F5688-C447-4204-B0E1-858891D2116C}" type="pres">
      <dgm:prSet presAssocID="{760FC130-6719-4F94-BBFB-DB32E778C9FE}" presName="spaceRect" presStyleCnt="0"/>
      <dgm:spPr/>
    </dgm:pt>
    <dgm:pt modelId="{EA2E79FC-39AB-4718-A1D3-00D8C8B9A17A}" type="pres">
      <dgm:prSet presAssocID="{760FC130-6719-4F94-BBFB-DB32E778C9FE}" presName="textRect" presStyleLbl="revTx" presStyleIdx="3" presStyleCnt="4" custLinFactNeighborX="-94840" custLinFactNeighborY="-7063">
        <dgm:presLayoutVars>
          <dgm:chMax val="1"/>
          <dgm:chPref val="1"/>
        </dgm:presLayoutVars>
      </dgm:prSet>
      <dgm:spPr/>
    </dgm:pt>
  </dgm:ptLst>
  <dgm:cxnLst>
    <dgm:cxn modelId="{273DD40E-5F5A-4CAA-8FCC-5B568ADA64A8}" type="presOf" srcId="{8245E61A-7BE1-4CC4-9898-814785F110B3}" destId="{3E1D79A5-1125-48E0-86B2-AA32CB1FDC86}" srcOrd="0" destOrd="0" presId="urn:microsoft.com/office/officeart/2018/2/layout/IconCircleList"/>
    <dgm:cxn modelId="{28B70937-BE40-4F4F-B6F9-574E6D255EDB}" type="presOf" srcId="{639EEA61-0FB6-4C62-9E44-5EF71B61D53E}" destId="{187F7CB1-09B2-4C84-A3FA-84C31D5C4C2A}" srcOrd="0" destOrd="0" presId="urn:microsoft.com/office/officeart/2018/2/layout/IconCircleList"/>
    <dgm:cxn modelId="{19640E51-1050-48C2-AB67-8AEE01EB8107}" srcId="{3E72F703-E45D-48EE-9388-7CC626F16C12}" destId="{760FC130-6719-4F94-BBFB-DB32E778C9FE}" srcOrd="3" destOrd="0" parTransId="{DBB20097-9E76-4C75-9502-B59E628BDFD1}" sibTransId="{2A532756-AB79-4FB0-85B9-3446506129D5}"/>
    <dgm:cxn modelId="{31DB9E77-5A57-4AD4-9654-2DDC8EEFBB87}" srcId="{3E72F703-E45D-48EE-9388-7CC626F16C12}" destId="{8245E61A-7BE1-4CC4-9898-814785F110B3}" srcOrd="2" destOrd="0" parTransId="{484AB352-9305-4330-9B43-11D9E9A74AC7}" sibTransId="{639EEA61-0FB6-4C62-9E44-5EF71B61D53E}"/>
    <dgm:cxn modelId="{8DF3FD8E-59FC-420D-9D9D-61FC0053232D}" type="presOf" srcId="{4BEF7F76-3EBD-43F4-BC62-1E12A84C418C}" destId="{82497EEE-56AE-44B0-BF5A-377A41BCE136}" srcOrd="0" destOrd="0" presId="urn:microsoft.com/office/officeart/2018/2/layout/IconCircleList"/>
    <dgm:cxn modelId="{B1CB9E8F-4EDD-4B5D-AE16-A1D67D9572CD}" type="presOf" srcId="{760FC130-6719-4F94-BBFB-DB32E778C9FE}" destId="{EA2E79FC-39AB-4718-A1D3-00D8C8B9A17A}" srcOrd="0" destOrd="0" presId="urn:microsoft.com/office/officeart/2018/2/layout/IconCircleList"/>
    <dgm:cxn modelId="{AFFE99A2-BF85-4BB0-9A1C-C291FBC2493B}" srcId="{3E72F703-E45D-48EE-9388-7CC626F16C12}" destId="{528DE376-9402-4CF7-87D3-BA9A231F6FA4}" srcOrd="0" destOrd="0" parTransId="{213F2077-5D9D-4ADF-B50F-D8CE9F611982}" sibTransId="{4BEF7F76-3EBD-43F4-BC62-1E12A84C418C}"/>
    <dgm:cxn modelId="{7F3768B1-9D93-4087-9FCC-BABFF472D4E6}" srcId="{3E72F703-E45D-48EE-9388-7CC626F16C12}" destId="{D6811778-9E35-4191-9C00-853639AD96DB}" srcOrd="1" destOrd="0" parTransId="{F97E50A9-8ADB-4373-8416-38F301B030E2}" sibTransId="{E1AA9FEC-51E9-43B8-9A1B-9B4BD7AC94D2}"/>
    <dgm:cxn modelId="{302933CF-9D64-4583-935E-496E452E0CBA}" type="presOf" srcId="{3E72F703-E45D-48EE-9388-7CC626F16C12}" destId="{CE67BE4F-77F4-46BA-8194-D764DAD5EFAD}" srcOrd="0" destOrd="0" presId="urn:microsoft.com/office/officeart/2018/2/layout/IconCircleList"/>
    <dgm:cxn modelId="{811E90E6-C10F-4E8D-8E40-1ECCF93D3F01}" type="presOf" srcId="{E1AA9FEC-51E9-43B8-9A1B-9B4BD7AC94D2}" destId="{923DA303-BE45-4089-B3C6-C5F0E006B4EC}" srcOrd="0" destOrd="0" presId="urn:microsoft.com/office/officeart/2018/2/layout/IconCircleList"/>
    <dgm:cxn modelId="{E862A2EB-6447-4940-8EE7-A971AB07CF19}" type="presOf" srcId="{528DE376-9402-4CF7-87D3-BA9A231F6FA4}" destId="{DC4565CA-89F1-4114-95A9-887064599D0F}" srcOrd="0" destOrd="0" presId="urn:microsoft.com/office/officeart/2018/2/layout/IconCircleList"/>
    <dgm:cxn modelId="{353252EF-6333-4CBF-8A38-A15E8B3772D4}" type="presOf" srcId="{D6811778-9E35-4191-9C00-853639AD96DB}" destId="{6E1A4446-EBF6-442C-9357-2AB5F1BEAEFC}" srcOrd="0" destOrd="0" presId="urn:microsoft.com/office/officeart/2018/2/layout/IconCircleList"/>
    <dgm:cxn modelId="{2A684B0B-1E1A-481F-ABB6-F31422807243}" type="presParOf" srcId="{CE67BE4F-77F4-46BA-8194-D764DAD5EFAD}" destId="{2E6A9AB7-F482-4189-9006-8502472AB48F}" srcOrd="0" destOrd="0" presId="urn:microsoft.com/office/officeart/2018/2/layout/IconCircleList"/>
    <dgm:cxn modelId="{AB5192E5-B8FC-4898-AA5B-A535D1CC4EA9}" type="presParOf" srcId="{2E6A9AB7-F482-4189-9006-8502472AB48F}" destId="{F9DFAD7E-B9A7-42C4-85A5-5BCCF2290AB6}" srcOrd="0" destOrd="0" presId="urn:microsoft.com/office/officeart/2018/2/layout/IconCircleList"/>
    <dgm:cxn modelId="{A7AA822A-3872-482C-8692-9B80C50EBE89}" type="presParOf" srcId="{F9DFAD7E-B9A7-42C4-85A5-5BCCF2290AB6}" destId="{FB324E20-8F4D-44B1-B6B4-447F9D2D6C8D}" srcOrd="0" destOrd="0" presId="urn:microsoft.com/office/officeart/2018/2/layout/IconCircleList"/>
    <dgm:cxn modelId="{E0197EFB-6C1C-47E5-AE70-AB0BE51B8FCD}" type="presParOf" srcId="{F9DFAD7E-B9A7-42C4-85A5-5BCCF2290AB6}" destId="{76973FC4-7BF0-45F1-A891-21AE6378827B}" srcOrd="1" destOrd="0" presId="urn:microsoft.com/office/officeart/2018/2/layout/IconCircleList"/>
    <dgm:cxn modelId="{B3F425E5-9EF3-4681-BC85-1BF9D2B97035}" type="presParOf" srcId="{F9DFAD7E-B9A7-42C4-85A5-5BCCF2290AB6}" destId="{127B2E8A-10D3-4519-AA27-B0756318830A}" srcOrd="2" destOrd="0" presId="urn:microsoft.com/office/officeart/2018/2/layout/IconCircleList"/>
    <dgm:cxn modelId="{C3348EDF-5C31-434A-BB5D-F11F8FBC6BD2}" type="presParOf" srcId="{F9DFAD7E-B9A7-42C4-85A5-5BCCF2290AB6}" destId="{DC4565CA-89F1-4114-95A9-887064599D0F}" srcOrd="3" destOrd="0" presId="urn:microsoft.com/office/officeart/2018/2/layout/IconCircleList"/>
    <dgm:cxn modelId="{6A30675F-AD38-4D54-84AC-1CD890E72706}" type="presParOf" srcId="{2E6A9AB7-F482-4189-9006-8502472AB48F}" destId="{82497EEE-56AE-44B0-BF5A-377A41BCE136}" srcOrd="1" destOrd="0" presId="urn:microsoft.com/office/officeart/2018/2/layout/IconCircleList"/>
    <dgm:cxn modelId="{3C25226E-C4B7-482E-BC62-3584D618C26F}" type="presParOf" srcId="{2E6A9AB7-F482-4189-9006-8502472AB48F}" destId="{9CFD1A06-C984-4552-AFD7-B5FA005C3B1B}" srcOrd="2" destOrd="0" presId="urn:microsoft.com/office/officeart/2018/2/layout/IconCircleList"/>
    <dgm:cxn modelId="{4875727C-CAF4-4BCF-AF82-CA76847EDBF5}" type="presParOf" srcId="{9CFD1A06-C984-4552-AFD7-B5FA005C3B1B}" destId="{587A65E3-B689-4624-AC97-AF341438B64D}" srcOrd="0" destOrd="0" presId="urn:microsoft.com/office/officeart/2018/2/layout/IconCircleList"/>
    <dgm:cxn modelId="{9C5EC7CE-F10E-495B-BB63-3F90B9A5D23D}" type="presParOf" srcId="{9CFD1A06-C984-4552-AFD7-B5FA005C3B1B}" destId="{04C828A8-0350-4227-B266-01C6589975AC}" srcOrd="1" destOrd="0" presId="urn:microsoft.com/office/officeart/2018/2/layout/IconCircleList"/>
    <dgm:cxn modelId="{4CE5CF24-BEA9-4D32-B46A-4088C66CBFE5}" type="presParOf" srcId="{9CFD1A06-C984-4552-AFD7-B5FA005C3B1B}" destId="{C316CCF1-D18E-453B-90F5-9E30932516B9}" srcOrd="2" destOrd="0" presId="urn:microsoft.com/office/officeart/2018/2/layout/IconCircleList"/>
    <dgm:cxn modelId="{6C9469EC-51D5-41DA-945C-7A59C42A9378}" type="presParOf" srcId="{9CFD1A06-C984-4552-AFD7-B5FA005C3B1B}" destId="{6E1A4446-EBF6-442C-9357-2AB5F1BEAEFC}" srcOrd="3" destOrd="0" presId="urn:microsoft.com/office/officeart/2018/2/layout/IconCircleList"/>
    <dgm:cxn modelId="{C28956D4-59C0-49B9-89BC-C095B1351DFC}" type="presParOf" srcId="{2E6A9AB7-F482-4189-9006-8502472AB48F}" destId="{923DA303-BE45-4089-B3C6-C5F0E006B4EC}" srcOrd="3" destOrd="0" presId="urn:microsoft.com/office/officeart/2018/2/layout/IconCircleList"/>
    <dgm:cxn modelId="{A1469504-F61B-4D63-AEDD-477845EB9726}" type="presParOf" srcId="{2E6A9AB7-F482-4189-9006-8502472AB48F}" destId="{15AE882D-9D3B-4DB2-A670-94B57A39104F}" srcOrd="4" destOrd="0" presId="urn:microsoft.com/office/officeart/2018/2/layout/IconCircleList"/>
    <dgm:cxn modelId="{B350AAAB-AC90-429A-9473-54D9CA8BED3B}" type="presParOf" srcId="{15AE882D-9D3B-4DB2-A670-94B57A39104F}" destId="{A2D29FF6-EF70-4619-8392-A7F4C6FCA759}" srcOrd="0" destOrd="0" presId="urn:microsoft.com/office/officeart/2018/2/layout/IconCircleList"/>
    <dgm:cxn modelId="{D99C2BC3-4BA6-4BBD-AB23-CCB3E73240C0}" type="presParOf" srcId="{15AE882D-9D3B-4DB2-A670-94B57A39104F}" destId="{F48B7EB2-96E1-402E-99E8-E0A489B79DC5}" srcOrd="1" destOrd="0" presId="urn:microsoft.com/office/officeart/2018/2/layout/IconCircleList"/>
    <dgm:cxn modelId="{8251CE03-D232-433A-95C2-FA563E6517F9}" type="presParOf" srcId="{15AE882D-9D3B-4DB2-A670-94B57A39104F}" destId="{1C4A0623-A843-4A64-954E-EF39303D48CB}" srcOrd="2" destOrd="0" presId="urn:microsoft.com/office/officeart/2018/2/layout/IconCircleList"/>
    <dgm:cxn modelId="{4214AC1A-5BA9-4C0B-8BFE-AB5B31AA9925}" type="presParOf" srcId="{15AE882D-9D3B-4DB2-A670-94B57A39104F}" destId="{3E1D79A5-1125-48E0-86B2-AA32CB1FDC86}" srcOrd="3" destOrd="0" presId="urn:microsoft.com/office/officeart/2018/2/layout/IconCircleList"/>
    <dgm:cxn modelId="{5007727B-7DBF-4A13-A930-766749EDDD10}" type="presParOf" srcId="{2E6A9AB7-F482-4189-9006-8502472AB48F}" destId="{187F7CB1-09B2-4C84-A3FA-84C31D5C4C2A}" srcOrd="5" destOrd="0" presId="urn:microsoft.com/office/officeart/2018/2/layout/IconCircleList"/>
    <dgm:cxn modelId="{B0FFFBF5-7AD9-46FA-B015-18D15B0BBDA6}" type="presParOf" srcId="{2E6A9AB7-F482-4189-9006-8502472AB48F}" destId="{ABE4E19B-7150-4F6D-9D2F-75ADA848C4D1}" srcOrd="6" destOrd="0" presId="urn:microsoft.com/office/officeart/2018/2/layout/IconCircleList"/>
    <dgm:cxn modelId="{880EC80A-07BA-402B-B51E-2293AB0116C5}" type="presParOf" srcId="{ABE4E19B-7150-4F6D-9D2F-75ADA848C4D1}" destId="{EBDB9DEE-7D26-4077-9D04-23C323B68F79}" srcOrd="0" destOrd="0" presId="urn:microsoft.com/office/officeart/2018/2/layout/IconCircleList"/>
    <dgm:cxn modelId="{D5470876-8240-4F68-B166-12BF43EF86DC}" type="presParOf" srcId="{ABE4E19B-7150-4F6D-9D2F-75ADA848C4D1}" destId="{29C00A16-C45D-4042-985D-EB10D14A9029}" srcOrd="1" destOrd="0" presId="urn:microsoft.com/office/officeart/2018/2/layout/IconCircleList"/>
    <dgm:cxn modelId="{736778AA-7681-4405-BE89-0B7ADFD53F2F}" type="presParOf" srcId="{ABE4E19B-7150-4F6D-9D2F-75ADA848C4D1}" destId="{608F5688-C447-4204-B0E1-858891D2116C}" srcOrd="2" destOrd="0" presId="urn:microsoft.com/office/officeart/2018/2/layout/IconCircleList"/>
    <dgm:cxn modelId="{3293BB61-FFB7-42FA-A957-F55B91A5BE03}" type="presParOf" srcId="{ABE4E19B-7150-4F6D-9D2F-75ADA848C4D1}" destId="{EA2E79FC-39AB-4718-A1D3-00D8C8B9A17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4CA931-A17A-404D-857C-24A275E8156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968C4C4-BEA2-4413-BA14-1983BE00A8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Frontend</a:t>
          </a:r>
          <a:r>
            <a:rPr lang="en-US" b="0" i="0"/>
            <a:t>:</a:t>
          </a:r>
          <a:endParaRPr lang="en-US"/>
        </a:p>
      </dgm:t>
    </dgm:pt>
    <dgm:pt modelId="{6FAA006D-09D7-40AC-9C11-3A96040D7B8C}" type="parTrans" cxnId="{0F850BFA-5F2B-43DF-9119-9743F3AA31EE}">
      <dgm:prSet/>
      <dgm:spPr/>
      <dgm:t>
        <a:bodyPr/>
        <a:lstStyle/>
        <a:p>
          <a:endParaRPr lang="en-US"/>
        </a:p>
      </dgm:t>
    </dgm:pt>
    <dgm:pt modelId="{4892CD96-3A55-41A8-9B18-96BBE8F02B35}" type="sibTrans" cxnId="{0F850BFA-5F2B-43DF-9119-9743F3AA31EE}">
      <dgm:prSet/>
      <dgm:spPr/>
      <dgm:t>
        <a:bodyPr/>
        <a:lstStyle/>
        <a:p>
          <a:endParaRPr lang="en-US"/>
        </a:p>
      </dgm:t>
    </dgm:pt>
    <dgm:pt modelId="{13527F27-BBE5-4D1A-9317-958082F927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Angular material: For building the user interface.</a:t>
          </a:r>
          <a:endParaRPr lang="en-US" dirty="0"/>
        </a:p>
      </dgm:t>
    </dgm:pt>
    <dgm:pt modelId="{F5D5A09A-B5A1-49FB-82CE-F536A7D90174}" type="parTrans" cxnId="{01F1F02B-2AA8-4496-A767-6619776CA390}">
      <dgm:prSet/>
      <dgm:spPr/>
      <dgm:t>
        <a:bodyPr/>
        <a:lstStyle/>
        <a:p>
          <a:endParaRPr lang="en-US"/>
        </a:p>
      </dgm:t>
    </dgm:pt>
    <dgm:pt modelId="{A394C4BA-03A4-4988-A2AB-01CBD4614642}" type="sibTrans" cxnId="{01F1F02B-2AA8-4496-A767-6619776CA390}">
      <dgm:prSet/>
      <dgm:spPr/>
      <dgm:t>
        <a:bodyPr/>
        <a:lstStyle/>
        <a:p>
          <a:endParaRPr lang="en-US"/>
        </a:p>
      </dgm:t>
    </dgm:pt>
    <dgm:pt modelId="{10BC4554-444C-450F-A70B-74F8F6A39E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HTML/CSS</a:t>
          </a:r>
          <a:r>
            <a:rPr lang="en-US" b="0" i="0"/>
            <a:t>: For structuring and styling the web pages.</a:t>
          </a:r>
          <a:endParaRPr lang="en-US"/>
        </a:p>
      </dgm:t>
    </dgm:pt>
    <dgm:pt modelId="{BF4D985A-3374-46EC-93CE-CE4DDCBB5632}" type="parTrans" cxnId="{9D5A9B62-9C71-4A61-982B-B4214B8871B1}">
      <dgm:prSet/>
      <dgm:spPr/>
      <dgm:t>
        <a:bodyPr/>
        <a:lstStyle/>
        <a:p>
          <a:endParaRPr lang="en-US"/>
        </a:p>
      </dgm:t>
    </dgm:pt>
    <dgm:pt modelId="{4AF53E17-83C9-4178-AE5B-EE4EE26840B0}" type="sibTrans" cxnId="{9D5A9B62-9C71-4A61-982B-B4214B8871B1}">
      <dgm:prSet/>
      <dgm:spPr/>
      <dgm:t>
        <a:bodyPr/>
        <a:lstStyle/>
        <a:p>
          <a:endParaRPr lang="en-US"/>
        </a:p>
      </dgm:t>
    </dgm:pt>
    <dgm:pt modelId="{57DDC8DA-89BA-4DDA-983F-F5607EC71A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JavaScript</a:t>
          </a:r>
          <a:r>
            <a:rPr lang="en-US" b="0" i="0"/>
            <a:t>: For adding interactivity to the web pages.</a:t>
          </a:r>
          <a:endParaRPr lang="en-US"/>
        </a:p>
      </dgm:t>
    </dgm:pt>
    <dgm:pt modelId="{D5039727-9EC8-4760-B312-12286BF34780}" type="parTrans" cxnId="{16F729B6-FCA1-4134-B487-1F4E8B5AA10D}">
      <dgm:prSet/>
      <dgm:spPr/>
      <dgm:t>
        <a:bodyPr/>
        <a:lstStyle/>
        <a:p>
          <a:endParaRPr lang="en-US"/>
        </a:p>
      </dgm:t>
    </dgm:pt>
    <dgm:pt modelId="{97D7B9C0-B87B-447C-A651-028090E3C4B9}" type="sibTrans" cxnId="{16F729B6-FCA1-4134-B487-1F4E8B5AA10D}">
      <dgm:prSet/>
      <dgm:spPr/>
      <dgm:t>
        <a:bodyPr/>
        <a:lstStyle/>
        <a:p>
          <a:endParaRPr lang="en-US"/>
        </a:p>
      </dgm:t>
    </dgm:pt>
    <dgm:pt modelId="{F5B6CABD-5F50-4A0B-AA42-228B5858612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Backend</a:t>
          </a:r>
          <a:r>
            <a:rPr lang="en-US" b="0" i="0"/>
            <a:t>:</a:t>
          </a:r>
          <a:endParaRPr lang="en-US"/>
        </a:p>
      </dgm:t>
    </dgm:pt>
    <dgm:pt modelId="{9891A56B-2EA7-42A8-9E23-BAEA64FB3FEA}" type="parTrans" cxnId="{525CC458-D91B-4FAF-8CA1-B543CD8BE633}">
      <dgm:prSet/>
      <dgm:spPr/>
      <dgm:t>
        <a:bodyPr/>
        <a:lstStyle/>
        <a:p>
          <a:endParaRPr lang="en-US"/>
        </a:p>
      </dgm:t>
    </dgm:pt>
    <dgm:pt modelId="{3A04985D-3BF3-4CCC-AAD1-C0B518D39179}" type="sibTrans" cxnId="{525CC458-D91B-4FAF-8CA1-B543CD8BE633}">
      <dgm:prSet/>
      <dgm:spPr/>
      <dgm:t>
        <a:bodyPr/>
        <a:lstStyle/>
        <a:p>
          <a:endParaRPr lang="en-US"/>
        </a:p>
      </dgm:t>
    </dgm:pt>
    <dgm:pt modelId="{D187578F-01ED-42FB-83AD-AE788E1DAC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Node.js</a:t>
          </a:r>
          <a:r>
            <a:rPr lang="en-US" b="0" i="0"/>
            <a:t>: For server-side scripting.</a:t>
          </a:r>
          <a:endParaRPr lang="en-US"/>
        </a:p>
      </dgm:t>
    </dgm:pt>
    <dgm:pt modelId="{D2856710-467A-456A-907A-290BC2239229}" type="parTrans" cxnId="{36E104AA-1B55-4E9F-9905-94458781B5D4}">
      <dgm:prSet/>
      <dgm:spPr/>
      <dgm:t>
        <a:bodyPr/>
        <a:lstStyle/>
        <a:p>
          <a:endParaRPr lang="en-US"/>
        </a:p>
      </dgm:t>
    </dgm:pt>
    <dgm:pt modelId="{C9E20D2A-1DC1-4A33-9CFC-7B1B364D1363}" type="sibTrans" cxnId="{36E104AA-1B55-4E9F-9905-94458781B5D4}">
      <dgm:prSet/>
      <dgm:spPr/>
      <dgm:t>
        <a:bodyPr/>
        <a:lstStyle/>
        <a:p>
          <a:endParaRPr lang="en-US"/>
        </a:p>
      </dgm:t>
    </dgm:pt>
    <dgm:pt modelId="{9D105AE7-8CDF-459D-B286-ED57E6A098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Firebase: </a:t>
          </a:r>
          <a:r>
            <a:rPr lang="en-US" b="0" i="0" dirty="0"/>
            <a:t>Database</a:t>
          </a:r>
          <a:endParaRPr lang="en-US" b="0" dirty="0"/>
        </a:p>
      </dgm:t>
    </dgm:pt>
    <dgm:pt modelId="{283F13C0-30A8-4132-8339-861F1A20F62E}" type="parTrans" cxnId="{D0EAD884-2BE2-4B3F-B337-248B49781B55}">
      <dgm:prSet/>
      <dgm:spPr/>
      <dgm:t>
        <a:bodyPr/>
        <a:lstStyle/>
        <a:p>
          <a:endParaRPr lang="en-US"/>
        </a:p>
      </dgm:t>
    </dgm:pt>
    <dgm:pt modelId="{9E462475-94DD-497E-A7E3-1B4D7098BD02}" type="sibTrans" cxnId="{D0EAD884-2BE2-4B3F-B337-248B49781B55}">
      <dgm:prSet/>
      <dgm:spPr/>
      <dgm:t>
        <a:bodyPr/>
        <a:lstStyle/>
        <a:p>
          <a:endParaRPr lang="en-US"/>
        </a:p>
      </dgm:t>
    </dgm:pt>
    <dgm:pt modelId="{1EE5773D-15F4-4367-9E14-6C75E7A1DBC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Tools</a:t>
          </a:r>
          <a:r>
            <a:rPr lang="en-US" b="0" i="0"/>
            <a:t>:</a:t>
          </a:r>
          <a:endParaRPr lang="en-US"/>
        </a:p>
      </dgm:t>
    </dgm:pt>
    <dgm:pt modelId="{9D54B33F-456D-495F-9791-0401AB546289}" type="parTrans" cxnId="{CE10C03D-E00E-4D8E-87E3-AB59DF4E28AB}">
      <dgm:prSet/>
      <dgm:spPr/>
      <dgm:t>
        <a:bodyPr/>
        <a:lstStyle/>
        <a:p>
          <a:endParaRPr lang="en-US"/>
        </a:p>
      </dgm:t>
    </dgm:pt>
    <dgm:pt modelId="{C102F1D8-3995-470D-928E-22B26D41929C}" type="sibTrans" cxnId="{CE10C03D-E00E-4D8E-87E3-AB59DF4E28AB}">
      <dgm:prSet/>
      <dgm:spPr/>
      <dgm:t>
        <a:bodyPr/>
        <a:lstStyle/>
        <a:p>
          <a:endParaRPr lang="en-US"/>
        </a:p>
      </dgm:t>
    </dgm:pt>
    <dgm:pt modelId="{B30BB691-DFB9-4109-96A4-94556E98B0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Git</a:t>
          </a:r>
          <a:r>
            <a:rPr lang="en-US" b="0" i="0" dirty="0"/>
            <a:t>: For version control.</a:t>
          </a:r>
          <a:endParaRPr lang="en-US" dirty="0"/>
        </a:p>
      </dgm:t>
    </dgm:pt>
    <dgm:pt modelId="{8F2B8AC3-ADD7-42EE-AB67-4951E5F43CEC}" type="parTrans" cxnId="{40341210-9640-42E1-9E76-FB1C72D8A156}">
      <dgm:prSet/>
      <dgm:spPr/>
      <dgm:t>
        <a:bodyPr/>
        <a:lstStyle/>
        <a:p>
          <a:endParaRPr lang="en-US"/>
        </a:p>
      </dgm:t>
    </dgm:pt>
    <dgm:pt modelId="{E89510AD-393E-4B60-80A0-48E3C859C80A}" type="sibTrans" cxnId="{40341210-9640-42E1-9E76-FB1C72D8A156}">
      <dgm:prSet/>
      <dgm:spPr/>
      <dgm:t>
        <a:bodyPr/>
        <a:lstStyle/>
        <a:p>
          <a:endParaRPr lang="en-US"/>
        </a:p>
      </dgm:t>
    </dgm:pt>
    <dgm:pt modelId="{666BEECF-6C5E-4E00-BE51-CF1E3F5D54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GitHub</a:t>
          </a:r>
          <a:r>
            <a:rPr lang="en-US" b="0" i="0"/>
            <a:t>: For code repository and collaboration.</a:t>
          </a:r>
          <a:endParaRPr lang="en-US"/>
        </a:p>
      </dgm:t>
    </dgm:pt>
    <dgm:pt modelId="{9BD66174-7C57-440D-AE48-127E1CE020D2}" type="parTrans" cxnId="{6F4144EE-C051-4ACD-B3B8-3290EE16B768}">
      <dgm:prSet/>
      <dgm:spPr/>
      <dgm:t>
        <a:bodyPr/>
        <a:lstStyle/>
        <a:p>
          <a:endParaRPr lang="en-US"/>
        </a:p>
      </dgm:t>
    </dgm:pt>
    <dgm:pt modelId="{4233CA11-2447-4AC8-A4AF-881858358915}" type="sibTrans" cxnId="{6F4144EE-C051-4ACD-B3B8-3290EE16B768}">
      <dgm:prSet/>
      <dgm:spPr/>
      <dgm:t>
        <a:bodyPr/>
        <a:lstStyle/>
        <a:p>
          <a:endParaRPr lang="en-US"/>
        </a:p>
      </dgm:t>
    </dgm:pt>
    <dgm:pt modelId="{9E9669E6-C41B-40F4-9617-1AA0FEF1F0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Postman</a:t>
          </a:r>
          <a:r>
            <a:rPr lang="en-US" b="0" i="0" dirty="0"/>
            <a:t>: For API testing.</a:t>
          </a:r>
          <a:endParaRPr lang="en-US" dirty="0"/>
        </a:p>
      </dgm:t>
    </dgm:pt>
    <dgm:pt modelId="{BA3AFDB3-1974-4506-9F7A-E986514B42C7}" type="parTrans" cxnId="{FB11C8C3-588C-4784-94AF-81B13380D81D}">
      <dgm:prSet/>
      <dgm:spPr/>
      <dgm:t>
        <a:bodyPr/>
        <a:lstStyle/>
        <a:p>
          <a:endParaRPr lang="en-US"/>
        </a:p>
      </dgm:t>
    </dgm:pt>
    <dgm:pt modelId="{2C2223E9-BDBC-4D08-8F1E-E4DE291C2FB4}" type="sibTrans" cxnId="{FB11C8C3-588C-4784-94AF-81B13380D81D}">
      <dgm:prSet/>
      <dgm:spPr/>
      <dgm:t>
        <a:bodyPr/>
        <a:lstStyle/>
        <a:p>
          <a:endParaRPr lang="en-US"/>
        </a:p>
      </dgm:t>
    </dgm:pt>
    <dgm:pt modelId="{CD5A846B-9980-430B-92DF-69D98A64079C}" type="pres">
      <dgm:prSet presAssocID="{F24CA931-A17A-404D-857C-24A275E8156D}" presName="root" presStyleCnt="0">
        <dgm:presLayoutVars>
          <dgm:dir/>
          <dgm:resizeHandles val="exact"/>
        </dgm:presLayoutVars>
      </dgm:prSet>
      <dgm:spPr/>
    </dgm:pt>
    <dgm:pt modelId="{ADD007B5-D510-4C30-A831-DAD409997CB8}" type="pres">
      <dgm:prSet presAssocID="{4968C4C4-BEA2-4413-BA14-1983BE00A8EC}" presName="compNode" presStyleCnt="0"/>
      <dgm:spPr/>
    </dgm:pt>
    <dgm:pt modelId="{44CD8FA2-005E-4FE9-8819-960648CB0CAA}" type="pres">
      <dgm:prSet presAssocID="{4968C4C4-BEA2-4413-BA14-1983BE00A8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F00A0F0-F03E-47BD-B59A-8FA0E7E1274C}" type="pres">
      <dgm:prSet presAssocID="{4968C4C4-BEA2-4413-BA14-1983BE00A8EC}" presName="iconSpace" presStyleCnt="0"/>
      <dgm:spPr/>
    </dgm:pt>
    <dgm:pt modelId="{72CE3527-D4F9-4219-BB1A-B37F2152787B}" type="pres">
      <dgm:prSet presAssocID="{4968C4C4-BEA2-4413-BA14-1983BE00A8EC}" presName="parTx" presStyleLbl="revTx" presStyleIdx="0" presStyleCnt="6">
        <dgm:presLayoutVars>
          <dgm:chMax val="0"/>
          <dgm:chPref val="0"/>
        </dgm:presLayoutVars>
      </dgm:prSet>
      <dgm:spPr/>
    </dgm:pt>
    <dgm:pt modelId="{DC1B077C-CEBC-4A18-9E9E-599F1E36D3B2}" type="pres">
      <dgm:prSet presAssocID="{4968C4C4-BEA2-4413-BA14-1983BE00A8EC}" presName="txSpace" presStyleCnt="0"/>
      <dgm:spPr/>
    </dgm:pt>
    <dgm:pt modelId="{0DA2391E-40E0-4EF3-994D-94B4069EEEF2}" type="pres">
      <dgm:prSet presAssocID="{4968C4C4-BEA2-4413-BA14-1983BE00A8EC}" presName="desTx" presStyleLbl="revTx" presStyleIdx="1" presStyleCnt="6">
        <dgm:presLayoutVars/>
      </dgm:prSet>
      <dgm:spPr/>
    </dgm:pt>
    <dgm:pt modelId="{D8927EC8-ECBE-41EB-806B-33F11C39B2AC}" type="pres">
      <dgm:prSet presAssocID="{4892CD96-3A55-41A8-9B18-96BBE8F02B35}" presName="sibTrans" presStyleCnt="0"/>
      <dgm:spPr/>
    </dgm:pt>
    <dgm:pt modelId="{66A5F1F7-9DA0-455A-965A-ACBC9E1888CB}" type="pres">
      <dgm:prSet presAssocID="{F5B6CABD-5F50-4A0B-AA42-228B58586128}" presName="compNode" presStyleCnt="0"/>
      <dgm:spPr/>
    </dgm:pt>
    <dgm:pt modelId="{11A0152A-24E5-4191-9649-E2A8AAA21C19}" type="pres">
      <dgm:prSet presAssocID="{F5B6CABD-5F50-4A0B-AA42-228B585861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97EA81E-A3B7-4FD8-85FF-D11EAB6D4C75}" type="pres">
      <dgm:prSet presAssocID="{F5B6CABD-5F50-4A0B-AA42-228B58586128}" presName="iconSpace" presStyleCnt="0"/>
      <dgm:spPr/>
    </dgm:pt>
    <dgm:pt modelId="{542C011E-EA14-4256-A12A-FE26E9083643}" type="pres">
      <dgm:prSet presAssocID="{F5B6CABD-5F50-4A0B-AA42-228B58586128}" presName="parTx" presStyleLbl="revTx" presStyleIdx="2" presStyleCnt="6">
        <dgm:presLayoutVars>
          <dgm:chMax val="0"/>
          <dgm:chPref val="0"/>
        </dgm:presLayoutVars>
      </dgm:prSet>
      <dgm:spPr/>
    </dgm:pt>
    <dgm:pt modelId="{FCA9B098-31BF-4EDB-8E67-B7BD25EF78F5}" type="pres">
      <dgm:prSet presAssocID="{F5B6CABD-5F50-4A0B-AA42-228B58586128}" presName="txSpace" presStyleCnt="0"/>
      <dgm:spPr/>
    </dgm:pt>
    <dgm:pt modelId="{A8981328-BEFA-4627-B4D5-92CA54F6D4F7}" type="pres">
      <dgm:prSet presAssocID="{F5B6CABD-5F50-4A0B-AA42-228B58586128}" presName="desTx" presStyleLbl="revTx" presStyleIdx="3" presStyleCnt="6">
        <dgm:presLayoutVars/>
      </dgm:prSet>
      <dgm:spPr/>
    </dgm:pt>
    <dgm:pt modelId="{1D4FE91B-1B3E-415B-91DD-C5F759DE5976}" type="pres">
      <dgm:prSet presAssocID="{3A04985D-3BF3-4CCC-AAD1-C0B518D39179}" presName="sibTrans" presStyleCnt="0"/>
      <dgm:spPr/>
    </dgm:pt>
    <dgm:pt modelId="{0F75CE08-9564-47C5-9012-5F9485B2BB16}" type="pres">
      <dgm:prSet presAssocID="{1EE5773D-15F4-4367-9E14-6C75E7A1DBCB}" presName="compNode" presStyleCnt="0"/>
      <dgm:spPr/>
    </dgm:pt>
    <dgm:pt modelId="{F83A4E64-9B90-4C0D-BE31-B7C3A33E080E}" type="pres">
      <dgm:prSet presAssocID="{1EE5773D-15F4-4367-9E14-6C75E7A1DB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A88C8F7-5F80-4E43-A2B0-E76256F6AD4C}" type="pres">
      <dgm:prSet presAssocID="{1EE5773D-15F4-4367-9E14-6C75E7A1DBCB}" presName="iconSpace" presStyleCnt="0"/>
      <dgm:spPr/>
    </dgm:pt>
    <dgm:pt modelId="{66D13501-ABF2-4CDF-837A-37C44FA12B8E}" type="pres">
      <dgm:prSet presAssocID="{1EE5773D-15F4-4367-9E14-6C75E7A1DBCB}" presName="parTx" presStyleLbl="revTx" presStyleIdx="4" presStyleCnt="6">
        <dgm:presLayoutVars>
          <dgm:chMax val="0"/>
          <dgm:chPref val="0"/>
        </dgm:presLayoutVars>
      </dgm:prSet>
      <dgm:spPr/>
    </dgm:pt>
    <dgm:pt modelId="{75A66EFC-7C25-4A1F-A7FE-F33C5AD7E154}" type="pres">
      <dgm:prSet presAssocID="{1EE5773D-15F4-4367-9E14-6C75E7A1DBCB}" presName="txSpace" presStyleCnt="0"/>
      <dgm:spPr/>
    </dgm:pt>
    <dgm:pt modelId="{B623D697-92CC-438A-95A7-2E43C21CB23D}" type="pres">
      <dgm:prSet presAssocID="{1EE5773D-15F4-4367-9E14-6C75E7A1DBCB}" presName="desTx" presStyleLbl="revTx" presStyleIdx="5" presStyleCnt="6">
        <dgm:presLayoutVars/>
      </dgm:prSet>
      <dgm:spPr/>
    </dgm:pt>
  </dgm:ptLst>
  <dgm:cxnLst>
    <dgm:cxn modelId="{6965AF08-4CD3-4EF3-B635-6A6A11365CA4}" type="presOf" srcId="{1EE5773D-15F4-4367-9E14-6C75E7A1DBCB}" destId="{66D13501-ABF2-4CDF-837A-37C44FA12B8E}" srcOrd="0" destOrd="0" presId="urn:microsoft.com/office/officeart/2018/2/layout/IconLabelDescriptionList"/>
    <dgm:cxn modelId="{40341210-9640-42E1-9E76-FB1C72D8A156}" srcId="{1EE5773D-15F4-4367-9E14-6C75E7A1DBCB}" destId="{B30BB691-DFB9-4109-96A4-94556E98B09F}" srcOrd="0" destOrd="0" parTransId="{8F2B8AC3-ADD7-42EE-AB67-4951E5F43CEC}" sibTransId="{E89510AD-393E-4B60-80A0-48E3C859C80A}"/>
    <dgm:cxn modelId="{01F1F02B-2AA8-4496-A767-6619776CA390}" srcId="{4968C4C4-BEA2-4413-BA14-1983BE00A8EC}" destId="{13527F27-BBE5-4D1A-9317-958082F927B2}" srcOrd="0" destOrd="0" parTransId="{F5D5A09A-B5A1-49FB-82CE-F536A7D90174}" sibTransId="{A394C4BA-03A4-4988-A2AB-01CBD4614642}"/>
    <dgm:cxn modelId="{6BD7483C-CF02-4B5D-95B3-4599E20694FF}" type="presOf" srcId="{F24CA931-A17A-404D-857C-24A275E8156D}" destId="{CD5A846B-9980-430B-92DF-69D98A64079C}" srcOrd="0" destOrd="0" presId="urn:microsoft.com/office/officeart/2018/2/layout/IconLabelDescriptionList"/>
    <dgm:cxn modelId="{CE10C03D-E00E-4D8E-87E3-AB59DF4E28AB}" srcId="{F24CA931-A17A-404D-857C-24A275E8156D}" destId="{1EE5773D-15F4-4367-9E14-6C75E7A1DBCB}" srcOrd="2" destOrd="0" parTransId="{9D54B33F-456D-495F-9791-0401AB546289}" sibTransId="{C102F1D8-3995-470D-928E-22B26D41929C}"/>
    <dgm:cxn modelId="{9D5A9B62-9C71-4A61-982B-B4214B8871B1}" srcId="{4968C4C4-BEA2-4413-BA14-1983BE00A8EC}" destId="{10BC4554-444C-450F-A70B-74F8F6A39EF7}" srcOrd="1" destOrd="0" parTransId="{BF4D985A-3374-46EC-93CE-CE4DDCBB5632}" sibTransId="{4AF53E17-83C9-4178-AE5B-EE4EE26840B0}"/>
    <dgm:cxn modelId="{31812448-8230-4B17-B3CB-7DB65C8BEDBD}" type="presOf" srcId="{B30BB691-DFB9-4109-96A4-94556E98B09F}" destId="{B623D697-92CC-438A-95A7-2E43C21CB23D}" srcOrd="0" destOrd="0" presId="urn:microsoft.com/office/officeart/2018/2/layout/IconLabelDescriptionList"/>
    <dgm:cxn modelId="{7A824549-7E9B-430E-8F0F-8554AAAE4EB6}" type="presOf" srcId="{F5B6CABD-5F50-4A0B-AA42-228B58586128}" destId="{542C011E-EA14-4256-A12A-FE26E9083643}" srcOrd="0" destOrd="0" presId="urn:microsoft.com/office/officeart/2018/2/layout/IconLabelDescriptionList"/>
    <dgm:cxn modelId="{433BAD58-7CDE-43FF-9C69-0EE73569DC09}" type="presOf" srcId="{13527F27-BBE5-4D1A-9317-958082F927B2}" destId="{0DA2391E-40E0-4EF3-994D-94B4069EEEF2}" srcOrd="0" destOrd="0" presId="urn:microsoft.com/office/officeart/2018/2/layout/IconLabelDescriptionList"/>
    <dgm:cxn modelId="{525CC458-D91B-4FAF-8CA1-B543CD8BE633}" srcId="{F24CA931-A17A-404D-857C-24A275E8156D}" destId="{F5B6CABD-5F50-4A0B-AA42-228B58586128}" srcOrd="1" destOrd="0" parTransId="{9891A56B-2EA7-42A8-9E23-BAEA64FB3FEA}" sibTransId="{3A04985D-3BF3-4CCC-AAD1-C0B518D39179}"/>
    <dgm:cxn modelId="{ACEE867F-79D5-4769-8D65-6949D48AD808}" type="presOf" srcId="{57DDC8DA-89BA-4DDA-983F-F5607EC71AB2}" destId="{0DA2391E-40E0-4EF3-994D-94B4069EEEF2}" srcOrd="0" destOrd="2" presId="urn:microsoft.com/office/officeart/2018/2/layout/IconLabelDescriptionList"/>
    <dgm:cxn modelId="{9C336B84-48DE-4293-82E6-009C035BB3AF}" type="presOf" srcId="{666BEECF-6C5E-4E00-BE51-CF1E3F5D5460}" destId="{B623D697-92CC-438A-95A7-2E43C21CB23D}" srcOrd="0" destOrd="1" presId="urn:microsoft.com/office/officeart/2018/2/layout/IconLabelDescriptionList"/>
    <dgm:cxn modelId="{D0EAD884-2BE2-4B3F-B337-248B49781B55}" srcId="{F5B6CABD-5F50-4A0B-AA42-228B58586128}" destId="{9D105AE7-8CDF-459D-B286-ED57E6A098B4}" srcOrd="1" destOrd="0" parTransId="{283F13C0-30A8-4132-8339-861F1A20F62E}" sibTransId="{9E462475-94DD-497E-A7E3-1B4D7098BD02}"/>
    <dgm:cxn modelId="{028F199A-EA5F-4C3B-8C33-30CBE9755DD8}" type="presOf" srcId="{9D105AE7-8CDF-459D-B286-ED57E6A098B4}" destId="{A8981328-BEFA-4627-B4D5-92CA54F6D4F7}" srcOrd="0" destOrd="1" presId="urn:microsoft.com/office/officeart/2018/2/layout/IconLabelDescriptionList"/>
    <dgm:cxn modelId="{36E104AA-1B55-4E9F-9905-94458781B5D4}" srcId="{F5B6CABD-5F50-4A0B-AA42-228B58586128}" destId="{D187578F-01ED-42FB-83AD-AE788E1DAC07}" srcOrd="0" destOrd="0" parTransId="{D2856710-467A-456A-907A-290BC2239229}" sibTransId="{C9E20D2A-1DC1-4A33-9CFC-7B1B364D1363}"/>
    <dgm:cxn modelId="{16F729B6-FCA1-4134-B487-1F4E8B5AA10D}" srcId="{4968C4C4-BEA2-4413-BA14-1983BE00A8EC}" destId="{57DDC8DA-89BA-4DDA-983F-F5607EC71AB2}" srcOrd="2" destOrd="0" parTransId="{D5039727-9EC8-4760-B312-12286BF34780}" sibTransId="{97D7B9C0-B87B-447C-A651-028090E3C4B9}"/>
    <dgm:cxn modelId="{FE0B72BF-8445-4E4B-9619-7E30E68A5D2F}" type="presOf" srcId="{D187578F-01ED-42FB-83AD-AE788E1DAC07}" destId="{A8981328-BEFA-4627-B4D5-92CA54F6D4F7}" srcOrd="0" destOrd="0" presId="urn:microsoft.com/office/officeart/2018/2/layout/IconLabelDescriptionList"/>
    <dgm:cxn modelId="{FB11C8C3-588C-4784-94AF-81B13380D81D}" srcId="{1EE5773D-15F4-4367-9E14-6C75E7A1DBCB}" destId="{9E9669E6-C41B-40F4-9617-1AA0FEF1F0A0}" srcOrd="2" destOrd="0" parTransId="{BA3AFDB3-1974-4506-9F7A-E986514B42C7}" sibTransId="{2C2223E9-BDBC-4D08-8F1E-E4DE291C2FB4}"/>
    <dgm:cxn modelId="{0C2C8FE9-9F8C-4408-A5FE-7BDF74CC89BB}" type="presOf" srcId="{9E9669E6-C41B-40F4-9617-1AA0FEF1F0A0}" destId="{B623D697-92CC-438A-95A7-2E43C21CB23D}" srcOrd="0" destOrd="2" presId="urn:microsoft.com/office/officeart/2018/2/layout/IconLabelDescriptionList"/>
    <dgm:cxn modelId="{FECC78ED-6DAF-4003-91F4-BFB20D025F99}" type="presOf" srcId="{4968C4C4-BEA2-4413-BA14-1983BE00A8EC}" destId="{72CE3527-D4F9-4219-BB1A-B37F2152787B}" srcOrd="0" destOrd="0" presId="urn:microsoft.com/office/officeart/2018/2/layout/IconLabelDescriptionList"/>
    <dgm:cxn modelId="{7ABEE9ED-7BBB-429F-81E3-C06A2A4EFAA6}" type="presOf" srcId="{10BC4554-444C-450F-A70B-74F8F6A39EF7}" destId="{0DA2391E-40E0-4EF3-994D-94B4069EEEF2}" srcOrd="0" destOrd="1" presId="urn:microsoft.com/office/officeart/2018/2/layout/IconLabelDescriptionList"/>
    <dgm:cxn modelId="{6F4144EE-C051-4ACD-B3B8-3290EE16B768}" srcId="{1EE5773D-15F4-4367-9E14-6C75E7A1DBCB}" destId="{666BEECF-6C5E-4E00-BE51-CF1E3F5D5460}" srcOrd="1" destOrd="0" parTransId="{9BD66174-7C57-440D-AE48-127E1CE020D2}" sibTransId="{4233CA11-2447-4AC8-A4AF-881858358915}"/>
    <dgm:cxn modelId="{0F850BFA-5F2B-43DF-9119-9743F3AA31EE}" srcId="{F24CA931-A17A-404D-857C-24A275E8156D}" destId="{4968C4C4-BEA2-4413-BA14-1983BE00A8EC}" srcOrd="0" destOrd="0" parTransId="{6FAA006D-09D7-40AC-9C11-3A96040D7B8C}" sibTransId="{4892CD96-3A55-41A8-9B18-96BBE8F02B35}"/>
    <dgm:cxn modelId="{CBC47D70-FAF0-4CBF-B6C0-A01EEA3CC90A}" type="presParOf" srcId="{CD5A846B-9980-430B-92DF-69D98A64079C}" destId="{ADD007B5-D510-4C30-A831-DAD409997CB8}" srcOrd="0" destOrd="0" presId="urn:microsoft.com/office/officeart/2018/2/layout/IconLabelDescriptionList"/>
    <dgm:cxn modelId="{B69A2FC9-DBF0-448E-89C3-306C7631F851}" type="presParOf" srcId="{ADD007B5-D510-4C30-A831-DAD409997CB8}" destId="{44CD8FA2-005E-4FE9-8819-960648CB0CAA}" srcOrd="0" destOrd="0" presId="urn:microsoft.com/office/officeart/2018/2/layout/IconLabelDescriptionList"/>
    <dgm:cxn modelId="{D5225210-9A6E-480B-B8D8-364B633EB283}" type="presParOf" srcId="{ADD007B5-D510-4C30-A831-DAD409997CB8}" destId="{6F00A0F0-F03E-47BD-B59A-8FA0E7E1274C}" srcOrd="1" destOrd="0" presId="urn:microsoft.com/office/officeart/2018/2/layout/IconLabelDescriptionList"/>
    <dgm:cxn modelId="{26DB2ABF-4C14-47F9-B360-4A1917FA30A4}" type="presParOf" srcId="{ADD007B5-D510-4C30-A831-DAD409997CB8}" destId="{72CE3527-D4F9-4219-BB1A-B37F2152787B}" srcOrd="2" destOrd="0" presId="urn:microsoft.com/office/officeart/2018/2/layout/IconLabelDescriptionList"/>
    <dgm:cxn modelId="{0F1AED9B-563C-4255-BBAE-87C2425AA0F6}" type="presParOf" srcId="{ADD007B5-D510-4C30-A831-DAD409997CB8}" destId="{DC1B077C-CEBC-4A18-9E9E-599F1E36D3B2}" srcOrd="3" destOrd="0" presId="urn:microsoft.com/office/officeart/2018/2/layout/IconLabelDescriptionList"/>
    <dgm:cxn modelId="{B8F9B271-1B67-4E0A-BAC3-08A30843D116}" type="presParOf" srcId="{ADD007B5-D510-4C30-A831-DAD409997CB8}" destId="{0DA2391E-40E0-4EF3-994D-94B4069EEEF2}" srcOrd="4" destOrd="0" presId="urn:microsoft.com/office/officeart/2018/2/layout/IconLabelDescriptionList"/>
    <dgm:cxn modelId="{34C67170-4305-4740-ADA8-57C70CF04481}" type="presParOf" srcId="{CD5A846B-9980-430B-92DF-69D98A64079C}" destId="{D8927EC8-ECBE-41EB-806B-33F11C39B2AC}" srcOrd="1" destOrd="0" presId="urn:microsoft.com/office/officeart/2018/2/layout/IconLabelDescriptionList"/>
    <dgm:cxn modelId="{B3B2BC38-A93B-47E4-B7E5-13F5E9E55CEA}" type="presParOf" srcId="{CD5A846B-9980-430B-92DF-69D98A64079C}" destId="{66A5F1F7-9DA0-455A-965A-ACBC9E1888CB}" srcOrd="2" destOrd="0" presId="urn:microsoft.com/office/officeart/2018/2/layout/IconLabelDescriptionList"/>
    <dgm:cxn modelId="{4E6BD22B-79CB-45DE-8B39-DF6298B7C812}" type="presParOf" srcId="{66A5F1F7-9DA0-455A-965A-ACBC9E1888CB}" destId="{11A0152A-24E5-4191-9649-E2A8AAA21C19}" srcOrd="0" destOrd="0" presId="urn:microsoft.com/office/officeart/2018/2/layout/IconLabelDescriptionList"/>
    <dgm:cxn modelId="{51039F59-CBF0-40E5-B7A0-C71B5DD258C6}" type="presParOf" srcId="{66A5F1F7-9DA0-455A-965A-ACBC9E1888CB}" destId="{697EA81E-A3B7-4FD8-85FF-D11EAB6D4C75}" srcOrd="1" destOrd="0" presId="urn:microsoft.com/office/officeart/2018/2/layout/IconLabelDescriptionList"/>
    <dgm:cxn modelId="{CA0DF26E-9FE8-40C4-942F-65F9D5689B56}" type="presParOf" srcId="{66A5F1F7-9DA0-455A-965A-ACBC9E1888CB}" destId="{542C011E-EA14-4256-A12A-FE26E9083643}" srcOrd="2" destOrd="0" presId="urn:microsoft.com/office/officeart/2018/2/layout/IconLabelDescriptionList"/>
    <dgm:cxn modelId="{7EC7C5F6-6687-4D35-859F-2ECC1D9B778B}" type="presParOf" srcId="{66A5F1F7-9DA0-455A-965A-ACBC9E1888CB}" destId="{FCA9B098-31BF-4EDB-8E67-B7BD25EF78F5}" srcOrd="3" destOrd="0" presId="urn:microsoft.com/office/officeart/2018/2/layout/IconLabelDescriptionList"/>
    <dgm:cxn modelId="{2028BF16-FE60-4B4A-BCB8-E3D8544FADBB}" type="presParOf" srcId="{66A5F1F7-9DA0-455A-965A-ACBC9E1888CB}" destId="{A8981328-BEFA-4627-B4D5-92CA54F6D4F7}" srcOrd="4" destOrd="0" presId="urn:microsoft.com/office/officeart/2018/2/layout/IconLabelDescriptionList"/>
    <dgm:cxn modelId="{D84B61B6-D14D-41D7-9FC1-3A395B0CED23}" type="presParOf" srcId="{CD5A846B-9980-430B-92DF-69D98A64079C}" destId="{1D4FE91B-1B3E-415B-91DD-C5F759DE5976}" srcOrd="3" destOrd="0" presId="urn:microsoft.com/office/officeart/2018/2/layout/IconLabelDescriptionList"/>
    <dgm:cxn modelId="{8204AD45-82E5-47F5-A634-9F91703E64EE}" type="presParOf" srcId="{CD5A846B-9980-430B-92DF-69D98A64079C}" destId="{0F75CE08-9564-47C5-9012-5F9485B2BB16}" srcOrd="4" destOrd="0" presId="urn:microsoft.com/office/officeart/2018/2/layout/IconLabelDescriptionList"/>
    <dgm:cxn modelId="{5E625F03-A2E7-4877-B665-7AEA1ADD7B12}" type="presParOf" srcId="{0F75CE08-9564-47C5-9012-5F9485B2BB16}" destId="{F83A4E64-9B90-4C0D-BE31-B7C3A33E080E}" srcOrd="0" destOrd="0" presId="urn:microsoft.com/office/officeart/2018/2/layout/IconLabelDescriptionList"/>
    <dgm:cxn modelId="{BD7C70E5-0E9C-474A-9421-04E4977EC509}" type="presParOf" srcId="{0F75CE08-9564-47C5-9012-5F9485B2BB16}" destId="{7A88C8F7-5F80-4E43-A2B0-E76256F6AD4C}" srcOrd="1" destOrd="0" presId="urn:microsoft.com/office/officeart/2018/2/layout/IconLabelDescriptionList"/>
    <dgm:cxn modelId="{07E9507C-7E70-49DA-A523-9A80E30A3689}" type="presParOf" srcId="{0F75CE08-9564-47C5-9012-5F9485B2BB16}" destId="{66D13501-ABF2-4CDF-837A-37C44FA12B8E}" srcOrd="2" destOrd="0" presId="urn:microsoft.com/office/officeart/2018/2/layout/IconLabelDescriptionList"/>
    <dgm:cxn modelId="{BD2A0C4A-8DCB-4899-8832-3CB13164DABE}" type="presParOf" srcId="{0F75CE08-9564-47C5-9012-5F9485B2BB16}" destId="{75A66EFC-7C25-4A1F-A7FE-F33C5AD7E154}" srcOrd="3" destOrd="0" presId="urn:microsoft.com/office/officeart/2018/2/layout/IconLabelDescriptionList"/>
    <dgm:cxn modelId="{30301605-4A49-450C-964D-79B17ABCE594}" type="presParOf" srcId="{0F75CE08-9564-47C5-9012-5F9485B2BB16}" destId="{B623D697-92CC-438A-95A7-2E43C21CB23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307EFE-C65F-4230-A9ED-2FA92F322580}" type="doc">
      <dgm:prSet loTypeId="urn:microsoft.com/office/officeart/2005/8/layout/matrix2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A26590-FD42-43C5-A932-5A9D7246603C}">
      <dgm:prSet/>
      <dgm:spPr/>
      <dgm:t>
        <a:bodyPr/>
        <a:lstStyle/>
        <a:p>
          <a:r>
            <a:rPr lang="en-US" dirty="0"/>
            <a:t>we have used Firebase data base its adequate for 3k users.  </a:t>
          </a:r>
        </a:p>
      </dgm:t>
    </dgm:pt>
    <dgm:pt modelId="{96E65BAB-5ABD-42EF-B39D-BABD40E19567}" type="parTrans" cxnId="{7DEA1CB8-5900-4224-A5D1-B40651FB5B36}">
      <dgm:prSet/>
      <dgm:spPr/>
      <dgm:t>
        <a:bodyPr/>
        <a:lstStyle/>
        <a:p>
          <a:endParaRPr lang="en-US"/>
        </a:p>
      </dgm:t>
    </dgm:pt>
    <dgm:pt modelId="{DF05EDCB-967C-4EFB-BAF5-8E6FA33280DA}" type="sibTrans" cxnId="{7DEA1CB8-5900-4224-A5D1-B40651FB5B36}">
      <dgm:prSet/>
      <dgm:spPr/>
      <dgm:t>
        <a:bodyPr/>
        <a:lstStyle/>
        <a:p>
          <a:endParaRPr lang="en-US"/>
        </a:p>
      </dgm:t>
    </dgm:pt>
    <dgm:pt modelId="{F49DC183-E2A0-4AC6-81E7-15D2C96287B1}">
      <dgm:prSet/>
      <dgm:spPr/>
      <dgm:t>
        <a:bodyPr/>
        <a:lstStyle/>
        <a:p>
          <a:r>
            <a:rPr lang="en-US" dirty="0"/>
            <a:t>Integrating Open-source </a:t>
          </a:r>
          <a:r>
            <a:rPr lang="en-US" i="0" dirty="0"/>
            <a:t>API</a:t>
          </a:r>
          <a:r>
            <a:rPr lang="en-US" b="0" i="0" dirty="0"/>
            <a:t>: For location services.(</a:t>
          </a:r>
          <a:r>
            <a:rPr lang="en-US" dirty="0"/>
            <a:t>can optimize the distance cluster (size: 500meters).</a:t>
          </a:r>
        </a:p>
      </dgm:t>
    </dgm:pt>
    <dgm:pt modelId="{092C630F-633D-41B1-B35E-46115E14184D}" type="parTrans" cxnId="{865B8960-C38D-4E02-9D2B-A8690C053FDA}">
      <dgm:prSet/>
      <dgm:spPr/>
      <dgm:t>
        <a:bodyPr/>
        <a:lstStyle/>
        <a:p>
          <a:endParaRPr lang="en-US"/>
        </a:p>
      </dgm:t>
    </dgm:pt>
    <dgm:pt modelId="{EE579471-A8EF-4BE1-976D-651A3C6A997E}" type="sibTrans" cxnId="{865B8960-C38D-4E02-9D2B-A8690C053FDA}">
      <dgm:prSet/>
      <dgm:spPr/>
      <dgm:t>
        <a:bodyPr/>
        <a:lstStyle/>
        <a:p>
          <a:endParaRPr lang="en-US"/>
        </a:p>
      </dgm:t>
    </dgm:pt>
    <dgm:pt modelId="{5A10ADC3-131E-4C69-9D3A-49288B86A9ED}">
      <dgm:prSet/>
      <dgm:spPr/>
      <dgm:t>
        <a:bodyPr/>
        <a:lstStyle/>
        <a:p>
          <a:r>
            <a:rPr lang="en-US"/>
            <a:t>Optimizing the Run and load time.</a:t>
          </a:r>
        </a:p>
      </dgm:t>
    </dgm:pt>
    <dgm:pt modelId="{0DABD0C3-CC5D-4983-96EB-581FBB238B96}" type="parTrans" cxnId="{6675C5B3-72D8-46BA-8676-B940EFD9FEB9}">
      <dgm:prSet/>
      <dgm:spPr/>
      <dgm:t>
        <a:bodyPr/>
        <a:lstStyle/>
        <a:p>
          <a:endParaRPr lang="en-US"/>
        </a:p>
      </dgm:t>
    </dgm:pt>
    <dgm:pt modelId="{686321A0-7F23-47D6-B766-DE857DBF1F82}" type="sibTrans" cxnId="{6675C5B3-72D8-46BA-8676-B940EFD9FEB9}">
      <dgm:prSet/>
      <dgm:spPr/>
      <dgm:t>
        <a:bodyPr/>
        <a:lstStyle/>
        <a:p>
          <a:endParaRPr lang="en-US"/>
        </a:p>
      </dgm:t>
    </dgm:pt>
    <dgm:pt modelId="{BC342B92-BE81-4CA3-9EE1-DDA82749C19B}">
      <dgm:prSet/>
      <dgm:spPr/>
      <dgm:t>
        <a:bodyPr/>
        <a:lstStyle/>
        <a:p>
          <a:r>
            <a:rPr lang="en-US"/>
            <a:t>Riders' incentives for facilitating the commute.</a:t>
          </a:r>
        </a:p>
      </dgm:t>
    </dgm:pt>
    <dgm:pt modelId="{DB9ACDC0-3042-481C-9654-F727FDEBE9F4}" type="parTrans" cxnId="{7A9FDC07-E4F8-4586-B1D8-BA27B1FBCAC3}">
      <dgm:prSet/>
      <dgm:spPr/>
      <dgm:t>
        <a:bodyPr/>
        <a:lstStyle/>
        <a:p>
          <a:endParaRPr lang="en-US"/>
        </a:p>
      </dgm:t>
    </dgm:pt>
    <dgm:pt modelId="{34B9B581-C7F7-4D34-B874-8BF2C3864BAC}" type="sibTrans" cxnId="{7A9FDC07-E4F8-4586-B1D8-BA27B1FBCAC3}">
      <dgm:prSet/>
      <dgm:spPr/>
      <dgm:t>
        <a:bodyPr/>
        <a:lstStyle/>
        <a:p>
          <a:endParaRPr lang="en-US"/>
        </a:p>
      </dgm:t>
    </dgm:pt>
    <dgm:pt modelId="{3A084BE3-6854-43B2-AC48-8B3FCE8F12EF}" type="pres">
      <dgm:prSet presAssocID="{EF307EFE-C65F-4230-A9ED-2FA92F322580}" presName="matrix" presStyleCnt="0">
        <dgm:presLayoutVars>
          <dgm:chMax val="1"/>
          <dgm:dir/>
          <dgm:resizeHandles val="exact"/>
        </dgm:presLayoutVars>
      </dgm:prSet>
      <dgm:spPr/>
    </dgm:pt>
    <dgm:pt modelId="{E34C41CE-CCBE-4CA2-A0FD-8BC6036068AC}" type="pres">
      <dgm:prSet presAssocID="{EF307EFE-C65F-4230-A9ED-2FA92F322580}" presName="axisShape" presStyleLbl="bgShp" presStyleIdx="0" presStyleCnt="1"/>
      <dgm:spPr/>
    </dgm:pt>
    <dgm:pt modelId="{078D5E6E-39D7-4912-B052-561B49511A49}" type="pres">
      <dgm:prSet presAssocID="{EF307EFE-C65F-4230-A9ED-2FA92F322580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C00A62D-4AE4-4E3C-933E-147FF280E328}" type="pres">
      <dgm:prSet presAssocID="{EF307EFE-C65F-4230-A9ED-2FA92F322580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4B9D0C-3618-4504-BB58-55CB34417842}" type="pres">
      <dgm:prSet presAssocID="{EF307EFE-C65F-4230-A9ED-2FA92F322580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DB43D25-5739-4643-A233-0B85E362719A}" type="pres">
      <dgm:prSet presAssocID="{EF307EFE-C65F-4230-A9ED-2FA92F322580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A9FDC07-E4F8-4586-B1D8-BA27B1FBCAC3}" srcId="{EF307EFE-C65F-4230-A9ED-2FA92F322580}" destId="{BC342B92-BE81-4CA3-9EE1-DDA82749C19B}" srcOrd="3" destOrd="0" parTransId="{DB9ACDC0-3042-481C-9654-F727FDEBE9F4}" sibTransId="{34B9B581-C7F7-4D34-B874-8BF2C3864BAC}"/>
    <dgm:cxn modelId="{45765C1D-D5C7-47C9-835B-A6F261F03580}" type="presOf" srcId="{5A10ADC3-131E-4C69-9D3A-49288B86A9ED}" destId="{9F4B9D0C-3618-4504-BB58-55CB34417842}" srcOrd="0" destOrd="0" presId="urn:microsoft.com/office/officeart/2005/8/layout/matrix2"/>
    <dgm:cxn modelId="{04FC4E60-E597-414D-B50C-9D1D50397307}" type="presOf" srcId="{7CA26590-FD42-43C5-A932-5A9D7246603C}" destId="{078D5E6E-39D7-4912-B052-561B49511A49}" srcOrd="0" destOrd="0" presId="urn:microsoft.com/office/officeart/2005/8/layout/matrix2"/>
    <dgm:cxn modelId="{865B8960-C38D-4E02-9D2B-A8690C053FDA}" srcId="{EF307EFE-C65F-4230-A9ED-2FA92F322580}" destId="{F49DC183-E2A0-4AC6-81E7-15D2C96287B1}" srcOrd="1" destOrd="0" parTransId="{092C630F-633D-41B1-B35E-46115E14184D}" sibTransId="{EE579471-A8EF-4BE1-976D-651A3C6A997E}"/>
    <dgm:cxn modelId="{28B15D64-B33D-4F15-B24D-EA4924FFC113}" type="presOf" srcId="{F49DC183-E2A0-4AC6-81E7-15D2C96287B1}" destId="{3C00A62D-4AE4-4E3C-933E-147FF280E328}" srcOrd="0" destOrd="0" presId="urn:microsoft.com/office/officeart/2005/8/layout/matrix2"/>
    <dgm:cxn modelId="{ADE16CAD-91BF-43B8-B728-C841F5111F11}" type="presOf" srcId="{BC342B92-BE81-4CA3-9EE1-DDA82749C19B}" destId="{0DB43D25-5739-4643-A233-0B85E362719A}" srcOrd="0" destOrd="0" presId="urn:microsoft.com/office/officeart/2005/8/layout/matrix2"/>
    <dgm:cxn modelId="{6675C5B3-72D8-46BA-8676-B940EFD9FEB9}" srcId="{EF307EFE-C65F-4230-A9ED-2FA92F322580}" destId="{5A10ADC3-131E-4C69-9D3A-49288B86A9ED}" srcOrd="2" destOrd="0" parTransId="{0DABD0C3-CC5D-4983-96EB-581FBB238B96}" sibTransId="{686321A0-7F23-47D6-B766-DE857DBF1F82}"/>
    <dgm:cxn modelId="{7DEA1CB8-5900-4224-A5D1-B40651FB5B36}" srcId="{EF307EFE-C65F-4230-A9ED-2FA92F322580}" destId="{7CA26590-FD42-43C5-A932-5A9D7246603C}" srcOrd="0" destOrd="0" parTransId="{96E65BAB-5ABD-42EF-B39D-BABD40E19567}" sibTransId="{DF05EDCB-967C-4EFB-BAF5-8E6FA33280DA}"/>
    <dgm:cxn modelId="{0EC531DE-F7F6-4A17-8E63-0F4BC0CFF1A7}" type="presOf" srcId="{EF307EFE-C65F-4230-A9ED-2FA92F322580}" destId="{3A084BE3-6854-43B2-AC48-8B3FCE8F12EF}" srcOrd="0" destOrd="0" presId="urn:microsoft.com/office/officeart/2005/8/layout/matrix2"/>
    <dgm:cxn modelId="{19290CCA-3A4F-4CBE-8A92-ED8AB4BF8881}" type="presParOf" srcId="{3A084BE3-6854-43B2-AC48-8B3FCE8F12EF}" destId="{E34C41CE-CCBE-4CA2-A0FD-8BC6036068AC}" srcOrd="0" destOrd="0" presId="urn:microsoft.com/office/officeart/2005/8/layout/matrix2"/>
    <dgm:cxn modelId="{BC5F3BFB-ED20-4408-912C-5E1C904EAC85}" type="presParOf" srcId="{3A084BE3-6854-43B2-AC48-8B3FCE8F12EF}" destId="{078D5E6E-39D7-4912-B052-561B49511A49}" srcOrd="1" destOrd="0" presId="urn:microsoft.com/office/officeart/2005/8/layout/matrix2"/>
    <dgm:cxn modelId="{CEF6C46D-C1A4-4168-B153-2EBEED5D5C4F}" type="presParOf" srcId="{3A084BE3-6854-43B2-AC48-8B3FCE8F12EF}" destId="{3C00A62D-4AE4-4E3C-933E-147FF280E328}" srcOrd="2" destOrd="0" presId="urn:microsoft.com/office/officeart/2005/8/layout/matrix2"/>
    <dgm:cxn modelId="{0617B5C8-F388-45C1-81CC-36F0601D2827}" type="presParOf" srcId="{3A084BE3-6854-43B2-AC48-8B3FCE8F12EF}" destId="{9F4B9D0C-3618-4504-BB58-55CB34417842}" srcOrd="3" destOrd="0" presId="urn:microsoft.com/office/officeart/2005/8/layout/matrix2"/>
    <dgm:cxn modelId="{64CC84FE-CDE6-4609-B187-4EBA6AD930F1}" type="presParOf" srcId="{3A084BE3-6854-43B2-AC48-8B3FCE8F12EF}" destId="{0DB43D25-5739-4643-A233-0B85E362719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24E20-8F4D-44B1-B6B4-447F9D2D6C8D}">
      <dsp:nvSpPr>
        <dsp:cNvPr id="0" name=""/>
        <dsp:cNvSpPr/>
      </dsp:nvSpPr>
      <dsp:spPr>
        <a:xfrm>
          <a:off x="335676" y="65516"/>
          <a:ext cx="1399575" cy="13995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73FC4-7BF0-45F1-A891-21AE6378827B}">
      <dsp:nvSpPr>
        <dsp:cNvPr id="0" name=""/>
        <dsp:cNvSpPr/>
      </dsp:nvSpPr>
      <dsp:spPr>
        <a:xfrm>
          <a:off x="629587" y="359426"/>
          <a:ext cx="811753" cy="8117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565CA-89F1-4114-95A9-887064599D0F}">
      <dsp:nvSpPr>
        <dsp:cNvPr id="0" name=""/>
        <dsp:cNvSpPr/>
      </dsp:nvSpPr>
      <dsp:spPr>
        <a:xfrm>
          <a:off x="2035160" y="65516"/>
          <a:ext cx="3298998" cy="1399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Major Challenges</a:t>
          </a:r>
          <a:r>
            <a:rPr lang="en-US" sz="2000" kern="1200" dirty="0"/>
            <a:t>: Pollution, Resources outage, Climate changes.</a:t>
          </a:r>
        </a:p>
      </dsp:txBody>
      <dsp:txXfrm>
        <a:off x="2035160" y="65516"/>
        <a:ext cx="3298998" cy="1399575"/>
      </dsp:txXfrm>
    </dsp:sp>
    <dsp:sp modelId="{587A65E3-B689-4624-AC97-AF341438B64D}">
      <dsp:nvSpPr>
        <dsp:cNvPr id="0" name=""/>
        <dsp:cNvSpPr/>
      </dsp:nvSpPr>
      <dsp:spPr>
        <a:xfrm>
          <a:off x="5908984" y="65516"/>
          <a:ext cx="1399575" cy="13995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828A8-0350-4227-B266-01C6589975AC}">
      <dsp:nvSpPr>
        <dsp:cNvPr id="0" name=""/>
        <dsp:cNvSpPr/>
      </dsp:nvSpPr>
      <dsp:spPr>
        <a:xfrm>
          <a:off x="6202894" y="359426"/>
          <a:ext cx="811753" cy="8117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A4446-EBF6-442C-9357-2AB5F1BEAEFC}">
      <dsp:nvSpPr>
        <dsp:cNvPr id="0" name=""/>
        <dsp:cNvSpPr/>
      </dsp:nvSpPr>
      <dsp:spPr>
        <a:xfrm>
          <a:off x="7608468" y="65516"/>
          <a:ext cx="3298998" cy="1399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Traffic Congestion</a:t>
          </a:r>
          <a:r>
            <a:rPr lang="en-US" sz="2000" kern="1200" dirty="0"/>
            <a:t>: Heavy traffic during peak hours causes delays and increases stress levels among employees.</a:t>
          </a:r>
        </a:p>
      </dsp:txBody>
      <dsp:txXfrm>
        <a:off x="7608468" y="65516"/>
        <a:ext cx="3298998" cy="1399575"/>
      </dsp:txXfrm>
    </dsp:sp>
    <dsp:sp modelId="{A2D29FF6-EF70-4619-8392-A7F4C6FCA759}">
      <dsp:nvSpPr>
        <dsp:cNvPr id="0" name=""/>
        <dsp:cNvSpPr/>
      </dsp:nvSpPr>
      <dsp:spPr>
        <a:xfrm flipV="1">
          <a:off x="531701" y="2708500"/>
          <a:ext cx="419704" cy="1130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B7EB2-96E1-402E-99E8-E0A489B79DC5}">
      <dsp:nvSpPr>
        <dsp:cNvPr id="0" name=""/>
        <dsp:cNvSpPr/>
      </dsp:nvSpPr>
      <dsp:spPr>
        <a:xfrm>
          <a:off x="335676" y="2359159"/>
          <a:ext cx="811753" cy="8117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D79A5-1125-48E0-86B2-AA32CB1FDC86}">
      <dsp:nvSpPr>
        <dsp:cNvPr id="0" name=""/>
        <dsp:cNvSpPr/>
      </dsp:nvSpPr>
      <dsp:spPr>
        <a:xfrm>
          <a:off x="1741249" y="2065248"/>
          <a:ext cx="3298998" cy="1399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741249" y="2065248"/>
        <a:ext cx="3298998" cy="1399575"/>
      </dsp:txXfrm>
    </dsp:sp>
    <dsp:sp modelId="{EBDB9DEE-7D26-4077-9D04-23C323B68F79}">
      <dsp:nvSpPr>
        <dsp:cNvPr id="0" name=""/>
        <dsp:cNvSpPr/>
      </dsp:nvSpPr>
      <dsp:spPr>
        <a:xfrm>
          <a:off x="2486309" y="1966396"/>
          <a:ext cx="1399575" cy="13995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00A16-C45D-4042-985D-EB10D14A9029}">
      <dsp:nvSpPr>
        <dsp:cNvPr id="0" name=""/>
        <dsp:cNvSpPr/>
      </dsp:nvSpPr>
      <dsp:spPr>
        <a:xfrm>
          <a:off x="2780218" y="2260304"/>
          <a:ext cx="811753" cy="8117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E79FC-39AB-4718-A1D3-00D8C8B9A17A}">
      <dsp:nvSpPr>
        <dsp:cNvPr id="0" name=""/>
        <dsp:cNvSpPr/>
      </dsp:nvSpPr>
      <dsp:spPr>
        <a:xfrm>
          <a:off x="4185787" y="1966396"/>
          <a:ext cx="3298998" cy="1399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Environmental Impact</a:t>
          </a:r>
          <a:r>
            <a:rPr lang="en-US" sz="2000" kern="1200" dirty="0"/>
            <a:t>: High levels of vehicle emissions contribute to environmental pollution and health concerns.</a:t>
          </a:r>
        </a:p>
      </dsp:txBody>
      <dsp:txXfrm>
        <a:off x="4185787" y="1966396"/>
        <a:ext cx="3298998" cy="1399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D8FA2-005E-4FE9-8819-960648CB0CAA}">
      <dsp:nvSpPr>
        <dsp:cNvPr id="0" name=""/>
        <dsp:cNvSpPr/>
      </dsp:nvSpPr>
      <dsp:spPr>
        <a:xfrm>
          <a:off x="1582" y="273207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E3527-D4F9-4219-BB1A-B37F2152787B}">
      <dsp:nvSpPr>
        <dsp:cNvPr id="0" name=""/>
        <dsp:cNvSpPr/>
      </dsp:nvSpPr>
      <dsp:spPr>
        <a:xfrm>
          <a:off x="1582" y="157138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i="0" kern="1200"/>
            <a:t>Frontend</a:t>
          </a:r>
          <a:r>
            <a:rPr lang="en-US" sz="3100" b="0" i="0" kern="1200"/>
            <a:t>:</a:t>
          </a:r>
          <a:endParaRPr lang="en-US" sz="3100" kern="1200"/>
        </a:p>
      </dsp:txBody>
      <dsp:txXfrm>
        <a:off x="1582" y="1571385"/>
        <a:ext cx="3261093" cy="489164"/>
      </dsp:txXfrm>
    </dsp:sp>
    <dsp:sp modelId="{0DA2391E-40E0-4EF3-994D-94B4069EEEF2}">
      <dsp:nvSpPr>
        <dsp:cNvPr id="0" name=""/>
        <dsp:cNvSpPr/>
      </dsp:nvSpPr>
      <dsp:spPr>
        <a:xfrm>
          <a:off x="1582" y="2133477"/>
          <a:ext cx="3261093" cy="1786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Angular material: For building the user interface.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HTML/CSS</a:t>
          </a:r>
          <a:r>
            <a:rPr lang="en-US" sz="1700" b="0" i="0" kern="1200"/>
            <a:t>: For structuring and styling the web pages.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JavaScript</a:t>
          </a:r>
          <a:r>
            <a:rPr lang="en-US" sz="1700" b="0" i="0" kern="1200"/>
            <a:t>: For adding interactivity to the web pages.</a:t>
          </a:r>
          <a:endParaRPr lang="en-US" sz="1700" kern="1200"/>
        </a:p>
      </dsp:txBody>
      <dsp:txXfrm>
        <a:off x="1582" y="2133477"/>
        <a:ext cx="3261093" cy="1786119"/>
      </dsp:txXfrm>
    </dsp:sp>
    <dsp:sp modelId="{11A0152A-24E5-4191-9649-E2A8AAA21C19}">
      <dsp:nvSpPr>
        <dsp:cNvPr id="0" name=""/>
        <dsp:cNvSpPr/>
      </dsp:nvSpPr>
      <dsp:spPr>
        <a:xfrm>
          <a:off x="3833367" y="273207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C011E-EA14-4256-A12A-FE26E9083643}">
      <dsp:nvSpPr>
        <dsp:cNvPr id="0" name=""/>
        <dsp:cNvSpPr/>
      </dsp:nvSpPr>
      <dsp:spPr>
        <a:xfrm>
          <a:off x="3833367" y="157138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i="0" kern="1200"/>
            <a:t>Backend</a:t>
          </a:r>
          <a:r>
            <a:rPr lang="en-US" sz="3100" b="0" i="0" kern="1200"/>
            <a:t>:</a:t>
          </a:r>
          <a:endParaRPr lang="en-US" sz="3100" kern="1200"/>
        </a:p>
      </dsp:txBody>
      <dsp:txXfrm>
        <a:off x="3833367" y="1571385"/>
        <a:ext cx="3261093" cy="489164"/>
      </dsp:txXfrm>
    </dsp:sp>
    <dsp:sp modelId="{A8981328-BEFA-4627-B4D5-92CA54F6D4F7}">
      <dsp:nvSpPr>
        <dsp:cNvPr id="0" name=""/>
        <dsp:cNvSpPr/>
      </dsp:nvSpPr>
      <dsp:spPr>
        <a:xfrm>
          <a:off x="3833367" y="2133477"/>
          <a:ext cx="3261093" cy="1786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Node.js</a:t>
          </a:r>
          <a:r>
            <a:rPr lang="en-US" sz="1700" b="0" i="0" kern="1200"/>
            <a:t>: For server-side scripting.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Firebase: </a:t>
          </a:r>
          <a:r>
            <a:rPr lang="en-US" sz="1700" b="0" i="0" kern="1200" dirty="0"/>
            <a:t>Database</a:t>
          </a:r>
          <a:endParaRPr lang="en-US" sz="1700" b="0" kern="1200" dirty="0"/>
        </a:p>
      </dsp:txBody>
      <dsp:txXfrm>
        <a:off x="3833367" y="2133477"/>
        <a:ext cx="3261093" cy="1786119"/>
      </dsp:txXfrm>
    </dsp:sp>
    <dsp:sp modelId="{F83A4E64-9B90-4C0D-BE31-B7C3A33E080E}">
      <dsp:nvSpPr>
        <dsp:cNvPr id="0" name=""/>
        <dsp:cNvSpPr/>
      </dsp:nvSpPr>
      <dsp:spPr>
        <a:xfrm>
          <a:off x="7665152" y="273207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13501-ABF2-4CDF-837A-37C44FA12B8E}">
      <dsp:nvSpPr>
        <dsp:cNvPr id="0" name=""/>
        <dsp:cNvSpPr/>
      </dsp:nvSpPr>
      <dsp:spPr>
        <a:xfrm>
          <a:off x="7665152" y="157138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i="0" kern="1200"/>
            <a:t>Tools</a:t>
          </a:r>
          <a:r>
            <a:rPr lang="en-US" sz="3100" b="0" i="0" kern="1200"/>
            <a:t>:</a:t>
          </a:r>
          <a:endParaRPr lang="en-US" sz="3100" kern="1200"/>
        </a:p>
      </dsp:txBody>
      <dsp:txXfrm>
        <a:off x="7665152" y="1571385"/>
        <a:ext cx="3261093" cy="489164"/>
      </dsp:txXfrm>
    </dsp:sp>
    <dsp:sp modelId="{B623D697-92CC-438A-95A7-2E43C21CB23D}">
      <dsp:nvSpPr>
        <dsp:cNvPr id="0" name=""/>
        <dsp:cNvSpPr/>
      </dsp:nvSpPr>
      <dsp:spPr>
        <a:xfrm>
          <a:off x="7665152" y="2133477"/>
          <a:ext cx="3261093" cy="1786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Git</a:t>
          </a:r>
          <a:r>
            <a:rPr lang="en-US" sz="1700" b="0" i="0" kern="1200" dirty="0"/>
            <a:t>: For version control.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GitHub</a:t>
          </a:r>
          <a:r>
            <a:rPr lang="en-US" sz="1700" b="0" i="0" kern="1200"/>
            <a:t>: For code repository and collaboration.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Postman</a:t>
          </a:r>
          <a:r>
            <a:rPr lang="en-US" sz="1700" b="0" i="0" kern="1200" dirty="0"/>
            <a:t>: For API testing.</a:t>
          </a:r>
          <a:endParaRPr lang="en-US" sz="1700" kern="1200" dirty="0"/>
        </a:p>
      </dsp:txBody>
      <dsp:txXfrm>
        <a:off x="7665152" y="2133477"/>
        <a:ext cx="3261093" cy="1786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C41CE-CCBE-4CA2-A0FD-8BC6036068AC}">
      <dsp:nvSpPr>
        <dsp:cNvPr id="0" name=""/>
        <dsp:cNvSpPr/>
      </dsp:nvSpPr>
      <dsp:spPr>
        <a:xfrm>
          <a:off x="3082131" y="0"/>
          <a:ext cx="4351338" cy="435133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D5E6E-39D7-4912-B052-561B49511A49}">
      <dsp:nvSpPr>
        <dsp:cNvPr id="0" name=""/>
        <dsp:cNvSpPr/>
      </dsp:nvSpPr>
      <dsp:spPr>
        <a:xfrm>
          <a:off x="3364967" y="282836"/>
          <a:ext cx="1740535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have used Firebase data base its adequate for 3k users.  </a:t>
          </a:r>
        </a:p>
      </dsp:txBody>
      <dsp:txXfrm>
        <a:off x="3449933" y="367802"/>
        <a:ext cx="1570603" cy="1570603"/>
      </dsp:txXfrm>
    </dsp:sp>
    <dsp:sp modelId="{3C00A62D-4AE4-4E3C-933E-147FF280E328}">
      <dsp:nvSpPr>
        <dsp:cNvPr id="0" name=""/>
        <dsp:cNvSpPr/>
      </dsp:nvSpPr>
      <dsp:spPr>
        <a:xfrm>
          <a:off x="5410096" y="282836"/>
          <a:ext cx="1740535" cy="174053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Integrating Open-source </a:t>
          </a:r>
          <a:r>
            <a:rPr lang="en-US" sz="1400" i="0" kern="1200" dirty="0"/>
            <a:t>API</a:t>
          </a:r>
          <a:r>
            <a:rPr lang="en-US" sz="1400" b="0" i="0" kern="1200" dirty="0"/>
            <a:t>: For location services.(</a:t>
          </a:r>
          <a:r>
            <a:rPr lang="en-US" sz="1400" kern="1200" dirty="0"/>
            <a:t>can optimize the distance cluster (size: 500meters).</a:t>
          </a:r>
        </a:p>
      </dsp:txBody>
      <dsp:txXfrm>
        <a:off x="5495062" y="367802"/>
        <a:ext cx="1570603" cy="1570603"/>
      </dsp:txXfrm>
    </dsp:sp>
    <dsp:sp modelId="{9F4B9D0C-3618-4504-BB58-55CB34417842}">
      <dsp:nvSpPr>
        <dsp:cNvPr id="0" name=""/>
        <dsp:cNvSpPr/>
      </dsp:nvSpPr>
      <dsp:spPr>
        <a:xfrm>
          <a:off x="3364967" y="2327965"/>
          <a:ext cx="1740535" cy="174053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Optimizing the Run and load time.</a:t>
          </a:r>
        </a:p>
      </dsp:txBody>
      <dsp:txXfrm>
        <a:off x="3449933" y="2412931"/>
        <a:ext cx="1570603" cy="1570603"/>
      </dsp:txXfrm>
    </dsp:sp>
    <dsp:sp modelId="{0DB43D25-5739-4643-A233-0B85E362719A}">
      <dsp:nvSpPr>
        <dsp:cNvPr id="0" name=""/>
        <dsp:cNvSpPr/>
      </dsp:nvSpPr>
      <dsp:spPr>
        <a:xfrm>
          <a:off x="5410096" y="2327965"/>
          <a:ext cx="1740535" cy="1740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Riders' incentives for facilitating the commute.</a:t>
          </a:r>
        </a:p>
      </dsp:txBody>
      <dsp:txXfrm>
        <a:off x="5495062" y="2412931"/>
        <a:ext cx="1570603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3418-6BA8-DDB8-564B-6528412FA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C48E2-D0EB-DA79-22B7-E56C62562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1FDF-B1C6-70DE-4B1E-29ABE2D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6434-D294-434D-AB03-DA0B26B98D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E6E9-189B-B7F4-E701-619845FE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9532B-9A90-0326-9C53-5852AB5C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EEC-451D-4BDE-AC1F-CAA308EA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8FF-63BA-0B9D-6502-42AC5C73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C27C5-D743-4546-DEFA-BC09B1031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D4739-9CB8-DA8A-F63C-43A81420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6434-D294-434D-AB03-DA0B26B98D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FB130-19A6-86DA-93F2-7AB202F8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B477A-04B9-F89C-0950-E773360A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EEC-451D-4BDE-AC1F-CAA308EA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8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7223E-E617-7D8E-3818-1A29F0B26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5ED66-8667-F8C2-D134-02EB11B4F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EAAB4-E43A-2531-5316-03650735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6434-D294-434D-AB03-DA0B26B98D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F032D-ED76-ED64-B206-71BFACC0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C201-BED8-ACBC-47C1-966F7AD3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EEC-451D-4BDE-AC1F-CAA308EA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C692-646B-F49A-B3A2-BA839999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0879-46C5-FDEF-A45C-F011A265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843EF-6916-F0E5-7E70-145DD95A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6434-D294-434D-AB03-DA0B26B98D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25FB4-F82F-7AE6-91AE-A2A25FEC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DF43-880B-0039-00C0-A6BD2588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EEC-451D-4BDE-AC1F-CAA308EA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67CE-C05B-7EB8-4F0F-0091762E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53EE7-9154-D453-5B1A-ADD0DCCB8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F7D4-C685-CE81-D4EE-81060EFF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6434-D294-434D-AB03-DA0B26B98D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2C2FC-02B8-632B-E70C-1CE3DD65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B0E5-93AB-48C8-A8A6-0F5F2117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EEC-451D-4BDE-AC1F-CAA308EA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C8A0-53A9-18E5-DB3C-F0A9244E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036F2-6C13-EEB9-83BF-B94DAF32E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CC173-B2C2-EE28-E8AA-A08818A3E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B1774-AC0B-503D-49B8-456E743C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6434-D294-434D-AB03-DA0B26B98D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F8310-4550-BE62-6811-5C37F931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B4C66-C4CE-CF9D-E227-605C39E9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EEC-451D-4BDE-AC1F-CAA308EA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8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D718-73D3-6AD0-FCD0-D45EA375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05DFB-0B4A-9EB9-1D36-113BF9FC8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4504A-1FA5-9518-0B96-163D72330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D96DF-E4B1-F633-E51B-38E8DA91D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29836-29DF-F512-C0CC-35B8A23C5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3EB00-71F0-CEC6-981F-35DB50F0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6434-D294-434D-AB03-DA0B26B98D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4C87C-9530-3E07-D67D-6090B456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97CBB-CEFF-1667-081A-D6DDBB23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EEC-451D-4BDE-AC1F-CAA308EA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5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30C0-5AF6-FBAF-A3BE-E75FFB6B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5EC4A-BE4D-FCF3-0701-D24BFF9D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6434-D294-434D-AB03-DA0B26B98D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4F821-E607-70F7-6920-C517D93A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910F4-4F15-B771-E5F5-0C3BACB5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EEC-451D-4BDE-AC1F-CAA308EA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7DE4E-0B3F-C862-2C2D-3975221D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6434-D294-434D-AB03-DA0B26B98D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92227-C0A7-A52D-30DF-FB8D3FF8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3B6B-C1AB-8B7E-0B24-AC67FA37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EEC-451D-4BDE-AC1F-CAA308EA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7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936-A766-DBDB-74BB-81750346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58D7-7F3C-890E-6739-DDC48558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0B40E-EA49-EB76-78C1-CFBE765CE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16562-7D00-633A-62AD-75E405DC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6434-D294-434D-AB03-DA0B26B98D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86808-C455-E77B-B856-3F749860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B890-71A2-0542-A8F9-BDE9EAC4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EEC-451D-4BDE-AC1F-CAA308EA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8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A60D-6162-58D3-9797-1BD308AC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8B7E8-ED7C-C583-3AC8-E15F09C8B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24627-87D1-1C15-596D-CACF7014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5A5F3-BF43-4604-A1F5-D22FCD59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6434-D294-434D-AB03-DA0B26B98D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456B-78F3-A7D2-D66A-06A25631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D1031-C238-C8E5-A38F-B0CDA501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EEEC-451D-4BDE-AC1F-CAA308EA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35F56-E627-B857-FD3F-F1A95292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59DE5-D6FC-BD66-5318-99BAD9DC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3D450-C8EE-7E47-79D0-73345FF9E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434-D294-434D-AB03-DA0B26B98D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3429-657D-C91C-DBDE-8A71FCA35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FD75F-B5F0-3B29-755A-B4831F989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0EEEC-451D-4BDE-AC1F-CAA308EA98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BB76A-AAC1-C034-88AF-DEE76F989E4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723688" y="63500"/>
            <a:ext cx="4333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59866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97D66-86F3-84EB-FED3-D4E1F7B89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5" y="1747520"/>
            <a:ext cx="9444616" cy="1916056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Nexus </a:t>
            </a:r>
            <a:r>
              <a:rPr lang="en-US" sz="4800" b="1" dirty="0" err="1">
                <a:solidFill>
                  <a:srgbClr val="FFFFFF"/>
                </a:solidFill>
              </a:rPr>
              <a:t>Liftloop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C61C3-500E-AB22-9F96-51C990A2A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3" y="4870824"/>
            <a:ext cx="3932518" cy="1824616"/>
          </a:xfrm>
        </p:spPr>
        <p:txBody>
          <a:bodyPr anchor="ctr">
            <a:normAutofit/>
          </a:bodyPr>
          <a:lstStyle/>
          <a:p>
            <a:pPr algn="l"/>
            <a:r>
              <a:rPr lang="en-US" sz="1200" i="0" dirty="0" err="1">
                <a:effectLst/>
                <a:latin typeface="Segoe UI" panose="020B0502040204020203" pitchFamily="34" charset="0"/>
              </a:rPr>
              <a:t>Ravikindi</a:t>
            </a:r>
            <a:r>
              <a:rPr lang="en-US" sz="1200" i="0" dirty="0">
                <a:effectLst/>
                <a:latin typeface="Segoe UI" panose="020B0502040204020203" pitchFamily="34" charset="0"/>
              </a:rPr>
              <a:t> Sri Jagadeesh</a:t>
            </a:r>
          </a:p>
          <a:p>
            <a:pPr algn="l"/>
            <a:r>
              <a:rPr lang="en-US" sz="1200" i="0" dirty="0" err="1">
                <a:effectLst/>
                <a:latin typeface="Segoe UI" panose="020B0502040204020203" pitchFamily="34" charset="0"/>
              </a:rPr>
              <a:t>Shajahan</a:t>
            </a:r>
            <a:r>
              <a:rPr lang="en-US" sz="1200" i="0" dirty="0">
                <a:effectLst/>
                <a:latin typeface="Segoe UI" panose="020B0502040204020203" pitchFamily="34" charset="0"/>
              </a:rPr>
              <a:t> Mohammad</a:t>
            </a:r>
          </a:p>
          <a:p>
            <a:pPr algn="l"/>
            <a:r>
              <a:rPr lang="en-US" sz="1200" i="0" dirty="0">
                <a:effectLst/>
                <a:latin typeface="Segoe UI" panose="020B0502040204020203" pitchFamily="34" charset="0"/>
              </a:rPr>
              <a:t>Aman Kumar</a:t>
            </a:r>
          </a:p>
          <a:p>
            <a:pPr algn="l"/>
            <a:r>
              <a:rPr lang="en-US" sz="1200" i="0" dirty="0">
                <a:effectLst/>
                <a:latin typeface="Segoe UI" panose="020B0502040204020203" pitchFamily="34" charset="0"/>
              </a:rPr>
              <a:t>Singh Sahil</a:t>
            </a:r>
          </a:p>
          <a:p>
            <a:pPr algn="l"/>
            <a:r>
              <a:rPr lang="en-US" sz="1200" i="0" dirty="0">
                <a:effectLst/>
                <a:latin typeface="Segoe UI" panose="020B0502040204020203" pitchFamily="34" charset="0"/>
              </a:rPr>
              <a:t>Kadam Pratiksha</a:t>
            </a:r>
          </a:p>
          <a:p>
            <a:pPr algn="l"/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901A3-5C6D-EC39-18E7-A2DDF56AA061}"/>
              </a:ext>
            </a:extLst>
          </p:cNvPr>
          <p:cNvSpPr txBox="1"/>
          <p:nvPr/>
        </p:nvSpPr>
        <p:spPr>
          <a:xfrm>
            <a:off x="8956628" y="572546"/>
            <a:ext cx="26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ZF Hackathon 2024</a:t>
            </a:r>
          </a:p>
        </p:txBody>
      </p:sp>
    </p:spTree>
    <p:extLst>
      <p:ext uri="{BB962C8B-B14F-4D97-AF65-F5344CB8AC3E}">
        <p14:creationId xmlns:p14="http://schemas.microsoft.com/office/powerpoint/2010/main" val="267019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F51F2-4339-BB64-830B-21BDA66F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marL="342900">
              <a:spcBef>
                <a:spcPts val="900"/>
              </a:spcBef>
              <a:spcAft>
                <a:spcPts val="0"/>
              </a:spcAft>
            </a:pPr>
            <a:r>
              <a:rPr lang="en-US" sz="2800" b="1">
                <a:solidFill>
                  <a:srgbClr val="FFFFFF"/>
                </a:solidFill>
                <a:effectLst/>
                <a:latin typeface="-apple-system"/>
              </a:rPr>
              <a:t>Problem Statement</a:t>
            </a:r>
            <a:br>
              <a:rPr lang="en-US" sz="2800" b="1">
                <a:solidFill>
                  <a:srgbClr val="FFFFFF"/>
                </a:solidFill>
                <a:effectLst/>
                <a:latin typeface="-apple-system"/>
              </a:rPr>
            </a:br>
            <a:endParaRPr lang="en-US" sz="2800" b="1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3C263CD-4AA8-0943-2051-E247B6252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481872"/>
              </p:ext>
            </p:extLst>
          </p:nvPr>
        </p:nvGraphicFramePr>
        <p:xfrm>
          <a:off x="644056" y="2112579"/>
          <a:ext cx="11243143" cy="3530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23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vealed: The Top Audi Engines for Excellent Performance- CAR FROM JAPAN">
            <a:extLst>
              <a:ext uri="{FF2B5EF4-FFF2-40B4-BE49-F238E27FC236}">
                <a16:creationId xmlns:a16="http://schemas.microsoft.com/office/drawing/2014/main" id="{5F265004-59CE-4D70-C964-1558C61E9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r="2845" b="2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CC3A1-A1C4-8C04-6894-346A2695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i="0">
                <a:effectLst/>
                <a:latin typeface="-apple-system"/>
              </a:rPr>
              <a:t>Solution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EE53D1E-2E98-7D08-C44D-76F7EA367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effectLst/>
                <a:latin typeface="-apple-system"/>
              </a:rPr>
              <a:t>Lift Loop Solution</a:t>
            </a:r>
            <a:r>
              <a:rPr lang="en-US" sz="1600">
                <a:effectLst/>
                <a:latin typeface="-apple-system"/>
              </a:rPr>
              <a:t>: Introducing Lift Loop, a comprehensive solution designed to improve transport for office commuting.</a:t>
            </a:r>
            <a:endParaRPr lang="en-US" sz="160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effectLst/>
                <a:latin typeface="-apple-system"/>
              </a:rPr>
              <a:t>Optimized Routes</a:t>
            </a:r>
            <a:r>
              <a:rPr lang="en-US" sz="1600">
                <a:effectLst/>
                <a:latin typeface="-apple-system"/>
              </a:rPr>
              <a:t>: Develop optimized transport routes that cover more areas and reduce overcrowding, ensuring a more comfortable commute.</a:t>
            </a:r>
            <a:endParaRPr lang="en-US" sz="160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effectLst/>
                <a:latin typeface="-apple-system"/>
              </a:rPr>
              <a:t>Safety Measures</a:t>
            </a:r>
            <a:r>
              <a:rPr lang="en-US" sz="1600">
                <a:effectLst/>
                <a:latin typeface="-apple-system"/>
              </a:rPr>
              <a:t>: Enhance safety features, such as better lighting at stops and increased security personnel, to ensure a safe commute for employees.</a:t>
            </a:r>
            <a:endParaRPr lang="en-US" sz="160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effectLst/>
                <a:latin typeface="-apple-system"/>
              </a:rPr>
              <a:t>Flexible Scheduling</a:t>
            </a:r>
            <a:r>
              <a:rPr lang="en-US" sz="1600">
                <a:effectLst/>
                <a:latin typeface="-apple-system"/>
              </a:rPr>
              <a:t>: Offer flexible scheduling options to accommodate different work hours, reducing peak time congestion.</a:t>
            </a:r>
            <a:endParaRPr lang="en-US" sz="160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9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D44-AEA9-B0EC-755D-1AC648FE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i="0" dirty="0">
                <a:solidFill>
                  <a:srgbClr val="FFFFFF"/>
                </a:solidFill>
                <a:effectLst/>
                <a:latin typeface="-apple-system"/>
              </a:rPr>
              <a:t>Technology Stack</a:t>
            </a:r>
            <a:br>
              <a:rPr lang="en-US" sz="2800" b="1" i="0" dirty="0">
                <a:solidFill>
                  <a:srgbClr val="FFFFFF"/>
                </a:solidFill>
                <a:effectLst/>
                <a:latin typeface="-apple-system"/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33CC60A7-8B4E-BBA5-C00D-BE4811EC7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5630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888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8A3B7-B09B-67BA-23F3-20159A12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Demo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A96B64-E906-497F-CC1C-42F9C05751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7536" y="643466"/>
            <a:ext cx="3160259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5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EF434-AD91-62B1-51D4-3A0AE9D713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9916" b="105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A17AF-ADFC-E736-897F-B5F265B5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7C9D99-AC8F-E080-A141-43491BCA1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6755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356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1CEA24-8518-4C08-A11E-B7E64FB3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BF289-F0BC-08C1-8D71-5D9F9C200AB6}"/>
              </a:ext>
            </a:extLst>
          </p:cNvPr>
          <p:cNvSpPr txBox="1"/>
          <p:nvPr/>
        </p:nvSpPr>
        <p:spPr>
          <a:xfrm>
            <a:off x="4918515" y="1416581"/>
            <a:ext cx="6092786" cy="2127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425172"/>
            <a:ext cx="1469410" cy="46953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87286B4C-840F-7570-1B7A-1BE968CC7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899" y="2355650"/>
            <a:ext cx="3756276" cy="37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Helvetica Neue Medium</vt:lpstr>
      <vt:lpstr>Segoe UI</vt:lpstr>
      <vt:lpstr>Office Theme</vt:lpstr>
      <vt:lpstr>Nexus Liftloop</vt:lpstr>
      <vt:lpstr>Problem Statement </vt:lpstr>
      <vt:lpstr>Solution</vt:lpstr>
      <vt:lpstr>Technology Stack </vt:lpstr>
      <vt:lpstr>Demo</vt:lpstr>
      <vt:lpstr>Future plan</vt:lpstr>
      <vt:lpstr>PowerPoint Presentation</vt:lpstr>
    </vt:vector>
  </TitlesOfParts>
  <Company>ZF India Pvt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Nexus Liftloop</dc:title>
  <dc:creator>Kadam Pratiksha HYD EDEXH22</dc:creator>
  <cp:lastModifiedBy>Sri Jagadeesh Ravikindi</cp:lastModifiedBy>
  <cp:revision>21</cp:revision>
  <dcterms:created xsi:type="dcterms:W3CDTF">2024-11-21T05:53:36Z</dcterms:created>
  <dcterms:modified xsi:type="dcterms:W3CDTF">2024-11-21T13:09:27Z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4277c1-31d4-4dba-9248-3ba93a3f3112_Enabled">
    <vt:lpwstr>true</vt:lpwstr>
  </property>
  <property fmtid="{D5CDD505-2E9C-101B-9397-08002B2CF9AE}" pid="3" name="MSIP_Label_134277c1-31d4-4dba-9248-3ba93a3f3112_SetDate">
    <vt:lpwstr>2024-11-21T07:55:39Z</vt:lpwstr>
  </property>
  <property fmtid="{D5CDD505-2E9C-101B-9397-08002B2CF9AE}" pid="4" name="MSIP_Label_134277c1-31d4-4dba-9248-3ba93a3f3112_Method">
    <vt:lpwstr>Privileged</vt:lpwstr>
  </property>
  <property fmtid="{D5CDD505-2E9C-101B-9397-08002B2CF9AE}" pid="5" name="MSIP_Label_134277c1-31d4-4dba-9248-3ba93a3f3112_Name">
    <vt:lpwstr>Internal sub1</vt:lpwstr>
  </property>
  <property fmtid="{D5CDD505-2E9C-101B-9397-08002B2CF9AE}" pid="6" name="MSIP_Label_134277c1-31d4-4dba-9248-3ba93a3f3112_SiteId">
    <vt:lpwstr>eb70b763-b6d7-4486-8555-8831709a784e</vt:lpwstr>
  </property>
  <property fmtid="{D5CDD505-2E9C-101B-9397-08002B2CF9AE}" pid="7" name="MSIP_Label_134277c1-31d4-4dba-9248-3ba93a3f3112_ActionId">
    <vt:lpwstr>a6cd6940-4f2b-4924-a554-ba9633d374c6</vt:lpwstr>
  </property>
  <property fmtid="{D5CDD505-2E9C-101B-9397-08002B2CF9AE}" pid="8" name="MSIP_Label_134277c1-31d4-4dba-9248-3ba93a3f3112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Internal</vt:lpwstr>
  </property>
</Properties>
</file>