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9" r:id="rId1"/>
  </p:sldMasterIdLst>
  <p:notesMasterIdLst>
    <p:notesMasterId r:id="rId27"/>
  </p:notesMasterIdLst>
  <p:sldIdLst>
    <p:sldId id="256" r:id="rId2"/>
    <p:sldId id="274" r:id="rId3"/>
    <p:sldId id="266" r:id="rId4"/>
    <p:sldId id="260" r:id="rId5"/>
    <p:sldId id="262" r:id="rId6"/>
    <p:sldId id="267" r:id="rId7"/>
    <p:sldId id="269" r:id="rId8"/>
    <p:sldId id="270" r:id="rId9"/>
    <p:sldId id="271" r:id="rId10"/>
    <p:sldId id="284" r:id="rId11"/>
    <p:sldId id="280" r:id="rId12"/>
    <p:sldId id="282" r:id="rId13"/>
    <p:sldId id="272" r:id="rId14"/>
    <p:sldId id="283" r:id="rId15"/>
    <p:sldId id="275" r:id="rId16"/>
    <p:sldId id="276" r:id="rId17"/>
    <p:sldId id="277" r:id="rId18"/>
    <p:sldId id="278" r:id="rId19"/>
    <p:sldId id="279" r:id="rId20"/>
    <p:sldId id="285" r:id="rId21"/>
    <p:sldId id="286" r:id="rId22"/>
    <p:sldId id="287" r:id="rId23"/>
    <p:sldId id="288" r:id="rId24"/>
    <p:sldId id="289" r:id="rId25"/>
    <p:sldId id="265" r:id="rId26"/>
  </p:sldIdLst>
  <p:sldSz cx="9144000" cy="5143500" type="screen16x9"/>
  <p:notesSz cx="6858000" cy="9144000"/>
  <p:embeddedFontLst>
    <p:embeddedFont>
      <p:font typeface="Alata" panose="020B0604020202020204" charset="0"/>
      <p:regular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12" d="100"/>
          <a:sy n="112" d="100"/>
        </p:scale>
        <p:origin x="6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4" name="Google Shape;57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1" name="Google Shape;9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49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114"/>
        <p:cNvGrpSpPr/>
        <p:nvPr/>
      </p:nvGrpSpPr>
      <p:grpSpPr>
        <a:xfrm>
          <a:off x="0" y="0"/>
          <a:ext cx="0" cy="0"/>
          <a:chOff x="0" y="0"/>
          <a:chExt cx="0" cy="0"/>
        </a:xfrm>
      </p:grpSpPr>
      <p:grpSp>
        <p:nvGrpSpPr>
          <p:cNvPr id="115" name="Google Shape;115;p17"/>
          <p:cNvGrpSpPr/>
          <p:nvPr/>
        </p:nvGrpSpPr>
        <p:grpSpPr>
          <a:xfrm>
            <a:off x="-25" y="0"/>
            <a:ext cx="9144020" cy="342900"/>
            <a:chOff x="-25" y="0"/>
            <a:chExt cx="9144020" cy="342900"/>
          </a:xfrm>
        </p:grpSpPr>
        <p:sp>
          <p:nvSpPr>
            <p:cNvPr id="116" name="Google Shape;116;p1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7" name="Google Shape;117;p17"/>
            <p:cNvGrpSpPr/>
            <p:nvPr/>
          </p:nvGrpSpPr>
          <p:grpSpPr>
            <a:xfrm>
              <a:off x="215975" y="111150"/>
              <a:ext cx="642950" cy="120600"/>
              <a:chOff x="215975" y="152625"/>
              <a:chExt cx="642950" cy="120600"/>
            </a:xfrm>
          </p:grpSpPr>
          <p:sp>
            <p:nvSpPr>
              <p:cNvPr id="118" name="Google Shape;118;p1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1" name="Google Shape;121;p17"/>
          <p:cNvGrpSpPr/>
          <p:nvPr/>
        </p:nvGrpSpPr>
        <p:grpSpPr>
          <a:xfrm>
            <a:off x="66650" y="204750"/>
            <a:ext cx="9077378" cy="4938900"/>
            <a:chOff x="104750" y="204750"/>
            <a:chExt cx="9077378" cy="4938900"/>
          </a:xfrm>
        </p:grpSpPr>
        <p:grpSp>
          <p:nvGrpSpPr>
            <p:cNvPr id="122" name="Google Shape;122;p17"/>
            <p:cNvGrpSpPr/>
            <p:nvPr/>
          </p:nvGrpSpPr>
          <p:grpSpPr>
            <a:xfrm>
              <a:off x="104750" y="206700"/>
              <a:ext cx="9077378" cy="342900"/>
              <a:chOff x="-25" y="0"/>
              <a:chExt cx="9182983" cy="342900"/>
            </a:xfrm>
          </p:grpSpPr>
          <p:sp>
            <p:nvSpPr>
              <p:cNvPr id="123" name="Google Shape;123;p17"/>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4" name="Google Shape;124;p17"/>
              <p:cNvGrpSpPr/>
              <p:nvPr/>
            </p:nvGrpSpPr>
            <p:grpSpPr>
              <a:xfrm>
                <a:off x="215975" y="111150"/>
                <a:ext cx="642950" cy="120600"/>
                <a:chOff x="215975" y="152625"/>
                <a:chExt cx="642950" cy="120600"/>
              </a:xfrm>
            </p:grpSpPr>
            <p:sp>
              <p:nvSpPr>
                <p:cNvPr id="125" name="Google Shape;125;p17"/>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28" name="Google Shape;128;p17"/>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129" name="Google Shape;129;p17"/>
          <p:cNvSpPr txBox="1">
            <a:spLocks noGrp="1"/>
          </p:cNvSpPr>
          <p:nvPr>
            <p:ph type="title"/>
          </p:nvPr>
        </p:nvSpPr>
        <p:spPr>
          <a:xfrm>
            <a:off x="2279759" y="3521950"/>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5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30" name="Google Shape;130;p17"/>
          <p:cNvSpPr txBox="1">
            <a:spLocks noGrp="1"/>
          </p:cNvSpPr>
          <p:nvPr>
            <p:ph type="subTitle" idx="1"/>
          </p:nvPr>
        </p:nvSpPr>
        <p:spPr>
          <a:xfrm>
            <a:off x="5352750" y="1858275"/>
            <a:ext cx="2563500" cy="88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31" name="Google Shape;131;p17"/>
          <p:cNvSpPr txBox="1">
            <a:spLocks noGrp="1"/>
          </p:cNvSpPr>
          <p:nvPr>
            <p:ph type="subTitle" idx="2"/>
          </p:nvPr>
        </p:nvSpPr>
        <p:spPr>
          <a:xfrm>
            <a:off x="5352750" y="3284950"/>
            <a:ext cx="2563500" cy="9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32" name="Google Shape;132;p17"/>
          <p:cNvSpPr txBox="1">
            <a:spLocks noGrp="1"/>
          </p:cNvSpPr>
          <p:nvPr>
            <p:ph type="title" idx="3"/>
          </p:nvPr>
        </p:nvSpPr>
        <p:spPr>
          <a:xfrm>
            <a:off x="2279752" y="2065100"/>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25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133" name="Google Shape;133;p17"/>
          <p:cNvSpPr txBox="1">
            <a:spLocks noGrp="1"/>
          </p:cNvSpPr>
          <p:nvPr>
            <p:ph type="title" idx="4"/>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1">
    <p:spTree>
      <p:nvGrpSpPr>
        <p:cNvPr id="1" name="Shape 134"/>
        <p:cNvGrpSpPr/>
        <p:nvPr/>
      </p:nvGrpSpPr>
      <p:grpSpPr>
        <a:xfrm>
          <a:off x="0" y="0"/>
          <a:ext cx="0" cy="0"/>
          <a:chOff x="0" y="0"/>
          <a:chExt cx="0" cy="0"/>
        </a:xfrm>
      </p:grpSpPr>
      <p:grpSp>
        <p:nvGrpSpPr>
          <p:cNvPr id="135" name="Google Shape;135;p18"/>
          <p:cNvGrpSpPr/>
          <p:nvPr/>
        </p:nvGrpSpPr>
        <p:grpSpPr>
          <a:xfrm>
            <a:off x="-25" y="0"/>
            <a:ext cx="9144020" cy="342900"/>
            <a:chOff x="-25" y="0"/>
            <a:chExt cx="9144020" cy="342900"/>
          </a:xfrm>
        </p:grpSpPr>
        <p:sp>
          <p:nvSpPr>
            <p:cNvPr id="136" name="Google Shape;136;p18"/>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8"/>
            <p:cNvGrpSpPr/>
            <p:nvPr/>
          </p:nvGrpSpPr>
          <p:grpSpPr>
            <a:xfrm>
              <a:off x="215975" y="111150"/>
              <a:ext cx="642950" cy="120600"/>
              <a:chOff x="215975" y="152625"/>
              <a:chExt cx="642950" cy="120600"/>
            </a:xfrm>
          </p:grpSpPr>
          <p:sp>
            <p:nvSpPr>
              <p:cNvPr id="138" name="Google Shape;138;p18"/>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8"/>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1" name="Google Shape;141;p18"/>
          <p:cNvGrpSpPr/>
          <p:nvPr/>
        </p:nvGrpSpPr>
        <p:grpSpPr>
          <a:xfrm>
            <a:off x="66650" y="204750"/>
            <a:ext cx="9077378" cy="4938900"/>
            <a:chOff x="104750" y="204750"/>
            <a:chExt cx="9077378" cy="4938900"/>
          </a:xfrm>
        </p:grpSpPr>
        <p:grpSp>
          <p:nvGrpSpPr>
            <p:cNvPr id="142" name="Google Shape;142;p18"/>
            <p:cNvGrpSpPr/>
            <p:nvPr/>
          </p:nvGrpSpPr>
          <p:grpSpPr>
            <a:xfrm>
              <a:off x="104750" y="206700"/>
              <a:ext cx="9077378" cy="342900"/>
              <a:chOff x="-25" y="0"/>
              <a:chExt cx="9182983" cy="342900"/>
            </a:xfrm>
          </p:grpSpPr>
          <p:sp>
            <p:nvSpPr>
              <p:cNvPr id="143" name="Google Shape;143;p18"/>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4" name="Google Shape;144;p18"/>
              <p:cNvGrpSpPr/>
              <p:nvPr/>
            </p:nvGrpSpPr>
            <p:grpSpPr>
              <a:xfrm>
                <a:off x="215975" y="111150"/>
                <a:ext cx="642950" cy="120600"/>
                <a:chOff x="215975" y="152625"/>
                <a:chExt cx="642950" cy="120600"/>
              </a:xfrm>
            </p:grpSpPr>
            <p:sp>
              <p:nvSpPr>
                <p:cNvPr id="145" name="Google Shape;145;p18"/>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8"/>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8"/>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48" name="Google Shape;148;p18"/>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149" name="Google Shape;149;p18"/>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12">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2" name="Google Shape;152;p19"/>
          <p:cNvSpPr txBox="1">
            <a:spLocks noGrp="1"/>
          </p:cNvSpPr>
          <p:nvPr>
            <p:ph type="title" idx="2"/>
          </p:nvPr>
        </p:nvSpPr>
        <p:spPr>
          <a:xfrm>
            <a:off x="714300" y="30608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3" name="Google Shape;153;p19"/>
          <p:cNvSpPr txBox="1">
            <a:spLocks noGrp="1"/>
          </p:cNvSpPr>
          <p:nvPr>
            <p:ph type="subTitle" idx="1"/>
          </p:nvPr>
        </p:nvSpPr>
        <p:spPr>
          <a:xfrm>
            <a:off x="714300" y="3457575"/>
            <a:ext cx="22767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54" name="Google Shape;154;p19"/>
          <p:cNvSpPr txBox="1">
            <a:spLocks noGrp="1"/>
          </p:cNvSpPr>
          <p:nvPr>
            <p:ph type="title" idx="3"/>
          </p:nvPr>
        </p:nvSpPr>
        <p:spPr>
          <a:xfrm>
            <a:off x="3433650" y="30608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5" name="Google Shape;155;p19"/>
          <p:cNvSpPr txBox="1">
            <a:spLocks noGrp="1"/>
          </p:cNvSpPr>
          <p:nvPr>
            <p:ph type="subTitle" idx="4"/>
          </p:nvPr>
        </p:nvSpPr>
        <p:spPr>
          <a:xfrm>
            <a:off x="3433650" y="3457575"/>
            <a:ext cx="22767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56" name="Google Shape;156;p19"/>
          <p:cNvSpPr txBox="1">
            <a:spLocks noGrp="1"/>
          </p:cNvSpPr>
          <p:nvPr>
            <p:ph type="title" idx="5"/>
          </p:nvPr>
        </p:nvSpPr>
        <p:spPr>
          <a:xfrm>
            <a:off x="6153000" y="30608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7" name="Google Shape;157;p19"/>
          <p:cNvSpPr txBox="1">
            <a:spLocks noGrp="1"/>
          </p:cNvSpPr>
          <p:nvPr>
            <p:ph type="subTitle" idx="6"/>
          </p:nvPr>
        </p:nvSpPr>
        <p:spPr>
          <a:xfrm>
            <a:off x="6153000" y="3457575"/>
            <a:ext cx="22767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1398400" y="1481175"/>
            <a:ext cx="68076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0" name="Google Shape;160;p20"/>
          <p:cNvSpPr txBox="1">
            <a:spLocks noGrp="1"/>
          </p:cNvSpPr>
          <p:nvPr>
            <p:ph type="title" idx="2"/>
          </p:nvPr>
        </p:nvSpPr>
        <p:spPr>
          <a:xfrm>
            <a:off x="1398392" y="3060850"/>
            <a:ext cx="19023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1" name="Google Shape;161;p20"/>
          <p:cNvSpPr txBox="1">
            <a:spLocks noGrp="1"/>
          </p:cNvSpPr>
          <p:nvPr>
            <p:ph type="subTitle" idx="1"/>
          </p:nvPr>
        </p:nvSpPr>
        <p:spPr>
          <a:xfrm>
            <a:off x="1398400" y="3457575"/>
            <a:ext cx="1902300" cy="9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62" name="Google Shape;162;p20"/>
          <p:cNvSpPr txBox="1">
            <a:spLocks noGrp="1"/>
          </p:cNvSpPr>
          <p:nvPr>
            <p:ph type="title" idx="3"/>
          </p:nvPr>
        </p:nvSpPr>
        <p:spPr>
          <a:xfrm>
            <a:off x="3812892" y="3060850"/>
            <a:ext cx="19023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3" name="Google Shape;163;p20"/>
          <p:cNvSpPr txBox="1">
            <a:spLocks noGrp="1"/>
          </p:cNvSpPr>
          <p:nvPr>
            <p:ph type="subTitle" idx="4"/>
          </p:nvPr>
        </p:nvSpPr>
        <p:spPr>
          <a:xfrm>
            <a:off x="3812900" y="3457575"/>
            <a:ext cx="1902300" cy="9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64" name="Google Shape;164;p20"/>
          <p:cNvSpPr txBox="1">
            <a:spLocks noGrp="1"/>
          </p:cNvSpPr>
          <p:nvPr>
            <p:ph type="title" idx="5"/>
          </p:nvPr>
        </p:nvSpPr>
        <p:spPr>
          <a:xfrm>
            <a:off x="6227442" y="3060850"/>
            <a:ext cx="19023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65" name="Google Shape;165;p20"/>
          <p:cNvSpPr txBox="1">
            <a:spLocks noGrp="1"/>
          </p:cNvSpPr>
          <p:nvPr>
            <p:ph type="subTitle" idx="6"/>
          </p:nvPr>
        </p:nvSpPr>
        <p:spPr>
          <a:xfrm>
            <a:off x="6227450" y="3457575"/>
            <a:ext cx="1902300" cy="99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166"/>
        <p:cNvGrpSpPr/>
        <p:nvPr/>
      </p:nvGrpSpPr>
      <p:grpSpPr>
        <a:xfrm>
          <a:off x="0" y="0"/>
          <a:ext cx="0" cy="0"/>
          <a:chOff x="0" y="0"/>
          <a:chExt cx="0" cy="0"/>
        </a:xfrm>
      </p:grpSpPr>
      <p:sp>
        <p:nvSpPr>
          <p:cNvPr id="167" name="Google Shape;167;p21"/>
          <p:cNvSpPr txBox="1">
            <a:spLocks noGrp="1"/>
          </p:cNvSpPr>
          <p:nvPr>
            <p:ph type="title"/>
          </p:nvPr>
        </p:nvSpPr>
        <p:spPr>
          <a:xfrm>
            <a:off x="4143300" y="1964600"/>
            <a:ext cx="304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8" name="Google Shape;168;p21"/>
          <p:cNvSpPr txBox="1">
            <a:spLocks noGrp="1"/>
          </p:cNvSpPr>
          <p:nvPr>
            <p:ph type="subTitle" idx="1"/>
          </p:nvPr>
        </p:nvSpPr>
        <p:spPr>
          <a:xfrm>
            <a:off x="4143300" y="3063575"/>
            <a:ext cx="2521800" cy="58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69" name="Google Shape;169;p21"/>
          <p:cNvSpPr txBox="1">
            <a:spLocks noGrp="1"/>
          </p:cNvSpPr>
          <p:nvPr>
            <p:ph type="title" idx="2"/>
          </p:nvPr>
        </p:nvSpPr>
        <p:spPr>
          <a:xfrm>
            <a:off x="2403475" y="1554500"/>
            <a:ext cx="1817400" cy="1398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0000"/>
              <a:buNone/>
              <a:defRPr sz="7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
  <p:cSld name="CUSTOM_2_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2" name="Google Shape;172;p22"/>
          <p:cNvSpPr txBox="1">
            <a:spLocks noGrp="1"/>
          </p:cNvSpPr>
          <p:nvPr>
            <p:ph type="title" idx="2"/>
          </p:nvPr>
        </p:nvSpPr>
        <p:spPr>
          <a:xfrm>
            <a:off x="4457700" y="1326125"/>
            <a:ext cx="3229200" cy="584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3" name="Google Shape;173;p22"/>
          <p:cNvSpPr txBox="1">
            <a:spLocks noGrp="1"/>
          </p:cNvSpPr>
          <p:nvPr>
            <p:ph type="subTitle" idx="1"/>
          </p:nvPr>
        </p:nvSpPr>
        <p:spPr>
          <a:xfrm>
            <a:off x="4239625" y="1787075"/>
            <a:ext cx="3447300" cy="41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74" name="Google Shape;174;p22"/>
          <p:cNvSpPr txBox="1">
            <a:spLocks noGrp="1"/>
          </p:cNvSpPr>
          <p:nvPr>
            <p:ph type="title" idx="3"/>
          </p:nvPr>
        </p:nvSpPr>
        <p:spPr>
          <a:xfrm>
            <a:off x="4457700" y="2463350"/>
            <a:ext cx="3229200" cy="584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5" name="Google Shape;175;p22"/>
          <p:cNvSpPr txBox="1">
            <a:spLocks noGrp="1"/>
          </p:cNvSpPr>
          <p:nvPr>
            <p:ph type="subTitle" idx="4"/>
          </p:nvPr>
        </p:nvSpPr>
        <p:spPr>
          <a:xfrm>
            <a:off x="4457700" y="2924300"/>
            <a:ext cx="3229200" cy="41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76" name="Google Shape;176;p22"/>
          <p:cNvSpPr txBox="1">
            <a:spLocks noGrp="1"/>
          </p:cNvSpPr>
          <p:nvPr>
            <p:ph type="title" idx="5"/>
          </p:nvPr>
        </p:nvSpPr>
        <p:spPr>
          <a:xfrm>
            <a:off x="4457700" y="3600575"/>
            <a:ext cx="3229200" cy="5844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400"/>
              <a:buNone/>
              <a:defRPr sz="4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77" name="Google Shape;177;p22"/>
          <p:cNvSpPr txBox="1">
            <a:spLocks noGrp="1"/>
          </p:cNvSpPr>
          <p:nvPr>
            <p:ph type="subTitle" idx="6"/>
          </p:nvPr>
        </p:nvSpPr>
        <p:spPr>
          <a:xfrm>
            <a:off x="4457700" y="4061525"/>
            <a:ext cx="3229200" cy="4125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13">
    <p:spTree>
      <p:nvGrpSpPr>
        <p:cNvPr id="1" name="Shape 178"/>
        <p:cNvGrpSpPr/>
        <p:nvPr/>
      </p:nvGrpSpPr>
      <p:grpSpPr>
        <a:xfrm>
          <a:off x="0" y="0"/>
          <a:ext cx="0" cy="0"/>
          <a:chOff x="0" y="0"/>
          <a:chExt cx="0" cy="0"/>
        </a:xfrm>
      </p:grpSpPr>
      <p:grpSp>
        <p:nvGrpSpPr>
          <p:cNvPr id="179" name="Google Shape;179;p23"/>
          <p:cNvGrpSpPr/>
          <p:nvPr/>
        </p:nvGrpSpPr>
        <p:grpSpPr>
          <a:xfrm>
            <a:off x="-25" y="0"/>
            <a:ext cx="9144020" cy="342900"/>
            <a:chOff x="-25" y="0"/>
            <a:chExt cx="9144020" cy="342900"/>
          </a:xfrm>
        </p:grpSpPr>
        <p:sp>
          <p:nvSpPr>
            <p:cNvPr id="180" name="Google Shape;180;p23"/>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1" name="Google Shape;181;p23"/>
            <p:cNvGrpSpPr/>
            <p:nvPr/>
          </p:nvGrpSpPr>
          <p:grpSpPr>
            <a:xfrm>
              <a:off x="215975" y="111150"/>
              <a:ext cx="642950" cy="120600"/>
              <a:chOff x="215975" y="152625"/>
              <a:chExt cx="642950" cy="120600"/>
            </a:xfrm>
          </p:grpSpPr>
          <p:sp>
            <p:nvSpPr>
              <p:cNvPr id="182" name="Google Shape;182;p23"/>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3"/>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3"/>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5" name="Google Shape;185;p23"/>
          <p:cNvGrpSpPr/>
          <p:nvPr/>
        </p:nvGrpSpPr>
        <p:grpSpPr>
          <a:xfrm>
            <a:off x="66650" y="204750"/>
            <a:ext cx="9077378" cy="4938900"/>
            <a:chOff x="104750" y="204750"/>
            <a:chExt cx="9077378" cy="4938900"/>
          </a:xfrm>
        </p:grpSpPr>
        <p:grpSp>
          <p:nvGrpSpPr>
            <p:cNvPr id="186" name="Google Shape;186;p23"/>
            <p:cNvGrpSpPr/>
            <p:nvPr/>
          </p:nvGrpSpPr>
          <p:grpSpPr>
            <a:xfrm>
              <a:off x="104750" y="206700"/>
              <a:ext cx="9077378" cy="342900"/>
              <a:chOff x="-25" y="0"/>
              <a:chExt cx="9182983" cy="342900"/>
            </a:xfrm>
          </p:grpSpPr>
          <p:sp>
            <p:nvSpPr>
              <p:cNvPr id="187" name="Google Shape;187;p23"/>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23"/>
              <p:cNvGrpSpPr/>
              <p:nvPr/>
            </p:nvGrpSpPr>
            <p:grpSpPr>
              <a:xfrm>
                <a:off x="215975" y="111150"/>
                <a:ext cx="642950" cy="120600"/>
                <a:chOff x="215975" y="152625"/>
                <a:chExt cx="642950" cy="120600"/>
              </a:xfrm>
            </p:grpSpPr>
            <p:sp>
              <p:nvSpPr>
                <p:cNvPr id="189" name="Google Shape;189;p23"/>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3"/>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3"/>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192" name="Google Shape;192;p23"/>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193" name="Google Shape;193;p23"/>
          <p:cNvSpPr txBox="1">
            <a:spLocks noGrp="1"/>
          </p:cNvSpPr>
          <p:nvPr>
            <p:ph type="title"/>
          </p:nvPr>
        </p:nvSpPr>
        <p:spPr>
          <a:xfrm>
            <a:off x="2792375" y="1413700"/>
            <a:ext cx="3777300" cy="895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4" name="Google Shape;194;p23"/>
          <p:cNvSpPr txBox="1">
            <a:spLocks noGrp="1"/>
          </p:cNvSpPr>
          <p:nvPr>
            <p:ph type="subTitle" idx="1"/>
          </p:nvPr>
        </p:nvSpPr>
        <p:spPr>
          <a:xfrm>
            <a:off x="2792400" y="2185483"/>
            <a:ext cx="3777300" cy="41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95" name="Google Shape;195;p23"/>
          <p:cNvSpPr txBox="1">
            <a:spLocks noGrp="1"/>
          </p:cNvSpPr>
          <p:nvPr>
            <p:ph type="title" idx="2"/>
          </p:nvPr>
        </p:nvSpPr>
        <p:spPr>
          <a:xfrm>
            <a:off x="439175" y="2982575"/>
            <a:ext cx="3777300" cy="895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6" name="Google Shape;196;p23"/>
          <p:cNvSpPr txBox="1">
            <a:spLocks noGrp="1"/>
          </p:cNvSpPr>
          <p:nvPr>
            <p:ph type="subTitle" idx="3"/>
          </p:nvPr>
        </p:nvSpPr>
        <p:spPr>
          <a:xfrm>
            <a:off x="439175" y="3754328"/>
            <a:ext cx="3777300" cy="41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197" name="Google Shape;197;p23"/>
          <p:cNvSpPr txBox="1">
            <a:spLocks noGrp="1"/>
          </p:cNvSpPr>
          <p:nvPr>
            <p:ph type="title" idx="4"/>
          </p:nvPr>
        </p:nvSpPr>
        <p:spPr>
          <a:xfrm>
            <a:off x="4927525" y="2982575"/>
            <a:ext cx="3777300" cy="895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98" name="Google Shape;198;p23"/>
          <p:cNvSpPr txBox="1">
            <a:spLocks noGrp="1"/>
          </p:cNvSpPr>
          <p:nvPr>
            <p:ph type="subTitle" idx="5"/>
          </p:nvPr>
        </p:nvSpPr>
        <p:spPr>
          <a:xfrm>
            <a:off x="4927525" y="3754330"/>
            <a:ext cx="3777300" cy="412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2">
  <p:cSld name="CUSTOM_21">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2651700" y="2887575"/>
            <a:ext cx="33834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1" name="Google Shape;201;p24"/>
          <p:cNvSpPr txBox="1">
            <a:spLocks noGrp="1"/>
          </p:cNvSpPr>
          <p:nvPr>
            <p:ph type="subTitle" idx="1"/>
          </p:nvPr>
        </p:nvSpPr>
        <p:spPr>
          <a:xfrm>
            <a:off x="3082500" y="3757950"/>
            <a:ext cx="2521800" cy="58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02" name="Google Shape;202;p24"/>
          <p:cNvSpPr txBox="1">
            <a:spLocks noGrp="1"/>
          </p:cNvSpPr>
          <p:nvPr>
            <p:ph type="title" idx="2"/>
          </p:nvPr>
        </p:nvSpPr>
        <p:spPr>
          <a:xfrm>
            <a:off x="2819400" y="1543500"/>
            <a:ext cx="3048000" cy="1398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7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eigth columns">
  <p:cSld name="CUSTOM_24">
    <p:spTree>
      <p:nvGrpSpPr>
        <p:cNvPr id="1" name="Shape 219"/>
        <p:cNvGrpSpPr/>
        <p:nvPr/>
      </p:nvGrpSpPr>
      <p:grpSpPr>
        <a:xfrm>
          <a:off x="0" y="0"/>
          <a:ext cx="0" cy="0"/>
          <a:chOff x="0" y="0"/>
          <a:chExt cx="0" cy="0"/>
        </a:xfrm>
      </p:grpSpPr>
      <p:sp>
        <p:nvSpPr>
          <p:cNvPr id="220" name="Google Shape;220;p26"/>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Montserrat"/>
                <a:ea typeface="Montserrat"/>
                <a:cs typeface="Montserrat"/>
                <a:sym typeface="Montserrat"/>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221" name="Google Shape;221;p26"/>
          <p:cNvSpPr txBox="1">
            <a:spLocks noGrp="1"/>
          </p:cNvSpPr>
          <p:nvPr>
            <p:ph type="title" idx="2"/>
          </p:nvPr>
        </p:nvSpPr>
        <p:spPr>
          <a:xfrm>
            <a:off x="706525" y="16328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22" name="Google Shape;222;p26"/>
          <p:cNvSpPr txBox="1">
            <a:spLocks noGrp="1"/>
          </p:cNvSpPr>
          <p:nvPr>
            <p:ph type="subTitle" idx="1"/>
          </p:nvPr>
        </p:nvSpPr>
        <p:spPr>
          <a:xfrm>
            <a:off x="708450" y="2002460"/>
            <a:ext cx="34926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23" name="Google Shape;223;p26"/>
          <p:cNvSpPr txBox="1">
            <a:spLocks noGrp="1"/>
          </p:cNvSpPr>
          <p:nvPr>
            <p:ph type="title" idx="3"/>
          </p:nvPr>
        </p:nvSpPr>
        <p:spPr>
          <a:xfrm>
            <a:off x="706525" y="23833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24" name="Google Shape;224;p26"/>
          <p:cNvSpPr txBox="1">
            <a:spLocks noGrp="1"/>
          </p:cNvSpPr>
          <p:nvPr>
            <p:ph type="subTitle" idx="4"/>
          </p:nvPr>
        </p:nvSpPr>
        <p:spPr>
          <a:xfrm>
            <a:off x="708450" y="2752960"/>
            <a:ext cx="34926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25" name="Google Shape;225;p26"/>
          <p:cNvSpPr txBox="1">
            <a:spLocks noGrp="1"/>
          </p:cNvSpPr>
          <p:nvPr>
            <p:ph type="title" idx="5"/>
          </p:nvPr>
        </p:nvSpPr>
        <p:spPr>
          <a:xfrm>
            <a:off x="4557279" y="16328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26" name="Google Shape;226;p26"/>
          <p:cNvSpPr txBox="1">
            <a:spLocks noGrp="1"/>
          </p:cNvSpPr>
          <p:nvPr>
            <p:ph type="subTitle" idx="6"/>
          </p:nvPr>
        </p:nvSpPr>
        <p:spPr>
          <a:xfrm>
            <a:off x="4559069" y="2002460"/>
            <a:ext cx="35370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27" name="Google Shape;227;p26"/>
          <p:cNvSpPr txBox="1">
            <a:spLocks noGrp="1"/>
          </p:cNvSpPr>
          <p:nvPr>
            <p:ph type="title" idx="7"/>
          </p:nvPr>
        </p:nvSpPr>
        <p:spPr>
          <a:xfrm>
            <a:off x="4557279" y="23833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28" name="Google Shape;228;p26"/>
          <p:cNvSpPr txBox="1">
            <a:spLocks noGrp="1"/>
          </p:cNvSpPr>
          <p:nvPr>
            <p:ph type="subTitle" idx="8"/>
          </p:nvPr>
        </p:nvSpPr>
        <p:spPr>
          <a:xfrm>
            <a:off x="4559069" y="2752960"/>
            <a:ext cx="35370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29" name="Google Shape;229;p26"/>
          <p:cNvSpPr txBox="1">
            <a:spLocks noGrp="1"/>
          </p:cNvSpPr>
          <p:nvPr>
            <p:ph type="title" idx="9"/>
          </p:nvPr>
        </p:nvSpPr>
        <p:spPr>
          <a:xfrm>
            <a:off x="706525" y="38843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0" name="Google Shape;230;p26"/>
          <p:cNvSpPr txBox="1">
            <a:spLocks noGrp="1"/>
          </p:cNvSpPr>
          <p:nvPr>
            <p:ph type="subTitle" idx="13"/>
          </p:nvPr>
        </p:nvSpPr>
        <p:spPr>
          <a:xfrm>
            <a:off x="708450" y="4253960"/>
            <a:ext cx="34926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31" name="Google Shape;231;p26"/>
          <p:cNvSpPr txBox="1">
            <a:spLocks noGrp="1"/>
          </p:cNvSpPr>
          <p:nvPr>
            <p:ph type="title" idx="14"/>
          </p:nvPr>
        </p:nvSpPr>
        <p:spPr>
          <a:xfrm>
            <a:off x="4557279" y="38843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2" name="Google Shape;232;p26"/>
          <p:cNvSpPr txBox="1">
            <a:spLocks noGrp="1"/>
          </p:cNvSpPr>
          <p:nvPr>
            <p:ph type="subTitle" idx="15"/>
          </p:nvPr>
        </p:nvSpPr>
        <p:spPr>
          <a:xfrm>
            <a:off x="4559069" y="4253960"/>
            <a:ext cx="35370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33" name="Google Shape;233;p26"/>
          <p:cNvSpPr txBox="1">
            <a:spLocks noGrp="1"/>
          </p:cNvSpPr>
          <p:nvPr>
            <p:ph type="title" idx="16"/>
          </p:nvPr>
        </p:nvSpPr>
        <p:spPr>
          <a:xfrm>
            <a:off x="706525" y="31338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4" name="Google Shape;234;p26"/>
          <p:cNvSpPr txBox="1">
            <a:spLocks noGrp="1"/>
          </p:cNvSpPr>
          <p:nvPr>
            <p:ph type="subTitle" idx="17"/>
          </p:nvPr>
        </p:nvSpPr>
        <p:spPr>
          <a:xfrm>
            <a:off x="708450" y="3503460"/>
            <a:ext cx="34926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35" name="Google Shape;235;p26"/>
          <p:cNvSpPr txBox="1">
            <a:spLocks noGrp="1"/>
          </p:cNvSpPr>
          <p:nvPr>
            <p:ph type="title" idx="18"/>
          </p:nvPr>
        </p:nvSpPr>
        <p:spPr>
          <a:xfrm>
            <a:off x="4557279" y="3133805"/>
            <a:ext cx="15921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6" name="Google Shape;236;p26"/>
          <p:cNvSpPr txBox="1">
            <a:spLocks noGrp="1"/>
          </p:cNvSpPr>
          <p:nvPr>
            <p:ph type="subTitle" idx="19"/>
          </p:nvPr>
        </p:nvSpPr>
        <p:spPr>
          <a:xfrm>
            <a:off x="4559069" y="3503460"/>
            <a:ext cx="3537000" cy="45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grpSp>
        <p:nvGrpSpPr>
          <p:cNvPr id="237" name="Google Shape;237;p26"/>
          <p:cNvGrpSpPr/>
          <p:nvPr/>
        </p:nvGrpSpPr>
        <p:grpSpPr>
          <a:xfrm>
            <a:off x="-25" y="0"/>
            <a:ext cx="9144020" cy="342900"/>
            <a:chOff x="-25" y="0"/>
            <a:chExt cx="9144020" cy="342900"/>
          </a:xfrm>
        </p:grpSpPr>
        <p:sp>
          <p:nvSpPr>
            <p:cNvPr id="238" name="Google Shape;238;p2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9" name="Google Shape;239;p26"/>
            <p:cNvGrpSpPr/>
            <p:nvPr/>
          </p:nvGrpSpPr>
          <p:grpSpPr>
            <a:xfrm>
              <a:off x="215975" y="111150"/>
              <a:ext cx="642950" cy="120600"/>
              <a:chOff x="215975" y="152625"/>
              <a:chExt cx="642950" cy="120600"/>
            </a:xfrm>
          </p:grpSpPr>
          <p:sp>
            <p:nvSpPr>
              <p:cNvPr id="240" name="Google Shape;240;p2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3">
  <p:cSld name="CUSTOM_16">
    <p:spTree>
      <p:nvGrpSpPr>
        <p:cNvPr id="1" name="Shape 243"/>
        <p:cNvGrpSpPr/>
        <p:nvPr/>
      </p:nvGrpSpPr>
      <p:grpSpPr>
        <a:xfrm>
          <a:off x="0" y="0"/>
          <a:ext cx="0" cy="0"/>
          <a:chOff x="0" y="0"/>
          <a:chExt cx="0" cy="0"/>
        </a:xfrm>
      </p:grpSpPr>
      <p:grpSp>
        <p:nvGrpSpPr>
          <p:cNvPr id="244" name="Google Shape;244;p27"/>
          <p:cNvGrpSpPr/>
          <p:nvPr/>
        </p:nvGrpSpPr>
        <p:grpSpPr>
          <a:xfrm>
            <a:off x="-25" y="0"/>
            <a:ext cx="9144020" cy="342900"/>
            <a:chOff x="-25" y="0"/>
            <a:chExt cx="9144020" cy="342900"/>
          </a:xfrm>
        </p:grpSpPr>
        <p:sp>
          <p:nvSpPr>
            <p:cNvPr id="245" name="Google Shape;245;p2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 name="Google Shape;246;p27"/>
            <p:cNvGrpSpPr/>
            <p:nvPr/>
          </p:nvGrpSpPr>
          <p:grpSpPr>
            <a:xfrm>
              <a:off x="215975" y="111150"/>
              <a:ext cx="642950" cy="120600"/>
              <a:chOff x="215975" y="152625"/>
              <a:chExt cx="642950" cy="120600"/>
            </a:xfrm>
          </p:grpSpPr>
          <p:sp>
            <p:nvSpPr>
              <p:cNvPr id="247" name="Google Shape;247;p2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50" name="Google Shape;250;p27"/>
          <p:cNvGrpSpPr/>
          <p:nvPr/>
        </p:nvGrpSpPr>
        <p:grpSpPr>
          <a:xfrm>
            <a:off x="66650" y="204750"/>
            <a:ext cx="9077378" cy="4938900"/>
            <a:chOff x="104750" y="204750"/>
            <a:chExt cx="9077378" cy="4938900"/>
          </a:xfrm>
        </p:grpSpPr>
        <p:grpSp>
          <p:nvGrpSpPr>
            <p:cNvPr id="251" name="Google Shape;251;p27"/>
            <p:cNvGrpSpPr/>
            <p:nvPr/>
          </p:nvGrpSpPr>
          <p:grpSpPr>
            <a:xfrm>
              <a:off x="104750" y="206700"/>
              <a:ext cx="9077378" cy="342900"/>
              <a:chOff x="-25" y="0"/>
              <a:chExt cx="9182983" cy="342900"/>
            </a:xfrm>
          </p:grpSpPr>
          <p:sp>
            <p:nvSpPr>
              <p:cNvPr id="252" name="Google Shape;252;p27"/>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 name="Google Shape;253;p27"/>
              <p:cNvGrpSpPr/>
              <p:nvPr/>
            </p:nvGrpSpPr>
            <p:grpSpPr>
              <a:xfrm>
                <a:off x="215975" y="111150"/>
                <a:ext cx="642950" cy="120600"/>
                <a:chOff x="215975" y="152625"/>
                <a:chExt cx="642950" cy="120600"/>
              </a:xfrm>
            </p:grpSpPr>
            <p:sp>
              <p:nvSpPr>
                <p:cNvPr id="254" name="Google Shape;254;p27"/>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7"/>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7"/>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257" name="Google Shape;257;p27"/>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258" name="Google Shape;258;p27"/>
          <p:cNvSpPr txBox="1">
            <a:spLocks noGrp="1"/>
          </p:cNvSpPr>
          <p:nvPr>
            <p:ph type="title"/>
          </p:nvPr>
        </p:nvSpPr>
        <p:spPr>
          <a:xfrm>
            <a:off x="729137" y="1994050"/>
            <a:ext cx="1590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59" name="Google Shape;259;p27"/>
          <p:cNvSpPr txBox="1">
            <a:spLocks noGrp="1"/>
          </p:cNvSpPr>
          <p:nvPr>
            <p:ph type="subTitle" idx="1"/>
          </p:nvPr>
        </p:nvSpPr>
        <p:spPr>
          <a:xfrm>
            <a:off x="729156" y="3305175"/>
            <a:ext cx="1590900" cy="9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60" name="Google Shape;260;p27"/>
          <p:cNvSpPr txBox="1">
            <a:spLocks noGrp="1"/>
          </p:cNvSpPr>
          <p:nvPr>
            <p:ph type="title" idx="2"/>
          </p:nvPr>
        </p:nvSpPr>
        <p:spPr>
          <a:xfrm>
            <a:off x="4788806" y="1994050"/>
            <a:ext cx="1590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1" name="Google Shape;261;p27"/>
          <p:cNvSpPr txBox="1">
            <a:spLocks noGrp="1"/>
          </p:cNvSpPr>
          <p:nvPr>
            <p:ph type="subTitle" idx="3"/>
          </p:nvPr>
        </p:nvSpPr>
        <p:spPr>
          <a:xfrm>
            <a:off x="4788801" y="3305175"/>
            <a:ext cx="1590900" cy="9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62" name="Google Shape;262;p27"/>
          <p:cNvSpPr txBox="1">
            <a:spLocks noGrp="1"/>
          </p:cNvSpPr>
          <p:nvPr>
            <p:ph type="title" idx="4"/>
          </p:nvPr>
        </p:nvSpPr>
        <p:spPr>
          <a:xfrm>
            <a:off x="2758990" y="1994050"/>
            <a:ext cx="1590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3" name="Google Shape;263;p27"/>
          <p:cNvSpPr txBox="1">
            <a:spLocks noGrp="1"/>
          </p:cNvSpPr>
          <p:nvPr>
            <p:ph type="subTitle" idx="5"/>
          </p:nvPr>
        </p:nvSpPr>
        <p:spPr>
          <a:xfrm>
            <a:off x="2758989" y="3305175"/>
            <a:ext cx="1590900" cy="9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64" name="Google Shape;264;p27"/>
          <p:cNvSpPr txBox="1">
            <a:spLocks noGrp="1"/>
          </p:cNvSpPr>
          <p:nvPr>
            <p:ph type="title" idx="6"/>
          </p:nvPr>
        </p:nvSpPr>
        <p:spPr>
          <a:xfrm>
            <a:off x="6818660" y="1994050"/>
            <a:ext cx="1590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5" name="Google Shape;265;p27"/>
          <p:cNvSpPr txBox="1">
            <a:spLocks noGrp="1"/>
          </p:cNvSpPr>
          <p:nvPr>
            <p:ph type="subTitle" idx="7"/>
          </p:nvPr>
        </p:nvSpPr>
        <p:spPr>
          <a:xfrm>
            <a:off x="6818636" y="3305175"/>
            <a:ext cx="1590900" cy="909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266" name="Google Shape;266;p27"/>
          <p:cNvSpPr txBox="1">
            <a:spLocks noGrp="1"/>
          </p:cNvSpPr>
          <p:nvPr>
            <p:ph type="title" idx="8"/>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4189800" y="1398513"/>
            <a:ext cx="4239900" cy="848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6"/>
          <p:cNvSpPr txBox="1">
            <a:spLocks noGrp="1"/>
          </p:cNvSpPr>
          <p:nvPr>
            <p:ph type="subTitle" idx="1"/>
          </p:nvPr>
        </p:nvSpPr>
        <p:spPr>
          <a:xfrm>
            <a:off x="5016225" y="2368275"/>
            <a:ext cx="3422400" cy="1491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grpSp>
        <p:nvGrpSpPr>
          <p:cNvPr id="66" name="Google Shape;66;p6"/>
          <p:cNvGrpSpPr/>
          <p:nvPr/>
        </p:nvGrpSpPr>
        <p:grpSpPr>
          <a:xfrm>
            <a:off x="-25" y="0"/>
            <a:ext cx="9144020" cy="342900"/>
            <a:chOff x="-25" y="0"/>
            <a:chExt cx="9144020" cy="342900"/>
          </a:xfrm>
        </p:grpSpPr>
        <p:sp>
          <p:nvSpPr>
            <p:cNvPr id="67" name="Google Shape;67;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 name="Google Shape;68;p6"/>
            <p:cNvGrpSpPr/>
            <p:nvPr/>
          </p:nvGrpSpPr>
          <p:grpSpPr>
            <a:xfrm>
              <a:off x="215975" y="111150"/>
              <a:ext cx="642950" cy="120600"/>
              <a:chOff x="215975" y="152625"/>
              <a:chExt cx="642950" cy="120600"/>
            </a:xfrm>
          </p:grpSpPr>
          <p:sp>
            <p:nvSpPr>
              <p:cNvPr id="69" name="Google Shape;69;p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2" name="Google Shape;72;p6"/>
          <p:cNvGrpSpPr/>
          <p:nvPr/>
        </p:nvGrpSpPr>
        <p:grpSpPr>
          <a:xfrm>
            <a:off x="66650" y="204750"/>
            <a:ext cx="9077378" cy="4938900"/>
            <a:chOff x="104750" y="204750"/>
            <a:chExt cx="9077378" cy="4938900"/>
          </a:xfrm>
        </p:grpSpPr>
        <p:grpSp>
          <p:nvGrpSpPr>
            <p:cNvPr id="73" name="Google Shape;73;p6"/>
            <p:cNvGrpSpPr/>
            <p:nvPr/>
          </p:nvGrpSpPr>
          <p:grpSpPr>
            <a:xfrm>
              <a:off x="104750" y="206700"/>
              <a:ext cx="9077378" cy="342900"/>
              <a:chOff x="-25" y="0"/>
              <a:chExt cx="9182983" cy="342900"/>
            </a:xfrm>
          </p:grpSpPr>
          <p:sp>
            <p:nvSpPr>
              <p:cNvPr id="74" name="Google Shape;74;p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 name="Google Shape;75;p6"/>
              <p:cNvGrpSpPr/>
              <p:nvPr/>
            </p:nvGrpSpPr>
            <p:grpSpPr>
              <a:xfrm>
                <a:off x="215975" y="111150"/>
                <a:ext cx="642950" cy="120600"/>
                <a:chOff x="215975" y="152625"/>
                <a:chExt cx="642950" cy="120600"/>
              </a:xfrm>
            </p:grpSpPr>
            <p:sp>
              <p:nvSpPr>
                <p:cNvPr id="76" name="Google Shape;76;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79" name="Google Shape;79;p6"/>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67"/>
        <p:cNvGrpSpPr/>
        <p:nvPr/>
      </p:nvGrpSpPr>
      <p:grpSpPr>
        <a:xfrm>
          <a:off x="0" y="0"/>
          <a:ext cx="0" cy="0"/>
          <a:chOff x="0" y="0"/>
          <a:chExt cx="0" cy="0"/>
        </a:xfrm>
      </p:grpSpPr>
      <p:sp>
        <p:nvSpPr>
          <p:cNvPr id="268" name="Google Shape;268;p28"/>
          <p:cNvSpPr txBox="1">
            <a:spLocks noGrp="1"/>
          </p:cNvSpPr>
          <p:nvPr>
            <p:ph type="title"/>
          </p:nvPr>
        </p:nvSpPr>
        <p:spPr>
          <a:xfrm>
            <a:off x="3047300" y="3284538"/>
            <a:ext cx="2807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69" name="Google Shape;269;p28"/>
          <p:cNvSpPr txBox="1">
            <a:spLocks noGrp="1"/>
          </p:cNvSpPr>
          <p:nvPr>
            <p:ph type="subTitle" idx="1"/>
          </p:nvPr>
        </p:nvSpPr>
        <p:spPr>
          <a:xfrm>
            <a:off x="2436350" y="1804848"/>
            <a:ext cx="4029600" cy="1436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9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_3_1">
    <p:spTree>
      <p:nvGrpSpPr>
        <p:cNvPr id="1" name="Shape 270"/>
        <p:cNvGrpSpPr/>
        <p:nvPr/>
      </p:nvGrpSpPr>
      <p:grpSpPr>
        <a:xfrm>
          <a:off x="0" y="0"/>
          <a:ext cx="0" cy="0"/>
          <a:chOff x="0" y="0"/>
          <a:chExt cx="0" cy="0"/>
        </a:xfrm>
      </p:grpSpPr>
      <p:grpSp>
        <p:nvGrpSpPr>
          <p:cNvPr id="271" name="Google Shape;271;p29"/>
          <p:cNvGrpSpPr/>
          <p:nvPr/>
        </p:nvGrpSpPr>
        <p:grpSpPr>
          <a:xfrm>
            <a:off x="-25" y="0"/>
            <a:ext cx="9144020" cy="342900"/>
            <a:chOff x="-25" y="0"/>
            <a:chExt cx="9144020" cy="342900"/>
          </a:xfrm>
        </p:grpSpPr>
        <p:sp>
          <p:nvSpPr>
            <p:cNvPr id="272" name="Google Shape;272;p2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 name="Google Shape;273;p29"/>
            <p:cNvGrpSpPr/>
            <p:nvPr/>
          </p:nvGrpSpPr>
          <p:grpSpPr>
            <a:xfrm>
              <a:off x="215975" y="111150"/>
              <a:ext cx="642950" cy="120600"/>
              <a:chOff x="215975" y="152625"/>
              <a:chExt cx="642950" cy="120600"/>
            </a:xfrm>
          </p:grpSpPr>
          <p:sp>
            <p:nvSpPr>
              <p:cNvPr id="274" name="Google Shape;274;p2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7" name="Google Shape;277;p29"/>
          <p:cNvSpPr txBox="1">
            <a:spLocks noGrp="1"/>
          </p:cNvSpPr>
          <p:nvPr>
            <p:ph type="title"/>
          </p:nvPr>
        </p:nvSpPr>
        <p:spPr>
          <a:xfrm>
            <a:off x="4896300" y="1504950"/>
            <a:ext cx="3533400" cy="742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78" name="Google Shape;278;p29"/>
          <p:cNvSpPr txBox="1">
            <a:spLocks noGrp="1"/>
          </p:cNvSpPr>
          <p:nvPr>
            <p:ph type="subTitle" idx="1"/>
          </p:nvPr>
        </p:nvSpPr>
        <p:spPr>
          <a:xfrm>
            <a:off x="4905375" y="2368275"/>
            <a:ext cx="3533400" cy="1127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6">
  <p:cSld name="CUSTOM_19">
    <p:spTree>
      <p:nvGrpSpPr>
        <p:cNvPr id="1" name="Shape 279"/>
        <p:cNvGrpSpPr/>
        <p:nvPr/>
      </p:nvGrpSpPr>
      <p:grpSpPr>
        <a:xfrm>
          <a:off x="0" y="0"/>
          <a:ext cx="0" cy="0"/>
          <a:chOff x="0" y="0"/>
          <a:chExt cx="0" cy="0"/>
        </a:xfrm>
      </p:grpSpPr>
      <p:grpSp>
        <p:nvGrpSpPr>
          <p:cNvPr id="280" name="Google Shape;280;p30"/>
          <p:cNvGrpSpPr/>
          <p:nvPr/>
        </p:nvGrpSpPr>
        <p:grpSpPr>
          <a:xfrm>
            <a:off x="-25" y="0"/>
            <a:ext cx="9144020" cy="342900"/>
            <a:chOff x="-25" y="0"/>
            <a:chExt cx="9144020" cy="342900"/>
          </a:xfrm>
        </p:grpSpPr>
        <p:sp>
          <p:nvSpPr>
            <p:cNvPr id="281" name="Google Shape;281;p3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2" name="Google Shape;282;p30"/>
            <p:cNvGrpSpPr/>
            <p:nvPr/>
          </p:nvGrpSpPr>
          <p:grpSpPr>
            <a:xfrm>
              <a:off x="215975" y="111150"/>
              <a:ext cx="642950" cy="120600"/>
              <a:chOff x="215975" y="152625"/>
              <a:chExt cx="642950" cy="120600"/>
            </a:xfrm>
          </p:grpSpPr>
          <p:sp>
            <p:nvSpPr>
              <p:cNvPr id="283" name="Google Shape;283;p3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86" name="Google Shape;286;p30"/>
          <p:cNvGrpSpPr/>
          <p:nvPr/>
        </p:nvGrpSpPr>
        <p:grpSpPr>
          <a:xfrm>
            <a:off x="66650" y="204750"/>
            <a:ext cx="9077378" cy="4938900"/>
            <a:chOff x="104750" y="204750"/>
            <a:chExt cx="9077378" cy="4938900"/>
          </a:xfrm>
        </p:grpSpPr>
        <p:grpSp>
          <p:nvGrpSpPr>
            <p:cNvPr id="287" name="Google Shape;287;p30"/>
            <p:cNvGrpSpPr/>
            <p:nvPr/>
          </p:nvGrpSpPr>
          <p:grpSpPr>
            <a:xfrm>
              <a:off x="104750" y="206700"/>
              <a:ext cx="9077378" cy="342900"/>
              <a:chOff x="-25" y="0"/>
              <a:chExt cx="9182983" cy="342900"/>
            </a:xfrm>
          </p:grpSpPr>
          <p:sp>
            <p:nvSpPr>
              <p:cNvPr id="288" name="Google Shape;288;p30"/>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9" name="Google Shape;289;p30"/>
              <p:cNvGrpSpPr/>
              <p:nvPr/>
            </p:nvGrpSpPr>
            <p:grpSpPr>
              <a:xfrm>
                <a:off x="215975" y="111150"/>
                <a:ext cx="642950" cy="120600"/>
                <a:chOff x="215975" y="152625"/>
                <a:chExt cx="642950" cy="120600"/>
              </a:xfrm>
            </p:grpSpPr>
            <p:sp>
              <p:nvSpPr>
                <p:cNvPr id="290" name="Google Shape;290;p30"/>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0"/>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0"/>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293" name="Google Shape;293;p30"/>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294" name="Google Shape;294;p30"/>
          <p:cNvSpPr txBox="1">
            <a:spLocks noGrp="1"/>
          </p:cNvSpPr>
          <p:nvPr>
            <p:ph type="title"/>
          </p:nvPr>
        </p:nvSpPr>
        <p:spPr>
          <a:xfrm>
            <a:off x="5266075" y="1983475"/>
            <a:ext cx="2881200" cy="742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5" name="Google Shape;295;p30"/>
          <p:cNvSpPr txBox="1">
            <a:spLocks noGrp="1"/>
          </p:cNvSpPr>
          <p:nvPr>
            <p:ph type="subTitle" idx="1"/>
          </p:nvPr>
        </p:nvSpPr>
        <p:spPr>
          <a:xfrm>
            <a:off x="5273475" y="2846800"/>
            <a:ext cx="2881200" cy="11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2">
  <p:cSld name="CUSTOM_1_2">
    <p:spTree>
      <p:nvGrpSpPr>
        <p:cNvPr id="1" name="Shape 296"/>
        <p:cNvGrpSpPr/>
        <p:nvPr/>
      </p:nvGrpSpPr>
      <p:grpSpPr>
        <a:xfrm>
          <a:off x="0" y="0"/>
          <a:ext cx="0" cy="0"/>
          <a:chOff x="0" y="0"/>
          <a:chExt cx="0" cy="0"/>
        </a:xfrm>
      </p:grpSpPr>
      <p:sp>
        <p:nvSpPr>
          <p:cNvPr id="297" name="Google Shape;297;p3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8" name="Google Shape;298;p31"/>
          <p:cNvSpPr txBox="1">
            <a:spLocks noGrp="1"/>
          </p:cNvSpPr>
          <p:nvPr>
            <p:ph type="title" idx="2"/>
          </p:nvPr>
        </p:nvSpPr>
        <p:spPr>
          <a:xfrm>
            <a:off x="778688" y="1932875"/>
            <a:ext cx="21642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99" name="Google Shape;299;p31"/>
          <p:cNvSpPr txBox="1">
            <a:spLocks noGrp="1"/>
          </p:cNvSpPr>
          <p:nvPr>
            <p:ph type="subTitle" idx="1"/>
          </p:nvPr>
        </p:nvSpPr>
        <p:spPr>
          <a:xfrm>
            <a:off x="778688" y="3449225"/>
            <a:ext cx="21642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00" name="Google Shape;300;p31"/>
          <p:cNvSpPr txBox="1">
            <a:spLocks noGrp="1"/>
          </p:cNvSpPr>
          <p:nvPr>
            <p:ph type="title" idx="3"/>
          </p:nvPr>
        </p:nvSpPr>
        <p:spPr>
          <a:xfrm>
            <a:off x="3468525" y="1932875"/>
            <a:ext cx="21642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1" name="Google Shape;301;p31"/>
          <p:cNvSpPr txBox="1">
            <a:spLocks noGrp="1"/>
          </p:cNvSpPr>
          <p:nvPr>
            <p:ph type="subTitle" idx="4"/>
          </p:nvPr>
        </p:nvSpPr>
        <p:spPr>
          <a:xfrm>
            <a:off x="3468525" y="3449225"/>
            <a:ext cx="21642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02" name="Google Shape;302;p31"/>
          <p:cNvSpPr txBox="1">
            <a:spLocks noGrp="1"/>
          </p:cNvSpPr>
          <p:nvPr>
            <p:ph type="title" idx="5"/>
          </p:nvPr>
        </p:nvSpPr>
        <p:spPr>
          <a:xfrm>
            <a:off x="6160753" y="1932875"/>
            <a:ext cx="21642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3" name="Google Shape;303;p31"/>
          <p:cNvSpPr txBox="1">
            <a:spLocks noGrp="1"/>
          </p:cNvSpPr>
          <p:nvPr>
            <p:ph type="subTitle" idx="6"/>
          </p:nvPr>
        </p:nvSpPr>
        <p:spPr>
          <a:xfrm>
            <a:off x="6160753" y="3449225"/>
            <a:ext cx="2164200" cy="77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5">
  <p:cSld name="CUSTOM_29">
    <p:spTree>
      <p:nvGrpSpPr>
        <p:cNvPr id="1" name="Shape 304"/>
        <p:cNvGrpSpPr/>
        <p:nvPr/>
      </p:nvGrpSpPr>
      <p:grpSpPr>
        <a:xfrm>
          <a:off x="0" y="0"/>
          <a:ext cx="0" cy="0"/>
          <a:chOff x="0" y="0"/>
          <a:chExt cx="0" cy="0"/>
        </a:xfrm>
      </p:grpSpPr>
      <p:sp>
        <p:nvSpPr>
          <p:cNvPr id="305" name="Google Shape;305;p32"/>
          <p:cNvSpPr txBox="1">
            <a:spLocks noGrp="1"/>
          </p:cNvSpPr>
          <p:nvPr>
            <p:ph type="title"/>
          </p:nvPr>
        </p:nvSpPr>
        <p:spPr>
          <a:xfrm>
            <a:off x="1578672" y="2070250"/>
            <a:ext cx="13353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6" name="Google Shape;306;p32"/>
          <p:cNvSpPr txBox="1">
            <a:spLocks noGrp="1"/>
          </p:cNvSpPr>
          <p:nvPr>
            <p:ph type="subTitle" idx="1"/>
          </p:nvPr>
        </p:nvSpPr>
        <p:spPr>
          <a:xfrm>
            <a:off x="3086468" y="2070250"/>
            <a:ext cx="1939500" cy="46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07" name="Google Shape;307;p32"/>
          <p:cNvSpPr txBox="1">
            <a:spLocks noGrp="1"/>
          </p:cNvSpPr>
          <p:nvPr>
            <p:ph type="title" idx="2"/>
          </p:nvPr>
        </p:nvSpPr>
        <p:spPr>
          <a:xfrm>
            <a:off x="4256762" y="3770625"/>
            <a:ext cx="13353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08" name="Google Shape;308;p32"/>
          <p:cNvSpPr txBox="1">
            <a:spLocks noGrp="1"/>
          </p:cNvSpPr>
          <p:nvPr>
            <p:ph type="subTitle" idx="3"/>
          </p:nvPr>
        </p:nvSpPr>
        <p:spPr>
          <a:xfrm>
            <a:off x="5795473" y="3770625"/>
            <a:ext cx="1939500" cy="46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09" name="Google Shape;309;p32"/>
          <p:cNvSpPr txBox="1">
            <a:spLocks noGrp="1"/>
          </p:cNvSpPr>
          <p:nvPr>
            <p:ph type="title" idx="4"/>
          </p:nvPr>
        </p:nvSpPr>
        <p:spPr>
          <a:xfrm>
            <a:off x="2916323" y="2913375"/>
            <a:ext cx="13353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10" name="Google Shape;310;p32"/>
          <p:cNvSpPr txBox="1">
            <a:spLocks noGrp="1"/>
          </p:cNvSpPr>
          <p:nvPr>
            <p:ph type="subTitle" idx="5"/>
          </p:nvPr>
        </p:nvSpPr>
        <p:spPr>
          <a:xfrm>
            <a:off x="4458102" y="2913375"/>
            <a:ext cx="1939500" cy="468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11" name="Google Shape;311;p32"/>
          <p:cNvSpPr txBox="1">
            <a:spLocks noGrp="1"/>
          </p:cNvSpPr>
          <p:nvPr>
            <p:ph type="title" idx="6"/>
          </p:nvPr>
        </p:nvSpPr>
        <p:spPr>
          <a:xfrm>
            <a:off x="714300" y="8544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12" name="Google Shape;312;p32"/>
          <p:cNvSpPr txBox="1">
            <a:spLocks noGrp="1"/>
          </p:cNvSpPr>
          <p:nvPr>
            <p:ph type="title" idx="7"/>
          </p:nvPr>
        </p:nvSpPr>
        <p:spPr>
          <a:xfrm>
            <a:off x="673970" y="2070250"/>
            <a:ext cx="904800" cy="468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13" name="Google Shape;313;p32"/>
          <p:cNvSpPr txBox="1">
            <a:spLocks noGrp="1"/>
          </p:cNvSpPr>
          <p:nvPr>
            <p:ph type="title" idx="8"/>
          </p:nvPr>
        </p:nvSpPr>
        <p:spPr>
          <a:xfrm>
            <a:off x="2011450" y="2913375"/>
            <a:ext cx="904800" cy="468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14" name="Google Shape;314;p32"/>
          <p:cNvSpPr txBox="1">
            <a:spLocks noGrp="1"/>
          </p:cNvSpPr>
          <p:nvPr>
            <p:ph type="title" idx="9"/>
          </p:nvPr>
        </p:nvSpPr>
        <p:spPr>
          <a:xfrm>
            <a:off x="3358961" y="3770625"/>
            <a:ext cx="904800" cy="468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32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3_1_1">
    <p:spTree>
      <p:nvGrpSpPr>
        <p:cNvPr id="1" name="Shape 315"/>
        <p:cNvGrpSpPr/>
        <p:nvPr/>
      </p:nvGrpSpPr>
      <p:grpSpPr>
        <a:xfrm>
          <a:off x="0" y="0"/>
          <a:ext cx="0" cy="0"/>
          <a:chOff x="0" y="0"/>
          <a:chExt cx="0" cy="0"/>
        </a:xfrm>
      </p:grpSpPr>
      <p:grpSp>
        <p:nvGrpSpPr>
          <p:cNvPr id="316" name="Google Shape;316;p33"/>
          <p:cNvGrpSpPr/>
          <p:nvPr/>
        </p:nvGrpSpPr>
        <p:grpSpPr>
          <a:xfrm>
            <a:off x="-25" y="0"/>
            <a:ext cx="9144020" cy="342900"/>
            <a:chOff x="-25" y="0"/>
            <a:chExt cx="9144020" cy="342900"/>
          </a:xfrm>
        </p:grpSpPr>
        <p:sp>
          <p:nvSpPr>
            <p:cNvPr id="317" name="Google Shape;317;p33"/>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8" name="Google Shape;318;p33"/>
            <p:cNvGrpSpPr/>
            <p:nvPr/>
          </p:nvGrpSpPr>
          <p:grpSpPr>
            <a:xfrm>
              <a:off x="215975" y="111150"/>
              <a:ext cx="642950" cy="120600"/>
              <a:chOff x="215975" y="152625"/>
              <a:chExt cx="642950" cy="120600"/>
            </a:xfrm>
          </p:grpSpPr>
          <p:sp>
            <p:nvSpPr>
              <p:cNvPr id="319" name="Google Shape;319;p33"/>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3"/>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3"/>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22" name="Google Shape;322;p33"/>
          <p:cNvSpPr txBox="1">
            <a:spLocks noGrp="1"/>
          </p:cNvSpPr>
          <p:nvPr>
            <p:ph type="title"/>
          </p:nvPr>
        </p:nvSpPr>
        <p:spPr>
          <a:xfrm>
            <a:off x="714300" y="1398525"/>
            <a:ext cx="3422400" cy="84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23" name="Google Shape;323;p33"/>
          <p:cNvSpPr txBox="1">
            <a:spLocks noGrp="1"/>
          </p:cNvSpPr>
          <p:nvPr>
            <p:ph type="subTitle" idx="1"/>
          </p:nvPr>
        </p:nvSpPr>
        <p:spPr>
          <a:xfrm>
            <a:off x="723225" y="2368275"/>
            <a:ext cx="3077400" cy="118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7">
  <p:cSld name="CUSTOM_18">
    <p:spTree>
      <p:nvGrpSpPr>
        <p:cNvPr id="1" name="Shape 324"/>
        <p:cNvGrpSpPr/>
        <p:nvPr/>
      </p:nvGrpSpPr>
      <p:grpSpPr>
        <a:xfrm>
          <a:off x="0" y="0"/>
          <a:ext cx="0" cy="0"/>
          <a:chOff x="0" y="0"/>
          <a:chExt cx="0" cy="0"/>
        </a:xfrm>
      </p:grpSpPr>
      <p:sp>
        <p:nvSpPr>
          <p:cNvPr id="325" name="Google Shape;325;p34"/>
          <p:cNvSpPr txBox="1">
            <a:spLocks noGrp="1"/>
          </p:cNvSpPr>
          <p:nvPr>
            <p:ph type="title"/>
          </p:nvPr>
        </p:nvSpPr>
        <p:spPr>
          <a:xfrm>
            <a:off x="1090750" y="1837925"/>
            <a:ext cx="26940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326" name="Google Shape;326;p34"/>
          <p:cNvSpPr txBox="1">
            <a:spLocks noGrp="1"/>
          </p:cNvSpPr>
          <p:nvPr>
            <p:ph type="subTitle" idx="1"/>
          </p:nvPr>
        </p:nvSpPr>
        <p:spPr>
          <a:xfrm>
            <a:off x="1090750" y="2514675"/>
            <a:ext cx="2694000" cy="1365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2_2">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9" name="Google Shape;329;p35"/>
          <p:cNvSpPr txBox="1">
            <a:spLocks noGrp="1"/>
          </p:cNvSpPr>
          <p:nvPr>
            <p:ph type="title" idx="2"/>
          </p:nvPr>
        </p:nvSpPr>
        <p:spPr>
          <a:xfrm>
            <a:off x="714300" y="19559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30" name="Google Shape;330;p35"/>
          <p:cNvSpPr txBox="1">
            <a:spLocks noGrp="1"/>
          </p:cNvSpPr>
          <p:nvPr>
            <p:ph type="subTitle" idx="1"/>
          </p:nvPr>
        </p:nvSpPr>
        <p:spPr>
          <a:xfrm>
            <a:off x="714300" y="2314575"/>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31" name="Google Shape;331;p35"/>
          <p:cNvSpPr txBox="1">
            <a:spLocks noGrp="1"/>
          </p:cNvSpPr>
          <p:nvPr>
            <p:ph type="title" idx="3"/>
          </p:nvPr>
        </p:nvSpPr>
        <p:spPr>
          <a:xfrm>
            <a:off x="3433638" y="19559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32" name="Google Shape;332;p35"/>
          <p:cNvSpPr txBox="1">
            <a:spLocks noGrp="1"/>
          </p:cNvSpPr>
          <p:nvPr>
            <p:ph type="subTitle" idx="4"/>
          </p:nvPr>
        </p:nvSpPr>
        <p:spPr>
          <a:xfrm>
            <a:off x="3433642" y="2314575"/>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33" name="Google Shape;333;p35"/>
          <p:cNvSpPr txBox="1">
            <a:spLocks noGrp="1"/>
          </p:cNvSpPr>
          <p:nvPr>
            <p:ph type="title" idx="5"/>
          </p:nvPr>
        </p:nvSpPr>
        <p:spPr>
          <a:xfrm>
            <a:off x="6152988" y="195595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34" name="Google Shape;334;p35"/>
          <p:cNvSpPr txBox="1">
            <a:spLocks noGrp="1"/>
          </p:cNvSpPr>
          <p:nvPr>
            <p:ph type="subTitle" idx="6"/>
          </p:nvPr>
        </p:nvSpPr>
        <p:spPr>
          <a:xfrm>
            <a:off x="6152996" y="2314575"/>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35" name="Google Shape;335;p35"/>
          <p:cNvSpPr txBox="1">
            <a:spLocks noGrp="1"/>
          </p:cNvSpPr>
          <p:nvPr>
            <p:ph type="title" idx="7"/>
          </p:nvPr>
        </p:nvSpPr>
        <p:spPr>
          <a:xfrm>
            <a:off x="714300" y="3759975"/>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36" name="Google Shape;336;p35"/>
          <p:cNvSpPr txBox="1">
            <a:spLocks noGrp="1"/>
          </p:cNvSpPr>
          <p:nvPr>
            <p:ph type="subTitle" idx="8"/>
          </p:nvPr>
        </p:nvSpPr>
        <p:spPr>
          <a:xfrm>
            <a:off x="714300" y="4118600"/>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37" name="Google Shape;337;p35"/>
          <p:cNvSpPr txBox="1">
            <a:spLocks noGrp="1"/>
          </p:cNvSpPr>
          <p:nvPr>
            <p:ph type="title" idx="9"/>
          </p:nvPr>
        </p:nvSpPr>
        <p:spPr>
          <a:xfrm>
            <a:off x="3433638" y="3759975"/>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38" name="Google Shape;338;p35"/>
          <p:cNvSpPr txBox="1">
            <a:spLocks noGrp="1"/>
          </p:cNvSpPr>
          <p:nvPr>
            <p:ph type="subTitle" idx="13"/>
          </p:nvPr>
        </p:nvSpPr>
        <p:spPr>
          <a:xfrm>
            <a:off x="3433642" y="4118600"/>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39" name="Google Shape;339;p35"/>
          <p:cNvSpPr txBox="1">
            <a:spLocks noGrp="1"/>
          </p:cNvSpPr>
          <p:nvPr>
            <p:ph type="title" idx="14"/>
          </p:nvPr>
        </p:nvSpPr>
        <p:spPr>
          <a:xfrm>
            <a:off x="6152988" y="3759975"/>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40" name="Google Shape;340;p35"/>
          <p:cNvSpPr txBox="1">
            <a:spLocks noGrp="1"/>
          </p:cNvSpPr>
          <p:nvPr>
            <p:ph type="subTitle" idx="15"/>
          </p:nvPr>
        </p:nvSpPr>
        <p:spPr>
          <a:xfrm>
            <a:off x="6152996" y="4118600"/>
            <a:ext cx="2276700" cy="61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grpSp>
        <p:nvGrpSpPr>
          <p:cNvPr id="341" name="Google Shape;341;p35"/>
          <p:cNvGrpSpPr/>
          <p:nvPr/>
        </p:nvGrpSpPr>
        <p:grpSpPr>
          <a:xfrm>
            <a:off x="-25" y="0"/>
            <a:ext cx="9144020" cy="342900"/>
            <a:chOff x="-25" y="0"/>
            <a:chExt cx="9144020" cy="342900"/>
          </a:xfrm>
        </p:grpSpPr>
        <p:sp>
          <p:nvSpPr>
            <p:cNvPr id="342" name="Google Shape;342;p35"/>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3" name="Google Shape;343;p35"/>
            <p:cNvGrpSpPr/>
            <p:nvPr/>
          </p:nvGrpSpPr>
          <p:grpSpPr>
            <a:xfrm>
              <a:off x="215975" y="111150"/>
              <a:ext cx="642950" cy="120600"/>
              <a:chOff x="215975" y="152625"/>
              <a:chExt cx="642950" cy="120600"/>
            </a:xfrm>
          </p:grpSpPr>
          <p:sp>
            <p:nvSpPr>
              <p:cNvPr id="344" name="Google Shape;344;p35"/>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5"/>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5"/>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47" name="Google Shape;347;p35"/>
          <p:cNvGrpSpPr/>
          <p:nvPr/>
        </p:nvGrpSpPr>
        <p:grpSpPr>
          <a:xfrm>
            <a:off x="66650" y="204750"/>
            <a:ext cx="9077378" cy="4938900"/>
            <a:chOff x="104750" y="204750"/>
            <a:chExt cx="9077378" cy="4938900"/>
          </a:xfrm>
        </p:grpSpPr>
        <p:grpSp>
          <p:nvGrpSpPr>
            <p:cNvPr id="348" name="Google Shape;348;p35"/>
            <p:cNvGrpSpPr/>
            <p:nvPr/>
          </p:nvGrpSpPr>
          <p:grpSpPr>
            <a:xfrm>
              <a:off x="104750" y="206700"/>
              <a:ext cx="9077378" cy="342900"/>
              <a:chOff x="-25" y="0"/>
              <a:chExt cx="9182983" cy="342900"/>
            </a:xfrm>
          </p:grpSpPr>
          <p:sp>
            <p:nvSpPr>
              <p:cNvPr id="349" name="Google Shape;349;p35"/>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50" name="Google Shape;350;p35"/>
              <p:cNvGrpSpPr/>
              <p:nvPr/>
            </p:nvGrpSpPr>
            <p:grpSpPr>
              <a:xfrm>
                <a:off x="215975" y="111150"/>
                <a:ext cx="642950" cy="120600"/>
                <a:chOff x="215975" y="152625"/>
                <a:chExt cx="642950" cy="120600"/>
              </a:xfrm>
            </p:grpSpPr>
            <p:sp>
              <p:nvSpPr>
                <p:cNvPr id="351" name="Google Shape;351;p35"/>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5"/>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5"/>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354" name="Google Shape;354;p35"/>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2">
  <p:cSld name="CUSTOM_20">
    <p:spTree>
      <p:nvGrpSpPr>
        <p:cNvPr id="1" name="Shape 355"/>
        <p:cNvGrpSpPr/>
        <p:nvPr/>
      </p:nvGrpSpPr>
      <p:grpSpPr>
        <a:xfrm>
          <a:off x="0" y="0"/>
          <a:ext cx="0" cy="0"/>
          <a:chOff x="0" y="0"/>
          <a:chExt cx="0" cy="0"/>
        </a:xfrm>
      </p:grpSpPr>
      <p:sp>
        <p:nvSpPr>
          <p:cNvPr id="356" name="Google Shape;356;p36"/>
          <p:cNvSpPr txBox="1">
            <a:spLocks noGrp="1"/>
          </p:cNvSpPr>
          <p:nvPr>
            <p:ph type="title"/>
          </p:nvPr>
        </p:nvSpPr>
        <p:spPr>
          <a:xfrm>
            <a:off x="1233500" y="1049175"/>
            <a:ext cx="67293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Montserrat"/>
                <a:ea typeface="Montserrat"/>
                <a:cs typeface="Montserrat"/>
                <a:sym typeface="Montserrat"/>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357" name="Google Shape;357;p36"/>
          <p:cNvSpPr txBox="1">
            <a:spLocks noGrp="1"/>
          </p:cNvSpPr>
          <p:nvPr>
            <p:ph type="title" idx="2"/>
          </p:nvPr>
        </p:nvSpPr>
        <p:spPr>
          <a:xfrm>
            <a:off x="1383375" y="2003960"/>
            <a:ext cx="22767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358" name="Google Shape;358;p36"/>
          <p:cNvSpPr txBox="1">
            <a:spLocks noGrp="1"/>
          </p:cNvSpPr>
          <p:nvPr>
            <p:ph type="subTitle" idx="1"/>
          </p:nvPr>
        </p:nvSpPr>
        <p:spPr>
          <a:xfrm>
            <a:off x="1383375" y="2360975"/>
            <a:ext cx="2276700" cy="63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r">
              <a:lnSpc>
                <a:spcPct val="100000"/>
              </a:lnSpc>
              <a:spcBef>
                <a:spcPts val="0"/>
              </a:spcBef>
              <a:spcAft>
                <a:spcPts val="0"/>
              </a:spcAft>
              <a:buSzPts val="1300"/>
              <a:buNone/>
              <a:defRPr/>
            </a:lvl2pPr>
            <a:lvl3pPr lvl="2" algn="r">
              <a:lnSpc>
                <a:spcPct val="100000"/>
              </a:lnSpc>
              <a:spcBef>
                <a:spcPts val="0"/>
              </a:spcBef>
              <a:spcAft>
                <a:spcPts val="0"/>
              </a:spcAft>
              <a:buSzPts val="1300"/>
              <a:buNone/>
              <a:defRPr/>
            </a:lvl3pPr>
            <a:lvl4pPr lvl="3" algn="r">
              <a:lnSpc>
                <a:spcPct val="100000"/>
              </a:lnSpc>
              <a:spcBef>
                <a:spcPts val="0"/>
              </a:spcBef>
              <a:spcAft>
                <a:spcPts val="0"/>
              </a:spcAft>
              <a:buSzPts val="1300"/>
              <a:buNone/>
              <a:defRPr/>
            </a:lvl4pPr>
            <a:lvl5pPr lvl="4" algn="r">
              <a:lnSpc>
                <a:spcPct val="100000"/>
              </a:lnSpc>
              <a:spcBef>
                <a:spcPts val="0"/>
              </a:spcBef>
              <a:spcAft>
                <a:spcPts val="0"/>
              </a:spcAft>
              <a:buSzPts val="1300"/>
              <a:buNone/>
              <a:defRPr/>
            </a:lvl5pPr>
            <a:lvl6pPr lvl="5" algn="r">
              <a:lnSpc>
                <a:spcPct val="100000"/>
              </a:lnSpc>
              <a:spcBef>
                <a:spcPts val="0"/>
              </a:spcBef>
              <a:spcAft>
                <a:spcPts val="0"/>
              </a:spcAft>
              <a:buSzPts val="1300"/>
              <a:buNone/>
              <a:defRPr/>
            </a:lvl6pPr>
            <a:lvl7pPr lvl="6" algn="r">
              <a:lnSpc>
                <a:spcPct val="100000"/>
              </a:lnSpc>
              <a:spcBef>
                <a:spcPts val="0"/>
              </a:spcBef>
              <a:spcAft>
                <a:spcPts val="0"/>
              </a:spcAft>
              <a:buSzPts val="1300"/>
              <a:buNone/>
              <a:defRPr/>
            </a:lvl7pPr>
            <a:lvl8pPr lvl="7" algn="r">
              <a:lnSpc>
                <a:spcPct val="100000"/>
              </a:lnSpc>
              <a:spcBef>
                <a:spcPts val="0"/>
              </a:spcBef>
              <a:spcAft>
                <a:spcPts val="0"/>
              </a:spcAft>
              <a:buSzPts val="1300"/>
              <a:buNone/>
              <a:defRPr/>
            </a:lvl8pPr>
            <a:lvl9pPr lvl="8" algn="r">
              <a:lnSpc>
                <a:spcPct val="100000"/>
              </a:lnSpc>
              <a:spcBef>
                <a:spcPts val="0"/>
              </a:spcBef>
              <a:spcAft>
                <a:spcPts val="0"/>
              </a:spcAft>
              <a:buSzPts val="1300"/>
              <a:buNone/>
              <a:defRPr/>
            </a:lvl9pPr>
          </a:lstStyle>
          <a:p>
            <a:endParaRPr/>
          </a:p>
        </p:txBody>
      </p:sp>
      <p:sp>
        <p:nvSpPr>
          <p:cNvPr id="359" name="Google Shape;359;p36"/>
          <p:cNvSpPr txBox="1">
            <a:spLocks noGrp="1"/>
          </p:cNvSpPr>
          <p:nvPr>
            <p:ph type="title" idx="3"/>
          </p:nvPr>
        </p:nvSpPr>
        <p:spPr>
          <a:xfrm>
            <a:off x="1383375" y="3268088"/>
            <a:ext cx="22767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a:endParaRPr/>
          </a:p>
        </p:txBody>
      </p:sp>
      <p:sp>
        <p:nvSpPr>
          <p:cNvPr id="360" name="Google Shape;360;p36"/>
          <p:cNvSpPr txBox="1">
            <a:spLocks noGrp="1"/>
          </p:cNvSpPr>
          <p:nvPr>
            <p:ph type="subTitle" idx="4"/>
          </p:nvPr>
        </p:nvSpPr>
        <p:spPr>
          <a:xfrm>
            <a:off x="1383375" y="3625101"/>
            <a:ext cx="2276700" cy="638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r">
              <a:lnSpc>
                <a:spcPct val="100000"/>
              </a:lnSpc>
              <a:spcBef>
                <a:spcPts val="0"/>
              </a:spcBef>
              <a:spcAft>
                <a:spcPts val="0"/>
              </a:spcAft>
              <a:buSzPts val="1300"/>
              <a:buNone/>
              <a:defRPr/>
            </a:lvl2pPr>
            <a:lvl3pPr lvl="2" algn="r">
              <a:lnSpc>
                <a:spcPct val="100000"/>
              </a:lnSpc>
              <a:spcBef>
                <a:spcPts val="0"/>
              </a:spcBef>
              <a:spcAft>
                <a:spcPts val="0"/>
              </a:spcAft>
              <a:buSzPts val="1300"/>
              <a:buNone/>
              <a:defRPr/>
            </a:lvl3pPr>
            <a:lvl4pPr lvl="3" algn="r">
              <a:lnSpc>
                <a:spcPct val="100000"/>
              </a:lnSpc>
              <a:spcBef>
                <a:spcPts val="0"/>
              </a:spcBef>
              <a:spcAft>
                <a:spcPts val="0"/>
              </a:spcAft>
              <a:buSzPts val="1300"/>
              <a:buNone/>
              <a:defRPr/>
            </a:lvl4pPr>
            <a:lvl5pPr lvl="4" algn="r">
              <a:lnSpc>
                <a:spcPct val="100000"/>
              </a:lnSpc>
              <a:spcBef>
                <a:spcPts val="0"/>
              </a:spcBef>
              <a:spcAft>
                <a:spcPts val="0"/>
              </a:spcAft>
              <a:buSzPts val="1300"/>
              <a:buNone/>
              <a:defRPr/>
            </a:lvl5pPr>
            <a:lvl6pPr lvl="5" algn="r">
              <a:lnSpc>
                <a:spcPct val="100000"/>
              </a:lnSpc>
              <a:spcBef>
                <a:spcPts val="0"/>
              </a:spcBef>
              <a:spcAft>
                <a:spcPts val="0"/>
              </a:spcAft>
              <a:buSzPts val="1300"/>
              <a:buNone/>
              <a:defRPr/>
            </a:lvl6pPr>
            <a:lvl7pPr lvl="6" algn="r">
              <a:lnSpc>
                <a:spcPct val="100000"/>
              </a:lnSpc>
              <a:spcBef>
                <a:spcPts val="0"/>
              </a:spcBef>
              <a:spcAft>
                <a:spcPts val="0"/>
              </a:spcAft>
              <a:buSzPts val="1300"/>
              <a:buNone/>
              <a:defRPr/>
            </a:lvl7pPr>
            <a:lvl8pPr lvl="7" algn="r">
              <a:lnSpc>
                <a:spcPct val="100000"/>
              </a:lnSpc>
              <a:spcBef>
                <a:spcPts val="0"/>
              </a:spcBef>
              <a:spcAft>
                <a:spcPts val="0"/>
              </a:spcAft>
              <a:buSzPts val="1300"/>
              <a:buNone/>
              <a:defRPr/>
            </a:lvl8pPr>
            <a:lvl9pPr lvl="8" algn="r">
              <a:lnSpc>
                <a:spcPct val="100000"/>
              </a:lnSpc>
              <a:spcBef>
                <a:spcPts val="0"/>
              </a:spcBef>
              <a:spcAft>
                <a:spcPts val="0"/>
              </a:spcAft>
              <a:buSzPts val="1300"/>
              <a:buNone/>
              <a:defRPr/>
            </a:lvl9pPr>
          </a:lstStyle>
          <a:p>
            <a:endParaRPr/>
          </a:p>
        </p:txBody>
      </p:sp>
      <p:sp>
        <p:nvSpPr>
          <p:cNvPr id="361" name="Google Shape;361;p36"/>
          <p:cNvSpPr txBox="1">
            <a:spLocks noGrp="1"/>
          </p:cNvSpPr>
          <p:nvPr>
            <p:ph type="title" idx="5"/>
          </p:nvPr>
        </p:nvSpPr>
        <p:spPr>
          <a:xfrm>
            <a:off x="5493375" y="2003960"/>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62" name="Google Shape;362;p36"/>
          <p:cNvSpPr txBox="1">
            <a:spLocks noGrp="1"/>
          </p:cNvSpPr>
          <p:nvPr>
            <p:ph type="subTitle" idx="6"/>
          </p:nvPr>
        </p:nvSpPr>
        <p:spPr>
          <a:xfrm>
            <a:off x="5493375" y="2360975"/>
            <a:ext cx="2276700" cy="6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363" name="Google Shape;363;p36"/>
          <p:cNvSpPr txBox="1">
            <a:spLocks noGrp="1"/>
          </p:cNvSpPr>
          <p:nvPr>
            <p:ph type="title" idx="7"/>
          </p:nvPr>
        </p:nvSpPr>
        <p:spPr>
          <a:xfrm>
            <a:off x="5493375" y="3268088"/>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364" name="Google Shape;364;p36"/>
          <p:cNvSpPr txBox="1">
            <a:spLocks noGrp="1"/>
          </p:cNvSpPr>
          <p:nvPr>
            <p:ph type="subTitle" idx="8"/>
          </p:nvPr>
        </p:nvSpPr>
        <p:spPr>
          <a:xfrm>
            <a:off x="5493375" y="3625101"/>
            <a:ext cx="2276700" cy="6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1">
  <p:cSld name="CUSTOM_17">
    <p:spTree>
      <p:nvGrpSpPr>
        <p:cNvPr id="1" name="Shape 365"/>
        <p:cNvGrpSpPr/>
        <p:nvPr/>
      </p:nvGrpSpPr>
      <p:grpSpPr>
        <a:xfrm>
          <a:off x="0" y="0"/>
          <a:ext cx="0" cy="0"/>
          <a:chOff x="0" y="0"/>
          <a:chExt cx="0" cy="0"/>
        </a:xfrm>
      </p:grpSpPr>
      <p:sp>
        <p:nvSpPr>
          <p:cNvPr id="366" name="Google Shape;366;p37"/>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367" name="Google Shape;367;p37"/>
          <p:cNvGrpSpPr/>
          <p:nvPr/>
        </p:nvGrpSpPr>
        <p:grpSpPr>
          <a:xfrm>
            <a:off x="-25" y="0"/>
            <a:ext cx="9144020" cy="342900"/>
            <a:chOff x="-25" y="0"/>
            <a:chExt cx="9144020" cy="342900"/>
          </a:xfrm>
        </p:grpSpPr>
        <p:sp>
          <p:nvSpPr>
            <p:cNvPr id="368" name="Google Shape;368;p37"/>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9" name="Google Shape;369;p37"/>
            <p:cNvGrpSpPr/>
            <p:nvPr/>
          </p:nvGrpSpPr>
          <p:grpSpPr>
            <a:xfrm>
              <a:off x="215975" y="111150"/>
              <a:ext cx="642950" cy="120600"/>
              <a:chOff x="215975" y="152625"/>
              <a:chExt cx="642950" cy="120600"/>
            </a:xfrm>
          </p:grpSpPr>
          <p:sp>
            <p:nvSpPr>
              <p:cNvPr id="370" name="Google Shape;370;p37"/>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7"/>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7"/>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73" name="Google Shape;373;p37"/>
          <p:cNvGrpSpPr/>
          <p:nvPr/>
        </p:nvGrpSpPr>
        <p:grpSpPr>
          <a:xfrm>
            <a:off x="66650" y="204750"/>
            <a:ext cx="9077378" cy="4938900"/>
            <a:chOff x="104750" y="204750"/>
            <a:chExt cx="9077378" cy="4938900"/>
          </a:xfrm>
        </p:grpSpPr>
        <p:grpSp>
          <p:nvGrpSpPr>
            <p:cNvPr id="374" name="Google Shape;374;p37"/>
            <p:cNvGrpSpPr/>
            <p:nvPr/>
          </p:nvGrpSpPr>
          <p:grpSpPr>
            <a:xfrm>
              <a:off x="104750" y="206700"/>
              <a:ext cx="9077378" cy="342900"/>
              <a:chOff x="-25" y="0"/>
              <a:chExt cx="9182983" cy="342900"/>
            </a:xfrm>
          </p:grpSpPr>
          <p:sp>
            <p:nvSpPr>
              <p:cNvPr id="375" name="Google Shape;375;p37"/>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6" name="Google Shape;376;p37"/>
              <p:cNvGrpSpPr/>
              <p:nvPr/>
            </p:nvGrpSpPr>
            <p:grpSpPr>
              <a:xfrm>
                <a:off x="215975" y="111150"/>
                <a:ext cx="642950" cy="120600"/>
                <a:chOff x="215975" y="152625"/>
                <a:chExt cx="642950" cy="120600"/>
              </a:xfrm>
            </p:grpSpPr>
            <p:sp>
              <p:nvSpPr>
                <p:cNvPr id="377" name="Google Shape;377;p37"/>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7"/>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7"/>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380" name="Google Shape;380;p37"/>
            <p:cNvCxnSpPr/>
            <p:nvPr/>
          </p:nvCxnSpPr>
          <p:spPr>
            <a:xfrm>
              <a:off x="104775" y="204750"/>
              <a:ext cx="0" cy="4938900"/>
            </a:xfrm>
            <a:prstGeom prst="straightConnector1">
              <a:avLst/>
            </a:prstGeom>
            <a:noFill/>
            <a:ln w="9525" cap="flat" cmpd="sng">
              <a:solidFill>
                <a:schemeClr val="dk1"/>
              </a:solidFill>
              <a:prstDash val="solid"/>
              <a:round/>
              <a:headEnd type="none" w="sm" len="sm"/>
              <a:tailEnd type="none" w="sm" len="sm"/>
            </a:ln>
          </p:spPr>
        </p:cxnSp>
      </p:grpSp>
      <p:sp>
        <p:nvSpPr>
          <p:cNvPr id="381" name="Google Shape;381;p37"/>
          <p:cNvSpPr txBox="1">
            <a:spLocks noGrp="1"/>
          </p:cNvSpPr>
          <p:nvPr>
            <p:ph type="title" idx="2"/>
          </p:nvPr>
        </p:nvSpPr>
        <p:spPr>
          <a:xfrm>
            <a:off x="1501742" y="1752498"/>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2" name="Google Shape;382;p37"/>
          <p:cNvSpPr txBox="1">
            <a:spLocks noGrp="1"/>
          </p:cNvSpPr>
          <p:nvPr>
            <p:ph type="subTitle" idx="1"/>
          </p:nvPr>
        </p:nvSpPr>
        <p:spPr>
          <a:xfrm>
            <a:off x="1501742" y="2111123"/>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83" name="Google Shape;383;p37"/>
          <p:cNvSpPr txBox="1">
            <a:spLocks noGrp="1"/>
          </p:cNvSpPr>
          <p:nvPr>
            <p:ph type="title" idx="3"/>
          </p:nvPr>
        </p:nvSpPr>
        <p:spPr>
          <a:xfrm>
            <a:off x="1501754" y="2654504"/>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4" name="Google Shape;384;p37"/>
          <p:cNvSpPr txBox="1">
            <a:spLocks noGrp="1"/>
          </p:cNvSpPr>
          <p:nvPr>
            <p:ph type="subTitle" idx="4"/>
          </p:nvPr>
        </p:nvSpPr>
        <p:spPr>
          <a:xfrm>
            <a:off x="1501760" y="3013129"/>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85" name="Google Shape;385;p37"/>
          <p:cNvSpPr txBox="1">
            <a:spLocks noGrp="1"/>
          </p:cNvSpPr>
          <p:nvPr>
            <p:ph type="title" idx="5"/>
          </p:nvPr>
        </p:nvSpPr>
        <p:spPr>
          <a:xfrm>
            <a:off x="5360167" y="1752498"/>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6" name="Google Shape;386;p37"/>
          <p:cNvSpPr txBox="1">
            <a:spLocks noGrp="1"/>
          </p:cNvSpPr>
          <p:nvPr>
            <p:ph type="subTitle" idx="6"/>
          </p:nvPr>
        </p:nvSpPr>
        <p:spPr>
          <a:xfrm>
            <a:off x="5360178" y="2111123"/>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87" name="Google Shape;387;p37"/>
          <p:cNvSpPr txBox="1">
            <a:spLocks noGrp="1"/>
          </p:cNvSpPr>
          <p:nvPr>
            <p:ph type="title" idx="7"/>
          </p:nvPr>
        </p:nvSpPr>
        <p:spPr>
          <a:xfrm>
            <a:off x="1501742" y="3556523"/>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88" name="Google Shape;388;p37"/>
          <p:cNvSpPr txBox="1">
            <a:spLocks noGrp="1"/>
          </p:cNvSpPr>
          <p:nvPr>
            <p:ph type="subTitle" idx="8"/>
          </p:nvPr>
        </p:nvSpPr>
        <p:spPr>
          <a:xfrm>
            <a:off x="1501742" y="3915148"/>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89" name="Google Shape;389;p37"/>
          <p:cNvSpPr txBox="1">
            <a:spLocks noGrp="1"/>
          </p:cNvSpPr>
          <p:nvPr>
            <p:ph type="title" idx="9"/>
          </p:nvPr>
        </p:nvSpPr>
        <p:spPr>
          <a:xfrm>
            <a:off x="5360192" y="2654504"/>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90" name="Google Shape;390;p37"/>
          <p:cNvSpPr txBox="1">
            <a:spLocks noGrp="1"/>
          </p:cNvSpPr>
          <p:nvPr>
            <p:ph type="subTitle" idx="13"/>
          </p:nvPr>
        </p:nvSpPr>
        <p:spPr>
          <a:xfrm>
            <a:off x="5360197" y="3013129"/>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391" name="Google Shape;391;p37"/>
          <p:cNvSpPr txBox="1">
            <a:spLocks noGrp="1"/>
          </p:cNvSpPr>
          <p:nvPr>
            <p:ph type="title" idx="14"/>
          </p:nvPr>
        </p:nvSpPr>
        <p:spPr>
          <a:xfrm>
            <a:off x="5360167" y="3556523"/>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392" name="Google Shape;392;p37"/>
          <p:cNvSpPr txBox="1">
            <a:spLocks noGrp="1"/>
          </p:cNvSpPr>
          <p:nvPr>
            <p:ph type="subTitle" idx="15"/>
          </p:nvPr>
        </p:nvSpPr>
        <p:spPr>
          <a:xfrm>
            <a:off x="5360178" y="3915148"/>
            <a:ext cx="2276700" cy="52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4">
  <p:cSld name="CUSTOM_9">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2452050" y="1550913"/>
            <a:ext cx="4239900" cy="848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2" name="Google Shape;82;p7"/>
          <p:cNvSpPr txBox="1">
            <a:spLocks noGrp="1"/>
          </p:cNvSpPr>
          <p:nvPr>
            <p:ph type="subTitle" idx="1"/>
          </p:nvPr>
        </p:nvSpPr>
        <p:spPr>
          <a:xfrm>
            <a:off x="2860800" y="2520675"/>
            <a:ext cx="3422400" cy="149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3"/>
        <p:cNvGrpSpPr/>
        <p:nvPr/>
      </p:nvGrpSpPr>
      <p:grpSpPr>
        <a:xfrm>
          <a:off x="0" y="0"/>
          <a:ext cx="0" cy="0"/>
          <a:chOff x="0" y="0"/>
          <a:chExt cx="0" cy="0"/>
        </a:xfrm>
      </p:grpSpPr>
      <p:sp>
        <p:nvSpPr>
          <p:cNvPr id="394" name="Google Shape;394;p38"/>
          <p:cNvSpPr txBox="1">
            <a:spLocks noGrp="1"/>
          </p:cNvSpPr>
          <p:nvPr>
            <p:ph type="title" hasCustomPrompt="1"/>
          </p:nvPr>
        </p:nvSpPr>
        <p:spPr>
          <a:xfrm>
            <a:off x="1636500" y="2097350"/>
            <a:ext cx="6213900" cy="1126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None/>
              <a:defRPr sz="69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r>
              <a:t>xx%</a:t>
            </a:r>
          </a:p>
        </p:txBody>
      </p:sp>
      <p:sp>
        <p:nvSpPr>
          <p:cNvPr id="395" name="Google Shape;395;p38"/>
          <p:cNvSpPr txBox="1">
            <a:spLocks noGrp="1"/>
          </p:cNvSpPr>
          <p:nvPr>
            <p:ph type="subTitle" idx="1"/>
          </p:nvPr>
        </p:nvSpPr>
        <p:spPr>
          <a:xfrm>
            <a:off x="2133600" y="3310675"/>
            <a:ext cx="5219700" cy="387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2">
  <p:cSld name="CUSTOM_2_1_1">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98" name="Google Shape;398;p39"/>
          <p:cNvSpPr txBox="1">
            <a:spLocks noGrp="1"/>
          </p:cNvSpPr>
          <p:nvPr>
            <p:ph type="title" idx="2"/>
          </p:nvPr>
        </p:nvSpPr>
        <p:spPr>
          <a:xfrm>
            <a:off x="4462551" y="1945300"/>
            <a:ext cx="1653900" cy="566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399" name="Google Shape;399;p39"/>
          <p:cNvSpPr txBox="1">
            <a:spLocks noGrp="1"/>
          </p:cNvSpPr>
          <p:nvPr>
            <p:ph type="title" idx="3"/>
          </p:nvPr>
        </p:nvSpPr>
        <p:spPr>
          <a:xfrm>
            <a:off x="3027550" y="1793256"/>
            <a:ext cx="1653900" cy="566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00" name="Google Shape;400;p39"/>
          <p:cNvSpPr txBox="1">
            <a:spLocks noGrp="1"/>
          </p:cNvSpPr>
          <p:nvPr>
            <p:ph type="subTitle" idx="1"/>
          </p:nvPr>
        </p:nvSpPr>
        <p:spPr>
          <a:xfrm>
            <a:off x="6153000" y="3699450"/>
            <a:ext cx="2276700" cy="58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01" name="Google Shape;401;p39"/>
          <p:cNvSpPr txBox="1">
            <a:spLocks noGrp="1"/>
          </p:cNvSpPr>
          <p:nvPr>
            <p:ph type="title" idx="4"/>
          </p:nvPr>
        </p:nvSpPr>
        <p:spPr>
          <a:xfrm>
            <a:off x="3361005" y="3383200"/>
            <a:ext cx="1653900" cy="566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02" name="Google Shape;402;p39"/>
          <p:cNvSpPr txBox="1">
            <a:spLocks noGrp="1"/>
          </p:cNvSpPr>
          <p:nvPr>
            <p:ph type="subTitle" idx="5"/>
          </p:nvPr>
        </p:nvSpPr>
        <p:spPr>
          <a:xfrm>
            <a:off x="714300" y="2780363"/>
            <a:ext cx="2276700" cy="584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03" name="Google Shape;403;p39"/>
          <p:cNvSpPr txBox="1">
            <a:spLocks noGrp="1"/>
          </p:cNvSpPr>
          <p:nvPr>
            <p:ph type="title" idx="6"/>
          </p:nvPr>
        </p:nvSpPr>
        <p:spPr>
          <a:xfrm>
            <a:off x="6153000" y="3292125"/>
            <a:ext cx="22767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04" name="Google Shape;404;p39"/>
          <p:cNvSpPr txBox="1">
            <a:spLocks noGrp="1"/>
          </p:cNvSpPr>
          <p:nvPr>
            <p:ph type="title" idx="7"/>
          </p:nvPr>
        </p:nvSpPr>
        <p:spPr>
          <a:xfrm>
            <a:off x="714300" y="2373038"/>
            <a:ext cx="22767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05" name="Google Shape;405;p39"/>
          <p:cNvSpPr txBox="1">
            <a:spLocks noGrp="1"/>
          </p:cNvSpPr>
          <p:nvPr>
            <p:ph type="subTitle" idx="8"/>
          </p:nvPr>
        </p:nvSpPr>
        <p:spPr>
          <a:xfrm>
            <a:off x="6153000" y="1988063"/>
            <a:ext cx="2276700" cy="584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06" name="Google Shape;406;p39"/>
          <p:cNvSpPr txBox="1">
            <a:spLocks noGrp="1"/>
          </p:cNvSpPr>
          <p:nvPr>
            <p:ph type="title" idx="9"/>
          </p:nvPr>
        </p:nvSpPr>
        <p:spPr>
          <a:xfrm>
            <a:off x="6153000" y="1580738"/>
            <a:ext cx="22767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4">
  <p:cSld name="CUSTOM_28">
    <p:spTree>
      <p:nvGrpSpPr>
        <p:cNvPr id="1" name="Shape 407"/>
        <p:cNvGrpSpPr/>
        <p:nvPr/>
      </p:nvGrpSpPr>
      <p:grpSpPr>
        <a:xfrm>
          <a:off x="0" y="0"/>
          <a:ext cx="0" cy="0"/>
          <a:chOff x="0" y="0"/>
          <a:chExt cx="0" cy="0"/>
        </a:xfrm>
      </p:grpSpPr>
      <p:sp>
        <p:nvSpPr>
          <p:cNvPr id="408" name="Google Shape;408;p40"/>
          <p:cNvSpPr txBox="1">
            <a:spLocks noGrp="1"/>
          </p:cNvSpPr>
          <p:nvPr>
            <p:ph type="title"/>
          </p:nvPr>
        </p:nvSpPr>
        <p:spPr>
          <a:xfrm>
            <a:off x="1768000" y="2483450"/>
            <a:ext cx="2157600" cy="123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6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09" name="Google Shape;409;p40"/>
          <p:cNvSpPr txBox="1">
            <a:spLocks noGrp="1"/>
          </p:cNvSpPr>
          <p:nvPr>
            <p:ph type="subTitle" idx="1"/>
          </p:nvPr>
        </p:nvSpPr>
        <p:spPr>
          <a:xfrm>
            <a:off x="4500075" y="2483450"/>
            <a:ext cx="2396700" cy="123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10" name="Google Shape;410;p40"/>
          <p:cNvSpPr txBox="1">
            <a:spLocks noGrp="1"/>
          </p:cNvSpPr>
          <p:nvPr>
            <p:ph type="title" idx="2"/>
          </p:nvPr>
        </p:nvSpPr>
        <p:spPr>
          <a:xfrm>
            <a:off x="1233500" y="1049175"/>
            <a:ext cx="67293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Montserrat"/>
                <a:ea typeface="Montserrat"/>
                <a:cs typeface="Montserrat"/>
                <a:sym typeface="Montserrat"/>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3">
  <p:cSld name="CUSTOM_22">
    <p:spTree>
      <p:nvGrpSpPr>
        <p:cNvPr id="1" name="Shape 411"/>
        <p:cNvGrpSpPr/>
        <p:nvPr/>
      </p:nvGrpSpPr>
      <p:grpSpPr>
        <a:xfrm>
          <a:off x="0" y="0"/>
          <a:ext cx="0" cy="0"/>
          <a:chOff x="0" y="0"/>
          <a:chExt cx="0" cy="0"/>
        </a:xfrm>
      </p:grpSpPr>
      <p:grpSp>
        <p:nvGrpSpPr>
          <p:cNvPr id="412" name="Google Shape;412;p41"/>
          <p:cNvGrpSpPr/>
          <p:nvPr/>
        </p:nvGrpSpPr>
        <p:grpSpPr>
          <a:xfrm>
            <a:off x="-25" y="0"/>
            <a:ext cx="9144020" cy="342900"/>
            <a:chOff x="-25" y="0"/>
            <a:chExt cx="9144020" cy="342900"/>
          </a:xfrm>
        </p:grpSpPr>
        <p:sp>
          <p:nvSpPr>
            <p:cNvPr id="413" name="Google Shape;413;p4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4" name="Google Shape;414;p41"/>
            <p:cNvGrpSpPr/>
            <p:nvPr/>
          </p:nvGrpSpPr>
          <p:grpSpPr>
            <a:xfrm>
              <a:off x="215975" y="111150"/>
              <a:ext cx="642950" cy="120600"/>
              <a:chOff x="215975" y="152625"/>
              <a:chExt cx="642950" cy="120600"/>
            </a:xfrm>
          </p:grpSpPr>
          <p:sp>
            <p:nvSpPr>
              <p:cNvPr id="415" name="Google Shape;415;p4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18" name="Google Shape;418;p41"/>
          <p:cNvGrpSpPr/>
          <p:nvPr/>
        </p:nvGrpSpPr>
        <p:grpSpPr>
          <a:xfrm>
            <a:off x="66650" y="204750"/>
            <a:ext cx="9077378" cy="4938900"/>
            <a:chOff x="104750" y="204750"/>
            <a:chExt cx="9077378" cy="4938900"/>
          </a:xfrm>
        </p:grpSpPr>
        <p:grpSp>
          <p:nvGrpSpPr>
            <p:cNvPr id="419" name="Google Shape;419;p41"/>
            <p:cNvGrpSpPr/>
            <p:nvPr/>
          </p:nvGrpSpPr>
          <p:grpSpPr>
            <a:xfrm>
              <a:off x="104750" y="206700"/>
              <a:ext cx="9077378" cy="342900"/>
              <a:chOff x="-25" y="0"/>
              <a:chExt cx="9182983" cy="342900"/>
            </a:xfrm>
          </p:grpSpPr>
          <p:sp>
            <p:nvSpPr>
              <p:cNvPr id="420" name="Google Shape;420;p41"/>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1" name="Google Shape;421;p41"/>
              <p:cNvGrpSpPr/>
              <p:nvPr/>
            </p:nvGrpSpPr>
            <p:grpSpPr>
              <a:xfrm>
                <a:off x="215975" y="111150"/>
                <a:ext cx="642950" cy="120600"/>
                <a:chOff x="215975" y="152625"/>
                <a:chExt cx="642950" cy="120600"/>
              </a:xfrm>
            </p:grpSpPr>
            <p:sp>
              <p:nvSpPr>
                <p:cNvPr id="422" name="Google Shape;422;p41"/>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41"/>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41"/>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425" name="Google Shape;425;p41"/>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
        <p:nvSpPr>
          <p:cNvPr id="426" name="Google Shape;426;p4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27" name="Google Shape;427;p41"/>
          <p:cNvSpPr txBox="1">
            <a:spLocks noGrp="1"/>
          </p:cNvSpPr>
          <p:nvPr>
            <p:ph type="title" idx="2"/>
          </p:nvPr>
        </p:nvSpPr>
        <p:spPr>
          <a:xfrm>
            <a:off x="6153001" y="2119725"/>
            <a:ext cx="1653900" cy="56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28" name="Google Shape;428;p41"/>
          <p:cNvSpPr txBox="1">
            <a:spLocks noGrp="1"/>
          </p:cNvSpPr>
          <p:nvPr>
            <p:ph type="title" idx="3"/>
          </p:nvPr>
        </p:nvSpPr>
        <p:spPr>
          <a:xfrm>
            <a:off x="1214000" y="2119731"/>
            <a:ext cx="1653900" cy="56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29" name="Google Shape;429;p41"/>
          <p:cNvSpPr txBox="1">
            <a:spLocks noGrp="1"/>
          </p:cNvSpPr>
          <p:nvPr>
            <p:ph type="subTitle" idx="1"/>
          </p:nvPr>
        </p:nvSpPr>
        <p:spPr>
          <a:xfrm>
            <a:off x="3683500" y="3704737"/>
            <a:ext cx="1653900" cy="81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30" name="Google Shape;430;p41"/>
          <p:cNvSpPr txBox="1">
            <a:spLocks noGrp="1"/>
          </p:cNvSpPr>
          <p:nvPr>
            <p:ph type="title" idx="4"/>
          </p:nvPr>
        </p:nvSpPr>
        <p:spPr>
          <a:xfrm>
            <a:off x="3683505" y="2119725"/>
            <a:ext cx="1653900" cy="56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sz="30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431" name="Google Shape;431;p41"/>
          <p:cNvSpPr txBox="1">
            <a:spLocks noGrp="1"/>
          </p:cNvSpPr>
          <p:nvPr>
            <p:ph type="subTitle" idx="5"/>
          </p:nvPr>
        </p:nvSpPr>
        <p:spPr>
          <a:xfrm>
            <a:off x="1214000" y="3704737"/>
            <a:ext cx="1653900" cy="81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32" name="Google Shape;432;p41"/>
          <p:cNvSpPr txBox="1">
            <a:spLocks noGrp="1"/>
          </p:cNvSpPr>
          <p:nvPr>
            <p:ph type="title" idx="6"/>
          </p:nvPr>
        </p:nvSpPr>
        <p:spPr>
          <a:xfrm>
            <a:off x="3683500" y="3296025"/>
            <a:ext cx="1653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33" name="Google Shape;433;p41"/>
          <p:cNvSpPr txBox="1">
            <a:spLocks noGrp="1"/>
          </p:cNvSpPr>
          <p:nvPr>
            <p:ph type="title" idx="7"/>
          </p:nvPr>
        </p:nvSpPr>
        <p:spPr>
          <a:xfrm>
            <a:off x="1214000" y="3296025"/>
            <a:ext cx="1653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34" name="Google Shape;434;p41"/>
          <p:cNvSpPr txBox="1">
            <a:spLocks noGrp="1"/>
          </p:cNvSpPr>
          <p:nvPr>
            <p:ph type="subTitle" idx="8"/>
          </p:nvPr>
        </p:nvSpPr>
        <p:spPr>
          <a:xfrm>
            <a:off x="6153000" y="3699800"/>
            <a:ext cx="1653900" cy="81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35" name="Google Shape;435;p41"/>
          <p:cNvSpPr txBox="1">
            <a:spLocks noGrp="1"/>
          </p:cNvSpPr>
          <p:nvPr>
            <p:ph type="title" idx="9"/>
          </p:nvPr>
        </p:nvSpPr>
        <p:spPr>
          <a:xfrm>
            <a:off x="6153000" y="3292475"/>
            <a:ext cx="16539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3">
  <p:cSld name="CUSTOM_1_1">
    <p:spTree>
      <p:nvGrpSpPr>
        <p:cNvPr id="1" name="Shape 436"/>
        <p:cNvGrpSpPr/>
        <p:nvPr/>
      </p:nvGrpSpPr>
      <p:grpSpPr>
        <a:xfrm>
          <a:off x="0" y="0"/>
          <a:ext cx="0" cy="0"/>
          <a:chOff x="0" y="0"/>
          <a:chExt cx="0" cy="0"/>
        </a:xfrm>
      </p:grpSpPr>
      <p:sp>
        <p:nvSpPr>
          <p:cNvPr id="437" name="Google Shape;437;p42"/>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8" name="Google Shape;438;p42"/>
          <p:cNvSpPr txBox="1">
            <a:spLocks noGrp="1"/>
          </p:cNvSpPr>
          <p:nvPr>
            <p:ph type="title" idx="2"/>
          </p:nvPr>
        </p:nvSpPr>
        <p:spPr>
          <a:xfrm>
            <a:off x="5716125" y="3559175"/>
            <a:ext cx="27264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9" name="Google Shape;439;p42"/>
          <p:cNvSpPr txBox="1">
            <a:spLocks noGrp="1"/>
          </p:cNvSpPr>
          <p:nvPr>
            <p:ph type="subTitle" idx="1"/>
          </p:nvPr>
        </p:nvSpPr>
        <p:spPr>
          <a:xfrm>
            <a:off x="5716125" y="3955900"/>
            <a:ext cx="2726400" cy="77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40" name="Google Shape;440;p42"/>
          <p:cNvSpPr txBox="1">
            <a:spLocks noGrp="1"/>
          </p:cNvSpPr>
          <p:nvPr>
            <p:ph type="title" idx="3"/>
          </p:nvPr>
        </p:nvSpPr>
        <p:spPr>
          <a:xfrm>
            <a:off x="5716134" y="2238450"/>
            <a:ext cx="27264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1" name="Google Shape;441;p42"/>
          <p:cNvSpPr txBox="1">
            <a:spLocks noGrp="1"/>
          </p:cNvSpPr>
          <p:nvPr>
            <p:ph type="subTitle" idx="4"/>
          </p:nvPr>
        </p:nvSpPr>
        <p:spPr>
          <a:xfrm>
            <a:off x="5716134" y="2635175"/>
            <a:ext cx="2726400" cy="77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42" name="Google Shape;442;p42"/>
          <p:cNvSpPr txBox="1">
            <a:spLocks noGrp="1"/>
          </p:cNvSpPr>
          <p:nvPr>
            <p:ph type="title" idx="5"/>
          </p:nvPr>
        </p:nvSpPr>
        <p:spPr>
          <a:xfrm>
            <a:off x="5716118" y="917725"/>
            <a:ext cx="2726400" cy="468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43" name="Google Shape;443;p42"/>
          <p:cNvSpPr txBox="1">
            <a:spLocks noGrp="1"/>
          </p:cNvSpPr>
          <p:nvPr>
            <p:ph type="subTitle" idx="6"/>
          </p:nvPr>
        </p:nvSpPr>
        <p:spPr>
          <a:xfrm>
            <a:off x="5716118" y="1314450"/>
            <a:ext cx="2726400" cy="77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grpSp>
        <p:nvGrpSpPr>
          <p:cNvPr id="444" name="Google Shape;444;p42"/>
          <p:cNvGrpSpPr/>
          <p:nvPr/>
        </p:nvGrpSpPr>
        <p:grpSpPr>
          <a:xfrm>
            <a:off x="-25" y="0"/>
            <a:ext cx="9144020" cy="342900"/>
            <a:chOff x="-25" y="0"/>
            <a:chExt cx="9144020" cy="342900"/>
          </a:xfrm>
        </p:grpSpPr>
        <p:sp>
          <p:nvSpPr>
            <p:cNvPr id="445" name="Google Shape;445;p4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6" name="Google Shape;446;p42"/>
            <p:cNvGrpSpPr/>
            <p:nvPr/>
          </p:nvGrpSpPr>
          <p:grpSpPr>
            <a:xfrm>
              <a:off x="215975" y="111150"/>
              <a:ext cx="642950" cy="120600"/>
              <a:chOff x="215975" y="152625"/>
              <a:chExt cx="642950" cy="120600"/>
            </a:xfrm>
          </p:grpSpPr>
          <p:sp>
            <p:nvSpPr>
              <p:cNvPr id="447" name="Google Shape;447;p4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450"/>
        <p:cNvGrpSpPr/>
        <p:nvPr/>
      </p:nvGrpSpPr>
      <p:grpSpPr>
        <a:xfrm>
          <a:off x="0" y="0"/>
          <a:ext cx="0" cy="0"/>
          <a:chOff x="0" y="0"/>
          <a:chExt cx="0" cy="0"/>
        </a:xfrm>
      </p:grpSpPr>
      <p:sp>
        <p:nvSpPr>
          <p:cNvPr id="451" name="Google Shape;451;p43"/>
          <p:cNvSpPr txBox="1">
            <a:spLocks noGrp="1"/>
          </p:cNvSpPr>
          <p:nvPr>
            <p:ph type="title"/>
          </p:nvPr>
        </p:nvSpPr>
        <p:spPr>
          <a:xfrm>
            <a:off x="5059982" y="1531700"/>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52" name="Google Shape;452;p43"/>
          <p:cNvSpPr txBox="1">
            <a:spLocks noGrp="1"/>
          </p:cNvSpPr>
          <p:nvPr>
            <p:ph type="subTitle" idx="1"/>
          </p:nvPr>
        </p:nvSpPr>
        <p:spPr>
          <a:xfrm>
            <a:off x="1520525" y="3734850"/>
            <a:ext cx="2563500" cy="59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53" name="Google Shape;453;p43"/>
          <p:cNvSpPr txBox="1">
            <a:spLocks noGrp="1"/>
          </p:cNvSpPr>
          <p:nvPr>
            <p:ph type="subTitle" idx="2"/>
          </p:nvPr>
        </p:nvSpPr>
        <p:spPr>
          <a:xfrm>
            <a:off x="5059975" y="3734850"/>
            <a:ext cx="2563500" cy="599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454" name="Google Shape;454;p43"/>
          <p:cNvSpPr txBox="1">
            <a:spLocks noGrp="1"/>
          </p:cNvSpPr>
          <p:nvPr>
            <p:ph type="title" idx="3"/>
          </p:nvPr>
        </p:nvSpPr>
        <p:spPr>
          <a:xfrm>
            <a:off x="1520525" y="1531700"/>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455" name="Google Shape;455;p43"/>
          <p:cNvSpPr txBox="1">
            <a:spLocks noGrp="1"/>
          </p:cNvSpPr>
          <p:nvPr>
            <p:ph type="title" idx="4"/>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456" name="Google Shape;456;p43"/>
          <p:cNvGrpSpPr/>
          <p:nvPr/>
        </p:nvGrpSpPr>
        <p:grpSpPr>
          <a:xfrm>
            <a:off x="-25" y="0"/>
            <a:ext cx="9144020" cy="342900"/>
            <a:chOff x="-25" y="0"/>
            <a:chExt cx="9144020" cy="342900"/>
          </a:xfrm>
        </p:grpSpPr>
        <p:sp>
          <p:nvSpPr>
            <p:cNvPr id="457" name="Google Shape;457;p43"/>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8" name="Google Shape;458;p43"/>
            <p:cNvGrpSpPr/>
            <p:nvPr/>
          </p:nvGrpSpPr>
          <p:grpSpPr>
            <a:xfrm>
              <a:off x="215975" y="111150"/>
              <a:ext cx="642950" cy="120600"/>
              <a:chOff x="215975" y="152625"/>
              <a:chExt cx="642950" cy="120600"/>
            </a:xfrm>
          </p:grpSpPr>
          <p:sp>
            <p:nvSpPr>
              <p:cNvPr id="459" name="Google Shape;459;p43"/>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3"/>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3"/>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62" name="Google Shape;462;p43"/>
          <p:cNvGrpSpPr/>
          <p:nvPr/>
        </p:nvGrpSpPr>
        <p:grpSpPr>
          <a:xfrm>
            <a:off x="66650" y="204750"/>
            <a:ext cx="9077378" cy="4938900"/>
            <a:chOff x="104750" y="204750"/>
            <a:chExt cx="9077378" cy="4938900"/>
          </a:xfrm>
        </p:grpSpPr>
        <p:grpSp>
          <p:nvGrpSpPr>
            <p:cNvPr id="463" name="Google Shape;463;p43"/>
            <p:cNvGrpSpPr/>
            <p:nvPr/>
          </p:nvGrpSpPr>
          <p:grpSpPr>
            <a:xfrm>
              <a:off x="104750" y="206700"/>
              <a:ext cx="9077378" cy="342900"/>
              <a:chOff x="-25" y="0"/>
              <a:chExt cx="9182983" cy="342900"/>
            </a:xfrm>
          </p:grpSpPr>
          <p:sp>
            <p:nvSpPr>
              <p:cNvPr id="464" name="Google Shape;464;p43"/>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65" name="Google Shape;465;p43"/>
              <p:cNvGrpSpPr/>
              <p:nvPr/>
            </p:nvGrpSpPr>
            <p:grpSpPr>
              <a:xfrm>
                <a:off x="215975" y="111150"/>
                <a:ext cx="642950" cy="120600"/>
                <a:chOff x="215975" y="152625"/>
                <a:chExt cx="642950" cy="120600"/>
              </a:xfrm>
            </p:grpSpPr>
            <p:sp>
              <p:nvSpPr>
                <p:cNvPr id="466" name="Google Shape;466;p43"/>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3"/>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3"/>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469" name="Google Shape;469;p43"/>
            <p:cNvCxnSpPr/>
            <p:nvPr/>
          </p:nvCxnSpPr>
          <p:spPr>
            <a:xfrm>
              <a:off x="104775" y="204750"/>
              <a:ext cx="0" cy="4938900"/>
            </a:xfrm>
            <a:prstGeom prst="straightConnector1">
              <a:avLst/>
            </a:prstGeom>
            <a:noFill/>
            <a:ln w="9525" cap="flat" cmpd="sng">
              <a:solidFill>
                <a:schemeClr val="dk1"/>
              </a:solidFill>
              <a:prstDash val="solid"/>
              <a:round/>
              <a:headEnd type="none" w="sm" len="sm"/>
              <a:tailEnd type="none" w="sm" len="sm"/>
            </a:ln>
          </p:spPr>
        </p:cxn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4">
  <p:cSld name="CUSTOM_26">
    <p:spTree>
      <p:nvGrpSpPr>
        <p:cNvPr id="1" name="Shape 470"/>
        <p:cNvGrpSpPr/>
        <p:nvPr/>
      </p:nvGrpSpPr>
      <p:grpSpPr>
        <a:xfrm>
          <a:off x="0" y="0"/>
          <a:ext cx="0" cy="0"/>
          <a:chOff x="0" y="0"/>
          <a:chExt cx="0" cy="0"/>
        </a:xfrm>
      </p:grpSpPr>
      <p:sp>
        <p:nvSpPr>
          <p:cNvPr id="471" name="Google Shape;471;p44"/>
          <p:cNvSpPr txBox="1">
            <a:spLocks noGrp="1"/>
          </p:cNvSpPr>
          <p:nvPr>
            <p:ph type="title"/>
          </p:nvPr>
        </p:nvSpPr>
        <p:spPr>
          <a:xfrm>
            <a:off x="1244350" y="3670450"/>
            <a:ext cx="2104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72" name="Google Shape;472;p44"/>
          <p:cNvSpPr txBox="1">
            <a:spLocks noGrp="1"/>
          </p:cNvSpPr>
          <p:nvPr>
            <p:ph type="subTitle" idx="1"/>
          </p:nvPr>
        </p:nvSpPr>
        <p:spPr>
          <a:xfrm>
            <a:off x="1244350" y="4067175"/>
            <a:ext cx="2104500" cy="5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73" name="Google Shape;473;p44"/>
          <p:cNvSpPr txBox="1">
            <a:spLocks noGrp="1"/>
          </p:cNvSpPr>
          <p:nvPr>
            <p:ph type="title" idx="2"/>
          </p:nvPr>
        </p:nvSpPr>
        <p:spPr>
          <a:xfrm>
            <a:off x="3523225" y="3670450"/>
            <a:ext cx="2104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74" name="Google Shape;474;p44"/>
          <p:cNvSpPr txBox="1">
            <a:spLocks noGrp="1"/>
          </p:cNvSpPr>
          <p:nvPr>
            <p:ph type="subTitle" idx="3"/>
          </p:nvPr>
        </p:nvSpPr>
        <p:spPr>
          <a:xfrm>
            <a:off x="3523225" y="4067175"/>
            <a:ext cx="2104500" cy="5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75" name="Google Shape;475;p44"/>
          <p:cNvSpPr txBox="1">
            <a:spLocks noGrp="1"/>
          </p:cNvSpPr>
          <p:nvPr>
            <p:ph type="title" idx="4"/>
          </p:nvPr>
        </p:nvSpPr>
        <p:spPr>
          <a:xfrm>
            <a:off x="5802101" y="3670450"/>
            <a:ext cx="2104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76" name="Google Shape;476;p44"/>
          <p:cNvSpPr txBox="1">
            <a:spLocks noGrp="1"/>
          </p:cNvSpPr>
          <p:nvPr>
            <p:ph type="subTitle" idx="5"/>
          </p:nvPr>
        </p:nvSpPr>
        <p:spPr>
          <a:xfrm>
            <a:off x="5802100" y="4067175"/>
            <a:ext cx="2104500" cy="553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77" name="Google Shape;477;p44"/>
          <p:cNvSpPr txBox="1">
            <a:spLocks noGrp="1"/>
          </p:cNvSpPr>
          <p:nvPr>
            <p:ph type="title" idx="6"/>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478" name="Google Shape;478;p44"/>
          <p:cNvGrpSpPr/>
          <p:nvPr/>
        </p:nvGrpSpPr>
        <p:grpSpPr>
          <a:xfrm>
            <a:off x="-25" y="0"/>
            <a:ext cx="9144020" cy="342900"/>
            <a:chOff x="-25" y="0"/>
            <a:chExt cx="9144020" cy="342900"/>
          </a:xfrm>
        </p:grpSpPr>
        <p:sp>
          <p:nvSpPr>
            <p:cNvPr id="479" name="Google Shape;479;p4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0" name="Google Shape;480;p44"/>
            <p:cNvGrpSpPr/>
            <p:nvPr/>
          </p:nvGrpSpPr>
          <p:grpSpPr>
            <a:xfrm>
              <a:off x="215975" y="111150"/>
              <a:ext cx="642950" cy="120600"/>
              <a:chOff x="215975" y="152625"/>
              <a:chExt cx="642950" cy="120600"/>
            </a:xfrm>
          </p:grpSpPr>
          <p:sp>
            <p:nvSpPr>
              <p:cNvPr id="481" name="Google Shape;481;p4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1">
  <p:cSld name="CUSTOM_2_3">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6" name="Google Shape;486;p45"/>
          <p:cNvSpPr txBox="1">
            <a:spLocks noGrp="1"/>
          </p:cNvSpPr>
          <p:nvPr>
            <p:ph type="title" idx="2"/>
          </p:nvPr>
        </p:nvSpPr>
        <p:spPr>
          <a:xfrm>
            <a:off x="1378650" y="213620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87" name="Google Shape;487;p45"/>
          <p:cNvSpPr txBox="1">
            <a:spLocks noGrp="1"/>
          </p:cNvSpPr>
          <p:nvPr>
            <p:ph type="subTitle" idx="1"/>
          </p:nvPr>
        </p:nvSpPr>
        <p:spPr>
          <a:xfrm>
            <a:off x="1378650" y="1593500"/>
            <a:ext cx="22767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88" name="Google Shape;488;p45"/>
          <p:cNvSpPr txBox="1">
            <a:spLocks noGrp="1"/>
          </p:cNvSpPr>
          <p:nvPr>
            <p:ph type="title" idx="3"/>
          </p:nvPr>
        </p:nvSpPr>
        <p:spPr>
          <a:xfrm>
            <a:off x="1378650" y="3917375"/>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89" name="Google Shape;489;p45"/>
          <p:cNvSpPr txBox="1">
            <a:spLocks noGrp="1"/>
          </p:cNvSpPr>
          <p:nvPr>
            <p:ph type="subTitle" idx="4"/>
          </p:nvPr>
        </p:nvSpPr>
        <p:spPr>
          <a:xfrm>
            <a:off x="1378650" y="3374675"/>
            <a:ext cx="2276700" cy="69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90" name="Google Shape;490;p45"/>
          <p:cNvSpPr txBox="1">
            <a:spLocks noGrp="1"/>
          </p:cNvSpPr>
          <p:nvPr>
            <p:ph type="title" idx="5"/>
          </p:nvPr>
        </p:nvSpPr>
        <p:spPr>
          <a:xfrm>
            <a:off x="5488650" y="2136200"/>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91" name="Google Shape;491;p45"/>
          <p:cNvSpPr txBox="1">
            <a:spLocks noGrp="1"/>
          </p:cNvSpPr>
          <p:nvPr>
            <p:ph type="subTitle" idx="6"/>
          </p:nvPr>
        </p:nvSpPr>
        <p:spPr>
          <a:xfrm>
            <a:off x="5488650" y="1593500"/>
            <a:ext cx="2276700" cy="762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492" name="Google Shape;492;p45"/>
          <p:cNvSpPr txBox="1">
            <a:spLocks noGrp="1"/>
          </p:cNvSpPr>
          <p:nvPr>
            <p:ph type="title" idx="7"/>
          </p:nvPr>
        </p:nvSpPr>
        <p:spPr>
          <a:xfrm>
            <a:off x="5488650" y="3917375"/>
            <a:ext cx="22767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93" name="Google Shape;493;p45"/>
          <p:cNvSpPr txBox="1">
            <a:spLocks noGrp="1"/>
          </p:cNvSpPr>
          <p:nvPr>
            <p:ph type="subTitle" idx="8"/>
          </p:nvPr>
        </p:nvSpPr>
        <p:spPr>
          <a:xfrm>
            <a:off x="5488650" y="3374675"/>
            <a:ext cx="2276700" cy="69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2">
  <p:cSld name="CUSTOM_3_1_1_1">
    <p:spTree>
      <p:nvGrpSpPr>
        <p:cNvPr id="1" name="Shape 494"/>
        <p:cNvGrpSpPr/>
        <p:nvPr/>
      </p:nvGrpSpPr>
      <p:grpSpPr>
        <a:xfrm>
          <a:off x="0" y="0"/>
          <a:ext cx="0" cy="0"/>
          <a:chOff x="0" y="0"/>
          <a:chExt cx="0" cy="0"/>
        </a:xfrm>
      </p:grpSpPr>
      <p:sp>
        <p:nvSpPr>
          <p:cNvPr id="495" name="Google Shape;495;p46"/>
          <p:cNvSpPr txBox="1">
            <a:spLocks noGrp="1"/>
          </p:cNvSpPr>
          <p:nvPr>
            <p:ph type="title"/>
          </p:nvPr>
        </p:nvSpPr>
        <p:spPr>
          <a:xfrm>
            <a:off x="714300" y="2054525"/>
            <a:ext cx="3422400" cy="84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6" name="Google Shape;496;p46"/>
          <p:cNvSpPr txBox="1">
            <a:spLocks noGrp="1"/>
          </p:cNvSpPr>
          <p:nvPr>
            <p:ph type="subTitle" idx="1"/>
          </p:nvPr>
        </p:nvSpPr>
        <p:spPr>
          <a:xfrm>
            <a:off x="723225" y="3024275"/>
            <a:ext cx="2896200" cy="103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grpSp>
        <p:nvGrpSpPr>
          <p:cNvPr id="497" name="Google Shape;497;p46"/>
          <p:cNvGrpSpPr/>
          <p:nvPr/>
        </p:nvGrpSpPr>
        <p:grpSpPr>
          <a:xfrm>
            <a:off x="-25" y="0"/>
            <a:ext cx="9144020" cy="342900"/>
            <a:chOff x="-25" y="0"/>
            <a:chExt cx="9144020" cy="342900"/>
          </a:xfrm>
        </p:grpSpPr>
        <p:sp>
          <p:nvSpPr>
            <p:cNvPr id="498" name="Google Shape;498;p4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9" name="Google Shape;499;p46"/>
            <p:cNvGrpSpPr/>
            <p:nvPr/>
          </p:nvGrpSpPr>
          <p:grpSpPr>
            <a:xfrm>
              <a:off x="215975" y="111150"/>
              <a:ext cx="642950" cy="120600"/>
              <a:chOff x="215975" y="152625"/>
              <a:chExt cx="642950" cy="120600"/>
            </a:xfrm>
          </p:grpSpPr>
          <p:sp>
            <p:nvSpPr>
              <p:cNvPr id="500" name="Google Shape;500;p46"/>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6"/>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6"/>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03" name="Google Shape;503;p46"/>
          <p:cNvGrpSpPr/>
          <p:nvPr/>
        </p:nvGrpSpPr>
        <p:grpSpPr>
          <a:xfrm>
            <a:off x="66650" y="204750"/>
            <a:ext cx="9077378" cy="4938900"/>
            <a:chOff x="104750" y="204750"/>
            <a:chExt cx="9077378" cy="4938900"/>
          </a:xfrm>
        </p:grpSpPr>
        <p:grpSp>
          <p:nvGrpSpPr>
            <p:cNvPr id="504" name="Google Shape;504;p46"/>
            <p:cNvGrpSpPr/>
            <p:nvPr/>
          </p:nvGrpSpPr>
          <p:grpSpPr>
            <a:xfrm>
              <a:off x="104750" y="206700"/>
              <a:ext cx="9077378" cy="342900"/>
              <a:chOff x="-25" y="0"/>
              <a:chExt cx="9182983" cy="342900"/>
            </a:xfrm>
          </p:grpSpPr>
          <p:sp>
            <p:nvSpPr>
              <p:cNvPr id="505" name="Google Shape;505;p46"/>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06" name="Google Shape;506;p46"/>
              <p:cNvGrpSpPr/>
              <p:nvPr/>
            </p:nvGrpSpPr>
            <p:grpSpPr>
              <a:xfrm>
                <a:off x="215975" y="111150"/>
                <a:ext cx="642950" cy="120600"/>
                <a:chOff x="215975" y="152625"/>
                <a:chExt cx="642950" cy="120600"/>
              </a:xfrm>
            </p:grpSpPr>
            <p:sp>
              <p:nvSpPr>
                <p:cNvPr id="507" name="Google Shape;507;p4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cxnSp>
          <p:nvCxnSpPr>
            <p:cNvPr id="510" name="Google Shape;510;p46"/>
            <p:cNvCxnSpPr/>
            <p:nvPr/>
          </p:nvCxnSpPr>
          <p:spPr>
            <a:xfrm>
              <a:off x="104775" y="204750"/>
              <a:ext cx="0" cy="4938900"/>
            </a:xfrm>
            <a:prstGeom prst="straightConnector1">
              <a:avLst/>
            </a:prstGeom>
            <a:noFill/>
            <a:ln w="9525" cap="flat" cmpd="sng">
              <a:solidFill>
                <a:schemeClr val="accent1"/>
              </a:solidFill>
              <a:prstDash val="solid"/>
              <a:round/>
              <a:headEnd type="none" w="sm" len="sm"/>
              <a:tailEnd type="none" w="sm" len="sm"/>
            </a:ln>
          </p:spPr>
        </p:cxn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8">
  <p:cSld name="CUSTOM_27">
    <p:spTree>
      <p:nvGrpSpPr>
        <p:cNvPr id="1" name="Shape 511"/>
        <p:cNvGrpSpPr/>
        <p:nvPr/>
      </p:nvGrpSpPr>
      <p:grpSpPr>
        <a:xfrm>
          <a:off x="0" y="0"/>
          <a:ext cx="0" cy="0"/>
          <a:chOff x="0" y="0"/>
          <a:chExt cx="0" cy="0"/>
        </a:xfrm>
      </p:grpSpPr>
      <p:sp>
        <p:nvSpPr>
          <p:cNvPr id="512" name="Google Shape;512;p47"/>
          <p:cNvSpPr txBox="1">
            <a:spLocks noGrp="1"/>
          </p:cNvSpPr>
          <p:nvPr>
            <p:ph type="title"/>
          </p:nvPr>
        </p:nvSpPr>
        <p:spPr>
          <a:xfrm>
            <a:off x="4192275" y="1940525"/>
            <a:ext cx="3077100" cy="848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3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13" name="Google Shape;513;p47"/>
          <p:cNvSpPr txBox="1">
            <a:spLocks noGrp="1"/>
          </p:cNvSpPr>
          <p:nvPr>
            <p:ph type="subTitle" idx="1"/>
          </p:nvPr>
        </p:nvSpPr>
        <p:spPr>
          <a:xfrm>
            <a:off x="4192275" y="2910275"/>
            <a:ext cx="3077100" cy="102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714300" y="2354175"/>
            <a:ext cx="30480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5" name="Google Shape;85;p8"/>
          <p:cNvSpPr txBox="1">
            <a:spLocks noGrp="1"/>
          </p:cNvSpPr>
          <p:nvPr>
            <p:ph type="subTitle" idx="1"/>
          </p:nvPr>
        </p:nvSpPr>
        <p:spPr>
          <a:xfrm>
            <a:off x="714300" y="3453150"/>
            <a:ext cx="2521800" cy="58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86" name="Google Shape;86;p8"/>
          <p:cNvSpPr txBox="1">
            <a:spLocks noGrp="1"/>
          </p:cNvSpPr>
          <p:nvPr>
            <p:ph type="title" idx="2"/>
          </p:nvPr>
        </p:nvSpPr>
        <p:spPr>
          <a:xfrm>
            <a:off x="714300" y="1010100"/>
            <a:ext cx="3048000" cy="1398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0000"/>
              <a:buNone/>
              <a:defRPr sz="78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14"/>
        <p:cNvGrpSpPr/>
        <p:nvPr/>
      </p:nvGrpSpPr>
      <p:grpSpPr>
        <a:xfrm>
          <a:off x="0" y="0"/>
          <a:ext cx="0" cy="0"/>
          <a:chOff x="0" y="0"/>
          <a:chExt cx="0" cy="0"/>
        </a:xfrm>
      </p:grpSpPr>
      <p:grpSp>
        <p:nvGrpSpPr>
          <p:cNvPr id="515" name="Google Shape;515;p48"/>
          <p:cNvGrpSpPr/>
          <p:nvPr/>
        </p:nvGrpSpPr>
        <p:grpSpPr>
          <a:xfrm flipH="1">
            <a:off x="214694" y="123860"/>
            <a:ext cx="8552969" cy="4510486"/>
            <a:chOff x="45421" y="890559"/>
            <a:chExt cx="6688800" cy="3527400"/>
          </a:xfrm>
        </p:grpSpPr>
        <p:sp>
          <p:nvSpPr>
            <p:cNvPr id="516" name="Google Shape;516;p48"/>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1" name="Google Shape;521;p48"/>
          <p:cNvGrpSpPr/>
          <p:nvPr/>
        </p:nvGrpSpPr>
        <p:grpSpPr>
          <a:xfrm flipH="1">
            <a:off x="394192" y="461737"/>
            <a:ext cx="8552969" cy="4510486"/>
            <a:chOff x="45421" y="890559"/>
            <a:chExt cx="6688800" cy="3527400"/>
          </a:xfrm>
        </p:grpSpPr>
        <p:sp>
          <p:nvSpPr>
            <p:cNvPr id="522" name="Google Shape;522;p48"/>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8"/>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8"/>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8"/>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8"/>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7" name="Google Shape;527;p48"/>
          <p:cNvSpPr txBox="1">
            <a:spLocks noGrp="1"/>
          </p:cNvSpPr>
          <p:nvPr>
            <p:ph type="title"/>
          </p:nvPr>
        </p:nvSpPr>
        <p:spPr>
          <a:xfrm>
            <a:off x="1019175" y="808600"/>
            <a:ext cx="3552900" cy="103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61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28" name="Google Shape;528;p48"/>
          <p:cNvSpPr txBox="1">
            <a:spLocks noGrp="1"/>
          </p:cNvSpPr>
          <p:nvPr>
            <p:ph type="subTitle" idx="1"/>
          </p:nvPr>
        </p:nvSpPr>
        <p:spPr>
          <a:xfrm>
            <a:off x="1019175" y="1789000"/>
            <a:ext cx="3552900" cy="118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3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300"/>
              <a:buNone/>
              <a:defRPr/>
            </a:lvl5pPr>
            <a:lvl6pPr lvl="5" algn="ctr">
              <a:lnSpc>
                <a:spcPct val="100000"/>
              </a:lnSpc>
              <a:spcBef>
                <a:spcPts val="0"/>
              </a:spcBef>
              <a:spcAft>
                <a:spcPts val="0"/>
              </a:spcAft>
              <a:buSzPts val="1300"/>
              <a:buNone/>
              <a:defRPr/>
            </a:lvl6pPr>
            <a:lvl7pPr lvl="6" algn="ctr">
              <a:lnSpc>
                <a:spcPct val="100000"/>
              </a:lnSpc>
              <a:spcBef>
                <a:spcPts val="0"/>
              </a:spcBef>
              <a:spcAft>
                <a:spcPts val="0"/>
              </a:spcAft>
              <a:buSzPts val="1300"/>
              <a:buNone/>
              <a:defRPr/>
            </a:lvl7pPr>
            <a:lvl8pPr lvl="7" algn="ctr">
              <a:lnSpc>
                <a:spcPct val="100000"/>
              </a:lnSpc>
              <a:spcBef>
                <a:spcPts val="0"/>
              </a:spcBef>
              <a:spcAft>
                <a:spcPts val="0"/>
              </a:spcAft>
              <a:buSzPts val="1300"/>
              <a:buNone/>
              <a:defRPr/>
            </a:lvl8pPr>
            <a:lvl9pPr lvl="8" algn="ctr">
              <a:lnSpc>
                <a:spcPct val="100000"/>
              </a:lnSpc>
              <a:spcBef>
                <a:spcPts val="0"/>
              </a:spcBef>
              <a:spcAft>
                <a:spcPts val="0"/>
              </a:spcAft>
              <a:buSzPts val="1300"/>
              <a:buNone/>
              <a:defRPr/>
            </a:lvl9pPr>
          </a:lstStyle>
          <a:p>
            <a:endParaRPr/>
          </a:p>
        </p:txBody>
      </p:sp>
      <p:sp>
        <p:nvSpPr>
          <p:cNvPr id="529" name="Google Shape;529;p48"/>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300"/>
              </a:spcBef>
              <a:spcAft>
                <a:spcPts val="0"/>
              </a:spcAft>
              <a:buClr>
                <a:srgbClr val="000000"/>
              </a:buClr>
              <a:buSzPts val="900"/>
              <a:buFont typeface="Arial"/>
              <a:buNone/>
            </a:pPr>
            <a:r>
              <a:rPr lang="en" sz="900" b="0" i="0" u="none" strike="noStrike" cap="none">
                <a:solidFill>
                  <a:srgbClr val="434343"/>
                </a:solidFill>
                <a:latin typeface="Montserrat"/>
                <a:ea typeface="Montserrat"/>
                <a:cs typeface="Montserrat"/>
                <a:sym typeface="Montserrat"/>
              </a:rPr>
              <a:t>CREDITS: This presentation template was created by </a:t>
            </a:r>
            <a:r>
              <a:rPr lang="en" sz="900" b="0" i="0" u="none" strike="noStrike" cap="none">
                <a:solidFill>
                  <a:schemeClr val="hlink"/>
                </a:solidFill>
                <a:uFill>
                  <a:noFill/>
                </a:uFill>
                <a:latin typeface="Montserrat"/>
                <a:ea typeface="Montserrat"/>
                <a:cs typeface="Montserrat"/>
                <a:sym typeface="Montserrat"/>
                <a:hlinkClick r:id="rId2"/>
              </a:rPr>
              <a:t>Slidesgo</a:t>
            </a:r>
            <a:r>
              <a:rPr lang="en" sz="900" b="0" i="0" u="none" strike="noStrike" cap="none">
                <a:solidFill>
                  <a:srgbClr val="434343"/>
                </a:solidFill>
                <a:latin typeface="Montserrat"/>
                <a:ea typeface="Montserrat"/>
                <a:cs typeface="Montserrat"/>
                <a:sym typeface="Montserrat"/>
              </a:rPr>
              <a:t>, including icons by </a:t>
            </a:r>
            <a:r>
              <a:rPr lang="en" sz="900" b="0" i="0" u="none" strike="noStrike" cap="none">
                <a:solidFill>
                  <a:schemeClr val="hlink"/>
                </a:solidFill>
                <a:uFill>
                  <a:noFill/>
                </a:uFill>
                <a:latin typeface="Montserrat"/>
                <a:ea typeface="Montserrat"/>
                <a:cs typeface="Montserrat"/>
                <a:sym typeface="Montserrat"/>
                <a:hlinkClick r:id="rId3"/>
              </a:rPr>
              <a:t>Flaticon</a:t>
            </a:r>
            <a:r>
              <a:rPr lang="en" sz="900" b="0" i="0" u="none" strike="noStrike" cap="none">
                <a:solidFill>
                  <a:srgbClr val="434343"/>
                </a:solidFill>
                <a:latin typeface="Montserrat"/>
                <a:ea typeface="Montserrat"/>
                <a:cs typeface="Montserrat"/>
                <a:sym typeface="Montserrat"/>
              </a:rPr>
              <a:t>, and infographics &amp; images by </a:t>
            </a:r>
            <a:r>
              <a:rPr lang="en" sz="900" b="0" i="0" u="none" strike="noStrike" cap="none">
                <a:solidFill>
                  <a:schemeClr val="hlink"/>
                </a:solidFill>
                <a:uFill>
                  <a:noFill/>
                </a:uFill>
                <a:latin typeface="Montserrat"/>
                <a:ea typeface="Montserrat"/>
                <a:cs typeface="Montserrat"/>
                <a:sym typeface="Montserrat"/>
                <a:hlinkClick r:id="rId4"/>
              </a:rPr>
              <a:t>Freepik</a:t>
            </a:r>
            <a:r>
              <a:rPr lang="en" sz="900" b="0" i="0" u="none" strike="noStrike" cap="none">
                <a:solidFill>
                  <a:srgbClr val="434343"/>
                </a:solidFill>
                <a:latin typeface="Montserrat"/>
                <a:ea typeface="Montserrat"/>
                <a:cs typeface="Montserrat"/>
                <a:sym typeface="Montserrat"/>
              </a:rPr>
              <a:t> and illustrations</a:t>
            </a:r>
            <a:endParaRPr sz="1300" b="0" i="0" u="none" strike="noStrike" cap="none">
              <a:solidFill>
                <a:srgbClr val="000000"/>
              </a:solidFill>
              <a:latin typeface="Montserrat"/>
              <a:ea typeface="Montserrat"/>
              <a:cs typeface="Montserrat"/>
              <a:sym typeface="Montserrat"/>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3_1_1_1_1">
    <p:spTree>
      <p:nvGrpSpPr>
        <p:cNvPr id="1" name="Shape 530"/>
        <p:cNvGrpSpPr/>
        <p:nvPr/>
      </p:nvGrpSpPr>
      <p:grpSpPr>
        <a:xfrm>
          <a:off x="0" y="0"/>
          <a:ext cx="0" cy="0"/>
          <a:chOff x="0" y="0"/>
          <a:chExt cx="0" cy="0"/>
        </a:xfrm>
      </p:grpSpPr>
      <p:grpSp>
        <p:nvGrpSpPr>
          <p:cNvPr id="531" name="Google Shape;531;p49"/>
          <p:cNvGrpSpPr/>
          <p:nvPr/>
        </p:nvGrpSpPr>
        <p:grpSpPr>
          <a:xfrm>
            <a:off x="-25" y="0"/>
            <a:ext cx="9144020" cy="342900"/>
            <a:chOff x="-25" y="0"/>
            <a:chExt cx="9144020" cy="342900"/>
          </a:xfrm>
        </p:grpSpPr>
        <p:sp>
          <p:nvSpPr>
            <p:cNvPr id="532" name="Google Shape;532;p4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3" name="Google Shape;533;p49"/>
            <p:cNvGrpSpPr/>
            <p:nvPr/>
          </p:nvGrpSpPr>
          <p:grpSpPr>
            <a:xfrm>
              <a:off x="215975" y="111150"/>
              <a:ext cx="642950" cy="120600"/>
              <a:chOff x="215975" y="152625"/>
              <a:chExt cx="642950" cy="120600"/>
            </a:xfrm>
          </p:grpSpPr>
          <p:sp>
            <p:nvSpPr>
              <p:cNvPr id="534" name="Google Shape;534;p4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37" name="Google Shape;537;p49"/>
          <p:cNvSpPr txBox="1">
            <a:spLocks noGrp="1"/>
          </p:cNvSpPr>
          <p:nvPr>
            <p:ph type="subTitle" idx="1"/>
          </p:nvPr>
        </p:nvSpPr>
        <p:spPr>
          <a:xfrm>
            <a:off x="714300" y="1673500"/>
            <a:ext cx="3732000" cy="293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a:endParaRPr/>
          </a:p>
        </p:txBody>
      </p:sp>
      <p:sp>
        <p:nvSpPr>
          <p:cNvPr id="538" name="Google Shape;538;p49"/>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9" name="Google Shape;539;p49"/>
          <p:cNvSpPr txBox="1">
            <a:spLocks noGrp="1"/>
          </p:cNvSpPr>
          <p:nvPr>
            <p:ph type="subTitle" idx="2"/>
          </p:nvPr>
        </p:nvSpPr>
        <p:spPr>
          <a:xfrm>
            <a:off x="4698775" y="1673500"/>
            <a:ext cx="3732000" cy="2931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2321475" y="2020138"/>
            <a:ext cx="4041000" cy="179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grpSp>
        <p:nvGrpSpPr>
          <p:cNvPr id="97" name="Google Shape;97;p13"/>
          <p:cNvGrpSpPr/>
          <p:nvPr/>
        </p:nvGrpSpPr>
        <p:grpSpPr>
          <a:xfrm>
            <a:off x="-25" y="0"/>
            <a:ext cx="9144020" cy="342900"/>
            <a:chOff x="-25" y="0"/>
            <a:chExt cx="9144020" cy="342900"/>
          </a:xfrm>
        </p:grpSpPr>
        <p:sp>
          <p:nvSpPr>
            <p:cNvPr id="98" name="Google Shape;98;p13"/>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 name="Google Shape;99;p13"/>
            <p:cNvGrpSpPr/>
            <p:nvPr/>
          </p:nvGrpSpPr>
          <p:grpSpPr>
            <a:xfrm>
              <a:off x="215975" y="111150"/>
              <a:ext cx="642950" cy="120600"/>
              <a:chOff x="215975" y="152625"/>
              <a:chExt cx="642950" cy="120600"/>
            </a:xfrm>
          </p:grpSpPr>
          <p:sp>
            <p:nvSpPr>
              <p:cNvPr id="100" name="Google Shape;100;p13"/>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3"/>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14"/>
          <p:cNvSpPr txBox="1">
            <a:spLocks noGrp="1"/>
          </p:cNvSpPr>
          <p:nvPr>
            <p:ph type="subTitle" idx="1"/>
          </p:nvPr>
        </p:nvSpPr>
        <p:spPr>
          <a:xfrm>
            <a:off x="714300" y="1806875"/>
            <a:ext cx="3789000" cy="269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AutoNum type="arabicPeriod"/>
              <a:defRPr sz="1400"/>
            </a:lvl1pPr>
            <a:lvl2pPr lvl="1" algn="l">
              <a:lnSpc>
                <a:spcPct val="100000"/>
              </a:lnSpc>
              <a:spcBef>
                <a:spcPts val="0"/>
              </a:spcBef>
              <a:spcAft>
                <a:spcPts val="0"/>
              </a:spcAft>
              <a:buSzPts val="1300"/>
              <a:buAutoNum type="alphaLcPeriod"/>
              <a:defRPr/>
            </a:lvl2pPr>
            <a:lvl3pPr lvl="2" algn="l">
              <a:lnSpc>
                <a:spcPct val="100000"/>
              </a:lnSpc>
              <a:spcBef>
                <a:spcPts val="0"/>
              </a:spcBef>
              <a:spcAft>
                <a:spcPts val="0"/>
              </a:spcAft>
              <a:buSzPts val="1300"/>
              <a:buAutoNum type="romanLcPeriod"/>
              <a:defRPr/>
            </a:lvl3pPr>
            <a:lvl4pPr lvl="3" algn="l">
              <a:lnSpc>
                <a:spcPct val="100000"/>
              </a:lnSpc>
              <a:spcBef>
                <a:spcPts val="0"/>
              </a:spcBef>
              <a:spcAft>
                <a:spcPts val="0"/>
              </a:spcAft>
              <a:buSzPts val="1300"/>
              <a:buAutoNum type="arabicPeriod"/>
              <a:defRPr/>
            </a:lvl4pPr>
            <a:lvl5pPr lvl="4" algn="l">
              <a:lnSpc>
                <a:spcPct val="100000"/>
              </a:lnSpc>
              <a:spcBef>
                <a:spcPts val="0"/>
              </a:spcBef>
              <a:spcAft>
                <a:spcPts val="0"/>
              </a:spcAft>
              <a:buSzPts val="1300"/>
              <a:buAutoNum type="alphaLcPeriod"/>
              <a:defRPr/>
            </a:lvl5pPr>
            <a:lvl6pPr lvl="5" algn="l">
              <a:lnSpc>
                <a:spcPct val="100000"/>
              </a:lnSpc>
              <a:spcBef>
                <a:spcPts val="0"/>
              </a:spcBef>
              <a:spcAft>
                <a:spcPts val="0"/>
              </a:spcAft>
              <a:buSzPts val="1300"/>
              <a:buAutoNum type="romanLcPeriod"/>
              <a:defRPr/>
            </a:lvl6pPr>
            <a:lvl7pPr lvl="6" algn="l">
              <a:lnSpc>
                <a:spcPct val="100000"/>
              </a:lnSpc>
              <a:spcBef>
                <a:spcPts val="0"/>
              </a:spcBef>
              <a:spcAft>
                <a:spcPts val="0"/>
              </a:spcAft>
              <a:buSzPts val="1300"/>
              <a:buAutoNum type="arabicPeriod"/>
              <a:defRPr/>
            </a:lvl7pPr>
            <a:lvl8pPr lvl="7" algn="l">
              <a:lnSpc>
                <a:spcPct val="100000"/>
              </a:lnSpc>
              <a:spcBef>
                <a:spcPts val="0"/>
              </a:spcBef>
              <a:spcAft>
                <a:spcPts val="0"/>
              </a:spcAft>
              <a:buSzPts val="1300"/>
              <a:buAutoNum type="alphaLcPeriod"/>
              <a:defRPr/>
            </a:lvl8pPr>
            <a:lvl9pPr lvl="8" algn="l">
              <a:lnSpc>
                <a:spcPct val="100000"/>
              </a:lnSpc>
              <a:spcBef>
                <a:spcPts val="0"/>
              </a:spcBef>
              <a:spcAft>
                <a:spcPts val="0"/>
              </a:spcAft>
              <a:buSzPts val="1300"/>
              <a:buAutoNum type="romanLcPeriod"/>
              <a:defRPr/>
            </a:lvl9pPr>
          </a:lstStyle>
          <a:p>
            <a:endParaRPr/>
          </a:p>
        </p:txBody>
      </p:sp>
      <p:sp>
        <p:nvSpPr>
          <p:cNvPr id="105" name="Google Shape;105;p14"/>
          <p:cNvSpPr txBox="1">
            <a:spLocks noGrp="1"/>
          </p:cNvSpPr>
          <p:nvPr>
            <p:ph type="title"/>
          </p:nvPr>
        </p:nvSpPr>
        <p:spPr>
          <a:xfrm>
            <a:off x="714300" y="1068850"/>
            <a:ext cx="3002100" cy="4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5">
  <p:cSld name="CUSTOM_14">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4382596" y="1140194"/>
            <a:ext cx="3422400" cy="848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8" name="Google Shape;108;p15"/>
          <p:cNvSpPr txBox="1">
            <a:spLocks noGrp="1"/>
          </p:cNvSpPr>
          <p:nvPr>
            <p:ph type="subTitle" idx="1"/>
          </p:nvPr>
        </p:nvSpPr>
        <p:spPr>
          <a:xfrm>
            <a:off x="4382596" y="2109944"/>
            <a:ext cx="3422400" cy="2009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Char char="●"/>
              <a:defRPr sz="1400"/>
            </a:lvl1pPr>
            <a:lvl2pPr lvl="1" algn="l">
              <a:lnSpc>
                <a:spcPct val="100000"/>
              </a:lnSpc>
              <a:spcBef>
                <a:spcPts val="0"/>
              </a:spcBef>
              <a:spcAft>
                <a:spcPts val="0"/>
              </a:spcAft>
              <a:buSzPts val="1300"/>
              <a:buChar char="○"/>
              <a:defRPr/>
            </a:lvl2pPr>
            <a:lvl3pPr lvl="2" algn="l">
              <a:lnSpc>
                <a:spcPct val="100000"/>
              </a:lnSpc>
              <a:spcBef>
                <a:spcPts val="0"/>
              </a:spcBef>
              <a:spcAft>
                <a:spcPts val="0"/>
              </a:spcAft>
              <a:buSzPts val="1300"/>
              <a:buChar char="■"/>
              <a:defRPr/>
            </a:lvl3pPr>
            <a:lvl4pPr lvl="3" algn="l">
              <a:lnSpc>
                <a:spcPct val="100000"/>
              </a:lnSpc>
              <a:spcBef>
                <a:spcPts val="0"/>
              </a:spcBef>
              <a:spcAft>
                <a:spcPts val="0"/>
              </a:spcAft>
              <a:buSzPts val="1300"/>
              <a:buChar char="●"/>
              <a:defRPr/>
            </a:lvl4pPr>
            <a:lvl5pPr lvl="4" algn="l">
              <a:lnSpc>
                <a:spcPct val="100000"/>
              </a:lnSpc>
              <a:spcBef>
                <a:spcPts val="0"/>
              </a:spcBef>
              <a:spcAft>
                <a:spcPts val="0"/>
              </a:spcAft>
              <a:buSzPts val="1300"/>
              <a:buChar char="○"/>
              <a:defRPr/>
            </a:lvl5pPr>
            <a:lvl6pPr lvl="5" algn="l">
              <a:lnSpc>
                <a:spcPct val="100000"/>
              </a:lnSpc>
              <a:spcBef>
                <a:spcPts val="0"/>
              </a:spcBef>
              <a:spcAft>
                <a:spcPts val="0"/>
              </a:spcAft>
              <a:buSzPts val="1300"/>
              <a:buChar char="■"/>
              <a:defRPr/>
            </a:lvl6pPr>
            <a:lvl7pPr lvl="6" algn="l">
              <a:lnSpc>
                <a:spcPct val="100000"/>
              </a:lnSpc>
              <a:spcBef>
                <a:spcPts val="0"/>
              </a:spcBef>
              <a:spcAft>
                <a:spcPts val="0"/>
              </a:spcAft>
              <a:buSzPts val="1300"/>
              <a:buChar char="●"/>
              <a:defRPr/>
            </a:lvl7pPr>
            <a:lvl8pPr lvl="7" algn="l">
              <a:lnSpc>
                <a:spcPct val="100000"/>
              </a:lnSpc>
              <a:spcBef>
                <a:spcPts val="0"/>
              </a:spcBef>
              <a:spcAft>
                <a:spcPts val="0"/>
              </a:spcAft>
              <a:buSzPts val="1300"/>
              <a:buChar char="○"/>
              <a:defRPr/>
            </a:lvl8pPr>
            <a:lvl9pPr lvl="8" algn="l">
              <a:lnSpc>
                <a:spcPct val="100000"/>
              </a:lnSpc>
              <a:spcBef>
                <a:spcPts val="0"/>
              </a:spcBef>
              <a:spcAft>
                <a:spcPts val="0"/>
              </a:spcAft>
              <a:buSzPts val="13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5059982" y="2360375"/>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1518675" y="3010950"/>
            <a:ext cx="2563500" cy="87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12" name="Google Shape;112;p16"/>
          <p:cNvSpPr txBox="1">
            <a:spLocks noGrp="1"/>
          </p:cNvSpPr>
          <p:nvPr>
            <p:ph type="subTitle" idx="2"/>
          </p:nvPr>
        </p:nvSpPr>
        <p:spPr>
          <a:xfrm>
            <a:off x="5059976" y="3010950"/>
            <a:ext cx="2563500" cy="875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a:endParaRPr/>
          </a:p>
        </p:txBody>
      </p:sp>
      <p:sp>
        <p:nvSpPr>
          <p:cNvPr id="113" name="Google Shape;113;p16"/>
          <p:cNvSpPr txBox="1">
            <a:spLocks noGrp="1"/>
          </p:cNvSpPr>
          <p:nvPr>
            <p:ph type="title" idx="3"/>
          </p:nvPr>
        </p:nvSpPr>
        <p:spPr>
          <a:xfrm>
            <a:off x="1518675" y="2360375"/>
            <a:ext cx="2563500" cy="4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1pPr>
            <a:lvl2pPr marL="914400" marR="0" lvl="1"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2pPr>
            <a:lvl3pPr marL="1371600" marR="0" lvl="2"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3pPr>
            <a:lvl4pPr marL="1828800" marR="0" lvl="3"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4pPr>
            <a:lvl5pPr marL="2286000" marR="0" lvl="4"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5pPr>
            <a:lvl6pPr marL="2743200" marR="0" lvl="5"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6pPr>
            <a:lvl7pPr marL="3200400" marR="0" lvl="6"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7pPr>
            <a:lvl8pPr marL="3657600" marR="0" lvl="7"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8pPr>
            <a:lvl9pPr marL="4114800" marR="0" lvl="8" indent="-311150" algn="l" rtl="0">
              <a:lnSpc>
                <a:spcPct val="100000"/>
              </a:lnSpc>
              <a:spcBef>
                <a:spcPts val="0"/>
              </a:spcBef>
              <a:spcAft>
                <a:spcPts val="0"/>
              </a:spcAft>
              <a:buClr>
                <a:schemeClr val="dk2"/>
              </a:buClr>
              <a:buSzPts val="1300"/>
              <a:buFont typeface="Montserrat"/>
              <a:buChar char="■"/>
              <a:defRPr sz="1300" b="0" i="0" u="none" strike="noStrike" cap="none">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7" r:id="rId4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3"/>
          <p:cNvSpPr/>
          <p:nvPr/>
        </p:nvSpPr>
        <p:spPr>
          <a:xfrm>
            <a:off x="7714524" y="1026253"/>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53"/>
          <p:cNvSpPr/>
          <p:nvPr/>
        </p:nvSpPr>
        <p:spPr>
          <a:xfrm>
            <a:off x="5142476" y="1165515"/>
            <a:ext cx="3668960" cy="2994731"/>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53"/>
          <p:cNvSpPr/>
          <p:nvPr/>
        </p:nvSpPr>
        <p:spPr>
          <a:xfrm>
            <a:off x="4789572" y="4295636"/>
            <a:ext cx="4081750"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53"/>
          <p:cNvSpPr/>
          <p:nvPr/>
        </p:nvSpPr>
        <p:spPr>
          <a:xfrm>
            <a:off x="4789572" y="4295636"/>
            <a:ext cx="1784349" cy="91288"/>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53"/>
          <p:cNvSpPr/>
          <p:nvPr/>
        </p:nvSpPr>
        <p:spPr>
          <a:xfrm>
            <a:off x="6430602" y="4248877"/>
            <a:ext cx="195409" cy="177843"/>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53"/>
          <p:cNvSpPr/>
          <p:nvPr/>
        </p:nvSpPr>
        <p:spPr>
          <a:xfrm>
            <a:off x="7842452" y="2205081"/>
            <a:ext cx="1380607" cy="1955184"/>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53"/>
          <p:cNvSpPr/>
          <p:nvPr/>
        </p:nvSpPr>
        <p:spPr>
          <a:xfrm>
            <a:off x="5552746" y="1893987"/>
            <a:ext cx="2761213" cy="1792176"/>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53"/>
          <p:cNvSpPr/>
          <p:nvPr/>
        </p:nvSpPr>
        <p:spPr>
          <a:xfrm>
            <a:off x="5672615" y="1998201"/>
            <a:ext cx="2524119" cy="1443134"/>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53"/>
          <p:cNvSpPr/>
          <p:nvPr/>
        </p:nvSpPr>
        <p:spPr>
          <a:xfrm>
            <a:off x="6430602" y="3686100"/>
            <a:ext cx="1005534" cy="291885"/>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53"/>
          <p:cNvSpPr/>
          <p:nvPr/>
        </p:nvSpPr>
        <p:spPr>
          <a:xfrm>
            <a:off x="6144081" y="3957055"/>
            <a:ext cx="1578564" cy="203236"/>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53"/>
          <p:cNvSpPr/>
          <p:nvPr/>
        </p:nvSpPr>
        <p:spPr>
          <a:xfrm>
            <a:off x="6248295" y="3631399"/>
            <a:ext cx="1383246"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53"/>
          <p:cNvSpPr/>
          <p:nvPr/>
        </p:nvSpPr>
        <p:spPr>
          <a:xfrm>
            <a:off x="5302723" y="3798141"/>
            <a:ext cx="664318" cy="362149"/>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53"/>
          <p:cNvSpPr/>
          <p:nvPr/>
        </p:nvSpPr>
        <p:spPr>
          <a:xfrm>
            <a:off x="5237647" y="3256138"/>
            <a:ext cx="802297" cy="542085"/>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53"/>
          <p:cNvSpPr/>
          <p:nvPr/>
        </p:nvSpPr>
        <p:spPr>
          <a:xfrm>
            <a:off x="4714028" y="4132990"/>
            <a:ext cx="4217271" cy="55703"/>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0" name="Google Shape;590;p53"/>
          <p:cNvGrpSpPr/>
          <p:nvPr/>
        </p:nvGrpSpPr>
        <p:grpSpPr>
          <a:xfrm>
            <a:off x="6151956" y="2100529"/>
            <a:ext cx="1578717" cy="1284770"/>
            <a:chOff x="2357113" y="709250"/>
            <a:chExt cx="2171251" cy="1766978"/>
          </a:xfrm>
        </p:grpSpPr>
        <p:sp>
          <p:nvSpPr>
            <p:cNvPr id="591" name="Google Shape;591;p53"/>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53"/>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53"/>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53"/>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53"/>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53"/>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53"/>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53"/>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53"/>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53"/>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53"/>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53"/>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53"/>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53"/>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53"/>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53"/>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53"/>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53"/>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53"/>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53"/>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53"/>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53"/>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53"/>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53"/>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53"/>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53"/>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53"/>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53"/>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53"/>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53"/>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53"/>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53"/>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53"/>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3"/>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3"/>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3"/>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3"/>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3"/>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3"/>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53"/>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53"/>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53"/>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53"/>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53"/>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53"/>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53"/>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53"/>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8" name="Google Shape;638;p53"/>
          <p:cNvGrpSpPr/>
          <p:nvPr/>
        </p:nvGrpSpPr>
        <p:grpSpPr>
          <a:xfrm>
            <a:off x="5424758" y="2654826"/>
            <a:ext cx="727006" cy="497798"/>
            <a:chOff x="4549425" y="3498550"/>
            <a:chExt cx="295375" cy="202250"/>
          </a:xfrm>
        </p:grpSpPr>
        <p:sp>
          <p:nvSpPr>
            <p:cNvPr id="639" name="Google Shape;639;p53"/>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53"/>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53"/>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53"/>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53"/>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53"/>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53"/>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53"/>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7" name="Google Shape;647;p53"/>
          <p:cNvSpPr/>
          <p:nvPr/>
        </p:nvSpPr>
        <p:spPr>
          <a:xfrm flipH="1">
            <a:off x="5506878" y="1100569"/>
            <a:ext cx="533057" cy="497789"/>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53"/>
          <p:cNvSpPr/>
          <p:nvPr/>
        </p:nvSpPr>
        <p:spPr>
          <a:xfrm flipH="1">
            <a:off x="5642937" y="1283132"/>
            <a:ext cx="337157" cy="285676"/>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53"/>
          <p:cNvSpPr/>
          <p:nvPr/>
        </p:nvSpPr>
        <p:spPr>
          <a:xfrm flipH="1">
            <a:off x="5676102" y="1377183"/>
            <a:ext cx="283708" cy="105053"/>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53"/>
          <p:cNvSpPr/>
          <p:nvPr/>
        </p:nvSpPr>
        <p:spPr>
          <a:xfrm>
            <a:off x="7307330" y="873441"/>
            <a:ext cx="415320" cy="411102"/>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53"/>
          <p:cNvSpPr txBox="1">
            <a:spLocks noGrp="1"/>
          </p:cNvSpPr>
          <p:nvPr>
            <p:ph type="ctrTitle"/>
          </p:nvPr>
        </p:nvSpPr>
        <p:spPr>
          <a:xfrm>
            <a:off x="261551" y="-852672"/>
            <a:ext cx="6952778" cy="2397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3200" dirty="0">
                <a:solidFill>
                  <a:srgbClr val="000000"/>
                </a:solidFill>
                <a:latin typeface="Times New Roman" panose="02020603050405020304" pitchFamily="18" charset="0"/>
                <a:cs typeface="Times New Roman" panose="02020603050405020304" pitchFamily="18" charset="0"/>
              </a:rPr>
              <a:t>Mini Project 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Early Detection and Intervention for the Aging Population </a:t>
            </a:r>
            <a:endParaRPr sz="3200" dirty="0">
              <a:latin typeface="Times New Roman" panose="02020603050405020304" pitchFamily="18" charset="0"/>
              <a:cs typeface="Times New Roman" panose="02020603050405020304" pitchFamily="18" charset="0"/>
            </a:endParaRPr>
          </a:p>
        </p:txBody>
      </p:sp>
      <p:sp>
        <p:nvSpPr>
          <p:cNvPr id="652" name="Google Shape;652;p53"/>
          <p:cNvSpPr txBox="1">
            <a:spLocks noGrp="1"/>
          </p:cNvSpPr>
          <p:nvPr>
            <p:ph type="subTitle" idx="1"/>
          </p:nvPr>
        </p:nvSpPr>
        <p:spPr>
          <a:xfrm>
            <a:off x="3507538" y="1442064"/>
            <a:ext cx="3310200" cy="726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1500" dirty="0"/>
              <a:t>-</a:t>
            </a:r>
            <a:r>
              <a:rPr lang="en" sz="1500" dirty="0">
                <a:latin typeface="Times New Roman" panose="02020603050405020304" pitchFamily="18" charset="0"/>
                <a:cs typeface="Times New Roman" panose="02020603050405020304" pitchFamily="18" charset="0"/>
              </a:rPr>
              <a:t>Health is Wealth</a:t>
            </a:r>
            <a:endParaRPr sz="1500" dirty="0">
              <a:latin typeface="Times New Roman" panose="02020603050405020304" pitchFamily="18" charset="0"/>
              <a:cs typeface="Times New Roman" panose="02020603050405020304" pitchFamily="18" charset="0"/>
            </a:endParaRPr>
          </a:p>
        </p:txBody>
      </p:sp>
      <p:sp>
        <p:nvSpPr>
          <p:cNvPr id="653" name="Google Shape;653;p53"/>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53"/>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53"/>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53"/>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53"/>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0BC3B0D-848C-C850-706C-440EEABCCEA6}"/>
              </a:ext>
            </a:extLst>
          </p:cNvPr>
          <p:cNvSpPr txBox="1"/>
          <p:nvPr/>
        </p:nvSpPr>
        <p:spPr>
          <a:xfrm>
            <a:off x="170275" y="2610338"/>
            <a:ext cx="1953824" cy="1077218"/>
          </a:xfrm>
          <a:prstGeom prst="rect">
            <a:avLst/>
          </a:prstGeom>
          <a:noFill/>
        </p:spPr>
        <p:txBody>
          <a:bodyPr wrap="square" rtlCol="0">
            <a:spAutoFit/>
          </a:bodyPr>
          <a:lstStyle/>
          <a:p>
            <a:r>
              <a:rPr lang="en-US" sz="1600" dirty="0">
                <a:solidFill>
                  <a:schemeClr val="accent2">
                    <a:lumMod val="25000"/>
                  </a:schemeClr>
                </a:solidFill>
                <a:latin typeface="Times New Roman" panose="02020603050405020304" pitchFamily="18" charset="0"/>
                <a:cs typeface="Times New Roman" panose="02020603050405020304" pitchFamily="18" charset="0"/>
              </a:rPr>
              <a:t>Internal Guide:</a:t>
            </a:r>
          </a:p>
          <a:p>
            <a:r>
              <a:rPr lang="en-US" sz="1600" dirty="0">
                <a:solidFill>
                  <a:schemeClr val="accent2">
                    <a:lumMod val="25000"/>
                  </a:schemeClr>
                </a:solidFill>
                <a:latin typeface="Times New Roman" panose="02020603050405020304" pitchFamily="18" charset="0"/>
                <a:cs typeface="Times New Roman" panose="02020603050405020304" pitchFamily="18" charset="0"/>
              </a:rPr>
              <a:t>Mr.K.Raghupathi </a:t>
            </a:r>
          </a:p>
          <a:p>
            <a:r>
              <a:rPr lang="en-US" sz="1600" dirty="0">
                <a:solidFill>
                  <a:schemeClr val="accent2">
                    <a:lumMod val="25000"/>
                  </a:schemeClr>
                </a:solidFill>
                <a:latin typeface="Times New Roman" panose="02020603050405020304" pitchFamily="18" charset="0"/>
                <a:cs typeface="Times New Roman" panose="02020603050405020304" pitchFamily="18" charset="0"/>
              </a:rPr>
              <a:t>(Associate Professor)</a:t>
            </a:r>
          </a:p>
          <a:p>
            <a:r>
              <a:rPr lang="en-US" sz="1600" dirty="0">
                <a:solidFill>
                  <a:schemeClr val="accent2">
                    <a:lumMod val="25000"/>
                  </a:schemeClr>
                </a:solidFill>
                <a:latin typeface="Times New Roman" panose="02020603050405020304" pitchFamily="18" charset="0"/>
                <a:cs typeface="Times New Roman" panose="02020603050405020304" pitchFamily="18" charset="0"/>
              </a:rPr>
              <a:t>CSE(DS)</a:t>
            </a:r>
          </a:p>
        </p:txBody>
      </p:sp>
      <p:sp>
        <p:nvSpPr>
          <p:cNvPr id="3" name="TextBox 2">
            <a:extLst>
              <a:ext uri="{FF2B5EF4-FFF2-40B4-BE49-F238E27FC236}">
                <a16:creationId xmlns:a16="http://schemas.microsoft.com/office/drawing/2014/main" id="{529FFD0A-57B4-8BF5-B032-491965E59A9C}"/>
              </a:ext>
            </a:extLst>
          </p:cNvPr>
          <p:cNvSpPr txBox="1"/>
          <p:nvPr/>
        </p:nvSpPr>
        <p:spPr>
          <a:xfrm>
            <a:off x="2262560" y="2593376"/>
            <a:ext cx="3287587" cy="1384995"/>
          </a:xfrm>
          <a:prstGeom prst="rect">
            <a:avLst/>
          </a:prstGeom>
          <a:noFill/>
        </p:spPr>
        <p:txBody>
          <a:bodyPr wrap="square" rtlCol="0">
            <a:spAutoFit/>
          </a:bodyPr>
          <a:lstStyle/>
          <a:p>
            <a:r>
              <a:rPr lang="en-US" dirty="0">
                <a:solidFill>
                  <a:schemeClr val="accent2">
                    <a:lumMod val="25000"/>
                  </a:schemeClr>
                </a:solidFill>
                <a:latin typeface="Times New Roman" panose="02020603050405020304" pitchFamily="18" charset="0"/>
                <a:cs typeface="Times New Roman" panose="02020603050405020304" pitchFamily="18" charset="0"/>
              </a:rPr>
              <a:t>Presented by</a:t>
            </a:r>
          </a:p>
          <a:p>
            <a:endParaRPr lang="en-US" dirty="0">
              <a:solidFill>
                <a:schemeClr val="accent2">
                  <a:lumMod val="25000"/>
                </a:schemeClr>
              </a:solidFill>
              <a:latin typeface="Times New Roman" panose="02020603050405020304" pitchFamily="18" charset="0"/>
              <a:cs typeface="Times New Roman" panose="02020603050405020304" pitchFamily="18" charset="0"/>
            </a:endParaRPr>
          </a:p>
          <a:p>
            <a:r>
              <a:rPr lang="en-US" dirty="0">
                <a:solidFill>
                  <a:schemeClr val="accent2">
                    <a:lumMod val="25000"/>
                  </a:schemeClr>
                </a:solidFill>
                <a:latin typeface="Times New Roman" panose="02020603050405020304" pitchFamily="18" charset="0"/>
                <a:cs typeface="Times New Roman" panose="02020603050405020304" pitchFamily="18" charset="0"/>
              </a:rPr>
              <a:t>J.Srija -22AG1A6724</a:t>
            </a:r>
          </a:p>
          <a:p>
            <a:r>
              <a:rPr lang="en-US" dirty="0">
                <a:solidFill>
                  <a:schemeClr val="accent2">
                    <a:lumMod val="25000"/>
                  </a:schemeClr>
                </a:solidFill>
                <a:latin typeface="Times New Roman" panose="02020603050405020304" pitchFamily="18" charset="0"/>
                <a:cs typeface="Times New Roman" panose="02020603050405020304" pitchFamily="18" charset="0"/>
              </a:rPr>
              <a:t>K.Nagender Reddy-22AG1A6729</a:t>
            </a:r>
          </a:p>
          <a:p>
            <a:r>
              <a:rPr lang="en-US" dirty="0">
                <a:solidFill>
                  <a:schemeClr val="accent2">
                    <a:lumMod val="25000"/>
                  </a:schemeClr>
                </a:solidFill>
                <a:latin typeface="Times New Roman" panose="02020603050405020304" pitchFamily="18" charset="0"/>
                <a:cs typeface="Times New Roman" panose="02020603050405020304" pitchFamily="18" charset="0"/>
              </a:rPr>
              <a:t>MD.Sameer -22AG1A6741</a:t>
            </a:r>
          </a:p>
          <a:p>
            <a:r>
              <a:rPr lang="en-US" dirty="0">
                <a:solidFill>
                  <a:schemeClr val="accent2">
                    <a:lumMod val="25000"/>
                  </a:schemeClr>
                </a:solidFill>
                <a:latin typeface="Times New Roman" panose="02020603050405020304" pitchFamily="18" charset="0"/>
                <a:cs typeface="Times New Roman" panose="02020603050405020304" pitchFamily="18" charset="0"/>
              </a:rPr>
              <a:t>D.Pranith Kumar-23AG5A6703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278B-854C-A34A-0A9A-6C19FE8CAE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 Advantages</a:t>
            </a:r>
            <a:endParaRPr lang="en-US" dirty="0"/>
          </a:p>
        </p:txBody>
      </p:sp>
      <p:sp>
        <p:nvSpPr>
          <p:cNvPr id="4" name="Rectangle 1">
            <a:extLst>
              <a:ext uri="{FF2B5EF4-FFF2-40B4-BE49-F238E27FC236}">
                <a16:creationId xmlns:a16="http://schemas.microsoft.com/office/drawing/2014/main" id="{E4381382-3699-B75D-3A11-1778A6DD5D6F}"/>
              </a:ext>
            </a:extLst>
          </p:cNvPr>
          <p:cNvSpPr>
            <a:spLocks noChangeArrowheads="1"/>
          </p:cNvSpPr>
          <p:nvPr/>
        </p:nvSpPr>
        <p:spPr bwMode="auto">
          <a:xfrm>
            <a:off x="714300" y="1297858"/>
            <a:ext cx="7792518"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Real-time Monitoring</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Continuously tracks vital health parameters.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Smart Predictions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ML-based analysis offers accurate condition prediction.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Automated Alerts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Sends timely alerts to caregivers for quick action.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Dynamic Remedy Suggestions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Remedies are personalized based on condition.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Caregiver Integration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Connects elderly with caregivers via alert system.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Improved Safety</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 Enables faster response during critical health situations.</a:t>
            </a:r>
          </a:p>
        </p:txBody>
      </p:sp>
    </p:spTree>
    <p:extLst>
      <p:ext uri="{BB962C8B-B14F-4D97-AF65-F5344CB8AC3E}">
        <p14:creationId xmlns:p14="http://schemas.microsoft.com/office/powerpoint/2010/main" val="375430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EC9F-CA96-C7B2-3984-06DDE1400336}"/>
              </a:ext>
            </a:extLst>
          </p:cNvPr>
          <p:cNvSpPr>
            <a:spLocks noGrp="1"/>
          </p:cNvSpPr>
          <p:nvPr>
            <p:ph type="title"/>
          </p:nvPr>
        </p:nvSpPr>
        <p:spPr>
          <a:xfrm>
            <a:off x="595290" y="534799"/>
            <a:ext cx="7715400" cy="468000"/>
          </a:xfrm>
        </p:spPr>
        <p:txBody>
          <a:bodyPr/>
          <a:lstStyle/>
          <a:p>
            <a:r>
              <a:rPr lang="en-US" sz="2400" dirty="0">
                <a:latin typeface="Times New Roman" panose="02020603050405020304" pitchFamily="18" charset="0"/>
                <a:cs typeface="Times New Roman" panose="02020603050405020304" pitchFamily="18" charset="0"/>
              </a:rPr>
              <a:t>Functional Requirements</a:t>
            </a:r>
          </a:p>
        </p:txBody>
      </p:sp>
      <p:sp>
        <p:nvSpPr>
          <p:cNvPr id="4" name="Rectangle 1">
            <a:extLst>
              <a:ext uri="{FF2B5EF4-FFF2-40B4-BE49-F238E27FC236}">
                <a16:creationId xmlns:a16="http://schemas.microsoft.com/office/drawing/2014/main" id="{8EC12DC1-7F07-8F3F-60D9-659C31A21DA2}"/>
              </a:ext>
            </a:extLst>
          </p:cNvPr>
          <p:cNvSpPr>
            <a:spLocks noChangeArrowheads="1"/>
          </p:cNvSpPr>
          <p:nvPr/>
        </p:nvSpPr>
        <p:spPr bwMode="auto">
          <a:xfrm>
            <a:off x="595290" y="1078396"/>
            <a:ext cx="8400028" cy="360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Machine Learning Analysis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backend should process the input data using machine learning algorithms to detect any abnormal health patterns.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Abnormality Detection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If any health parameter is outside the safe range, the system should flag it as an abnormality.</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Email Alert to Caretaker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When an abnormal condition is detected, the system must immediately send an email alert to the registered caretaker.</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Remedy and Medicine Suggestion</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on the condition, the system should suggest relevant remedies and over-the-counter medicines using a rule-based AI approach.</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10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431F-BA70-D735-8D89-2A03A9C2C875}"/>
              </a:ext>
            </a:extLst>
          </p:cNvPr>
          <p:cNvSpPr>
            <a:spLocks noGrp="1"/>
          </p:cNvSpPr>
          <p:nvPr>
            <p:ph type="title"/>
          </p:nvPr>
        </p:nvSpPr>
        <p:spPr>
          <a:xfrm>
            <a:off x="659720" y="639701"/>
            <a:ext cx="7715400" cy="468000"/>
          </a:xfrm>
        </p:spPr>
        <p:txBody>
          <a:bodyPr/>
          <a:lstStyle/>
          <a:p>
            <a:r>
              <a:rPr lang="en-US" sz="2400" b="1" dirty="0">
                <a:latin typeface="Times New Roman" panose="02020603050405020304" pitchFamily="18" charset="0"/>
                <a:cs typeface="Times New Roman" panose="02020603050405020304" pitchFamily="18" charset="0"/>
              </a:rPr>
              <a:t>Non-Functional Requirements</a:t>
            </a:r>
            <a:endParaRPr lang="en-US"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FB5BE85-ED2E-C68C-71A6-EC09F7343865}"/>
              </a:ext>
            </a:extLst>
          </p:cNvPr>
          <p:cNvSpPr>
            <a:spLocks noChangeArrowheads="1"/>
          </p:cNvSpPr>
          <p:nvPr/>
        </p:nvSpPr>
        <p:spPr bwMode="auto">
          <a:xfrm rot="10800000" flipV="1">
            <a:off x="659720" y="1107701"/>
            <a:ext cx="841545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Real-time Processing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Analysis and alerts should be done instantly after data submission, with minimal delay.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High Availability</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system must be consistently accessible and operational whenever needed, especially during emergencies.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User-Friendly Interface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web interface should be simple, clean, and accessible for elderly users with large buttons and readable fonts.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Reliable Email Alert System</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Emails should be sent without failure, ensuring caretakers are informed on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727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21541-A1A8-C8DE-8BF4-6C0F69519692}"/>
              </a:ext>
            </a:extLst>
          </p:cNvPr>
          <p:cNvSpPr>
            <a:spLocks noGrp="1"/>
          </p:cNvSpPr>
          <p:nvPr>
            <p:ph type="title"/>
          </p:nvPr>
        </p:nvSpPr>
        <p:spPr>
          <a:xfrm>
            <a:off x="773772" y="647122"/>
            <a:ext cx="7715400" cy="468000"/>
          </a:xfrm>
        </p:spPr>
        <p:txBody>
          <a:bodyPr/>
          <a:lstStyle/>
          <a:p>
            <a:r>
              <a:rPr lang="en-US" sz="1400" b="1" dirty="0">
                <a:solidFill>
                  <a:schemeClr val="accent1">
                    <a:lumMod val="50000"/>
                  </a:schemeClr>
                </a:solidFill>
                <a:latin typeface="Times New Roman" panose="02020603050405020304" pitchFamily="18" charset="0"/>
                <a:cs typeface="Times New Roman" panose="02020603050405020304" pitchFamily="18" charset="0"/>
              </a:rPr>
              <a:t>Software Requirements:</a:t>
            </a:r>
            <a:br>
              <a:rPr lang="en-US" b="1" dirty="0">
                <a:solidFill>
                  <a:schemeClr val="accent1">
                    <a:lumMod val="50000"/>
                  </a:schemeClr>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E418B6-2482-B0F1-6DAD-035DAC82B07D}"/>
              </a:ext>
            </a:extLst>
          </p:cNvPr>
          <p:cNvSpPr txBox="1"/>
          <p:nvPr/>
        </p:nvSpPr>
        <p:spPr>
          <a:xfrm>
            <a:off x="714300" y="1034005"/>
            <a:ext cx="7715400" cy="3754874"/>
          </a:xfrm>
          <a:prstGeom prst="rect">
            <a:avLst/>
          </a:prstGeom>
          <a:noFill/>
        </p:spPr>
        <p:txBody>
          <a:bodyPr wrap="square" rtlCol="0">
            <a:spAutoFit/>
          </a:bodyPr>
          <a:lstStyle/>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Windows </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Python 3.x</a:t>
            </a:r>
            <a:r>
              <a:rPr lang="en-US" dirty="0">
                <a:latin typeface="Times New Roman" panose="02020603050405020304" pitchFamily="18" charset="0"/>
                <a:cs typeface="Times New Roman" panose="02020603050405020304" pitchFamily="18" charset="0"/>
              </a:rPr>
              <a:t> – For coding and Machine Learning.</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Flask Framework</a:t>
            </a:r>
            <a:r>
              <a:rPr lang="en-US" dirty="0">
                <a:latin typeface="Times New Roman" panose="02020603050405020304" pitchFamily="18" charset="0"/>
                <a:cs typeface="Times New Roman" panose="02020603050405020304" pitchFamily="18" charset="0"/>
              </a:rPr>
              <a:t> – To create the web interface.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scikit-learn, Pandas, NumPy</a:t>
            </a:r>
            <a:r>
              <a:rPr lang="en-US" dirty="0">
                <a:latin typeface="Times New Roman" panose="02020603050405020304" pitchFamily="18" charset="0"/>
                <a:cs typeface="Times New Roman" panose="02020603050405020304" pitchFamily="18" charset="0"/>
              </a:rPr>
              <a:t> – For Machine Learning models.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HTML, CSS, JavaScript</a:t>
            </a:r>
            <a:r>
              <a:rPr lang="en-US" dirty="0">
                <a:latin typeface="Times New Roman" panose="02020603050405020304" pitchFamily="18" charset="0"/>
                <a:cs typeface="Times New Roman" panose="02020603050405020304" pitchFamily="18" charset="0"/>
              </a:rPr>
              <a:t> – For web page design.</a:t>
            </a:r>
          </a:p>
          <a:p>
            <a:pPr>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nSpc>
                <a:spcPct val="150000"/>
              </a:lnSpc>
              <a:buNone/>
            </a:pPr>
            <a:r>
              <a:rPr lang="en-US" b="1" dirty="0">
                <a:solidFill>
                  <a:schemeClr val="accent1">
                    <a:lumMod val="50000"/>
                  </a:schemeClr>
                </a:solidFill>
                <a:latin typeface="Times New Roman" panose="02020603050405020304" pitchFamily="18" charset="0"/>
                <a:cs typeface="Times New Roman" panose="02020603050405020304" pitchFamily="18" charset="0"/>
              </a:rPr>
              <a:t>Hardware Requirements: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Hard Disk:</a:t>
            </a:r>
            <a:r>
              <a:rPr lang="en-US" dirty="0">
                <a:latin typeface="Times New Roman" panose="02020603050405020304" pitchFamily="18" charset="0"/>
                <a:cs typeface="Times New Roman" panose="02020603050405020304" pitchFamily="18" charset="0"/>
              </a:rPr>
              <a:t> SSD Storage.</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Minimum </a:t>
            </a:r>
            <a:r>
              <a:rPr lang="en-US" b="1" dirty="0">
                <a:latin typeface="Times New Roman" panose="02020603050405020304" pitchFamily="18" charset="0"/>
                <a:cs typeface="Times New Roman" panose="02020603050405020304" pitchFamily="18" charset="0"/>
              </a:rPr>
              <a:t>4GB</a:t>
            </a:r>
            <a:r>
              <a:rPr lang="en-US" dirty="0">
                <a:latin typeface="Times New Roman" panose="02020603050405020304" pitchFamily="18" charset="0"/>
                <a:cs typeface="Times New Roman" panose="02020603050405020304" pitchFamily="18" charset="0"/>
              </a:rPr>
              <a:t> .</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Internet Connection:</a:t>
            </a:r>
            <a:r>
              <a:rPr lang="en-US" dirty="0">
                <a:latin typeface="Times New Roman" panose="02020603050405020304" pitchFamily="18" charset="0"/>
                <a:cs typeface="Times New Roman" panose="02020603050405020304" pitchFamily="18" charset="0"/>
              </a:rPr>
              <a:t> Required for sending email alerts.</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860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498F-9583-2508-8599-1C70EFEAD1F6}"/>
              </a:ext>
            </a:extLst>
          </p:cNvPr>
          <p:cNvSpPr>
            <a:spLocks noGrp="1"/>
          </p:cNvSpPr>
          <p:nvPr>
            <p:ph type="title"/>
          </p:nvPr>
        </p:nvSpPr>
        <p:spPr/>
        <p:txBody>
          <a:bodyPr/>
          <a:lstStyle/>
          <a:p>
            <a:r>
              <a:rPr lang="en-US" dirty="0"/>
              <a:t> ⁠</a:t>
            </a:r>
            <a:r>
              <a:rPr lang="en-US" sz="2400" dirty="0">
                <a:latin typeface="Times New Roman" panose="02020603050405020304" pitchFamily="18" charset="0"/>
                <a:cs typeface="Times New Roman" panose="02020603050405020304" pitchFamily="18" charset="0"/>
              </a:rPr>
              <a:t>System Architecture </a:t>
            </a:r>
          </a:p>
        </p:txBody>
      </p:sp>
      <p:pic>
        <p:nvPicPr>
          <p:cNvPr id="6" name="Picture 5">
            <a:extLst>
              <a:ext uri="{FF2B5EF4-FFF2-40B4-BE49-F238E27FC236}">
                <a16:creationId xmlns:a16="http://schemas.microsoft.com/office/drawing/2014/main" id="{DEE74503-1451-5721-BEFE-53259A300D43}"/>
              </a:ext>
            </a:extLst>
          </p:cNvPr>
          <p:cNvPicPr>
            <a:picLocks noChangeAspect="1"/>
          </p:cNvPicPr>
          <p:nvPr/>
        </p:nvPicPr>
        <p:blipFill>
          <a:blip r:embed="rId2"/>
          <a:stretch>
            <a:fillRect/>
          </a:stretch>
        </p:blipFill>
        <p:spPr>
          <a:xfrm>
            <a:off x="1850480" y="1017600"/>
            <a:ext cx="6571786" cy="3798849"/>
          </a:xfrm>
          <a:prstGeom prst="rect">
            <a:avLst/>
          </a:prstGeom>
        </p:spPr>
      </p:pic>
    </p:spTree>
    <p:extLst>
      <p:ext uri="{BB962C8B-B14F-4D97-AF65-F5344CB8AC3E}">
        <p14:creationId xmlns:p14="http://schemas.microsoft.com/office/powerpoint/2010/main" val="126558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CBA49-F0E2-3FD5-01CE-CD7D13FAEF6C}"/>
              </a:ext>
            </a:extLst>
          </p:cNvPr>
          <p:cNvSpPr>
            <a:spLocks noGrp="1"/>
          </p:cNvSpPr>
          <p:nvPr>
            <p:ph type="title"/>
          </p:nvPr>
        </p:nvSpPr>
        <p:spPr>
          <a:xfrm>
            <a:off x="632525" y="430654"/>
            <a:ext cx="7715400" cy="468000"/>
          </a:xfrm>
        </p:spPr>
        <p:txBody>
          <a:bodyPr/>
          <a:lstStyle/>
          <a:p>
            <a:r>
              <a:rPr lang="en-US" sz="2400"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92B9C9C1-3155-5120-6CCE-536E146FF3A0}"/>
              </a:ext>
            </a:extLst>
          </p:cNvPr>
          <p:cNvPicPr>
            <a:picLocks noChangeAspect="1"/>
          </p:cNvPicPr>
          <p:nvPr/>
        </p:nvPicPr>
        <p:blipFill>
          <a:blip r:embed="rId2"/>
          <a:stretch>
            <a:fillRect/>
          </a:stretch>
        </p:blipFill>
        <p:spPr>
          <a:xfrm>
            <a:off x="3167171" y="430654"/>
            <a:ext cx="3252107" cy="4605920"/>
          </a:xfrm>
          <a:prstGeom prst="rect">
            <a:avLst/>
          </a:prstGeom>
        </p:spPr>
      </p:pic>
    </p:spTree>
    <p:extLst>
      <p:ext uri="{BB962C8B-B14F-4D97-AF65-F5344CB8AC3E}">
        <p14:creationId xmlns:p14="http://schemas.microsoft.com/office/powerpoint/2010/main" val="345817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64C19-3A2E-56F9-7065-2739155115D8}"/>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6E91A39B-43E9-0B6B-93AA-A2EBAE144CE6}"/>
              </a:ext>
            </a:extLst>
          </p:cNvPr>
          <p:cNvPicPr>
            <a:picLocks noChangeAspect="1"/>
          </p:cNvPicPr>
          <p:nvPr/>
        </p:nvPicPr>
        <p:blipFill>
          <a:blip r:embed="rId2"/>
          <a:stretch>
            <a:fillRect/>
          </a:stretch>
        </p:blipFill>
        <p:spPr>
          <a:xfrm>
            <a:off x="2691285" y="629107"/>
            <a:ext cx="5199673" cy="4397350"/>
          </a:xfrm>
          <a:prstGeom prst="rect">
            <a:avLst/>
          </a:prstGeom>
        </p:spPr>
      </p:pic>
    </p:spTree>
    <p:extLst>
      <p:ext uri="{BB962C8B-B14F-4D97-AF65-F5344CB8AC3E}">
        <p14:creationId xmlns:p14="http://schemas.microsoft.com/office/powerpoint/2010/main" val="3048073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D521-AA0E-5CED-232E-05CAB36068C3}"/>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DE2FF797-D69E-7D93-AEBE-618D312BB479}"/>
              </a:ext>
            </a:extLst>
          </p:cNvPr>
          <p:cNvPicPr>
            <a:picLocks noChangeAspect="1"/>
          </p:cNvPicPr>
          <p:nvPr/>
        </p:nvPicPr>
        <p:blipFill>
          <a:blip r:embed="rId2"/>
          <a:srcRect b="24645"/>
          <a:stretch/>
        </p:blipFill>
        <p:spPr>
          <a:xfrm>
            <a:off x="1791627" y="1158849"/>
            <a:ext cx="6066265" cy="2688946"/>
          </a:xfrm>
          <a:prstGeom prst="rect">
            <a:avLst/>
          </a:prstGeom>
        </p:spPr>
      </p:pic>
    </p:spTree>
    <p:extLst>
      <p:ext uri="{BB962C8B-B14F-4D97-AF65-F5344CB8AC3E}">
        <p14:creationId xmlns:p14="http://schemas.microsoft.com/office/powerpoint/2010/main" val="318748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6472-8A99-CB3F-31E4-DF2E28C23460}"/>
              </a:ext>
            </a:extLst>
          </p:cNvPr>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Activity Diagram</a:t>
            </a:r>
          </a:p>
        </p:txBody>
      </p:sp>
      <p:pic>
        <p:nvPicPr>
          <p:cNvPr id="3" name="Picture 2">
            <a:extLst>
              <a:ext uri="{FF2B5EF4-FFF2-40B4-BE49-F238E27FC236}">
                <a16:creationId xmlns:a16="http://schemas.microsoft.com/office/drawing/2014/main" id="{500758E8-DD53-EF8F-AFA7-F5340711036A}"/>
              </a:ext>
            </a:extLst>
          </p:cNvPr>
          <p:cNvPicPr>
            <a:picLocks noChangeAspect="1"/>
          </p:cNvPicPr>
          <p:nvPr/>
        </p:nvPicPr>
        <p:blipFill>
          <a:blip r:embed="rId2"/>
          <a:stretch>
            <a:fillRect/>
          </a:stretch>
        </p:blipFill>
        <p:spPr>
          <a:xfrm>
            <a:off x="3011555" y="549600"/>
            <a:ext cx="3953512" cy="4645412"/>
          </a:xfrm>
          <a:prstGeom prst="rect">
            <a:avLst/>
          </a:prstGeom>
        </p:spPr>
      </p:pic>
    </p:spTree>
    <p:extLst>
      <p:ext uri="{BB962C8B-B14F-4D97-AF65-F5344CB8AC3E}">
        <p14:creationId xmlns:p14="http://schemas.microsoft.com/office/powerpoint/2010/main" val="3003600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4D4B-AEA2-8849-92F9-57A0BF3D7EC0}"/>
              </a:ext>
            </a:extLst>
          </p:cNvPr>
          <p:cNvSpPr>
            <a:spLocks noGrp="1"/>
          </p:cNvSpPr>
          <p:nvPr>
            <p:ph type="title"/>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Deployment Diagram</a:t>
            </a:r>
          </a:p>
        </p:txBody>
      </p:sp>
      <p:pic>
        <p:nvPicPr>
          <p:cNvPr id="3" name="Picture 2">
            <a:extLst>
              <a:ext uri="{FF2B5EF4-FFF2-40B4-BE49-F238E27FC236}">
                <a16:creationId xmlns:a16="http://schemas.microsoft.com/office/drawing/2014/main" id="{F2737A99-D1B1-E2D0-FE24-E93E49B2F0E1}"/>
              </a:ext>
            </a:extLst>
          </p:cNvPr>
          <p:cNvPicPr>
            <a:picLocks noChangeAspect="1"/>
          </p:cNvPicPr>
          <p:nvPr/>
        </p:nvPicPr>
        <p:blipFill>
          <a:blip r:embed="rId2"/>
          <a:stretch>
            <a:fillRect/>
          </a:stretch>
        </p:blipFill>
        <p:spPr>
          <a:xfrm>
            <a:off x="1694985" y="1248936"/>
            <a:ext cx="6043961" cy="3791415"/>
          </a:xfrm>
          <a:prstGeom prst="rect">
            <a:avLst/>
          </a:prstGeom>
        </p:spPr>
      </p:pic>
    </p:spTree>
    <p:extLst>
      <p:ext uri="{BB962C8B-B14F-4D97-AF65-F5344CB8AC3E}">
        <p14:creationId xmlns:p14="http://schemas.microsoft.com/office/powerpoint/2010/main" val="2661712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31B3-A516-D87D-F5D9-D7D887D44245}"/>
              </a:ext>
            </a:extLst>
          </p:cNvPr>
          <p:cNvSpPr>
            <a:spLocks noGrp="1"/>
          </p:cNvSpPr>
          <p:nvPr>
            <p:ph type="title"/>
          </p:nvPr>
        </p:nvSpPr>
        <p:spPr>
          <a:xfrm>
            <a:off x="927204" y="688415"/>
            <a:ext cx="3422401" cy="604267"/>
          </a:xfrm>
        </p:spPr>
        <p:txBody>
          <a:bodyPr/>
          <a:lstStyle/>
          <a:p>
            <a:r>
              <a:rPr lang="en-US" sz="2400" dirty="0">
                <a:latin typeface="Times New Roman" panose="02020603050405020304" pitchFamily="18" charset="0"/>
                <a:cs typeface="Times New Roman" panose="02020603050405020304" pitchFamily="18" charset="0"/>
              </a:rPr>
              <a:t>TABLE OF CONTENTS</a:t>
            </a:r>
          </a:p>
        </p:txBody>
      </p:sp>
      <p:sp>
        <p:nvSpPr>
          <p:cNvPr id="3" name="Subtitle 2">
            <a:extLst>
              <a:ext uri="{FF2B5EF4-FFF2-40B4-BE49-F238E27FC236}">
                <a16:creationId xmlns:a16="http://schemas.microsoft.com/office/drawing/2014/main" id="{C027782D-54C4-122B-2351-3D3564162446}"/>
              </a:ext>
            </a:extLst>
          </p:cNvPr>
          <p:cNvSpPr>
            <a:spLocks noGrp="1"/>
          </p:cNvSpPr>
          <p:nvPr>
            <p:ph type="subTitle" idx="1"/>
          </p:nvPr>
        </p:nvSpPr>
        <p:spPr>
          <a:xfrm>
            <a:off x="927204" y="1292682"/>
            <a:ext cx="5495659" cy="3482398"/>
          </a:xfrm>
        </p:spPr>
        <p:txBody>
          <a:bodyPr/>
          <a:lstStyle/>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Title</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 Abstract</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Introduction⁠</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Literature survey</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⁠Existing System Drawbacks</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⁠Proposed System &amp;Advantages</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⁠Functional Requirements</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Non-functional Requirements</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Software Requirements</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Hardware Requirements </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System Architecture </a:t>
            </a:r>
          </a:p>
          <a:p>
            <a:pPr marL="488950" indent="-342900" algn="l">
              <a:buFont typeface="Wingdings" panose="05000000000000000000" pitchFamily="2" charset="2"/>
              <a:buChar char="q"/>
            </a:pPr>
            <a:r>
              <a:rPr lang="en-US" sz="1800" dirty="0">
                <a:solidFill>
                  <a:schemeClr val="bg2">
                    <a:lumMod val="50000"/>
                  </a:schemeClr>
                </a:solidFill>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404429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D962-0BD6-B6D1-6875-58F53CCF5B10}"/>
              </a:ext>
            </a:extLst>
          </p:cNvPr>
          <p:cNvSpPr>
            <a:spLocks noGrp="1"/>
          </p:cNvSpPr>
          <p:nvPr>
            <p:ph type="title"/>
          </p:nvPr>
        </p:nvSpPr>
        <p:spPr/>
        <p:txBody>
          <a:bodyPr/>
          <a:lstStyle/>
          <a:p>
            <a:r>
              <a:rPr lang="en-US" sz="2400" dirty="0">
                <a:solidFill>
                  <a:schemeClr val="tx1"/>
                </a:solidFill>
                <a:latin typeface="Times New Roman" panose="02020603050405020304" pitchFamily="18" charset="0"/>
                <a:cs typeface="Times New Roman" panose="02020603050405020304" pitchFamily="18" charset="0"/>
              </a:rPr>
              <a:t>OUTPUT SCREENS: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8DF53D4-6ADF-17C7-69D5-F0A8BE53B7E4}"/>
              </a:ext>
            </a:extLst>
          </p:cNvPr>
          <p:cNvPicPr>
            <a:picLocks noChangeAspect="1"/>
          </p:cNvPicPr>
          <p:nvPr/>
        </p:nvPicPr>
        <p:blipFill>
          <a:blip r:embed="rId2"/>
          <a:stretch>
            <a:fillRect/>
          </a:stretch>
        </p:blipFill>
        <p:spPr>
          <a:xfrm>
            <a:off x="4821789" y="1328045"/>
            <a:ext cx="3377477" cy="2780017"/>
          </a:xfrm>
          <a:prstGeom prst="rect">
            <a:avLst/>
          </a:prstGeom>
        </p:spPr>
      </p:pic>
      <p:sp>
        <p:nvSpPr>
          <p:cNvPr id="9" name="TextBox 8">
            <a:extLst>
              <a:ext uri="{FF2B5EF4-FFF2-40B4-BE49-F238E27FC236}">
                <a16:creationId xmlns:a16="http://schemas.microsoft.com/office/drawing/2014/main" id="{B031769C-C6D0-32BB-D7DD-FFFD04F652F1}"/>
              </a:ext>
            </a:extLst>
          </p:cNvPr>
          <p:cNvSpPr txBox="1"/>
          <p:nvPr/>
        </p:nvSpPr>
        <p:spPr>
          <a:xfrm>
            <a:off x="5657234" y="4286123"/>
            <a:ext cx="4572000" cy="307777"/>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USER INTERFACE</a:t>
            </a:r>
          </a:p>
        </p:txBody>
      </p:sp>
      <p:sp>
        <p:nvSpPr>
          <p:cNvPr id="11" name="TextBox 10">
            <a:extLst>
              <a:ext uri="{FF2B5EF4-FFF2-40B4-BE49-F238E27FC236}">
                <a16:creationId xmlns:a16="http://schemas.microsoft.com/office/drawing/2014/main" id="{39A839A0-BB8B-BC65-FF71-637DC2A33CCF}"/>
              </a:ext>
            </a:extLst>
          </p:cNvPr>
          <p:cNvSpPr txBox="1"/>
          <p:nvPr/>
        </p:nvSpPr>
        <p:spPr>
          <a:xfrm>
            <a:off x="605118" y="1242521"/>
            <a:ext cx="4540088" cy="2951064"/>
          </a:xfrm>
          <a:prstGeom prst="rect">
            <a:avLst/>
          </a:prstGeom>
          <a:noFill/>
        </p:spPr>
        <p:txBody>
          <a:bodyPr wrap="square">
            <a:spAutoFit/>
          </a:bodyPr>
          <a:lstStyle/>
          <a:p>
            <a:pPr lvl="2">
              <a:lnSpc>
                <a:spcPct val="150000"/>
              </a:lnSpc>
            </a:pPr>
            <a:r>
              <a:rPr lang="en-US" sz="1800" dirty="0">
                <a:latin typeface="Times New Roman" panose="02020603050405020304" pitchFamily="18" charset="0"/>
                <a:cs typeface="Times New Roman" panose="02020603050405020304" pitchFamily="18" charset="0"/>
              </a:rPr>
              <a:t>This allows users to enter health details like:</a:t>
            </a:r>
          </a:p>
          <a:p>
            <a:pPr lvl="2">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Heart Rate</a:t>
            </a:r>
          </a:p>
          <a:p>
            <a:pPr lvl="2">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Blood Pressure</a:t>
            </a:r>
          </a:p>
          <a:p>
            <a:pPr lvl="2">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Oxygen Level (%)</a:t>
            </a:r>
          </a:p>
          <a:p>
            <a:pPr lvl="2">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Temperature (°C)</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Then, they click </a:t>
            </a:r>
            <a:r>
              <a:rPr lang="en-US" sz="1800" b="1" dirty="0">
                <a:latin typeface="Times New Roman" panose="02020603050405020304" pitchFamily="18" charset="0"/>
                <a:cs typeface="Times New Roman" panose="02020603050405020304" pitchFamily="18" charset="0"/>
              </a:rPr>
              <a:t>"Check Health Condition"</a:t>
            </a:r>
            <a:r>
              <a:rPr lang="en-US" sz="1800" dirty="0">
                <a:latin typeface="Times New Roman" panose="02020603050405020304" pitchFamily="18" charset="0"/>
                <a:cs typeface="Times New Roman" panose="02020603050405020304" pitchFamily="18" charset="0"/>
              </a:rPr>
              <a:t> to see the result.</a:t>
            </a:r>
          </a:p>
        </p:txBody>
      </p:sp>
    </p:spTree>
    <p:extLst>
      <p:ext uri="{BB962C8B-B14F-4D97-AF65-F5344CB8AC3E}">
        <p14:creationId xmlns:p14="http://schemas.microsoft.com/office/powerpoint/2010/main" val="3385581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5D27-6C7D-028A-3F9C-2A1491B28E36}"/>
              </a:ext>
            </a:extLst>
          </p:cNvPr>
          <p:cNvSpPr>
            <a:spLocks noGrp="1"/>
          </p:cNvSpPr>
          <p:nvPr>
            <p:ph type="title"/>
          </p:nvPr>
        </p:nvSpPr>
        <p:spPr>
          <a:xfrm>
            <a:off x="466963" y="925200"/>
            <a:ext cx="7715400" cy="3331036"/>
          </a:xfrm>
        </p:spPr>
        <p:txBody>
          <a:bodyPr/>
          <a:lstStyle/>
          <a:p>
            <a:pPr>
              <a:lnSpc>
                <a:spcPct val="150000"/>
              </a:lnSpc>
            </a:pPr>
            <a:r>
              <a:rPr lang="en-US" sz="1600" b="1" dirty="0">
                <a:solidFill>
                  <a:srgbClr val="000000"/>
                </a:solidFill>
                <a:latin typeface="Times New Roman" panose="02020603050405020304" pitchFamily="18" charset="0"/>
                <a:cs typeface="Times New Roman" panose="02020603050405020304" pitchFamily="18" charset="0"/>
              </a:rPr>
              <a:t>Enter Input Values</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Example values are entered:</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Heart Rate: 85</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Blood Pressure: 145</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Oxygen Level: 92%</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Temperature: 38.5°C</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These values are checked to find out the person’s</a:t>
            </a:r>
            <a:br>
              <a:rPr lang="en-US" sz="1600" dirty="0">
                <a:solidFill>
                  <a:srgbClr val="000000"/>
                </a:solidFill>
                <a:latin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cs typeface="Times New Roman" panose="02020603050405020304" pitchFamily="18" charset="0"/>
              </a:rPr>
              <a:t> health status.</a:t>
            </a:r>
            <a:br>
              <a:rPr lang="en-US" sz="1600" dirty="0">
                <a:solidFill>
                  <a:srgbClr val="000000"/>
                </a:solidFill>
                <a:latin typeface="Times New Roman" panose="02020603050405020304" pitchFamily="18" charset="0"/>
                <a:cs typeface="Times New Roman" panose="02020603050405020304" pitchFamily="18" charset="0"/>
              </a:rPr>
            </a:br>
            <a:endParaRPr lang="en-IN" sz="1600" dirty="0">
              <a:solidFill>
                <a:srgbClr val="000000"/>
              </a:solidFill>
            </a:endParaRPr>
          </a:p>
        </p:txBody>
      </p:sp>
      <p:pic>
        <p:nvPicPr>
          <p:cNvPr id="3" name="Picture 2">
            <a:extLst>
              <a:ext uri="{FF2B5EF4-FFF2-40B4-BE49-F238E27FC236}">
                <a16:creationId xmlns:a16="http://schemas.microsoft.com/office/drawing/2014/main" id="{AA2EF700-F005-9A8A-272A-A7A554000AFC}"/>
              </a:ext>
            </a:extLst>
          </p:cNvPr>
          <p:cNvPicPr>
            <a:picLocks noChangeAspect="1"/>
          </p:cNvPicPr>
          <p:nvPr/>
        </p:nvPicPr>
        <p:blipFill>
          <a:blip r:embed="rId2"/>
          <a:stretch>
            <a:fillRect/>
          </a:stretch>
        </p:blipFill>
        <p:spPr>
          <a:xfrm>
            <a:off x="4819338" y="887264"/>
            <a:ext cx="3999323" cy="3097036"/>
          </a:xfrm>
          <a:prstGeom prst="rect">
            <a:avLst/>
          </a:prstGeom>
        </p:spPr>
      </p:pic>
      <p:sp>
        <p:nvSpPr>
          <p:cNvPr id="5" name="TextBox 4">
            <a:extLst>
              <a:ext uri="{FF2B5EF4-FFF2-40B4-BE49-F238E27FC236}">
                <a16:creationId xmlns:a16="http://schemas.microsoft.com/office/drawing/2014/main" id="{763B34C0-F7BC-FDF4-B83E-7E4DE48ABEB3}"/>
              </a:ext>
            </a:extLst>
          </p:cNvPr>
          <p:cNvSpPr txBox="1"/>
          <p:nvPr/>
        </p:nvSpPr>
        <p:spPr>
          <a:xfrm>
            <a:off x="5309616" y="4593900"/>
            <a:ext cx="4572000" cy="307777"/>
          </a:xfrm>
          <a:prstGeom prst="rect">
            <a:avLst/>
          </a:prstGeom>
          <a:noFill/>
        </p:spPr>
        <p:txBody>
          <a:bodyPr wrap="square">
            <a:spAutoFit/>
          </a:bodyPr>
          <a:lstStyle/>
          <a:p>
            <a:r>
              <a:rPr lang="en-IN" b="1" dirty="0">
                <a:effectLst/>
                <a:latin typeface="Times New Roman" panose="02020603050405020304" pitchFamily="18" charset="0"/>
                <a:ea typeface="Calibri" panose="020F0502020204030204" pitchFamily="34" charset="0"/>
              </a:rPr>
              <a:t>ENTER INPUT VALUES</a:t>
            </a:r>
            <a:endParaRPr lang="en-IN" b="1" dirty="0"/>
          </a:p>
        </p:txBody>
      </p:sp>
    </p:spTree>
    <p:extLst>
      <p:ext uri="{BB962C8B-B14F-4D97-AF65-F5344CB8AC3E}">
        <p14:creationId xmlns:p14="http://schemas.microsoft.com/office/powerpoint/2010/main" val="58994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D9A0-A007-0374-8528-16DB2AE409B9}"/>
              </a:ext>
            </a:extLst>
          </p:cNvPr>
          <p:cNvSpPr>
            <a:spLocks noGrp="1"/>
          </p:cNvSpPr>
          <p:nvPr>
            <p:ph type="title"/>
          </p:nvPr>
        </p:nvSpPr>
        <p:spPr>
          <a:xfrm>
            <a:off x="343512" y="1450767"/>
            <a:ext cx="7715400" cy="2124946"/>
          </a:xfrm>
        </p:spPr>
        <p:txBody>
          <a:bodyPr/>
          <a:lstStyle/>
          <a:p>
            <a:pPr lvl="1">
              <a:lnSpc>
                <a:spcPct val="150000"/>
              </a:lnSpc>
            </a:pPr>
            <a:r>
              <a:rPr lang="en-US" sz="1800" dirty="0">
                <a:solidFill>
                  <a:schemeClr val="tx1">
                    <a:lumMod val="50000"/>
                  </a:schemeClr>
                </a:solidFill>
                <a:latin typeface="Times New Roman" panose="02020603050405020304" pitchFamily="18" charset="0"/>
                <a:cs typeface="Times New Roman" panose="02020603050405020304" pitchFamily="18" charset="0"/>
              </a:rPr>
              <a:t>The system detects </a:t>
            </a:r>
            <a:r>
              <a:rPr lang="en-US" sz="1800" b="1" dirty="0">
                <a:solidFill>
                  <a:schemeClr val="tx1">
                    <a:lumMod val="50000"/>
                  </a:schemeClr>
                </a:solidFill>
                <a:latin typeface="Times New Roman" panose="02020603050405020304" pitchFamily="18" charset="0"/>
                <a:cs typeface="Times New Roman" panose="02020603050405020304" pitchFamily="18" charset="0"/>
              </a:rPr>
              <a:t>Abnormal</a:t>
            </a:r>
            <a:r>
              <a:rPr lang="en-US" sz="1800" dirty="0">
                <a:solidFill>
                  <a:schemeClr val="tx1">
                    <a:lumMod val="50000"/>
                  </a:schemeClr>
                </a:solidFill>
                <a:latin typeface="Times New Roman" panose="02020603050405020304" pitchFamily="18" charset="0"/>
                <a:cs typeface="Times New Roman" panose="02020603050405020304" pitchFamily="18" charset="0"/>
              </a:rPr>
              <a:t>.</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It suggests:</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1.Remedy</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2.Recommended Medicine</a:t>
            </a:r>
            <a:br>
              <a:rPr lang="en-US" sz="1800" dirty="0">
                <a:solidFill>
                  <a:schemeClr val="tx1">
                    <a:lumMod val="50000"/>
                  </a:schemeClr>
                </a:solidFill>
                <a:latin typeface="Times New Roman" panose="02020603050405020304" pitchFamily="18" charset="0"/>
                <a:cs typeface="Times New Roman" panose="02020603050405020304" pitchFamily="18" charset="0"/>
              </a:rPr>
            </a:br>
            <a:r>
              <a:rPr lang="en-US" sz="1800" dirty="0">
                <a:solidFill>
                  <a:schemeClr val="tx1">
                    <a:lumMod val="50000"/>
                  </a:schemeClr>
                </a:solidFill>
                <a:latin typeface="Times New Roman" panose="02020603050405020304" pitchFamily="18" charset="0"/>
                <a:cs typeface="Times New Roman" panose="02020603050405020304" pitchFamily="18" charset="0"/>
              </a:rPr>
              <a:t>3.Alert to Caregiver</a:t>
            </a:r>
            <a:br>
              <a:rPr lang="en-US" sz="1800" dirty="0">
                <a:solidFill>
                  <a:schemeClr val="tx1">
                    <a:lumMod val="50000"/>
                  </a:schemeClr>
                </a:solidFill>
                <a:latin typeface="Times New Roman" panose="02020603050405020304" pitchFamily="18" charset="0"/>
                <a:cs typeface="Times New Roman" panose="02020603050405020304" pitchFamily="18" charset="0"/>
              </a:rPr>
            </a:br>
            <a:br>
              <a:rPr lang="en-US" sz="1800" dirty="0">
                <a:solidFill>
                  <a:schemeClr val="tx1">
                    <a:lumMod val="50000"/>
                  </a:schemeClr>
                </a:solidFill>
                <a:latin typeface="Times New Roman" panose="02020603050405020304" pitchFamily="18" charset="0"/>
                <a:cs typeface="Times New Roman" panose="02020603050405020304" pitchFamily="18" charset="0"/>
              </a:rPr>
            </a:br>
            <a:endParaRPr lang="en-IN" dirty="0">
              <a:solidFill>
                <a:schemeClr val="tx1">
                  <a:lumMod val="50000"/>
                </a:schemeClr>
              </a:solidFill>
            </a:endParaRPr>
          </a:p>
        </p:txBody>
      </p:sp>
      <p:pic>
        <p:nvPicPr>
          <p:cNvPr id="3" name="Picture 2">
            <a:extLst>
              <a:ext uri="{FF2B5EF4-FFF2-40B4-BE49-F238E27FC236}">
                <a16:creationId xmlns:a16="http://schemas.microsoft.com/office/drawing/2014/main" id="{95C7B0C8-10A9-F69C-0206-242DADE26816}"/>
              </a:ext>
            </a:extLst>
          </p:cNvPr>
          <p:cNvPicPr>
            <a:picLocks noChangeAspect="1"/>
          </p:cNvPicPr>
          <p:nvPr/>
        </p:nvPicPr>
        <p:blipFill>
          <a:blip r:embed="rId2"/>
          <a:stretch>
            <a:fillRect/>
          </a:stretch>
        </p:blipFill>
        <p:spPr>
          <a:xfrm>
            <a:off x="3527946" y="1008574"/>
            <a:ext cx="2609361" cy="2892386"/>
          </a:xfrm>
          <a:prstGeom prst="rect">
            <a:avLst/>
          </a:prstGeom>
        </p:spPr>
      </p:pic>
      <p:sp>
        <p:nvSpPr>
          <p:cNvPr id="5" name="TextBox 4">
            <a:extLst>
              <a:ext uri="{FF2B5EF4-FFF2-40B4-BE49-F238E27FC236}">
                <a16:creationId xmlns:a16="http://schemas.microsoft.com/office/drawing/2014/main" id="{2D416A65-9C93-CDE5-5056-B6497EF059E8}"/>
              </a:ext>
            </a:extLst>
          </p:cNvPr>
          <p:cNvSpPr txBox="1"/>
          <p:nvPr/>
        </p:nvSpPr>
        <p:spPr>
          <a:xfrm>
            <a:off x="5748528" y="4735104"/>
            <a:ext cx="4620768" cy="307777"/>
          </a:xfrm>
          <a:prstGeom prst="rect">
            <a:avLst/>
          </a:prstGeom>
          <a:noFill/>
        </p:spPr>
        <p:txBody>
          <a:bodyPr wrap="square">
            <a:spAutoFit/>
          </a:bodyPr>
          <a:lstStyle/>
          <a:p>
            <a:r>
              <a:rPr lang="en-IN" sz="1400" b="1" dirty="0">
                <a:effectLst/>
                <a:latin typeface="Times New Roman" panose="02020603050405020304" pitchFamily="18" charset="0"/>
                <a:ea typeface="Calibri" panose="020F0502020204030204" pitchFamily="34" charset="0"/>
              </a:rPr>
              <a:t>RESULTS FOR GIVEN INPUTS</a:t>
            </a:r>
            <a:endParaRPr lang="en-IN" b="1" dirty="0"/>
          </a:p>
        </p:txBody>
      </p:sp>
      <p:pic>
        <p:nvPicPr>
          <p:cNvPr id="8" name="Picture 7">
            <a:extLst>
              <a:ext uri="{FF2B5EF4-FFF2-40B4-BE49-F238E27FC236}">
                <a16:creationId xmlns:a16="http://schemas.microsoft.com/office/drawing/2014/main" id="{E81B64C3-E628-C9F2-D2AB-302B20EF54C5}"/>
              </a:ext>
            </a:extLst>
          </p:cNvPr>
          <p:cNvPicPr>
            <a:picLocks noChangeAspect="1"/>
          </p:cNvPicPr>
          <p:nvPr/>
        </p:nvPicPr>
        <p:blipFill>
          <a:blip r:embed="rId3"/>
          <a:stretch>
            <a:fillRect/>
          </a:stretch>
        </p:blipFill>
        <p:spPr>
          <a:xfrm>
            <a:off x="6334429" y="1008574"/>
            <a:ext cx="2466059" cy="2892386"/>
          </a:xfrm>
          <a:prstGeom prst="rect">
            <a:avLst/>
          </a:prstGeom>
        </p:spPr>
      </p:pic>
    </p:spTree>
    <p:extLst>
      <p:ext uri="{BB962C8B-B14F-4D97-AF65-F5344CB8AC3E}">
        <p14:creationId xmlns:p14="http://schemas.microsoft.com/office/powerpoint/2010/main" val="212130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9199-ED94-8AA2-59A7-E2AD94E94886}"/>
              </a:ext>
            </a:extLst>
          </p:cNvPr>
          <p:cNvSpPr>
            <a:spLocks noGrp="1"/>
          </p:cNvSpPr>
          <p:nvPr>
            <p:ph type="title"/>
          </p:nvPr>
        </p:nvSpPr>
        <p:spPr>
          <a:xfrm>
            <a:off x="714300" y="698535"/>
            <a:ext cx="7715400" cy="468000"/>
          </a:xfrm>
        </p:spPr>
        <p:txBody>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919600-8B5A-ADF5-268C-70331C5079C1}"/>
              </a:ext>
            </a:extLst>
          </p:cNvPr>
          <p:cNvSpPr txBox="1"/>
          <p:nvPr/>
        </p:nvSpPr>
        <p:spPr>
          <a:xfrm>
            <a:off x="714300" y="1261440"/>
            <a:ext cx="7966404" cy="2949525"/>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introduces </a:t>
            </a:r>
            <a:r>
              <a:rPr lang="en-US" sz="1800" i="1" dirty="0" err="1">
                <a:latin typeface="Times New Roman" panose="02020603050405020304" pitchFamily="18" charset="0"/>
                <a:cs typeface="Times New Roman" panose="02020603050405020304" pitchFamily="18" charset="0"/>
              </a:rPr>
              <a:t>ByteLife</a:t>
            </a:r>
            <a:r>
              <a:rPr lang="en-US" sz="1800" dirty="0">
                <a:latin typeface="Times New Roman" panose="02020603050405020304" pitchFamily="18" charset="0"/>
                <a:cs typeface="Times New Roman" panose="02020603050405020304" pitchFamily="18" charset="0"/>
              </a:rPr>
              <a:t>, a system that helps monitor the health of elderly people in real time. It checks important signs like heart rate, blood pressure, oxygen level, and body temperature. Using Machine Learning, it can tell if the person’s condition is normal, abnormal, or critical. If there’s a problem, it sends an alert to caregivers through email. It also gives helpful tips, precautions, and medicine suggestions. This system helps in early detection, faster care, and better health management for the elderly.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316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D872-A0F1-3181-F7F8-18354E59EAE1}"/>
              </a:ext>
            </a:extLst>
          </p:cNvPr>
          <p:cNvSpPr>
            <a:spLocks noGrp="1"/>
          </p:cNvSpPr>
          <p:nvPr>
            <p:ph type="title"/>
          </p:nvPr>
        </p:nvSpPr>
        <p:spPr>
          <a:xfrm>
            <a:off x="468641" y="460889"/>
            <a:ext cx="7715400" cy="468000"/>
          </a:xfrm>
        </p:spPr>
        <p:txBody>
          <a:bodyPr/>
          <a:lstStyle/>
          <a:p>
            <a:r>
              <a:rPr lang="en-US" sz="2400" dirty="0">
                <a:latin typeface="Times New Roman" panose="02020603050405020304" pitchFamily="18" charset="0"/>
                <a:cs typeface="Times New Roman" panose="02020603050405020304" pitchFamily="18" charset="0"/>
              </a:rPr>
              <a:t>Future Scope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3BFA677D-B213-6AC0-04B3-4C46B75162E4}"/>
              </a:ext>
            </a:extLst>
          </p:cNvPr>
          <p:cNvSpPr>
            <a:spLocks noChangeArrowheads="1"/>
          </p:cNvSpPr>
          <p:nvPr/>
        </p:nvSpPr>
        <p:spPr bwMode="auto">
          <a:xfrm>
            <a:off x="468641" y="928889"/>
            <a:ext cx="8723126" cy="39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b="1" dirty="0">
                <a:latin typeface="Times New Roman" panose="02020603050405020304" pitchFamily="18" charset="0"/>
                <a:cs typeface="Times New Roman" panose="02020603050405020304" pitchFamily="18" charset="0"/>
              </a:rPr>
              <a:t>1.Integration with IoT Devices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Expand the system to connect with real-time IoT-enabled wearable devices for continuous, wireless health monitoring.</a:t>
            </a:r>
          </a:p>
          <a:p>
            <a:pPr algn="just">
              <a:lnSpc>
                <a:spcPct val="150000"/>
              </a:lnSpc>
            </a:pPr>
            <a:r>
              <a:rPr lang="en-IN" b="1" dirty="0">
                <a:latin typeface="Times New Roman" panose="02020603050405020304" pitchFamily="18" charset="0"/>
                <a:cs typeface="Times New Roman" panose="02020603050405020304" pitchFamily="18" charset="0"/>
              </a:rPr>
              <a:t>2.Mobile App Development</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Develop a cross-platform mobile application to provide users and caregivers with instant health updates and notifications.</a:t>
            </a:r>
          </a:p>
          <a:p>
            <a:pPr algn="just">
              <a:lnSpc>
                <a:spcPct val="150000"/>
              </a:lnSpc>
            </a:pPr>
            <a:r>
              <a:rPr lang="en-IN" b="1" dirty="0">
                <a:latin typeface="Times New Roman" panose="02020603050405020304" pitchFamily="18" charset="0"/>
                <a:cs typeface="Times New Roman" panose="02020603050405020304" pitchFamily="18" charset="0"/>
              </a:rPr>
              <a:t>3.Advanced Predictive Models</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Incorporate deep learning algorithms (e.g., LSTM, CNN) for more accurate prediction of complex health patterns over time.</a:t>
            </a:r>
          </a:p>
          <a:p>
            <a:pPr algn="just">
              <a:lnSpc>
                <a:spcPct val="150000"/>
              </a:lnSpc>
            </a:pPr>
            <a:r>
              <a:rPr lang="en-IN" b="1" dirty="0">
                <a:latin typeface="Times New Roman" panose="02020603050405020304" pitchFamily="18" charset="0"/>
                <a:cs typeface="Times New Roman" panose="02020603050405020304" pitchFamily="18" charset="0"/>
              </a:rPr>
              <a:t>4.Voice-Activated Assistance</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Enable voice interaction (using NLP) for elderly users who may struggle with traditional interfaces.</a:t>
            </a:r>
          </a:p>
          <a:p>
            <a:pPr algn="just">
              <a:lnSpc>
                <a:spcPct val="150000"/>
              </a:lnSpc>
            </a:pPr>
            <a:r>
              <a:rPr lang="en-IN" b="1" dirty="0">
                <a:latin typeface="Times New Roman" panose="02020603050405020304" pitchFamily="18" charset="0"/>
                <a:cs typeface="Times New Roman" panose="02020603050405020304" pitchFamily="18" charset="0"/>
              </a:rPr>
              <a:t>5.Emergency Services Integration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Automatically notify nearby hospitals or emergency services in case of critical health conditions.</a:t>
            </a:r>
          </a:p>
        </p:txBody>
      </p:sp>
    </p:spTree>
    <p:extLst>
      <p:ext uri="{BB962C8B-B14F-4D97-AF65-F5344CB8AC3E}">
        <p14:creationId xmlns:p14="http://schemas.microsoft.com/office/powerpoint/2010/main" val="1066820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62"/>
          <p:cNvSpPr txBox="1">
            <a:spLocks noGrp="1"/>
          </p:cNvSpPr>
          <p:nvPr>
            <p:ph type="title"/>
          </p:nvPr>
        </p:nvSpPr>
        <p:spPr>
          <a:xfrm>
            <a:off x="1343072" y="2145536"/>
            <a:ext cx="3942606" cy="103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dirty="0">
                <a:latin typeface="Times New Roman" panose="02020603050405020304" pitchFamily="18" charset="0"/>
                <a:cs typeface="Times New Roman" panose="02020603050405020304" pitchFamily="18" charset="0"/>
              </a:rPr>
              <a:t>THANKS!</a:t>
            </a:r>
            <a:endParaRPr dirty="0">
              <a:latin typeface="Times New Roman" panose="02020603050405020304" pitchFamily="18" charset="0"/>
              <a:cs typeface="Times New Roman" panose="02020603050405020304" pitchFamily="18" charset="0"/>
            </a:endParaRPr>
          </a:p>
        </p:txBody>
      </p:sp>
      <p:grpSp>
        <p:nvGrpSpPr>
          <p:cNvPr id="1022" name="Google Shape;1022;p62"/>
          <p:cNvGrpSpPr/>
          <p:nvPr/>
        </p:nvGrpSpPr>
        <p:grpSpPr>
          <a:xfrm>
            <a:off x="5305424" y="1487383"/>
            <a:ext cx="1433949" cy="3117068"/>
            <a:chOff x="4943474" y="1487383"/>
            <a:chExt cx="1433949" cy="3117068"/>
          </a:xfrm>
        </p:grpSpPr>
        <p:sp>
          <p:nvSpPr>
            <p:cNvPr id="1023" name="Google Shape;1023;p62"/>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62"/>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62"/>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62"/>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62"/>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62"/>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62"/>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62"/>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62"/>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62"/>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62"/>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62"/>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62"/>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62"/>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62"/>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62"/>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62"/>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62"/>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62"/>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62"/>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62"/>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62"/>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62"/>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62"/>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62"/>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62"/>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62"/>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62"/>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62"/>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62"/>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62"/>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62"/>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62"/>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62"/>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62"/>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62"/>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62"/>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62"/>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62"/>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62"/>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62"/>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62"/>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62"/>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62"/>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62"/>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62"/>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62"/>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62"/>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62"/>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62"/>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952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3" name="Google Shape;1073;p62"/>
          <p:cNvGrpSpPr/>
          <p:nvPr/>
        </p:nvGrpSpPr>
        <p:grpSpPr>
          <a:xfrm>
            <a:off x="6931450" y="1364100"/>
            <a:ext cx="1070637" cy="3240352"/>
            <a:chOff x="6569500" y="1364100"/>
            <a:chExt cx="1070637" cy="3240352"/>
          </a:xfrm>
        </p:grpSpPr>
        <p:sp>
          <p:nvSpPr>
            <p:cNvPr id="1074" name="Google Shape;1074;p62"/>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62"/>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62"/>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62"/>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62"/>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62"/>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62"/>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62"/>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62"/>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62"/>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62"/>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62"/>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62"/>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62"/>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62"/>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62"/>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62"/>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62"/>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62"/>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62"/>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62"/>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62"/>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62"/>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62"/>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62"/>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62"/>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62"/>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62"/>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62"/>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62"/>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62"/>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62"/>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06" name="Google Shape;1106;p62"/>
          <p:cNvSpPr/>
          <p:nvPr/>
        </p:nvSpPr>
        <p:spPr>
          <a:xfrm>
            <a:off x="894625" y="3549575"/>
            <a:ext cx="3552900" cy="940500"/>
          </a:xfrm>
          <a:prstGeom prst="rect">
            <a:avLst/>
          </a:prstGeom>
          <a:solidFill>
            <a:srgbClr val="FFFFFF"/>
          </a:solidFill>
          <a:ln w="9525" cap="flat" cmpd="sng">
            <a:solidFill>
              <a:srgbClr val="F2F2F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A415-853E-ADD4-23AC-972B51FC4DA0}"/>
              </a:ext>
            </a:extLst>
          </p:cNvPr>
          <p:cNvSpPr>
            <a:spLocks noGrp="1"/>
          </p:cNvSpPr>
          <p:nvPr>
            <p:ph type="title"/>
          </p:nvPr>
        </p:nvSpPr>
        <p:spPr>
          <a:xfrm>
            <a:off x="714300" y="755596"/>
            <a:ext cx="7715400" cy="468000"/>
          </a:xfrm>
        </p:spPr>
        <p:txBody>
          <a:bodyPr/>
          <a:lstStyle/>
          <a:p>
            <a:r>
              <a:rPr lang="en-US" dirty="0">
                <a:latin typeface="Times New Roman" panose="02020603050405020304" pitchFamily="18" charset="0"/>
                <a:cs typeface="Times New Roman" panose="02020603050405020304" pitchFamily="18" charset="0"/>
              </a:rPr>
              <a:t>ABSTRAC</a:t>
            </a:r>
            <a:r>
              <a:rPr lang="en-US" dirty="0"/>
              <a:t>T</a:t>
            </a:r>
          </a:p>
        </p:txBody>
      </p:sp>
      <p:sp>
        <p:nvSpPr>
          <p:cNvPr id="4" name="TextBox 3">
            <a:extLst>
              <a:ext uri="{FF2B5EF4-FFF2-40B4-BE49-F238E27FC236}">
                <a16:creationId xmlns:a16="http://schemas.microsoft.com/office/drawing/2014/main" id="{F4224032-556F-260C-F8DC-4A65881A121C}"/>
              </a:ext>
            </a:extLst>
          </p:cNvPr>
          <p:cNvSpPr txBox="1"/>
          <p:nvPr/>
        </p:nvSpPr>
        <p:spPr>
          <a:xfrm>
            <a:off x="612388" y="1092819"/>
            <a:ext cx="8013388" cy="3211552"/>
          </a:xfrm>
          <a:prstGeom prst="rect">
            <a:avLst/>
          </a:prstGeom>
          <a:noFill/>
        </p:spPr>
        <p:txBody>
          <a:bodyPr wrap="square" rtlCol="0">
            <a:spAutoFit/>
          </a:bodyPr>
          <a:lstStyle/>
          <a:p>
            <a:endParaRPr lang="en-US" dirty="0"/>
          </a:p>
        </p:txBody>
      </p:sp>
      <p:sp>
        <p:nvSpPr>
          <p:cNvPr id="5" name="Rectangle 1">
            <a:extLst>
              <a:ext uri="{FF2B5EF4-FFF2-40B4-BE49-F238E27FC236}">
                <a16:creationId xmlns:a16="http://schemas.microsoft.com/office/drawing/2014/main" id="{D6E95E09-580E-B373-697B-430A943CC6AB}"/>
              </a:ext>
            </a:extLst>
          </p:cNvPr>
          <p:cNvSpPr>
            <a:spLocks noChangeArrowheads="1"/>
          </p:cNvSpPr>
          <p:nvPr/>
        </p:nvSpPr>
        <p:spPr bwMode="auto">
          <a:xfrm rot="10800000" flipV="1">
            <a:off x="612388" y="1447055"/>
            <a:ext cx="8115300" cy="272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With the rise in aging populations,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real-time health monitoring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is crucial for timely medical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help.</a:t>
            </a:r>
            <a:r>
              <a:rPr kumimoji="0" lang="en-US" altLang="en-US" sz="1600" b="1" i="0" u="none" strike="noStrike" cap="none" normalizeH="0" baseline="0" dirty="0" err="1">
                <a:ln>
                  <a:noFill/>
                </a:ln>
                <a:effectLst/>
                <a:latin typeface="Times New Roman" panose="02020603050405020304" pitchFamily="18" charset="0"/>
                <a:cs typeface="Times New Roman" panose="02020603050405020304" pitchFamily="18" charset="0"/>
              </a:rPr>
              <a:t>ByteLife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is a health monitoring system designed to track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vital signs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and alert caregivers to health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issues.It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monitors real-time health data</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such as heart rate, blood pressure, oxygen levels (SpO2), body temperature. </a:t>
            </a:r>
            <a:r>
              <a:rPr lang="en-US" sz="1600" b="1" dirty="0">
                <a:latin typeface="Times New Roman" panose="02020603050405020304" pitchFamily="18" charset="0"/>
                <a:cs typeface="Times New Roman" panose="02020603050405020304" pitchFamily="18" charset="0"/>
              </a:rPr>
              <a:t>Provides early warnings</a:t>
            </a:r>
            <a:r>
              <a:rPr lang="en-US" sz="1600" dirty="0">
                <a:latin typeface="Times New Roman" panose="02020603050405020304" pitchFamily="18" charset="0"/>
                <a:cs typeface="Times New Roman" panose="02020603050405020304" pitchFamily="18" charset="0"/>
              </a:rPr>
              <a:t> for chronic diseases by analyzing deviations from normal health </a:t>
            </a:r>
            <a:r>
              <a:rPr lang="en-US" sz="1600" dirty="0" err="1">
                <a:latin typeface="Times New Roman" panose="02020603050405020304" pitchFamily="18" charset="0"/>
                <a:cs typeface="Times New Roman" panose="02020603050405020304" pitchFamily="18" charset="0"/>
              </a:rPr>
              <a:t>trends.</a:t>
            </a:r>
            <a:r>
              <a:rPr lang="en-US" sz="1600" b="1" dirty="0" err="1">
                <a:latin typeface="Times New Roman" panose="02020603050405020304" pitchFamily="18" charset="0"/>
                <a:cs typeface="Times New Roman" panose="02020603050405020304" pitchFamily="18" charset="0"/>
              </a:rPr>
              <a:t>Automatically</a:t>
            </a:r>
            <a:r>
              <a:rPr lang="en-US" sz="1600" b="1" dirty="0">
                <a:latin typeface="Times New Roman" panose="02020603050405020304" pitchFamily="18" charset="0"/>
                <a:cs typeface="Times New Roman" panose="02020603050405020304" pitchFamily="18" charset="0"/>
              </a:rPr>
              <a:t> notifies caregivers</a:t>
            </a:r>
            <a:r>
              <a:rPr lang="en-US" sz="1600" dirty="0">
                <a:latin typeface="Times New Roman" panose="02020603050405020304" pitchFamily="18" charset="0"/>
                <a:cs typeface="Times New Roman" panose="02020603050405020304" pitchFamily="18" charset="0"/>
              </a:rPr>
              <a:t> when abnormalities are detected, ensuring a fast medical </a:t>
            </a:r>
            <a:r>
              <a:rPr lang="en-US" sz="1600" dirty="0" err="1">
                <a:latin typeface="Times New Roman" panose="02020603050405020304" pitchFamily="18" charset="0"/>
                <a:cs typeface="Times New Roman" panose="02020603050405020304" pitchFamily="18" charset="0"/>
              </a:rPr>
              <a:t>response</a:t>
            </a:r>
            <a:r>
              <a:rPr lang="en-US" sz="2000" dirty="0" err="1">
                <a:latin typeface="Times New Roman" panose="02020603050405020304" pitchFamily="18" charset="0"/>
                <a:cs typeface="Times New Roman" panose="02020603050405020304" pitchFamily="18" charset="0"/>
              </a:rPr>
              <a:t>.</a:t>
            </a:r>
            <a:r>
              <a:rPr lang="en-US" sz="1600" b="1" dirty="0" err="1">
                <a:latin typeface="Times New Roman" panose="02020603050405020304" pitchFamily="18" charset="0"/>
                <a:cs typeface="Times New Roman" panose="02020603050405020304" pitchFamily="18" charset="0"/>
              </a:rPr>
              <a:t>Suggests</a:t>
            </a:r>
            <a:r>
              <a:rPr lang="en-US" sz="1600" b="1" dirty="0">
                <a:latin typeface="Times New Roman" panose="02020603050405020304" pitchFamily="18" charset="0"/>
                <a:cs typeface="Times New Roman" panose="02020603050405020304" pitchFamily="18" charset="0"/>
              </a:rPr>
              <a:t> remedies and precautions</a:t>
            </a:r>
            <a:r>
              <a:rPr lang="en-US" sz="1600" dirty="0">
                <a:latin typeface="Times New Roman" panose="02020603050405020304" pitchFamily="18" charset="0"/>
                <a:cs typeface="Times New Roman" panose="02020603050405020304" pitchFamily="18" charset="0"/>
              </a:rPr>
              <a:t> to help manage and improve elderly health.</a:t>
            </a:r>
            <a:endPar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83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57"/>
          <p:cNvSpPr txBox="1">
            <a:spLocks noGrp="1"/>
          </p:cNvSpPr>
          <p:nvPr>
            <p:ph type="title"/>
          </p:nvPr>
        </p:nvSpPr>
        <p:spPr>
          <a:xfrm>
            <a:off x="3571300" y="572088"/>
            <a:ext cx="4239900" cy="848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4200"/>
              <a:buNone/>
            </a:pPr>
            <a:r>
              <a:rPr lang="en"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24" name="Google Shape;924;p57"/>
          <p:cNvSpPr txBox="1">
            <a:spLocks noGrp="1"/>
          </p:cNvSpPr>
          <p:nvPr>
            <p:ph type="subTitle" idx="1"/>
          </p:nvPr>
        </p:nvSpPr>
        <p:spPr>
          <a:xfrm>
            <a:off x="4041437" y="1550321"/>
            <a:ext cx="4336800" cy="1491000"/>
          </a:xfrm>
          <a:prstGeom prst="rect">
            <a:avLst/>
          </a:prstGeom>
          <a:noFill/>
          <a:ln>
            <a:noFill/>
          </a:ln>
        </p:spPr>
        <p:txBody>
          <a:bodyPr spcFirstLastPara="1" wrap="square" lIns="91425" tIns="91425" rIns="91425" bIns="91425" anchor="t" anchorCtr="0">
            <a:noAutofit/>
          </a:bodyPr>
          <a:lstStyle/>
          <a:p>
            <a:pPr marL="457200" lvl="0" indent="-298450" algn="just" rtl="0">
              <a:lnSpc>
                <a:spcPct val="115000"/>
              </a:lnSpc>
              <a:spcBef>
                <a:spcPts val="1200"/>
              </a:spcBef>
              <a:spcAft>
                <a:spcPts val="0"/>
              </a:spcAft>
              <a:buClr>
                <a:srgbClr val="000000"/>
              </a:buClr>
              <a:buSzPts val="1100"/>
              <a:buFont typeface="Arial"/>
              <a:buChar char="●"/>
            </a:pPr>
            <a:r>
              <a:rPr lang="en" sz="1600" dirty="0">
                <a:solidFill>
                  <a:srgbClr val="000000"/>
                </a:solidFill>
                <a:latin typeface="Times New Roman" panose="02020603050405020304" pitchFamily="18" charset="0"/>
                <a:cs typeface="Times New Roman" panose="02020603050405020304" pitchFamily="18" charset="0"/>
              </a:rPr>
              <a:t>As people age increases, they become more vulnerable to health issues, making it crucial to monitor their health continuously.</a:t>
            </a:r>
            <a:endParaRPr sz="1600" dirty="0">
              <a:solidFill>
                <a:srgbClr val="000000"/>
              </a:solidFill>
              <a:latin typeface="Times New Roman" panose="02020603050405020304" pitchFamily="18" charset="0"/>
              <a:cs typeface="Times New Roman" panose="02020603050405020304" pitchFamily="18" charset="0"/>
            </a:endParaRPr>
          </a:p>
          <a:p>
            <a:pPr marL="457200" lvl="0" indent="-311150" algn="just" rtl="0">
              <a:lnSpc>
                <a:spcPct val="115000"/>
              </a:lnSpc>
              <a:spcBef>
                <a:spcPts val="0"/>
              </a:spcBef>
              <a:spcAft>
                <a:spcPts val="0"/>
              </a:spcAft>
              <a:buClr>
                <a:srgbClr val="000000"/>
              </a:buClr>
              <a:buSzPts val="1300"/>
              <a:buFont typeface="Arial"/>
              <a:buChar char="●"/>
            </a:pPr>
            <a:r>
              <a:rPr lang="en" sz="1600" dirty="0">
                <a:solidFill>
                  <a:srgbClr val="000000"/>
                </a:solidFill>
                <a:latin typeface="Times New Roman" panose="02020603050405020304" pitchFamily="18" charset="0"/>
                <a:cs typeface="Times New Roman" panose="02020603050405020304" pitchFamily="18" charset="0"/>
              </a:rPr>
              <a:t>To monitor vital signs and activity levels, and provide necessary interventions to improve overall health.</a:t>
            </a:r>
            <a:endParaRPr sz="1600" dirty="0">
              <a:solidFill>
                <a:srgbClr val="000000"/>
              </a:solidFill>
              <a:latin typeface="Times New Roman" panose="02020603050405020304" pitchFamily="18" charset="0"/>
              <a:cs typeface="Times New Roman" panose="02020603050405020304" pitchFamily="18" charset="0"/>
            </a:endParaRPr>
          </a:p>
          <a:p>
            <a:pPr marL="45720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r" rtl="0">
              <a:lnSpc>
                <a:spcPct val="100000"/>
              </a:lnSpc>
              <a:spcBef>
                <a:spcPts val="0"/>
              </a:spcBef>
              <a:spcAft>
                <a:spcPts val="0"/>
              </a:spcAft>
              <a:buSzPts val="1400"/>
              <a:buNone/>
            </a:pPr>
            <a:endParaRPr dirty="0"/>
          </a:p>
        </p:txBody>
      </p:sp>
      <p:grpSp>
        <p:nvGrpSpPr>
          <p:cNvPr id="925" name="Google Shape;925;p57"/>
          <p:cNvGrpSpPr/>
          <p:nvPr/>
        </p:nvGrpSpPr>
        <p:grpSpPr>
          <a:xfrm>
            <a:off x="535938" y="1469050"/>
            <a:ext cx="3246800" cy="3041690"/>
            <a:chOff x="521725" y="1038225"/>
            <a:chExt cx="3436494" cy="3219401"/>
          </a:xfrm>
        </p:grpSpPr>
        <p:sp>
          <p:nvSpPr>
            <p:cNvPr id="926" name="Google Shape;926;p57"/>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57"/>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57"/>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57"/>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57"/>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57"/>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57"/>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57"/>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57"/>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57"/>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57"/>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57"/>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57"/>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57"/>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57"/>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57"/>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57"/>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57"/>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57"/>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57"/>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57"/>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95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57"/>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95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57"/>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57"/>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57"/>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57"/>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57"/>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57"/>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57"/>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57"/>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57"/>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57"/>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57"/>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57"/>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57"/>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57"/>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57"/>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57"/>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57"/>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57"/>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57"/>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57"/>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57"/>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57"/>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57"/>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57"/>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57"/>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57"/>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57"/>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57"/>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57"/>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57"/>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57"/>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57"/>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57"/>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81" name="Google Shape;981;p57"/>
          <p:cNvSpPr txBox="1"/>
          <p:nvPr/>
        </p:nvSpPr>
        <p:spPr>
          <a:xfrm>
            <a:off x="4191000" y="3983675"/>
            <a:ext cx="4953000" cy="923299"/>
          </a:xfrm>
          <a:prstGeom prst="rect">
            <a:avLst/>
          </a:prstGeom>
          <a:noFill/>
          <a:ln>
            <a:noFill/>
          </a:ln>
        </p:spPr>
        <p:txBody>
          <a:bodyPr spcFirstLastPara="1" wrap="square" lIns="91425" tIns="91425" rIns="91425" bIns="91425" anchor="t" anchorCtr="0">
            <a:spAutoFit/>
          </a:bodyPr>
          <a:lstStyle/>
          <a:p>
            <a:pPr marL="0" lvl="0" indent="0" rtl="0">
              <a:lnSpc>
                <a:spcPct val="150000"/>
              </a:lnSpc>
              <a:spcBef>
                <a:spcPts val="0"/>
              </a:spcBef>
              <a:spcAft>
                <a:spcPts val="0"/>
              </a:spcAft>
              <a:buNone/>
            </a:pPr>
            <a:r>
              <a:rPr lang="en" sz="1600" b="1" dirty="0">
                <a:solidFill>
                  <a:srgbClr val="1482AB"/>
                </a:solidFill>
                <a:latin typeface="Times New Roman" panose="02020603050405020304" pitchFamily="18" charset="0"/>
                <a:ea typeface="Libre Franklin"/>
                <a:cs typeface="Times New Roman" panose="02020603050405020304" pitchFamily="18" charset="0"/>
                <a:sym typeface="Libre Franklin"/>
              </a:rPr>
              <a:t>Goal</a:t>
            </a:r>
            <a:r>
              <a:rPr lang="en" sz="1600" dirty="0">
                <a:solidFill>
                  <a:srgbClr val="1482AB"/>
                </a:solidFill>
                <a:latin typeface="Times New Roman" panose="02020603050405020304" pitchFamily="18" charset="0"/>
                <a:ea typeface="Libre Franklin"/>
                <a:cs typeface="Times New Roman" panose="02020603050405020304" pitchFamily="18" charset="0"/>
                <a:sym typeface="Libre Franklin"/>
              </a:rPr>
              <a:t>: </a:t>
            </a:r>
            <a:r>
              <a:rPr lang="en" sz="1600" dirty="0">
                <a:latin typeface="Times New Roman" panose="02020603050405020304" pitchFamily="18" charset="0"/>
                <a:ea typeface="Libre Franklin"/>
                <a:cs typeface="Times New Roman" panose="02020603050405020304" pitchFamily="18" charset="0"/>
                <a:sym typeface="Libre Franklin"/>
              </a:rPr>
              <a:t>Enhance  care through scalable, secure, and efficient health monitoring</a:t>
            </a:r>
            <a:endParaRPr sz="1100" dirty="0">
              <a:solidFill>
                <a:schemeClr val="dk2"/>
              </a:solidFill>
              <a:latin typeface="Times New Roman" panose="02020603050405020304" pitchFamily="18" charset="0"/>
              <a:ea typeface="Montserrat"/>
              <a:cs typeface="Times New Roman" panose="02020603050405020304" pitchFamily="18" charset="0"/>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grpSp>
        <p:nvGrpSpPr>
          <p:cNvPr id="993" name="Google Shape;993;p59"/>
          <p:cNvGrpSpPr/>
          <p:nvPr/>
        </p:nvGrpSpPr>
        <p:grpSpPr>
          <a:xfrm>
            <a:off x="1943400" y="1020318"/>
            <a:ext cx="5257200" cy="3362400"/>
            <a:chOff x="-904200" y="1009650"/>
            <a:chExt cx="5257200" cy="3362400"/>
          </a:xfrm>
        </p:grpSpPr>
        <p:sp>
          <p:nvSpPr>
            <p:cNvPr id="994" name="Google Shape;994;p59"/>
            <p:cNvSpPr/>
            <p:nvPr/>
          </p:nvSpPr>
          <p:spPr>
            <a:xfrm>
              <a:off x="-904200" y="1009650"/>
              <a:ext cx="52572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59"/>
            <p:cNvSpPr/>
            <p:nvPr/>
          </p:nvSpPr>
          <p:spPr>
            <a:xfrm>
              <a:off x="-807445" y="1228725"/>
              <a:ext cx="50445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59"/>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59"/>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59"/>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99" name="Google Shape;999;p59"/>
          <p:cNvSpPr txBox="1">
            <a:spLocks noGrp="1"/>
          </p:cNvSpPr>
          <p:nvPr>
            <p:ph type="title"/>
          </p:nvPr>
        </p:nvSpPr>
        <p:spPr>
          <a:xfrm>
            <a:off x="2126500" y="1838850"/>
            <a:ext cx="5459700" cy="1695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SzPts val="1800"/>
              <a:buNone/>
            </a:pPr>
            <a:r>
              <a:rPr lang="en-US" sz="3600" dirty="0">
                <a:latin typeface="Times New Roman" panose="02020603050405020304" pitchFamily="18" charset="0"/>
                <a:cs typeface="Times New Roman" panose="02020603050405020304" pitchFamily="18" charset="0"/>
              </a:rPr>
              <a:t>L</a:t>
            </a:r>
            <a:r>
              <a:rPr lang="en" sz="3600" dirty="0">
                <a:latin typeface="Times New Roman" panose="02020603050405020304" pitchFamily="18" charset="0"/>
                <a:cs typeface="Times New Roman" panose="02020603050405020304" pitchFamily="18" charset="0"/>
              </a:rPr>
              <a:t>iterature Survey</a:t>
            </a:r>
            <a:endParaRPr sz="3600"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ts val="42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B3AD491-216F-CF20-9B5E-6A385474FBB7}"/>
              </a:ext>
            </a:extLst>
          </p:cNvPr>
          <p:cNvSpPr>
            <a:spLocks noGrp="1"/>
          </p:cNvSpPr>
          <p:nvPr>
            <p:ph type="title"/>
          </p:nvPr>
        </p:nvSpPr>
        <p:spPr>
          <a:xfrm>
            <a:off x="141249" y="334538"/>
            <a:ext cx="8028256" cy="452605"/>
          </a:xfrm>
        </p:spPr>
        <p:txBody>
          <a:bodyPr/>
          <a:lstStyle/>
          <a:p>
            <a:r>
              <a:rPr lang="en-US" sz="2400" dirty="0">
                <a:solidFill>
                  <a:schemeClr val="bg1"/>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45F66630-945E-ED2A-5909-DEBE8D8DE70E}"/>
              </a:ext>
            </a:extLst>
          </p:cNvPr>
          <p:cNvPicPr>
            <a:picLocks noChangeAspect="1"/>
          </p:cNvPicPr>
          <p:nvPr/>
        </p:nvPicPr>
        <p:blipFill>
          <a:blip r:embed="rId2"/>
          <a:stretch>
            <a:fillRect/>
          </a:stretch>
        </p:blipFill>
        <p:spPr>
          <a:xfrm>
            <a:off x="1038987" y="560840"/>
            <a:ext cx="6785807" cy="4692440"/>
          </a:xfrm>
          <a:prstGeom prst="rect">
            <a:avLst/>
          </a:prstGeom>
        </p:spPr>
      </p:pic>
      <p:sp>
        <p:nvSpPr>
          <p:cNvPr id="3" name="Rectangle 2">
            <a:extLst>
              <a:ext uri="{FF2B5EF4-FFF2-40B4-BE49-F238E27FC236}">
                <a16:creationId xmlns:a16="http://schemas.microsoft.com/office/drawing/2014/main" id="{971BFAF2-5B04-B5C9-FB1F-F60DE4619EA6}"/>
              </a:ext>
            </a:extLst>
          </p:cNvPr>
          <p:cNvSpPr/>
          <p:nvPr/>
        </p:nvSpPr>
        <p:spPr>
          <a:xfrm>
            <a:off x="3309582" y="1207827"/>
            <a:ext cx="593678" cy="19106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2020</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360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3669-12F3-A3AE-7357-60ADFE350480}"/>
              </a:ext>
            </a:extLst>
          </p:cNvPr>
          <p:cNvSpPr>
            <a:spLocks noGrp="1"/>
          </p:cNvSpPr>
          <p:nvPr>
            <p:ph type="title"/>
          </p:nvPr>
        </p:nvSpPr>
        <p:spPr>
          <a:xfrm>
            <a:off x="810944" y="738796"/>
            <a:ext cx="7715400" cy="483747"/>
          </a:xfrm>
        </p:spPr>
        <p:txBody>
          <a:bodyPr/>
          <a:lstStyle/>
          <a:p>
            <a:r>
              <a:rPr lang="en-US" sz="2400" dirty="0">
                <a:latin typeface="Times New Roman" panose="02020603050405020304" pitchFamily="18" charset="0"/>
                <a:cs typeface="Times New Roman" panose="02020603050405020304" pitchFamily="18" charset="0"/>
              </a:rPr>
              <a:t>Existing System &amp; It’s Drawbacks</a:t>
            </a:r>
          </a:p>
        </p:txBody>
      </p:sp>
      <p:sp>
        <p:nvSpPr>
          <p:cNvPr id="4" name="Rectangle 1">
            <a:extLst>
              <a:ext uri="{FF2B5EF4-FFF2-40B4-BE49-F238E27FC236}">
                <a16:creationId xmlns:a16="http://schemas.microsoft.com/office/drawing/2014/main" id="{B9A59D95-D79F-3CCE-42B6-44F890655970}"/>
              </a:ext>
            </a:extLst>
          </p:cNvPr>
          <p:cNvSpPr>
            <a:spLocks noChangeArrowheads="1"/>
          </p:cNvSpPr>
          <p:nvPr/>
        </p:nvSpPr>
        <p:spPr bwMode="auto">
          <a:xfrm rot="10800000" flipV="1">
            <a:off x="617656" y="1211765"/>
            <a:ext cx="8719632"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No real-time health monitoring for elderly individuals.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Delay in emergency response due to lack of alerts.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No use of </a:t>
            </a:r>
            <a:r>
              <a:rPr kumimoji="0" lang="en-US" altLang="en-US" sz="180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Machine Learning (ML) </a:t>
            </a: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for condition prediction.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No automatic remedy or medicine suggestions.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Caregivers lack remote access to health conditions.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Increased health risks due to delayed medical attention. </a:t>
            </a:r>
          </a:p>
        </p:txBody>
      </p:sp>
    </p:spTree>
    <p:extLst>
      <p:ext uri="{BB962C8B-B14F-4D97-AF65-F5344CB8AC3E}">
        <p14:creationId xmlns:p14="http://schemas.microsoft.com/office/powerpoint/2010/main" val="287183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D828-A1AF-C8A5-E895-BFA5520CBCE4}"/>
              </a:ext>
            </a:extLst>
          </p:cNvPr>
          <p:cNvSpPr>
            <a:spLocks noGrp="1"/>
          </p:cNvSpPr>
          <p:nvPr>
            <p:ph type="title"/>
          </p:nvPr>
        </p:nvSpPr>
        <p:spPr>
          <a:xfrm>
            <a:off x="714300" y="475259"/>
            <a:ext cx="7715400" cy="468000"/>
          </a:xfrm>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TextBox 2">
            <a:extLst>
              <a:ext uri="{FF2B5EF4-FFF2-40B4-BE49-F238E27FC236}">
                <a16:creationId xmlns:a16="http://schemas.microsoft.com/office/drawing/2014/main" id="{802CD049-76AE-DF3E-0380-D342826FED98}"/>
              </a:ext>
            </a:extLst>
          </p:cNvPr>
          <p:cNvSpPr txBox="1"/>
          <p:nvPr/>
        </p:nvSpPr>
        <p:spPr>
          <a:xfrm>
            <a:off x="714300" y="1142405"/>
            <a:ext cx="8050559" cy="4001095"/>
          </a:xfrm>
          <a:prstGeom prst="rect">
            <a:avLst/>
          </a:prstGeom>
          <a:noFill/>
        </p:spPr>
        <p:txBody>
          <a:bodyPr wrap="square" rtlCol="0">
            <a:spAutoFit/>
          </a:bodyPr>
          <a:lstStyle/>
          <a:p>
            <a:pPr algn="just">
              <a:buNone/>
            </a:pPr>
            <a:r>
              <a:rPr lang="en-US" sz="1600" dirty="0">
                <a:latin typeface="Times New Roman" panose="02020603050405020304" pitchFamily="18" charset="0"/>
                <a:cs typeface="Times New Roman" panose="02020603050405020304" pitchFamily="18" charset="0"/>
              </a:rPr>
              <a:t>The Proposed Model is designed to overcome the drawbacks of the existing system by utilizing Machine Learning (ML) to predict health conditions, provide real-time monitoring, and send automated alerts to caregivers.</a:t>
            </a:r>
          </a:p>
          <a:p>
            <a:pPr algn="just">
              <a:buNone/>
            </a:pPr>
            <a:endParaRPr lang="en-US" sz="1600" dirty="0">
              <a:latin typeface="Times New Roman" panose="02020603050405020304" pitchFamily="18" charset="0"/>
              <a:cs typeface="Times New Roman" panose="02020603050405020304" pitchFamily="18" charset="0"/>
            </a:endParaRPr>
          </a:p>
          <a:p>
            <a:pPr algn="just">
              <a:buFont typeface="+mj-lt"/>
              <a:buAutoNum type="arabicPeriod"/>
            </a:pPr>
            <a:r>
              <a:rPr lang="en-US" sz="1600" b="1" dirty="0">
                <a:latin typeface="Times New Roman" panose="02020603050405020304" pitchFamily="18" charset="0"/>
                <a:cs typeface="Times New Roman" panose="02020603050405020304" pitchFamily="18" charset="0"/>
              </a:rPr>
              <a:t>Real-Time Health Monitoring:</a:t>
            </a:r>
            <a:endParaRPr lang="en-US" sz="16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dirty="0">
                <a:latin typeface="Times New Roman" panose="02020603050405020304" pitchFamily="18" charset="0"/>
                <a:cs typeface="Times New Roman" panose="02020603050405020304" pitchFamily="18" charset="0"/>
              </a:rPr>
              <a:t>The system will continuously monitor vital signs such as: </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Heart Rate</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Blood Pressure</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Oxygen Level (SpO2)</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Body Temperature</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Health Condition Prediction:</a:t>
            </a:r>
            <a:endParaRPr lang="en-US" sz="16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600" b="1" dirty="0">
                <a:latin typeface="Times New Roman" panose="02020603050405020304" pitchFamily="18" charset="0"/>
                <a:cs typeface="Times New Roman" panose="02020603050405020304" pitchFamily="18" charset="0"/>
              </a:rPr>
              <a:t>Machine Learning algorithms</a:t>
            </a:r>
            <a:r>
              <a:rPr lang="en-US" sz="1600" dirty="0">
                <a:latin typeface="Times New Roman" panose="02020603050405020304" pitchFamily="18" charset="0"/>
                <a:cs typeface="Times New Roman" panose="02020603050405020304" pitchFamily="18" charset="0"/>
              </a:rPr>
              <a:t> will analyze health data to predict conditions as: </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Normal</a:t>
            </a:r>
            <a:r>
              <a:rPr lang="en-US" sz="1600" dirty="0">
                <a:latin typeface="Times New Roman" panose="02020603050405020304" pitchFamily="18" charset="0"/>
                <a:cs typeface="Times New Roman" panose="02020603050405020304" pitchFamily="18" charset="0"/>
              </a:rPr>
              <a:t> – No health issues detected.</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Abnormal</a:t>
            </a:r>
            <a:r>
              <a:rPr lang="en-US" sz="1600" dirty="0">
                <a:latin typeface="Times New Roman" panose="02020603050405020304" pitchFamily="18" charset="0"/>
                <a:cs typeface="Times New Roman" panose="02020603050405020304" pitchFamily="18" charset="0"/>
              </a:rPr>
              <a:t> – Potential health issue detected.</a:t>
            </a:r>
          </a:p>
          <a:p>
            <a:pPr marL="1143000" lvl="2" indent="-228600" algn="just">
              <a:buFont typeface="+mj-lt"/>
              <a:buAutoNum type="arabicPeriod"/>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Critical</a:t>
            </a:r>
            <a:r>
              <a:rPr lang="en-US" sz="1600" dirty="0">
                <a:latin typeface="Times New Roman" panose="02020603050405020304" pitchFamily="18" charset="0"/>
                <a:cs typeface="Times New Roman" panose="02020603050405020304" pitchFamily="18" charset="0"/>
              </a:rPr>
              <a:t> – Immediate medical attention required.</a:t>
            </a:r>
          </a:p>
          <a:p>
            <a:endParaRPr lang="en-US" dirty="0"/>
          </a:p>
        </p:txBody>
      </p:sp>
    </p:spTree>
    <p:extLst>
      <p:ext uri="{BB962C8B-B14F-4D97-AF65-F5344CB8AC3E}">
        <p14:creationId xmlns:p14="http://schemas.microsoft.com/office/powerpoint/2010/main" val="208263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CFA1-7B00-2C38-71C6-6624B1669A89}"/>
              </a:ext>
            </a:extLst>
          </p:cNvPr>
          <p:cNvSpPr>
            <a:spLocks noGrp="1"/>
          </p:cNvSpPr>
          <p:nvPr>
            <p:ph type="title"/>
          </p:nvPr>
        </p:nvSpPr>
        <p:spPr>
          <a:xfrm>
            <a:off x="647392" y="895086"/>
            <a:ext cx="7715400" cy="3353327"/>
          </a:xfrm>
        </p:spPr>
        <p:txBody>
          <a:bodyPr/>
          <a:lstStyle/>
          <a:p>
            <a:pPr>
              <a:lnSpc>
                <a:spcPct val="150000"/>
              </a:lnSpc>
            </a:pPr>
            <a:r>
              <a:rPr lang="en-US" sz="1600" b="1" dirty="0">
                <a:solidFill>
                  <a:schemeClr val="bg2">
                    <a:lumMod val="50000"/>
                  </a:schemeClr>
                </a:solidFill>
                <a:latin typeface="Times New Roman" panose="02020603050405020304" pitchFamily="18" charset="0"/>
                <a:cs typeface="Times New Roman" panose="02020603050405020304" pitchFamily="18" charset="0"/>
              </a:rPr>
              <a:t>3.Automated Alert System:</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The system will </a:t>
            </a:r>
            <a:r>
              <a:rPr lang="en-US" sz="1600" b="1" dirty="0">
                <a:solidFill>
                  <a:schemeClr val="bg2">
                    <a:lumMod val="50000"/>
                  </a:schemeClr>
                </a:solidFill>
                <a:latin typeface="Times New Roman" panose="02020603050405020304" pitchFamily="18" charset="0"/>
                <a:cs typeface="Times New Roman" panose="02020603050405020304" pitchFamily="18" charset="0"/>
              </a:rPr>
              <a:t>automatically send email alerts</a:t>
            </a:r>
            <a:r>
              <a:rPr lang="en-US" sz="1600" dirty="0">
                <a:solidFill>
                  <a:schemeClr val="bg2">
                    <a:lumMod val="50000"/>
                  </a:schemeClr>
                </a:solidFill>
                <a:latin typeface="Times New Roman" panose="02020603050405020304" pitchFamily="18" charset="0"/>
                <a:cs typeface="Times New Roman" panose="02020603050405020304" pitchFamily="18" charset="0"/>
              </a:rPr>
              <a:t> to caregivers if the condition is: </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  </a:t>
            </a:r>
            <a:r>
              <a:rPr lang="en-US" sz="1600" b="1" dirty="0">
                <a:solidFill>
                  <a:schemeClr val="bg2">
                    <a:lumMod val="50000"/>
                  </a:schemeClr>
                </a:solidFill>
                <a:latin typeface="Times New Roman" panose="02020603050405020304" pitchFamily="18" charset="0"/>
                <a:cs typeface="Times New Roman" panose="02020603050405020304" pitchFamily="18" charset="0"/>
              </a:rPr>
              <a:t>Abnormal</a:t>
            </a:r>
            <a:r>
              <a:rPr lang="en-US" sz="1600" dirty="0">
                <a:solidFill>
                  <a:schemeClr val="bg2">
                    <a:lumMod val="50000"/>
                  </a:schemeClr>
                </a:solidFill>
                <a:latin typeface="Times New Roman" panose="02020603050405020304" pitchFamily="18" charset="0"/>
                <a:cs typeface="Times New Roman" panose="02020603050405020304" pitchFamily="18" charset="0"/>
              </a:rPr>
              <a:t> – Early intervention required.</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  </a:t>
            </a:r>
            <a:r>
              <a:rPr lang="en-US" sz="1600" b="1" dirty="0">
                <a:solidFill>
                  <a:schemeClr val="bg2">
                    <a:lumMod val="50000"/>
                  </a:schemeClr>
                </a:solidFill>
                <a:latin typeface="Times New Roman" panose="02020603050405020304" pitchFamily="18" charset="0"/>
                <a:cs typeface="Times New Roman" panose="02020603050405020304" pitchFamily="18" charset="0"/>
              </a:rPr>
              <a:t>Critical</a:t>
            </a:r>
            <a:r>
              <a:rPr lang="en-US" sz="1600" dirty="0">
                <a:solidFill>
                  <a:schemeClr val="bg2">
                    <a:lumMod val="50000"/>
                  </a:schemeClr>
                </a:solidFill>
                <a:latin typeface="Times New Roman" panose="02020603050405020304" pitchFamily="18" charset="0"/>
                <a:cs typeface="Times New Roman" panose="02020603050405020304" pitchFamily="18" charset="0"/>
              </a:rPr>
              <a:t> – Immediate medical attention required.</a:t>
            </a:r>
            <a:br>
              <a:rPr lang="en-US" sz="1600" dirty="0">
                <a:solidFill>
                  <a:schemeClr val="bg2">
                    <a:lumMod val="50000"/>
                  </a:schemeClr>
                </a:solidFill>
                <a:latin typeface="Times New Roman" panose="02020603050405020304" pitchFamily="18" charset="0"/>
                <a:cs typeface="Times New Roman" panose="02020603050405020304" pitchFamily="18" charset="0"/>
              </a:rPr>
            </a:b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4.</a:t>
            </a:r>
            <a:r>
              <a:rPr lang="en-US" sz="1600" b="1" dirty="0">
                <a:solidFill>
                  <a:schemeClr val="bg2">
                    <a:lumMod val="50000"/>
                  </a:schemeClr>
                </a:solidFill>
                <a:latin typeface="Times New Roman" panose="02020603050405020304" pitchFamily="18" charset="0"/>
                <a:cs typeface="Times New Roman" panose="02020603050405020304" pitchFamily="18" charset="0"/>
              </a:rPr>
              <a:t>Medicine and Remedy Suggestions:</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Based on the predicted condition, the system will suggest: </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Remedies (e.g., rest, hydration, medication, etc.).</a:t>
            </a:r>
            <a:br>
              <a:rPr lang="en-US" sz="1600" dirty="0">
                <a:solidFill>
                  <a:schemeClr val="bg2">
                    <a:lumMod val="50000"/>
                  </a:schemeClr>
                </a:solidFill>
                <a:latin typeface="Times New Roman" panose="02020603050405020304" pitchFamily="18" charset="0"/>
                <a:cs typeface="Times New Roman" panose="02020603050405020304" pitchFamily="18" charset="0"/>
              </a:rPr>
            </a:br>
            <a:r>
              <a:rPr lang="en-US" sz="1600" dirty="0">
                <a:solidFill>
                  <a:schemeClr val="bg2">
                    <a:lumMod val="50000"/>
                  </a:schemeClr>
                </a:solidFill>
                <a:latin typeface="Times New Roman" panose="02020603050405020304" pitchFamily="18" charset="0"/>
                <a:cs typeface="Times New Roman" panose="02020603050405020304" pitchFamily="18" charset="0"/>
              </a:rPr>
              <a:t>Medicines (based on standard medical practices).</a:t>
            </a:r>
            <a:br>
              <a:rPr lang="en-US" sz="1600" dirty="0">
                <a:solidFill>
                  <a:schemeClr val="bg2">
                    <a:lumMod val="50000"/>
                  </a:schemeClr>
                </a:solidFill>
                <a:latin typeface="Times New Roman" panose="02020603050405020304" pitchFamily="18" charset="0"/>
                <a:cs typeface="Times New Roman" panose="02020603050405020304" pitchFamily="18" charset="0"/>
              </a:rPr>
            </a:br>
            <a:br>
              <a:rPr lang="en-US" sz="1600" dirty="0">
                <a:solidFill>
                  <a:schemeClr val="bg2">
                    <a:lumMod val="50000"/>
                  </a:schemeClr>
                </a:solidFill>
                <a:latin typeface="Times New Roman" panose="02020603050405020304" pitchFamily="18" charset="0"/>
                <a:cs typeface="Times New Roman" panose="02020603050405020304" pitchFamily="18" charset="0"/>
              </a:rPr>
            </a:b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8687590"/>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TotalTime>
  <Words>1167</Words>
  <Application>Microsoft Office PowerPoint</Application>
  <PresentationFormat>On-screen Show (16:9)</PresentationFormat>
  <Paragraphs>117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Montserrat</vt:lpstr>
      <vt:lpstr>Alata</vt:lpstr>
      <vt:lpstr>Wingdings</vt:lpstr>
      <vt:lpstr>Arial</vt:lpstr>
      <vt:lpstr>Times New Roman</vt:lpstr>
      <vt:lpstr>Healthcare Center Website by Slidesgo</vt:lpstr>
      <vt:lpstr>Mini Project On Early Detection and Intervention for the Aging Population </vt:lpstr>
      <vt:lpstr>TABLE OF CONTENTS</vt:lpstr>
      <vt:lpstr>ABSTRACT</vt:lpstr>
      <vt:lpstr>INTRODUCTION</vt:lpstr>
      <vt:lpstr>Literature Survey </vt:lpstr>
      <vt:lpstr>.</vt:lpstr>
      <vt:lpstr>Existing System &amp; It’s Drawbacks</vt:lpstr>
      <vt:lpstr>Proposed System</vt:lpstr>
      <vt:lpstr>3.Automated Alert System: The system will automatically send email alerts to caregivers if the condition is:    Abnormal – Early intervention required.   Critical – Immediate medical attention required.  4.Medicine and Remedy Suggestions: Based on the predicted condition, the system will suggest:  Remedies (e.g., rest, hydration, medication, etc.). Medicines (based on standard medical practices).  </vt:lpstr>
      <vt:lpstr>Proposed System Advantages</vt:lpstr>
      <vt:lpstr>Functional Requirements</vt:lpstr>
      <vt:lpstr>Non-Functional Requirements</vt:lpstr>
      <vt:lpstr>Software Requirements: </vt:lpstr>
      <vt:lpstr> ⁠System Architecture </vt:lpstr>
      <vt:lpstr>Use Case Diagram</vt:lpstr>
      <vt:lpstr>Class Diagram</vt:lpstr>
      <vt:lpstr>Sequence Diagram</vt:lpstr>
      <vt:lpstr>Activity Diagram</vt:lpstr>
      <vt:lpstr>Deployment Diagram</vt:lpstr>
      <vt:lpstr>OUTPUT SCREENS:</vt:lpstr>
      <vt:lpstr>Enter Input Values Example values are entered: Heart Rate: 85 Blood Pressure: 145 Oxygen Level: 92% Temperature: 38.5°C These values are checked to find out the person’s  health status. </vt:lpstr>
      <vt:lpstr>The system detects Abnormal. It suggests: 1.Remedy 2.Recommended Medicine 3.Alert to Caregiver  </vt:lpstr>
      <vt:lpstr>Conclusion:</vt:lpstr>
      <vt:lpstr>Future Scope: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nagender reddy</dc:creator>
  <cp:lastModifiedBy>Jogu Srija</cp:lastModifiedBy>
  <cp:revision>29</cp:revision>
  <cp:lastPrinted>2025-03-02T18:03:24Z</cp:lastPrinted>
  <dcterms:modified xsi:type="dcterms:W3CDTF">2025-06-27T08:22:22Z</dcterms:modified>
</cp:coreProperties>
</file>