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jdTYrf2nklizJ+H7O2KbajjBVvs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 name="Google Shape;4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2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2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2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4" name="Google Shape;184;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3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2" name="Google Shape;222;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3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3" name="Google Shape;233;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4" name="Google Shape;24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4" name="Google Shape;25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 name="Google Shape;6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3" name="Google Shape;26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 name="Google Shape;7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 name="Google Shape;8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2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2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685800" y="2130425"/>
            <a:ext cx="7772400" cy="1470025"/>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1" name="Google Shape;11;p13"/>
          <p:cNvSpPr txBox="1">
            <a:spLocks noGrp="1"/>
          </p:cNvSpPr>
          <p:nvPr>
            <p:ph type="body" idx="1"/>
          </p:nvPr>
        </p:nvSpPr>
        <p:spPr>
          <a:xfrm>
            <a:off x="1371600" y="3886200"/>
            <a:ext cx="6400800" cy="1752600"/>
          </a:xfrm>
          <a:prstGeom prst="rect">
            <a:avLst/>
          </a:prstGeom>
          <a:noFill/>
          <a:ln>
            <a:noFill/>
          </a:ln>
        </p:spPr>
        <p:txBody>
          <a:bodyPr spcFirstLastPara="1" wrap="square" lIns="45700" tIns="45700" rIns="45700" bIns="45700" anchor="t" anchorCtr="0">
            <a:normAutofit/>
          </a:bodyPr>
          <a:lstStyle>
            <a:lvl1pPr marL="457200" lvl="0" indent="-228600" algn="ctr">
              <a:lnSpc>
                <a:spcPct val="100000"/>
              </a:lnSpc>
              <a:spcBef>
                <a:spcPts val="700"/>
              </a:spcBef>
              <a:spcAft>
                <a:spcPts val="0"/>
              </a:spcAft>
              <a:buClr>
                <a:srgbClr val="888888"/>
              </a:buClr>
              <a:buSzPts val="3200"/>
              <a:buFont typeface="Calibri"/>
              <a:buNone/>
              <a:defRPr>
                <a:solidFill>
                  <a:srgbClr val="888888"/>
                </a:solidFill>
              </a:defRPr>
            </a:lvl1pPr>
            <a:lvl2pPr marL="914400" lvl="1" indent="-228600" algn="ctr">
              <a:lnSpc>
                <a:spcPct val="100000"/>
              </a:lnSpc>
              <a:spcBef>
                <a:spcPts val="700"/>
              </a:spcBef>
              <a:spcAft>
                <a:spcPts val="0"/>
              </a:spcAft>
              <a:buClr>
                <a:srgbClr val="888888"/>
              </a:buClr>
              <a:buSzPts val="3200"/>
              <a:buFont typeface="Calibri"/>
              <a:buNone/>
              <a:defRPr>
                <a:solidFill>
                  <a:srgbClr val="888888"/>
                </a:solidFill>
              </a:defRPr>
            </a:lvl2pPr>
            <a:lvl3pPr marL="1371600" lvl="2" indent="-228600" algn="ctr">
              <a:lnSpc>
                <a:spcPct val="100000"/>
              </a:lnSpc>
              <a:spcBef>
                <a:spcPts val="700"/>
              </a:spcBef>
              <a:spcAft>
                <a:spcPts val="0"/>
              </a:spcAft>
              <a:buClr>
                <a:srgbClr val="888888"/>
              </a:buClr>
              <a:buSzPts val="3200"/>
              <a:buFont typeface="Calibri"/>
              <a:buNone/>
              <a:defRPr>
                <a:solidFill>
                  <a:srgbClr val="888888"/>
                </a:solidFill>
              </a:defRPr>
            </a:lvl3pPr>
            <a:lvl4pPr marL="1828800" lvl="3" indent="-228600" algn="ctr">
              <a:lnSpc>
                <a:spcPct val="100000"/>
              </a:lnSpc>
              <a:spcBef>
                <a:spcPts val="700"/>
              </a:spcBef>
              <a:spcAft>
                <a:spcPts val="0"/>
              </a:spcAft>
              <a:buClr>
                <a:srgbClr val="888888"/>
              </a:buClr>
              <a:buSzPts val="3200"/>
              <a:buFont typeface="Calibri"/>
              <a:buNone/>
              <a:defRPr>
                <a:solidFill>
                  <a:srgbClr val="888888"/>
                </a:solidFill>
              </a:defRPr>
            </a:lvl4pPr>
            <a:lvl5pPr marL="2286000" lvl="4" indent="-228600" algn="ctr">
              <a:lnSpc>
                <a:spcPct val="100000"/>
              </a:lnSpc>
              <a:spcBef>
                <a:spcPts val="700"/>
              </a:spcBef>
              <a:spcAft>
                <a:spcPts val="0"/>
              </a:spcAft>
              <a:buClr>
                <a:srgbClr val="888888"/>
              </a:buClr>
              <a:buSzPts val="3200"/>
              <a:buFont typeface="Calibri"/>
              <a:buNone/>
              <a:defRPr>
                <a:solidFill>
                  <a:srgbClr val="888888"/>
                </a:solidFill>
              </a:defRPr>
            </a:lvl5pPr>
            <a:lvl6pPr marL="2743200" lvl="5" indent="-342900" algn="l">
              <a:lnSpc>
                <a:spcPct val="100000"/>
              </a:lnSpc>
              <a:spcBef>
                <a:spcPts val="700"/>
              </a:spcBef>
              <a:spcAft>
                <a:spcPts val="0"/>
              </a:spcAft>
              <a:buClr>
                <a:srgbClr val="000000"/>
              </a:buClr>
              <a:buSzPts val="1800"/>
              <a:buChar char="•"/>
              <a:defRPr/>
            </a:lvl6pPr>
            <a:lvl7pPr marL="3200400" lvl="6" indent="-342900" algn="l">
              <a:lnSpc>
                <a:spcPct val="100000"/>
              </a:lnSpc>
              <a:spcBef>
                <a:spcPts val="700"/>
              </a:spcBef>
              <a:spcAft>
                <a:spcPts val="0"/>
              </a:spcAft>
              <a:buClr>
                <a:srgbClr val="000000"/>
              </a:buClr>
              <a:buSzPts val="1800"/>
              <a:buChar char="•"/>
              <a:defRPr/>
            </a:lvl7pPr>
            <a:lvl8pPr marL="3657600" lvl="7" indent="-342900" algn="l">
              <a:lnSpc>
                <a:spcPct val="100000"/>
              </a:lnSpc>
              <a:spcBef>
                <a:spcPts val="700"/>
              </a:spcBef>
              <a:spcAft>
                <a:spcPts val="0"/>
              </a:spcAft>
              <a:buClr>
                <a:srgbClr val="000000"/>
              </a:buClr>
              <a:buSzPts val="1800"/>
              <a:buChar char="•"/>
              <a:defRPr/>
            </a:lvl8pPr>
            <a:lvl9pPr marL="4114800" lvl="8" indent="-342900" algn="l">
              <a:lnSpc>
                <a:spcPct val="100000"/>
              </a:lnSpc>
              <a:spcBef>
                <a:spcPts val="700"/>
              </a:spcBef>
              <a:spcAft>
                <a:spcPts val="0"/>
              </a:spcAft>
              <a:buClr>
                <a:srgbClr val="000000"/>
              </a:buClr>
              <a:buSzPts val="1800"/>
              <a:buChar char="•"/>
              <a:defRPr/>
            </a:lvl9pPr>
          </a:lstStyle>
          <a:p>
            <a:endParaRPr/>
          </a:p>
        </p:txBody>
      </p:sp>
      <p:sp>
        <p:nvSpPr>
          <p:cNvPr id="12" name="Google Shape;12;p13"/>
          <p:cNvSpPr txBox="1">
            <a:spLocks noGrp="1"/>
          </p:cNvSpPr>
          <p:nvPr>
            <p:ph type="sldNum" idx="12"/>
          </p:nvPr>
        </p:nvSpPr>
        <p:spPr>
          <a:xfrm>
            <a:off x="8428176" y="6414760"/>
            <a:ext cx="258624" cy="248305"/>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tx">
  <p:cSld name="TITLE_AND_BODY">
    <p:spTree>
      <p:nvGrpSpPr>
        <p:cNvPr id="1" name="Shape 13"/>
        <p:cNvGrpSpPr/>
        <p:nvPr/>
      </p:nvGrpSpPr>
      <p:grpSpPr>
        <a:xfrm>
          <a:off x="0" y="0"/>
          <a:ext cx="0" cy="0"/>
          <a:chOff x="0" y="0"/>
          <a:chExt cx="0" cy="0"/>
        </a:xfrm>
      </p:grpSpPr>
      <p:sp>
        <p:nvSpPr>
          <p:cNvPr id="14" name="Google Shape;14;p14"/>
          <p:cNvSpPr txBox="1">
            <a:spLocks noGrp="1"/>
          </p:cNvSpPr>
          <p:nvPr>
            <p:ph type="title"/>
          </p:nvPr>
        </p:nvSpPr>
        <p:spPr>
          <a:xfrm>
            <a:off x="457200" y="274638"/>
            <a:ext cx="8229600" cy="1143001"/>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5" name="Google Shape;15;p14"/>
          <p:cNvSpPr txBox="1">
            <a:spLocks noGrp="1"/>
          </p:cNvSpPr>
          <p:nvPr>
            <p:ph type="body" idx="1"/>
          </p:nvPr>
        </p:nvSpPr>
        <p:spPr>
          <a:xfrm>
            <a:off x="457200" y="1600200"/>
            <a:ext cx="8229600" cy="4525963"/>
          </a:xfrm>
          <a:prstGeom prst="rect">
            <a:avLst/>
          </a:prstGeom>
          <a:noFill/>
          <a:ln>
            <a:noFill/>
          </a:ln>
        </p:spPr>
        <p:txBody>
          <a:bodyPr spcFirstLastPara="1" wrap="square" lIns="45700" tIns="45700" rIns="45700" bIns="45700" anchor="t" anchorCtr="0">
            <a:normAutofit/>
          </a:bodyPr>
          <a:lstStyle>
            <a:lvl1pPr marL="457200" lvl="0" indent="-342900" algn="l">
              <a:lnSpc>
                <a:spcPct val="100000"/>
              </a:lnSpc>
              <a:spcBef>
                <a:spcPts val="700"/>
              </a:spcBef>
              <a:spcAft>
                <a:spcPts val="0"/>
              </a:spcAft>
              <a:buClr>
                <a:srgbClr val="000000"/>
              </a:buClr>
              <a:buSzPts val="1800"/>
              <a:buChar char="•"/>
              <a:defRPr/>
            </a:lvl1pPr>
            <a:lvl2pPr marL="914400" lvl="1" indent="-342900" algn="l">
              <a:lnSpc>
                <a:spcPct val="100000"/>
              </a:lnSpc>
              <a:spcBef>
                <a:spcPts val="700"/>
              </a:spcBef>
              <a:spcAft>
                <a:spcPts val="0"/>
              </a:spcAft>
              <a:buClr>
                <a:srgbClr val="000000"/>
              </a:buClr>
              <a:buSzPts val="1800"/>
              <a:buChar char="–"/>
              <a:defRPr/>
            </a:lvl2pPr>
            <a:lvl3pPr marL="1371600" lvl="2" indent="-342900" algn="l">
              <a:lnSpc>
                <a:spcPct val="100000"/>
              </a:lnSpc>
              <a:spcBef>
                <a:spcPts val="700"/>
              </a:spcBef>
              <a:spcAft>
                <a:spcPts val="0"/>
              </a:spcAft>
              <a:buClr>
                <a:srgbClr val="000000"/>
              </a:buClr>
              <a:buSzPts val="1800"/>
              <a:buChar char="•"/>
              <a:defRPr/>
            </a:lvl3pPr>
            <a:lvl4pPr marL="1828800" lvl="3" indent="-342900" algn="l">
              <a:lnSpc>
                <a:spcPct val="100000"/>
              </a:lnSpc>
              <a:spcBef>
                <a:spcPts val="700"/>
              </a:spcBef>
              <a:spcAft>
                <a:spcPts val="0"/>
              </a:spcAft>
              <a:buClr>
                <a:srgbClr val="000000"/>
              </a:buClr>
              <a:buSzPts val="1800"/>
              <a:buChar char="–"/>
              <a:defRPr/>
            </a:lvl4pPr>
            <a:lvl5pPr marL="2286000" lvl="4" indent="-342900" algn="l">
              <a:lnSpc>
                <a:spcPct val="100000"/>
              </a:lnSpc>
              <a:spcBef>
                <a:spcPts val="700"/>
              </a:spcBef>
              <a:spcAft>
                <a:spcPts val="0"/>
              </a:spcAft>
              <a:buClr>
                <a:srgbClr val="000000"/>
              </a:buClr>
              <a:buSzPts val="1800"/>
              <a:buChar char="»"/>
              <a:defRPr/>
            </a:lvl5pPr>
            <a:lvl6pPr marL="2743200" lvl="5" indent="-342900" algn="l">
              <a:lnSpc>
                <a:spcPct val="100000"/>
              </a:lnSpc>
              <a:spcBef>
                <a:spcPts val="700"/>
              </a:spcBef>
              <a:spcAft>
                <a:spcPts val="0"/>
              </a:spcAft>
              <a:buClr>
                <a:srgbClr val="000000"/>
              </a:buClr>
              <a:buSzPts val="1800"/>
              <a:buChar char="•"/>
              <a:defRPr/>
            </a:lvl6pPr>
            <a:lvl7pPr marL="3200400" lvl="6" indent="-342900" algn="l">
              <a:lnSpc>
                <a:spcPct val="100000"/>
              </a:lnSpc>
              <a:spcBef>
                <a:spcPts val="700"/>
              </a:spcBef>
              <a:spcAft>
                <a:spcPts val="0"/>
              </a:spcAft>
              <a:buClr>
                <a:srgbClr val="000000"/>
              </a:buClr>
              <a:buSzPts val="1800"/>
              <a:buChar char="•"/>
              <a:defRPr/>
            </a:lvl7pPr>
            <a:lvl8pPr marL="3657600" lvl="7" indent="-342900" algn="l">
              <a:lnSpc>
                <a:spcPct val="100000"/>
              </a:lnSpc>
              <a:spcBef>
                <a:spcPts val="700"/>
              </a:spcBef>
              <a:spcAft>
                <a:spcPts val="0"/>
              </a:spcAft>
              <a:buClr>
                <a:srgbClr val="000000"/>
              </a:buClr>
              <a:buSzPts val="1800"/>
              <a:buChar char="•"/>
              <a:defRPr/>
            </a:lvl8pPr>
            <a:lvl9pPr marL="4114800" lvl="8" indent="-342900" algn="l">
              <a:lnSpc>
                <a:spcPct val="100000"/>
              </a:lnSpc>
              <a:spcBef>
                <a:spcPts val="700"/>
              </a:spcBef>
              <a:spcAft>
                <a:spcPts val="0"/>
              </a:spcAft>
              <a:buClr>
                <a:srgbClr val="000000"/>
              </a:buClr>
              <a:buSzPts val="1800"/>
              <a:buChar char="•"/>
              <a:defRPr/>
            </a:lvl9pPr>
          </a:lstStyle>
          <a:p>
            <a:endParaRPr/>
          </a:p>
        </p:txBody>
      </p:sp>
      <p:sp>
        <p:nvSpPr>
          <p:cNvPr id="16" name="Google Shape;16;p14"/>
          <p:cNvSpPr txBox="1">
            <a:spLocks noGrp="1"/>
          </p:cNvSpPr>
          <p:nvPr>
            <p:ph type="sldNum" idx="12"/>
          </p:nvPr>
        </p:nvSpPr>
        <p:spPr>
          <a:xfrm>
            <a:off x="8428176" y="6414760"/>
            <a:ext cx="258624" cy="248305"/>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7"/>
        <p:cNvGrpSpPr/>
        <p:nvPr/>
      </p:nvGrpSpPr>
      <p:grpSpPr>
        <a:xfrm>
          <a:off x="0" y="0"/>
          <a:ext cx="0" cy="0"/>
          <a:chOff x="0" y="0"/>
          <a:chExt cx="0" cy="0"/>
        </a:xfrm>
      </p:grpSpPr>
      <p:sp>
        <p:nvSpPr>
          <p:cNvPr id="18" name="Google Shape;18;p15"/>
          <p:cNvSpPr txBox="1">
            <a:spLocks noGrp="1"/>
          </p:cNvSpPr>
          <p:nvPr>
            <p:ph type="sldNum" idx="12"/>
          </p:nvPr>
        </p:nvSpPr>
        <p:spPr>
          <a:xfrm>
            <a:off x="8428176" y="6414760"/>
            <a:ext cx="258624" cy="248305"/>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9"/>
        <p:cNvGrpSpPr/>
        <p:nvPr/>
      </p:nvGrpSpPr>
      <p:grpSpPr>
        <a:xfrm>
          <a:off x="0" y="0"/>
          <a:ext cx="0" cy="0"/>
          <a:chOff x="0" y="0"/>
          <a:chExt cx="0" cy="0"/>
        </a:xfrm>
      </p:grpSpPr>
      <p:sp>
        <p:nvSpPr>
          <p:cNvPr id="20" name="Google Shape;20;p16"/>
          <p:cNvSpPr txBox="1">
            <a:spLocks noGrp="1"/>
          </p:cNvSpPr>
          <p:nvPr>
            <p:ph type="title"/>
          </p:nvPr>
        </p:nvSpPr>
        <p:spPr>
          <a:xfrm>
            <a:off x="722312" y="4406900"/>
            <a:ext cx="7772401" cy="1362075"/>
          </a:xfrm>
          <a:prstGeom prst="rect">
            <a:avLst/>
          </a:prstGeom>
          <a:noFill/>
          <a:ln>
            <a:noFill/>
          </a:ln>
        </p:spPr>
        <p:txBody>
          <a:bodyPr spcFirstLastPara="1" wrap="square" lIns="45700" tIns="45700" rIns="45700" bIns="45700" anchor="t" anchorCtr="0">
            <a:normAutofit/>
          </a:bodyPr>
          <a:lstStyle>
            <a:lvl1pPr lvl="0" algn="l">
              <a:lnSpc>
                <a:spcPct val="100000"/>
              </a:lnSpc>
              <a:spcBef>
                <a:spcPts val="0"/>
              </a:spcBef>
              <a:spcAft>
                <a:spcPts val="0"/>
              </a:spcAft>
              <a:buClr>
                <a:srgbClr val="000000"/>
              </a:buClr>
              <a:buSzPts val="4000"/>
              <a:buFont typeface="Calibri"/>
              <a:buNone/>
              <a:defRPr sz="4000" b="1" cap="none"/>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1" name="Google Shape;21;p16"/>
          <p:cNvSpPr txBox="1">
            <a:spLocks noGrp="1"/>
          </p:cNvSpPr>
          <p:nvPr>
            <p:ph type="body" idx="1"/>
          </p:nvPr>
        </p:nvSpPr>
        <p:spPr>
          <a:xfrm>
            <a:off x="722312" y="2906713"/>
            <a:ext cx="7772401" cy="1500188"/>
          </a:xfrm>
          <a:prstGeom prst="rect">
            <a:avLst/>
          </a:prstGeom>
          <a:noFill/>
          <a:ln>
            <a:noFill/>
          </a:ln>
        </p:spPr>
        <p:txBody>
          <a:bodyPr spcFirstLastPara="1" wrap="square" lIns="45700" tIns="45700" rIns="45700" bIns="45700" anchor="b" anchorCtr="0">
            <a:normAutofit/>
          </a:bodyPr>
          <a:lstStyle>
            <a:lvl1pPr marL="457200" lvl="0" indent="-228600" algn="l">
              <a:lnSpc>
                <a:spcPct val="100000"/>
              </a:lnSpc>
              <a:spcBef>
                <a:spcPts val="400"/>
              </a:spcBef>
              <a:spcAft>
                <a:spcPts val="0"/>
              </a:spcAft>
              <a:buClr>
                <a:srgbClr val="888888"/>
              </a:buClr>
              <a:buSzPts val="2000"/>
              <a:buFont typeface="Calibri"/>
              <a:buNone/>
              <a:defRPr sz="2000">
                <a:solidFill>
                  <a:srgbClr val="888888"/>
                </a:solidFill>
              </a:defRPr>
            </a:lvl1pPr>
            <a:lvl2pPr marL="914400" lvl="1" indent="-228600" algn="l">
              <a:lnSpc>
                <a:spcPct val="100000"/>
              </a:lnSpc>
              <a:spcBef>
                <a:spcPts val="400"/>
              </a:spcBef>
              <a:spcAft>
                <a:spcPts val="0"/>
              </a:spcAft>
              <a:buClr>
                <a:srgbClr val="888888"/>
              </a:buClr>
              <a:buSzPts val="2000"/>
              <a:buFont typeface="Calibri"/>
              <a:buNone/>
              <a:defRPr sz="2000">
                <a:solidFill>
                  <a:srgbClr val="888888"/>
                </a:solidFill>
              </a:defRPr>
            </a:lvl2pPr>
            <a:lvl3pPr marL="1371600" lvl="2" indent="-228600" algn="l">
              <a:lnSpc>
                <a:spcPct val="100000"/>
              </a:lnSpc>
              <a:spcBef>
                <a:spcPts val="400"/>
              </a:spcBef>
              <a:spcAft>
                <a:spcPts val="0"/>
              </a:spcAft>
              <a:buClr>
                <a:srgbClr val="888888"/>
              </a:buClr>
              <a:buSzPts val="2000"/>
              <a:buFont typeface="Calibri"/>
              <a:buNone/>
              <a:defRPr sz="2000">
                <a:solidFill>
                  <a:srgbClr val="888888"/>
                </a:solidFill>
              </a:defRPr>
            </a:lvl3pPr>
            <a:lvl4pPr marL="1828800" lvl="3" indent="-228600" algn="l">
              <a:lnSpc>
                <a:spcPct val="100000"/>
              </a:lnSpc>
              <a:spcBef>
                <a:spcPts val="400"/>
              </a:spcBef>
              <a:spcAft>
                <a:spcPts val="0"/>
              </a:spcAft>
              <a:buClr>
                <a:srgbClr val="888888"/>
              </a:buClr>
              <a:buSzPts val="2000"/>
              <a:buFont typeface="Calibri"/>
              <a:buNone/>
              <a:defRPr sz="2000">
                <a:solidFill>
                  <a:srgbClr val="888888"/>
                </a:solidFill>
              </a:defRPr>
            </a:lvl4pPr>
            <a:lvl5pPr marL="2286000" lvl="4" indent="-228600" algn="l">
              <a:lnSpc>
                <a:spcPct val="100000"/>
              </a:lnSpc>
              <a:spcBef>
                <a:spcPts val="400"/>
              </a:spcBef>
              <a:spcAft>
                <a:spcPts val="0"/>
              </a:spcAft>
              <a:buClr>
                <a:srgbClr val="888888"/>
              </a:buClr>
              <a:buSzPts val="2000"/>
              <a:buFont typeface="Calibri"/>
              <a:buNone/>
              <a:defRPr sz="2000">
                <a:solidFill>
                  <a:srgbClr val="888888"/>
                </a:solidFill>
              </a:defRPr>
            </a:lvl5pPr>
            <a:lvl6pPr marL="2743200" lvl="5" indent="-342900" algn="l">
              <a:lnSpc>
                <a:spcPct val="100000"/>
              </a:lnSpc>
              <a:spcBef>
                <a:spcPts val="700"/>
              </a:spcBef>
              <a:spcAft>
                <a:spcPts val="0"/>
              </a:spcAft>
              <a:buClr>
                <a:srgbClr val="000000"/>
              </a:buClr>
              <a:buSzPts val="1800"/>
              <a:buChar char="•"/>
              <a:defRPr/>
            </a:lvl6pPr>
            <a:lvl7pPr marL="3200400" lvl="6" indent="-342900" algn="l">
              <a:lnSpc>
                <a:spcPct val="100000"/>
              </a:lnSpc>
              <a:spcBef>
                <a:spcPts val="700"/>
              </a:spcBef>
              <a:spcAft>
                <a:spcPts val="0"/>
              </a:spcAft>
              <a:buClr>
                <a:srgbClr val="000000"/>
              </a:buClr>
              <a:buSzPts val="1800"/>
              <a:buChar char="•"/>
              <a:defRPr/>
            </a:lvl7pPr>
            <a:lvl8pPr marL="3657600" lvl="7" indent="-342900" algn="l">
              <a:lnSpc>
                <a:spcPct val="100000"/>
              </a:lnSpc>
              <a:spcBef>
                <a:spcPts val="700"/>
              </a:spcBef>
              <a:spcAft>
                <a:spcPts val="0"/>
              </a:spcAft>
              <a:buClr>
                <a:srgbClr val="000000"/>
              </a:buClr>
              <a:buSzPts val="1800"/>
              <a:buChar char="•"/>
              <a:defRPr/>
            </a:lvl8pPr>
            <a:lvl9pPr marL="4114800" lvl="8" indent="-342900" algn="l">
              <a:lnSpc>
                <a:spcPct val="100000"/>
              </a:lnSpc>
              <a:spcBef>
                <a:spcPts val="700"/>
              </a:spcBef>
              <a:spcAft>
                <a:spcPts val="0"/>
              </a:spcAft>
              <a:buClr>
                <a:srgbClr val="000000"/>
              </a:buClr>
              <a:buSzPts val="1800"/>
              <a:buChar char="•"/>
              <a:defRPr/>
            </a:lvl9pPr>
          </a:lstStyle>
          <a:p>
            <a:endParaRPr/>
          </a:p>
        </p:txBody>
      </p:sp>
      <p:sp>
        <p:nvSpPr>
          <p:cNvPr id="22" name="Google Shape;22;p16"/>
          <p:cNvSpPr txBox="1">
            <a:spLocks noGrp="1"/>
          </p:cNvSpPr>
          <p:nvPr>
            <p:ph type="sldNum" idx="12"/>
          </p:nvPr>
        </p:nvSpPr>
        <p:spPr>
          <a:xfrm>
            <a:off x="8428176" y="6414760"/>
            <a:ext cx="258624" cy="248305"/>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3"/>
        <p:cNvGrpSpPr/>
        <p:nvPr/>
      </p:nvGrpSpPr>
      <p:grpSpPr>
        <a:xfrm>
          <a:off x="0" y="0"/>
          <a:ext cx="0" cy="0"/>
          <a:chOff x="0" y="0"/>
          <a:chExt cx="0" cy="0"/>
        </a:xfrm>
      </p:grpSpPr>
      <p:sp>
        <p:nvSpPr>
          <p:cNvPr id="24" name="Google Shape;24;p17"/>
          <p:cNvSpPr txBox="1">
            <a:spLocks noGrp="1"/>
          </p:cNvSpPr>
          <p:nvPr>
            <p:ph type="title"/>
          </p:nvPr>
        </p:nvSpPr>
        <p:spPr>
          <a:xfrm>
            <a:off x="457200" y="274638"/>
            <a:ext cx="8229600" cy="1143001"/>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5" name="Google Shape;25;p17"/>
          <p:cNvSpPr txBox="1">
            <a:spLocks noGrp="1"/>
          </p:cNvSpPr>
          <p:nvPr>
            <p:ph type="body" idx="1"/>
          </p:nvPr>
        </p:nvSpPr>
        <p:spPr>
          <a:xfrm>
            <a:off x="457200" y="1600200"/>
            <a:ext cx="4038600" cy="4525963"/>
          </a:xfrm>
          <a:prstGeom prst="rect">
            <a:avLst/>
          </a:prstGeom>
          <a:noFill/>
          <a:ln>
            <a:noFill/>
          </a:ln>
        </p:spPr>
        <p:txBody>
          <a:bodyPr spcFirstLastPara="1" wrap="square" lIns="45700" tIns="45700" rIns="45700" bIns="45700" anchor="t" anchorCtr="0">
            <a:normAutofit/>
          </a:bodyPr>
          <a:lstStyle>
            <a:lvl1pPr marL="457200" lvl="0" indent="-406400" algn="l">
              <a:lnSpc>
                <a:spcPct val="100000"/>
              </a:lnSpc>
              <a:spcBef>
                <a:spcPts val="600"/>
              </a:spcBef>
              <a:spcAft>
                <a:spcPts val="0"/>
              </a:spcAft>
              <a:buClr>
                <a:srgbClr val="000000"/>
              </a:buClr>
              <a:buSzPts val="2800"/>
              <a:buChar char="•"/>
              <a:defRPr sz="2800"/>
            </a:lvl1pPr>
            <a:lvl2pPr marL="914400" lvl="1" indent="-406400" algn="l">
              <a:lnSpc>
                <a:spcPct val="100000"/>
              </a:lnSpc>
              <a:spcBef>
                <a:spcPts val="600"/>
              </a:spcBef>
              <a:spcAft>
                <a:spcPts val="0"/>
              </a:spcAft>
              <a:buClr>
                <a:srgbClr val="000000"/>
              </a:buClr>
              <a:buSzPts val="2800"/>
              <a:buChar char="–"/>
              <a:defRPr sz="2800"/>
            </a:lvl2pPr>
            <a:lvl3pPr marL="1371600" lvl="2" indent="-406400" algn="l">
              <a:lnSpc>
                <a:spcPct val="100000"/>
              </a:lnSpc>
              <a:spcBef>
                <a:spcPts val="600"/>
              </a:spcBef>
              <a:spcAft>
                <a:spcPts val="0"/>
              </a:spcAft>
              <a:buClr>
                <a:srgbClr val="000000"/>
              </a:buClr>
              <a:buSzPts val="2800"/>
              <a:buChar char="•"/>
              <a:defRPr sz="2800"/>
            </a:lvl3pPr>
            <a:lvl4pPr marL="1828800" lvl="3" indent="-406400" algn="l">
              <a:lnSpc>
                <a:spcPct val="100000"/>
              </a:lnSpc>
              <a:spcBef>
                <a:spcPts val="600"/>
              </a:spcBef>
              <a:spcAft>
                <a:spcPts val="0"/>
              </a:spcAft>
              <a:buClr>
                <a:srgbClr val="000000"/>
              </a:buClr>
              <a:buSzPts val="2800"/>
              <a:buChar char="–"/>
              <a:defRPr sz="2800"/>
            </a:lvl4pPr>
            <a:lvl5pPr marL="2286000" lvl="4" indent="-406400" algn="l">
              <a:lnSpc>
                <a:spcPct val="100000"/>
              </a:lnSpc>
              <a:spcBef>
                <a:spcPts val="600"/>
              </a:spcBef>
              <a:spcAft>
                <a:spcPts val="0"/>
              </a:spcAft>
              <a:buClr>
                <a:srgbClr val="000000"/>
              </a:buClr>
              <a:buSzPts val="2800"/>
              <a:buChar char="»"/>
              <a:defRPr sz="2800"/>
            </a:lvl5pPr>
            <a:lvl6pPr marL="2743200" lvl="5" indent="-342900" algn="l">
              <a:lnSpc>
                <a:spcPct val="100000"/>
              </a:lnSpc>
              <a:spcBef>
                <a:spcPts val="700"/>
              </a:spcBef>
              <a:spcAft>
                <a:spcPts val="0"/>
              </a:spcAft>
              <a:buClr>
                <a:srgbClr val="000000"/>
              </a:buClr>
              <a:buSzPts val="1800"/>
              <a:buChar char="•"/>
              <a:defRPr/>
            </a:lvl6pPr>
            <a:lvl7pPr marL="3200400" lvl="6" indent="-342900" algn="l">
              <a:lnSpc>
                <a:spcPct val="100000"/>
              </a:lnSpc>
              <a:spcBef>
                <a:spcPts val="700"/>
              </a:spcBef>
              <a:spcAft>
                <a:spcPts val="0"/>
              </a:spcAft>
              <a:buClr>
                <a:srgbClr val="000000"/>
              </a:buClr>
              <a:buSzPts val="1800"/>
              <a:buChar char="•"/>
              <a:defRPr/>
            </a:lvl7pPr>
            <a:lvl8pPr marL="3657600" lvl="7" indent="-342900" algn="l">
              <a:lnSpc>
                <a:spcPct val="100000"/>
              </a:lnSpc>
              <a:spcBef>
                <a:spcPts val="700"/>
              </a:spcBef>
              <a:spcAft>
                <a:spcPts val="0"/>
              </a:spcAft>
              <a:buClr>
                <a:srgbClr val="000000"/>
              </a:buClr>
              <a:buSzPts val="1800"/>
              <a:buChar char="•"/>
              <a:defRPr/>
            </a:lvl8pPr>
            <a:lvl9pPr marL="4114800" lvl="8" indent="-342900" algn="l">
              <a:lnSpc>
                <a:spcPct val="100000"/>
              </a:lnSpc>
              <a:spcBef>
                <a:spcPts val="700"/>
              </a:spcBef>
              <a:spcAft>
                <a:spcPts val="0"/>
              </a:spcAft>
              <a:buClr>
                <a:srgbClr val="000000"/>
              </a:buClr>
              <a:buSzPts val="1800"/>
              <a:buChar char="•"/>
              <a:defRPr/>
            </a:lvl9pPr>
          </a:lstStyle>
          <a:p>
            <a:endParaRPr/>
          </a:p>
        </p:txBody>
      </p:sp>
      <p:sp>
        <p:nvSpPr>
          <p:cNvPr id="26" name="Google Shape;26;p17"/>
          <p:cNvSpPr txBox="1">
            <a:spLocks noGrp="1"/>
          </p:cNvSpPr>
          <p:nvPr>
            <p:ph type="sldNum" idx="12"/>
          </p:nvPr>
        </p:nvSpPr>
        <p:spPr>
          <a:xfrm>
            <a:off x="8428176" y="6414760"/>
            <a:ext cx="258624" cy="248305"/>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27"/>
        <p:cNvGrpSpPr/>
        <p:nvPr/>
      </p:nvGrpSpPr>
      <p:grpSpPr>
        <a:xfrm>
          <a:off x="0" y="0"/>
          <a:ext cx="0" cy="0"/>
          <a:chOff x="0" y="0"/>
          <a:chExt cx="0" cy="0"/>
        </a:xfrm>
      </p:grpSpPr>
      <p:sp>
        <p:nvSpPr>
          <p:cNvPr id="28" name="Google Shape;28;p18"/>
          <p:cNvSpPr txBox="1">
            <a:spLocks noGrp="1"/>
          </p:cNvSpPr>
          <p:nvPr>
            <p:ph type="title"/>
          </p:nvPr>
        </p:nvSpPr>
        <p:spPr>
          <a:xfrm>
            <a:off x="457200" y="274638"/>
            <a:ext cx="8229600" cy="1143001"/>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9" name="Google Shape;29;p18"/>
          <p:cNvSpPr txBox="1">
            <a:spLocks noGrp="1"/>
          </p:cNvSpPr>
          <p:nvPr>
            <p:ph type="body" idx="1"/>
          </p:nvPr>
        </p:nvSpPr>
        <p:spPr>
          <a:xfrm>
            <a:off x="457200" y="1535112"/>
            <a:ext cx="4040188" cy="639763"/>
          </a:xfrm>
          <a:prstGeom prst="rect">
            <a:avLst/>
          </a:prstGeom>
          <a:noFill/>
          <a:ln>
            <a:noFill/>
          </a:ln>
        </p:spPr>
        <p:txBody>
          <a:bodyPr spcFirstLastPara="1" wrap="square" lIns="45700" tIns="45700" rIns="45700" bIns="45700" anchor="b" anchorCtr="0">
            <a:normAutofit/>
          </a:bodyPr>
          <a:lstStyle>
            <a:lvl1pPr marL="457200" lvl="0" indent="-228600" algn="l">
              <a:lnSpc>
                <a:spcPct val="100000"/>
              </a:lnSpc>
              <a:spcBef>
                <a:spcPts val="500"/>
              </a:spcBef>
              <a:spcAft>
                <a:spcPts val="0"/>
              </a:spcAft>
              <a:buClr>
                <a:srgbClr val="000000"/>
              </a:buClr>
              <a:buSzPts val="2400"/>
              <a:buFont typeface="Calibri"/>
              <a:buNone/>
              <a:defRPr sz="2400" b="1"/>
            </a:lvl1pPr>
            <a:lvl2pPr marL="914400" lvl="1" indent="-228600" algn="l">
              <a:lnSpc>
                <a:spcPct val="100000"/>
              </a:lnSpc>
              <a:spcBef>
                <a:spcPts val="500"/>
              </a:spcBef>
              <a:spcAft>
                <a:spcPts val="0"/>
              </a:spcAft>
              <a:buClr>
                <a:srgbClr val="000000"/>
              </a:buClr>
              <a:buSzPts val="2400"/>
              <a:buFont typeface="Calibri"/>
              <a:buNone/>
              <a:defRPr sz="2400" b="1"/>
            </a:lvl2pPr>
            <a:lvl3pPr marL="1371600" lvl="2" indent="-228600" algn="l">
              <a:lnSpc>
                <a:spcPct val="100000"/>
              </a:lnSpc>
              <a:spcBef>
                <a:spcPts val="500"/>
              </a:spcBef>
              <a:spcAft>
                <a:spcPts val="0"/>
              </a:spcAft>
              <a:buClr>
                <a:srgbClr val="000000"/>
              </a:buClr>
              <a:buSzPts val="2400"/>
              <a:buFont typeface="Calibri"/>
              <a:buNone/>
              <a:defRPr sz="2400" b="1"/>
            </a:lvl3pPr>
            <a:lvl4pPr marL="1828800" lvl="3" indent="-228600" algn="l">
              <a:lnSpc>
                <a:spcPct val="100000"/>
              </a:lnSpc>
              <a:spcBef>
                <a:spcPts val="500"/>
              </a:spcBef>
              <a:spcAft>
                <a:spcPts val="0"/>
              </a:spcAft>
              <a:buClr>
                <a:srgbClr val="000000"/>
              </a:buClr>
              <a:buSzPts val="2400"/>
              <a:buFont typeface="Calibri"/>
              <a:buNone/>
              <a:defRPr sz="2400" b="1"/>
            </a:lvl4pPr>
            <a:lvl5pPr marL="2286000" lvl="4" indent="-228600" algn="l">
              <a:lnSpc>
                <a:spcPct val="100000"/>
              </a:lnSpc>
              <a:spcBef>
                <a:spcPts val="500"/>
              </a:spcBef>
              <a:spcAft>
                <a:spcPts val="0"/>
              </a:spcAft>
              <a:buClr>
                <a:srgbClr val="000000"/>
              </a:buClr>
              <a:buSzPts val="2400"/>
              <a:buFont typeface="Calibri"/>
              <a:buNone/>
              <a:defRPr sz="2400" b="1"/>
            </a:lvl5pPr>
            <a:lvl6pPr marL="2743200" lvl="5" indent="-342900" algn="l">
              <a:lnSpc>
                <a:spcPct val="100000"/>
              </a:lnSpc>
              <a:spcBef>
                <a:spcPts val="700"/>
              </a:spcBef>
              <a:spcAft>
                <a:spcPts val="0"/>
              </a:spcAft>
              <a:buClr>
                <a:srgbClr val="000000"/>
              </a:buClr>
              <a:buSzPts val="1800"/>
              <a:buChar char="•"/>
              <a:defRPr/>
            </a:lvl6pPr>
            <a:lvl7pPr marL="3200400" lvl="6" indent="-342900" algn="l">
              <a:lnSpc>
                <a:spcPct val="100000"/>
              </a:lnSpc>
              <a:spcBef>
                <a:spcPts val="700"/>
              </a:spcBef>
              <a:spcAft>
                <a:spcPts val="0"/>
              </a:spcAft>
              <a:buClr>
                <a:srgbClr val="000000"/>
              </a:buClr>
              <a:buSzPts val="1800"/>
              <a:buChar char="•"/>
              <a:defRPr/>
            </a:lvl7pPr>
            <a:lvl8pPr marL="3657600" lvl="7" indent="-342900" algn="l">
              <a:lnSpc>
                <a:spcPct val="100000"/>
              </a:lnSpc>
              <a:spcBef>
                <a:spcPts val="700"/>
              </a:spcBef>
              <a:spcAft>
                <a:spcPts val="0"/>
              </a:spcAft>
              <a:buClr>
                <a:srgbClr val="000000"/>
              </a:buClr>
              <a:buSzPts val="1800"/>
              <a:buChar char="•"/>
              <a:defRPr/>
            </a:lvl8pPr>
            <a:lvl9pPr marL="4114800" lvl="8" indent="-342900" algn="l">
              <a:lnSpc>
                <a:spcPct val="100000"/>
              </a:lnSpc>
              <a:spcBef>
                <a:spcPts val="700"/>
              </a:spcBef>
              <a:spcAft>
                <a:spcPts val="0"/>
              </a:spcAft>
              <a:buClr>
                <a:srgbClr val="000000"/>
              </a:buClr>
              <a:buSzPts val="1800"/>
              <a:buChar char="•"/>
              <a:defRPr/>
            </a:lvl9pPr>
          </a:lstStyle>
          <a:p>
            <a:endParaRPr/>
          </a:p>
        </p:txBody>
      </p:sp>
      <p:sp>
        <p:nvSpPr>
          <p:cNvPr id="30" name="Google Shape;30;p18"/>
          <p:cNvSpPr txBox="1">
            <a:spLocks noGrp="1"/>
          </p:cNvSpPr>
          <p:nvPr>
            <p:ph type="body" idx="2"/>
          </p:nvPr>
        </p:nvSpPr>
        <p:spPr>
          <a:xfrm>
            <a:off x="4645025" y="1535112"/>
            <a:ext cx="4041775" cy="639763"/>
          </a:xfrm>
          <a:prstGeom prst="rect">
            <a:avLst/>
          </a:prstGeom>
          <a:noFill/>
          <a:ln>
            <a:noFill/>
          </a:ln>
        </p:spPr>
        <p:txBody>
          <a:bodyPr spcFirstLastPara="1" wrap="square" lIns="45700" tIns="45700" rIns="45700" bIns="45700" anchor="b" anchorCtr="0">
            <a:normAutofit/>
          </a:bodyPr>
          <a:lstStyle>
            <a:lvl1pPr marL="457200" lvl="0" indent="-342900" algn="l">
              <a:lnSpc>
                <a:spcPct val="100000"/>
              </a:lnSpc>
              <a:spcBef>
                <a:spcPts val="700"/>
              </a:spcBef>
              <a:spcAft>
                <a:spcPts val="0"/>
              </a:spcAft>
              <a:buClr>
                <a:srgbClr val="000000"/>
              </a:buClr>
              <a:buSzPts val="1800"/>
              <a:buChar char="•"/>
              <a:defRPr/>
            </a:lvl1pPr>
            <a:lvl2pPr marL="914400" lvl="1" indent="-342900" algn="l">
              <a:lnSpc>
                <a:spcPct val="100000"/>
              </a:lnSpc>
              <a:spcBef>
                <a:spcPts val="700"/>
              </a:spcBef>
              <a:spcAft>
                <a:spcPts val="0"/>
              </a:spcAft>
              <a:buClr>
                <a:srgbClr val="000000"/>
              </a:buClr>
              <a:buSzPts val="1800"/>
              <a:buChar char="–"/>
              <a:defRPr/>
            </a:lvl2pPr>
            <a:lvl3pPr marL="1371600" lvl="2" indent="-342900" algn="l">
              <a:lnSpc>
                <a:spcPct val="100000"/>
              </a:lnSpc>
              <a:spcBef>
                <a:spcPts val="700"/>
              </a:spcBef>
              <a:spcAft>
                <a:spcPts val="0"/>
              </a:spcAft>
              <a:buClr>
                <a:srgbClr val="000000"/>
              </a:buClr>
              <a:buSzPts val="1800"/>
              <a:buChar char="•"/>
              <a:defRPr/>
            </a:lvl3pPr>
            <a:lvl4pPr marL="1828800" lvl="3" indent="-342900" algn="l">
              <a:lnSpc>
                <a:spcPct val="100000"/>
              </a:lnSpc>
              <a:spcBef>
                <a:spcPts val="700"/>
              </a:spcBef>
              <a:spcAft>
                <a:spcPts val="0"/>
              </a:spcAft>
              <a:buClr>
                <a:srgbClr val="000000"/>
              </a:buClr>
              <a:buSzPts val="1800"/>
              <a:buChar char="–"/>
              <a:defRPr/>
            </a:lvl4pPr>
            <a:lvl5pPr marL="2286000" lvl="4" indent="-342900" algn="l">
              <a:lnSpc>
                <a:spcPct val="100000"/>
              </a:lnSpc>
              <a:spcBef>
                <a:spcPts val="700"/>
              </a:spcBef>
              <a:spcAft>
                <a:spcPts val="0"/>
              </a:spcAft>
              <a:buClr>
                <a:srgbClr val="000000"/>
              </a:buClr>
              <a:buSzPts val="1800"/>
              <a:buChar char="»"/>
              <a:defRPr/>
            </a:lvl5pPr>
            <a:lvl6pPr marL="2743200" lvl="5" indent="-342900" algn="l">
              <a:lnSpc>
                <a:spcPct val="100000"/>
              </a:lnSpc>
              <a:spcBef>
                <a:spcPts val="700"/>
              </a:spcBef>
              <a:spcAft>
                <a:spcPts val="0"/>
              </a:spcAft>
              <a:buClr>
                <a:srgbClr val="000000"/>
              </a:buClr>
              <a:buSzPts val="1800"/>
              <a:buChar char="•"/>
              <a:defRPr/>
            </a:lvl6pPr>
            <a:lvl7pPr marL="3200400" lvl="6" indent="-342900" algn="l">
              <a:lnSpc>
                <a:spcPct val="100000"/>
              </a:lnSpc>
              <a:spcBef>
                <a:spcPts val="700"/>
              </a:spcBef>
              <a:spcAft>
                <a:spcPts val="0"/>
              </a:spcAft>
              <a:buClr>
                <a:srgbClr val="000000"/>
              </a:buClr>
              <a:buSzPts val="1800"/>
              <a:buChar char="•"/>
              <a:defRPr/>
            </a:lvl7pPr>
            <a:lvl8pPr marL="3657600" lvl="7" indent="-342900" algn="l">
              <a:lnSpc>
                <a:spcPct val="100000"/>
              </a:lnSpc>
              <a:spcBef>
                <a:spcPts val="700"/>
              </a:spcBef>
              <a:spcAft>
                <a:spcPts val="0"/>
              </a:spcAft>
              <a:buClr>
                <a:srgbClr val="000000"/>
              </a:buClr>
              <a:buSzPts val="1800"/>
              <a:buChar char="•"/>
              <a:defRPr/>
            </a:lvl8pPr>
            <a:lvl9pPr marL="4114800" lvl="8" indent="-342900" algn="l">
              <a:lnSpc>
                <a:spcPct val="100000"/>
              </a:lnSpc>
              <a:spcBef>
                <a:spcPts val="700"/>
              </a:spcBef>
              <a:spcAft>
                <a:spcPts val="0"/>
              </a:spcAft>
              <a:buClr>
                <a:srgbClr val="000000"/>
              </a:buClr>
              <a:buSzPts val="1800"/>
              <a:buChar char="•"/>
              <a:defRPr/>
            </a:lvl9pPr>
          </a:lstStyle>
          <a:p>
            <a:endParaRPr/>
          </a:p>
        </p:txBody>
      </p:sp>
      <p:sp>
        <p:nvSpPr>
          <p:cNvPr id="31" name="Google Shape;31;p18"/>
          <p:cNvSpPr txBox="1">
            <a:spLocks noGrp="1"/>
          </p:cNvSpPr>
          <p:nvPr>
            <p:ph type="sldNum" idx="12"/>
          </p:nvPr>
        </p:nvSpPr>
        <p:spPr>
          <a:xfrm>
            <a:off x="8428176" y="6414760"/>
            <a:ext cx="258624" cy="248305"/>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457200" y="274638"/>
            <a:ext cx="8229600" cy="1143001"/>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4" name="Google Shape;34;p19"/>
          <p:cNvSpPr txBox="1">
            <a:spLocks noGrp="1"/>
          </p:cNvSpPr>
          <p:nvPr>
            <p:ph type="sldNum" idx="12"/>
          </p:nvPr>
        </p:nvSpPr>
        <p:spPr>
          <a:xfrm>
            <a:off x="8428176" y="6414760"/>
            <a:ext cx="258624" cy="248305"/>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35"/>
        <p:cNvGrpSpPr/>
        <p:nvPr/>
      </p:nvGrpSpPr>
      <p:grpSpPr>
        <a:xfrm>
          <a:off x="0" y="0"/>
          <a:ext cx="0" cy="0"/>
          <a:chOff x="0" y="0"/>
          <a:chExt cx="0" cy="0"/>
        </a:xfrm>
      </p:grpSpPr>
      <p:sp>
        <p:nvSpPr>
          <p:cNvPr id="36" name="Google Shape;36;p20"/>
          <p:cNvSpPr txBox="1">
            <a:spLocks noGrp="1"/>
          </p:cNvSpPr>
          <p:nvPr>
            <p:ph type="title"/>
          </p:nvPr>
        </p:nvSpPr>
        <p:spPr>
          <a:xfrm>
            <a:off x="457200" y="273050"/>
            <a:ext cx="3008314" cy="1162050"/>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000000"/>
              </a:buClr>
              <a:buSzPts val="2000"/>
              <a:buFont typeface="Calibri"/>
              <a:buNone/>
              <a:defRPr sz="2000" b="1"/>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7" name="Google Shape;37;p20"/>
          <p:cNvSpPr txBox="1">
            <a:spLocks noGrp="1"/>
          </p:cNvSpPr>
          <p:nvPr>
            <p:ph type="body" idx="1"/>
          </p:nvPr>
        </p:nvSpPr>
        <p:spPr>
          <a:xfrm>
            <a:off x="3575050" y="273050"/>
            <a:ext cx="5111750" cy="5853113"/>
          </a:xfrm>
          <a:prstGeom prst="rect">
            <a:avLst/>
          </a:prstGeom>
          <a:noFill/>
          <a:ln>
            <a:noFill/>
          </a:ln>
        </p:spPr>
        <p:txBody>
          <a:bodyPr spcFirstLastPara="1" wrap="square" lIns="45700" tIns="45700" rIns="45700" bIns="45700" anchor="t" anchorCtr="0">
            <a:normAutofit/>
          </a:bodyPr>
          <a:lstStyle>
            <a:lvl1pPr marL="457200" lvl="0" indent="-342900" algn="l">
              <a:lnSpc>
                <a:spcPct val="100000"/>
              </a:lnSpc>
              <a:spcBef>
                <a:spcPts val="700"/>
              </a:spcBef>
              <a:spcAft>
                <a:spcPts val="0"/>
              </a:spcAft>
              <a:buClr>
                <a:srgbClr val="000000"/>
              </a:buClr>
              <a:buSzPts val="1800"/>
              <a:buChar char="•"/>
              <a:defRPr/>
            </a:lvl1pPr>
            <a:lvl2pPr marL="914400" lvl="1" indent="-342900" algn="l">
              <a:lnSpc>
                <a:spcPct val="100000"/>
              </a:lnSpc>
              <a:spcBef>
                <a:spcPts val="700"/>
              </a:spcBef>
              <a:spcAft>
                <a:spcPts val="0"/>
              </a:spcAft>
              <a:buClr>
                <a:srgbClr val="000000"/>
              </a:buClr>
              <a:buSzPts val="1800"/>
              <a:buChar char="–"/>
              <a:defRPr/>
            </a:lvl2pPr>
            <a:lvl3pPr marL="1371600" lvl="2" indent="-342900" algn="l">
              <a:lnSpc>
                <a:spcPct val="100000"/>
              </a:lnSpc>
              <a:spcBef>
                <a:spcPts val="700"/>
              </a:spcBef>
              <a:spcAft>
                <a:spcPts val="0"/>
              </a:spcAft>
              <a:buClr>
                <a:srgbClr val="000000"/>
              </a:buClr>
              <a:buSzPts val="1800"/>
              <a:buChar char="•"/>
              <a:defRPr/>
            </a:lvl3pPr>
            <a:lvl4pPr marL="1828800" lvl="3" indent="-342900" algn="l">
              <a:lnSpc>
                <a:spcPct val="100000"/>
              </a:lnSpc>
              <a:spcBef>
                <a:spcPts val="700"/>
              </a:spcBef>
              <a:spcAft>
                <a:spcPts val="0"/>
              </a:spcAft>
              <a:buClr>
                <a:srgbClr val="000000"/>
              </a:buClr>
              <a:buSzPts val="1800"/>
              <a:buChar char="–"/>
              <a:defRPr/>
            </a:lvl4pPr>
            <a:lvl5pPr marL="2286000" lvl="4" indent="-342900" algn="l">
              <a:lnSpc>
                <a:spcPct val="100000"/>
              </a:lnSpc>
              <a:spcBef>
                <a:spcPts val="700"/>
              </a:spcBef>
              <a:spcAft>
                <a:spcPts val="0"/>
              </a:spcAft>
              <a:buClr>
                <a:srgbClr val="000000"/>
              </a:buClr>
              <a:buSzPts val="1800"/>
              <a:buChar char="»"/>
              <a:defRPr/>
            </a:lvl5pPr>
            <a:lvl6pPr marL="2743200" lvl="5" indent="-342900" algn="l">
              <a:lnSpc>
                <a:spcPct val="100000"/>
              </a:lnSpc>
              <a:spcBef>
                <a:spcPts val="700"/>
              </a:spcBef>
              <a:spcAft>
                <a:spcPts val="0"/>
              </a:spcAft>
              <a:buClr>
                <a:srgbClr val="000000"/>
              </a:buClr>
              <a:buSzPts val="1800"/>
              <a:buChar char="•"/>
              <a:defRPr/>
            </a:lvl6pPr>
            <a:lvl7pPr marL="3200400" lvl="6" indent="-342900" algn="l">
              <a:lnSpc>
                <a:spcPct val="100000"/>
              </a:lnSpc>
              <a:spcBef>
                <a:spcPts val="700"/>
              </a:spcBef>
              <a:spcAft>
                <a:spcPts val="0"/>
              </a:spcAft>
              <a:buClr>
                <a:srgbClr val="000000"/>
              </a:buClr>
              <a:buSzPts val="1800"/>
              <a:buChar char="•"/>
              <a:defRPr/>
            </a:lvl7pPr>
            <a:lvl8pPr marL="3657600" lvl="7" indent="-342900" algn="l">
              <a:lnSpc>
                <a:spcPct val="100000"/>
              </a:lnSpc>
              <a:spcBef>
                <a:spcPts val="700"/>
              </a:spcBef>
              <a:spcAft>
                <a:spcPts val="0"/>
              </a:spcAft>
              <a:buClr>
                <a:srgbClr val="000000"/>
              </a:buClr>
              <a:buSzPts val="1800"/>
              <a:buChar char="•"/>
              <a:defRPr/>
            </a:lvl8pPr>
            <a:lvl9pPr marL="4114800" lvl="8" indent="-342900" algn="l">
              <a:lnSpc>
                <a:spcPct val="100000"/>
              </a:lnSpc>
              <a:spcBef>
                <a:spcPts val="700"/>
              </a:spcBef>
              <a:spcAft>
                <a:spcPts val="0"/>
              </a:spcAft>
              <a:buClr>
                <a:srgbClr val="000000"/>
              </a:buClr>
              <a:buSzPts val="1800"/>
              <a:buChar char="•"/>
              <a:defRPr/>
            </a:lvl9pPr>
          </a:lstStyle>
          <a:p>
            <a:endParaRPr/>
          </a:p>
        </p:txBody>
      </p:sp>
      <p:sp>
        <p:nvSpPr>
          <p:cNvPr id="38" name="Google Shape;38;p20"/>
          <p:cNvSpPr txBox="1">
            <a:spLocks noGrp="1"/>
          </p:cNvSpPr>
          <p:nvPr>
            <p:ph type="body" idx="2"/>
          </p:nvPr>
        </p:nvSpPr>
        <p:spPr>
          <a:xfrm>
            <a:off x="457199" y="1435100"/>
            <a:ext cx="3008315" cy="4691063"/>
          </a:xfrm>
          <a:prstGeom prst="rect">
            <a:avLst/>
          </a:prstGeom>
          <a:noFill/>
          <a:ln>
            <a:noFill/>
          </a:ln>
        </p:spPr>
        <p:txBody>
          <a:bodyPr spcFirstLastPara="1" wrap="square" lIns="45700" tIns="45700" rIns="45700" bIns="45700" anchor="t" anchorCtr="0">
            <a:normAutofit/>
          </a:bodyPr>
          <a:lstStyle>
            <a:lvl1pPr marL="457200" lvl="0" indent="-342900" algn="l">
              <a:lnSpc>
                <a:spcPct val="100000"/>
              </a:lnSpc>
              <a:spcBef>
                <a:spcPts val="700"/>
              </a:spcBef>
              <a:spcAft>
                <a:spcPts val="0"/>
              </a:spcAft>
              <a:buClr>
                <a:srgbClr val="000000"/>
              </a:buClr>
              <a:buSzPts val="1800"/>
              <a:buChar char="•"/>
              <a:defRPr/>
            </a:lvl1pPr>
            <a:lvl2pPr marL="914400" lvl="1" indent="-342900" algn="l">
              <a:lnSpc>
                <a:spcPct val="100000"/>
              </a:lnSpc>
              <a:spcBef>
                <a:spcPts val="700"/>
              </a:spcBef>
              <a:spcAft>
                <a:spcPts val="0"/>
              </a:spcAft>
              <a:buClr>
                <a:srgbClr val="000000"/>
              </a:buClr>
              <a:buSzPts val="1800"/>
              <a:buChar char="–"/>
              <a:defRPr/>
            </a:lvl2pPr>
            <a:lvl3pPr marL="1371600" lvl="2" indent="-342900" algn="l">
              <a:lnSpc>
                <a:spcPct val="100000"/>
              </a:lnSpc>
              <a:spcBef>
                <a:spcPts val="700"/>
              </a:spcBef>
              <a:spcAft>
                <a:spcPts val="0"/>
              </a:spcAft>
              <a:buClr>
                <a:srgbClr val="000000"/>
              </a:buClr>
              <a:buSzPts val="1800"/>
              <a:buChar char="•"/>
              <a:defRPr/>
            </a:lvl3pPr>
            <a:lvl4pPr marL="1828800" lvl="3" indent="-342900" algn="l">
              <a:lnSpc>
                <a:spcPct val="100000"/>
              </a:lnSpc>
              <a:spcBef>
                <a:spcPts val="700"/>
              </a:spcBef>
              <a:spcAft>
                <a:spcPts val="0"/>
              </a:spcAft>
              <a:buClr>
                <a:srgbClr val="000000"/>
              </a:buClr>
              <a:buSzPts val="1800"/>
              <a:buChar char="–"/>
              <a:defRPr/>
            </a:lvl4pPr>
            <a:lvl5pPr marL="2286000" lvl="4" indent="-342900" algn="l">
              <a:lnSpc>
                <a:spcPct val="100000"/>
              </a:lnSpc>
              <a:spcBef>
                <a:spcPts val="700"/>
              </a:spcBef>
              <a:spcAft>
                <a:spcPts val="0"/>
              </a:spcAft>
              <a:buClr>
                <a:srgbClr val="000000"/>
              </a:buClr>
              <a:buSzPts val="1800"/>
              <a:buChar char="»"/>
              <a:defRPr/>
            </a:lvl5pPr>
            <a:lvl6pPr marL="2743200" lvl="5" indent="-342900" algn="l">
              <a:lnSpc>
                <a:spcPct val="100000"/>
              </a:lnSpc>
              <a:spcBef>
                <a:spcPts val="700"/>
              </a:spcBef>
              <a:spcAft>
                <a:spcPts val="0"/>
              </a:spcAft>
              <a:buClr>
                <a:srgbClr val="000000"/>
              </a:buClr>
              <a:buSzPts val="1800"/>
              <a:buChar char="•"/>
              <a:defRPr/>
            </a:lvl6pPr>
            <a:lvl7pPr marL="3200400" lvl="6" indent="-342900" algn="l">
              <a:lnSpc>
                <a:spcPct val="100000"/>
              </a:lnSpc>
              <a:spcBef>
                <a:spcPts val="700"/>
              </a:spcBef>
              <a:spcAft>
                <a:spcPts val="0"/>
              </a:spcAft>
              <a:buClr>
                <a:srgbClr val="000000"/>
              </a:buClr>
              <a:buSzPts val="1800"/>
              <a:buChar char="•"/>
              <a:defRPr/>
            </a:lvl7pPr>
            <a:lvl8pPr marL="3657600" lvl="7" indent="-342900" algn="l">
              <a:lnSpc>
                <a:spcPct val="100000"/>
              </a:lnSpc>
              <a:spcBef>
                <a:spcPts val="700"/>
              </a:spcBef>
              <a:spcAft>
                <a:spcPts val="0"/>
              </a:spcAft>
              <a:buClr>
                <a:srgbClr val="000000"/>
              </a:buClr>
              <a:buSzPts val="1800"/>
              <a:buChar char="•"/>
              <a:defRPr/>
            </a:lvl8pPr>
            <a:lvl9pPr marL="4114800" lvl="8" indent="-342900" algn="l">
              <a:lnSpc>
                <a:spcPct val="100000"/>
              </a:lnSpc>
              <a:spcBef>
                <a:spcPts val="700"/>
              </a:spcBef>
              <a:spcAft>
                <a:spcPts val="0"/>
              </a:spcAft>
              <a:buClr>
                <a:srgbClr val="000000"/>
              </a:buClr>
              <a:buSzPts val="1800"/>
              <a:buChar char="•"/>
              <a:defRPr/>
            </a:lvl9pPr>
          </a:lstStyle>
          <a:p>
            <a:endParaRPr/>
          </a:p>
        </p:txBody>
      </p:sp>
      <p:sp>
        <p:nvSpPr>
          <p:cNvPr id="39" name="Google Shape;39;p20"/>
          <p:cNvSpPr txBox="1">
            <a:spLocks noGrp="1"/>
          </p:cNvSpPr>
          <p:nvPr>
            <p:ph type="sldNum" idx="12"/>
          </p:nvPr>
        </p:nvSpPr>
        <p:spPr>
          <a:xfrm>
            <a:off x="8428176" y="6414760"/>
            <a:ext cx="258624" cy="248305"/>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40"/>
        <p:cNvGrpSpPr/>
        <p:nvPr/>
      </p:nvGrpSpPr>
      <p:grpSpPr>
        <a:xfrm>
          <a:off x="0" y="0"/>
          <a:ext cx="0" cy="0"/>
          <a:chOff x="0" y="0"/>
          <a:chExt cx="0" cy="0"/>
        </a:xfrm>
      </p:grpSpPr>
      <p:sp>
        <p:nvSpPr>
          <p:cNvPr id="41" name="Google Shape;41;p21"/>
          <p:cNvSpPr txBox="1">
            <a:spLocks noGrp="1"/>
          </p:cNvSpPr>
          <p:nvPr>
            <p:ph type="title"/>
          </p:nvPr>
        </p:nvSpPr>
        <p:spPr>
          <a:xfrm>
            <a:off x="1792288" y="4800600"/>
            <a:ext cx="5486401" cy="566738"/>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000000"/>
              </a:buClr>
              <a:buSzPts val="2000"/>
              <a:buFont typeface="Calibri"/>
              <a:buNone/>
              <a:defRPr sz="2000" b="1"/>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42" name="Google Shape;42;p21"/>
          <p:cNvSpPr>
            <a:spLocks noGrp="1"/>
          </p:cNvSpPr>
          <p:nvPr>
            <p:ph type="pic" idx="2"/>
          </p:nvPr>
        </p:nvSpPr>
        <p:spPr>
          <a:xfrm>
            <a:off x="1792288" y="612775"/>
            <a:ext cx="5486401"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1pPr>
            <a:lvl2pPr marR="0" lvl="1"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2pPr>
            <a:lvl3pPr marR="0" lvl="2"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3pPr>
            <a:lvl4pPr marR="0" lvl="3"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4pPr>
            <a:lvl5pPr marR="0" lvl="4"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5pPr>
            <a:lvl6pPr marR="0" lvl="5"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6pPr>
            <a:lvl7pPr marR="0" lvl="6"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7pPr>
            <a:lvl8pPr marR="0" lvl="7"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8pPr>
            <a:lvl9pPr marR="0" lvl="8"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9pPr>
          </a:lstStyle>
          <a:p>
            <a:endParaRPr/>
          </a:p>
        </p:txBody>
      </p:sp>
      <p:sp>
        <p:nvSpPr>
          <p:cNvPr id="43" name="Google Shape;43;p21"/>
          <p:cNvSpPr txBox="1">
            <a:spLocks noGrp="1"/>
          </p:cNvSpPr>
          <p:nvPr>
            <p:ph type="body" idx="1"/>
          </p:nvPr>
        </p:nvSpPr>
        <p:spPr>
          <a:xfrm>
            <a:off x="1792288" y="5367337"/>
            <a:ext cx="5486401" cy="804863"/>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300"/>
              </a:spcBef>
              <a:spcAft>
                <a:spcPts val="0"/>
              </a:spcAft>
              <a:buClr>
                <a:srgbClr val="000000"/>
              </a:buClr>
              <a:buSzPts val="1400"/>
              <a:buFont typeface="Calibri"/>
              <a:buNone/>
              <a:defRPr sz="1400"/>
            </a:lvl1pPr>
            <a:lvl2pPr marL="914400" lvl="1" indent="-228600" algn="l">
              <a:lnSpc>
                <a:spcPct val="100000"/>
              </a:lnSpc>
              <a:spcBef>
                <a:spcPts val="300"/>
              </a:spcBef>
              <a:spcAft>
                <a:spcPts val="0"/>
              </a:spcAft>
              <a:buClr>
                <a:srgbClr val="000000"/>
              </a:buClr>
              <a:buSzPts val="1400"/>
              <a:buFont typeface="Calibri"/>
              <a:buNone/>
              <a:defRPr sz="1400"/>
            </a:lvl2pPr>
            <a:lvl3pPr marL="1371600" lvl="2" indent="-228600" algn="l">
              <a:lnSpc>
                <a:spcPct val="100000"/>
              </a:lnSpc>
              <a:spcBef>
                <a:spcPts val="300"/>
              </a:spcBef>
              <a:spcAft>
                <a:spcPts val="0"/>
              </a:spcAft>
              <a:buClr>
                <a:srgbClr val="000000"/>
              </a:buClr>
              <a:buSzPts val="1400"/>
              <a:buFont typeface="Calibri"/>
              <a:buNone/>
              <a:defRPr sz="1400"/>
            </a:lvl3pPr>
            <a:lvl4pPr marL="1828800" lvl="3" indent="-228600" algn="l">
              <a:lnSpc>
                <a:spcPct val="100000"/>
              </a:lnSpc>
              <a:spcBef>
                <a:spcPts val="300"/>
              </a:spcBef>
              <a:spcAft>
                <a:spcPts val="0"/>
              </a:spcAft>
              <a:buClr>
                <a:srgbClr val="000000"/>
              </a:buClr>
              <a:buSzPts val="1400"/>
              <a:buFont typeface="Calibri"/>
              <a:buNone/>
              <a:defRPr sz="1400"/>
            </a:lvl4pPr>
            <a:lvl5pPr marL="2286000" lvl="4" indent="-228600" algn="l">
              <a:lnSpc>
                <a:spcPct val="100000"/>
              </a:lnSpc>
              <a:spcBef>
                <a:spcPts val="300"/>
              </a:spcBef>
              <a:spcAft>
                <a:spcPts val="0"/>
              </a:spcAft>
              <a:buClr>
                <a:srgbClr val="000000"/>
              </a:buClr>
              <a:buSzPts val="1400"/>
              <a:buFont typeface="Calibri"/>
              <a:buNone/>
              <a:defRPr sz="1400"/>
            </a:lvl5pPr>
            <a:lvl6pPr marL="2743200" lvl="5" indent="-342900" algn="l">
              <a:lnSpc>
                <a:spcPct val="100000"/>
              </a:lnSpc>
              <a:spcBef>
                <a:spcPts val="700"/>
              </a:spcBef>
              <a:spcAft>
                <a:spcPts val="0"/>
              </a:spcAft>
              <a:buClr>
                <a:srgbClr val="000000"/>
              </a:buClr>
              <a:buSzPts val="1800"/>
              <a:buChar char="•"/>
              <a:defRPr/>
            </a:lvl6pPr>
            <a:lvl7pPr marL="3200400" lvl="6" indent="-342900" algn="l">
              <a:lnSpc>
                <a:spcPct val="100000"/>
              </a:lnSpc>
              <a:spcBef>
                <a:spcPts val="700"/>
              </a:spcBef>
              <a:spcAft>
                <a:spcPts val="0"/>
              </a:spcAft>
              <a:buClr>
                <a:srgbClr val="000000"/>
              </a:buClr>
              <a:buSzPts val="1800"/>
              <a:buChar char="•"/>
              <a:defRPr/>
            </a:lvl7pPr>
            <a:lvl8pPr marL="3657600" lvl="7" indent="-342900" algn="l">
              <a:lnSpc>
                <a:spcPct val="100000"/>
              </a:lnSpc>
              <a:spcBef>
                <a:spcPts val="700"/>
              </a:spcBef>
              <a:spcAft>
                <a:spcPts val="0"/>
              </a:spcAft>
              <a:buClr>
                <a:srgbClr val="000000"/>
              </a:buClr>
              <a:buSzPts val="1800"/>
              <a:buChar char="•"/>
              <a:defRPr/>
            </a:lvl8pPr>
            <a:lvl9pPr marL="4114800" lvl="8" indent="-342900" algn="l">
              <a:lnSpc>
                <a:spcPct val="100000"/>
              </a:lnSpc>
              <a:spcBef>
                <a:spcPts val="700"/>
              </a:spcBef>
              <a:spcAft>
                <a:spcPts val="0"/>
              </a:spcAft>
              <a:buClr>
                <a:srgbClr val="000000"/>
              </a:buClr>
              <a:buSzPts val="1800"/>
              <a:buChar char="•"/>
              <a:defRPr/>
            </a:lvl9pPr>
          </a:lstStyle>
          <a:p>
            <a:endParaRPr/>
          </a:p>
        </p:txBody>
      </p:sp>
      <p:sp>
        <p:nvSpPr>
          <p:cNvPr id="44" name="Google Shape;44;p21"/>
          <p:cNvSpPr txBox="1">
            <a:spLocks noGrp="1"/>
          </p:cNvSpPr>
          <p:nvPr>
            <p:ph type="sldNum" idx="12"/>
          </p:nvPr>
        </p:nvSpPr>
        <p:spPr>
          <a:xfrm>
            <a:off x="8428176" y="6414760"/>
            <a:ext cx="258624" cy="248305"/>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457200" y="274638"/>
            <a:ext cx="8229600" cy="1143001"/>
          </a:xfrm>
          <a:prstGeom prst="rect">
            <a:avLst/>
          </a:prstGeom>
          <a:noFill/>
          <a:ln>
            <a:noFill/>
          </a:ln>
        </p:spPr>
        <p:txBody>
          <a:bodyPr spcFirstLastPara="1" wrap="square" lIns="45700" tIns="45700" rIns="45700" bIns="45700" anchor="ctr" anchorCtr="0">
            <a:normAutofit/>
          </a:bodyPr>
          <a:lstStyle>
            <a:lvl1pPr marR="0" lvl="0" algn="ctr" rtl="0">
              <a:lnSpc>
                <a:spcPct val="10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7" name="Google Shape;7;p12"/>
          <p:cNvSpPr txBox="1">
            <a:spLocks noGrp="1"/>
          </p:cNvSpPr>
          <p:nvPr>
            <p:ph type="body" idx="1"/>
          </p:nvPr>
        </p:nvSpPr>
        <p:spPr>
          <a:xfrm>
            <a:off x="457200" y="1600200"/>
            <a:ext cx="8229600" cy="4525963"/>
          </a:xfrm>
          <a:prstGeom prst="rect">
            <a:avLst/>
          </a:prstGeom>
          <a:noFill/>
          <a:ln>
            <a:noFill/>
          </a:ln>
        </p:spPr>
        <p:txBody>
          <a:bodyPr spcFirstLastPara="1" wrap="square" lIns="45700" tIns="45700" rIns="45700" bIns="45700" anchor="t" anchorCtr="0">
            <a:normAutofit/>
          </a:bodyPr>
          <a:lstStyle>
            <a:lvl1pPr marL="457200" marR="0" lvl="0" indent="-431800"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1pPr>
            <a:lvl2pPr marL="914400" marR="0" lvl="1" indent="-431800"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2pPr>
            <a:lvl3pPr marL="1371600" marR="0" lvl="2" indent="-431800"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3pPr>
            <a:lvl4pPr marL="1828800" marR="0" lvl="3" indent="-431800"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4pPr>
            <a:lvl5pPr marL="2286000" marR="0" lvl="4" indent="-431800"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5pPr>
            <a:lvl6pPr marL="2743200" marR="0" lvl="5" indent="-431800"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6pPr>
            <a:lvl7pPr marL="3200400" marR="0" lvl="6" indent="-431800"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7pPr>
            <a:lvl8pPr marL="3657600" marR="0" lvl="7" indent="-431800"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8pPr>
            <a:lvl9pPr marL="4114800" marR="0" lvl="8" indent="-431800"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9pPr>
          </a:lstStyle>
          <a:p>
            <a:endParaRPr/>
          </a:p>
        </p:txBody>
      </p:sp>
      <p:sp>
        <p:nvSpPr>
          <p:cNvPr id="8" name="Google Shape;8;p12"/>
          <p:cNvSpPr txBox="1">
            <a:spLocks noGrp="1"/>
          </p:cNvSpPr>
          <p:nvPr>
            <p:ph type="sldNum" idx="12"/>
          </p:nvPr>
        </p:nvSpPr>
        <p:spPr>
          <a:xfrm>
            <a:off x="8428176" y="6414760"/>
            <a:ext cx="258624" cy="248305"/>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hyperlink" Target="http://www.paruluniversity.ac.in/" TargetMode="External"/><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pic>
        <p:nvPicPr>
          <p:cNvPr id="49" name="Google Shape;49;p1" descr="Picture 6"/>
          <p:cNvPicPr preferRelativeResize="0"/>
          <p:nvPr/>
        </p:nvPicPr>
        <p:blipFill rotWithShape="1">
          <a:blip r:embed="rId3">
            <a:alphaModFix/>
          </a:blip>
          <a:srcRect/>
          <a:stretch/>
        </p:blipFill>
        <p:spPr>
          <a:xfrm>
            <a:off x="0" y="0"/>
            <a:ext cx="9144000" cy="6900864"/>
          </a:xfrm>
          <a:prstGeom prst="rect">
            <a:avLst/>
          </a:prstGeom>
          <a:noFill/>
          <a:ln>
            <a:noFill/>
          </a:ln>
        </p:spPr>
      </p:pic>
      <p:sp>
        <p:nvSpPr>
          <p:cNvPr id="50" name="Google Shape;50;p1"/>
          <p:cNvSpPr txBox="1"/>
          <p:nvPr/>
        </p:nvSpPr>
        <p:spPr>
          <a:xfrm>
            <a:off x="1188719" y="1473200"/>
            <a:ext cx="6766500" cy="11697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3500"/>
              <a:buFont typeface="Calibri"/>
              <a:buNone/>
            </a:pPr>
            <a:r>
              <a:rPr lang="en-US" sz="3500" b="1" i="0" u="none" strike="noStrike" cap="none">
                <a:solidFill>
                  <a:srgbClr val="000000"/>
                </a:solidFill>
                <a:latin typeface="Calibri"/>
                <a:ea typeface="Calibri"/>
                <a:cs typeface="Calibri"/>
                <a:sym typeface="Calibri"/>
              </a:rPr>
              <a:t>Python Programming Workshop - 1</a:t>
            </a:r>
            <a:br>
              <a:rPr lang="en-US" sz="3500" b="1" i="0" u="none" strike="noStrike" cap="none">
                <a:solidFill>
                  <a:srgbClr val="000000"/>
                </a:solidFill>
                <a:latin typeface="Calibri"/>
                <a:ea typeface="Calibri"/>
                <a:cs typeface="Calibri"/>
                <a:sym typeface="Calibri"/>
              </a:rPr>
            </a:br>
            <a:r>
              <a:rPr lang="en-US" sz="3500" b="1" i="0" u="none" strike="noStrike" cap="none">
                <a:solidFill>
                  <a:srgbClr val="000000"/>
                </a:solidFill>
                <a:latin typeface="Calibri"/>
                <a:ea typeface="Calibri"/>
                <a:cs typeface="Calibri"/>
                <a:sym typeface="Calibri"/>
              </a:rPr>
              <a:t>(Experiments) </a:t>
            </a:r>
            <a:endParaRPr sz="1400" b="0" i="0" u="none" strike="noStrike" cap="none">
              <a:solidFill>
                <a:srgbClr val="000000"/>
              </a:solidFill>
              <a:latin typeface="Arial"/>
              <a:ea typeface="Arial"/>
              <a:cs typeface="Arial"/>
              <a:sym typeface="Arial"/>
            </a:endParaRPr>
          </a:p>
        </p:txBody>
      </p:sp>
      <p:sp>
        <p:nvSpPr>
          <p:cNvPr id="51" name="Google Shape;51;p1"/>
          <p:cNvSpPr txBox="1"/>
          <p:nvPr/>
        </p:nvSpPr>
        <p:spPr>
          <a:xfrm>
            <a:off x="1572894" y="2854325"/>
            <a:ext cx="5998211" cy="76940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2200"/>
              <a:buFont typeface="Calibri"/>
              <a:buNone/>
            </a:pPr>
            <a:r>
              <a:rPr lang="en-US" sz="2200" b="1" dirty="0">
                <a:latin typeface="Calibri"/>
                <a:ea typeface="Calibri"/>
                <a:cs typeface="Calibri"/>
                <a:sym typeface="Calibri"/>
              </a:rPr>
              <a:t>Dhruvi </a:t>
            </a:r>
            <a:r>
              <a:rPr lang="en-US" sz="2200" b="1" dirty="0" err="1">
                <a:latin typeface="Calibri"/>
                <a:ea typeface="Calibri"/>
                <a:cs typeface="Calibri"/>
                <a:sym typeface="Calibri"/>
              </a:rPr>
              <a:t>Marsonia</a:t>
            </a:r>
            <a:r>
              <a:rPr lang="en-US" sz="2200" b="1" i="0" u="none" strike="noStrike" cap="none" dirty="0">
                <a:solidFill>
                  <a:srgbClr val="000000"/>
                </a:solidFill>
                <a:latin typeface="Calibri"/>
                <a:ea typeface="Calibri"/>
                <a:cs typeface="Calibri"/>
                <a:sym typeface="Calibri"/>
              </a:rPr>
              <a:t>,  </a:t>
            </a:r>
            <a:r>
              <a:rPr lang="en-US" sz="2200" b="0" i="0" u="none" strike="noStrike" cap="none" dirty="0">
                <a:solidFill>
                  <a:srgbClr val="000000"/>
                </a:solidFill>
                <a:latin typeface="Calibri"/>
                <a:ea typeface="Calibri"/>
                <a:cs typeface="Calibri"/>
                <a:sym typeface="Calibri"/>
              </a:rPr>
              <a:t>Assistant Professor</a:t>
            </a:r>
            <a:endParaRPr sz="3200" b="0" i="0" u="none"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200"/>
              <a:buFont typeface="Calibri"/>
              <a:buNone/>
            </a:pPr>
            <a:r>
              <a:rPr lang="en-US" sz="2200" b="0" i="0" u="none" strike="noStrike" cap="none" dirty="0">
                <a:solidFill>
                  <a:srgbClr val="000000"/>
                </a:solidFill>
                <a:latin typeface="Calibri"/>
                <a:ea typeface="Calibri"/>
                <a:cs typeface="Calibri"/>
                <a:sym typeface="Calibri"/>
              </a:rPr>
              <a:t>Computer Science and Engineering, PIT</a:t>
            </a:r>
            <a:endParaRPr sz="1400" b="0" i="0" u="none" strike="noStrike" cap="none" dirty="0">
              <a:solidFill>
                <a:srgbClr val="000000"/>
              </a:solidFill>
              <a:latin typeface="Arial"/>
              <a:ea typeface="Arial"/>
              <a:cs typeface="Arial"/>
              <a:sym typeface="Arial"/>
            </a:endParaRPr>
          </a:p>
        </p:txBody>
      </p:sp>
      <p:pic>
        <p:nvPicPr>
          <p:cNvPr id="52" name="Google Shape;52;p1" descr="Picture 2"/>
          <p:cNvPicPr preferRelativeResize="0"/>
          <p:nvPr/>
        </p:nvPicPr>
        <p:blipFill rotWithShape="1">
          <a:blip r:embed="rId4">
            <a:alphaModFix/>
          </a:blip>
          <a:srcRect/>
          <a:stretch/>
        </p:blipFill>
        <p:spPr>
          <a:xfrm>
            <a:off x="3381375" y="500062"/>
            <a:ext cx="2381250" cy="628651"/>
          </a:xfrm>
          <a:prstGeom prst="rect">
            <a:avLst/>
          </a:prstGeom>
          <a:noFill/>
          <a:ln>
            <a:noFill/>
          </a:ln>
        </p:spPr>
      </p:pic>
      <p:grpSp>
        <p:nvGrpSpPr>
          <p:cNvPr id="53" name="Google Shape;53;p1"/>
          <p:cNvGrpSpPr/>
          <p:nvPr/>
        </p:nvGrpSpPr>
        <p:grpSpPr>
          <a:xfrm>
            <a:off x="1417636" y="2692398"/>
            <a:ext cx="6308728" cy="93667"/>
            <a:chOff x="-1" y="-1"/>
            <a:chExt cx="6308726" cy="93665"/>
          </a:xfrm>
        </p:grpSpPr>
        <p:cxnSp>
          <p:nvCxnSpPr>
            <p:cNvPr id="54" name="Google Shape;54;p1"/>
            <p:cNvCxnSpPr/>
            <p:nvPr/>
          </p:nvCxnSpPr>
          <p:spPr>
            <a:xfrm>
              <a:off x="0" y="46037"/>
              <a:ext cx="6286501" cy="1588"/>
            </a:xfrm>
            <a:prstGeom prst="straightConnector1">
              <a:avLst/>
            </a:prstGeom>
            <a:noFill/>
            <a:ln w="9525" cap="flat" cmpd="sng">
              <a:solidFill>
                <a:srgbClr val="000000"/>
              </a:solidFill>
              <a:prstDash val="solid"/>
              <a:round/>
              <a:headEnd type="none" w="sm" len="sm"/>
              <a:tailEnd type="none" w="sm" len="sm"/>
            </a:ln>
          </p:spPr>
        </p:cxnSp>
        <p:sp>
          <p:nvSpPr>
            <p:cNvPr id="55" name="Google Shape;55;p1"/>
            <p:cNvSpPr/>
            <p:nvPr/>
          </p:nvSpPr>
          <p:spPr>
            <a:xfrm rot="10800000">
              <a:off x="-1" y="-1"/>
              <a:ext cx="93663" cy="93665"/>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6" name="Google Shape;56;p1"/>
            <p:cNvSpPr/>
            <p:nvPr/>
          </p:nvSpPr>
          <p:spPr>
            <a:xfrm rot="10800000">
              <a:off x="6215062" y="-1"/>
              <a:ext cx="93663" cy="93665"/>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pic>
        <p:nvPicPr>
          <p:cNvPr id="57" name="Google Shape;57;p1" descr="slide 1.mp3"/>
          <p:cNvPicPr preferRelativeResize="0"/>
          <p:nvPr/>
        </p:nvPicPr>
        <p:blipFill rotWithShape="1">
          <a:blip r:embed="rId5">
            <a:alphaModFix/>
          </a:blip>
          <a:srcRect/>
          <a:stretch/>
        </p:blipFill>
        <p:spPr>
          <a:xfrm>
            <a:off x="8458200" y="6248400"/>
            <a:ext cx="304800" cy="30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24" descr="Picture 2"/>
          <p:cNvPicPr preferRelativeResize="0"/>
          <p:nvPr/>
        </p:nvPicPr>
        <p:blipFill rotWithShape="1">
          <a:blip r:embed="rId3">
            <a:alphaModFix/>
          </a:blip>
          <a:srcRect/>
          <a:stretch/>
        </p:blipFill>
        <p:spPr>
          <a:xfrm>
            <a:off x="-30163" y="73025"/>
            <a:ext cx="9144001" cy="6900864"/>
          </a:xfrm>
          <a:prstGeom prst="rect">
            <a:avLst/>
          </a:prstGeom>
          <a:noFill/>
          <a:ln>
            <a:noFill/>
          </a:ln>
        </p:spPr>
      </p:pic>
      <p:grpSp>
        <p:nvGrpSpPr>
          <p:cNvPr id="152" name="Google Shape;152;p24"/>
          <p:cNvGrpSpPr/>
          <p:nvPr/>
        </p:nvGrpSpPr>
        <p:grpSpPr>
          <a:xfrm>
            <a:off x="6348" y="1804987"/>
            <a:ext cx="9085267" cy="633415"/>
            <a:chOff x="-1" y="-1"/>
            <a:chExt cx="9085265" cy="633414"/>
          </a:xfrm>
        </p:grpSpPr>
        <p:sp>
          <p:nvSpPr>
            <p:cNvPr id="153" name="Google Shape;153;p24"/>
            <p:cNvSpPr/>
            <p:nvPr/>
          </p:nvSpPr>
          <p:spPr>
            <a:xfrm>
              <a:off x="-1" y="-1"/>
              <a:ext cx="9085265" cy="633414"/>
            </a:xfrm>
            <a:prstGeom prst="rect">
              <a:avLst/>
            </a:prstGeom>
            <a:solidFill>
              <a:srgbClr val="1F497D"/>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154" name="Google Shape;154;p24"/>
            <p:cNvSpPr txBox="1"/>
            <p:nvPr/>
          </p:nvSpPr>
          <p:spPr>
            <a:xfrm>
              <a:off x="45719" y="8025"/>
              <a:ext cx="8993824" cy="61736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sp>
        <p:nvSpPr>
          <p:cNvPr id="155" name="Google Shape;155;p24"/>
          <p:cNvSpPr txBox="1"/>
          <p:nvPr/>
        </p:nvSpPr>
        <p:spPr>
          <a:xfrm>
            <a:off x="129857" y="1899315"/>
            <a:ext cx="8884200" cy="5232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 Installation of Python Environment</a:t>
            </a:r>
            <a:endParaRPr sz="1400" b="0" i="0" u="none" strike="noStrike" cap="none">
              <a:solidFill>
                <a:srgbClr val="000000"/>
              </a:solidFill>
              <a:latin typeface="Arial"/>
              <a:ea typeface="Arial"/>
              <a:cs typeface="Arial"/>
              <a:sym typeface="Arial"/>
            </a:endParaRPr>
          </a:p>
        </p:txBody>
      </p:sp>
      <p:pic>
        <p:nvPicPr>
          <p:cNvPr id="156" name="Google Shape;156;p24" descr="slide 4.mp3"/>
          <p:cNvPicPr preferRelativeResize="0"/>
          <p:nvPr/>
        </p:nvPicPr>
        <p:blipFill rotWithShape="1">
          <a:blip r:embed="rId4">
            <a:alphaModFix/>
          </a:blip>
          <a:srcRect/>
          <a:stretch/>
        </p:blipFill>
        <p:spPr>
          <a:xfrm>
            <a:off x="8846205" y="6354778"/>
            <a:ext cx="304801" cy="304801"/>
          </a:xfrm>
          <a:prstGeom prst="rect">
            <a:avLst/>
          </a:prstGeom>
          <a:noFill/>
          <a:ln>
            <a:noFill/>
          </a:ln>
        </p:spPr>
      </p:pic>
      <p:sp>
        <p:nvSpPr>
          <p:cNvPr id="157" name="Google Shape;157;p24"/>
          <p:cNvSpPr txBox="1"/>
          <p:nvPr/>
        </p:nvSpPr>
        <p:spPr>
          <a:xfrm>
            <a:off x="266800" y="2438400"/>
            <a:ext cx="8884200" cy="1200298"/>
          </a:xfrm>
          <a:prstGeom prst="rect">
            <a:avLst/>
          </a:prstGeom>
          <a:noFill/>
          <a:ln>
            <a:noFill/>
          </a:ln>
        </p:spPr>
        <p:txBody>
          <a:bodyPr spcFirstLastPara="1" wrap="square" lIns="91425" tIns="91425" rIns="91425" bIns="91425" anchor="t" anchorCtr="0">
            <a:spAutoFit/>
          </a:bodyPr>
          <a:lstStyle/>
          <a:p>
            <a:pPr marL="342900" marR="0" lvl="0" indent="-342900" algn="l" rtl="0">
              <a:lnSpc>
                <a:spcPct val="115000"/>
              </a:lnSpc>
              <a:spcBef>
                <a:spcPts val="120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Installation is quick and painless.</a:t>
            </a:r>
            <a:endParaRPr sz="2000" b="0" i="0" u="none" strike="noStrike" cap="none">
              <a:solidFill>
                <a:srgbClr val="000000"/>
              </a:solidFill>
              <a:latin typeface="Calibri"/>
              <a:ea typeface="Calibri"/>
              <a:cs typeface="Calibri"/>
              <a:sym typeface="Calibri"/>
            </a:endParaRPr>
          </a:p>
          <a:p>
            <a:pPr marL="342900" marR="0" lvl="0" indent="-342900" algn="l" rtl="0">
              <a:lnSpc>
                <a:spcPct val="115000"/>
              </a:lnSpc>
              <a:spcBef>
                <a:spcPts val="120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There should be no tricky questions or sticking points</a:t>
            </a:r>
            <a:endParaRPr sz="1200" b="0" i="0" u="none" strike="noStrike" cap="none">
              <a:solidFill>
                <a:schemeClr val="dk1"/>
              </a:solidFill>
              <a:latin typeface="Calibri"/>
              <a:ea typeface="Calibri"/>
              <a:cs typeface="Calibri"/>
              <a:sym typeface="Calibri"/>
            </a:endParaRPr>
          </a:p>
        </p:txBody>
      </p:sp>
      <p:pic>
        <p:nvPicPr>
          <p:cNvPr id="158" name="Google Shape;158;p24"/>
          <p:cNvPicPr preferRelativeResize="0"/>
          <p:nvPr/>
        </p:nvPicPr>
        <p:blipFill rotWithShape="1">
          <a:blip r:embed="rId5">
            <a:alphaModFix/>
          </a:blip>
          <a:srcRect/>
          <a:stretch/>
        </p:blipFill>
        <p:spPr>
          <a:xfrm>
            <a:off x="368489" y="3638697"/>
            <a:ext cx="8243247" cy="302088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25" descr="Picture 2"/>
          <p:cNvPicPr preferRelativeResize="0"/>
          <p:nvPr/>
        </p:nvPicPr>
        <p:blipFill rotWithShape="1">
          <a:blip r:embed="rId3">
            <a:alphaModFix/>
          </a:blip>
          <a:srcRect/>
          <a:stretch/>
        </p:blipFill>
        <p:spPr>
          <a:xfrm>
            <a:off x="-30163" y="73025"/>
            <a:ext cx="9144001" cy="6900864"/>
          </a:xfrm>
          <a:prstGeom prst="rect">
            <a:avLst/>
          </a:prstGeom>
          <a:noFill/>
          <a:ln>
            <a:noFill/>
          </a:ln>
        </p:spPr>
      </p:pic>
      <p:grpSp>
        <p:nvGrpSpPr>
          <p:cNvPr id="164" name="Google Shape;164;p25"/>
          <p:cNvGrpSpPr/>
          <p:nvPr/>
        </p:nvGrpSpPr>
        <p:grpSpPr>
          <a:xfrm>
            <a:off x="6348" y="1804987"/>
            <a:ext cx="9085267" cy="633415"/>
            <a:chOff x="-1" y="-1"/>
            <a:chExt cx="9085265" cy="633414"/>
          </a:xfrm>
        </p:grpSpPr>
        <p:sp>
          <p:nvSpPr>
            <p:cNvPr id="165" name="Google Shape;165;p25"/>
            <p:cNvSpPr/>
            <p:nvPr/>
          </p:nvSpPr>
          <p:spPr>
            <a:xfrm>
              <a:off x="-1" y="-1"/>
              <a:ext cx="9085265" cy="633414"/>
            </a:xfrm>
            <a:prstGeom prst="rect">
              <a:avLst/>
            </a:prstGeom>
            <a:solidFill>
              <a:srgbClr val="1F497D"/>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166" name="Google Shape;166;p25"/>
            <p:cNvSpPr txBox="1"/>
            <p:nvPr/>
          </p:nvSpPr>
          <p:spPr>
            <a:xfrm>
              <a:off x="45719" y="8025"/>
              <a:ext cx="8993824" cy="61736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sp>
        <p:nvSpPr>
          <p:cNvPr id="167" name="Google Shape;167;p25"/>
          <p:cNvSpPr txBox="1"/>
          <p:nvPr/>
        </p:nvSpPr>
        <p:spPr>
          <a:xfrm>
            <a:off x="129857" y="1899315"/>
            <a:ext cx="8884200" cy="5232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 Installation of Python Environment</a:t>
            </a:r>
            <a:endParaRPr sz="1400" b="0" i="0" u="none" strike="noStrike" cap="none">
              <a:solidFill>
                <a:srgbClr val="000000"/>
              </a:solidFill>
              <a:latin typeface="Arial"/>
              <a:ea typeface="Arial"/>
              <a:cs typeface="Arial"/>
              <a:sym typeface="Arial"/>
            </a:endParaRPr>
          </a:p>
        </p:txBody>
      </p:sp>
      <p:pic>
        <p:nvPicPr>
          <p:cNvPr id="168" name="Google Shape;168;p25" descr="slide 4.mp3"/>
          <p:cNvPicPr preferRelativeResize="0"/>
          <p:nvPr/>
        </p:nvPicPr>
        <p:blipFill rotWithShape="1">
          <a:blip r:embed="rId4">
            <a:alphaModFix/>
          </a:blip>
          <a:srcRect/>
          <a:stretch/>
        </p:blipFill>
        <p:spPr>
          <a:xfrm>
            <a:off x="8846205" y="6354778"/>
            <a:ext cx="304801" cy="304801"/>
          </a:xfrm>
          <a:prstGeom prst="rect">
            <a:avLst/>
          </a:prstGeom>
          <a:noFill/>
          <a:ln>
            <a:noFill/>
          </a:ln>
        </p:spPr>
      </p:pic>
      <p:sp>
        <p:nvSpPr>
          <p:cNvPr id="169" name="Google Shape;169;p25"/>
          <p:cNvSpPr txBox="1"/>
          <p:nvPr/>
        </p:nvSpPr>
        <p:spPr>
          <a:xfrm>
            <a:off x="266800" y="2438400"/>
            <a:ext cx="8884200" cy="1554241"/>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None/>
            </a:pPr>
            <a:r>
              <a:rPr lang="en-US" sz="2000" b="1" i="0" u="none" strike="noStrike" cap="none">
                <a:solidFill>
                  <a:srgbClr val="000000"/>
                </a:solidFill>
                <a:latin typeface="Calibri"/>
                <a:ea typeface="Calibri"/>
                <a:cs typeface="Calibri"/>
                <a:sym typeface="Calibri"/>
              </a:rPr>
              <a:t>3. Start and Update Anaconda:</a:t>
            </a:r>
            <a:endParaRPr/>
          </a:p>
          <a:p>
            <a:pPr marL="342900" marR="0" lvl="0" indent="-342900" algn="l" rtl="0">
              <a:lnSpc>
                <a:spcPct val="115000"/>
              </a:lnSpc>
              <a:spcBef>
                <a:spcPts val="120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Anaconda comes with a suite of graphical tools called Anaconda Navigator. You can start Anaconda Navigator by opening it from your application launcher.</a:t>
            </a:r>
            <a:endParaRPr sz="1200" b="0" i="0" u="none" strike="noStrike" cap="none">
              <a:solidFill>
                <a:schemeClr val="dk1"/>
              </a:solidFill>
              <a:latin typeface="Calibri"/>
              <a:ea typeface="Calibri"/>
              <a:cs typeface="Calibri"/>
              <a:sym typeface="Calibri"/>
            </a:endParaRPr>
          </a:p>
        </p:txBody>
      </p:sp>
      <p:pic>
        <p:nvPicPr>
          <p:cNvPr id="170" name="Google Shape;170;p25"/>
          <p:cNvPicPr preferRelativeResize="0"/>
          <p:nvPr/>
        </p:nvPicPr>
        <p:blipFill rotWithShape="1">
          <a:blip r:embed="rId5">
            <a:alphaModFix/>
          </a:blip>
          <a:srcRect/>
          <a:stretch/>
        </p:blipFill>
        <p:spPr>
          <a:xfrm>
            <a:off x="450376" y="3875964"/>
            <a:ext cx="8395829" cy="27836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26" descr="Picture 2"/>
          <p:cNvPicPr preferRelativeResize="0"/>
          <p:nvPr/>
        </p:nvPicPr>
        <p:blipFill rotWithShape="1">
          <a:blip r:embed="rId3">
            <a:alphaModFix/>
          </a:blip>
          <a:srcRect/>
          <a:stretch/>
        </p:blipFill>
        <p:spPr>
          <a:xfrm>
            <a:off x="-30163" y="73025"/>
            <a:ext cx="9144001" cy="6900864"/>
          </a:xfrm>
          <a:prstGeom prst="rect">
            <a:avLst/>
          </a:prstGeom>
          <a:noFill/>
          <a:ln>
            <a:noFill/>
          </a:ln>
        </p:spPr>
      </p:pic>
      <p:grpSp>
        <p:nvGrpSpPr>
          <p:cNvPr id="176" name="Google Shape;176;p26"/>
          <p:cNvGrpSpPr/>
          <p:nvPr/>
        </p:nvGrpSpPr>
        <p:grpSpPr>
          <a:xfrm>
            <a:off x="6348" y="1804987"/>
            <a:ext cx="9085267" cy="633415"/>
            <a:chOff x="-1" y="-1"/>
            <a:chExt cx="9085265" cy="633414"/>
          </a:xfrm>
        </p:grpSpPr>
        <p:sp>
          <p:nvSpPr>
            <p:cNvPr id="177" name="Google Shape;177;p26"/>
            <p:cNvSpPr/>
            <p:nvPr/>
          </p:nvSpPr>
          <p:spPr>
            <a:xfrm>
              <a:off x="-1" y="-1"/>
              <a:ext cx="9085265" cy="633414"/>
            </a:xfrm>
            <a:prstGeom prst="rect">
              <a:avLst/>
            </a:prstGeom>
            <a:solidFill>
              <a:srgbClr val="1F497D"/>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178" name="Google Shape;178;p26"/>
            <p:cNvSpPr txBox="1"/>
            <p:nvPr/>
          </p:nvSpPr>
          <p:spPr>
            <a:xfrm>
              <a:off x="45719" y="8025"/>
              <a:ext cx="8993824" cy="61736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sp>
        <p:nvSpPr>
          <p:cNvPr id="179" name="Google Shape;179;p26"/>
          <p:cNvSpPr txBox="1"/>
          <p:nvPr/>
        </p:nvSpPr>
        <p:spPr>
          <a:xfrm>
            <a:off x="129857" y="1899315"/>
            <a:ext cx="8884200" cy="5232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None/>
            </a:pPr>
            <a:r>
              <a:rPr lang="en-US" sz="2800" b="1" i="0" u="none" strike="noStrike" cap="none">
                <a:solidFill>
                  <a:srgbClr val="FFFFFF"/>
                </a:solidFill>
                <a:latin typeface="Calibri"/>
                <a:ea typeface="Calibri"/>
                <a:cs typeface="Calibri"/>
                <a:sym typeface="Calibri"/>
              </a:rPr>
              <a:t>C. Python keywords, comments, and indentation.</a:t>
            </a:r>
            <a:endParaRPr sz="1400" b="0" i="0" u="none" strike="noStrike" cap="none">
              <a:solidFill>
                <a:srgbClr val="000000"/>
              </a:solidFill>
              <a:latin typeface="Arial"/>
              <a:ea typeface="Arial"/>
              <a:cs typeface="Arial"/>
              <a:sym typeface="Arial"/>
            </a:endParaRPr>
          </a:p>
        </p:txBody>
      </p:sp>
      <p:pic>
        <p:nvPicPr>
          <p:cNvPr id="180" name="Google Shape;180;p26" descr="slide 4.mp3"/>
          <p:cNvPicPr preferRelativeResize="0"/>
          <p:nvPr/>
        </p:nvPicPr>
        <p:blipFill rotWithShape="1">
          <a:blip r:embed="rId4">
            <a:alphaModFix/>
          </a:blip>
          <a:srcRect/>
          <a:stretch/>
        </p:blipFill>
        <p:spPr>
          <a:xfrm>
            <a:off x="8846205" y="6354778"/>
            <a:ext cx="304801" cy="304801"/>
          </a:xfrm>
          <a:prstGeom prst="rect">
            <a:avLst/>
          </a:prstGeom>
          <a:noFill/>
          <a:ln>
            <a:noFill/>
          </a:ln>
        </p:spPr>
      </p:pic>
      <p:sp>
        <p:nvSpPr>
          <p:cNvPr id="181" name="Google Shape;181;p26"/>
          <p:cNvSpPr txBox="1"/>
          <p:nvPr/>
        </p:nvSpPr>
        <p:spPr>
          <a:xfrm>
            <a:off x="266800" y="2438400"/>
            <a:ext cx="8884200" cy="4339619"/>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None/>
            </a:pPr>
            <a:r>
              <a:rPr lang="en-US" sz="2000" b="1" i="0" u="none" strike="noStrike" cap="none">
                <a:solidFill>
                  <a:srgbClr val="000000"/>
                </a:solidFill>
                <a:latin typeface="Calibri"/>
                <a:ea typeface="Calibri"/>
                <a:cs typeface="Calibri"/>
                <a:sym typeface="Calibri"/>
              </a:rPr>
              <a:t>Python Keywords</a:t>
            </a:r>
            <a:endParaRPr/>
          </a:p>
          <a:p>
            <a:pPr marL="342900" marR="0" lvl="0" indent="-342900" algn="l" rtl="0">
              <a:lnSpc>
                <a:spcPct val="115000"/>
              </a:lnSpc>
              <a:spcBef>
                <a:spcPts val="120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Keywords are the </a:t>
            </a:r>
            <a:r>
              <a:rPr lang="en-US" sz="2000" b="1" i="0" u="none" strike="noStrike" cap="none">
                <a:solidFill>
                  <a:srgbClr val="000000"/>
                </a:solidFill>
                <a:latin typeface="Calibri"/>
                <a:ea typeface="Calibri"/>
                <a:cs typeface="Calibri"/>
                <a:sym typeface="Calibri"/>
              </a:rPr>
              <a:t>reserved</a:t>
            </a:r>
            <a:r>
              <a:rPr lang="en-US" sz="2000" b="0" i="0" u="none" strike="noStrike" cap="none">
                <a:solidFill>
                  <a:srgbClr val="000000"/>
                </a:solidFill>
                <a:latin typeface="Calibri"/>
                <a:ea typeface="Calibri"/>
                <a:cs typeface="Calibri"/>
                <a:sym typeface="Calibri"/>
              </a:rPr>
              <a:t> words in Python. We cannot use a keyword as a variable name, function name or any other identifier. They are used to define the syntax and structure of the Python language.</a:t>
            </a:r>
            <a:endParaRPr sz="2000" b="0" i="0" u="none" strike="noStrike" cap="none">
              <a:solidFill>
                <a:srgbClr val="000000"/>
              </a:solidFill>
              <a:latin typeface="Calibri"/>
              <a:ea typeface="Calibri"/>
              <a:cs typeface="Calibri"/>
              <a:sym typeface="Calibri"/>
            </a:endParaRPr>
          </a:p>
          <a:p>
            <a:pPr marL="342900" marR="0" lvl="0" indent="-342900" algn="l" rtl="0">
              <a:lnSpc>
                <a:spcPct val="115000"/>
              </a:lnSpc>
              <a:spcBef>
                <a:spcPts val="120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In Python, keywords are case sensitive. There are </a:t>
            </a:r>
            <a:r>
              <a:rPr lang="en-US" sz="2000" b="1" i="0" u="none" strike="noStrike" cap="none">
                <a:solidFill>
                  <a:srgbClr val="000000"/>
                </a:solidFill>
                <a:latin typeface="Calibri"/>
                <a:ea typeface="Calibri"/>
                <a:cs typeface="Calibri"/>
                <a:sym typeface="Calibri"/>
              </a:rPr>
              <a:t>33 keywords </a:t>
            </a:r>
            <a:r>
              <a:rPr lang="en-US" sz="2000" b="0" i="0" u="none" strike="noStrike" cap="none">
                <a:solidFill>
                  <a:srgbClr val="000000"/>
                </a:solidFill>
                <a:latin typeface="Calibri"/>
                <a:ea typeface="Calibri"/>
                <a:cs typeface="Calibri"/>
                <a:sym typeface="Calibri"/>
              </a:rPr>
              <a:t>in Python 3.7. This number can vary slightly over the course of time.</a:t>
            </a:r>
            <a:endParaRPr sz="2000" b="0" i="0" u="none" strike="noStrike" cap="none">
              <a:solidFill>
                <a:srgbClr val="000000"/>
              </a:solidFill>
              <a:latin typeface="Calibri"/>
              <a:ea typeface="Calibri"/>
              <a:cs typeface="Calibri"/>
              <a:sym typeface="Calibri"/>
            </a:endParaRPr>
          </a:p>
          <a:p>
            <a:pPr marL="342900" marR="0" lvl="0" indent="-342900" algn="l" rtl="0">
              <a:lnSpc>
                <a:spcPct val="115000"/>
              </a:lnSpc>
              <a:spcBef>
                <a:spcPts val="120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All the keywords except </a:t>
            </a:r>
            <a:r>
              <a:rPr lang="en-US" sz="2000" b="1" i="0" u="none" strike="noStrike" cap="none">
                <a:solidFill>
                  <a:srgbClr val="000000"/>
                </a:solidFill>
                <a:latin typeface="Calibri"/>
                <a:ea typeface="Calibri"/>
                <a:cs typeface="Calibri"/>
                <a:sym typeface="Calibri"/>
              </a:rPr>
              <a:t>True, False and None </a:t>
            </a:r>
            <a:r>
              <a:rPr lang="en-US" sz="2000" b="0" i="0" u="none" strike="noStrike" cap="none">
                <a:solidFill>
                  <a:srgbClr val="000000"/>
                </a:solidFill>
                <a:latin typeface="Calibri"/>
                <a:ea typeface="Calibri"/>
                <a:cs typeface="Calibri"/>
                <a:sym typeface="Calibri"/>
              </a:rPr>
              <a:t>are in lowercase and they must be written as they are. The list of all the keywords is given below. Anaconda comes with a suite of graphical tools called Anaconda Navigator. You can start </a:t>
            </a:r>
            <a:r>
              <a:rPr lang="en-US" sz="2000" b="1" i="0" u="none" strike="noStrike" cap="none">
                <a:solidFill>
                  <a:srgbClr val="000000"/>
                </a:solidFill>
                <a:latin typeface="Calibri"/>
                <a:ea typeface="Calibri"/>
                <a:cs typeface="Calibri"/>
                <a:sym typeface="Calibri"/>
              </a:rPr>
              <a:t>Anaconda Navigator </a:t>
            </a:r>
            <a:r>
              <a:rPr lang="en-US" sz="2000" b="0" i="0" u="none" strike="noStrike" cap="none">
                <a:solidFill>
                  <a:srgbClr val="000000"/>
                </a:solidFill>
                <a:latin typeface="Calibri"/>
                <a:ea typeface="Calibri"/>
                <a:cs typeface="Calibri"/>
                <a:sym typeface="Calibri"/>
              </a:rPr>
              <a:t>by opening it from your application launcher.</a:t>
            </a:r>
            <a:endParaRPr sz="1200" b="0" i="0" u="none" strike="noStrike" cap="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27" descr="Picture 2"/>
          <p:cNvPicPr preferRelativeResize="0"/>
          <p:nvPr/>
        </p:nvPicPr>
        <p:blipFill rotWithShape="1">
          <a:blip r:embed="rId3">
            <a:alphaModFix/>
          </a:blip>
          <a:srcRect/>
          <a:stretch/>
        </p:blipFill>
        <p:spPr>
          <a:xfrm>
            <a:off x="-30163" y="73025"/>
            <a:ext cx="9144001" cy="6900864"/>
          </a:xfrm>
          <a:prstGeom prst="rect">
            <a:avLst/>
          </a:prstGeom>
          <a:noFill/>
          <a:ln>
            <a:noFill/>
          </a:ln>
        </p:spPr>
      </p:pic>
      <p:grpSp>
        <p:nvGrpSpPr>
          <p:cNvPr id="187" name="Google Shape;187;p27"/>
          <p:cNvGrpSpPr/>
          <p:nvPr/>
        </p:nvGrpSpPr>
        <p:grpSpPr>
          <a:xfrm>
            <a:off x="6348" y="1804987"/>
            <a:ext cx="9085267" cy="633415"/>
            <a:chOff x="-1" y="-1"/>
            <a:chExt cx="9085265" cy="633414"/>
          </a:xfrm>
        </p:grpSpPr>
        <p:sp>
          <p:nvSpPr>
            <p:cNvPr id="188" name="Google Shape;188;p27"/>
            <p:cNvSpPr/>
            <p:nvPr/>
          </p:nvSpPr>
          <p:spPr>
            <a:xfrm>
              <a:off x="-1" y="-1"/>
              <a:ext cx="9085265" cy="633414"/>
            </a:xfrm>
            <a:prstGeom prst="rect">
              <a:avLst/>
            </a:prstGeom>
            <a:solidFill>
              <a:srgbClr val="1F497D"/>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189" name="Google Shape;189;p27"/>
            <p:cNvSpPr txBox="1"/>
            <p:nvPr/>
          </p:nvSpPr>
          <p:spPr>
            <a:xfrm>
              <a:off x="45719" y="8025"/>
              <a:ext cx="8993824" cy="61736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sp>
        <p:nvSpPr>
          <p:cNvPr id="190" name="Google Shape;190;p27"/>
          <p:cNvSpPr txBox="1"/>
          <p:nvPr/>
        </p:nvSpPr>
        <p:spPr>
          <a:xfrm>
            <a:off x="129857" y="1899315"/>
            <a:ext cx="8884200" cy="5232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None/>
            </a:pPr>
            <a:r>
              <a:rPr lang="en-US" sz="2800" b="1" i="0" u="none" strike="noStrike" cap="none">
                <a:solidFill>
                  <a:srgbClr val="FFFFFF"/>
                </a:solidFill>
                <a:latin typeface="Calibri"/>
                <a:ea typeface="Calibri"/>
                <a:cs typeface="Calibri"/>
                <a:sym typeface="Calibri"/>
              </a:rPr>
              <a:t>C. Python keywords, comments, and indentation.</a:t>
            </a:r>
            <a:endParaRPr sz="1400" b="0" i="0" u="none" strike="noStrike" cap="none">
              <a:solidFill>
                <a:srgbClr val="000000"/>
              </a:solidFill>
              <a:latin typeface="Arial"/>
              <a:ea typeface="Arial"/>
              <a:cs typeface="Arial"/>
              <a:sym typeface="Arial"/>
            </a:endParaRPr>
          </a:p>
        </p:txBody>
      </p:sp>
      <p:pic>
        <p:nvPicPr>
          <p:cNvPr id="191" name="Google Shape;191;p27" descr="slide 4.mp3"/>
          <p:cNvPicPr preferRelativeResize="0"/>
          <p:nvPr/>
        </p:nvPicPr>
        <p:blipFill rotWithShape="1">
          <a:blip r:embed="rId4">
            <a:alphaModFix/>
          </a:blip>
          <a:srcRect/>
          <a:stretch/>
        </p:blipFill>
        <p:spPr>
          <a:xfrm>
            <a:off x="8846205" y="6354778"/>
            <a:ext cx="304801" cy="304801"/>
          </a:xfrm>
          <a:prstGeom prst="rect">
            <a:avLst/>
          </a:prstGeom>
          <a:noFill/>
          <a:ln>
            <a:noFill/>
          </a:ln>
        </p:spPr>
      </p:pic>
      <p:sp>
        <p:nvSpPr>
          <p:cNvPr id="192" name="Google Shape;192;p27"/>
          <p:cNvSpPr txBox="1"/>
          <p:nvPr/>
        </p:nvSpPr>
        <p:spPr>
          <a:xfrm>
            <a:off x="266800" y="2438400"/>
            <a:ext cx="8884200" cy="3631733"/>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None/>
            </a:pPr>
            <a:r>
              <a:rPr lang="en-US" sz="2000" b="1" i="0" u="none" strike="noStrike" cap="none">
                <a:solidFill>
                  <a:srgbClr val="000000"/>
                </a:solidFill>
                <a:latin typeface="Calibri"/>
                <a:ea typeface="Calibri"/>
                <a:cs typeface="Calibri"/>
                <a:sym typeface="Calibri"/>
              </a:rPr>
              <a:t>Python Indentation:</a:t>
            </a:r>
            <a:endParaRPr/>
          </a:p>
          <a:p>
            <a:pPr marL="342900" marR="0" lvl="0" indent="-342900" algn="l" rtl="0">
              <a:lnSpc>
                <a:spcPct val="115000"/>
              </a:lnSpc>
              <a:spcBef>
                <a:spcPts val="120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Most of the programming languages like C, C++, and Java use braces { } to define a block of code. Python, however, uses indentation.</a:t>
            </a:r>
            <a:endParaRPr sz="2000" b="0" i="0" u="none" strike="noStrike" cap="none">
              <a:solidFill>
                <a:srgbClr val="000000"/>
              </a:solidFill>
              <a:latin typeface="Calibri"/>
              <a:ea typeface="Calibri"/>
              <a:cs typeface="Calibri"/>
              <a:sym typeface="Calibri"/>
            </a:endParaRPr>
          </a:p>
          <a:p>
            <a:pPr marL="342900" marR="0" lvl="0" indent="-342900" algn="l" rtl="0">
              <a:lnSpc>
                <a:spcPct val="115000"/>
              </a:lnSpc>
              <a:spcBef>
                <a:spcPts val="120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A code block (body of a function, loop, etc.) starts with indentation and ends with the </a:t>
            </a:r>
            <a:r>
              <a:rPr lang="en-US" sz="2000" b="1" i="0" u="none" strike="noStrike" cap="none">
                <a:solidFill>
                  <a:srgbClr val="000000"/>
                </a:solidFill>
                <a:latin typeface="Calibri"/>
                <a:ea typeface="Calibri"/>
                <a:cs typeface="Calibri"/>
                <a:sym typeface="Calibri"/>
              </a:rPr>
              <a:t>first unindented line</a:t>
            </a:r>
            <a:r>
              <a:rPr lang="en-US" sz="2000" b="0" i="0" u="none" strike="noStrike" cap="none">
                <a:solidFill>
                  <a:srgbClr val="000000"/>
                </a:solidFill>
                <a:latin typeface="Calibri"/>
                <a:ea typeface="Calibri"/>
                <a:cs typeface="Calibri"/>
                <a:sym typeface="Calibri"/>
              </a:rPr>
              <a:t>. The amount of indentation is up to you, but it must be consistent throughout that block. Generally, </a:t>
            </a:r>
            <a:r>
              <a:rPr lang="en-US" sz="2000" b="1" i="0" u="none" strike="noStrike" cap="none">
                <a:solidFill>
                  <a:srgbClr val="000000"/>
                </a:solidFill>
                <a:latin typeface="Calibri"/>
                <a:ea typeface="Calibri"/>
                <a:cs typeface="Calibri"/>
                <a:sym typeface="Calibri"/>
              </a:rPr>
              <a:t>four whitespaces </a:t>
            </a:r>
            <a:r>
              <a:rPr lang="en-US" sz="2000" b="0" i="0" u="none" strike="noStrike" cap="none">
                <a:solidFill>
                  <a:srgbClr val="000000"/>
                </a:solidFill>
                <a:latin typeface="Calibri"/>
                <a:ea typeface="Calibri"/>
                <a:cs typeface="Calibri"/>
                <a:sym typeface="Calibri"/>
              </a:rPr>
              <a:t>are used for indentation and are preferred </a:t>
            </a:r>
            <a:r>
              <a:rPr lang="en-US" sz="2000" b="1" i="0" u="none" strike="noStrike" cap="none">
                <a:solidFill>
                  <a:srgbClr val="000000"/>
                </a:solidFill>
                <a:latin typeface="Calibri"/>
                <a:ea typeface="Calibri"/>
                <a:cs typeface="Calibri"/>
                <a:sym typeface="Calibri"/>
              </a:rPr>
              <a:t>over tabs</a:t>
            </a:r>
            <a:r>
              <a:rPr lang="en-US" sz="2000" b="0" i="0" u="none" strike="noStrike" cap="none">
                <a:solidFill>
                  <a:srgbClr val="000000"/>
                </a:solidFill>
                <a:latin typeface="Calibri"/>
                <a:ea typeface="Calibri"/>
                <a:cs typeface="Calibri"/>
                <a:sym typeface="Calibri"/>
              </a:rPr>
              <a:t>.</a:t>
            </a:r>
            <a:endParaRPr/>
          </a:p>
          <a:p>
            <a:pPr marL="342900" marR="0" lvl="0" indent="-215900" algn="l" rtl="0">
              <a:lnSpc>
                <a:spcPct val="115000"/>
              </a:lnSpc>
              <a:spcBef>
                <a:spcPts val="120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p:txBody>
      </p:sp>
      <p:pic>
        <p:nvPicPr>
          <p:cNvPr id="193" name="Google Shape;193;p27"/>
          <p:cNvPicPr preferRelativeResize="0"/>
          <p:nvPr/>
        </p:nvPicPr>
        <p:blipFill rotWithShape="1">
          <a:blip r:embed="rId5">
            <a:alphaModFix/>
          </a:blip>
          <a:srcRect/>
          <a:stretch/>
        </p:blipFill>
        <p:spPr>
          <a:xfrm>
            <a:off x="5328174" y="5090615"/>
            <a:ext cx="3379098" cy="156896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28" descr="Picture 2"/>
          <p:cNvPicPr preferRelativeResize="0"/>
          <p:nvPr/>
        </p:nvPicPr>
        <p:blipFill rotWithShape="1">
          <a:blip r:embed="rId3">
            <a:alphaModFix/>
          </a:blip>
          <a:srcRect/>
          <a:stretch/>
        </p:blipFill>
        <p:spPr>
          <a:xfrm>
            <a:off x="-30163" y="73025"/>
            <a:ext cx="9144001" cy="6900864"/>
          </a:xfrm>
          <a:prstGeom prst="rect">
            <a:avLst/>
          </a:prstGeom>
          <a:noFill/>
          <a:ln>
            <a:noFill/>
          </a:ln>
        </p:spPr>
      </p:pic>
      <p:grpSp>
        <p:nvGrpSpPr>
          <p:cNvPr id="199" name="Google Shape;199;p28"/>
          <p:cNvGrpSpPr/>
          <p:nvPr/>
        </p:nvGrpSpPr>
        <p:grpSpPr>
          <a:xfrm>
            <a:off x="6348" y="1804987"/>
            <a:ext cx="9085267" cy="633415"/>
            <a:chOff x="-1" y="-1"/>
            <a:chExt cx="9085265" cy="633414"/>
          </a:xfrm>
        </p:grpSpPr>
        <p:sp>
          <p:nvSpPr>
            <p:cNvPr id="200" name="Google Shape;200;p28"/>
            <p:cNvSpPr/>
            <p:nvPr/>
          </p:nvSpPr>
          <p:spPr>
            <a:xfrm>
              <a:off x="-1" y="-1"/>
              <a:ext cx="9085265" cy="633414"/>
            </a:xfrm>
            <a:prstGeom prst="rect">
              <a:avLst/>
            </a:prstGeom>
            <a:solidFill>
              <a:srgbClr val="1F497D"/>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201" name="Google Shape;201;p28"/>
            <p:cNvSpPr txBox="1"/>
            <p:nvPr/>
          </p:nvSpPr>
          <p:spPr>
            <a:xfrm>
              <a:off x="45719" y="8025"/>
              <a:ext cx="8993824" cy="61736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sp>
        <p:nvSpPr>
          <p:cNvPr id="202" name="Google Shape;202;p28"/>
          <p:cNvSpPr txBox="1"/>
          <p:nvPr/>
        </p:nvSpPr>
        <p:spPr>
          <a:xfrm>
            <a:off x="129857" y="1899315"/>
            <a:ext cx="8884200" cy="5232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None/>
            </a:pPr>
            <a:r>
              <a:rPr lang="en-US" sz="2800" b="1" i="0" u="none" strike="noStrike" cap="none">
                <a:solidFill>
                  <a:srgbClr val="FFFFFF"/>
                </a:solidFill>
                <a:latin typeface="Calibri"/>
                <a:ea typeface="Calibri"/>
                <a:cs typeface="Calibri"/>
                <a:sym typeface="Calibri"/>
              </a:rPr>
              <a:t>C. Python keywords, comments, and indentation.</a:t>
            </a:r>
            <a:endParaRPr sz="1400" b="0" i="0" u="none" strike="noStrike" cap="none">
              <a:solidFill>
                <a:srgbClr val="000000"/>
              </a:solidFill>
              <a:latin typeface="Arial"/>
              <a:ea typeface="Arial"/>
              <a:cs typeface="Arial"/>
              <a:sym typeface="Arial"/>
            </a:endParaRPr>
          </a:p>
        </p:txBody>
      </p:sp>
      <p:pic>
        <p:nvPicPr>
          <p:cNvPr id="203" name="Google Shape;203;p28" descr="slide 4.mp3"/>
          <p:cNvPicPr preferRelativeResize="0"/>
          <p:nvPr/>
        </p:nvPicPr>
        <p:blipFill rotWithShape="1">
          <a:blip r:embed="rId4">
            <a:alphaModFix/>
          </a:blip>
          <a:srcRect/>
          <a:stretch/>
        </p:blipFill>
        <p:spPr>
          <a:xfrm>
            <a:off x="8846205" y="6354778"/>
            <a:ext cx="304801" cy="304801"/>
          </a:xfrm>
          <a:prstGeom prst="rect">
            <a:avLst/>
          </a:prstGeom>
          <a:noFill/>
          <a:ln>
            <a:noFill/>
          </a:ln>
        </p:spPr>
      </p:pic>
      <p:sp>
        <p:nvSpPr>
          <p:cNvPr id="204" name="Google Shape;204;p28"/>
          <p:cNvSpPr txBox="1"/>
          <p:nvPr/>
        </p:nvSpPr>
        <p:spPr>
          <a:xfrm>
            <a:off x="266800" y="2438400"/>
            <a:ext cx="8884200" cy="2062073"/>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None/>
            </a:pPr>
            <a:r>
              <a:rPr lang="en-US" sz="2000" b="1" i="0" u="none" strike="noStrike" cap="none">
                <a:solidFill>
                  <a:srgbClr val="000000"/>
                </a:solidFill>
                <a:latin typeface="Calibri"/>
                <a:ea typeface="Calibri"/>
                <a:cs typeface="Calibri"/>
                <a:sym typeface="Calibri"/>
              </a:rPr>
              <a:t>Python Comments:</a:t>
            </a:r>
            <a:endParaRPr/>
          </a:p>
          <a:p>
            <a:pPr marL="342900" marR="0" lvl="0" indent="-342900" algn="l" rtl="0">
              <a:lnSpc>
                <a:spcPct val="115000"/>
              </a:lnSpc>
              <a:spcBef>
                <a:spcPts val="120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In Python, we use the hash (#) symbol to start writing a comment.</a:t>
            </a:r>
            <a:endParaRPr/>
          </a:p>
          <a:p>
            <a:pPr marL="342900" marR="0" lvl="0" indent="-342900" algn="l" rtl="0">
              <a:lnSpc>
                <a:spcPct val="115000"/>
              </a:lnSpc>
              <a:spcBef>
                <a:spcPts val="120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It extends up to the newline character. Comments are for programmers to better understand a program. Python Interpreter ignores comments.</a:t>
            </a:r>
            <a:endParaRPr/>
          </a:p>
        </p:txBody>
      </p:sp>
      <p:pic>
        <p:nvPicPr>
          <p:cNvPr id="205" name="Google Shape;205;p28"/>
          <p:cNvPicPr preferRelativeResize="0"/>
          <p:nvPr/>
        </p:nvPicPr>
        <p:blipFill rotWithShape="1">
          <a:blip r:embed="rId5">
            <a:alphaModFix/>
          </a:blip>
          <a:srcRect/>
          <a:stretch/>
        </p:blipFill>
        <p:spPr>
          <a:xfrm>
            <a:off x="266800" y="4688418"/>
            <a:ext cx="2811439" cy="1526268"/>
          </a:xfrm>
          <a:prstGeom prst="rect">
            <a:avLst/>
          </a:prstGeom>
          <a:noFill/>
          <a:ln>
            <a:noFill/>
          </a:ln>
        </p:spPr>
      </p:pic>
      <p:pic>
        <p:nvPicPr>
          <p:cNvPr id="206" name="Google Shape;206;p28"/>
          <p:cNvPicPr preferRelativeResize="0"/>
          <p:nvPr/>
        </p:nvPicPr>
        <p:blipFill rotWithShape="1">
          <a:blip r:embed="rId6">
            <a:alphaModFix/>
          </a:blip>
          <a:srcRect/>
          <a:stretch/>
        </p:blipFill>
        <p:spPr>
          <a:xfrm>
            <a:off x="3175488" y="4688419"/>
            <a:ext cx="3066823" cy="1526267"/>
          </a:xfrm>
          <a:prstGeom prst="rect">
            <a:avLst/>
          </a:prstGeom>
          <a:noFill/>
          <a:ln>
            <a:noFill/>
          </a:ln>
        </p:spPr>
      </p:pic>
      <p:pic>
        <p:nvPicPr>
          <p:cNvPr id="207" name="Google Shape;207;p28"/>
          <p:cNvPicPr preferRelativeResize="0"/>
          <p:nvPr/>
        </p:nvPicPr>
        <p:blipFill rotWithShape="1">
          <a:blip r:embed="rId6">
            <a:alphaModFix/>
          </a:blip>
          <a:srcRect/>
          <a:stretch/>
        </p:blipFill>
        <p:spPr>
          <a:xfrm>
            <a:off x="6339560" y="4688418"/>
            <a:ext cx="2362530" cy="152626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29" descr="Picture 2"/>
          <p:cNvPicPr preferRelativeResize="0"/>
          <p:nvPr/>
        </p:nvPicPr>
        <p:blipFill rotWithShape="1">
          <a:blip r:embed="rId3">
            <a:alphaModFix/>
          </a:blip>
          <a:srcRect/>
          <a:stretch/>
        </p:blipFill>
        <p:spPr>
          <a:xfrm>
            <a:off x="-30163" y="73025"/>
            <a:ext cx="9144001" cy="6900864"/>
          </a:xfrm>
          <a:prstGeom prst="rect">
            <a:avLst/>
          </a:prstGeom>
          <a:noFill/>
          <a:ln>
            <a:noFill/>
          </a:ln>
        </p:spPr>
      </p:pic>
      <p:grpSp>
        <p:nvGrpSpPr>
          <p:cNvPr id="213" name="Google Shape;213;p29"/>
          <p:cNvGrpSpPr/>
          <p:nvPr/>
        </p:nvGrpSpPr>
        <p:grpSpPr>
          <a:xfrm>
            <a:off x="6348" y="1804987"/>
            <a:ext cx="9085267" cy="633415"/>
            <a:chOff x="-1" y="-1"/>
            <a:chExt cx="9085265" cy="633414"/>
          </a:xfrm>
        </p:grpSpPr>
        <p:sp>
          <p:nvSpPr>
            <p:cNvPr id="214" name="Google Shape;214;p29"/>
            <p:cNvSpPr/>
            <p:nvPr/>
          </p:nvSpPr>
          <p:spPr>
            <a:xfrm>
              <a:off x="-1" y="-1"/>
              <a:ext cx="9085265" cy="633414"/>
            </a:xfrm>
            <a:prstGeom prst="rect">
              <a:avLst/>
            </a:prstGeom>
            <a:solidFill>
              <a:srgbClr val="1F497D"/>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215" name="Google Shape;215;p29"/>
            <p:cNvSpPr txBox="1"/>
            <p:nvPr/>
          </p:nvSpPr>
          <p:spPr>
            <a:xfrm>
              <a:off x="45719" y="8025"/>
              <a:ext cx="8993824" cy="61736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sp>
        <p:nvSpPr>
          <p:cNvPr id="216" name="Google Shape;216;p29"/>
          <p:cNvSpPr txBox="1"/>
          <p:nvPr/>
        </p:nvSpPr>
        <p:spPr>
          <a:xfrm>
            <a:off x="129857" y="1899315"/>
            <a:ext cx="8884200" cy="5232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None/>
            </a:pPr>
            <a:r>
              <a:rPr lang="en-US" sz="2800" b="1" i="0" u="none" strike="noStrike" cap="none">
                <a:solidFill>
                  <a:srgbClr val="FFFFFF"/>
                </a:solidFill>
                <a:latin typeface="Calibri"/>
                <a:ea typeface="Calibri"/>
                <a:cs typeface="Calibri"/>
                <a:sym typeface="Calibri"/>
              </a:rPr>
              <a:t>C. Python Data Types</a:t>
            </a:r>
            <a:endParaRPr sz="1400" b="0" i="0" u="none" strike="noStrike" cap="none">
              <a:solidFill>
                <a:srgbClr val="000000"/>
              </a:solidFill>
              <a:latin typeface="Arial"/>
              <a:ea typeface="Arial"/>
              <a:cs typeface="Arial"/>
              <a:sym typeface="Arial"/>
            </a:endParaRPr>
          </a:p>
        </p:txBody>
      </p:sp>
      <p:pic>
        <p:nvPicPr>
          <p:cNvPr id="217" name="Google Shape;217;p29" descr="slide 4.mp3"/>
          <p:cNvPicPr preferRelativeResize="0"/>
          <p:nvPr/>
        </p:nvPicPr>
        <p:blipFill rotWithShape="1">
          <a:blip r:embed="rId4">
            <a:alphaModFix/>
          </a:blip>
          <a:srcRect/>
          <a:stretch/>
        </p:blipFill>
        <p:spPr>
          <a:xfrm>
            <a:off x="8846205" y="6354778"/>
            <a:ext cx="304801" cy="304801"/>
          </a:xfrm>
          <a:prstGeom prst="rect">
            <a:avLst/>
          </a:prstGeom>
          <a:noFill/>
          <a:ln>
            <a:noFill/>
          </a:ln>
        </p:spPr>
      </p:pic>
      <p:sp>
        <p:nvSpPr>
          <p:cNvPr id="218" name="Google Shape;218;p29"/>
          <p:cNvSpPr txBox="1"/>
          <p:nvPr/>
        </p:nvSpPr>
        <p:spPr>
          <a:xfrm>
            <a:off x="266800" y="2438400"/>
            <a:ext cx="8884200" cy="1908184"/>
          </a:xfrm>
          <a:prstGeom prst="rect">
            <a:avLst/>
          </a:prstGeom>
          <a:noFill/>
          <a:ln>
            <a:noFill/>
          </a:ln>
        </p:spPr>
        <p:txBody>
          <a:bodyPr spcFirstLastPara="1" wrap="square" lIns="91425" tIns="91425" rIns="91425" bIns="91425" anchor="t" anchorCtr="0">
            <a:spAutoFit/>
          </a:bodyPr>
          <a:lstStyle/>
          <a:p>
            <a:pPr marL="342900" marR="0" lvl="0" indent="-342900" algn="l" rtl="0">
              <a:lnSpc>
                <a:spcPct val="115000"/>
              </a:lnSpc>
              <a:spcBef>
                <a:spcPts val="120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In programming, data type is an important concept.</a:t>
            </a:r>
            <a:endParaRPr sz="2000" b="0" i="0" u="none" strike="noStrike" cap="none">
              <a:solidFill>
                <a:srgbClr val="000000"/>
              </a:solidFill>
              <a:latin typeface="Calibri"/>
              <a:ea typeface="Calibri"/>
              <a:cs typeface="Calibri"/>
              <a:sym typeface="Calibri"/>
            </a:endParaRPr>
          </a:p>
          <a:p>
            <a:pPr marL="342900" marR="0" lvl="0" indent="-342900" algn="l" rtl="0">
              <a:lnSpc>
                <a:spcPct val="115000"/>
              </a:lnSpc>
              <a:spcBef>
                <a:spcPts val="120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Variables can store data of different types, and different types can do different things. It extends up to the newline character. Comments are for programmers to better understand a program. Python Interpreter ignores comments.</a:t>
            </a:r>
            <a:endParaRPr/>
          </a:p>
        </p:txBody>
      </p:sp>
      <p:pic>
        <p:nvPicPr>
          <p:cNvPr id="219" name="Google Shape;219;p29"/>
          <p:cNvPicPr preferRelativeResize="0"/>
          <p:nvPr/>
        </p:nvPicPr>
        <p:blipFill rotWithShape="1">
          <a:blip r:embed="rId5">
            <a:alphaModFix/>
          </a:blip>
          <a:srcRect/>
          <a:stretch/>
        </p:blipFill>
        <p:spPr>
          <a:xfrm>
            <a:off x="409433" y="4346584"/>
            <a:ext cx="8604624" cy="2365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Google Shape;224;p30" descr="Picture 2"/>
          <p:cNvPicPr preferRelativeResize="0"/>
          <p:nvPr/>
        </p:nvPicPr>
        <p:blipFill rotWithShape="1">
          <a:blip r:embed="rId3">
            <a:alphaModFix/>
          </a:blip>
          <a:srcRect/>
          <a:stretch/>
        </p:blipFill>
        <p:spPr>
          <a:xfrm>
            <a:off x="-30163" y="73025"/>
            <a:ext cx="9144001" cy="6900864"/>
          </a:xfrm>
          <a:prstGeom prst="rect">
            <a:avLst/>
          </a:prstGeom>
          <a:noFill/>
          <a:ln>
            <a:noFill/>
          </a:ln>
        </p:spPr>
      </p:pic>
      <p:grpSp>
        <p:nvGrpSpPr>
          <p:cNvPr id="225" name="Google Shape;225;p30"/>
          <p:cNvGrpSpPr/>
          <p:nvPr/>
        </p:nvGrpSpPr>
        <p:grpSpPr>
          <a:xfrm>
            <a:off x="6348" y="1804987"/>
            <a:ext cx="9085267" cy="633415"/>
            <a:chOff x="-1" y="-1"/>
            <a:chExt cx="9085265" cy="633414"/>
          </a:xfrm>
        </p:grpSpPr>
        <p:sp>
          <p:nvSpPr>
            <p:cNvPr id="226" name="Google Shape;226;p30"/>
            <p:cNvSpPr/>
            <p:nvPr/>
          </p:nvSpPr>
          <p:spPr>
            <a:xfrm>
              <a:off x="-1" y="-1"/>
              <a:ext cx="9085265" cy="633414"/>
            </a:xfrm>
            <a:prstGeom prst="rect">
              <a:avLst/>
            </a:prstGeom>
            <a:solidFill>
              <a:srgbClr val="1F497D"/>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227" name="Google Shape;227;p30"/>
            <p:cNvSpPr txBox="1"/>
            <p:nvPr/>
          </p:nvSpPr>
          <p:spPr>
            <a:xfrm>
              <a:off x="45719" y="8025"/>
              <a:ext cx="8993824" cy="61736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sp>
        <p:nvSpPr>
          <p:cNvPr id="228" name="Google Shape;228;p30"/>
          <p:cNvSpPr txBox="1"/>
          <p:nvPr/>
        </p:nvSpPr>
        <p:spPr>
          <a:xfrm>
            <a:off x="129857" y="1899315"/>
            <a:ext cx="8884200" cy="5232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None/>
            </a:pPr>
            <a:r>
              <a:rPr lang="en-US" sz="2800" b="1" i="0" u="none" strike="noStrike" cap="none">
                <a:solidFill>
                  <a:srgbClr val="FFFFFF"/>
                </a:solidFill>
                <a:latin typeface="Calibri"/>
                <a:ea typeface="Calibri"/>
                <a:cs typeface="Calibri"/>
                <a:sym typeface="Calibri"/>
              </a:rPr>
              <a:t>C. Math and Numbers in Python</a:t>
            </a:r>
            <a:endParaRPr sz="1400" b="0" i="0" u="none" strike="noStrike" cap="none">
              <a:solidFill>
                <a:srgbClr val="000000"/>
              </a:solidFill>
              <a:latin typeface="Arial"/>
              <a:ea typeface="Arial"/>
              <a:cs typeface="Arial"/>
              <a:sym typeface="Arial"/>
            </a:endParaRPr>
          </a:p>
        </p:txBody>
      </p:sp>
      <p:pic>
        <p:nvPicPr>
          <p:cNvPr id="229" name="Google Shape;229;p30" descr="slide 4.mp3"/>
          <p:cNvPicPr preferRelativeResize="0"/>
          <p:nvPr/>
        </p:nvPicPr>
        <p:blipFill rotWithShape="1">
          <a:blip r:embed="rId4">
            <a:alphaModFix/>
          </a:blip>
          <a:srcRect/>
          <a:stretch/>
        </p:blipFill>
        <p:spPr>
          <a:xfrm>
            <a:off x="8846205" y="6354778"/>
            <a:ext cx="304801" cy="304801"/>
          </a:xfrm>
          <a:prstGeom prst="rect">
            <a:avLst/>
          </a:prstGeom>
          <a:noFill/>
          <a:ln>
            <a:noFill/>
          </a:ln>
        </p:spPr>
      </p:pic>
      <p:sp>
        <p:nvSpPr>
          <p:cNvPr id="230" name="Google Shape;230;p30"/>
          <p:cNvSpPr txBox="1"/>
          <p:nvPr/>
        </p:nvSpPr>
        <p:spPr>
          <a:xfrm>
            <a:off x="266800" y="2438400"/>
            <a:ext cx="8884200" cy="4247286"/>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None/>
            </a:pPr>
            <a:r>
              <a:rPr lang="en-US" sz="2000" b="1" i="0" u="none" strike="noStrike" cap="none">
                <a:solidFill>
                  <a:srgbClr val="000000"/>
                </a:solidFill>
                <a:latin typeface="Calibri"/>
                <a:ea typeface="Calibri"/>
                <a:cs typeface="Calibri"/>
                <a:sym typeface="Calibri"/>
              </a:rPr>
              <a:t>Numbers in Python</a:t>
            </a:r>
            <a:endParaRPr sz="2000" b="1" i="0" u="none" strike="noStrike" cap="none">
              <a:solidFill>
                <a:srgbClr val="000000"/>
              </a:solidFill>
              <a:latin typeface="Calibri"/>
              <a:ea typeface="Calibri"/>
              <a:cs typeface="Calibri"/>
              <a:sym typeface="Calibri"/>
            </a:endParaRPr>
          </a:p>
          <a:p>
            <a:pPr marL="0" marR="0" lvl="0" indent="0" algn="l" rtl="0">
              <a:lnSpc>
                <a:spcPct val="115000"/>
              </a:lnSpc>
              <a:spcBef>
                <a:spcPts val="1200"/>
              </a:spcBef>
              <a:spcAft>
                <a:spcPts val="0"/>
              </a:spcAft>
              <a:buNone/>
            </a:pPr>
            <a:r>
              <a:rPr lang="en-US" sz="2000" b="0" i="0" u="none" strike="noStrike" cap="none">
                <a:solidFill>
                  <a:srgbClr val="000000"/>
                </a:solidFill>
                <a:latin typeface="Calibri"/>
                <a:ea typeface="Calibri"/>
                <a:cs typeface="Calibri"/>
                <a:sym typeface="Calibri"/>
              </a:rPr>
              <a:t>In Python we have 6 basic mathematical operators, they are:</a:t>
            </a:r>
            <a:endParaRPr/>
          </a:p>
          <a:p>
            <a:pPr marL="342900" marR="0" lvl="0" indent="-342900" algn="l" rtl="0">
              <a:lnSpc>
                <a:spcPct val="115000"/>
              </a:lnSpc>
              <a:spcBef>
                <a:spcPts val="120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Addition</a:t>
            </a:r>
            <a:endParaRPr/>
          </a:p>
          <a:p>
            <a:pPr marL="342900" marR="0" lvl="0" indent="-342900" algn="l" rtl="0">
              <a:lnSpc>
                <a:spcPct val="115000"/>
              </a:lnSpc>
              <a:spcBef>
                <a:spcPts val="120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Subtraction</a:t>
            </a:r>
            <a:endParaRPr sz="2000" b="0" i="0" u="none" strike="noStrike" cap="none">
              <a:solidFill>
                <a:srgbClr val="000000"/>
              </a:solidFill>
              <a:latin typeface="Calibri"/>
              <a:ea typeface="Calibri"/>
              <a:cs typeface="Calibri"/>
              <a:sym typeface="Calibri"/>
            </a:endParaRPr>
          </a:p>
          <a:p>
            <a:pPr marL="342900" marR="0" lvl="0" indent="-342900" algn="l" rtl="0">
              <a:lnSpc>
                <a:spcPct val="115000"/>
              </a:lnSpc>
              <a:spcBef>
                <a:spcPts val="120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Multiplication</a:t>
            </a:r>
            <a:endParaRPr/>
          </a:p>
          <a:p>
            <a:pPr marL="342900" marR="0" lvl="0" indent="-342900" algn="l" rtl="0">
              <a:lnSpc>
                <a:spcPct val="115000"/>
              </a:lnSpc>
              <a:spcBef>
                <a:spcPts val="120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Division</a:t>
            </a:r>
            <a:endParaRPr/>
          </a:p>
          <a:p>
            <a:pPr marL="342900" marR="0" lvl="0" indent="-342900" algn="l" rtl="0">
              <a:lnSpc>
                <a:spcPct val="115000"/>
              </a:lnSpc>
              <a:spcBef>
                <a:spcPts val="120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Modulo</a:t>
            </a:r>
            <a:endParaRPr/>
          </a:p>
          <a:p>
            <a:pPr marL="342900" marR="0" lvl="0" indent="-342900" algn="l" rtl="0">
              <a:lnSpc>
                <a:spcPct val="115000"/>
              </a:lnSpc>
              <a:spcBef>
                <a:spcPts val="120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Power</a:t>
            </a:r>
            <a:endParaRPr sz="2000" b="0" i="0" u="none" strike="noStrike" cap="non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5" name="Google Shape;235;p31" descr="Picture 2"/>
          <p:cNvPicPr preferRelativeResize="0"/>
          <p:nvPr/>
        </p:nvPicPr>
        <p:blipFill rotWithShape="1">
          <a:blip r:embed="rId3">
            <a:alphaModFix/>
          </a:blip>
          <a:srcRect/>
          <a:stretch/>
        </p:blipFill>
        <p:spPr>
          <a:xfrm>
            <a:off x="-30163" y="73025"/>
            <a:ext cx="9144001" cy="6900864"/>
          </a:xfrm>
          <a:prstGeom prst="rect">
            <a:avLst/>
          </a:prstGeom>
          <a:noFill/>
          <a:ln>
            <a:noFill/>
          </a:ln>
        </p:spPr>
      </p:pic>
      <p:grpSp>
        <p:nvGrpSpPr>
          <p:cNvPr id="236" name="Google Shape;236;p31"/>
          <p:cNvGrpSpPr/>
          <p:nvPr/>
        </p:nvGrpSpPr>
        <p:grpSpPr>
          <a:xfrm>
            <a:off x="6348" y="1804987"/>
            <a:ext cx="9085267" cy="633415"/>
            <a:chOff x="-1" y="-1"/>
            <a:chExt cx="9085265" cy="633414"/>
          </a:xfrm>
        </p:grpSpPr>
        <p:sp>
          <p:nvSpPr>
            <p:cNvPr id="237" name="Google Shape;237;p31"/>
            <p:cNvSpPr/>
            <p:nvPr/>
          </p:nvSpPr>
          <p:spPr>
            <a:xfrm>
              <a:off x="-1" y="-1"/>
              <a:ext cx="9085265" cy="633414"/>
            </a:xfrm>
            <a:prstGeom prst="rect">
              <a:avLst/>
            </a:prstGeom>
            <a:solidFill>
              <a:srgbClr val="1F497D"/>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238" name="Google Shape;238;p31"/>
            <p:cNvSpPr txBox="1"/>
            <p:nvPr/>
          </p:nvSpPr>
          <p:spPr>
            <a:xfrm>
              <a:off x="45719" y="8025"/>
              <a:ext cx="8993824" cy="61736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sp>
        <p:nvSpPr>
          <p:cNvPr id="239" name="Google Shape;239;p31"/>
          <p:cNvSpPr txBox="1"/>
          <p:nvPr/>
        </p:nvSpPr>
        <p:spPr>
          <a:xfrm>
            <a:off x="129857" y="1899315"/>
            <a:ext cx="8884200" cy="5232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None/>
            </a:pPr>
            <a:r>
              <a:rPr lang="en-US" sz="2800" b="1" i="0" u="none" strike="noStrike" cap="none">
                <a:solidFill>
                  <a:srgbClr val="FFFFFF"/>
                </a:solidFill>
                <a:latin typeface="Calibri"/>
                <a:ea typeface="Calibri"/>
                <a:cs typeface="Calibri"/>
                <a:sym typeface="Calibri"/>
              </a:rPr>
              <a:t>C. Math and Numbers in Python</a:t>
            </a:r>
            <a:endParaRPr sz="1400" b="0" i="0" u="none" strike="noStrike" cap="none">
              <a:solidFill>
                <a:srgbClr val="000000"/>
              </a:solidFill>
              <a:latin typeface="Arial"/>
              <a:ea typeface="Arial"/>
              <a:cs typeface="Arial"/>
              <a:sym typeface="Arial"/>
            </a:endParaRPr>
          </a:p>
        </p:txBody>
      </p:sp>
      <p:pic>
        <p:nvPicPr>
          <p:cNvPr id="240" name="Google Shape;240;p31" descr="slide 4.mp3"/>
          <p:cNvPicPr preferRelativeResize="0"/>
          <p:nvPr/>
        </p:nvPicPr>
        <p:blipFill rotWithShape="1">
          <a:blip r:embed="rId4">
            <a:alphaModFix/>
          </a:blip>
          <a:srcRect/>
          <a:stretch/>
        </p:blipFill>
        <p:spPr>
          <a:xfrm>
            <a:off x="8846205" y="6354778"/>
            <a:ext cx="304801" cy="304801"/>
          </a:xfrm>
          <a:prstGeom prst="rect">
            <a:avLst/>
          </a:prstGeom>
          <a:noFill/>
          <a:ln>
            <a:noFill/>
          </a:ln>
        </p:spPr>
      </p:pic>
      <p:sp>
        <p:nvSpPr>
          <p:cNvPr id="241" name="Google Shape;241;p31"/>
          <p:cNvSpPr txBox="1"/>
          <p:nvPr/>
        </p:nvSpPr>
        <p:spPr>
          <a:xfrm>
            <a:off x="266800" y="2438400"/>
            <a:ext cx="8884200" cy="3631733"/>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None/>
            </a:pPr>
            <a:r>
              <a:rPr lang="en-US" sz="2000" b="1" i="0" u="none" strike="noStrike" cap="none">
                <a:solidFill>
                  <a:srgbClr val="000000"/>
                </a:solidFill>
                <a:latin typeface="Calibri"/>
                <a:ea typeface="Calibri"/>
                <a:cs typeface="Calibri"/>
                <a:sym typeface="Calibri"/>
              </a:rPr>
              <a:t>Math Functions  in Python</a:t>
            </a:r>
            <a:endParaRPr/>
          </a:p>
          <a:p>
            <a:pPr marL="0" marR="0" lvl="0" indent="0" algn="l" rtl="0">
              <a:lnSpc>
                <a:spcPct val="115000"/>
              </a:lnSpc>
              <a:spcBef>
                <a:spcPts val="1200"/>
              </a:spcBef>
              <a:spcAft>
                <a:spcPts val="0"/>
              </a:spcAft>
              <a:buNone/>
            </a:pPr>
            <a:r>
              <a:rPr lang="en-US" sz="2000" b="0" i="0" u="none" strike="noStrike" cap="none">
                <a:solidFill>
                  <a:srgbClr val="000000"/>
                </a:solidFill>
                <a:latin typeface="Calibri"/>
                <a:ea typeface="Calibri"/>
                <a:cs typeface="Calibri"/>
                <a:sym typeface="Calibri"/>
              </a:rPr>
              <a:t>In python, there are two types of pre-defined functions:</a:t>
            </a:r>
            <a:endParaRPr/>
          </a:p>
          <a:p>
            <a:pPr marL="342900" marR="0" lvl="0" indent="-342900" algn="l" rtl="0">
              <a:lnSpc>
                <a:spcPct val="115000"/>
              </a:lnSpc>
              <a:spcBef>
                <a:spcPts val="1200"/>
              </a:spcBef>
              <a:spcAft>
                <a:spcPts val="0"/>
              </a:spcAft>
              <a:buClr>
                <a:srgbClr val="000000"/>
              </a:buClr>
              <a:buSzPts val="2000"/>
              <a:buFont typeface="Arial"/>
              <a:buChar char="•"/>
            </a:pPr>
            <a:r>
              <a:rPr lang="en-US" sz="2000" b="1" i="0" u="none" strike="noStrike" cap="none">
                <a:solidFill>
                  <a:srgbClr val="000000"/>
                </a:solidFill>
                <a:latin typeface="Calibri"/>
                <a:ea typeface="Calibri"/>
                <a:cs typeface="Calibri"/>
                <a:sym typeface="Calibri"/>
              </a:rPr>
              <a:t>Inbuilt functions: </a:t>
            </a:r>
            <a:r>
              <a:rPr lang="en-US" sz="2000" b="0" i="0" u="none" strike="noStrike" cap="none">
                <a:solidFill>
                  <a:srgbClr val="000000"/>
                </a:solidFill>
                <a:latin typeface="Calibri"/>
                <a:ea typeface="Calibri"/>
                <a:cs typeface="Calibri"/>
                <a:sym typeface="Calibri"/>
              </a:rPr>
              <a:t>These are the functions which doesn't require any other(external) code file (known as, Modules or Library Files). </a:t>
            </a:r>
            <a:endParaRPr sz="2000" b="0" i="0" u="none" strike="noStrike" cap="none">
              <a:solidFill>
                <a:srgbClr val="000000"/>
              </a:solidFill>
              <a:latin typeface="Calibri"/>
              <a:ea typeface="Calibri"/>
              <a:cs typeface="Calibri"/>
              <a:sym typeface="Calibri"/>
            </a:endParaRPr>
          </a:p>
          <a:p>
            <a:pPr marL="342900" marR="0" lvl="0" indent="-342900" algn="l" rtl="0">
              <a:lnSpc>
                <a:spcPct val="115000"/>
              </a:lnSpc>
              <a:spcBef>
                <a:spcPts val="120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The </a:t>
            </a:r>
            <a:r>
              <a:rPr lang="en-US" sz="2000" b="1" i="0" u="none" strike="noStrike" cap="none">
                <a:solidFill>
                  <a:srgbClr val="000000"/>
                </a:solidFill>
                <a:latin typeface="Calibri"/>
                <a:ea typeface="Calibri"/>
                <a:cs typeface="Calibri"/>
                <a:sym typeface="Calibri"/>
              </a:rPr>
              <a:t>second type </a:t>
            </a:r>
            <a:r>
              <a:rPr lang="en-US" sz="2000" b="0" i="0" u="none" strike="noStrike" cap="none">
                <a:solidFill>
                  <a:srgbClr val="000000"/>
                </a:solidFill>
                <a:latin typeface="Calibri"/>
                <a:ea typeface="Calibri"/>
                <a:cs typeface="Calibri"/>
                <a:sym typeface="Calibri"/>
              </a:rPr>
              <a:t>of functions require some external files(modules) in order to be used. The process of using these external files in our code is called importing. So all we have to do is import the file into our code and use the functions which are already written in that file.</a:t>
            </a:r>
            <a:endParaRPr sz="2000" b="0" i="0" u="none" strike="noStrike" cap="non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6" descr="Picture 2"/>
          <p:cNvPicPr preferRelativeResize="0"/>
          <p:nvPr/>
        </p:nvPicPr>
        <p:blipFill rotWithShape="1">
          <a:blip r:embed="rId3">
            <a:alphaModFix/>
          </a:blip>
          <a:srcRect/>
          <a:stretch/>
        </p:blipFill>
        <p:spPr>
          <a:xfrm>
            <a:off x="0" y="0"/>
            <a:ext cx="9144000" cy="6900864"/>
          </a:xfrm>
          <a:prstGeom prst="rect">
            <a:avLst/>
          </a:prstGeom>
          <a:noFill/>
          <a:ln>
            <a:noFill/>
          </a:ln>
        </p:spPr>
      </p:pic>
      <p:pic>
        <p:nvPicPr>
          <p:cNvPr id="247" name="Google Shape;247;p6" descr="Picture 6"/>
          <p:cNvPicPr preferRelativeResize="0"/>
          <p:nvPr/>
        </p:nvPicPr>
        <p:blipFill rotWithShape="1">
          <a:blip r:embed="rId4">
            <a:alphaModFix/>
          </a:blip>
          <a:srcRect/>
          <a:stretch/>
        </p:blipFill>
        <p:spPr>
          <a:xfrm>
            <a:off x="1857375" y="3071813"/>
            <a:ext cx="5430838" cy="2803526"/>
          </a:xfrm>
          <a:prstGeom prst="rect">
            <a:avLst/>
          </a:prstGeom>
          <a:noFill/>
          <a:ln>
            <a:noFill/>
          </a:ln>
        </p:spPr>
      </p:pic>
      <p:sp>
        <p:nvSpPr>
          <p:cNvPr id="248" name="Google Shape;248;p6"/>
          <p:cNvSpPr/>
          <p:nvPr/>
        </p:nvSpPr>
        <p:spPr>
          <a:xfrm>
            <a:off x="0" y="1643063"/>
            <a:ext cx="9144000" cy="642938"/>
          </a:xfrm>
          <a:prstGeom prst="rect">
            <a:avLst/>
          </a:prstGeom>
          <a:solidFill>
            <a:srgbClr val="1F497D"/>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3000"/>
              <a:buFont typeface="Arial"/>
              <a:buNone/>
            </a:pPr>
            <a:endParaRPr sz="3000" b="1" i="0" u="none" strike="noStrike" cap="none">
              <a:solidFill>
                <a:srgbClr val="000000"/>
              </a:solidFill>
              <a:latin typeface="Arial"/>
              <a:ea typeface="Arial"/>
              <a:cs typeface="Arial"/>
              <a:sym typeface="Arial"/>
            </a:endParaRPr>
          </a:p>
        </p:txBody>
      </p:sp>
      <p:sp>
        <p:nvSpPr>
          <p:cNvPr id="249" name="Google Shape;249;p6"/>
          <p:cNvSpPr txBox="1"/>
          <p:nvPr/>
        </p:nvSpPr>
        <p:spPr>
          <a:xfrm>
            <a:off x="236220" y="1687513"/>
            <a:ext cx="8671560" cy="489953"/>
          </a:xfrm>
          <a:prstGeom prst="rect">
            <a:avLst/>
          </a:prstGeom>
          <a:noFill/>
          <a:ln>
            <a:noFill/>
          </a:ln>
        </p:spPr>
        <p:txBody>
          <a:bodyPr spcFirstLastPara="1" wrap="square" lIns="45700" tIns="45700" rIns="45700" bIns="45700" anchor="t" anchorCtr="0">
            <a:spAutoFit/>
          </a:bodyPr>
          <a:lstStyle/>
          <a:p>
            <a:pPr marL="0" marR="0" lvl="0" indent="0" algn="just" rtl="0">
              <a:lnSpc>
                <a:spcPct val="100000"/>
              </a:lnSpc>
              <a:spcBef>
                <a:spcPts val="0"/>
              </a:spcBef>
              <a:spcAft>
                <a:spcPts val="0"/>
              </a:spcAft>
              <a:buClr>
                <a:srgbClr val="FFFFFF"/>
              </a:buClr>
              <a:buSzPts val="3000"/>
              <a:buFont typeface="Calibri"/>
              <a:buNone/>
            </a:pPr>
            <a:r>
              <a:rPr lang="en-US" sz="3000" b="1" i="0" u="none" strike="noStrike" cap="none">
                <a:solidFill>
                  <a:srgbClr val="FFFFFF"/>
                </a:solidFill>
                <a:latin typeface="Calibri"/>
                <a:ea typeface="Calibri"/>
                <a:cs typeface="Calibri"/>
                <a:sym typeface="Calibri"/>
              </a:rPr>
              <a:t>Procedure</a:t>
            </a:r>
            <a:endParaRPr sz="1400" b="0" i="0" u="none" strike="noStrike" cap="none">
              <a:solidFill>
                <a:srgbClr val="000000"/>
              </a:solidFill>
              <a:latin typeface="Arial"/>
              <a:ea typeface="Arial"/>
              <a:cs typeface="Arial"/>
              <a:sym typeface="Arial"/>
            </a:endParaRPr>
          </a:p>
        </p:txBody>
      </p:sp>
      <p:sp>
        <p:nvSpPr>
          <p:cNvPr id="250" name="Google Shape;250;p6"/>
          <p:cNvSpPr txBox="1"/>
          <p:nvPr/>
        </p:nvSpPr>
        <p:spPr>
          <a:xfrm>
            <a:off x="294958" y="2439988"/>
            <a:ext cx="8587500" cy="1892785"/>
          </a:xfrm>
          <a:prstGeom prst="rect">
            <a:avLst/>
          </a:prstGeom>
          <a:noFill/>
          <a:ln>
            <a:noFill/>
          </a:ln>
        </p:spPr>
        <p:txBody>
          <a:bodyPr spcFirstLastPara="1" wrap="square" lIns="45700" tIns="45700" rIns="45700" bIns="45700" anchor="t" anchorCtr="0">
            <a:spAutoFit/>
          </a:bodyPr>
          <a:lstStyle/>
          <a:p>
            <a:pPr marL="342900" marR="0" lvl="0" indent="-342900" algn="just" rtl="0">
              <a:lnSpc>
                <a:spcPct val="115000"/>
              </a:lnSpc>
              <a:spcBef>
                <a:spcPts val="0"/>
              </a:spcBef>
              <a:spcAft>
                <a:spcPts val="0"/>
              </a:spcAft>
              <a:buClr>
                <a:srgbClr val="000000"/>
              </a:buClr>
              <a:buSzPts val="2000"/>
              <a:buFont typeface="Arial"/>
              <a:buChar char="•"/>
            </a:pPr>
            <a:r>
              <a:rPr lang="en-US" sz="2000" b="1" i="0" u="none" strike="noStrike" cap="none">
                <a:solidFill>
                  <a:srgbClr val="000000"/>
                </a:solidFill>
                <a:latin typeface="Calibri"/>
                <a:ea typeface="Calibri"/>
                <a:cs typeface="Calibri"/>
                <a:sym typeface="Calibri"/>
              </a:rPr>
              <a:t>Step 1: </a:t>
            </a:r>
            <a:r>
              <a:rPr lang="en-US" sz="2000" b="0" i="0" u="none" strike="noStrike" cap="none">
                <a:solidFill>
                  <a:srgbClr val="000000"/>
                </a:solidFill>
                <a:latin typeface="Calibri"/>
                <a:ea typeface="Calibri"/>
                <a:cs typeface="Calibri"/>
                <a:sym typeface="Calibri"/>
              </a:rPr>
              <a:t>Open python integrated IDE.</a:t>
            </a:r>
            <a:endParaRPr sz="1400" b="0" i="0" u="none" strike="noStrike" cap="none">
              <a:solidFill>
                <a:srgbClr val="000000"/>
              </a:solidFill>
              <a:latin typeface="Arial"/>
              <a:ea typeface="Arial"/>
              <a:cs typeface="Arial"/>
              <a:sym typeface="Arial"/>
            </a:endParaRPr>
          </a:p>
          <a:p>
            <a:pPr marL="342900" marR="0" lvl="0" indent="-342900" algn="just" rtl="0">
              <a:lnSpc>
                <a:spcPct val="115000"/>
              </a:lnSpc>
              <a:spcBef>
                <a:spcPts val="1000"/>
              </a:spcBef>
              <a:spcAft>
                <a:spcPts val="0"/>
              </a:spcAft>
              <a:buClr>
                <a:srgbClr val="000000"/>
              </a:buClr>
              <a:buSzPts val="2000"/>
              <a:buFont typeface="Arial"/>
              <a:buChar char="•"/>
            </a:pPr>
            <a:r>
              <a:rPr lang="en-US" sz="2000" b="1" i="0" u="none" strike="noStrike" cap="none">
                <a:solidFill>
                  <a:srgbClr val="000000"/>
                </a:solidFill>
                <a:latin typeface="Calibri"/>
                <a:ea typeface="Calibri"/>
                <a:cs typeface="Calibri"/>
                <a:sym typeface="Calibri"/>
              </a:rPr>
              <a:t>Step 2: </a:t>
            </a:r>
            <a:r>
              <a:rPr lang="en-US" sz="2000" b="0" i="0" u="none" strike="noStrike" cap="none">
                <a:solidFill>
                  <a:srgbClr val="000000"/>
                </a:solidFill>
                <a:latin typeface="Calibri"/>
                <a:ea typeface="Calibri"/>
                <a:cs typeface="Calibri"/>
                <a:sym typeface="Calibri"/>
              </a:rPr>
              <a:t>import  module.</a:t>
            </a:r>
            <a:endParaRPr sz="1400" b="0" i="0" u="none" strike="noStrike" cap="none">
              <a:solidFill>
                <a:srgbClr val="000000"/>
              </a:solidFill>
              <a:latin typeface="Arial"/>
              <a:ea typeface="Arial"/>
              <a:cs typeface="Arial"/>
              <a:sym typeface="Arial"/>
            </a:endParaRPr>
          </a:p>
          <a:p>
            <a:pPr marL="342900" marR="0" lvl="0" indent="-342900" algn="just" rtl="0">
              <a:lnSpc>
                <a:spcPct val="115000"/>
              </a:lnSpc>
              <a:spcBef>
                <a:spcPts val="1000"/>
              </a:spcBef>
              <a:spcAft>
                <a:spcPts val="0"/>
              </a:spcAft>
              <a:buClr>
                <a:srgbClr val="000000"/>
              </a:buClr>
              <a:buSzPts val="2000"/>
              <a:buFont typeface="Arial"/>
              <a:buChar char="•"/>
            </a:pPr>
            <a:r>
              <a:rPr lang="en-US" sz="2000" b="1" i="0" u="none" strike="noStrike" cap="none">
                <a:solidFill>
                  <a:srgbClr val="000000"/>
                </a:solidFill>
                <a:latin typeface="Calibri"/>
                <a:ea typeface="Calibri"/>
                <a:cs typeface="Calibri"/>
                <a:sym typeface="Calibri"/>
              </a:rPr>
              <a:t>Step 3: </a:t>
            </a:r>
            <a:r>
              <a:rPr lang="en-US" sz="2000" b="0" i="0" u="none" strike="noStrike" cap="none">
                <a:solidFill>
                  <a:srgbClr val="000000"/>
                </a:solidFill>
                <a:latin typeface="Calibri"/>
                <a:ea typeface="Calibri"/>
                <a:cs typeface="Calibri"/>
                <a:sym typeface="Calibri"/>
              </a:rPr>
              <a:t>Perform basic math operations..</a:t>
            </a:r>
            <a:endParaRPr sz="2000" b="0" i="0" u="none" strike="noStrike" cap="none">
              <a:solidFill>
                <a:srgbClr val="000000"/>
              </a:solidFill>
              <a:latin typeface="Calibri"/>
              <a:ea typeface="Calibri"/>
              <a:cs typeface="Calibri"/>
              <a:sym typeface="Calibri"/>
            </a:endParaRPr>
          </a:p>
          <a:p>
            <a:pPr marL="342900" marR="0" lvl="0" indent="-342900" algn="just" rtl="0">
              <a:lnSpc>
                <a:spcPct val="115000"/>
              </a:lnSpc>
              <a:spcBef>
                <a:spcPts val="1000"/>
              </a:spcBef>
              <a:spcAft>
                <a:spcPts val="0"/>
              </a:spcAft>
              <a:buClr>
                <a:srgbClr val="000000"/>
              </a:buClr>
              <a:buSzPts val="2000"/>
              <a:buFont typeface="Calibri"/>
              <a:buChar char="•"/>
            </a:pPr>
            <a:r>
              <a:rPr lang="en-US" sz="2000" b="1" i="0" u="none" strike="noStrike" cap="none">
                <a:solidFill>
                  <a:srgbClr val="000000"/>
                </a:solidFill>
                <a:latin typeface="Calibri"/>
                <a:ea typeface="Calibri"/>
                <a:cs typeface="Calibri"/>
                <a:sym typeface="Calibri"/>
              </a:rPr>
              <a:t>Step 4:</a:t>
            </a:r>
            <a:r>
              <a:rPr lang="en-US" sz="2000" b="0" i="0" u="none" strike="noStrike" cap="none">
                <a:solidFill>
                  <a:srgbClr val="000000"/>
                </a:solidFill>
                <a:latin typeface="Calibri"/>
                <a:ea typeface="Calibri"/>
                <a:cs typeface="Calibri"/>
                <a:sym typeface="Calibri"/>
              </a:rPr>
              <a:t> Print the result.</a:t>
            </a:r>
            <a:endParaRPr sz="2000" b="0" i="0" u="none" strike="noStrike" cap="none">
              <a:solidFill>
                <a:srgbClr val="000000"/>
              </a:solidFill>
              <a:latin typeface="Calibri"/>
              <a:ea typeface="Calibri"/>
              <a:cs typeface="Calibri"/>
              <a:sym typeface="Calibri"/>
            </a:endParaRPr>
          </a:p>
        </p:txBody>
      </p:sp>
      <p:pic>
        <p:nvPicPr>
          <p:cNvPr id="251" name="Google Shape;251;p6" descr="slide 12.mp3"/>
          <p:cNvPicPr preferRelativeResize="0"/>
          <p:nvPr/>
        </p:nvPicPr>
        <p:blipFill rotWithShape="1">
          <a:blip r:embed="rId5">
            <a:alphaModFix/>
          </a:blip>
          <a:srcRect/>
          <a:stretch/>
        </p:blipFill>
        <p:spPr>
          <a:xfrm>
            <a:off x="8382000" y="6096000"/>
            <a:ext cx="304800" cy="304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10" descr="Picture 2"/>
          <p:cNvPicPr preferRelativeResize="0"/>
          <p:nvPr/>
        </p:nvPicPr>
        <p:blipFill rotWithShape="1">
          <a:blip r:embed="rId3">
            <a:alphaModFix/>
          </a:blip>
          <a:srcRect/>
          <a:stretch/>
        </p:blipFill>
        <p:spPr>
          <a:xfrm>
            <a:off x="0" y="0"/>
            <a:ext cx="9144000" cy="6900864"/>
          </a:xfrm>
          <a:prstGeom prst="rect">
            <a:avLst/>
          </a:prstGeom>
          <a:noFill/>
          <a:ln>
            <a:noFill/>
          </a:ln>
        </p:spPr>
      </p:pic>
      <p:pic>
        <p:nvPicPr>
          <p:cNvPr id="257" name="Google Shape;257;p10" descr="Picture 6"/>
          <p:cNvPicPr preferRelativeResize="0"/>
          <p:nvPr/>
        </p:nvPicPr>
        <p:blipFill rotWithShape="1">
          <a:blip r:embed="rId4">
            <a:alphaModFix/>
          </a:blip>
          <a:srcRect/>
          <a:stretch/>
        </p:blipFill>
        <p:spPr>
          <a:xfrm>
            <a:off x="1857375" y="3071813"/>
            <a:ext cx="5430838" cy="2803526"/>
          </a:xfrm>
          <a:prstGeom prst="rect">
            <a:avLst/>
          </a:prstGeom>
          <a:noFill/>
          <a:ln>
            <a:noFill/>
          </a:ln>
        </p:spPr>
      </p:pic>
      <p:sp>
        <p:nvSpPr>
          <p:cNvPr id="258" name="Google Shape;258;p10"/>
          <p:cNvSpPr/>
          <p:nvPr/>
        </p:nvSpPr>
        <p:spPr>
          <a:xfrm>
            <a:off x="0" y="3360230"/>
            <a:ext cx="9144000" cy="642938"/>
          </a:xfrm>
          <a:prstGeom prst="rect">
            <a:avLst/>
          </a:prstGeom>
          <a:solidFill>
            <a:srgbClr val="1F497D"/>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3000"/>
              <a:buFont typeface="Arial"/>
              <a:buNone/>
            </a:pPr>
            <a:endParaRPr sz="3000" b="1" i="0" u="none" strike="noStrike" cap="none">
              <a:solidFill>
                <a:srgbClr val="000000"/>
              </a:solidFill>
              <a:latin typeface="Arial"/>
              <a:ea typeface="Arial"/>
              <a:cs typeface="Arial"/>
              <a:sym typeface="Arial"/>
            </a:endParaRPr>
          </a:p>
        </p:txBody>
      </p:sp>
      <p:sp>
        <p:nvSpPr>
          <p:cNvPr id="259" name="Google Shape;259;p10"/>
          <p:cNvSpPr txBox="1"/>
          <p:nvPr/>
        </p:nvSpPr>
        <p:spPr>
          <a:xfrm>
            <a:off x="2241456" y="3404682"/>
            <a:ext cx="8671560" cy="489953"/>
          </a:xfrm>
          <a:prstGeom prst="rect">
            <a:avLst/>
          </a:prstGeom>
          <a:noFill/>
          <a:ln>
            <a:noFill/>
          </a:ln>
        </p:spPr>
        <p:txBody>
          <a:bodyPr spcFirstLastPara="1" wrap="square" lIns="45700" tIns="45700" rIns="45700" bIns="45700" anchor="t" anchorCtr="0">
            <a:spAutoFit/>
          </a:bodyPr>
          <a:lstStyle/>
          <a:p>
            <a:pPr marL="0" marR="0" lvl="0" indent="0" algn="just" rtl="0">
              <a:lnSpc>
                <a:spcPct val="100000"/>
              </a:lnSpc>
              <a:spcBef>
                <a:spcPts val="0"/>
              </a:spcBef>
              <a:spcAft>
                <a:spcPts val="0"/>
              </a:spcAft>
              <a:buClr>
                <a:srgbClr val="FFFFFF"/>
              </a:buClr>
              <a:buSzPts val="3000"/>
              <a:buFont typeface="Calibri"/>
              <a:buNone/>
            </a:pPr>
            <a:r>
              <a:rPr lang="en-US" sz="3000" b="1" i="0" u="none" strike="noStrike" cap="none">
                <a:solidFill>
                  <a:srgbClr val="FFFFFF"/>
                </a:solidFill>
                <a:latin typeface="Calibri"/>
                <a:ea typeface="Calibri"/>
                <a:cs typeface="Calibri"/>
                <a:sym typeface="Calibri"/>
              </a:rPr>
              <a:t> Program Demonstration   </a:t>
            </a:r>
            <a:endParaRPr sz="1400" b="0" i="0" u="none" strike="noStrike" cap="none">
              <a:solidFill>
                <a:srgbClr val="000000"/>
              </a:solidFill>
              <a:latin typeface="Arial"/>
              <a:ea typeface="Arial"/>
              <a:cs typeface="Arial"/>
              <a:sym typeface="Arial"/>
            </a:endParaRPr>
          </a:p>
        </p:txBody>
      </p:sp>
      <p:pic>
        <p:nvPicPr>
          <p:cNvPr id="260" name="Google Shape;260;p10" descr="slide 17.mp3"/>
          <p:cNvPicPr preferRelativeResize="0"/>
          <p:nvPr/>
        </p:nvPicPr>
        <p:blipFill rotWithShape="1">
          <a:blip r:embed="rId5">
            <a:alphaModFix/>
          </a:blip>
          <a:srcRect/>
          <a:stretch/>
        </p:blipFill>
        <p:spPr>
          <a:xfrm>
            <a:off x="8382000" y="6096000"/>
            <a:ext cx="304800" cy="304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2" descr="Picture 2"/>
          <p:cNvPicPr preferRelativeResize="0"/>
          <p:nvPr/>
        </p:nvPicPr>
        <p:blipFill rotWithShape="1">
          <a:blip r:embed="rId3">
            <a:alphaModFix/>
          </a:blip>
          <a:srcRect/>
          <a:stretch/>
        </p:blipFill>
        <p:spPr>
          <a:xfrm>
            <a:off x="0" y="0"/>
            <a:ext cx="9144000" cy="6900864"/>
          </a:xfrm>
          <a:prstGeom prst="rect">
            <a:avLst/>
          </a:prstGeom>
          <a:noFill/>
          <a:ln>
            <a:noFill/>
          </a:ln>
        </p:spPr>
      </p:pic>
      <p:pic>
        <p:nvPicPr>
          <p:cNvPr id="63" name="Google Shape;63;p2" descr="Picture 6"/>
          <p:cNvPicPr preferRelativeResize="0"/>
          <p:nvPr/>
        </p:nvPicPr>
        <p:blipFill rotWithShape="1">
          <a:blip r:embed="rId4">
            <a:alphaModFix/>
          </a:blip>
          <a:srcRect/>
          <a:stretch/>
        </p:blipFill>
        <p:spPr>
          <a:xfrm>
            <a:off x="1855788" y="2565400"/>
            <a:ext cx="5432426" cy="2803525"/>
          </a:xfrm>
          <a:prstGeom prst="rect">
            <a:avLst/>
          </a:prstGeom>
          <a:noFill/>
          <a:ln>
            <a:noFill/>
          </a:ln>
        </p:spPr>
      </p:pic>
      <p:grpSp>
        <p:nvGrpSpPr>
          <p:cNvPr id="64" name="Google Shape;64;p2"/>
          <p:cNvGrpSpPr/>
          <p:nvPr/>
        </p:nvGrpSpPr>
        <p:grpSpPr>
          <a:xfrm>
            <a:off x="0" y="3703636"/>
            <a:ext cx="9144000" cy="655640"/>
            <a:chOff x="0" y="-1"/>
            <a:chExt cx="9144000" cy="655639"/>
          </a:xfrm>
        </p:grpSpPr>
        <p:sp>
          <p:nvSpPr>
            <p:cNvPr id="65" name="Google Shape;65;p2"/>
            <p:cNvSpPr/>
            <p:nvPr/>
          </p:nvSpPr>
          <p:spPr>
            <a:xfrm>
              <a:off x="0" y="-1"/>
              <a:ext cx="9144000" cy="655639"/>
            </a:xfrm>
            <a:prstGeom prst="rect">
              <a:avLst/>
            </a:prstGeom>
            <a:solidFill>
              <a:srgbClr val="1F497D"/>
            </a:solidFill>
            <a:ln>
              <a:noFill/>
            </a:ln>
          </p:spPr>
          <p:txBody>
            <a:bodyPr spcFirstLastPara="1" wrap="square" lIns="45700" tIns="45700" rIns="45700" bIns="45700" anchor="ctr" anchorCtr="0">
              <a:noAutofit/>
            </a:bodyPr>
            <a:lstStyle/>
            <a:p>
              <a:pPr marL="0" marR="0" lvl="0" indent="0" algn="ctr" rtl="0">
                <a:lnSpc>
                  <a:spcPct val="115000"/>
                </a:lnSpc>
                <a:spcBef>
                  <a:spcPts val="0"/>
                </a:spcBef>
                <a:spcAft>
                  <a:spcPts val="0"/>
                </a:spcAft>
                <a:buClr>
                  <a:srgbClr val="000000"/>
                </a:buClr>
                <a:buSzPts val="1600"/>
                <a:buFont typeface="Calibri"/>
                <a:buNone/>
              </a:pPr>
              <a:endParaRPr sz="1600" b="0" i="0" u="none" strike="noStrike" cap="none">
                <a:solidFill>
                  <a:srgbClr val="000000"/>
                </a:solidFill>
                <a:latin typeface="Calibri"/>
                <a:ea typeface="Calibri"/>
                <a:cs typeface="Calibri"/>
                <a:sym typeface="Calibri"/>
              </a:endParaRPr>
            </a:p>
          </p:txBody>
        </p:sp>
        <p:sp>
          <p:nvSpPr>
            <p:cNvPr id="66" name="Google Shape;66;p2"/>
            <p:cNvSpPr txBox="1"/>
            <p:nvPr/>
          </p:nvSpPr>
          <p:spPr>
            <a:xfrm>
              <a:off x="45719" y="103922"/>
              <a:ext cx="9052500" cy="517023"/>
            </a:xfrm>
            <a:prstGeom prst="rect">
              <a:avLst/>
            </a:prstGeom>
            <a:noFill/>
            <a:ln>
              <a:noFill/>
            </a:ln>
          </p:spPr>
          <p:txBody>
            <a:bodyPr spcFirstLastPara="1" wrap="square" lIns="45700" tIns="45700" rIns="45700" bIns="45700" anchor="ctr" anchorCtr="0">
              <a:spAutoFit/>
            </a:bodyPr>
            <a:lstStyle/>
            <a:p>
              <a:pPr marL="0" marR="0" lvl="0" indent="0" algn="ctr" rtl="0">
                <a:lnSpc>
                  <a:spcPct val="115000"/>
                </a:lnSpc>
                <a:spcBef>
                  <a:spcPts val="0"/>
                </a:spcBef>
                <a:spcAft>
                  <a:spcPts val="0"/>
                </a:spcAft>
                <a:buClr>
                  <a:srgbClr val="FFFFFF"/>
                </a:buClr>
                <a:buSzPts val="2400"/>
                <a:buFont typeface="Calibri"/>
                <a:buNone/>
              </a:pPr>
              <a:r>
                <a:rPr lang="en-US" sz="2400" b="1" i="0" u="none" strike="noStrike" cap="none">
                  <a:solidFill>
                    <a:srgbClr val="FFFFFF"/>
                  </a:solidFill>
                  <a:latin typeface="Calibri"/>
                  <a:ea typeface="Calibri"/>
                  <a:cs typeface="Calibri"/>
                  <a:sym typeface="Calibri"/>
                </a:rPr>
                <a:t>Introduction to Python</a:t>
              </a:r>
              <a:endParaRPr sz="1400" b="0" i="0" u="none" strike="noStrike" cap="none">
                <a:solidFill>
                  <a:srgbClr val="000000"/>
                </a:solidFill>
                <a:latin typeface="Arial"/>
                <a:ea typeface="Arial"/>
                <a:cs typeface="Arial"/>
                <a:sym typeface="Arial"/>
              </a:endParaRPr>
            </a:p>
          </p:txBody>
        </p:sp>
      </p:grpSp>
      <p:sp>
        <p:nvSpPr>
          <p:cNvPr id="67" name="Google Shape;67;p2"/>
          <p:cNvSpPr txBox="1"/>
          <p:nvPr/>
        </p:nvSpPr>
        <p:spPr>
          <a:xfrm>
            <a:off x="1760220" y="3071813"/>
            <a:ext cx="5623500" cy="6309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3500"/>
              <a:buFont typeface="Calibri"/>
              <a:buNone/>
            </a:pPr>
            <a:r>
              <a:rPr lang="en-US" sz="3500" b="1" i="0" u="none" strike="noStrike" cap="none">
                <a:solidFill>
                  <a:srgbClr val="000000"/>
                </a:solidFill>
                <a:latin typeface="Calibri"/>
                <a:ea typeface="Calibri"/>
                <a:cs typeface="Calibri"/>
                <a:sym typeface="Calibri"/>
              </a:rPr>
              <a:t>Practical-1</a:t>
            </a:r>
            <a:endParaRPr sz="1400" b="0" i="0" u="none" strike="noStrike" cap="none">
              <a:solidFill>
                <a:srgbClr val="000000"/>
              </a:solidFill>
              <a:latin typeface="Arial"/>
              <a:ea typeface="Arial"/>
              <a:cs typeface="Arial"/>
              <a:sym typeface="Arial"/>
            </a:endParaRPr>
          </a:p>
        </p:txBody>
      </p:sp>
      <p:pic>
        <p:nvPicPr>
          <p:cNvPr id="68" name="Google Shape;68;p2" descr="slide 2.mp3"/>
          <p:cNvPicPr preferRelativeResize="0"/>
          <p:nvPr/>
        </p:nvPicPr>
        <p:blipFill rotWithShape="1">
          <a:blip r:embed="rId5">
            <a:alphaModFix/>
          </a:blip>
          <a:srcRect/>
          <a:stretch/>
        </p:blipFill>
        <p:spPr>
          <a:xfrm>
            <a:off x="8382000" y="6096000"/>
            <a:ext cx="304800" cy="304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grpSp>
        <p:nvGrpSpPr>
          <p:cNvPr id="265" name="Google Shape;265;p11"/>
          <p:cNvGrpSpPr/>
          <p:nvPr/>
        </p:nvGrpSpPr>
        <p:grpSpPr>
          <a:xfrm>
            <a:off x="0" y="361440"/>
            <a:ext cx="9144000" cy="6496561"/>
            <a:chOff x="0" y="0"/>
            <a:chExt cx="9144000" cy="6496559"/>
          </a:xfrm>
        </p:grpSpPr>
        <p:sp>
          <p:nvSpPr>
            <p:cNvPr id="266" name="Google Shape;266;p11"/>
            <p:cNvSpPr/>
            <p:nvPr/>
          </p:nvSpPr>
          <p:spPr>
            <a:xfrm>
              <a:off x="0" y="2853359"/>
              <a:ext cx="9144000" cy="3643200"/>
            </a:xfrm>
            <a:prstGeom prst="rect">
              <a:avLst/>
            </a:prstGeom>
            <a:solidFill>
              <a:srgbClr val="1E487C"/>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67" name="Google Shape;267;p11" descr="object 4"/>
            <p:cNvPicPr preferRelativeResize="0"/>
            <p:nvPr/>
          </p:nvPicPr>
          <p:blipFill rotWithShape="1">
            <a:blip r:embed="rId3">
              <a:alphaModFix/>
            </a:blip>
            <a:srcRect/>
            <a:stretch/>
          </p:blipFill>
          <p:spPr>
            <a:xfrm>
              <a:off x="1219313" y="0"/>
              <a:ext cx="6705360" cy="2857678"/>
            </a:xfrm>
            <a:prstGeom prst="rect">
              <a:avLst/>
            </a:prstGeom>
            <a:noFill/>
            <a:ln>
              <a:noFill/>
            </a:ln>
          </p:spPr>
        </p:pic>
        <p:pic>
          <p:nvPicPr>
            <p:cNvPr id="268" name="Google Shape;268;p11" descr="object 5"/>
            <p:cNvPicPr preferRelativeResize="0"/>
            <p:nvPr/>
          </p:nvPicPr>
          <p:blipFill rotWithShape="1">
            <a:blip r:embed="rId4">
              <a:alphaModFix/>
            </a:blip>
            <a:srcRect/>
            <a:stretch/>
          </p:blipFill>
          <p:spPr>
            <a:xfrm>
              <a:off x="2433598" y="3638880"/>
              <a:ext cx="4276802" cy="571323"/>
            </a:xfrm>
            <a:prstGeom prst="rect">
              <a:avLst/>
            </a:prstGeom>
            <a:noFill/>
            <a:ln>
              <a:noFill/>
            </a:ln>
          </p:spPr>
        </p:pic>
        <p:pic>
          <p:nvPicPr>
            <p:cNvPr id="269" name="Google Shape;269;p11" descr="object 6"/>
            <p:cNvPicPr preferRelativeResize="0"/>
            <p:nvPr/>
          </p:nvPicPr>
          <p:blipFill rotWithShape="1">
            <a:blip r:embed="rId5">
              <a:alphaModFix/>
            </a:blip>
            <a:srcRect/>
            <a:stretch/>
          </p:blipFill>
          <p:spPr>
            <a:xfrm>
              <a:off x="3038397" y="4584967"/>
              <a:ext cx="3067203" cy="260274"/>
            </a:xfrm>
            <a:prstGeom prst="rect">
              <a:avLst/>
            </a:prstGeom>
            <a:noFill/>
            <a:ln>
              <a:noFill/>
            </a:ln>
          </p:spPr>
        </p:pic>
        <p:sp>
          <p:nvSpPr>
            <p:cNvPr id="270" name="Google Shape;270;p11"/>
            <p:cNvSpPr/>
            <p:nvPr/>
          </p:nvSpPr>
          <p:spPr>
            <a:xfrm>
              <a:off x="0" y="5642636"/>
              <a:ext cx="9144000" cy="357125"/>
            </a:xfrm>
            <a:prstGeom prst="rect">
              <a:avLst/>
            </a:prstGeom>
            <a:solidFill>
              <a:srgbClr val="FFFFFF"/>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71" name="Google Shape;271;p11"/>
          <p:cNvSpPr txBox="1"/>
          <p:nvPr/>
        </p:nvSpPr>
        <p:spPr>
          <a:xfrm>
            <a:off x="3342499" y="6044043"/>
            <a:ext cx="2456181" cy="241649"/>
          </a:xfrm>
          <a:prstGeom prst="rect">
            <a:avLst/>
          </a:prstGeom>
          <a:noFill/>
          <a:ln>
            <a:noFill/>
          </a:ln>
        </p:spPr>
        <p:txBody>
          <a:bodyPr spcFirstLastPara="1" wrap="square" lIns="0" tIns="0" rIns="0" bIns="0" anchor="t" anchorCtr="0">
            <a:spAutoFit/>
          </a:bodyPr>
          <a:lstStyle/>
          <a:p>
            <a:pPr marL="0" marR="0" lvl="0" indent="12700" algn="l" rtl="0">
              <a:lnSpc>
                <a:spcPct val="100000"/>
              </a:lnSpc>
              <a:spcBef>
                <a:spcPts val="0"/>
              </a:spcBef>
              <a:spcAft>
                <a:spcPts val="0"/>
              </a:spcAft>
              <a:buClr>
                <a:srgbClr val="0000FF"/>
              </a:buClr>
              <a:buSzPts val="1800"/>
              <a:buFont typeface="Calibri"/>
              <a:buNone/>
            </a:pPr>
            <a:r>
              <a:rPr lang="en-US" sz="1800" b="0" i="0" u="sng" strike="noStrike" cap="none">
                <a:solidFill>
                  <a:srgbClr val="0000FF"/>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www.paruluniversity.ac.in</a:t>
            </a:r>
            <a:endParaRPr sz="1400" b="0" i="0" u="none" strike="noStrike" cap="none">
              <a:solidFill>
                <a:srgbClr val="000000"/>
              </a:solidFill>
              <a:latin typeface="Arial"/>
              <a:ea typeface="Arial"/>
              <a:cs typeface="Arial"/>
              <a:sym typeface="Arial"/>
            </a:endParaRPr>
          </a:p>
        </p:txBody>
      </p:sp>
      <p:pic>
        <p:nvPicPr>
          <p:cNvPr id="272" name="Google Shape;272;p11" descr="Audio 8"/>
          <p:cNvPicPr preferRelativeResize="0"/>
          <p:nvPr/>
        </p:nvPicPr>
        <p:blipFill rotWithShape="1">
          <a:blip r:embed="rId7">
            <a:alphaModFix/>
          </a:blip>
          <a:srcRect/>
          <a:stretch/>
        </p:blipFill>
        <p:spPr>
          <a:xfrm>
            <a:off x="8382000" y="6096000"/>
            <a:ext cx="1" cy="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2"/>
                                        </p:tgtEl>
                                        <p:attrNameLst>
                                          <p:attrName>style.visibility</p:attrName>
                                        </p:attrNameLst>
                                      </p:cBhvr>
                                      <p:to>
                                        <p:strVal val="visible"/>
                                      </p:to>
                                    </p:set>
                                    <p:animEffect transition="in" filter="fade">
                                      <p:cBhvr>
                                        <p:cTn id="7" dur="1071"/>
                                        <p:tgtEl>
                                          <p:spTgt spid="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3" descr="Picture 2"/>
          <p:cNvPicPr preferRelativeResize="0"/>
          <p:nvPr/>
        </p:nvPicPr>
        <p:blipFill rotWithShape="1">
          <a:blip r:embed="rId3">
            <a:alphaModFix/>
          </a:blip>
          <a:srcRect/>
          <a:stretch/>
        </p:blipFill>
        <p:spPr>
          <a:xfrm>
            <a:off x="-30163" y="111125"/>
            <a:ext cx="9144001" cy="6900864"/>
          </a:xfrm>
          <a:prstGeom prst="rect">
            <a:avLst/>
          </a:prstGeom>
          <a:noFill/>
          <a:ln>
            <a:noFill/>
          </a:ln>
        </p:spPr>
      </p:pic>
      <p:sp>
        <p:nvSpPr>
          <p:cNvPr id="74" name="Google Shape;74;p3"/>
          <p:cNvSpPr/>
          <p:nvPr/>
        </p:nvSpPr>
        <p:spPr>
          <a:xfrm>
            <a:off x="6349" y="1804988"/>
            <a:ext cx="9085265" cy="633413"/>
          </a:xfrm>
          <a:prstGeom prst="rect">
            <a:avLst/>
          </a:prstGeom>
          <a:solidFill>
            <a:srgbClr val="1F497D"/>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2400" b="1" i="0" u="none" strike="noStrike" cap="none">
              <a:solidFill>
                <a:srgbClr val="FFFFFF"/>
              </a:solidFill>
              <a:latin typeface="Calibri"/>
              <a:ea typeface="Calibri"/>
              <a:cs typeface="Calibri"/>
              <a:sym typeface="Calibri"/>
            </a:endParaRPr>
          </a:p>
        </p:txBody>
      </p:sp>
      <p:sp>
        <p:nvSpPr>
          <p:cNvPr id="75" name="Google Shape;75;p3"/>
          <p:cNvSpPr txBox="1"/>
          <p:nvPr/>
        </p:nvSpPr>
        <p:spPr>
          <a:xfrm>
            <a:off x="129857" y="1923941"/>
            <a:ext cx="8884200" cy="517024"/>
          </a:xfrm>
          <a:prstGeom prst="rect">
            <a:avLst/>
          </a:prstGeom>
          <a:noFill/>
          <a:ln>
            <a:noFill/>
          </a:ln>
        </p:spPr>
        <p:txBody>
          <a:bodyPr spcFirstLastPara="1" wrap="square" lIns="45700" tIns="45700" rIns="45700" bIns="45700" anchor="ctr" anchorCtr="0">
            <a:spAutoFit/>
          </a:bodyPr>
          <a:lstStyle/>
          <a:p>
            <a:pPr marL="0" marR="0" lvl="0" indent="0" algn="l" rtl="0">
              <a:lnSpc>
                <a:spcPct val="115000"/>
              </a:lnSpc>
              <a:spcBef>
                <a:spcPts val="0"/>
              </a:spcBef>
              <a:spcAft>
                <a:spcPts val="0"/>
              </a:spcAft>
              <a:buClr>
                <a:srgbClr val="FFFFFF"/>
              </a:buClr>
              <a:buSzPts val="2400"/>
              <a:buFont typeface="Calibri"/>
              <a:buNone/>
            </a:pPr>
            <a:r>
              <a:rPr lang="en-US" sz="2400" b="1" i="0" u="none" strike="noStrike" cap="none">
                <a:solidFill>
                  <a:srgbClr val="FFFFFF"/>
                </a:solidFill>
                <a:latin typeface="Calibri"/>
                <a:ea typeface="Calibri"/>
                <a:cs typeface="Calibri"/>
                <a:sym typeface="Calibri"/>
              </a:rPr>
              <a:t>Aim: Introduction to Python.</a:t>
            </a:r>
            <a:endParaRPr sz="2400" b="1" i="0" u="none" strike="noStrike" cap="none">
              <a:solidFill>
                <a:srgbClr val="FFFFFF"/>
              </a:solidFill>
              <a:latin typeface="Calibri"/>
              <a:ea typeface="Calibri"/>
              <a:cs typeface="Calibri"/>
              <a:sym typeface="Calibri"/>
            </a:endParaRPr>
          </a:p>
        </p:txBody>
      </p:sp>
      <p:sp>
        <p:nvSpPr>
          <p:cNvPr id="76" name="Google Shape;76;p3"/>
          <p:cNvSpPr txBox="1"/>
          <p:nvPr/>
        </p:nvSpPr>
        <p:spPr>
          <a:xfrm>
            <a:off x="45719" y="4308473"/>
            <a:ext cx="8884200" cy="6465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Apparatus/Components: </a:t>
            </a:r>
            <a:r>
              <a:rPr lang="en-US" sz="1800" b="0" i="0" u="none" strike="noStrike" cap="none">
                <a:solidFill>
                  <a:srgbClr val="000000"/>
                </a:solidFill>
                <a:latin typeface="Arial"/>
                <a:ea typeface="Arial"/>
                <a:cs typeface="Arial"/>
                <a:sym typeface="Arial"/>
              </a:rPr>
              <a:t>Text Editor or any IDE with python compiler or any Online python compiler with internet</a:t>
            </a:r>
            <a:endParaRPr sz="1400" b="0" i="0" u="none" strike="noStrike" cap="none">
              <a:solidFill>
                <a:srgbClr val="000000"/>
              </a:solidFill>
              <a:latin typeface="Arial"/>
              <a:ea typeface="Arial"/>
              <a:cs typeface="Arial"/>
              <a:sym typeface="Arial"/>
            </a:endParaRPr>
          </a:p>
        </p:txBody>
      </p:sp>
      <p:sp>
        <p:nvSpPr>
          <p:cNvPr id="77" name="Google Shape;77;p3"/>
          <p:cNvSpPr txBox="1"/>
          <p:nvPr/>
        </p:nvSpPr>
        <p:spPr>
          <a:xfrm>
            <a:off x="39892" y="3098471"/>
            <a:ext cx="8884200" cy="369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Objectives: </a:t>
            </a:r>
            <a:r>
              <a:rPr lang="en-US" sz="1800" b="0" i="0" u="none" strike="noStrike" cap="none">
                <a:solidFill>
                  <a:srgbClr val="000000"/>
                </a:solidFill>
                <a:latin typeface="Arial"/>
                <a:ea typeface="Arial"/>
                <a:cs typeface="Arial"/>
                <a:sym typeface="Arial"/>
              </a:rPr>
              <a:t>To Understand basic concepts of Python.</a:t>
            </a:r>
            <a:endParaRPr sz="1400" b="0" i="0" u="none" strike="noStrike" cap="none">
              <a:solidFill>
                <a:srgbClr val="000000"/>
              </a:solidFill>
              <a:latin typeface="Arial"/>
              <a:ea typeface="Arial"/>
              <a:cs typeface="Arial"/>
              <a:sym typeface="Arial"/>
            </a:endParaRPr>
          </a:p>
        </p:txBody>
      </p:sp>
      <p:pic>
        <p:nvPicPr>
          <p:cNvPr id="78" name="Google Shape;78;p3" descr="slide 3.mp3"/>
          <p:cNvPicPr preferRelativeResize="0"/>
          <p:nvPr/>
        </p:nvPicPr>
        <p:blipFill rotWithShape="1">
          <a:blip r:embed="rId4">
            <a:alphaModFix/>
          </a:blip>
          <a:srcRect/>
          <a:stretch/>
        </p:blipFill>
        <p:spPr>
          <a:xfrm>
            <a:off x="8229600" y="6096000"/>
            <a:ext cx="304800" cy="304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Google Shape;83;p4" descr="Picture 2"/>
          <p:cNvPicPr preferRelativeResize="0"/>
          <p:nvPr/>
        </p:nvPicPr>
        <p:blipFill rotWithShape="1">
          <a:blip r:embed="rId3">
            <a:alphaModFix/>
          </a:blip>
          <a:srcRect/>
          <a:stretch/>
        </p:blipFill>
        <p:spPr>
          <a:xfrm>
            <a:off x="-30163" y="111125"/>
            <a:ext cx="9144001" cy="6900864"/>
          </a:xfrm>
          <a:prstGeom prst="rect">
            <a:avLst/>
          </a:prstGeom>
          <a:noFill/>
          <a:ln>
            <a:noFill/>
          </a:ln>
        </p:spPr>
      </p:pic>
      <p:grpSp>
        <p:nvGrpSpPr>
          <p:cNvPr id="84" name="Google Shape;84;p4"/>
          <p:cNvGrpSpPr/>
          <p:nvPr/>
        </p:nvGrpSpPr>
        <p:grpSpPr>
          <a:xfrm>
            <a:off x="6348" y="1804987"/>
            <a:ext cx="9085267" cy="633415"/>
            <a:chOff x="-1" y="-1"/>
            <a:chExt cx="9085265" cy="633414"/>
          </a:xfrm>
        </p:grpSpPr>
        <p:sp>
          <p:nvSpPr>
            <p:cNvPr id="85" name="Google Shape;85;p4"/>
            <p:cNvSpPr/>
            <p:nvPr/>
          </p:nvSpPr>
          <p:spPr>
            <a:xfrm>
              <a:off x="-1" y="-1"/>
              <a:ext cx="9085265" cy="633414"/>
            </a:xfrm>
            <a:prstGeom prst="rect">
              <a:avLst/>
            </a:prstGeom>
            <a:solidFill>
              <a:srgbClr val="1F497D"/>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86" name="Google Shape;86;p4"/>
            <p:cNvSpPr txBox="1"/>
            <p:nvPr/>
          </p:nvSpPr>
          <p:spPr>
            <a:xfrm>
              <a:off x="45719" y="8025"/>
              <a:ext cx="8993824" cy="61736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sp>
        <p:nvSpPr>
          <p:cNvPr id="87" name="Google Shape;87;p4"/>
          <p:cNvSpPr txBox="1"/>
          <p:nvPr/>
        </p:nvSpPr>
        <p:spPr>
          <a:xfrm>
            <a:off x="129857" y="1899315"/>
            <a:ext cx="8884286" cy="44475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Prerequisites</a:t>
            </a:r>
            <a:endParaRPr sz="1400" b="0" i="0" u="none" strike="noStrike" cap="none">
              <a:solidFill>
                <a:srgbClr val="000000"/>
              </a:solidFill>
              <a:latin typeface="Arial"/>
              <a:ea typeface="Arial"/>
              <a:cs typeface="Arial"/>
              <a:sym typeface="Arial"/>
            </a:endParaRPr>
          </a:p>
        </p:txBody>
      </p:sp>
      <p:sp>
        <p:nvSpPr>
          <p:cNvPr id="88" name="Google Shape;88;p4"/>
          <p:cNvSpPr txBox="1"/>
          <p:nvPr/>
        </p:nvSpPr>
        <p:spPr>
          <a:xfrm>
            <a:off x="169228" y="3007937"/>
            <a:ext cx="7216800" cy="1754286"/>
          </a:xfrm>
          <a:prstGeom prst="rect">
            <a:avLst/>
          </a:prstGeom>
          <a:noFill/>
          <a:ln>
            <a:noFill/>
          </a:ln>
        </p:spPr>
        <p:txBody>
          <a:bodyPr spcFirstLastPara="1" wrap="square" lIns="45700" tIns="45700" rIns="45700" bIns="45700" anchor="t" anchorCtr="0">
            <a:spAutoFit/>
          </a:bodyPr>
          <a:lstStyle/>
          <a:p>
            <a:pPr marL="685800" marR="0" lvl="0" indent="-342900" algn="l" rtl="0">
              <a:lnSpc>
                <a:spcPct val="100000"/>
              </a:lnSpc>
              <a:spcBef>
                <a:spcPts val="0"/>
              </a:spcBef>
              <a:spcAft>
                <a:spcPts val="0"/>
              </a:spcAft>
              <a:buClr>
                <a:srgbClr val="000000"/>
              </a:buClr>
              <a:buSzPts val="1800"/>
              <a:buFont typeface="Arial"/>
              <a:buAutoNum type="alphaUcPeriod"/>
            </a:pPr>
            <a:r>
              <a:rPr lang="en-US" sz="1800" b="0" i="0" u="none" strike="noStrike" cap="none">
                <a:solidFill>
                  <a:srgbClr val="000000"/>
                </a:solidFill>
                <a:latin typeface="Arial"/>
                <a:ea typeface="Arial"/>
                <a:cs typeface="Arial"/>
                <a:sym typeface="Arial"/>
              </a:rPr>
              <a:t>What is Python? </a:t>
            </a:r>
            <a:endParaRPr/>
          </a:p>
          <a:p>
            <a:pPr marL="685800" marR="0" lvl="0" indent="-342900" algn="l" rtl="0">
              <a:lnSpc>
                <a:spcPct val="100000"/>
              </a:lnSpc>
              <a:spcBef>
                <a:spcPts val="0"/>
              </a:spcBef>
              <a:spcAft>
                <a:spcPts val="0"/>
              </a:spcAft>
              <a:buClr>
                <a:srgbClr val="000000"/>
              </a:buClr>
              <a:buSzPts val="1800"/>
              <a:buFont typeface="Arial"/>
              <a:buAutoNum type="alphaUcPeriod"/>
            </a:pPr>
            <a:r>
              <a:rPr lang="en-US" sz="1800" b="0" i="0" u="none" strike="noStrike" cap="none">
                <a:solidFill>
                  <a:srgbClr val="000000"/>
                </a:solidFill>
                <a:latin typeface="Arial"/>
                <a:ea typeface="Arial"/>
                <a:cs typeface="Arial"/>
                <a:sym typeface="Arial"/>
              </a:rPr>
              <a:t>Installation of the python environment (anaconda).</a:t>
            </a:r>
            <a:endParaRPr/>
          </a:p>
          <a:p>
            <a:pPr marL="685800" marR="0" lvl="0" indent="-342900" algn="l" rtl="0">
              <a:lnSpc>
                <a:spcPct val="100000"/>
              </a:lnSpc>
              <a:spcBef>
                <a:spcPts val="0"/>
              </a:spcBef>
              <a:spcAft>
                <a:spcPts val="0"/>
              </a:spcAft>
              <a:buClr>
                <a:srgbClr val="000000"/>
              </a:buClr>
              <a:buSzPts val="1800"/>
              <a:buFont typeface="Arial"/>
              <a:buAutoNum type="alphaUcPeriod"/>
            </a:pPr>
            <a:r>
              <a:rPr lang="en-US" sz="1800" b="0" i="0" u="none" strike="noStrike" cap="none">
                <a:solidFill>
                  <a:srgbClr val="000000"/>
                </a:solidFill>
                <a:latin typeface="Arial"/>
                <a:ea typeface="Arial"/>
                <a:cs typeface="Arial"/>
                <a:sym typeface="Arial"/>
              </a:rPr>
              <a:t>Python keywords, comments, and indentation.</a:t>
            </a:r>
            <a:endParaRPr/>
          </a:p>
          <a:p>
            <a:pPr marL="685800" marR="0" lvl="0" indent="-342900" algn="l" rtl="0">
              <a:lnSpc>
                <a:spcPct val="100000"/>
              </a:lnSpc>
              <a:spcBef>
                <a:spcPts val="0"/>
              </a:spcBef>
              <a:spcAft>
                <a:spcPts val="0"/>
              </a:spcAft>
              <a:buClr>
                <a:srgbClr val="000000"/>
              </a:buClr>
              <a:buSzPts val="1800"/>
              <a:buFont typeface="Arial"/>
              <a:buAutoNum type="alphaUcPeriod"/>
            </a:pPr>
            <a:r>
              <a:rPr lang="en-US" sz="1800" b="0" i="0" u="none" strike="noStrike" cap="none">
                <a:solidFill>
                  <a:srgbClr val="000000"/>
                </a:solidFill>
                <a:latin typeface="Arial"/>
                <a:ea typeface="Arial"/>
                <a:cs typeface="Arial"/>
                <a:sym typeface="Arial"/>
              </a:rPr>
              <a:t>Python data types.</a:t>
            </a:r>
            <a:endParaRPr/>
          </a:p>
          <a:p>
            <a:pPr marL="685800" marR="0" lvl="0" indent="-342900" algn="l" rtl="0">
              <a:lnSpc>
                <a:spcPct val="100000"/>
              </a:lnSpc>
              <a:spcBef>
                <a:spcPts val="0"/>
              </a:spcBef>
              <a:spcAft>
                <a:spcPts val="0"/>
              </a:spcAft>
              <a:buClr>
                <a:srgbClr val="000000"/>
              </a:buClr>
              <a:buSzPts val="1800"/>
              <a:buFont typeface="Arial"/>
              <a:buAutoNum type="alphaUcPeriod"/>
            </a:pPr>
            <a:r>
              <a:rPr lang="en-US" sz="1800" b="0" i="0" u="none" strike="noStrike" cap="none">
                <a:solidFill>
                  <a:srgbClr val="000000"/>
                </a:solidFill>
                <a:latin typeface="Arial"/>
                <a:ea typeface="Arial"/>
                <a:cs typeface="Arial"/>
                <a:sym typeface="Arial"/>
              </a:rPr>
              <a:t>Math and numbers in python.</a:t>
            </a:r>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89" name="Google Shape;89;p4" descr="slide 4.mp3"/>
          <p:cNvPicPr preferRelativeResize="0"/>
          <p:nvPr/>
        </p:nvPicPr>
        <p:blipFill rotWithShape="1">
          <a:blip r:embed="rId4">
            <a:alphaModFix/>
          </a:blip>
          <a:srcRect/>
          <a:stretch/>
        </p:blipFill>
        <p:spPr>
          <a:xfrm>
            <a:off x="8458200" y="6248400"/>
            <a:ext cx="304800" cy="304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5" descr="Picture 2"/>
          <p:cNvPicPr preferRelativeResize="0"/>
          <p:nvPr/>
        </p:nvPicPr>
        <p:blipFill rotWithShape="1">
          <a:blip r:embed="rId3">
            <a:alphaModFix/>
          </a:blip>
          <a:srcRect/>
          <a:stretch/>
        </p:blipFill>
        <p:spPr>
          <a:xfrm>
            <a:off x="-30163" y="73025"/>
            <a:ext cx="9144001" cy="6900864"/>
          </a:xfrm>
          <a:prstGeom prst="rect">
            <a:avLst/>
          </a:prstGeom>
          <a:noFill/>
          <a:ln>
            <a:noFill/>
          </a:ln>
        </p:spPr>
      </p:pic>
      <p:grpSp>
        <p:nvGrpSpPr>
          <p:cNvPr id="95" name="Google Shape;95;p5"/>
          <p:cNvGrpSpPr/>
          <p:nvPr/>
        </p:nvGrpSpPr>
        <p:grpSpPr>
          <a:xfrm>
            <a:off x="6348" y="1804987"/>
            <a:ext cx="9085267" cy="633415"/>
            <a:chOff x="-1" y="-1"/>
            <a:chExt cx="9085265" cy="633414"/>
          </a:xfrm>
        </p:grpSpPr>
        <p:sp>
          <p:nvSpPr>
            <p:cNvPr id="96" name="Google Shape;96;p5"/>
            <p:cNvSpPr/>
            <p:nvPr/>
          </p:nvSpPr>
          <p:spPr>
            <a:xfrm>
              <a:off x="-1" y="-1"/>
              <a:ext cx="9085265" cy="633414"/>
            </a:xfrm>
            <a:prstGeom prst="rect">
              <a:avLst/>
            </a:prstGeom>
            <a:solidFill>
              <a:srgbClr val="1F497D"/>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97" name="Google Shape;97;p5"/>
            <p:cNvSpPr txBox="1"/>
            <p:nvPr/>
          </p:nvSpPr>
          <p:spPr>
            <a:xfrm>
              <a:off x="45719" y="8025"/>
              <a:ext cx="8993824" cy="61736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sp>
        <p:nvSpPr>
          <p:cNvPr id="98" name="Google Shape;98;p5"/>
          <p:cNvSpPr txBox="1"/>
          <p:nvPr/>
        </p:nvSpPr>
        <p:spPr>
          <a:xfrm>
            <a:off x="129857" y="1899315"/>
            <a:ext cx="8884200" cy="738623"/>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None/>
            </a:pPr>
            <a:r>
              <a:rPr lang="en-US" sz="2800" b="1" i="0" u="none" strike="noStrike" cap="none">
                <a:solidFill>
                  <a:srgbClr val="FFFFFF"/>
                </a:solidFill>
                <a:latin typeface="Calibri"/>
                <a:ea typeface="Calibri"/>
                <a:cs typeface="Calibri"/>
                <a:sym typeface="Calibri"/>
              </a:rPr>
              <a:t>A. What is Python?</a:t>
            </a:r>
            <a:endParaRPr/>
          </a:p>
          <a:p>
            <a:pPr marL="0" marR="0" lvl="0" indent="0" algn="l" rtl="0">
              <a:lnSpc>
                <a:spcPct val="100000"/>
              </a:lnSpc>
              <a:spcBef>
                <a:spcPts val="0"/>
              </a:spcBef>
              <a:spcAft>
                <a:spcPts val="0"/>
              </a:spcAft>
              <a:buClr>
                <a:srgbClr val="FFFFFF"/>
              </a:buClr>
              <a:buSzPts val="2800"/>
              <a:buFont typeface="Calibri"/>
              <a:buNone/>
            </a:pPr>
            <a:endParaRPr sz="1400" b="0" i="0" u="none" strike="noStrike" cap="none">
              <a:solidFill>
                <a:srgbClr val="000000"/>
              </a:solidFill>
              <a:latin typeface="Arial"/>
              <a:ea typeface="Arial"/>
              <a:cs typeface="Arial"/>
              <a:sym typeface="Arial"/>
            </a:endParaRPr>
          </a:p>
        </p:txBody>
      </p:sp>
      <p:pic>
        <p:nvPicPr>
          <p:cNvPr id="99" name="Google Shape;99;p5" descr="slide 4.mp3"/>
          <p:cNvPicPr preferRelativeResize="0"/>
          <p:nvPr/>
        </p:nvPicPr>
        <p:blipFill rotWithShape="1">
          <a:blip r:embed="rId4">
            <a:alphaModFix/>
          </a:blip>
          <a:srcRect/>
          <a:stretch/>
        </p:blipFill>
        <p:spPr>
          <a:xfrm>
            <a:off x="8846205" y="6354778"/>
            <a:ext cx="304801" cy="304801"/>
          </a:xfrm>
          <a:prstGeom prst="rect">
            <a:avLst/>
          </a:prstGeom>
          <a:noFill/>
          <a:ln>
            <a:noFill/>
          </a:ln>
        </p:spPr>
      </p:pic>
      <p:sp>
        <p:nvSpPr>
          <p:cNvPr id="100" name="Google Shape;100;p5"/>
          <p:cNvSpPr txBox="1"/>
          <p:nvPr/>
        </p:nvSpPr>
        <p:spPr>
          <a:xfrm>
            <a:off x="266800" y="2438400"/>
            <a:ext cx="8884200" cy="3770233"/>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None/>
            </a:pPr>
            <a:r>
              <a:rPr lang="en-US" sz="2000" b="0" i="0" u="none" strike="noStrike" cap="none">
                <a:solidFill>
                  <a:srgbClr val="000000"/>
                </a:solidFill>
                <a:latin typeface="Calibri"/>
                <a:ea typeface="Calibri"/>
                <a:cs typeface="Calibri"/>
                <a:sym typeface="Calibri"/>
              </a:rPr>
              <a:t>Python is a popular  object oriented high level programming language. It was created by </a:t>
            </a:r>
            <a:r>
              <a:rPr lang="en-US" sz="2000" b="1" i="0" u="none" strike="noStrike" cap="none">
                <a:solidFill>
                  <a:srgbClr val="000000"/>
                </a:solidFill>
                <a:latin typeface="Calibri"/>
                <a:ea typeface="Calibri"/>
                <a:cs typeface="Calibri"/>
                <a:sym typeface="Calibri"/>
              </a:rPr>
              <a:t>Guido van Rossum</a:t>
            </a:r>
            <a:r>
              <a:rPr lang="en-US" sz="2000" b="0" i="0" u="none" strike="noStrike" cap="none">
                <a:solidFill>
                  <a:srgbClr val="000000"/>
                </a:solidFill>
                <a:latin typeface="Calibri"/>
                <a:ea typeface="Calibri"/>
                <a:cs typeface="Calibri"/>
                <a:sym typeface="Calibri"/>
              </a:rPr>
              <a:t>, and released in 1991. It is used for following purposes:</a:t>
            </a:r>
            <a:endParaRPr sz="2000" b="0" i="0" u="none" strike="noStrike" cap="none">
              <a:solidFill>
                <a:srgbClr val="000000"/>
              </a:solidFill>
              <a:latin typeface="Calibri"/>
              <a:ea typeface="Calibri"/>
              <a:cs typeface="Calibri"/>
              <a:sym typeface="Calibri"/>
            </a:endParaRPr>
          </a:p>
          <a:p>
            <a:pPr marL="342900" marR="0" lvl="0" indent="-342900" algn="l" rtl="0">
              <a:lnSpc>
                <a:spcPct val="115000"/>
              </a:lnSpc>
              <a:spcBef>
                <a:spcPts val="120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web development (server-side).</a:t>
            </a:r>
            <a:endParaRPr sz="2000" b="0" i="0" u="none" strike="noStrike" cap="none">
              <a:solidFill>
                <a:srgbClr val="000000"/>
              </a:solidFill>
              <a:latin typeface="Calibri"/>
              <a:ea typeface="Calibri"/>
              <a:cs typeface="Calibri"/>
              <a:sym typeface="Calibri"/>
            </a:endParaRPr>
          </a:p>
          <a:p>
            <a:pPr marL="342900" marR="0" lvl="0" indent="-342900" algn="l" rtl="0">
              <a:lnSpc>
                <a:spcPct val="115000"/>
              </a:lnSpc>
              <a:spcBef>
                <a:spcPts val="120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software development.</a:t>
            </a:r>
            <a:endParaRPr sz="2000" b="0" i="0" u="none" strike="noStrike" cap="none">
              <a:solidFill>
                <a:srgbClr val="000000"/>
              </a:solidFill>
              <a:latin typeface="Calibri"/>
              <a:ea typeface="Calibri"/>
              <a:cs typeface="Calibri"/>
              <a:sym typeface="Calibri"/>
            </a:endParaRPr>
          </a:p>
          <a:p>
            <a:pPr marL="342900" marR="0" lvl="0" indent="-342900" algn="l" rtl="0">
              <a:lnSpc>
                <a:spcPct val="115000"/>
              </a:lnSpc>
              <a:spcBef>
                <a:spcPts val="120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Mathematics.</a:t>
            </a:r>
            <a:endParaRPr sz="2000" b="0" i="0" u="none" strike="noStrike" cap="none">
              <a:solidFill>
                <a:srgbClr val="000000"/>
              </a:solidFill>
              <a:latin typeface="Calibri"/>
              <a:ea typeface="Calibri"/>
              <a:cs typeface="Calibri"/>
              <a:sym typeface="Calibri"/>
            </a:endParaRPr>
          </a:p>
          <a:p>
            <a:pPr marL="342900" marR="0" lvl="0" indent="-342900" algn="l" rtl="0">
              <a:lnSpc>
                <a:spcPct val="115000"/>
              </a:lnSpc>
              <a:spcBef>
                <a:spcPts val="120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system scripting.</a:t>
            </a:r>
            <a:endParaRPr sz="2000" b="0" i="0" u="none" strike="noStrike" cap="none">
              <a:solidFill>
                <a:srgbClr val="000000"/>
              </a:solidFill>
              <a:latin typeface="Calibri"/>
              <a:ea typeface="Calibri"/>
              <a:cs typeface="Calibri"/>
              <a:sym typeface="Calibri"/>
            </a:endParaRPr>
          </a:p>
          <a:p>
            <a:pPr marL="457200" marR="0" lvl="0" indent="0" algn="l" rtl="0">
              <a:lnSpc>
                <a:spcPct val="100000"/>
              </a:lnSpc>
              <a:spcBef>
                <a:spcPts val="120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8" descr="Picture 2"/>
          <p:cNvPicPr preferRelativeResize="0"/>
          <p:nvPr/>
        </p:nvPicPr>
        <p:blipFill rotWithShape="1">
          <a:blip r:embed="rId3">
            <a:alphaModFix/>
          </a:blip>
          <a:srcRect/>
          <a:stretch/>
        </p:blipFill>
        <p:spPr>
          <a:xfrm>
            <a:off x="-30163" y="73025"/>
            <a:ext cx="9144001" cy="6900864"/>
          </a:xfrm>
          <a:prstGeom prst="rect">
            <a:avLst/>
          </a:prstGeom>
          <a:noFill/>
          <a:ln>
            <a:noFill/>
          </a:ln>
        </p:spPr>
      </p:pic>
      <p:grpSp>
        <p:nvGrpSpPr>
          <p:cNvPr id="106" name="Google Shape;106;p8"/>
          <p:cNvGrpSpPr/>
          <p:nvPr/>
        </p:nvGrpSpPr>
        <p:grpSpPr>
          <a:xfrm>
            <a:off x="6348" y="1804987"/>
            <a:ext cx="9085267" cy="633415"/>
            <a:chOff x="-1" y="-1"/>
            <a:chExt cx="9085265" cy="633414"/>
          </a:xfrm>
        </p:grpSpPr>
        <p:sp>
          <p:nvSpPr>
            <p:cNvPr id="107" name="Google Shape;107;p8"/>
            <p:cNvSpPr/>
            <p:nvPr/>
          </p:nvSpPr>
          <p:spPr>
            <a:xfrm>
              <a:off x="-1" y="-1"/>
              <a:ext cx="9085265" cy="633414"/>
            </a:xfrm>
            <a:prstGeom prst="rect">
              <a:avLst/>
            </a:prstGeom>
            <a:solidFill>
              <a:srgbClr val="1F497D"/>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108" name="Google Shape;108;p8"/>
            <p:cNvSpPr txBox="1"/>
            <p:nvPr/>
          </p:nvSpPr>
          <p:spPr>
            <a:xfrm>
              <a:off x="45719" y="8025"/>
              <a:ext cx="8993824" cy="61736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sp>
        <p:nvSpPr>
          <p:cNvPr id="109" name="Google Shape;109;p8"/>
          <p:cNvSpPr txBox="1"/>
          <p:nvPr/>
        </p:nvSpPr>
        <p:spPr>
          <a:xfrm>
            <a:off x="129857" y="1899315"/>
            <a:ext cx="8884200" cy="5232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 B. Installation of Python Environment</a:t>
            </a:r>
            <a:endParaRPr sz="1400" b="0" i="0" u="none" strike="noStrike" cap="none">
              <a:solidFill>
                <a:srgbClr val="000000"/>
              </a:solidFill>
              <a:latin typeface="Arial"/>
              <a:ea typeface="Arial"/>
              <a:cs typeface="Arial"/>
              <a:sym typeface="Arial"/>
            </a:endParaRPr>
          </a:p>
        </p:txBody>
      </p:sp>
      <p:pic>
        <p:nvPicPr>
          <p:cNvPr id="110" name="Google Shape;110;p8" descr="slide 4.mp3"/>
          <p:cNvPicPr preferRelativeResize="0"/>
          <p:nvPr/>
        </p:nvPicPr>
        <p:blipFill rotWithShape="1">
          <a:blip r:embed="rId4">
            <a:alphaModFix/>
          </a:blip>
          <a:srcRect/>
          <a:stretch/>
        </p:blipFill>
        <p:spPr>
          <a:xfrm>
            <a:off x="8846205" y="6354778"/>
            <a:ext cx="304801" cy="304801"/>
          </a:xfrm>
          <a:prstGeom prst="rect">
            <a:avLst/>
          </a:prstGeom>
          <a:noFill/>
          <a:ln>
            <a:noFill/>
          </a:ln>
        </p:spPr>
      </p:pic>
      <p:sp>
        <p:nvSpPr>
          <p:cNvPr id="111" name="Google Shape;111;p8"/>
          <p:cNvSpPr txBox="1"/>
          <p:nvPr/>
        </p:nvSpPr>
        <p:spPr>
          <a:xfrm>
            <a:off x="266800" y="2438400"/>
            <a:ext cx="8884200" cy="2400627"/>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None/>
            </a:pPr>
            <a:r>
              <a:rPr lang="en-US" sz="2000" b="1" i="0" u="none" strike="noStrike" cap="none">
                <a:solidFill>
                  <a:srgbClr val="000000"/>
                </a:solidFill>
                <a:latin typeface="Calibri"/>
                <a:ea typeface="Calibri"/>
                <a:cs typeface="Calibri"/>
                <a:sym typeface="Calibri"/>
              </a:rPr>
              <a:t>1. Download Anaconda</a:t>
            </a:r>
            <a:endParaRPr/>
          </a:p>
          <a:p>
            <a:pPr marL="0" marR="0" lvl="0" indent="0" algn="l" rtl="0">
              <a:lnSpc>
                <a:spcPct val="115000"/>
              </a:lnSpc>
              <a:spcBef>
                <a:spcPts val="1200"/>
              </a:spcBef>
              <a:spcAft>
                <a:spcPts val="0"/>
              </a:spcAft>
              <a:buNone/>
            </a:pPr>
            <a:r>
              <a:rPr lang="en-US" sz="2000" b="0" i="0" u="none" strike="noStrike" cap="none">
                <a:solidFill>
                  <a:srgbClr val="000000"/>
                </a:solidFill>
                <a:latin typeface="Calibri"/>
                <a:ea typeface="Calibri"/>
                <a:cs typeface="Calibri"/>
                <a:sym typeface="Calibri"/>
              </a:rPr>
              <a:t>1.  Visit the Anaconda homepage.</a:t>
            </a:r>
            <a:endParaRPr/>
          </a:p>
          <a:p>
            <a:pPr marL="0" marR="0" lvl="0" indent="0" algn="l" rtl="0">
              <a:lnSpc>
                <a:spcPct val="115000"/>
              </a:lnSpc>
              <a:spcBef>
                <a:spcPts val="1200"/>
              </a:spcBef>
              <a:spcAft>
                <a:spcPts val="0"/>
              </a:spcAft>
              <a:buNone/>
            </a:pPr>
            <a:r>
              <a:rPr lang="en-US" sz="2000" b="0" i="0" u="none" strike="noStrike" cap="none">
                <a:solidFill>
                  <a:srgbClr val="000000"/>
                </a:solidFill>
                <a:latin typeface="Calibri"/>
                <a:ea typeface="Calibri"/>
                <a:cs typeface="Calibri"/>
                <a:sym typeface="Calibri"/>
              </a:rPr>
              <a:t>2. Click “Anaconda” from the menu and click “Download” to go to the download page.</a:t>
            </a:r>
            <a:endParaRPr/>
          </a:p>
          <a:p>
            <a:pPr marL="457200" marR="0" lvl="0" indent="0" algn="l" rtl="0">
              <a:lnSpc>
                <a:spcPct val="100000"/>
              </a:lnSpc>
              <a:spcBef>
                <a:spcPts val="120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pic>
        <p:nvPicPr>
          <p:cNvPr id="112" name="Google Shape;112;p8"/>
          <p:cNvPicPr preferRelativeResize="0"/>
          <p:nvPr/>
        </p:nvPicPr>
        <p:blipFill rotWithShape="1">
          <a:blip r:embed="rId5">
            <a:alphaModFix/>
          </a:blip>
          <a:srcRect/>
          <a:stretch/>
        </p:blipFill>
        <p:spPr>
          <a:xfrm>
            <a:off x="1119115" y="4170363"/>
            <a:ext cx="7274257" cy="248921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9" descr="Picture 2"/>
          <p:cNvPicPr preferRelativeResize="0"/>
          <p:nvPr/>
        </p:nvPicPr>
        <p:blipFill rotWithShape="1">
          <a:blip r:embed="rId3">
            <a:alphaModFix/>
          </a:blip>
          <a:srcRect/>
          <a:stretch/>
        </p:blipFill>
        <p:spPr>
          <a:xfrm>
            <a:off x="-30163" y="73025"/>
            <a:ext cx="9144001" cy="6900864"/>
          </a:xfrm>
          <a:prstGeom prst="rect">
            <a:avLst/>
          </a:prstGeom>
          <a:noFill/>
          <a:ln>
            <a:noFill/>
          </a:ln>
        </p:spPr>
      </p:pic>
      <p:grpSp>
        <p:nvGrpSpPr>
          <p:cNvPr id="118" name="Google Shape;118;p9"/>
          <p:cNvGrpSpPr/>
          <p:nvPr/>
        </p:nvGrpSpPr>
        <p:grpSpPr>
          <a:xfrm>
            <a:off x="6348" y="1804987"/>
            <a:ext cx="9085267" cy="633415"/>
            <a:chOff x="-1" y="-1"/>
            <a:chExt cx="9085265" cy="633414"/>
          </a:xfrm>
        </p:grpSpPr>
        <p:sp>
          <p:nvSpPr>
            <p:cNvPr id="119" name="Google Shape;119;p9"/>
            <p:cNvSpPr/>
            <p:nvPr/>
          </p:nvSpPr>
          <p:spPr>
            <a:xfrm>
              <a:off x="-1" y="-1"/>
              <a:ext cx="9085265" cy="633414"/>
            </a:xfrm>
            <a:prstGeom prst="rect">
              <a:avLst/>
            </a:prstGeom>
            <a:solidFill>
              <a:srgbClr val="1F497D"/>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120" name="Google Shape;120;p9"/>
            <p:cNvSpPr txBox="1"/>
            <p:nvPr/>
          </p:nvSpPr>
          <p:spPr>
            <a:xfrm>
              <a:off x="45719" y="8025"/>
              <a:ext cx="8993824" cy="61736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pic>
        <p:nvPicPr>
          <p:cNvPr id="121" name="Google Shape;121;p9" descr="slide 4.mp3"/>
          <p:cNvPicPr preferRelativeResize="0"/>
          <p:nvPr/>
        </p:nvPicPr>
        <p:blipFill rotWithShape="1">
          <a:blip r:embed="rId4">
            <a:alphaModFix/>
          </a:blip>
          <a:srcRect/>
          <a:stretch/>
        </p:blipFill>
        <p:spPr>
          <a:xfrm>
            <a:off x="8846205" y="6354778"/>
            <a:ext cx="304801" cy="304801"/>
          </a:xfrm>
          <a:prstGeom prst="rect">
            <a:avLst/>
          </a:prstGeom>
          <a:noFill/>
          <a:ln>
            <a:noFill/>
          </a:ln>
        </p:spPr>
      </p:pic>
      <p:sp>
        <p:nvSpPr>
          <p:cNvPr id="122" name="Google Shape;122;p9"/>
          <p:cNvSpPr txBox="1"/>
          <p:nvPr/>
        </p:nvSpPr>
        <p:spPr>
          <a:xfrm>
            <a:off x="266800" y="2438400"/>
            <a:ext cx="8884200" cy="2554515"/>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None/>
            </a:pPr>
            <a:r>
              <a:rPr lang="en-US" sz="2000" b="0" i="0" u="none" strike="noStrike" cap="none">
                <a:solidFill>
                  <a:srgbClr val="000000"/>
                </a:solidFill>
                <a:latin typeface="Calibri"/>
                <a:ea typeface="Calibri"/>
                <a:cs typeface="Calibri"/>
                <a:sym typeface="Calibri"/>
              </a:rPr>
              <a:t> 3. Choose the download suitable for your platform (Windows, OSX, or Linux):</a:t>
            </a:r>
            <a:endParaRPr/>
          </a:p>
          <a:p>
            <a:pPr marL="342900" marR="0" lvl="0" indent="-342900" algn="l" rtl="0">
              <a:lnSpc>
                <a:spcPct val="115000"/>
              </a:lnSpc>
              <a:spcBef>
                <a:spcPts val="120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Choose Python 3.5</a:t>
            </a:r>
            <a:endParaRPr/>
          </a:p>
          <a:p>
            <a:pPr marL="342900" marR="0" lvl="0" indent="-342900" algn="l" rtl="0">
              <a:lnSpc>
                <a:spcPct val="115000"/>
              </a:lnSpc>
              <a:spcBef>
                <a:spcPts val="120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Choose the Graphical Installer</a:t>
            </a:r>
            <a:endParaRPr/>
          </a:p>
          <a:p>
            <a:pPr marL="342900" marR="0" lvl="0" indent="-215900" algn="l" rtl="0">
              <a:lnSpc>
                <a:spcPct val="115000"/>
              </a:lnSpc>
              <a:spcBef>
                <a:spcPts val="120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457200" marR="0" lvl="0" indent="0" algn="l" rtl="0">
              <a:lnSpc>
                <a:spcPct val="100000"/>
              </a:lnSpc>
              <a:spcBef>
                <a:spcPts val="120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pic>
        <p:nvPicPr>
          <p:cNvPr id="123" name="Google Shape;123;p9"/>
          <p:cNvPicPr preferRelativeResize="0"/>
          <p:nvPr/>
        </p:nvPicPr>
        <p:blipFill rotWithShape="1">
          <a:blip r:embed="rId5">
            <a:alphaModFix/>
          </a:blip>
          <a:srcRect/>
          <a:stretch/>
        </p:blipFill>
        <p:spPr>
          <a:xfrm>
            <a:off x="4080680" y="3027903"/>
            <a:ext cx="4765525" cy="36316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22" descr="Picture 2"/>
          <p:cNvPicPr preferRelativeResize="0"/>
          <p:nvPr/>
        </p:nvPicPr>
        <p:blipFill rotWithShape="1">
          <a:blip r:embed="rId3">
            <a:alphaModFix/>
          </a:blip>
          <a:srcRect/>
          <a:stretch/>
        </p:blipFill>
        <p:spPr>
          <a:xfrm>
            <a:off x="-30163" y="73025"/>
            <a:ext cx="9144001" cy="6900864"/>
          </a:xfrm>
          <a:prstGeom prst="rect">
            <a:avLst/>
          </a:prstGeom>
          <a:noFill/>
          <a:ln>
            <a:noFill/>
          </a:ln>
        </p:spPr>
      </p:pic>
      <p:grpSp>
        <p:nvGrpSpPr>
          <p:cNvPr id="129" name="Google Shape;129;p22"/>
          <p:cNvGrpSpPr/>
          <p:nvPr/>
        </p:nvGrpSpPr>
        <p:grpSpPr>
          <a:xfrm>
            <a:off x="6348" y="1804987"/>
            <a:ext cx="9085267" cy="633415"/>
            <a:chOff x="-1" y="-1"/>
            <a:chExt cx="9085265" cy="633414"/>
          </a:xfrm>
        </p:grpSpPr>
        <p:sp>
          <p:nvSpPr>
            <p:cNvPr id="130" name="Google Shape;130;p22"/>
            <p:cNvSpPr/>
            <p:nvPr/>
          </p:nvSpPr>
          <p:spPr>
            <a:xfrm>
              <a:off x="-1" y="-1"/>
              <a:ext cx="9085265" cy="633414"/>
            </a:xfrm>
            <a:prstGeom prst="rect">
              <a:avLst/>
            </a:prstGeom>
            <a:solidFill>
              <a:srgbClr val="1F497D"/>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131" name="Google Shape;131;p22"/>
            <p:cNvSpPr txBox="1"/>
            <p:nvPr/>
          </p:nvSpPr>
          <p:spPr>
            <a:xfrm>
              <a:off x="45719" y="8025"/>
              <a:ext cx="8993824" cy="61736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sp>
        <p:nvSpPr>
          <p:cNvPr id="132" name="Google Shape;132;p22"/>
          <p:cNvSpPr txBox="1"/>
          <p:nvPr/>
        </p:nvSpPr>
        <p:spPr>
          <a:xfrm>
            <a:off x="129857" y="1899315"/>
            <a:ext cx="8884200" cy="307736"/>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FFFFFF"/>
              </a:buClr>
              <a:buSzPts val="2800"/>
              <a:buFont typeface="Calibri"/>
              <a:buNone/>
            </a:pPr>
            <a:endParaRPr sz="1400" b="0" i="0" u="none" strike="noStrike" cap="none">
              <a:solidFill>
                <a:srgbClr val="000000"/>
              </a:solidFill>
              <a:latin typeface="Arial"/>
              <a:ea typeface="Arial"/>
              <a:cs typeface="Arial"/>
              <a:sym typeface="Arial"/>
            </a:endParaRPr>
          </a:p>
        </p:txBody>
      </p:sp>
      <p:pic>
        <p:nvPicPr>
          <p:cNvPr id="133" name="Google Shape;133;p22" descr="slide 4.mp3"/>
          <p:cNvPicPr preferRelativeResize="0"/>
          <p:nvPr/>
        </p:nvPicPr>
        <p:blipFill rotWithShape="1">
          <a:blip r:embed="rId4">
            <a:alphaModFix/>
          </a:blip>
          <a:srcRect/>
          <a:stretch/>
        </p:blipFill>
        <p:spPr>
          <a:xfrm>
            <a:off x="8846205" y="6354778"/>
            <a:ext cx="304801" cy="304801"/>
          </a:xfrm>
          <a:prstGeom prst="rect">
            <a:avLst/>
          </a:prstGeom>
          <a:noFill/>
          <a:ln>
            <a:noFill/>
          </a:ln>
        </p:spPr>
      </p:pic>
      <p:sp>
        <p:nvSpPr>
          <p:cNvPr id="134" name="Google Shape;134;p22"/>
          <p:cNvSpPr txBox="1"/>
          <p:nvPr/>
        </p:nvSpPr>
        <p:spPr>
          <a:xfrm>
            <a:off x="266800" y="2438400"/>
            <a:ext cx="8884200" cy="2108239"/>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None/>
            </a:pPr>
            <a:r>
              <a:rPr lang="en-US" sz="2000" b="0" i="0" u="none" strike="noStrike" cap="none">
                <a:solidFill>
                  <a:srgbClr val="000000"/>
                </a:solidFill>
                <a:latin typeface="Calibri"/>
                <a:ea typeface="Calibri"/>
                <a:cs typeface="Calibri"/>
                <a:sym typeface="Calibri"/>
              </a:rPr>
              <a:t>4. This will download the Anaconda Python package to your workstation.</a:t>
            </a:r>
            <a:endParaRPr/>
          </a:p>
          <a:p>
            <a:pPr marL="342900" marR="0" lvl="0" indent="-342900" algn="l" rtl="0">
              <a:lnSpc>
                <a:spcPct val="115000"/>
              </a:lnSpc>
              <a:spcBef>
                <a:spcPts val="120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I’m on OS X, so I chose the OS X version. The file is about 426 MB.</a:t>
            </a:r>
            <a:endParaRPr/>
          </a:p>
          <a:p>
            <a:pPr marL="342900" marR="0" lvl="0" indent="-342900" algn="l" rtl="0">
              <a:lnSpc>
                <a:spcPct val="115000"/>
              </a:lnSpc>
              <a:spcBef>
                <a:spcPts val="120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You should have a file with a name like:</a:t>
            </a:r>
            <a:endParaRPr sz="2000" b="0" i="0" u="none" strike="noStrike" cap="none">
              <a:solidFill>
                <a:srgbClr val="000000"/>
              </a:solidFill>
              <a:latin typeface="Calibri"/>
              <a:ea typeface="Calibri"/>
              <a:cs typeface="Calibri"/>
              <a:sym typeface="Calibri"/>
            </a:endParaRPr>
          </a:p>
          <a:p>
            <a:pPr marL="457200" marR="0" lvl="0" indent="0" algn="l" rtl="0">
              <a:lnSpc>
                <a:spcPct val="100000"/>
              </a:lnSpc>
              <a:spcBef>
                <a:spcPts val="1200"/>
              </a:spcBef>
              <a:spcAft>
                <a:spcPts val="0"/>
              </a:spcAft>
              <a:buNone/>
            </a:pPr>
            <a:r>
              <a:rPr lang="en-US" sz="1600" b="1" i="0" u="none" strike="noStrike" cap="none">
                <a:solidFill>
                  <a:schemeClr val="dk1"/>
                </a:solidFill>
                <a:latin typeface="Calibri"/>
                <a:ea typeface="Calibri"/>
                <a:cs typeface="Calibri"/>
                <a:sym typeface="Calibri"/>
              </a:rPr>
              <a:t>Anaconda3-4.2.0-MacOSX-x86_64.pkg</a:t>
            </a:r>
            <a:endParaRPr sz="1600" b="1"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23" descr="Picture 2"/>
          <p:cNvPicPr preferRelativeResize="0"/>
          <p:nvPr/>
        </p:nvPicPr>
        <p:blipFill rotWithShape="1">
          <a:blip r:embed="rId3">
            <a:alphaModFix/>
          </a:blip>
          <a:srcRect/>
          <a:stretch/>
        </p:blipFill>
        <p:spPr>
          <a:xfrm>
            <a:off x="-30163" y="73025"/>
            <a:ext cx="9144001" cy="6900864"/>
          </a:xfrm>
          <a:prstGeom prst="rect">
            <a:avLst/>
          </a:prstGeom>
          <a:noFill/>
          <a:ln>
            <a:noFill/>
          </a:ln>
        </p:spPr>
      </p:pic>
      <p:grpSp>
        <p:nvGrpSpPr>
          <p:cNvPr id="140" name="Google Shape;140;p23"/>
          <p:cNvGrpSpPr/>
          <p:nvPr/>
        </p:nvGrpSpPr>
        <p:grpSpPr>
          <a:xfrm>
            <a:off x="6348" y="1804987"/>
            <a:ext cx="9085267" cy="633415"/>
            <a:chOff x="-1" y="-1"/>
            <a:chExt cx="9085265" cy="633414"/>
          </a:xfrm>
        </p:grpSpPr>
        <p:sp>
          <p:nvSpPr>
            <p:cNvPr id="141" name="Google Shape;141;p23"/>
            <p:cNvSpPr/>
            <p:nvPr/>
          </p:nvSpPr>
          <p:spPr>
            <a:xfrm>
              <a:off x="-1" y="-1"/>
              <a:ext cx="9085265" cy="633414"/>
            </a:xfrm>
            <a:prstGeom prst="rect">
              <a:avLst/>
            </a:prstGeom>
            <a:solidFill>
              <a:srgbClr val="1F497D"/>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142" name="Google Shape;142;p23"/>
            <p:cNvSpPr txBox="1"/>
            <p:nvPr/>
          </p:nvSpPr>
          <p:spPr>
            <a:xfrm>
              <a:off x="45719" y="8025"/>
              <a:ext cx="8993824" cy="617362"/>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grpSp>
      <p:sp>
        <p:nvSpPr>
          <p:cNvPr id="143" name="Google Shape;143;p23"/>
          <p:cNvSpPr txBox="1"/>
          <p:nvPr/>
        </p:nvSpPr>
        <p:spPr>
          <a:xfrm>
            <a:off x="129857" y="1899315"/>
            <a:ext cx="8884200" cy="5232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FFFFFF"/>
              </a:buClr>
              <a:buSzPts val="2800"/>
              <a:buFont typeface="Calibri"/>
              <a:buNone/>
            </a:pPr>
            <a:r>
              <a:rPr lang="en-US" sz="2800" b="1" i="0" u="none" strike="noStrike" cap="none">
                <a:solidFill>
                  <a:srgbClr val="FFFFFF"/>
                </a:solidFill>
                <a:latin typeface="Calibri"/>
                <a:ea typeface="Calibri"/>
                <a:cs typeface="Calibri"/>
                <a:sym typeface="Calibri"/>
              </a:rPr>
              <a:t> Installation of Python Environment</a:t>
            </a:r>
            <a:endParaRPr sz="1400" b="0" i="0" u="none" strike="noStrike" cap="none">
              <a:solidFill>
                <a:srgbClr val="000000"/>
              </a:solidFill>
              <a:latin typeface="Arial"/>
              <a:ea typeface="Arial"/>
              <a:cs typeface="Arial"/>
              <a:sym typeface="Arial"/>
            </a:endParaRPr>
          </a:p>
        </p:txBody>
      </p:sp>
      <p:pic>
        <p:nvPicPr>
          <p:cNvPr id="144" name="Google Shape;144;p23" descr="slide 4.mp3"/>
          <p:cNvPicPr preferRelativeResize="0"/>
          <p:nvPr/>
        </p:nvPicPr>
        <p:blipFill rotWithShape="1">
          <a:blip r:embed="rId4">
            <a:alphaModFix/>
          </a:blip>
          <a:srcRect/>
          <a:stretch/>
        </p:blipFill>
        <p:spPr>
          <a:xfrm>
            <a:off x="8846205" y="6354778"/>
            <a:ext cx="304801" cy="304801"/>
          </a:xfrm>
          <a:prstGeom prst="rect">
            <a:avLst/>
          </a:prstGeom>
          <a:noFill/>
          <a:ln>
            <a:noFill/>
          </a:ln>
        </p:spPr>
      </p:pic>
      <p:sp>
        <p:nvSpPr>
          <p:cNvPr id="145" name="Google Shape;145;p23"/>
          <p:cNvSpPr txBox="1"/>
          <p:nvPr/>
        </p:nvSpPr>
        <p:spPr>
          <a:xfrm>
            <a:off x="266800" y="2438400"/>
            <a:ext cx="8884200" cy="2569904"/>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None/>
            </a:pPr>
            <a:r>
              <a:rPr lang="en-US" sz="2000" b="1" i="0" u="none" strike="noStrike" cap="none">
                <a:solidFill>
                  <a:srgbClr val="000000"/>
                </a:solidFill>
                <a:latin typeface="Calibri"/>
                <a:ea typeface="Calibri"/>
                <a:cs typeface="Calibri"/>
                <a:sym typeface="Calibri"/>
              </a:rPr>
              <a:t>2. Install Anaconda</a:t>
            </a:r>
            <a:endParaRPr sz="2000" b="1" i="0" u="none" strike="noStrike" cap="none">
              <a:solidFill>
                <a:srgbClr val="000000"/>
              </a:solidFill>
              <a:latin typeface="Calibri"/>
              <a:ea typeface="Calibri"/>
              <a:cs typeface="Calibri"/>
              <a:sym typeface="Calibri"/>
            </a:endParaRPr>
          </a:p>
          <a:p>
            <a:pPr marL="0" marR="0" lvl="0" indent="0" algn="l" rtl="0">
              <a:lnSpc>
                <a:spcPct val="115000"/>
              </a:lnSpc>
              <a:spcBef>
                <a:spcPts val="1200"/>
              </a:spcBef>
              <a:spcAft>
                <a:spcPts val="0"/>
              </a:spcAft>
              <a:buNone/>
            </a:pPr>
            <a:r>
              <a:rPr lang="en-US" sz="2000" b="0" i="0" u="none" strike="noStrike" cap="none">
                <a:solidFill>
                  <a:srgbClr val="000000"/>
                </a:solidFill>
                <a:latin typeface="Calibri"/>
                <a:ea typeface="Calibri"/>
                <a:cs typeface="Calibri"/>
                <a:sym typeface="Calibri"/>
              </a:rPr>
              <a:t>This step assumes you have sufficient administrative privileges to install software on your system.</a:t>
            </a:r>
            <a:endParaRPr sz="2000" b="0" i="0" u="none" strike="noStrike" cap="none">
              <a:solidFill>
                <a:srgbClr val="000000"/>
              </a:solidFill>
              <a:latin typeface="Calibri"/>
              <a:ea typeface="Calibri"/>
              <a:cs typeface="Calibri"/>
              <a:sym typeface="Calibri"/>
            </a:endParaRPr>
          </a:p>
          <a:p>
            <a:pPr marL="0" marR="0" lvl="0" indent="0" algn="l" rtl="0">
              <a:lnSpc>
                <a:spcPct val="115000"/>
              </a:lnSpc>
              <a:spcBef>
                <a:spcPts val="1200"/>
              </a:spcBef>
              <a:spcAft>
                <a:spcPts val="0"/>
              </a:spcAft>
              <a:buNone/>
            </a:pPr>
            <a:r>
              <a:rPr lang="en-US" sz="2000" b="0" i="0" u="none" strike="noStrike" cap="none">
                <a:solidFill>
                  <a:srgbClr val="000000"/>
                </a:solidFill>
                <a:latin typeface="Calibri"/>
                <a:ea typeface="Calibri"/>
                <a:cs typeface="Calibri"/>
                <a:sym typeface="Calibri"/>
              </a:rPr>
              <a:t>1. Double click the downloaded file.</a:t>
            </a:r>
            <a:endParaRPr/>
          </a:p>
          <a:p>
            <a:pPr marL="0" marR="0" lvl="0" indent="0" algn="l" rtl="0">
              <a:lnSpc>
                <a:spcPct val="115000"/>
              </a:lnSpc>
              <a:spcBef>
                <a:spcPts val="1200"/>
              </a:spcBef>
              <a:spcAft>
                <a:spcPts val="0"/>
              </a:spcAft>
              <a:buNone/>
            </a:pPr>
            <a:r>
              <a:rPr lang="en-US" sz="2000" b="0" i="0" u="none" strike="noStrike" cap="none">
                <a:solidFill>
                  <a:srgbClr val="000000"/>
                </a:solidFill>
                <a:latin typeface="Calibri"/>
                <a:ea typeface="Calibri"/>
                <a:cs typeface="Calibri"/>
                <a:sym typeface="Calibri"/>
              </a:rPr>
              <a:t>2. Follow the installation wizard.</a:t>
            </a:r>
            <a:endParaRPr sz="1200" b="0" i="0" u="none" strike="noStrike" cap="none">
              <a:solidFill>
                <a:schemeClr val="dk1"/>
              </a:solidFill>
              <a:latin typeface="Calibri"/>
              <a:ea typeface="Calibri"/>
              <a:cs typeface="Calibri"/>
              <a:sym typeface="Calibri"/>
            </a:endParaRPr>
          </a:p>
        </p:txBody>
      </p:sp>
      <p:pic>
        <p:nvPicPr>
          <p:cNvPr id="146" name="Google Shape;146;p23"/>
          <p:cNvPicPr preferRelativeResize="0"/>
          <p:nvPr/>
        </p:nvPicPr>
        <p:blipFill rotWithShape="1">
          <a:blip r:embed="rId5">
            <a:alphaModFix/>
          </a:blip>
          <a:srcRect/>
          <a:stretch/>
        </p:blipFill>
        <p:spPr>
          <a:xfrm>
            <a:off x="4189863" y="3505225"/>
            <a:ext cx="4656342" cy="3006158"/>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870</Words>
  <Application>Microsoft Office PowerPoint</Application>
  <PresentationFormat>On-screen Show (4:3)</PresentationFormat>
  <Paragraphs>107</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dhruvi.marsonia@outlook.com</cp:lastModifiedBy>
  <cp:revision>1</cp:revision>
  <dcterms:modified xsi:type="dcterms:W3CDTF">2021-07-28T07:46:42Z</dcterms:modified>
</cp:coreProperties>
</file>