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7" r:id="rId6"/>
    <p:sldId id="279" r:id="rId7"/>
    <p:sldId id="280" r:id="rId8"/>
    <p:sldId id="281" r:id="rId9"/>
    <p:sldId id="282" r:id="rId10"/>
    <p:sldId id="283" r:id="rId11"/>
    <p:sldId id="284" r:id="rId12"/>
    <p:sldId id="285" r:id="rId13"/>
    <p:sldId id="286" r:id="rId14"/>
    <p:sldId id="287" r:id="rId15"/>
    <p:sldId id="262" r:id="rId16"/>
    <p:sldId id="265" r:id="rId17"/>
    <p:sldId id="266"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2P9tFWC/TxPp/+mYZdtqdcZAI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923907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 name="Google Shape;4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52516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017544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218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556789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506016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12341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261157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38825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6896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 name="Google Shape;6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6940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 name="Google Shape;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122805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33878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019657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875732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33979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20347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024486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685800" y="2130425"/>
            <a:ext cx="7772400" cy="1470025"/>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13"/>
          <p:cNvSpPr txBox="1">
            <a:spLocks noGrp="1"/>
          </p:cNvSpPr>
          <p:nvPr>
            <p:ph type="body" idx="1"/>
          </p:nvPr>
        </p:nvSpPr>
        <p:spPr>
          <a:xfrm>
            <a:off x="1371600" y="3886200"/>
            <a:ext cx="6400800" cy="17526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700"/>
              </a:spcBef>
              <a:spcAft>
                <a:spcPts val="0"/>
              </a:spcAft>
              <a:buClr>
                <a:srgbClr val="888888"/>
              </a:buClr>
              <a:buSzPts val="3200"/>
              <a:buFont typeface="Calibri"/>
              <a:buNone/>
              <a:defRPr>
                <a:solidFill>
                  <a:srgbClr val="888888"/>
                </a:solidFill>
              </a:defRPr>
            </a:lvl1pPr>
            <a:lvl2pPr marL="914400" lvl="1" indent="-228600" algn="ctr">
              <a:lnSpc>
                <a:spcPct val="100000"/>
              </a:lnSpc>
              <a:spcBef>
                <a:spcPts val="700"/>
              </a:spcBef>
              <a:spcAft>
                <a:spcPts val="0"/>
              </a:spcAft>
              <a:buClr>
                <a:srgbClr val="888888"/>
              </a:buClr>
              <a:buSzPts val="3200"/>
              <a:buFont typeface="Calibri"/>
              <a:buNone/>
              <a:defRPr>
                <a:solidFill>
                  <a:srgbClr val="888888"/>
                </a:solidFill>
              </a:defRPr>
            </a:lvl2pPr>
            <a:lvl3pPr marL="1371600" lvl="2" indent="-228600" algn="ctr">
              <a:lnSpc>
                <a:spcPct val="100000"/>
              </a:lnSpc>
              <a:spcBef>
                <a:spcPts val="700"/>
              </a:spcBef>
              <a:spcAft>
                <a:spcPts val="0"/>
              </a:spcAft>
              <a:buClr>
                <a:srgbClr val="888888"/>
              </a:buClr>
              <a:buSzPts val="3200"/>
              <a:buFont typeface="Calibri"/>
              <a:buNone/>
              <a:defRPr>
                <a:solidFill>
                  <a:srgbClr val="888888"/>
                </a:solidFill>
              </a:defRPr>
            </a:lvl3pPr>
            <a:lvl4pPr marL="1828800" lvl="3" indent="-228600" algn="ctr">
              <a:lnSpc>
                <a:spcPct val="100000"/>
              </a:lnSpc>
              <a:spcBef>
                <a:spcPts val="700"/>
              </a:spcBef>
              <a:spcAft>
                <a:spcPts val="0"/>
              </a:spcAft>
              <a:buClr>
                <a:srgbClr val="888888"/>
              </a:buClr>
              <a:buSzPts val="3200"/>
              <a:buFont typeface="Calibri"/>
              <a:buNone/>
              <a:defRPr>
                <a:solidFill>
                  <a:srgbClr val="888888"/>
                </a:solidFill>
              </a:defRPr>
            </a:lvl4pPr>
            <a:lvl5pPr marL="2286000" lvl="4" indent="-228600" algn="ctr">
              <a:lnSpc>
                <a:spcPct val="100000"/>
              </a:lnSpc>
              <a:spcBef>
                <a:spcPts val="700"/>
              </a:spcBef>
              <a:spcAft>
                <a:spcPts val="0"/>
              </a:spcAft>
              <a:buClr>
                <a:srgbClr val="888888"/>
              </a:buClr>
              <a:buSzPts val="3200"/>
              <a:buFont typeface="Calibri"/>
              <a:buNone/>
              <a:defRPr>
                <a:solidFill>
                  <a:srgbClr val="888888"/>
                </a:solidFill>
              </a:defRPr>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12" name="Google Shape;12;p13"/>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13"/>
        <p:cNvGrpSpPr/>
        <p:nvPr/>
      </p:nvGrpSpPr>
      <p:grpSpPr>
        <a:xfrm>
          <a:off x="0" y="0"/>
          <a:ext cx="0" cy="0"/>
          <a:chOff x="0" y="0"/>
          <a:chExt cx="0" cy="0"/>
        </a:xfrm>
      </p:grpSpPr>
      <p:sp>
        <p:nvSpPr>
          <p:cNvPr id="14" name="Google Shape;14;p14"/>
          <p:cNvSpPr txBox="1">
            <a:spLocks noGrp="1"/>
          </p:cNvSpPr>
          <p:nvPr>
            <p:ph type="title"/>
          </p:nvPr>
        </p:nvSpPr>
        <p:spPr>
          <a:xfrm>
            <a:off x="457200" y="274638"/>
            <a:ext cx="8229600" cy="1143001"/>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5" name="Google Shape;15;p14"/>
          <p:cNvSpPr txBox="1">
            <a:spLocks noGrp="1"/>
          </p:cNvSpPr>
          <p:nvPr>
            <p:ph type="body" idx="1"/>
          </p:nvPr>
        </p:nvSpPr>
        <p:spPr>
          <a:xfrm>
            <a:off x="457200" y="1600200"/>
            <a:ext cx="8229600" cy="4525963"/>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700"/>
              </a:spcBef>
              <a:spcAft>
                <a:spcPts val="0"/>
              </a:spcAft>
              <a:buClr>
                <a:srgbClr val="000000"/>
              </a:buClr>
              <a:buSzPts val="1800"/>
              <a:buChar char="•"/>
              <a:defRPr/>
            </a:lvl1pPr>
            <a:lvl2pPr marL="914400" lvl="1" indent="-342900" algn="l">
              <a:lnSpc>
                <a:spcPct val="100000"/>
              </a:lnSpc>
              <a:spcBef>
                <a:spcPts val="700"/>
              </a:spcBef>
              <a:spcAft>
                <a:spcPts val="0"/>
              </a:spcAft>
              <a:buClr>
                <a:srgbClr val="000000"/>
              </a:buClr>
              <a:buSzPts val="1800"/>
              <a:buChar char="–"/>
              <a:defRPr/>
            </a:lvl2pPr>
            <a:lvl3pPr marL="1371600" lvl="2" indent="-342900" algn="l">
              <a:lnSpc>
                <a:spcPct val="100000"/>
              </a:lnSpc>
              <a:spcBef>
                <a:spcPts val="700"/>
              </a:spcBef>
              <a:spcAft>
                <a:spcPts val="0"/>
              </a:spcAft>
              <a:buClr>
                <a:srgbClr val="000000"/>
              </a:buClr>
              <a:buSzPts val="1800"/>
              <a:buChar char="•"/>
              <a:defRPr/>
            </a:lvl3pPr>
            <a:lvl4pPr marL="1828800" lvl="3" indent="-342900" algn="l">
              <a:lnSpc>
                <a:spcPct val="100000"/>
              </a:lnSpc>
              <a:spcBef>
                <a:spcPts val="700"/>
              </a:spcBef>
              <a:spcAft>
                <a:spcPts val="0"/>
              </a:spcAft>
              <a:buClr>
                <a:srgbClr val="000000"/>
              </a:buClr>
              <a:buSzPts val="1800"/>
              <a:buChar char="–"/>
              <a:defRPr/>
            </a:lvl4pPr>
            <a:lvl5pPr marL="2286000" lvl="4" indent="-342900" algn="l">
              <a:lnSpc>
                <a:spcPct val="100000"/>
              </a:lnSpc>
              <a:spcBef>
                <a:spcPts val="700"/>
              </a:spcBef>
              <a:spcAft>
                <a:spcPts val="0"/>
              </a:spcAft>
              <a:buClr>
                <a:srgbClr val="000000"/>
              </a:buClr>
              <a:buSzPts val="1800"/>
              <a:buChar char="»"/>
              <a:defRPr/>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16" name="Google Shape;16;p14"/>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7"/>
        <p:cNvGrpSpPr/>
        <p:nvPr/>
      </p:nvGrpSpPr>
      <p:grpSpPr>
        <a:xfrm>
          <a:off x="0" y="0"/>
          <a:ext cx="0" cy="0"/>
          <a:chOff x="0" y="0"/>
          <a:chExt cx="0" cy="0"/>
        </a:xfrm>
      </p:grpSpPr>
      <p:sp>
        <p:nvSpPr>
          <p:cNvPr id="18" name="Google Shape;18;p15"/>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9"/>
        <p:cNvGrpSpPr/>
        <p:nvPr/>
      </p:nvGrpSpPr>
      <p:grpSpPr>
        <a:xfrm>
          <a:off x="0" y="0"/>
          <a:ext cx="0" cy="0"/>
          <a:chOff x="0" y="0"/>
          <a:chExt cx="0" cy="0"/>
        </a:xfrm>
      </p:grpSpPr>
      <p:sp>
        <p:nvSpPr>
          <p:cNvPr id="20" name="Google Shape;20;p16"/>
          <p:cNvSpPr txBox="1">
            <a:spLocks noGrp="1"/>
          </p:cNvSpPr>
          <p:nvPr>
            <p:ph type="title"/>
          </p:nvPr>
        </p:nvSpPr>
        <p:spPr>
          <a:xfrm>
            <a:off x="722312" y="4406900"/>
            <a:ext cx="7772401" cy="1362075"/>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000000"/>
              </a:buClr>
              <a:buSzPts val="4000"/>
              <a:buFont typeface="Calibri"/>
              <a:buNone/>
              <a:defRPr sz="4000" b="1" cap="none"/>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1" name="Google Shape;21;p16"/>
          <p:cNvSpPr txBox="1">
            <a:spLocks noGrp="1"/>
          </p:cNvSpPr>
          <p:nvPr>
            <p:ph type="body" idx="1"/>
          </p:nvPr>
        </p:nvSpPr>
        <p:spPr>
          <a:xfrm>
            <a:off x="722312" y="2906713"/>
            <a:ext cx="7772401" cy="1500188"/>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400"/>
              </a:spcBef>
              <a:spcAft>
                <a:spcPts val="0"/>
              </a:spcAft>
              <a:buClr>
                <a:srgbClr val="888888"/>
              </a:buClr>
              <a:buSzPts val="2000"/>
              <a:buFont typeface="Calibri"/>
              <a:buNone/>
              <a:defRPr sz="2000">
                <a:solidFill>
                  <a:srgbClr val="888888"/>
                </a:solidFill>
              </a:defRPr>
            </a:lvl1pPr>
            <a:lvl2pPr marL="914400" lvl="1" indent="-228600" algn="l">
              <a:lnSpc>
                <a:spcPct val="100000"/>
              </a:lnSpc>
              <a:spcBef>
                <a:spcPts val="400"/>
              </a:spcBef>
              <a:spcAft>
                <a:spcPts val="0"/>
              </a:spcAft>
              <a:buClr>
                <a:srgbClr val="888888"/>
              </a:buClr>
              <a:buSzPts val="2000"/>
              <a:buFont typeface="Calibri"/>
              <a:buNone/>
              <a:defRPr sz="2000">
                <a:solidFill>
                  <a:srgbClr val="888888"/>
                </a:solidFill>
              </a:defRPr>
            </a:lvl2pPr>
            <a:lvl3pPr marL="1371600" lvl="2" indent="-228600" algn="l">
              <a:lnSpc>
                <a:spcPct val="100000"/>
              </a:lnSpc>
              <a:spcBef>
                <a:spcPts val="400"/>
              </a:spcBef>
              <a:spcAft>
                <a:spcPts val="0"/>
              </a:spcAft>
              <a:buClr>
                <a:srgbClr val="888888"/>
              </a:buClr>
              <a:buSzPts val="2000"/>
              <a:buFont typeface="Calibri"/>
              <a:buNone/>
              <a:defRPr sz="2000">
                <a:solidFill>
                  <a:srgbClr val="888888"/>
                </a:solidFill>
              </a:defRPr>
            </a:lvl3pPr>
            <a:lvl4pPr marL="1828800" lvl="3" indent="-228600" algn="l">
              <a:lnSpc>
                <a:spcPct val="100000"/>
              </a:lnSpc>
              <a:spcBef>
                <a:spcPts val="400"/>
              </a:spcBef>
              <a:spcAft>
                <a:spcPts val="0"/>
              </a:spcAft>
              <a:buClr>
                <a:srgbClr val="888888"/>
              </a:buClr>
              <a:buSzPts val="2000"/>
              <a:buFont typeface="Calibri"/>
              <a:buNone/>
              <a:defRPr sz="2000">
                <a:solidFill>
                  <a:srgbClr val="888888"/>
                </a:solidFill>
              </a:defRPr>
            </a:lvl4pPr>
            <a:lvl5pPr marL="2286000" lvl="4" indent="-228600" algn="l">
              <a:lnSpc>
                <a:spcPct val="100000"/>
              </a:lnSpc>
              <a:spcBef>
                <a:spcPts val="400"/>
              </a:spcBef>
              <a:spcAft>
                <a:spcPts val="0"/>
              </a:spcAft>
              <a:buClr>
                <a:srgbClr val="888888"/>
              </a:buClr>
              <a:buSzPts val="2000"/>
              <a:buFont typeface="Calibri"/>
              <a:buNone/>
              <a:defRPr sz="2000">
                <a:solidFill>
                  <a:srgbClr val="888888"/>
                </a:solidFill>
              </a:defRPr>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22" name="Google Shape;22;p16"/>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457200" y="274638"/>
            <a:ext cx="8229600" cy="1143001"/>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5" name="Google Shape;25;p17"/>
          <p:cNvSpPr txBox="1">
            <a:spLocks noGrp="1"/>
          </p:cNvSpPr>
          <p:nvPr>
            <p:ph type="body" idx="1"/>
          </p:nvPr>
        </p:nvSpPr>
        <p:spPr>
          <a:xfrm>
            <a:off x="457200" y="1600200"/>
            <a:ext cx="4038600" cy="4525963"/>
          </a:xfrm>
          <a:prstGeom prst="rect">
            <a:avLst/>
          </a:prstGeom>
          <a:noFill/>
          <a:ln>
            <a:noFill/>
          </a:ln>
        </p:spPr>
        <p:txBody>
          <a:bodyPr spcFirstLastPara="1" wrap="square" lIns="45700" tIns="45700" rIns="45700" bIns="45700" anchor="t" anchorCtr="0">
            <a:normAutofit/>
          </a:bodyPr>
          <a:lstStyle>
            <a:lvl1pPr marL="457200" lvl="0" indent="-406400" algn="l">
              <a:lnSpc>
                <a:spcPct val="100000"/>
              </a:lnSpc>
              <a:spcBef>
                <a:spcPts val="600"/>
              </a:spcBef>
              <a:spcAft>
                <a:spcPts val="0"/>
              </a:spcAft>
              <a:buClr>
                <a:srgbClr val="000000"/>
              </a:buClr>
              <a:buSzPts val="2800"/>
              <a:buChar char="•"/>
              <a:defRPr sz="2800"/>
            </a:lvl1pPr>
            <a:lvl2pPr marL="914400" lvl="1" indent="-406400" algn="l">
              <a:lnSpc>
                <a:spcPct val="100000"/>
              </a:lnSpc>
              <a:spcBef>
                <a:spcPts val="600"/>
              </a:spcBef>
              <a:spcAft>
                <a:spcPts val="0"/>
              </a:spcAft>
              <a:buClr>
                <a:srgbClr val="000000"/>
              </a:buClr>
              <a:buSzPts val="2800"/>
              <a:buChar char="–"/>
              <a:defRPr sz="2800"/>
            </a:lvl2pPr>
            <a:lvl3pPr marL="1371600" lvl="2" indent="-406400" algn="l">
              <a:lnSpc>
                <a:spcPct val="100000"/>
              </a:lnSpc>
              <a:spcBef>
                <a:spcPts val="600"/>
              </a:spcBef>
              <a:spcAft>
                <a:spcPts val="0"/>
              </a:spcAft>
              <a:buClr>
                <a:srgbClr val="000000"/>
              </a:buClr>
              <a:buSzPts val="2800"/>
              <a:buChar char="•"/>
              <a:defRPr sz="2800"/>
            </a:lvl3pPr>
            <a:lvl4pPr marL="1828800" lvl="3" indent="-406400" algn="l">
              <a:lnSpc>
                <a:spcPct val="100000"/>
              </a:lnSpc>
              <a:spcBef>
                <a:spcPts val="600"/>
              </a:spcBef>
              <a:spcAft>
                <a:spcPts val="0"/>
              </a:spcAft>
              <a:buClr>
                <a:srgbClr val="000000"/>
              </a:buClr>
              <a:buSzPts val="2800"/>
              <a:buChar char="–"/>
              <a:defRPr sz="2800"/>
            </a:lvl4pPr>
            <a:lvl5pPr marL="2286000" lvl="4" indent="-406400" algn="l">
              <a:lnSpc>
                <a:spcPct val="100000"/>
              </a:lnSpc>
              <a:spcBef>
                <a:spcPts val="600"/>
              </a:spcBef>
              <a:spcAft>
                <a:spcPts val="0"/>
              </a:spcAft>
              <a:buClr>
                <a:srgbClr val="000000"/>
              </a:buClr>
              <a:buSzPts val="2800"/>
              <a:buChar char="»"/>
              <a:defRPr sz="2800"/>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26" name="Google Shape;26;p17"/>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457200" y="274638"/>
            <a:ext cx="8229600" cy="1143001"/>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9" name="Google Shape;29;p18"/>
          <p:cNvSpPr txBox="1">
            <a:spLocks noGrp="1"/>
          </p:cNvSpPr>
          <p:nvPr>
            <p:ph type="body" idx="1"/>
          </p:nvPr>
        </p:nvSpPr>
        <p:spPr>
          <a:xfrm>
            <a:off x="457200" y="1535112"/>
            <a:ext cx="4040188" cy="639763"/>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500"/>
              </a:spcBef>
              <a:spcAft>
                <a:spcPts val="0"/>
              </a:spcAft>
              <a:buClr>
                <a:srgbClr val="000000"/>
              </a:buClr>
              <a:buSzPts val="2400"/>
              <a:buFont typeface="Calibri"/>
              <a:buNone/>
              <a:defRPr sz="2400" b="1"/>
            </a:lvl1pPr>
            <a:lvl2pPr marL="914400" lvl="1" indent="-228600" algn="l">
              <a:lnSpc>
                <a:spcPct val="100000"/>
              </a:lnSpc>
              <a:spcBef>
                <a:spcPts val="500"/>
              </a:spcBef>
              <a:spcAft>
                <a:spcPts val="0"/>
              </a:spcAft>
              <a:buClr>
                <a:srgbClr val="000000"/>
              </a:buClr>
              <a:buSzPts val="2400"/>
              <a:buFont typeface="Calibri"/>
              <a:buNone/>
              <a:defRPr sz="2400" b="1"/>
            </a:lvl2pPr>
            <a:lvl3pPr marL="1371600" lvl="2" indent="-228600" algn="l">
              <a:lnSpc>
                <a:spcPct val="100000"/>
              </a:lnSpc>
              <a:spcBef>
                <a:spcPts val="500"/>
              </a:spcBef>
              <a:spcAft>
                <a:spcPts val="0"/>
              </a:spcAft>
              <a:buClr>
                <a:srgbClr val="000000"/>
              </a:buClr>
              <a:buSzPts val="2400"/>
              <a:buFont typeface="Calibri"/>
              <a:buNone/>
              <a:defRPr sz="2400" b="1"/>
            </a:lvl3pPr>
            <a:lvl4pPr marL="1828800" lvl="3" indent="-228600" algn="l">
              <a:lnSpc>
                <a:spcPct val="100000"/>
              </a:lnSpc>
              <a:spcBef>
                <a:spcPts val="500"/>
              </a:spcBef>
              <a:spcAft>
                <a:spcPts val="0"/>
              </a:spcAft>
              <a:buClr>
                <a:srgbClr val="000000"/>
              </a:buClr>
              <a:buSzPts val="2400"/>
              <a:buFont typeface="Calibri"/>
              <a:buNone/>
              <a:defRPr sz="2400" b="1"/>
            </a:lvl4pPr>
            <a:lvl5pPr marL="2286000" lvl="4" indent="-228600" algn="l">
              <a:lnSpc>
                <a:spcPct val="100000"/>
              </a:lnSpc>
              <a:spcBef>
                <a:spcPts val="500"/>
              </a:spcBef>
              <a:spcAft>
                <a:spcPts val="0"/>
              </a:spcAft>
              <a:buClr>
                <a:srgbClr val="000000"/>
              </a:buClr>
              <a:buSzPts val="2400"/>
              <a:buFont typeface="Calibri"/>
              <a:buNone/>
              <a:defRPr sz="2400" b="1"/>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30" name="Google Shape;30;p18"/>
          <p:cNvSpPr txBox="1">
            <a:spLocks noGrp="1"/>
          </p:cNvSpPr>
          <p:nvPr>
            <p:ph type="body" idx="2"/>
          </p:nvPr>
        </p:nvSpPr>
        <p:spPr>
          <a:xfrm>
            <a:off x="4645025" y="1535112"/>
            <a:ext cx="4041775" cy="639763"/>
          </a:xfrm>
          <a:prstGeom prst="rect">
            <a:avLst/>
          </a:prstGeom>
          <a:noFill/>
          <a:ln>
            <a:noFill/>
          </a:ln>
        </p:spPr>
        <p:txBody>
          <a:bodyPr spcFirstLastPara="1" wrap="square" lIns="45700" tIns="45700" rIns="45700" bIns="45700" anchor="b" anchorCtr="0">
            <a:normAutofit/>
          </a:bodyPr>
          <a:lstStyle>
            <a:lvl1pPr marL="457200" lvl="0" indent="-342900" algn="l">
              <a:lnSpc>
                <a:spcPct val="100000"/>
              </a:lnSpc>
              <a:spcBef>
                <a:spcPts val="700"/>
              </a:spcBef>
              <a:spcAft>
                <a:spcPts val="0"/>
              </a:spcAft>
              <a:buClr>
                <a:srgbClr val="000000"/>
              </a:buClr>
              <a:buSzPts val="1800"/>
              <a:buChar char="•"/>
              <a:defRPr/>
            </a:lvl1pPr>
            <a:lvl2pPr marL="914400" lvl="1" indent="-342900" algn="l">
              <a:lnSpc>
                <a:spcPct val="100000"/>
              </a:lnSpc>
              <a:spcBef>
                <a:spcPts val="700"/>
              </a:spcBef>
              <a:spcAft>
                <a:spcPts val="0"/>
              </a:spcAft>
              <a:buClr>
                <a:srgbClr val="000000"/>
              </a:buClr>
              <a:buSzPts val="1800"/>
              <a:buChar char="–"/>
              <a:defRPr/>
            </a:lvl2pPr>
            <a:lvl3pPr marL="1371600" lvl="2" indent="-342900" algn="l">
              <a:lnSpc>
                <a:spcPct val="100000"/>
              </a:lnSpc>
              <a:spcBef>
                <a:spcPts val="700"/>
              </a:spcBef>
              <a:spcAft>
                <a:spcPts val="0"/>
              </a:spcAft>
              <a:buClr>
                <a:srgbClr val="000000"/>
              </a:buClr>
              <a:buSzPts val="1800"/>
              <a:buChar char="•"/>
              <a:defRPr/>
            </a:lvl3pPr>
            <a:lvl4pPr marL="1828800" lvl="3" indent="-342900" algn="l">
              <a:lnSpc>
                <a:spcPct val="100000"/>
              </a:lnSpc>
              <a:spcBef>
                <a:spcPts val="700"/>
              </a:spcBef>
              <a:spcAft>
                <a:spcPts val="0"/>
              </a:spcAft>
              <a:buClr>
                <a:srgbClr val="000000"/>
              </a:buClr>
              <a:buSzPts val="1800"/>
              <a:buChar char="–"/>
              <a:defRPr/>
            </a:lvl4pPr>
            <a:lvl5pPr marL="2286000" lvl="4" indent="-342900" algn="l">
              <a:lnSpc>
                <a:spcPct val="100000"/>
              </a:lnSpc>
              <a:spcBef>
                <a:spcPts val="700"/>
              </a:spcBef>
              <a:spcAft>
                <a:spcPts val="0"/>
              </a:spcAft>
              <a:buClr>
                <a:srgbClr val="000000"/>
              </a:buClr>
              <a:buSzPts val="1800"/>
              <a:buChar char="»"/>
              <a:defRPr/>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31" name="Google Shape;31;p18"/>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457200" y="274638"/>
            <a:ext cx="8229600" cy="1143001"/>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4" name="Google Shape;34;p19"/>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5"/>
        <p:cNvGrpSpPr/>
        <p:nvPr/>
      </p:nvGrpSpPr>
      <p:grpSpPr>
        <a:xfrm>
          <a:off x="0" y="0"/>
          <a:ext cx="0" cy="0"/>
          <a:chOff x="0" y="0"/>
          <a:chExt cx="0" cy="0"/>
        </a:xfrm>
      </p:grpSpPr>
      <p:sp>
        <p:nvSpPr>
          <p:cNvPr id="36" name="Google Shape;36;p20"/>
          <p:cNvSpPr txBox="1">
            <a:spLocks noGrp="1"/>
          </p:cNvSpPr>
          <p:nvPr>
            <p:ph type="title"/>
          </p:nvPr>
        </p:nvSpPr>
        <p:spPr>
          <a:xfrm>
            <a:off x="457200" y="273050"/>
            <a:ext cx="3008314" cy="1162050"/>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000000"/>
              </a:buClr>
              <a:buSzPts val="2000"/>
              <a:buFont typeface="Calibri"/>
              <a:buNone/>
              <a:defRPr sz="2000" b="1"/>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7" name="Google Shape;37;p20"/>
          <p:cNvSpPr txBox="1">
            <a:spLocks noGrp="1"/>
          </p:cNvSpPr>
          <p:nvPr>
            <p:ph type="body" idx="1"/>
          </p:nvPr>
        </p:nvSpPr>
        <p:spPr>
          <a:xfrm>
            <a:off x="3575050" y="273050"/>
            <a:ext cx="5111750" cy="5853113"/>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700"/>
              </a:spcBef>
              <a:spcAft>
                <a:spcPts val="0"/>
              </a:spcAft>
              <a:buClr>
                <a:srgbClr val="000000"/>
              </a:buClr>
              <a:buSzPts val="1800"/>
              <a:buChar char="•"/>
              <a:defRPr/>
            </a:lvl1pPr>
            <a:lvl2pPr marL="914400" lvl="1" indent="-342900" algn="l">
              <a:lnSpc>
                <a:spcPct val="100000"/>
              </a:lnSpc>
              <a:spcBef>
                <a:spcPts val="700"/>
              </a:spcBef>
              <a:spcAft>
                <a:spcPts val="0"/>
              </a:spcAft>
              <a:buClr>
                <a:srgbClr val="000000"/>
              </a:buClr>
              <a:buSzPts val="1800"/>
              <a:buChar char="–"/>
              <a:defRPr/>
            </a:lvl2pPr>
            <a:lvl3pPr marL="1371600" lvl="2" indent="-342900" algn="l">
              <a:lnSpc>
                <a:spcPct val="100000"/>
              </a:lnSpc>
              <a:spcBef>
                <a:spcPts val="700"/>
              </a:spcBef>
              <a:spcAft>
                <a:spcPts val="0"/>
              </a:spcAft>
              <a:buClr>
                <a:srgbClr val="000000"/>
              </a:buClr>
              <a:buSzPts val="1800"/>
              <a:buChar char="•"/>
              <a:defRPr/>
            </a:lvl3pPr>
            <a:lvl4pPr marL="1828800" lvl="3" indent="-342900" algn="l">
              <a:lnSpc>
                <a:spcPct val="100000"/>
              </a:lnSpc>
              <a:spcBef>
                <a:spcPts val="700"/>
              </a:spcBef>
              <a:spcAft>
                <a:spcPts val="0"/>
              </a:spcAft>
              <a:buClr>
                <a:srgbClr val="000000"/>
              </a:buClr>
              <a:buSzPts val="1800"/>
              <a:buChar char="–"/>
              <a:defRPr/>
            </a:lvl4pPr>
            <a:lvl5pPr marL="2286000" lvl="4" indent="-342900" algn="l">
              <a:lnSpc>
                <a:spcPct val="100000"/>
              </a:lnSpc>
              <a:spcBef>
                <a:spcPts val="700"/>
              </a:spcBef>
              <a:spcAft>
                <a:spcPts val="0"/>
              </a:spcAft>
              <a:buClr>
                <a:srgbClr val="000000"/>
              </a:buClr>
              <a:buSzPts val="1800"/>
              <a:buChar char="»"/>
              <a:defRPr/>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38" name="Google Shape;38;p20"/>
          <p:cNvSpPr txBox="1">
            <a:spLocks noGrp="1"/>
          </p:cNvSpPr>
          <p:nvPr>
            <p:ph type="body" idx="2"/>
          </p:nvPr>
        </p:nvSpPr>
        <p:spPr>
          <a:xfrm>
            <a:off x="457199" y="1435100"/>
            <a:ext cx="3008315" cy="4691063"/>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700"/>
              </a:spcBef>
              <a:spcAft>
                <a:spcPts val="0"/>
              </a:spcAft>
              <a:buClr>
                <a:srgbClr val="000000"/>
              </a:buClr>
              <a:buSzPts val="1800"/>
              <a:buChar char="•"/>
              <a:defRPr/>
            </a:lvl1pPr>
            <a:lvl2pPr marL="914400" lvl="1" indent="-342900" algn="l">
              <a:lnSpc>
                <a:spcPct val="100000"/>
              </a:lnSpc>
              <a:spcBef>
                <a:spcPts val="700"/>
              </a:spcBef>
              <a:spcAft>
                <a:spcPts val="0"/>
              </a:spcAft>
              <a:buClr>
                <a:srgbClr val="000000"/>
              </a:buClr>
              <a:buSzPts val="1800"/>
              <a:buChar char="–"/>
              <a:defRPr/>
            </a:lvl2pPr>
            <a:lvl3pPr marL="1371600" lvl="2" indent="-342900" algn="l">
              <a:lnSpc>
                <a:spcPct val="100000"/>
              </a:lnSpc>
              <a:spcBef>
                <a:spcPts val="700"/>
              </a:spcBef>
              <a:spcAft>
                <a:spcPts val="0"/>
              </a:spcAft>
              <a:buClr>
                <a:srgbClr val="000000"/>
              </a:buClr>
              <a:buSzPts val="1800"/>
              <a:buChar char="•"/>
              <a:defRPr/>
            </a:lvl3pPr>
            <a:lvl4pPr marL="1828800" lvl="3" indent="-342900" algn="l">
              <a:lnSpc>
                <a:spcPct val="100000"/>
              </a:lnSpc>
              <a:spcBef>
                <a:spcPts val="700"/>
              </a:spcBef>
              <a:spcAft>
                <a:spcPts val="0"/>
              </a:spcAft>
              <a:buClr>
                <a:srgbClr val="000000"/>
              </a:buClr>
              <a:buSzPts val="1800"/>
              <a:buChar char="–"/>
              <a:defRPr/>
            </a:lvl4pPr>
            <a:lvl5pPr marL="2286000" lvl="4" indent="-342900" algn="l">
              <a:lnSpc>
                <a:spcPct val="100000"/>
              </a:lnSpc>
              <a:spcBef>
                <a:spcPts val="700"/>
              </a:spcBef>
              <a:spcAft>
                <a:spcPts val="0"/>
              </a:spcAft>
              <a:buClr>
                <a:srgbClr val="000000"/>
              </a:buClr>
              <a:buSzPts val="1800"/>
              <a:buChar char="»"/>
              <a:defRPr/>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39" name="Google Shape;39;p20"/>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1792288" y="4800600"/>
            <a:ext cx="5486401" cy="566738"/>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000000"/>
              </a:buClr>
              <a:buSzPts val="2000"/>
              <a:buFont typeface="Calibri"/>
              <a:buNone/>
              <a:defRPr sz="2000" b="1"/>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2" name="Google Shape;42;p21"/>
          <p:cNvSpPr>
            <a:spLocks noGrp="1"/>
          </p:cNvSpPr>
          <p:nvPr>
            <p:ph type="pic" idx="2"/>
          </p:nvPr>
        </p:nvSpPr>
        <p:spPr>
          <a:xfrm>
            <a:off x="1792288" y="612775"/>
            <a:ext cx="5486401"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1pPr>
            <a:lvl2pPr marR="0" lvl="1"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2pPr>
            <a:lvl3pPr marR="0" lvl="2"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3pPr>
            <a:lvl4pPr marR="0" lvl="3"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4pPr>
            <a:lvl5pPr marR="0" lvl="4"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5pPr>
            <a:lvl6pPr marR="0" lvl="5"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6pPr>
            <a:lvl7pPr marR="0" lvl="6"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7pPr>
            <a:lvl8pPr marR="0" lvl="7"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8pPr>
            <a:lvl9pPr marR="0" lvl="8"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43" name="Google Shape;43;p21"/>
          <p:cNvSpPr txBox="1">
            <a:spLocks noGrp="1"/>
          </p:cNvSpPr>
          <p:nvPr>
            <p:ph type="body" idx="1"/>
          </p:nvPr>
        </p:nvSpPr>
        <p:spPr>
          <a:xfrm>
            <a:off x="1792288" y="5367337"/>
            <a:ext cx="5486401" cy="804863"/>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300"/>
              </a:spcBef>
              <a:spcAft>
                <a:spcPts val="0"/>
              </a:spcAft>
              <a:buClr>
                <a:srgbClr val="000000"/>
              </a:buClr>
              <a:buSzPts val="1400"/>
              <a:buFont typeface="Calibri"/>
              <a:buNone/>
              <a:defRPr sz="1400"/>
            </a:lvl1pPr>
            <a:lvl2pPr marL="914400" lvl="1" indent="-228600" algn="l">
              <a:lnSpc>
                <a:spcPct val="100000"/>
              </a:lnSpc>
              <a:spcBef>
                <a:spcPts val="300"/>
              </a:spcBef>
              <a:spcAft>
                <a:spcPts val="0"/>
              </a:spcAft>
              <a:buClr>
                <a:srgbClr val="000000"/>
              </a:buClr>
              <a:buSzPts val="1400"/>
              <a:buFont typeface="Calibri"/>
              <a:buNone/>
              <a:defRPr sz="1400"/>
            </a:lvl2pPr>
            <a:lvl3pPr marL="1371600" lvl="2" indent="-228600" algn="l">
              <a:lnSpc>
                <a:spcPct val="100000"/>
              </a:lnSpc>
              <a:spcBef>
                <a:spcPts val="300"/>
              </a:spcBef>
              <a:spcAft>
                <a:spcPts val="0"/>
              </a:spcAft>
              <a:buClr>
                <a:srgbClr val="000000"/>
              </a:buClr>
              <a:buSzPts val="1400"/>
              <a:buFont typeface="Calibri"/>
              <a:buNone/>
              <a:defRPr sz="1400"/>
            </a:lvl3pPr>
            <a:lvl4pPr marL="1828800" lvl="3" indent="-228600" algn="l">
              <a:lnSpc>
                <a:spcPct val="100000"/>
              </a:lnSpc>
              <a:spcBef>
                <a:spcPts val="300"/>
              </a:spcBef>
              <a:spcAft>
                <a:spcPts val="0"/>
              </a:spcAft>
              <a:buClr>
                <a:srgbClr val="000000"/>
              </a:buClr>
              <a:buSzPts val="1400"/>
              <a:buFont typeface="Calibri"/>
              <a:buNone/>
              <a:defRPr sz="1400"/>
            </a:lvl4pPr>
            <a:lvl5pPr marL="2286000" lvl="4" indent="-228600" algn="l">
              <a:lnSpc>
                <a:spcPct val="100000"/>
              </a:lnSpc>
              <a:spcBef>
                <a:spcPts val="300"/>
              </a:spcBef>
              <a:spcAft>
                <a:spcPts val="0"/>
              </a:spcAft>
              <a:buClr>
                <a:srgbClr val="000000"/>
              </a:buClr>
              <a:buSzPts val="1400"/>
              <a:buFont typeface="Calibri"/>
              <a:buNone/>
              <a:defRPr sz="1400"/>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44" name="Google Shape;44;p21"/>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57200" y="274638"/>
            <a:ext cx="8229600" cy="1143001"/>
          </a:xfrm>
          <a:prstGeom prst="rect">
            <a:avLst/>
          </a:prstGeom>
          <a:noFill/>
          <a:ln>
            <a:noFill/>
          </a:ln>
        </p:spPr>
        <p:txBody>
          <a:bodyPr spcFirstLastPara="1" wrap="square" lIns="45700" tIns="45700" rIns="45700" bIns="45700" anchor="ctr" anchorCtr="0">
            <a:normAutofit/>
          </a:bodyPr>
          <a:lstStyle>
            <a:lvl1pPr marR="0" lvl="0"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12"/>
          <p:cNvSpPr txBox="1">
            <a:spLocks noGrp="1"/>
          </p:cNvSpPr>
          <p:nvPr>
            <p:ph type="body" idx="1"/>
          </p:nvPr>
        </p:nvSpPr>
        <p:spPr>
          <a:xfrm>
            <a:off x="457200" y="1600200"/>
            <a:ext cx="8229600" cy="4525963"/>
          </a:xfrm>
          <a:prstGeom prst="rect">
            <a:avLst/>
          </a:prstGeom>
          <a:noFill/>
          <a:ln>
            <a:noFill/>
          </a:ln>
        </p:spPr>
        <p:txBody>
          <a:bodyPr spcFirstLastPara="1" wrap="square" lIns="45700" tIns="45700" rIns="45700" bIns="45700" anchor="t" anchorCtr="0">
            <a:normAutofit/>
          </a:bodyPr>
          <a:lstStyle>
            <a:lvl1pPr marL="457200" marR="0" lvl="0"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1pPr>
            <a:lvl2pPr marL="914400" marR="0" lvl="1"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2pPr>
            <a:lvl3pPr marL="1371600" marR="0" lvl="2"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3pPr>
            <a:lvl4pPr marL="1828800" marR="0" lvl="3"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4pPr>
            <a:lvl5pPr marL="2286000" marR="0" lvl="4"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5pPr>
            <a:lvl6pPr marL="2743200" marR="0" lvl="5"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6pPr>
            <a:lvl7pPr marL="3200400" marR="0" lvl="6"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7pPr>
            <a:lvl8pPr marL="3657600" marR="0" lvl="7"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8pPr>
            <a:lvl9pPr marL="4114800" marR="0" lvl="8"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8" name="Google Shape;8;p12"/>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www.paruluniversity.ac.in/"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pic>
        <p:nvPicPr>
          <p:cNvPr id="49" name="Google Shape;49;p1" descr="Picture 6"/>
          <p:cNvPicPr preferRelativeResize="0"/>
          <p:nvPr/>
        </p:nvPicPr>
        <p:blipFill rotWithShape="1">
          <a:blip r:embed="rId3">
            <a:alphaModFix/>
          </a:blip>
          <a:srcRect/>
          <a:stretch/>
        </p:blipFill>
        <p:spPr>
          <a:xfrm>
            <a:off x="0" y="0"/>
            <a:ext cx="9144000" cy="6900864"/>
          </a:xfrm>
          <a:prstGeom prst="rect">
            <a:avLst/>
          </a:prstGeom>
          <a:noFill/>
          <a:ln>
            <a:noFill/>
          </a:ln>
        </p:spPr>
      </p:pic>
      <p:sp>
        <p:nvSpPr>
          <p:cNvPr id="50" name="Google Shape;50;p1"/>
          <p:cNvSpPr txBox="1"/>
          <p:nvPr/>
        </p:nvSpPr>
        <p:spPr>
          <a:xfrm>
            <a:off x="1188719" y="1473200"/>
            <a:ext cx="6766500" cy="11697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3500"/>
              <a:buFont typeface="Calibri"/>
              <a:buNone/>
            </a:pPr>
            <a:r>
              <a:rPr lang="en-US" sz="3500" b="1" i="0" u="none" strike="noStrike" cap="none">
                <a:solidFill>
                  <a:srgbClr val="000000"/>
                </a:solidFill>
                <a:latin typeface="Calibri"/>
                <a:ea typeface="Calibri"/>
                <a:cs typeface="Calibri"/>
                <a:sym typeface="Calibri"/>
              </a:rPr>
              <a:t>Python Programming Workshop - 1</a:t>
            </a:r>
            <a:br>
              <a:rPr lang="en-US" sz="3500" b="1" i="0" u="none" strike="noStrike" cap="none">
                <a:solidFill>
                  <a:srgbClr val="000000"/>
                </a:solidFill>
                <a:latin typeface="Calibri"/>
                <a:ea typeface="Calibri"/>
                <a:cs typeface="Calibri"/>
                <a:sym typeface="Calibri"/>
              </a:rPr>
            </a:br>
            <a:r>
              <a:rPr lang="en-US" sz="3500" b="1" i="0" u="none" strike="noStrike" cap="none">
                <a:solidFill>
                  <a:srgbClr val="000000"/>
                </a:solidFill>
                <a:latin typeface="Calibri"/>
                <a:ea typeface="Calibri"/>
                <a:cs typeface="Calibri"/>
                <a:sym typeface="Calibri"/>
              </a:rPr>
              <a:t>(Experiments) </a:t>
            </a:r>
            <a:endParaRPr sz="1400" b="0" i="0" u="none" strike="noStrike" cap="none">
              <a:solidFill>
                <a:srgbClr val="000000"/>
              </a:solidFill>
              <a:latin typeface="Arial"/>
              <a:ea typeface="Arial"/>
              <a:cs typeface="Arial"/>
              <a:sym typeface="Arial"/>
            </a:endParaRPr>
          </a:p>
        </p:txBody>
      </p:sp>
      <p:sp>
        <p:nvSpPr>
          <p:cNvPr id="51" name="Google Shape;51;p1"/>
          <p:cNvSpPr txBox="1"/>
          <p:nvPr/>
        </p:nvSpPr>
        <p:spPr>
          <a:xfrm>
            <a:off x="1572894" y="2854325"/>
            <a:ext cx="5998211" cy="76940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2200"/>
              <a:buFont typeface="Calibri"/>
              <a:buNone/>
            </a:pPr>
            <a:r>
              <a:rPr lang="en-US" sz="2200" b="1" dirty="0">
                <a:latin typeface="Calibri"/>
                <a:ea typeface="Calibri"/>
                <a:cs typeface="Calibri"/>
                <a:sym typeface="Calibri"/>
              </a:rPr>
              <a:t>Dhruvi </a:t>
            </a:r>
            <a:r>
              <a:rPr lang="en-US" sz="2200" b="1" dirty="0" err="1">
                <a:latin typeface="Calibri"/>
                <a:ea typeface="Calibri"/>
                <a:cs typeface="Calibri"/>
                <a:sym typeface="Calibri"/>
              </a:rPr>
              <a:t>Marsonia</a:t>
            </a:r>
            <a:r>
              <a:rPr lang="en-US" sz="2200" b="1" i="0" u="none" strike="noStrike" cap="none" dirty="0">
                <a:solidFill>
                  <a:srgbClr val="000000"/>
                </a:solidFill>
                <a:latin typeface="Calibri"/>
                <a:ea typeface="Calibri"/>
                <a:cs typeface="Calibri"/>
                <a:sym typeface="Calibri"/>
              </a:rPr>
              <a:t>,  </a:t>
            </a:r>
            <a:r>
              <a:rPr lang="en-US" sz="2200" b="0" i="0" u="none" strike="noStrike" cap="none" dirty="0">
                <a:solidFill>
                  <a:srgbClr val="000000"/>
                </a:solidFill>
                <a:latin typeface="Calibri"/>
                <a:ea typeface="Calibri"/>
                <a:cs typeface="Calibri"/>
                <a:sym typeface="Calibri"/>
              </a:rPr>
              <a:t>Assistant Professor</a:t>
            </a:r>
            <a:endParaRPr sz="3200" b="0"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200"/>
              <a:buFont typeface="Calibri"/>
              <a:buNone/>
            </a:pPr>
            <a:r>
              <a:rPr lang="en-US" sz="2200" b="0" i="0" u="none" strike="noStrike" cap="none" dirty="0">
                <a:solidFill>
                  <a:srgbClr val="000000"/>
                </a:solidFill>
                <a:latin typeface="Calibri"/>
                <a:ea typeface="Calibri"/>
                <a:cs typeface="Calibri"/>
                <a:sym typeface="Calibri"/>
              </a:rPr>
              <a:t>Computer Science and Engineering, PIT</a:t>
            </a:r>
            <a:endParaRPr sz="1400" b="0" i="0" u="none" strike="noStrike" cap="none" dirty="0">
              <a:solidFill>
                <a:srgbClr val="000000"/>
              </a:solidFill>
              <a:latin typeface="Arial"/>
              <a:ea typeface="Arial"/>
              <a:cs typeface="Arial"/>
              <a:sym typeface="Arial"/>
            </a:endParaRPr>
          </a:p>
        </p:txBody>
      </p:sp>
      <p:pic>
        <p:nvPicPr>
          <p:cNvPr id="52" name="Google Shape;52;p1" descr="Picture 2"/>
          <p:cNvPicPr preferRelativeResize="0"/>
          <p:nvPr/>
        </p:nvPicPr>
        <p:blipFill rotWithShape="1">
          <a:blip r:embed="rId4">
            <a:alphaModFix/>
          </a:blip>
          <a:srcRect/>
          <a:stretch/>
        </p:blipFill>
        <p:spPr>
          <a:xfrm>
            <a:off x="3381375" y="500062"/>
            <a:ext cx="2381250" cy="628651"/>
          </a:xfrm>
          <a:prstGeom prst="rect">
            <a:avLst/>
          </a:prstGeom>
          <a:noFill/>
          <a:ln>
            <a:noFill/>
          </a:ln>
        </p:spPr>
      </p:pic>
      <p:grpSp>
        <p:nvGrpSpPr>
          <p:cNvPr id="53" name="Google Shape;53;p1"/>
          <p:cNvGrpSpPr/>
          <p:nvPr/>
        </p:nvGrpSpPr>
        <p:grpSpPr>
          <a:xfrm>
            <a:off x="1417636" y="2692398"/>
            <a:ext cx="6308728" cy="93667"/>
            <a:chOff x="-1" y="-1"/>
            <a:chExt cx="6308726" cy="93665"/>
          </a:xfrm>
        </p:grpSpPr>
        <p:cxnSp>
          <p:nvCxnSpPr>
            <p:cNvPr id="54" name="Google Shape;54;p1"/>
            <p:cNvCxnSpPr/>
            <p:nvPr/>
          </p:nvCxnSpPr>
          <p:spPr>
            <a:xfrm>
              <a:off x="0" y="46037"/>
              <a:ext cx="6286501" cy="1588"/>
            </a:xfrm>
            <a:prstGeom prst="straightConnector1">
              <a:avLst/>
            </a:prstGeom>
            <a:noFill/>
            <a:ln w="9525" cap="flat" cmpd="sng">
              <a:solidFill>
                <a:srgbClr val="000000"/>
              </a:solidFill>
              <a:prstDash val="solid"/>
              <a:round/>
              <a:headEnd type="none" w="sm" len="sm"/>
              <a:tailEnd type="none" w="sm" len="sm"/>
            </a:ln>
          </p:spPr>
        </p:cxnSp>
        <p:sp>
          <p:nvSpPr>
            <p:cNvPr id="55" name="Google Shape;55;p1"/>
            <p:cNvSpPr/>
            <p:nvPr/>
          </p:nvSpPr>
          <p:spPr>
            <a:xfrm rot="10800000">
              <a:off x="-1" y="-1"/>
              <a:ext cx="93663" cy="93665"/>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6" name="Google Shape;56;p1"/>
            <p:cNvSpPr/>
            <p:nvPr/>
          </p:nvSpPr>
          <p:spPr>
            <a:xfrm rot="10800000">
              <a:off x="6215062" y="-1"/>
              <a:ext cx="93663" cy="93665"/>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pic>
        <p:nvPicPr>
          <p:cNvPr id="57" name="Google Shape;57;p1" descr="slide 1.mp3"/>
          <p:cNvPicPr preferRelativeResize="0"/>
          <p:nvPr/>
        </p:nvPicPr>
        <p:blipFill rotWithShape="1">
          <a:blip r:embed="rId5">
            <a:alphaModFix/>
          </a:blip>
          <a:srcRect/>
          <a:stretch/>
        </p:blipFill>
        <p:spPr>
          <a:xfrm>
            <a:off x="8458200" y="6248400"/>
            <a:ext cx="304800" cy="30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5"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95" name="Google Shape;95;p5"/>
          <p:cNvGrpSpPr/>
          <p:nvPr/>
        </p:nvGrpSpPr>
        <p:grpSpPr>
          <a:xfrm>
            <a:off x="6348" y="1804987"/>
            <a:ext cx="9085267" cy="633415"/>
            <a:chOff x="-1" y="-1"/>
            <a:chExt cx="9085265" cy="633414"/>
          </a:xfrm>
        </p:grpSpPr>
        <p:sp>
          <p:nvSpPr>
            <p:cNvPr id="96" name="Google Shape;96;p5"/>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97" name="Google Shape;97;p5"/>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98" name="Google Shape;98;p5"/>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lvl="0">
              <a:buClr>
                <a:srgbClr val="FFFFFF"/>
              </a:buClr>
              <a:buSzPts val="2800"/>
            </a:pPr>
            <a:r>
              <a:rPr lang="en-US" sz="2800" b="1" dirty="0">
                <a:solidFill>
                  <a:srgbClr val="FFFFFF"/>
                </a:solidFill>
                <a:latin typeface="Calibri"/>
                <a:ea typeface="Calibri"/>
                <a:cs typeface="Calibri"/>
                <a:sym typeface="Calibri"/>
              </a:rPr>
              <a:t> Control Statements in Python</a:t>
            </a:r>
            <a:endParaRPr sz="1400" b="0" i="0" u="none" strike="noStrike" cap="none" dirty="0">
              <a:solidFill>
                <a:srgbClr val="000000"/>
              </a:solidFill>
              <a:latin typeface="Arial"/>
              <a:ea typeface="Arial"/>
              <a:cs typeface="Arial"/>
              <a:sym typeface="Arial"/>
            </a:endParaRPr>
          </a:p>
        </p:txBody>
      </p:sp>
      <p:pic>
        <p:nvPicPr>
          <p:cNvPr id="99" name="Google Shape;99;p5"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00" name="Google Shape;100;p5"/>
          <p:cNvSpPr txBox="1"/>
          <p:nvPr/>
        </p:nvSpPr>
        <p:spPr>
          <a:xfrm>
            <a:off x="266800" y="2438400"/>
            <a:ext cx="8884200" cy="3739455"/>
          </a:xfrm>
          <a:prstGeom prst="rect">
            <a:avLst/>
          </a:prstGeom>
          <a:noFill/>
          <a:ln>
            <a:noFill/>
          </a:ln>
        </p:spPr>
        <p:txBody>
          <a:bodyPr spcFirstLastPara="1" wrap="square" lIns="91425" tIns="91425" rIns="91425" bIns="91425" anchor="t" anchorCtr="0">
            <a:spAutoFit/>
          </a:bodyPr>
          <a:lstStyle/>
          <a:p>
            <a:pPr lvl="0">
              <a:lnSpc>
                <a:spcPct val="115000"/>
              </a:lnSpc>
              <a:spcBef>
                <a:spcPts val="1200"/>
              </a:spcBef>
            </a:pPr>
            <a:r>
              <a:rPr lang="en-US" sz="2000" b="1" dirty="0">
                <a:latin typeface="Calibri"/>
                <a:ea typeface="Calibri"/>
                <a:cs typeface="Calibri"/>
                <a:sym typeface="Calibri"/>
              </a:rPr>
              <a:t>3. if.. Else Statement:</a:t>
            </a:r>
          </a:p>
          <a:p>
            <a:pPr lvl="0">
              <a:lnSpc>
                <a:spcPct val="115000"/>
              </a:lnSpc>
              <a:spcBef>
                <a:spcPts val="1200"/>
              </a:spcBef>
            </a:pPr>
            <a:r>
              <a:rPr lang="en-US" sz="2000" dirty="0">
                <a:latin typeface="Calibri"/>
                <a:ea typeface="Calibri"/>
                <a:cs typeface="Calibri"/>
                <a:sym typeface="Calibri"/>
              </a:rPr>
              <a:t>An "if statement" is written by using the if keyword.</a:t>
            </a:r>
          </a:p>
          <a:p>
            <a:pPr lvl="0">
              <a:lnSpc>
                <a:spcPct val="115000"/>
              </a:lnSpc>
              <a:spcBef>
                <a:spcPts val="1200"/>
              </a:spcBef>
            </a:pPr>
            <a:r>
              <a:rPr lang="en-US" sz="2000" dirty="0">
                <a:latin typeface="Calibri"/>
                <a:ea typeface="Calibri"/>
                <a:cs typeface="Calibri"/>
                <a:sym typeface="Calibri"/>
              </a:rPr>
              <a:t>if test expression:</a:t>
            </a:r>
          </a:p>
          <a:p>
            <a:pPr lvl="0">
              <a:lnSpc>
                <a:spcPct val="115000"/>
              </a:lnSpc>
              <a:spcBef>
                <a:spcPts val="1200"/>
              </a:spcBef>
            </a:pPr>
            <a:r>
              <a:rPr lang="en-US" sz="2000" dirty="0">
                <a:latin typeface="Calibri"/>
                <a:ea typeface="Calibri"/>
                <a:cs typeface="Calibri"/>
                <a:sym typeface="Calibri"/>
              </a:rPr>
              <a:t>    statement(s)</a:t>
            </a:r>
          </a:p>
          <a:p>
            <a:pPr lvl="0">
              <a:lnSpc>
                <a:spcPct val="115000"/>
              </a:lnSpc>
              <a:spcBef>
                <a:spcPts val="1200"/>
              </a:spcBef>
            </a:pPr>
            <a:endParaRPr lang="en-US" sz="2000" dirty="0">
              <a:latin typeface="Calibri"/>
              <a:ea typeface="Calibri"/>
              <a:cs typeface="Calibri"/>
              <a:sym typeface="Calibri"/>
            </a:endParaRPr>
          </a:p>
          <a:p>
            <a:pPr lvl="0">
              <a:lnSpc>
                <a:spcPct val="115000"/>
              </a:lnSpc>
              <a:spcBef>
                <a:spcPts val="1200"/>
              </a:spcBef>
            </a:pPr>
            <a:endParaRPr lang="en-US" sz="2000" dirty="0">
              <a:latin typeface="Calibri"/>
              <a:ea typeface="Calibri"/>
              <a:cs typeface="Calibri"/>
              <a:sym typeface="Calibri"/>
            </a:endParaRPr>
          </a:p>
          <a:p>
            <a:pPr lvl="0">
              <a:lnSpc>
                <a:spcPct val="115000"/>
              </a:lnSpc>
              <a:spcBef>
                <a:spcPts val="1200"/>
              </a:spcBef>
            </a:pPr>
            <a:endParaRPr lang="en-US" sz="2000" dirty="0">
              <a:latin typeface="Calibri"/>
              <a:ea typeface="Calibri"/>
              <a:cs typeface="Calibri"/>
              <a:sym typeface="Calibri"/>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5528" y="3562066"/>
            <a:ext cx="6748528" cy="3249202"/>
          </a:xfrm>
          <a:prstGeom prst="rect">
            <a:avLst/>
          </a:prstGeom>
        </p:spPr>
      </p:pic>
    </p:spTree>
    <p:extLst>
      <p:ext uri="{BB962C8B-B14F-4D97-AF65-F5344CB8AC3E}">
        <p14:creationId xmlns:p14="http://schemas.microsoft.com/office/powerpoint/2010/main" val="50148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5"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95" name="Google Shape;95;p5"/>
          <p:cNvGrpSpPr/>
          <p:nvPr/>
        </p:nvGrpSpPr>
        <p:grpSpPr>
          <a:xfrm>
            <a:off x="6348" y="1804987"/>
            <a:ext cx="9085267" cy="633415"/>
            <a:chOff x="-1" y="-1"/>
            <a:chExt cx="9085265" cy="633414"/>
          </a:xfrm>
        </p:grpSpPr>
        <p:sp>
          <p:nvSpPr>
            <p:cNvPr id="96" name="Google Shape;96;p5"/>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97" name="Google Shape;97;p5"/>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98" name="Google Shape;98;p5"/>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lvl="0">
              <a:buClr>
                <a:srgbClr val="FFFFFF"/>
              </a:buClr>
              <a:buSzPts val="2800"/>
            </a:pPr>
            <a:r>
              <a:rPr lang="en-US" sz="2800" b="1" dirty="0">
                <a:solidFill>
                  <a:srgbClr val="FFFFFF"/>
                </a:solidFill>
                <a:latin typeface="Calibri"/>
                <a:ea typeface="Calibri"/>
                <a:cs typeface="Calibri"/>
                <a:sym typeface="Calibri"/>
              </a:rPr>
              <a:t> Loops in Python</a:t>
            </a:r>
            <a:endParaRPr sz="1400" b="0" i="0" u="none" strike="noStrike" cap="none" dirty="0">
              <a:solidFill>
                <a:srgbClr val="000000"/>
              </a:solidFill>
              <a:latin typeface="Arial"/>
              <a:ea typeface="Arial"/>
              <a:cs typeface="Arial"/>
              <a:sym typeface="Arial"/>
            </a:endParaRPr>
          </a:p>
        </p:txBody>
      </p:sp>
      <p:pic>
        <p:nvPicPr>
          <p:cNvPr id="99" name="Google Shape;99;p5"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00" name="Google Shape;100;p5"/>
          <p:cNvSpPr txBox="1"/>
          <p:nvPr/>
        </p:nvSpPr>
        <p:spPr>
          <a:xfrm>
            <a:off x="266800" y="2438400"/>
            <a:ext cx="8884200" cy="3739455"/>
          </a:xfrm>
          <a:prstGeom prst="rect">
            <a:avLst/>
          </a:prstGeom>
          <a:noFill/>
          <a:ln>
            <a:noFill/>
          </a:ln>
        </p:spPr>
        <p:txBody>
          <a:bodyPr spcFirstLastPara="1" wrap="square" lIns="91425" tIns="91425" rIns="91425" bIns="91425" anchor="t" anchorCtr="0">
            <a:spAutoFit/>
          </a:bodyPr>
          <a:lstStyle/>
          <a:p>
            <a:pPr lvl="0">
              <a:lnSpc>
                <a:spcPct val="115000"/>
              </a:lnSpc>
              <a:spcBef>
                <a:spcPts val="1200"/>
              </a:spcBef>
            </a:pPr>
            <a:r>
              <a:rPr lang="en-US" sz="2000" b="1" dirty="0">
                <a:latin typeface="Calibri"/>
                <a:ea typeface="Calibri"/>
                <a:cs typeface="Calibri"/>
                <a:sym typeface="Calibri"/>
              </a:rPr>
              <a:t>1. For Loop:</a:t>
            </a:r>
          </a:p>
          <a:p>
            <a:pPr lvl="0">
              <a:lnSpc>
                <a:spcPct val="115000"/>
              </a:lnSpc>
              <a:spcBef>
                <a:spcPts val="1200"/>
              </a:spcBef>
            </a:pPr>
            <a:r>
              <a:rPr lang="en-US" sz="2000" dirty="0">
                <a:latin typeface="Calibri"/>
                <a:ea typeface="Calibri"/>
                <a:cs typeface="Calibri"/>
                <a:sym typeface="Calibri"/>
              </a:rPr>
              <a:t>It has the ability to iterate over the items of any sequence, such as a list or a string.</a:t>
            </a:r>
          </a:p>
          <a:p>
            <a:pPr lvl="0">
              <a:lnSpc>
                <a:spcPct val="115000"/>
              </a:lnSpc>
              <a:spcBef>
                <a:spcPts val="1200"/>
              </a:spcBef>
            </a:pPr>
            <a:r>
              <a:rPr lang="en-US" sz="2000" dirty="0">
                <a:latin typeface="Calibri"/>
                <a:ea typeface="Calibri"/>
                <a:cs typeface="Calibri"/>
                <a:sym typeface="Calibri"/>
              </a:rPr>
              <a:t>Syntax</a:t>
            </a:r>
          </a:p>
          <a:p>
            <a:pPr lvl="0">
              <a:lnSpc>
                <a:spcPct val="115000"/>
              </a:lnSpc>
              <a:spcBef>
                <a:spcPts val="1200"/>
              </a:spcBef>
            </a:pPr>
            <a:r>
              <a:rPr lang="en-US" sz="2000" dirty="0">
                <a:latin typeface="Calibri"/>
                <a:ea typeface="Calibri"/>
                <a:cs typeface="Calibri"/>
                <a:sym typeface="Calibri"/>
              </a:rPr>
              <a:t>for iterating </a:t>
            </a:r>
            <a:r>
              <a:rPr lang="en-US" sz="2000" dirty="0" err="1">
                <a:latin typeface="Calibri"/>
                <a:ea typeface="Calibri"/>
                <a:cs typeface="Calibri"/>
                <a:sym typeface="Calibri"/>
              </a:rPr>
              <a:t>var</a:t>
            </a:r>
            <a:r>
              <a:rPr lang="en-US" sz="2000" dirty="0">
                <a:latin typeface="Calibri"/>
                <a:ea typeface="Calibri"/>
                <a:cs typeface="Calibri"/>
                <a:sym typeface="Calibri"/>
              </a:rPr>
              <a:t> in sequence:</a:t>
            </a:r>
          </a:p>
          <a:p>
            <a:pPr lvl="0">
              <a:lnSpc>
                <a:spcPct val="115000"/>
              </a:lnSpc>
              <a:spcBef>
                <a:spcPts val="1200"/>
              </a:spcBef>
            </a:pPr>
            <a:r>
              <a:rPr lang="en-US" sz="2000" dirty="0">
                <a:latin typeface="Calibri"/>
                <a:ea typeface="Calibri"/>
                <a:cs typeface="Calibri"/>
                <a:sym typeface="Calibri"/>
              </a:rPr>
              <a:t>   statements(s)</a:t>
            </a:r>
          </a:p>
          <a:p>
            <a:pPr lvl="0">
              <a:lnSpc>
                <a:spcPct val="115000"/>
              </a:lnSpc>
              <a:spcBef>
                <a:spcPts val="1200"/>
              </a:spcBef>
            </a:pPr>
            <a:endParaRPr lang="en-US" sz="2000" dirty="0">
              <a:latin typeface="Calibri"/>
              <a:ea typeface="Calibri"/>
              <a:cs typeface="Calibri"/>
              <a:sym typeface="Calibri"/>
            </a:endParaRPr>
          </a:p>
          <a:p>
            <a:pPr lvl="0">
              <a:lnSpc>
                <a:spcPct val="115000"/>
              </a:lnSpc>
              <a:spcBef>
                <a:spcPts val="1200"/>
              </a:spcBef>
            </a:pPr>
            <a:endParaRPr lang="en-US" sz="2000" dirty="0">
              <a:latin typeface="Calibri"/>
              <a:ea typeface="Calibri"/>
              <a:cs typeface="Calibri"/>
              <a:sym typeface="Calibri"/>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0743" y="3534631"/>
            <a:ext cx="5435461" cy="3290147"/>
          </a:xfrm>
          <a:prstGeom prst="rect">
            <a:avLst/>
          </a:prstGeom>
        </p:spPr>
      </p:pic>
    </p:spTree>
    <p:extLst>
      <p:ext uri="{BB962C8B-B14F-4D97-AF65-F5344CB8AC3E}">
        <p14:creationId xmlns:p14="http://schemas.microsoft.com/office/powerpoint/2010/main" val="1396937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5"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95" name="Google Shape;95;p5"/>
          <p:cNvGrpSpPr/>
          <p:nvPr/>
        </p:nvGrpSpPr>
        <p:grpSpPr>
          <a:xfrm>
            <a:off x="6348" y="1804987"/>
            <a:ext cx="9085267" cy="633415"/>
            <a:chOff x="-1" y="-1"/>
            <a:chExt cx="9085265" cy="633414"/>
          </a:xfrm>
        </p:grpSpPr>
        <p:sp>
          <p:nvSpPr>
            <p:cNvPr id="96" name="Google Shape;96;p5"/>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97" name="Google Shape;97;p5"/>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98" name="Google Shape;98;p5"/>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lvl="0">
              <a:buClr>
                <a:srgbClr val="FFFFFF"/>
              </a:buClr>
              <a:buSzPts val="2800"/>
            </a:pPr>
            <a:r>
              <a:rPr lang="en-US" sz="2800" b="1" dirty="0">
                <a:solidFill>
                  <a:srgbClr val="FFFFFF"/>
                </a:solidFill>
                <a:latin typeface="Calibri"/>
                <a:ea typeface="Calibri"/>
                <a:cs typeface="Calibri"/>
                <a:sym typeface="Calibri"/>
              </a:rPr>
              <a:t> Loops in Python</a:t>
            </a:r>
            <a:endParaRPr sz="1400" b="0" i="0" u="none" strike="noStrike" cap="none" dirty="0">
              <a:solidFill>
                <a:srgbClr val="000000"/>
              </a:solidFill>
              <a:latin typeface="Arial"/>
              <a:ea typeface="Arial"/>
              <a:cs typeface="Arial"/>
              <a:sym typeface="Arial"/>
            </a:endParaRPr>
          </a:p>
        </p:txBody>
      </p:sp>
      <p:pic>
        <p:nvPicPr>
          <p:cNvPr id="99" name="Google Shape;99;p5"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00" name="Google Shape;100;p5"/>
          <p:cNvSpPr txBox="1"/>
          <p:nvPr/>
        </p:nvSpPr>
        <p:spPr>
          <a:xfrm>
            <a:off x="6348" y="2438402"/>
            <a:ext cx="9144001" cy="3585567"/>
          </a:xfrm>
          <a:prstGeom prst="rect">
            <a:avLst/>
          </a:prstGeom>
          <a:noFill/>
          <a:ln>
            <a:noFill/>
          </a:ln>
        </p:spPr>
        <p:txBody>
          <a:bodyPr spcFirstLastPara="1" wrap="square" lIns="91425" tIns="91425" rIns="91425" bIns="91425" anchor="t" anchorCtr="0">
            <a:spAutoFit/>
          </a:bodyPr>
          <a:lstStyle/>
          <a:p>
            <a:pPr lvl="0">
              <a:lnSpc>
                <a:spcPct val="115000"/>
              </a:lnSpc>
              <a:spcBef>
                <a:spcPts val="1200"/>
              </a:spcBef>
            </a:pPr>
            <a:r>
              <a:rPr lang="en-US" sz="2000" b="1" dirty="0">
                <a:latin typeface="Calibri"/>
                <a:ea typeface="Calibri"/>
                <a:cs typeface="Calibri"/>
                <a:sym typeface="Calibri"/>
              </a:rPr>
              <a:t>2. While Loop:</a:t>
            </a:r>
          </a:p>
          <a:p>
            <a:pPr lvl="0">
              <a:lnSpc>
                <a:spcPct val="115000"/>
              </a:lnSpc>
              <a:spcBef>
                <a:spcPts val="1200"/>
              </a:spcBef>
            </a:pPr>
            <a:r>
              <a:rPr lang="en-US" sz="2000" dirty="0">
                <a:latin typeface="Calibri"/>
                <a:ea typeface="Calibri"/>
                <a:cs typeface="Calibri"/>
                <a:sym typeface="Calibri"/>
              </a:rPr>
              <a:t>A while loop statement in Python programming language repeatedly executes a target statement as long as a given condition is true.</a:t>
            </a:r>
          </a:p>
          <a:p>
            <a:pPr lvl="0">
              <a:lnSpc>
                <a:spcPct val="115000"/>
              </a:lnSpc>
              <a:spcBef>
                <a:spcPts val="1200"/>
              </a:spcBef>
            </a:pPr>
            <a:r>
              <a:rPr lang="en-US" sz="2000" dirty="0">
                <a:latin typeface="Calibri"/>
                <a:ea typeface="Calibri"/>
                <a:cs typeface="Calibri"/>
                <a:sym typeface="Calibri"/>
              </a:rPr>
              <a:t>Syntax</a:t>
            </a:r>
          </a:p>
          <a:p>
            <a:pPr lvl="0">
              <a:lnSpc>
                <a:spcPct val="115000"/>
              </a:lnSpc>
              <a:spcBef>
                <a:spcPts val="1200"/>
              </a:spcBef>
            </a:pPr>
            <a:r>
              <a:rPr lang="en-US" sz="2000" dirty="0">
                <a:latin typeface="Calibri"/>
                <a:ea typeface="Calibri"/>
                <a:cs typeface="Calibri"/>
                <a:sym typeface="Calibri"/>
              </a:rPr>
              <a:t>while expression:</a:t>
            </a:r>
          </a:p>
          <a:p>
            <a:pPr lvl="0">
              <a:lnSpc>
                <a:spcPct val="115000"/>
              </a:lnSpc>
              <a:spcBef>
                <a:spcPts val="1200"/>
              </a:spcBef>
            </a:pPr>
            <a:r>
              <a:rPr lang="en-US" sz="2000" dirty="0">
                <a:latin typeface="Calibri"/>
                <a:ea typeface="Calibri"/>
                <a:cs typeface="Calibri"/>
                <a:sym typeface="Calibri"/>
              </a:rPr>
              <a:t>   statement(s)</a:t>
            </a:r>
          </a:p>
          <a:p>
            <a:pPr lvl="0">
              <a:lnSpc>
                <a:spcPct val="115000"/>
              </a:lnSpc>
              <a:spcBef>
                <a:spcPts val="1200"/>
              </a:spcBef>
            </a:pPr>
            <a:endParaRPr lang="en-US" sz="2000" dirty="0">
              <a:latin typeface="Calibri"/>
              <a:ea typeface="Calibri"/>
              <a:cs typeface="Calibri"/>
              <a:sym typeface="Calibri"/>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6472" y="3835020"/>
            <a:ext cx="6502565" cy="2920621"/>
          </a:xfrm>
          <a:prstGeom prst="rect">
            <a:avLst/>
          </a:prstGeom>
        </p:spPr>
      </p:pic>
    </p:spTree>
    <p:extLst>
      <p:ext uri="{BB962C8B-B14F-4D97-AF65-F5344CB8AC3E}">
        <p14:creationId xmlns:p14="http://schemas.microsoft.com/office/powerpoint/2010/main" val="3018732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5"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95" name="Google Shape;95;p5"/>
          <p:cNvGrpSpPr/>
          <p:nvPr/>
        </p:nvGrpSpPr>
        <p:grpSpPr>
          <a:xfrm>
            <a:off x="6348" y="1804987"/>
            <a:ext cx="9085267" cy="633415"/>
            <a:chOff x="-1" y="-1"/>
            <a:chExt cx="9085265" cy="633414"/>
          </a:xfrm>
        </p:grpSpPr>
        <p:sp>
          <p:nvSpPr>
            <p:cNvPr id="96" name="Google Shape;96;p5"/>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97" name="Google Shape;97;p5"/>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98" name="Google Shape;98;p5"/>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lvl="0">
              <a:buClr>
                <a:srgbClr val="FFFFFF"/>
              </a:buClr>
              <a:buSzPts val="2800"/>
            </a:pPr>
            <a:r>
              <a:rPr lang="en-US" sz="2800" b="1" dirty="0">
                <a:solidFill>
                  <a:srgbClr val="FFFFFF"/>
                </a:solidFill>
                <a:latin typeface="Calibri"/>
                <a:ea typeface="Calibri"/>
                <a:cs typeface="Calibri"/>
                <a:sym typeface="Calibri"/>
              </a:rPr>
              <a:t> Pointers in Python</a:t>
            </a:r>
            <a:endParaRPr sz="1400" b="0" i="0" u="none" strike="noStrike" cap="none" dirty="0">
              <a:solidFill>
                <a:srgbClr val="000000"/>
              </a:solidFill>
              <a:latin typeface="Arial"/>
              <a:ea typeface="Arial"/>
              <a:cs typeface="Arial"/>
              <a:sym typeface="Arial"/>
            </a:endParaRPr>
          </a:p>
        </p:txBody>
      </p:sp>
      <p:pic>
        <p:nvPicPr>
          <p:cNvPr id="99" name="Google Shape;99;p5"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00" name="Google Shape;100;p5"/>
          <p:cNvSpPr txBox="1"/>
          <p:nvPr/>
        </p:nvSpPr>
        <p:spPr>
          <a:xfrm>
            <a:off x="6348" y="2438402"/>
            <a:ext cx="9144001" cy="4493508"/>
          </a:xfrm>
          <a:prstGeom prst="rect">
            <a:avLst/>
          </a:prstGeom>
          <a:noFill/>
          <a:ln>
            <a:noFill/>
          </a:ln>
        </p:spPr>
        <p:txBody>
          <a:bodyPr spcFirstLastPara="1" wrap="square" lIns="91425" tIns="91425" rIns="91425" bIns="91425" anchor="t" anchorCtr="0">
            <a:spAutoFit/>
          </a:bodyPr>
          <a:lstStyle/>
          <a:p>
            <a:pPr lvl="0">
              <a:lnSpc>
                <a:spcPct val="115000"/>
              </a:lnSpc>
              <a:spcBef>
                <a:spcPts val="1200"/>
              </a:spcBef>
            </a:pPr>
            <a:r>
              <a:rPr lang="en-US" sz="2000" b="1" dirty="0">
                <a:latin typeface="Calibri"/>
                <a:ea typeface="Calibri"/>
                <a:cs typeface="Calibri"/>
                <a:sym typeface="Calibri"/>
              </a:rPr>
              <a:t>Pointers:</a:t>
            </a:r>
          </a:p>
          <a:p>
            <a:pPr lvl="0">
              <a:lnSpc>
                <a:spcPct val="115000"/>
              </a:lnSpc>
              <a:spcBef>
                <a:spcPts val="1200"/>
              </a:spcBef>
            </a:pPr>
            <a:r>
              <a:rPr lang="en-US" sz="2000" dirty="0">
                <a:latin typeface="Calibri"/>
                <a:ea typeface="Calibri"/>
                <a:cs typeface="Calibri"/>
                <a:sym typeface="Calibri"/>
              </a:rPr>
              <a:t>Pointers are the variables that hold the memory address of another variable. Pointer variables are represented by asterisk (*).</a:t>
            </a:r>
          </a:p>
          <a:p>
            <a:pPr lvl="0">
              <a:lnSpc>
                <a:spcPct val="115000"/>
              </a:lnSpc>
              <a:spcBef>
                <a:spcPts val="1200"/>
              </a:spcBef>
            </a:pPr>
            <a:r>
              <a:rPr lang="en-US" sz="2000" b="1" dirty="0">
                <a:latin typeface="Calibri"/>
                <a:ea typeface="Calibri"/>
                <a:cs typeface="Calibri"/>
                <a:sym typeface="Calibri"/>
              </a:rPr>
              <a:t>Why Doesn't Python Support Pointers:</a:t>
            </a:r>
          </a:p>
          <a:p>
            <a:pPr lvl="0">
              <a:lnSpc>
                <a:spcPct val="115000"/>
              </a:lnSpc>
              <a:spcBef>
                <a:spcPts val="1200"/>
              </a:spcBef>
            </a:pPr>
            <a:r>
              <a:rPr lang="en-US" sz="2000" dirty="0">
                <a:latin typeface="Calibri"/>
                <a:ea typeface="Calibri"/>
                <a:cs typeface="Calibri"/>
                <a:sym typeface="Calibri"/>
              </a:rPr>
              <a:t>The main concept of Python is its simplicity, but pointer violated the Zen of Python. Pointers are mainly encouraged implicit changes rather than explicit ones. They are also complex, especially for beginners</a:t>
            </a:r>
            <a:r>
              <a:rPr lang="en-US" sz="2000" b="1" dirty="0">
                <a:latin typeface="Calibri"/>
                <a:ea typeface="Calibri"/>
                <a:cs typeface="Calibri"/>
                <a:sym typeface="Calibri"/>
              </a:rPr>
              <a:t>.</a:t>
            </a:r>
          </a:p>
          <a:p>
            <a:pPr lvl="0">
              <a:lnSpc>
                <a:spcPct val="115000"/>
              </a:lnSpc>
              <a:spcBef>
                <a:spcPts val="1200"/>
              </a:spcBef>
            </a:pPr>
            <a:r>
              <a:rPr lang="en-US" sz="2000" dirty="0">
                <a:latin typeface="Calibri"/>
                <a:ea typeface="Calibri"/>
                <a:cs typeface="Calibri"/>
                <a:sym typeface="Calibri"/>
              </a:rPr>
              <a:t>Pointers tend to create complexity in the code, where Python mainly focuses on usability rather than speed. As a result, Python doesn't support pointer. However, Python gives some benefits of using the pointer.</a:t>
            </a:r>
          </a:p>
        </p:txBody>
      </p:sp>
    </p:spTree>
    <p:extLst>
      <p:ext uri="{BB962C8B-B14F-4D97-AF65-F5344CB8AC3E}">
        <p14:creationId xmlns:p14="http://schemas.microsoft.com/office/powerpoint/2010/main" val="19634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5"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95" name="Google Shape;95;p5"/>
          <p:cNvGrpSpPr/>
          <p:nvPr/>
        </p:nvGrpSpPr>
        <p:grpSpPr>
          <a:xfrm>
            <a:off x="6348" y="1804987"/>
            <a:ext cx="9085267" cy="633415"/>
            <a:chOff x="-1" y="-1"/>
            <a:chExt cx="9085265" cy="633414"/>
          </a:xfrm>
        </p:grpSpPr>
        <p:sp>
          <p:nvSpPr>
            <p:cNvPr id="96" name="Google Shape;96;p5"/>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97" name="Google Shape;97;p5"/>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98" name="Google Shape;98;p5"/>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lvl="0">
              <a:buClr>
                <a:srgbClr val="FFFFFF"/>
              </a:buClr>
              <a:buSzPts val="2800"/>
            </a:pPr>
            <a:r>
              <a:rPr lang="en-US" sz="2800" b="1" dirty="0">
                <a:solidFill>
                  <a:srgbClr val="FFFFFF"/>
                </a:solidFill>
                <a:latin typeface="Calibri"/>
                <a:ea typeface="Calibri"/>
                <a:cs typeface="Calibri"/>
                <a:sym typeface="Calibri"/>
              </a:rPr>
              <a:t> Pointers in Python</a:t>
            </a:r>
            <a:endParaRPr sz="1400" b="0" i="0" u="none" strike="noStrike" cap="none" dirty="0">
              <a:solidFill>
                <a:srgbClr val="000000"/>
              </a:solidFill>
              <a:latin typeface="Arial"/>
              <a:ea typeface="Arial"/>
              <a:cs typeface="Arial"/>
              <a:sym typeface="Arial"/>
            </a:endParaRPr>
          </a:p>
        </p:txBody>
      </p:sp>
      <p:pic>
        <p:nvPicPr>
          <p:cNvPr id="99" name="Google Shape;99;p5"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00" name="Google Shape;100;p5"/>
          <p:cNvSpPr txBox="1"/>
          <p:nvPr/>
        </p:nvSpPr>
        <p:spPr>
          <a:xfrm>
            <a:off x="6348" y="2438402"/>
            <a:ext cx="9144001" cy="3585567"/>
          </a:xfrm>
          <a:prstGeom prst="rect">
            <a:avLst/>
          </a:prstGeom>
          <a:noFill/>
          <a:ln>
            <a:noFill/>
          </a:ln>
        </p:spPr>
        <p:txBody>
          <a:bodyPr spcFirstLastPara="1" wrap="square" lIns="91425" tIns="91425" rIns="91425" bIns="91425" anchor="t" anchorCtr="0">
            <a:spAutoFit/>
          </a:bodyPr>
          <a:lstStyle/>
          <a:p>
            <a:pPr lvl="0">
              <a:lnSpc>
                <a:spcPct val="115000"/>
              </a:lnSpc>
              <a:spcBef>
                <a:spcPts val="1200"/>
              </a:spcBef>
            </a:pPr>
            <a:r>
              <a:rPr lang="en-US" sz="2000" b="1" dirty="0">
                <a:latin typeface="Calibri"/>
                <a:ea typeface="Calibri"/>
                <a:cs typeface="Calibri"/>
                <a:sym typeface="Calibri"/>
              </a:rPr>
              <a:t>Simulating Pointers in Python:</a:t>
            </a:r>
          </a:p>
          <a:p>
            <a:pPr lvl="0">
              <a:lnSpc>
                <a:spcPct val="115000"/>
              </a:lnSpc>
              <a:spcBef>
                <a:spcPts val="1200"/>
              </a:spcBef>
            </a:pPr>
            <a:r>
              <a:rPr lang="en-US" sz="2000" dirty="0">
                <a:latin typeface="Calibri"/>
                <a:ea typeface="Calibri"/>
                <a:cs typeface="Calibri"/>
                <a:sym typeface="Calibri"/>
              </a:rPr>
              <a:t>Python provides alternative ways to use the pointer in Python. These two ways are given below. </a:t>
            </a:r>
          </a:p>
          <a:p>
            <a:pPr marL="342900" lvl="0" indent="-342900">
              <a:lnSpc>
                <a:spcPct val="115000"/>
              </a:lnSpc>
              <a:spcBef>
                <a:spcPts val="1200"/>
              </a:spcBef>
              <a:buFont typeface="Arial" panose="020B0604020202020204" pitchFamily="34" charset="0"/>
              <a:buChar char="•"/>
            </a:pPr>
            <a:r>
              <a:rPr lang="en-US" sz="2000" dirty="0">
                <a:latin typeface="Calibri"/>
                <a:ea typeface="Calibri"/>
                <a:cs typeface="Calibri"/>
                <a:sym typeface="Calibri"/>
              </a:rPr>
              <a:t>Using mutable types as pointers</a:t>
            </a:r>
          </a:p>
          <a:p>
            <a:pPr marL="342900" lvl="0" indent="-342900">
              <a:lnSpc>
                <a:spcPct val="115000"/>
              </a:lnSpc>
              <a:spcBef>
                <a:spcPts val="1200"/>
              </a:spcBef>
              <a:buFont typeface="Arial" panose="020B0604020202020204" pitchFamily="34" charset="0"/>
              <a:buChar char="•"/>
            </a:pPr>
            <a:r>
              <a:rPr lang="en-US" sz="2000" dirty="0">
                <a:latin typeface="Calibri"/>
                <a:ea typeface="Calibri"/>
                <a:cs typeface="Calibri"/>
                <a:sym typeface="Calibri"/>
              </a:rPr>
              <a:t>Using custom Python objects</a:t>
            </a:r>
          </a:p>
          <a:p>
            <a:pPr lvl="0">
              <a:lnSpc>
                <a:spcPct val="115000"/>
              </a:lnSpc>
              <a:spcBef>
                <a:spcPts val="1200"/>
              </a:spcBef>
            </a:pPr>
            <a:r>
              <a:rPr lang="en-US" sz="2000" dirty="0">
                <a:latin typeface="Calibri"/>
                <a:ea typeface="Calibri"/>
                <a:cs typeface="Calibri"/>
                <a:sym typeface="Calibri"/>
              </a:rPr>
              <a:t>Immutable objects cannot be modified, where Mutable objects can be modified.</a:t>
            </a:r>
          </a:p>
          <a:p>
            <a:pPr lvl="0">
              <a:lnSpc>
                <a:spcPct val="115000"/>
              </a:lnSpc>
              <a:spcBef>
                <a:spcPts val="1200"/>
              </a:spcBef>
            </a:pPr>
            <a:endParaRPr lang="en-US" sz="2000" b="1" dirty="0">
              <a:latin typeface="Calibri"/>
              <a:ea typeface="Calibri"/>
              <a:cs typeface="Calibri"/>
              <a:sym typeface="Calibri"/>
            </a:endParaRPr>
          </a:p>
        </p:txBody>
      </p:sp>
    </p:spTree>
    <p:extLst>
      <p:ext uri="{BB962C8B-B14F-4D97-AF65-F5344CB8AC3E}">
        <p14:creationId xmlns:p14="http://schemas.microsoft.com/office/powerpoint/2010/main" val="251253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6" descr="Picture 2"/>
          <p:cNvPicPr preferRelativeResize="0"/>
          <p:nvPr/>
        </p:nvPicPr>
        <p:blipFill rotWithShape="1">
          <a:blip r:embed="rId3">
            <a:alphaModFix/>
          </a:blip>
          <a:srcRect/>
          <a:stretch/>
        </p:blipFill>
        <p:spPr>
          <a:xfrm>
            <a:off x="0" y="0"/>
            <a:ext cx="9144000" cy="6900864"/>
          </a:xfrm>
          <a:prstGeom prst="rect">
            <a:avLst/>
          </a:prstGeom>
          <a:noFill/>
          <a:ln>
            <a:noFill/>
          </a:ln>
        </p:spPr>
      </p:pic>
      <p:pic>
        <p:nvPicPr>
          <p:cNvPr id="117" name="Google Shape;117;p6" descr="Picture 6"/>
          <p:cNvPicPr preferRelativeResize="0"/>
          <p:nvPr/>
        </p:nvPicPr>
        <p:blipFill rotWithShape="1">
          <a:blip r:embed="rId4">
            <a:alphaModFix/>
          </a:blip>
          <a:srcRect/>
          <a:stretch/>
        </p:blipFill>
        <p:spPr>
          <a:xfrm>
            <a:off x="1857375" y="3071813"/>
            <a:ext cx="5430838" cy="2803526"/>
          </a:xfrm>
          <a:prstGeom prst="rect">
            <a:avLst/>
          </a:prstGeom>
          <a:noFill/>
          <a:ln>
            <a:noFill/>
          </a:ln>
        </p:spPr>
      </p:pic>
      <p:sp>
        <p:nvSpPr>
          <p:cNvPr id="118" name="Google Shape;118;p6"/>
          <p:cNvSpPr/>
          <p:nvPr/>
        </p:nvSpPr>
        <p:spPr>
          <a:xfrm>
            <a:off x="0" y="1643063"/>
            <a:ext cx="9144000" cy="642938"/>
          </a:xfrm>
          <a:prstGeom prst="rect">
            <a:avLst/>
          </a:prstGeom>
          <a:solidFill>
            <a:srgbClr val="1F497D"/>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Arial"/>
              <a:ea typeface="Arial"/>
              <a:cs typeface="Arial"/>
              <a:sym typeface="Arial"/>
            </a:endParaRPr>
          </a:p>
        </p:txBody>
      </p:sp>
      <p:sp>
        <p:nvSpPr>
          <p:cNvPr id="119" name="Google Shape;119;p6"/>
          <p:cNvSpPr txBox="1"/>
          <p:nvPr/>
        </p:nvSpPr>
        <p:spPr>
          <a:xfrm>
            <a:off x="236220" y="1687513"/>
            <a:ext cx="8671560" cy="489953"/>
          </a:xfrm>
          <a:prstGeom prst="rect">
            <a:avLst/>
          </a:prstGeom>
          <a:noFill/>
          <a:ln>
            <a:noFill/>
          </a:ln>
        </p:spPr>
        <p:txBody>
          <a:bodyPr spcFirstLastPara="1" wrap="square" lIns="45700" tIns="45700" rIns="45700" bIns="45700" anchor="t" anchorCtr="0">
            <a:spAutoFit/>
          </a:bodyPr>
          <a:lstStyle/>
          <a:p>
            <a:pPr marL="0" marR="0" lvl="0" indent="0" algn="just" rtl="0">
              <a:lnSpc>
                <a:spcPct val="100000"/>
              </a:lnSpc>
              <a:spcBef>
                <a:spcPts val="0"/>
              </a:spcBef>
              <a:spcAft>
                <a:spcPts val="0"/>
              </a:spcAft>
              <a:buClr>
                <a:srgbClr val="FFFFFF"/>
              </a:buClr>
              <a:buSzPts val="3000"/>
              <a:buFont typeface="Calibri"/>
              <a:buNone/>
            </a:pPr>
            <a:r>
              <a:rPr lang="en-US" sz="3000" b="1" i="0" u="none" strike="noStrike" cap="none">
                <a:solidFill>
                  <a:srgbClr val="FFFFFF"/>
                </a:solidFill>
                <a:latin typeface="Calibri"/>
                <a:ea typeface="Calibri"/>
                <a:cs typeface="Calibri"/>
                <a:sym typeface="Calibri"/>
              </a:rPr>
              <a:t>Procedure</a:t>
            </a:r>
            <a:endParaRPr sz="1400" b="0" i="0" u="none" strike="noStrike" cap="none">
              <a:solidFill>
                <a:srgbClr val="000000"/>
              </a:solidFill>
              <a:latin typeface="Arial"/>
              <a:ea typeface="Arial"/>
              <a:cs typeface="Arial"/>
              <a:sym typeface="Arial"/>
            </a:endParaRPr>
          </a:p>
        </p:txBody>
      </p:sp>
      <p:sp>
        <p:nvSpPr>
          <p:cNvPr id="120" name="Google Shape;120;p6"/>
          <p:cNvSpPr txBox="1"/>
          <p:nvPr/>
        </p:nvSpPr>
        <p:spPr>
          <a:xfrm>
            <a:off x="294958" y="2439988"/>
            <a:ext cx="8587500" cy="1892785"/>
          </a:xfrm>
          <a:prstGeom prst="rect">
            <a:avLst/>
          </a:prstGeom>
          <a:noFill/>
          <a:ln>
            <a:noFill/>
          </a:ln>
        </p:spPr>
        <p:txBody>
          <a:bodyPr spcFirstLastPara="1" wrap="square" lIns="45700" tIns="45700" rIns="45700" bIns="45700" anchor="t" anchorCtr="0">
            <a:spAutoFit/>
          </a:bodyPr>
          <a:lstStyle/>
          <a:p>
            <a:pPr marL="342900" marR="0" lvl="0" indent="-342900" algn="just" rtl="0">
              <a:lnSpc>
                <a:spcPct val="115000"/>
              </a:lnSpc>
              <a:spcBef>
                <a:spcPts val="0"/>
              </a:spcBef>
              <a:spcAft>
                <a:spcPts val="0"/>
              </a:spcAft>
              <a:buClr>
                <a:srgbClr val="000000"/>
              </a:buClr>
              <a:buSzPts val="2000"/>
              <a:buFont typeface="Arial"/>
              <a:buChar char="•"/>
            </a:pPr>
            <a:r>
              <a:rPr lang="en-US" sz="2000" b="1" i="0" u="none" strike="noStrike" cap="none" dirty="0">
                <a:solidFill>
                  <a:srgbClr val="000000"/>
                </a:solidFill>
                <a:latin typeface="Calibri"/>
                <a:ea typeface="Calibri"/>
                <a:cs typeface="Calibri"/>
                <a:sym typeface="Calibri"/>
              </a:rPr>
              <a:t>Step 1: </a:t>
            </a:r>
            <a:r>
              <a:rPr lang="en-US" sz="2000" b="0" i="0" u="none" strike="noStrike" cap="none" dirty="0">
                <a:solidFill>
                  <a:srgbClr val="000000"/>
                </a:solidFill>
                <a:latin typeface="Calibri"/>
                <a:ea typeface="Calibri"/>
                <a:cs typeface="Calibri"/>
                <a:sym typeface="Calibri"/>
              </a:rPr>
              <a:t>Open python integrated IDE.</a:t>
            </a:r>
            <a:endParaRPr sz="1400" b="0" i="0" u="none" strike="noStrike" cap="none" dirty="0">
              <a:solidFill>
                <a:srgbClr val="000000"/>
              </a:solidFill>
              <a:latin typeface="Arial"/>
              <a:ea typeface="Arial"/>
              <a:cs typeface="Arial"/>
              <a:sym typeface="Arial"/>
            </a:endParaRPr>
          </a:p>
          <a:p>
            <a:pPr marL="342900" marR="0" lvl="0" indent="-342900" algn="just" rtl="0">
              <a:lnSpc>
                <a:spcPct val="115000"/>
              </a:lnSpc>
              <a:spcBef>
                <a:spcPts val="1000"/>
              </a:spcBef>
              <a:spcAft>
                <a:spcPts val="0"/>
              </a:spcAft>
              <a:buClr>
                <a:srgbClr val="000000"/>
              </a:buClr>
              <a:buSzPts val="2000"/>
              <a:buFont typeface="Arial"/>
              <a:buChar char="•"/>
            </a:pPr>
            <a:r>
              <a:rPr lang="en-US" sz="2000" b="1" i="0" u="none" strike="noStrike" cap="none" dirty="0">
                <a:solidFill>
                  <a:srgbClr val="000000"/>
                </a:solidFill>
                <a:latin typeface="Calibri"/>
                <a:ea typeface="Calibri"/>
                <a:cs typeface="Calibri"/>
                <a:sym typeface="Calibri"/>
              </a:rPr>
              <a:t>Step 2: </a:t>
            </a:r>
            <a:r>
              <a:rPr lang="en-US" sz="2000" b="0" i="0" u="none" strike="noStrike" cap="none" dirty="0">
                <a:solidFill>
                  <a:srgbClr val="000000"/>
                </a:solidFill>
                <a:latin typeface="Calibri"/>
                <a:ea typeface="Calibri"/>
                <a:cs typeface="Calibri"/>
                <a:sym typeface="Calibri"/>
              </a:rPr>
              <a:t>import  module.</a:t>
            </a:r>
            <a:endParaRPr sz="1400" b="0" i="0" u="none" strike="noStrike" cap="none" dirty="0">
              <a:solidFill>
                <a:srgbClr val="000000"/>
              </a:solidFill>
              <a:latin typeface="Arial"/>
              <a:ea typeface="Arial"/>
              <a:cs typeface="Arial"/>
              <a:sym typeface="Arial"/>
            </a:endParaRPr>
          </a:p>
          <a:p>
            <a:pPr marL="342900" marR="0" lvl="0" indent="-342900" algn="just" rtl="0">
              <a:lnSpc>
                <a:spcPct val="115000"/>
              </a:lnSpc>
              <a:spcBef>
                <a:spcPts val="1000"/>
              </a:spcBef>
              <a:spcAft>
                <a:spcPts val="0"/>
              </a:spcAft>
              <a:buClr>
                <a:srgbClr val="000000"/>
              </a:buClr>
              <a:buSzPts val="2000"/>
              <a:buFont typeface="Arial"/>
              <a:buChar char="•"/>
            </a:pPr>
            <a:r>
              <a:rPr lang="en-US" sz="2000" b="1" i="0" u="none" strike="noStrike" cap="none" dirty="0">
                <a:solidFill>
                  <a:srgbClr val="000000"/>
                </a:solidFill>
                <a:latin typeface="Calibri"/>
                <a:ea typeface="Calibri"/>
                <a:cs typeface="Calibri"/>
                <a:sym typeface="Calibri"/>
              </a:rPr>
              <a:t>Step 3: </a:t>
            </a:r>
            <a:r>
              <a:rPr lang="en-US" sz="2000" dirty="0">
                <a:latin typeface="Calibri"/>
                <a:ea typeface="Calibri"/>
                <a:cs typeface="Calibri"/>
                <a:sym typeface="Calibri"/>
              </a:rPr>
              <a:t>Perform basic math operations</a:t>
            </a:r>
            <a:r>
              <a:rPr lang="en-US" sz="2000" b="0" i="0" u="none" strike="noStrike" cap="none" dirty="0">
                <a:solidFill>
                  <a:srgbClr val="000000"/>
                </a:solidFill>
                <a:latin typeface="Calibri"/>
                <a:ea typeface="Calibri"/>
                <a:cs typeface="Calibri"/>
                <a:sym typeface="Calibri"/>
              </a:rPr>
              <a:t>..</a:t>
            </a:r>
            <a:endParaRPr sz="2000" b="0" i="0" u="none" strike="noStrike" cap="none" dirty="0">
              <a:solidFill>
                <a:srgbClr val="000000"/>
              </a:solidFill>
              <a:latin typeface="Calibri"/>
              <a:ea typeface="Calibri"/>
              <a:cs typeface="Calibri"/>
              <a:sym typeface="Calibri"/>
            </a:endParaRPr>
          </a:p>
          <a:p>
            <a:pPr marL="342900" marR="0" lvl="0" indent="-342900" algn="just" rtl="0">
              <a:lnSpc>
                <a:spcPct val="115000"/>
              </a:lnSpc>
              <a:spcBef>
                <a:spcPts val="1000"/>
              </a:spcBef>
              <a:spcAft>
                <a:spcPts val="0"/>
              </a:spcAft>
              <a:buClr>
                <a:srgbClr val="000000"/>
              </a:buClr>
              <a:buSzPts val="2000"/>
              <a:buFont typeface="Calibri"/>
              <a:buChar char="•"/>
            </a:pPr>
            <a:r>
              <a:rPr lang="en-US" sz="2000" b="1" i="0" u="none" strike="noStrike" cap="none" dirty="0">
                <a:solidFill>
                  <a:srgbClr val="000000"/>
                </a:solidFill>
                <a:latin typeface="Calibri"/>
                <a:ea typeface="Calibri"/>
                <a:cs typeface="Calibri"/>
                <a:sym typeface="Calibri"/>
              </a:rPr>
              <a:t>Step 4:</a:t>
            </a:r>
            <a:r>
              <a:rPr lang="en-US" sz="2000" b="0" i="0" u="none" strike="noStrike" cap="none" dirty="0">
                <a:solidFill>
                  <a:srgbClr val="000000"/>
                </a:solidFill>
                <a:latin typeface="Calibri"/>
                <a:ea typeface="Calibri"/>
                <a:cs typeface="Calibri"/>
                <a:sym typeface="Calibri"/>
              </a:rPr>
              <a:t> Print the result.</a:t>
            </a:r>
            <a:endParaRPr sz="2000" b="0" i="0" u="none" strike="noStrike" cap="none" dirty="0">
              <a:solidFill>
                <a:srgbClr val="000000"/>
              </a:solidFill>
              <a:latin typeface="Calibri"/>
              <a:ea typeface="Calibri"/>
              <a:cs typeface="Calibri"/>
              <a:sym typeface="Calibri"/>
            </a:endParaRPr>
          </a:p>
        </p:txBody>
      </p:sp>
      <p:pic>
        <p:nvPicPr>
          <p:cNvPr id="121" name="Google Shape;121;p6" descr="slide 12.mp3"/>
          <p:cNvPicPr preferRelativeResize="0"/>
          <p:nvPr/>
        </p:nvPicPr>
        <p:blipFill rotWithShape="1">
          <a:blip r:embed="rId5">
            <a:alphaModFix/>
          </a:blip>
          <a:srcRect/>
          <a:stretch/>
        </p:blipFill>
        <p:spPr>
          <a:xfrm>
            <a:off x="8382000" y="6096000"/>
            <a:ext cx="304800" cy="30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0" descr="Picture 2"/>
          <p:cNvPicPr preferRelativeResize="0"/>
          <p:nvPr/>
        </p:nvPicPr>
        <p:blipFill rotWithShape="1">
          <a:blip r:embed="rId3">
            <a:alphaModFix/>
          </a:blip>
          <a:srcRect/>
          <a:stretch/>
        </p:blipFill>
        <p:spPr>
          <a:xfrm>
            <a:off x="0" y="0"/>
            <a:ext cx="9144000" cy="6900864"/>
          </a:xfrm>
          <a:prstGeom prst="rect">
            <a:avLst/>
          </a:prstGeom>
          <a:noFill/>
          <a:ln>
            <a:noFill/>
          </a:ln>
        </p:spPr>
      </p:pic>
      <p:pic>
        <p:nvPicPr>
          <p:cNvPr id="147" name="Google Shape;147;p10" descr="Picture 6"/>
          <p:cNvPicPr preferRelativeResize="0"/>
          <p:nvPr/>
        </p:nvPicPr>
        <p:blipFill rotWithShape="1">
          <a:blip r:embed="rId4">
            <a:alphaModFix/>
          </a:blip>
          <a:srcRect/>
          <a:stretch/>
        </p:blipFill>
        <p:spPr>
          <a:xfrm>
            <a:off x="1857375" y="3071813"/>
            <a:ext cx="5430838" cy="2803526"/>
          </a:xfrm>
          <a:prstGeom prst="rect">
            <a:avLst/>
          </a:prstGeom>
          <a:noFill/>
          <a:ln>
            <a:noFill/>
          </a:ln>
        </p:spPr>
      </p:pic>
      <p:sp>
        <p:nvSpPr>
          <p:cNvPr id="148" name="Google Shape;148;p10"/>
          <p:cNvSpPr/>
          <p:nvPr/>
        </p:nvSpPr>
        <p:spPr>
          <a:xfrm>
            <a:off x="0" y="3360230"/>
            <a:ext cx="9144000" cy="642938"/>
          </a:xfrm>
          <a:prstGeom prst="rect">
            <a:avLst/>
          </a:prstGeom>
          <a:solidFill>
            <a:srgbClr val="1F497D"/>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Arial"/>
              <a:ea typeface="Arial"/>
              <a:cs typeface="Arial"/>
              <a:sym typeface="Arial"/>
            </a:endParaRPr>
          </a:p>
        </p:txBody>
      </p:sp>
      <p:sp>
        <p:nvSpPr>
          <p:cNvPr id="149" name="Google Shape;149;p10"/>
          <p:cNvSpPr txBox="1"/>
          <p:nvPr/>
        </p:nvSpPr>
        <p:spPr>
          <a:xfrm>
            <a:off x="2241456" y="3404682"/>
            <a:ext cx="8671560" cy="489953"/>
          </a:xfrm>
          <a:prstGeom prst="rect">
            <a:avLst/>
          </a:prstGeom>
          <a:noFill/>
          <a:ln>
            <a:noFill/>
          </a:ln>
        </p:spPr>
        <p:txBody>
          <a:bodyPr spcFirstLastPara="1" wrap="square" lIns="45700" tIns="45700" rIns="45700" bIns="45700" anchor="t" anchorCtr="0">
            <a:spAutoFit/>
          </a:bodyPr>
          <a:lstStyle/>
          <a:p>
            <a:pPr marL="0" marR="0" lvl="0" indent="0" algn="just" rtl="0">
              <a:lnSpc>
                <a:spcPct val="100000"/>
              </a:lnSpc>
              <a:spcBef>
                <a:spcPts val="0"/>
              </a:spcBef>
              <a:spcAft>
                <a:spcPts val="0"/>
              </a:spcAft>
              <a:buClr>
                <a:srgbClr val="FFFFFF"/>
              </a:buClr>
              <a:buSzPts val="3000"/>
              <a:buFont typeface="Calibri"/>
              <a:buNone/>
            </a:pPr>
            <a:r>
              <a:rPr lang="en-US" sz="3000" b="1" i="0" u="none" strike="noStrike" cap="none">
                <a:solidFill>
                  <a:srgbClr val="FFFFFF"/>
                </a:solidFill>
                <a:latin typeface="Calibri"/>
                <a:ea typeface="Calibri"/>
                <a:cs typeface="Calibri"/>
                <a:sym typeface="Calibri"/>
              </a:rPr>
              <a:t> Program Demonstration   </a:t>
            </a:r>
            <a:endParaRPr sz="1400" b="0" i="0" u="none" strike="noStrike" cap="none">
              <a:solidFill>
                <a:srgbClr val="000000"/>
              </a:solidFill>
              <a:latin typeface="Arial"/>
              <a:ea typeface="Arial"/>
              <a:cs typeface="Arial"/>
              <a:sym typeface="Arial"/>
            </a:endParaRPr>
          </a:p>
        </p:txBody>
      </p:sp>
      <p:pic>
        <p:nvPicPr>
          <p:cNvPr id="150" name="Google Shape;150;p10" descr="slide 17.mp3"/>
          <p:cNvPicPr preferRelativeResize="0"/>
          <p:nvPr/>
        </p:nvPicPr>
        <p:blipFill rotWithShape="1">
          <a:blip r:embed="rId5">
            <a:alphaModFix/>
          </a:blip>
          <a:srcRect/>
          <a:stretch/>
        </p:blipFill>
        <p:spPr>
          <a:xfrm>
            <a:off x="8382000" y="6096000"/>
            <a:ext cx="304800" cy="30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pSp>
        <p:nvGrpSpPr>
          <p:cNvPr id="155" name="Google Shape;155;p11"/>
          <p:cNvGrpSpPr/>
          <p:nvPr/>
        </p:nvGrpSpPr>
        <p:grpSpPr>
          <a:xfrm>
            <a:off x="0" y="361440"/>
            <a:ext cx="9144000" cy="6496561"/>
            <a:chOff x="0" y="0"/>
            <a:chExt cx="9144000" cy="6496559"/>
          </a:xfrm>
        </p:grpSpPr>
        <p:sp>
          <p:nvSpPr>
            <p:cNvPr id="156" name="Google Shape;156;p11"/>
            <p:cNvSpPr/>
            <p:nvPr/>
          </p:nvSpPr>
          <p:spPr>
            <a:xfrm>
              <a:off x="0" y="2853359"/>
              <a:ext cx="9144000" cy="3643200"/>
            </a:xfrm>
            <a:prstGeom prst="rect">
              <a:avLst/>
            </a:prstGeom>
            <a:solidFill>
              <a:srgbClr val="1E487C"/>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57" name="Google Shape;157;p11" descr="object 4"/>
            <p:cNvPicPr preferRelativeResize="0"/>
            <p:nvPr/>
          </p:nvPicPr>
          <p:blipFill rotWithShape="1">
            <a:blip r:embed="rId3">
              <a:alphaModFix/>
            </a:blip>
            <a:srcRect/>
            <a:stretch/>
          </p:blipFill>
          <p:spPr>
            <a:xfrm>
              <a:off x="1219313" y="0"/>
              <a:ext cx="6705360" cy="2857678"/>
            </a:xfrm>
            <a:prstGeom prst="rect">
              <a:avLst/>
            </a:prstGeom>
            <a:noFill/>
            <a:ln>
              <a:noFill/>
            </a:ln>
          </p:spPr>
        </p:pic>
        <p:pic>
          <p:nvPicPr>
            <p:cNvPr id="158" name="Google Shape;158;p11" descr="object 5"/>
            <p:cNvPicPr preferRelativeResize="0"/>
            <p:nvPr/>
          </p:nvPicPr>
          <p:blipFill rotWithShape="1">
            <a:blip r:embed="rId4">
              <a:alphaModFix/>
            </a:blip>
            <a:srcRect/>
            <a:stretch/>
          </p:blipFill>
          <p:spPr>
            <a:xfrm>
              <a:off x="2433598" y="3638880"/>
              <a:ext cx="4276802" cy="571323"/>
            </a:xfrm>
            <a:prstGeom prst="rect">
              <a:avLst/>
            </a:prstGeom>
            <a:noFill/>
            <a:ln>
              <a:noFill/>
            </a:ln>
          </p:spPr>
        </p:pic>
        <p:pic>
          <p:nvPicPr>
            <p:cNvPr id="159" name="Google Shape;159;p11" descr="object 6"/>
            <p:cNvPicPr preferRelativeResize="0"/>
            <p:nvPr/>
          </p:nvPicPr>
          <p:blipFill rotWithShape="1">
            <a:blip r:embed="rId5">
              <a:alphaModFix/>
            </a:blip>
            <a:srcRect/>
            <a:stretch/>
          </p:blipFill>
          <p:spPr>
            <a:xfrm>
              <a:off x="3038397" y="4584967"/>
              <a:ext cx="3067203" cy="260274"/>
            </a:xfrm>
            <a:prstGeom prst="rect">
              <a:avLst/>
            </a:prstGeom>
            <a:noFill/>
            <a:ln>
              <a:noFill/>
            </a:ln>
          </p:spPr>
        </p:pic>
        <p:sp>
          <p:nvSpPr>
            <p:cNvPr id="160" name="Google Shape;160;p11"/>
            <p:cNvSpPr/>
            <p:nvPr/>
          </p:nvSpPr>
          <p:spPr>
            <a:xfrm>
              <a:off x="0" y="5642636"/>
              <a:ext cx="9144000" cy="357125"/>
            </a:xfrm>
            <a:prstGeom prst="rect">
              <a:avLst/>
            </a:prstGeom>
            <a:solidFill>
              <a:srgbClr val="FFFFFF"/>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61" name="Google Shape;161;p11"/>
          <p:cNvSpPr txBox="1"/>
          <p:nvPr/>
        </p:nvSpPr>
        <p:spPr>
          <a:xfrm>
            <a:off x="3342499" y="6044043"/>
            <a:ext cx="2456181" cy="241649"/>
          </a:xfrm>
          <a:prstGeom prst="rect">
            <a:avLst/>
          </a:prstGeom>
          <a:noFill/>
          <a:ln>
            <a:noFill/>
          </a:ln>
        </p:spPr>
        <p:txBody>
          <a:bodyPr spcFirstLastPara="1" wrap="square" lIns="0" tIns="0" rIns="0" bIns="0" anchor="t" anchorCtr="0">
            <a:spAutoFit/>
          </a:bodyPr>
          <a:lstStyle/>
          <a:p>
            <a:pPr marL="0" marR="0" lvl="0" indent="12700" algn="l" rtl="0">
              <a:lnSpc>
                <a:spcPct val="100000"/>
              </a:lnSpc>
              <a:spcBef>
                <a:spcPts val="0"/>
              </a:spcBef>
              <a:spcAft>
                <a:spcPts val="0"/>
              </a:spcAft>
              <a:buClr>
                <a:srgbClr val="0000FF"/>
              </a:buClr>
              <a:buSzPts val="1800"/>
              <a:buFont typeface="Calibri"/>
              <a:buNone/>
            </a:pPr>
            <a:r>
              <a:rPr lang="en-US" sz="1800" b="0" i="0" u="sng" strike="noStrike" cap="none">
                <a:solidFill>
                  <a:srgbClr val="0000FF"/>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www.paruluniversity.ac.in</a:t>
            </a:r>
            <a:endParaRPr sz="1400" b="0" i="0" u="none" strike="noStrike" cap="none">
              <a:solidFill>
                <a:srgbClr val="000000"/>
              </a:solidFill>
              <a:latin typeface="Arial"/>
              <a:ea typeface="Arial"/>
              <a:cs typeface="Arial"/>
              <a:sym typeface="Arial"/>
            </a:endParaRPr>
          </a:p>
        </p:txBody>
      </p:sp>
      <p:pic>
        <p:nvPicPr>
          <p:cNvPr id="162" name="Google Shape;162;p11" descr="Audio 8"/>
          <p:cNvPicPr preferRelativeResize="0"/>
          <p:nvPr/>
        </p:nvPicPr>
        <p:blipFill rotWithShape="1">
          <a:blip r:embed="rId7">
            <a:alphaModFix/>
          </a:blip>
          <a:srcRect/>
          <a:stretch/>
        </p:blipFill>
        <p:spPr>
          <a:xfrm>
            <a:off x="8382000" y="6096000"/>
            <a:ext cx="1" cy="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71"/>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2" descr="Picture 2"/>
          <p:cNvPicPr preferRelativeResize="0"/>
          <p:nvPr/>
        </p:nvPicPr>
        <p:blipFill rotWithShape="1">
          <a:blip r:embed="rId3">
            <a:alphaModFix/>
          </a:blip>
          <a:srcRect/>
          <a:stretch/>
        </p:blipFill>
        <p:spPr>
          <a:xfrm>
            <a:off x="0" y="0"/>
            <a:ext cx="9144000" cy="6900864"/>
          </a:xfrm>
          <a:prstGeom prst="rect">
            <a:avLst/>
          </a:prstGeom>
          <a:noFill/>
          <a:ln>
            <a:noFill/>
          </a:ln>
        </p:spPr>
      </p:pic>
      <p:pic>
        <p:nvPicPr>
          <p:cNvPr id="63" name="Google Shape;63;p2" descr="Picture 6"/>
          <p:cNvPicPr preferRelativeResize="0"/>
          <p:nvPr/>
        </p:nvPicPr>
        <p:blipFill rotWithShape="1">
          <a:blip r:embed="rId4">
            <a:alphaModFix/>
          </a:blip>
          <a:srcRect/>
          <a:stretch/>
        </p:blipFill>
        <p:spPr>
          <a:xfrm>
            <a:off x="1855788" y="2565400"/>
            <a:ext cx="5432426" cy="2803525"/>
          </a:xfrm>
          <a:prstGeom prst="rect">
            <a:avLst/>
          </a:prstGeom>
          <a:noFill/>
          <a:ln>
            <a:noFill/>
          </a:ln>
        </p:spPr>
      </p:pic>
      <p:grpSp>
        <p:nvGrpSpPr>
          <p:cNvPr id="64" name="Google Shape;64;p2"/>
          <p:cNvGrpSpPr/>
          <p:nvPr/>
        </p:nvGrpSpPr>
        <p:grpSpPr>
          <a:xfrm>
            <a:off x="0" y="3703636"/>
            <a:ext cx="9144000" cy="655640"/>
            <a:chOff x="0" y="-1"/>
            <a:chExt cx="9144000" cy="655639"/>
          </a:xfrm>
        </p:grpSpPr>
        <p:sp>
          <p:nvSpPr>
            <p:cNvPr id="65" name="Google Shape;65;p2"/>
            <p:cNvSpPr/>
            <p:nvPr/>
          </p:nvSpPr>
          <p:spPr>
            <a:xfrm>
              <a:off x="0" y="-1"/>
              <a:ext cx="9144000" cy="655639"/>
            </a:xfrm>
            <a:prstGeom prst="rect">
              <a:avLst/>
            </a:prstGeom>
            <a:solidFill>
              <a:srgbClr val="1F497D"/>
            </a:solidFill>
            <a:ln>
              <a:noFill/>
            </a:ln>
          </p:spPr>
          <p:txBody>
            <a:bodyPr spcFirstLastPara="1" wrap="square" lIns="45700" tIns="45700" rIns="45700" bIns="45700" anchor="ctr" anchorCtr="0">
              <a:noAutofit/>
            </a:bodyPr>
            <a:lstStyle/>
            <a:p>
              <a:pPr marL="0" marR="0" lvl="0" indent="0" algn="ctr" rtl="0">
                <a:lnSpc>
                  <a:spcPct val="115000"/>
                </a:lnSpc>
                <a:spcBef>
                  <a:spcPts val="0"/>
                </a:spcBef>
                <a:spcAft>
                  <a:spcPts val="0"/>
                </a:spcAft>
                <a:buClr>
                  <a:srgbClr val="000000"/>
                </a:buClr>
                <a:buSzPts val="1600"/>
                <a:buFont typeface="Calibri"/>
                <a:buNone/>
              </a:pPr>
              <a:endParaRPr sz="1600" b="0" i="0" u="none" strike="noStrike" cap="none">
                <a:solidFill>
                  <a:srgbClr val="000000"/>
                </a:solidFill>
                <a:latin typeface="Calibri"/>
                <a:ea typeface="Calibri"/>
                <a:cs typeface="Calibri"/>
                <a:sym typeface="Calibri"/>
              </a:endParaRPr>
            </a:p>
          </p:txBody>
        </p:sp>
        <p:sp>
          <p:nvSpPr>
            <p:cNvPr id="66" name="Google Shape;66;p2"/>
            <p:cNvSpPr txBox="1"/>
            <p:nvPr/>
          </p:nvSpPr>
          <p:spPr>
            <a:xfrm>
              <a:off x="45719" y="103922"/>
              <a:ext cx="9052500" cy="517023"/>
            </a:xfrm>
            <a:prstGeom prst="rect">
              <a:avLst/>
            </a:prstGeom>
            <a:noFill/>
            <a:ln>
              <a:noFill/>
            </a:ln>
          </p:spPr>
          <p:txBody>
            <a:bodyPr spcFirstLastPara="1" wrap="square" lIns="45700" tIns="45700" rIns="45700" bIns="45700" anchor="ctr" anchorCtr="0">
              <a:spAutoFit/>
            </a:bodyPr>
            <a:lstStyle/>
            <a:p>
              <a:pPr marL="0" marR="0" lvl="0" indent="0" algn="ctr" rtl="0">
                <a:lnSpc>
                  <a:spcPct val="115000"/>
                </a:lnSpc>
                <a:spcBef>
                  <a:spcPts val="0"/>
                </a:spcBef>
                <a:spcAft>
                  <a:spcPts val="0"/>
                </a:spcAft>
                <a:buClr>
                  <a:srgbClr val="FFFFFF"/>
                </a:buClr>
                <a:buSzPts val="2400"/>
                <a:buFont typeface="Calibri"/>
                <a:buNone/>
              </a:pPr>
              <a:r>
                <a:rPr lang="en-US" sz="2400" b="1" dirty="0">
                  <a:solidFill>
                    <a:srgbClr val="FFFFFF"/>
                  </a:solidFill>
                  <a:latin typeface="Calibri"/>
                  <a:ea typeface="Calibri"/>
                  <a:cs typeface="Calibri"/>
                  <a:sym typeface="Calibri"/>
                </a:rPr>
                <a:t>Control Statements in </a:t>
              </a:r>
              <a:r>
                <a:rPr lang="en-US" sz="2400" b="1" i="0" u="none" strike="noStrike" cap="none" dirty="0">
                  <a:solidFill>
                    <a:srgbClr val="FFFFFF"/>
                  </a:solidFill>
                  <a:latin typeface="Calibri"/>
                  <a:ea typeface="Calibri"/>
                  <a:cs typeface="Calibri"/>
                  <a:sym typeface="Calibri"/>
                </a:rPr>
                <a:t>Python</a:t>
              </a:r>
              <a:endParaRPr sz="1400" b="0" i="0" u="none" strike="noStrike" cap="none" dirty="0">
                <a:solidFill>
                  <a:srgbClr val="000000"/>
                </a:solidFill>
                <a:latin typeface="Arial"/>
                <a:ea typeface="Arial"/>
                <a:cs typeface="Arial"/>
                <a:sym typeface="Arial"/>
              </a:endParaRPr>
            </a:p>
          </p:txBody>
        </p:sp>
      </p:grpSp>
      <p:sp>
        <p:nvSpPr>
          <p:cNvPr id="67" name="Google Shape;67;p2"/>
          <p:cNvSpPr txBox="1"/>
          <p:nvPr/>
        </p:nvSpPr>
        <p:spPr>
          <a:xfrm>
            <a:off x="1760220" y="3071813"/>
            <a:ext cx="5623500" cy="6309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3500"/>
              <a:buFont typeface="Calibri"/>
              <a:buNone/>
            </a:pPr>
            <a:r>
              <a:rPr lang="en-US" sz="3500" b="1" i="0" u="none" strike="noStrike" cap="none" dirty="0">
                <a:solidFill>
                  <a:srgbClr val="000000"/>
                </a:solidFill>
                <a:latin typeface="Calibri"/>
                <a:ea typeface="Calibri"/>
                <a:cs typeface="Calibri"/>
                <a:sym typeface="Calibri"/>
              </a:rPr>
              <a:t>Practical-2</a:t>
            </a:r>
            <a:endParaRPr sz="1400" b="0" i="0" u="none" strike="noStrike" cap="none" dirty="0">
              <a:solidFill>
                <a:srgbClr val="000000"/>
              </a:solidFill>
              <a:latin typeface="Arial"/>
              <a:ea typeface="Arial"/>
              <a:cs typeface="Arial"/>
              <a:sym typeface="Arial"/>
            </a:endParaRPr>
          </a:p>
        </p:txBody>
      </p:sp>
      <p:pic>
        <p:nvPicPr>
          <p:cNvPr id="68" name="Google Shape;68;p2" descr="slide 2.mp3"/>
          <p:cNvPicPr preferRelativeResize="0"/>
          <p:nvPr/>
        </p:nvPicPr>
        <p:blipFill rotWithShape="1">
          <a:blip r:embed="rId5">
            <a:alphaModFix/>
          </a:blip>
          <a:srcRect/>
          <a:stretch/>
        </p:blipFill>
        <p:spPr>
          <a:xfrm>
            <a:off x="8382000" y="6096000"/>
            <a:ext cx="304800" cy="30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descr="Picture 2"/>
          <p:cNvPicPr preferRelativeResize="0"/>
          <p:nvPr/>
        </p:nvPicPr>
        <p:blipFill rotWithShape="1">
          <a:blip r:embed="rId3">
            <a:alphaModFix/>
          </a:blip>
          <a:srcRect/>
          <a:stretch/>
        </p:blipFill>
        <p:spPr>
          <a:xfrm>
            <a:off x="-30163" y="111125"/>
            <a:ext cx="9144001" cy="6900864"/>
          </a:xfrm>
          <a:prstGeom prst="rect">
            <a:avLst/>
          </a:prstGeom>
          <a:noFill/>
          <a:ln>
            <a:noFill/>
          </a:ln>
        </p:spPr>
      </p:pic>
      <p:sp>
        <p:nvSpPr>
          <p:cNvPr id="74" name="Google Shape;74;p3"/>
          <p:cNvSpPr/>
          <p:nvPr/>
        </p:nvSpPr>
        <p:spPr>
          <a:xfrm>
            <a:off x="6349" y="1804988"/>
            <a:ext cx="9085265" cy="633413"/>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2400" b="1" i="0" u="none" strike="noStrike" cap="none">
              <a:solidFill>
                <a:srgbClr val="FFFFFF"/>
              </a:solidFill>
              <a:latin typeface="Calibri"/>
              <a:ea typeface="Calibri"/>
              <a:cs typeface="Calibri"/>
              <a:sym typeface="Calibri"/>
            </a:endParaRPr>
          </a:p>
        </p:txBody>
      </p:sp>
      <p:sp>
        <p:nvSpPr>
          <p:cNvPr id="75" name="Google Shape;75;p3"/>
          <p:cNvSpPr txBox="1"/>
          <p:nvPr/>
        </p:nvSpPr>
        <p:spPr>
          <a:xfrm>
            <a:off x="129857" y="1923941"/>
            <a:ext cx="8884200" cy="517024"/>
          </a:xfrm>
          <a:prstGeom prst="rect">
            <a:avLst/>
          </a:prstGeom>
          <a:noFill/>
          <a:ln>
            <a:noFill/>
          </a:ln>
        </p:spPr>
        <p:txBody>
          <a:bodyPr spcFirstLastPara="1" wrap="square" lIns="45700" tIns="45700" rIns="45700" bIns="45700" anchor="ctr" anchorCtr="0">
            <a:spAutoFit/>
          </a:bodyPr>
          <a:lstStyle/>
          <a:p>
            <a:pPr marL="0" marR="0" lvl="0" indent="0" algn="l" rtl="0">
              <a:lnSpc>
                <a:spcPct val="115000"/>
              </a:lnSpc>
              <a:spcBef>
                <a:spcPts val="0"/>
              </a:spcBef>
              <a:spcAft>
                <a:spcPts val="0"/>
              </a:spcAft>
              <a:buClr>
                <a:srgbClr val="FFFFFF"/>
              </a:buClr>
              <a:buSzPts val="2400"/>
              <a:buFont typeface="Calibri"/>
              <a:buNone/>
            </a:pPr>
            <a:r>
              <a:rPr lang="en-US" sz="2400" b="1" i="0" u="none" strike="noStrike" cap="none" dirty="0">
                <a:solidFill>
                  <a:srgbClr val="FFFFFF"/>
                </a:solidFill>
                <a:latin typeface="Calibri"/>
                <a:ea typeface="Calibri"/>
                <a:cs typeface="Calibri"/>
                <a:sym typeface="Calibri"/>
              </a:rPr>
              <a:t>Aim: </a:t>
            </a:r>
            <a:r>
              <a:rPr lang="en-US" sz="2400" b="1" dirty="0">
                <a:solidFill>
                  <a:srgbClr val="FFFFFF"/>
                </a:solidFill>
                <a:latin typeface="Calibri"/>
                <a:ea typeface="Calibri"/>
                <a:cs typeface="Calibri"/>
                <a:sym typeface="Calibri"/>
              </a:rPr>
              <a:t>Control Statements in</a:t>
            </a:r>
            <a:r>
              <a:rPr lang="en-US" sz="2400" b="1" i="0" u="none" strike="noStrike" cap="none" dirty="0">
                <a:solidFill>
                  <a:srgbClr val="FFFFFF"/>
                </a:solidFill>
                <a:latin typeface="Calibri"/>
                <a:ea typeface="Calibri"/>
                <a:cs typeface="Calibri"/>
                <a:sym typeface="Calibri"/>
              </a:rPr>
              <a:t> Python.</a:t>
            </a:r>
            <a:endParaRPr sz="2400" b="1" i="0" u="none" strike="noStrike" cap="none" dirty="0">
              <a:solidFill>
                <a:srgbClr val="FFFFFF"/>
              </a:solidFill>
              <a:latin typeface="Calibri"/>
              <a:ea typeface="Calibri"/>
              <a:cs typeface="Calibri"/>
              <a:sym typeface="Calibri"/>
            </a:endParaRPr>
          </a:p>
        </p:txBody>
      </p:sp>
      <p:sp>
        <p:nvSpPr>
          <p:cNvPr id="76" name="Google Shape;76;p3"/>
          <p:cNvSpPr txBox="1"/>
          <p:nvPr/>
        </p:nvSpPr>
        <p:spPr>
          <a:xfrm>
            <a:off x="45719" y="4308473"/>
            <a:ext cx="8884200" cy="6465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Apparatus/Components: </a:t>
            </a:r>
            <a:r>
              <a:rPr lang="en-US" sz="1800" b="0" i="0" u="none" strike="noStrike" cap="none" dirty="0">
                <a:solidFill>
                  <a:srgbClr val="000000"/>
                </a:solidFill>
                <a:latin typeface="Arial"/>
                <a:ea typeface="Arial"/>
                <a:cs typeface="Arial"/>
                <a:sym typeface="Arial"/>
              </a:rPr>
              <a:t>Text Editor or any IDE with python compiler or any Online python compiler with internet</a:t>
            </a:r>
            <a:endParaRPr sz="1400" b="0" i="0" u="none" strike="noStrike" cap="none" dirty="0">
              <a:solidFill>
                <a:srgbClr val="000000"/>
              </a:solidFill>
              <a:latin typeface="Arial"/>
              <a:ea typeface="Arial"/>
              <a:cs typeface="Arial"/>
              <a:sym typeface="Arial"/>
            </a:endParaRPr>
          </a:p>
        </p:txBody>
      </p:sp>
      <p:sp>
        <p:nvSpPr>
          <p:cNvPr id="77" name="Google Shape;77;p3"/>
          <p:cNvSpPr txBox="1"/>
          <p:nvPr/>
        </p:nvSpPr>
        <p:spPr>
          <a:xfrm>
            <a:off x="39892" y="3098471"/>
            <a:ext cx="8884200" cy="369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Objectives: </a:t>
            </a:r>
            <a:r>
              <a:rPr lang="en-US" sz="1800" b="0" i="0" u="none" strike="noStrike" cap="none" dirty="0">
                <a:solidFill>
                  <a:srgbClr val="000000"/>
                </a:solidFill>
                <a:latin typeface="Arial"/>
                <a:ea typeface="Arial"/>
                <a:cs typeface="Arial"/>
                <a:sym typeface="Arial"/>
              </a:rPr>
              <a:t>To Understand </a:t>
            </a:r>
            <a:r>
              <a:rPr lang="en-US" sz="1800" dirty="0"/>
              <a:t>Control Statements in Python</a:t>
            </a:r>
            <a:r>
              <a:rPr lang="en-US" sz="1800" b="0"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pic>
        <p:nvPicPr>
          <p:cNvPr id="78" name="Google Shape;78;p3" descr="slide 3.mp3"/>
          <p:cNvPicPr preferRelativeResize="0"/>
          <p:nvPr/>
        </p:nvPicPr>
        <p:blipFill rotWithShape="1">
          <a:blip r:embed="rId4">
            <a:alphaModFix/>
          </a:blip>
          <a:srcRect/>
          <a:stretch/>
        </p:blipFill>
        <p:spPr>
          <a:xfrm>
            <a:off x="8229600" y="6096000"/>
            <a:ext cx="304800" cy="30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4" descr="Picture 2"/>
          <p:cNvPicPr preferRelativeResize="0"/>
          <p:nvPr/>
        </p:nvPicPr>
        <p:blipFill rotWithShape="1">
          <a:blip r:embed="rId3">
            <a:alphaModFix/>
          </a:blip>
          <a:srcRect/>
          <a:stretch/>
        </p:blipFill>
        <p:spPr>
          <a:xfrm>
            <a:off x="-30163" y="111125"/>
            <a:ext cx="9144001" cy="6900864"/>
          </a:xfrm>
          <a:prstGeom prst="rect">
            <a:avLst/>
          </a:prstGeom>
          <a:noFill/>
          <a:ln>
            <a:noFill/>
          </a:ln>
        </p:spPr>
      </p:pic>
      <p:grpSp>
        <p:nvGrpSpPr>
          <p:cNvPr id="84" name="Google Shape;84;p4"/>
          <p:cNvGrpSpPr/>
          <p:nvPr/>
        </p:nvGrpSpPr>
        <p:grpSpPr>
          <a:xfrm>
            <a:off x="6348" y="1804987"/>
            <a:ext cx="9085267" cy="633415"/>
            <a:chOff x="-1" y="-1"/>
            <a:chExt cx="9085265" cy="633414"/>
          </a:xfrm>
        </p:grpSpPr>
        <p:sp>
          <p:nvSpPr>
            <p:cNvPr id="85" name="Google Shape;85;p4"/>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86" name="Google Shape;86;p4"/>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87" name="Google Shape;87;p4"/>
          <p:cNvSpPr txBox="1"/>
          <p:nvPr/>
        </p:nvSpPr>
        <p:spPr>
          <a:xfrm>
            <a:off x="129857" y="1899315"/>
            <a:ext cx="8884286" cy="44475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Prerequisites</a:t>
            </a:r>
            <a:endParaRPr sz="1400" b="0" i="0" u="none" strike="noStrike" cap="none">
              <a:solidFill>
                <a:srgbClr val="000000"/>
              </a:solidFill>
              <a:latin typeface="Arial"/>
              <a:ea typeface="Arial"/>
              <a:cs typeface="Arial"/>
              <a:sym typeface="Arial"/>
            </a:endParaRPr>
          </a:p>
        </p:txBody>
      </p:sp>
      <p:sp>
        <p:nvSpPr>
          <p:cNvPr id="88" name="Google Shape;88;p4"/>
          <p:cNvSpPr txBox="1"/>
          <p:nvPr/>
        </p:nvSpPr>
        <p:spPr>
          <a:xfrm>
            <a:off x="169228" y="3007937"/>
            <a:ext cx="7216800" cy="1754286"/>
          </a:xfrm>
          <a:prstGeom prst="rect">
            <a:avLst/>
          </a:prstGeom>
          <a:noFill/>
          <a:ln>
            <a:noFill/>
          </a:ln>
        </p:spPr>
        <p:txBody>
          <a:bodyPr spcFirstLastPara="1" wrap="square" lIns="45700" tIns="45700" rIns="45700" bIns="45700" anchor="t" anchorCtr="0">
            <a:spAutoFit/>
          </a:bodyPr>
          <a:lstStyle/>
          <a:p>
            <a:pPr marL="685800" lvl="0" indent="-342900">
              <a:buSzPts val="1800"/>
              <a:buFont typeface="+mj-lt"/>
              <a:buAutoNum type="alphaUcPeriod"/>
            </a:pPr>
            <a:r>
              <a:rPr lang="en-US" sz="1800" dirty="0"/>
              <a:t>If-else and if-</a:t>
            </a:r>
            <a:r>
              <a:rPr lang="en-US" sz="1800" dirty="0" err="1"/>
              <a:t>elif</a:t>
            </a:r>
            <a:r>
              <a:rPr lang="en-US" sz="1800" dirty="0"/>
              <a:t>-else </a:t>
            </a:r>
          </a:p>
          <a:p>
            <a:pPr marL="685800" lvl="0" indent="-342900">
              <a:buSzPts val="1800"/>
              <a:buFont typeface="+mj-lt"/>
              <a:buAutoNum type="alphaUcPeriod"/>
            </a:pPr>
            <a:r>
              <a:rPr lang="en-US" sz="1800" dirty="0"/>
              <a:t>While-loops</a:t>
            </a:r>
          </a:p>
          <a:p>
            <a:pPr marL="685800" lvl="0" indent="-342900">
              <a:buSzPts val="1800"/>
              <a:buFont typeface="+mj-lt"/>
              <a:buAutoNum type="alphaUcPeriod"/>
            </a:pPr>
            <a:r>
              <a:rPr lang="en-US" sz="1800" dirty="0"/>
              <a:t>For loops</a:t>
            </a:r>
          </a:p>
          <a:p>
            <a:pPr marL="685800" lvl="0" indent="-342900">
              <a:buSzPts val="1800"/>
              <a:buFont typeface="+mj-lt"/>
              <a:buAutoNum type="alphaUcPeriod"/>
            </a:pPr>
            <a:r>
              <a:rPr lang="en-US" sz="1800" dirty="0"/>
              <a:t>Break, continue, pass, and return.</a:t>
            </a:r>
          </a:p>
          <a:p>
            <a:pPr marL="685800" lvl="0" indent="-342900">
              <a:buSzPts val="1800"/>
              <a:buFont typeface="+mj-lt"/>
              <a:buAutoNum type="alphaUcPeriod"/>
            </a:pPr>
            <a:r>
              <a:rPr lang="en-US" sz="1800" dirty="0"/>
              <a:t>Pointers in python</a:t>
            </a:r>
          </a:p>
          <a:p>
            <a:pPr marL="685800" lvl="0" indent="-342900">
              <a:buSzPts val="1800"/>
              <a:buFont typeface="+mj-lt"/>
              <a:buAutoNum type="alphaUcPeriod"/>
            </a:pPr>
            <a:endParaRPr lang="en-US" sz="1800" dirty="0"/>
          </a:p>
        </p:txBody>
      </p:sp>
      <p:pic>
        <p:nvPicPr>
          <p:cNvPr id="89" name="Google Shape;89;p4" descr="slide 4.mp3"/>
          <p:cNvPicPr preferRelativeResize="0"/>
          <p:nvPr/>
        </p:nvPicPr>
        <p:blipFill rotWithShape="1">
          <a:blip r:embed="rId4">
            <a:alphaModFix/>
          </a:blip>
          <a:srcRect/>
          <a:stretch/>
        </p:blipFill>
        <p:spPr>
          <a:xfrm>
            <a:off x="8458200" y="6248400"/>
            <a:ext cx="304800" cy="30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5"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95" name="Google Shape;95;p5"/>
          <p:cNvGrpSpPr/>
          <p:nvPr/>
        </p:nvGrpSpPr>
        <p:grpSpPr>
          <a:xfrm>
            <a:off x="6348" y="1804987"/>
            <a:ext cx="9085267" cy="633415"/>
            <a:chOff x="-1" y="-1"/>
            <a:chExt cx="9085265" cy="633414"/>
          </a:xfrm>
        </p:grpSpPr>
        <p:sp>
          <p:nvSpPr>
            <p:cNvPr id="96" name="Google Shape;96;p5"/>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97" name="Google Shape;97;p5"/>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98" name="Google Shape;98;p5"/>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lvl="0">
              <a:buClr>
                <a:srgbClr val="FFFFFF"/>
              </a:buClr>
              <a:buSzPts val="2800"/>
            </a:pPr>
            <a:r>
              <a:rPr lang="en-US" sz="2800" b="1" dirty="0">
                <a:solidFill>
                  <a:srgbClr val="FFFFFF"/>
                </a:solidFill>
                <a:latin typeface="Calibri"/>
                <a:ea typeface="Calibri"/>
                <a:cs typeface="Calibri"/>
                <a:sym typeface="Calibri"/>
              </a:rPr>
              <a:t> Control Statements in Python</a:t>
            </a:r>
            <a:endParaRPr sz="1400" b="0" i="0" u="none" strike="noStrike" cap="none" dirty="0">
              <a:solidFill>
                <a:srgbClr val="000000"/>
              </a:solidFill>
              <a:latin typeface="Arial"/>
              <a:ea typeface="Arial"/>
              <a:cs typeface="Arial"/>
              <a:sym typeface="Arial"/>
            </a:endParaRPr>
          </a:p>
        </p:txBody>
      </p:sp>
      <p:pic>
        <p:nvPicPr>
          <p:cNvPr id="99" name="Google Shape;99;p5"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00" name="Google Shape;100;p5"/>
          <p:cNvSpPr txBox="1"/>
          <p:nvPr/>
        </p:nvSpPr>
        <p:spPr>
          <a:xfrm>
            <a:off x="266800" y="2438400"/>
            <a:ext cx="8884200" cy="3077735"/>
          </a:xfrm>
          <a:prstGeom prst="rect">
            <a:avLst/>
          </a:prstGeom>
          <a:noFill/>
          <a:ln>
            <a:noFill/>
          </a:ln>
        </p:spPr>
        <p:txBody>
          <a:bodyPr spcFirstLastPara="1" wrap="square" lIns="91425" tIns="91425" rIns="91425" bIns="91425" anchor="t" anchorCtr="0">
            <a:spAutoFit/>
          </a:bodyPr>
          <a:lstStyle/>
          <a:p>
            <a:pPr lvl="0">
              <a:lnSpc>
                <a:spcPct val="115000"/>
              </a:lnSpc>
              <a:spcBef>
                <a:spcPts val="1200"/>
              </a:spcBef>
            </a:pPr>
            <a:r>
              <a:rPr lang="en-US" sz="2000" b="1" dirty="0">
                <a:latin typeface="Calibri"/>
                <a:ea typeface="Calibri"/>
                <a:cs typeface="Calibri"/>
                <a:sym typeface="Calibri"/>
              </a:rPr>
              <a:t>Control statements </a:t>
            </a:r>
            <a:r>
              <a:rPr lang="en-US" sz="2000" dirty="0">
                <a:latin typeface="Calibri"/>
                <a:ea typeface="Calibri"/>
                <a:cs typeface="Calibri"/>
                <a:sym typeface="Calibri"/>
              </a:rPr>
              <a:t>in python are used to control the order of execution of the program based on the values and logic.</a:t>
            </a:r>
          </a:p>
          <a:p>
            <a:pPr lvl="0">
              <a:lnSpc>
                <a:spcPct val="115000"/>
              </a:lnSpc>
              <a:spcBef>
                <a:spcPts val="1200"/>
              </a:spcBef>
            </a:pPr>
            <a:r>
              <a:rPr lang="en-US" sz="2000" dirty="0">
                <a:latin typeface="Calibri"/>
                <a:ea typeface="Calibri"/>
                <a:cs typeface="Calibri"/>
                <a:sym typeface="Calibri"/>
              </a:rPr>
              <a:t>Python provides us with </a:t>
            </a:r>
            <a:r>
              <a:rPr lang="en-US" sz="2000" b="1" dirty="0">
                <a:latin typeface="Calibri"/>
                <a:ea typeface="Calibri"/>
                <a:cs typeface="Calibri"/>
                <a:sym typeface="Calibri"/>
              </a:rPr>
              <a:t>3 types </a:t>
            </a:r>
            <a:r>
              <a:rPr lang="en-US" sz="2000" dirty="0">
                <a:latin typeface="Calibri"/>
                <a:ea typeface="Calibri"/>
                <a:cs typeface="Calibri"/>
                <a:sym typeface="Calibri"/>
              </a:rPr>
              <a:t>of Control Statements:</a:t>
            </a:r>
          </a:p>
          <a:p>
            <a:pPr marL="342900" lvl="0" indent="-342900">
              <a:lnSpc>
                <a:spcPct val="115000"/>
              </a:lnSpc>
              <a:spcBef>
                <a:spcPts val="1200"/>
              </a:spcBef>
              <a:buFont typeface="Arial" panose="020B0604020202020204" pitchFamily="34" charset="0"/>
              <a:buChar char="•"/>
            </a:pPr>
            <a:r>
              <a:rPr lang="en-US" sz="2000" b="1" dirty="0">
                <a:latin typeface="Calibri"/>
                <a:ea typeface="Calibri"/>
                <a:cs typeface="Calibri"/>
                <a:sym typeface="Calibri"/>
              </a:rPr>
              <a:t>Continue</a:t>
            </a:r>
          </a:p>
          <a:p>
            <a:pPr marL="342900" lvl="0" indent="-342900">
              <a:lnSpc>
                <a:spcPct val="115000"/>
              </a:lnSpc>
              <a:spcBef>
                <a:spcPts val="1200"/>
              </a:spcBef>
              <a:buFont typeface="Arial" panose="020B0604020202020204" pitchFamily="34" charset="0"/>
              <a:buChar char="•"/>
            </a:pPr>
            <a:r>
              <a:rPr lang="en-US" sz="2000" b="1" dirty="0">
                <a:latin typeface="Calibri"/>
                <a:ea typeface="Calibri"/>
                <a:cs typeface="Calibri"/>
                <a:sym typeface="Calibri"/>
              </a:rPr>
              <a:t>Break</a:t>
            </a:r>
          </a:p>
          <a:p>
            <a:pPr marL="342900" lvl="0" indent="-342900">
              <a:lnSpc>
                <a:spcPct val="115000"/>
              </a:lnSpc>
              <a:spcBef>
                <a:spcPts val="1200"/>
              </a:spcBef>
              <a:buFont typeface="Arial" panose="020B0604020202020204" pitchFamily="34" charset="0"/>
              <a:buChar char="•"/>
            </a:pPr>
            <a:r>
              <a:rPr lang="en-US" sz="2000" b="1" dirty="0">
                <a:latin typeface="Calibri"/>
                <a:ea typeface="Calibri"/>
                <a:cs typeface="Calibri"/>
                <a:sym typeface="Calibri"/>
              </a:rPr>
              <a:t>Pass</a:t>
            </a:r>
            <a:endParaRPr sz="2000" b="1" dirty="0">
              <a:latin typeface="Calibri"/>
              <a:ea typeface="Calibri"/>
              <a:cs typeface="Calibri"/>
              <a:sym typeface="Calibri"/>
            </a:endParaRPr>
          </a:p>
        </p:txBody>
      </p:sp>
    </p:spTree>
    <p:extLst>
      <p:ext uri="{BB962C8B-B14F-4D97-AF65-F5344CB8AC3E}">
        <p14:creationId xmlns:p14="http://schemas.microsoft.com/office/powerpoint/2010/main" val="187760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5"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95" name="Google Shape;95;p5"/>
          <p:cNvGrpSpPr/>
          <p:nvPr/>
        </p:nvGrpSpPr>
        <p:grpSpPr>
          <a:xfrm>
            <a:off x="6348" y="1804987"/>
            <a:ext cx="9085267" cy="633415"/>
            <a:chOff x="-1" y="-1"/>
            <a:chExt cx="9085265" cy="633414"/>
          </a:xfrm>
        </p:grpSpPr>
        <p:sp>
          <p:nvSpPr>
            <p:cNvPr id="96" name="Google Shape;96;p5"/>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97" name="Google Shape;97;p5"/>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98" name="Google Shape;98;p5"/>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lvl="0">
              <a:buClr>
                <a:srgbClr val="FFFFFF"/>
              </a:buClr>
              <a:buSzPts val="2800"/>
            </a:pPr>
            <a:r>
              <a:rPr lang="en-US" sz="2800" b="1" dirty="0">
                <a:solidFill>
                  <a:srgbClr val="FFFFFF"/>
                </a:solidFill>
                <a:latin typeface="Calibri"/>
                <a:ea typeface="Calibri"/>
                <a:cs typeface="Calibri"/>
                <a:sym typeface="Calibri"/>
              </a:rPr>
              <a:t> Control Statements in Python</a:t>
            </a:r>
            <a:endParaRPr sz="1400" b="0" i="0" u="none" strike="noStrike" cap="none" dirty="0">
              <a:solidFill>
                <a:srgbClr val="000000"/>
              </a:solidFill>
              <a:latin typeface="Arial"/>
              <a:ea typeface="Arial"/>
              <a:cs typeface="Arial"/>
              <a:sym typeface="Arial"/>
            </a:endParaRPr>
          </a:p>
        </p:txBody>
      </p:sp>
      <p:pic>
        <p:nvPicPr>
          <p:cNvPr id="99" name="Google Shape;99;p5"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00" name="Google Shape;100;p5"/>
          <p:cNvSpPr txBox="1"/>
          <p:nvPr/>
        </p:nvSpPr>
        <p:spPr>
          <a:xfrm>
            <a:off x="266800" y="2438400"/>
            <a:ext cx="8884200" cy="2416016"/>
          </a:xfrm>
          <a:prstGeom prst="rect">
            <a:avLst/>
          </a:prstGeom>
          <a:noFill/>
          <a:ln>
            <a:noFill/>
          </a:ln>
        </p:spPr>
        <p:txBody>
          <a:bodyPr spcFirstLastPara="1" wrap="square" lIns="91425" tIns="91425" rIns="91425" bIns="91425" anchor="t" anchorCtr="0">
            <a:spAutoFit/>
          </a:bodyPr>
          <a:lstStyle/>
          <a:p>
            <a:pPr lvl="0">
              <a:lnSpc>
                <a:spcPct val="115000"/>
              </a:lnSpc>
              <a:spcBef>
                <a:spcPts val="1200"/>
              </a:spcBef>
            </a:pPr>
            <a:r>
              <a:rPr lang="en-US" sz="2000" b="1" dirty="0">
                <a:latin typeface="Calibri"/>
                <a:ea typeface="Calibri"/>
                <a:cs typeface="Calibri"/>
                <a:sym typeface="Calibri"/>
              </a:rPr>
              <a:t>1. Continue Statement:</a:t>
            </a:r>
          </a:p>
          <a:p>
            <a:pPr lvl="0">
              <a:lnSpc>
                <a:spcPct val="115000"/>
              </a:lnSpc>
              <a:spcBef>
                <a:spcPts val="1200"/>
              </a:spcBef>
            </a:pPr>
            <a:r>
              <a:rPr lang="en-US" sz="2000" dirty="0">
                <a:latin typeface="Calibri"/>
                <a:ea typeface="Calibri"/>
                <a:cs typeface="Calibri"/>
                <a:sym typeface="Calibri"/>
              </a:rPr>
              <a:t>When the program encounters a continue statement, it will skip the statements which are present after the continue statement inside the loop and proceed with the next iterations.</a:t>
            </a:r>
          </a:p>
          <a:p>
            <a:pPr lvl="0">
              <a:lnSpc>
                <a:spcPct val="115000"/>
              </a:lnSpc>
              <a:spcBef>
                <a:spcPts val="1200"/>
              </a:spcBef>
            </a:pPr>
            <a:endParaRPr lang="en-US" sz="2000" dirty="0">
              <a:latin typeface="Calibri"/>
              <a:ea typeface="Calibri"/>
              <a:cs typeface="Calibri"/>
              <a:sym typeface="Calibri"/>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2067" y="3840028"/>
            <a:ext cx="4026090" cy="2894579"/>
          </a:xfrm>
          <a:prstGeom prst="rect">
            <a:avLst/>
          </a:prstGeom>
        </p:spPr>
      </p:pic>
    </p:spTree>
    <p:extLst>
      <p:ext uri="{BB962C8B-B14F-4D97-AF65-F5344CB8AC3E}">
        <p14:creationId xmlns:p14="http://schemas.microsoft.com/office/powerpoint/2010/main" val="147628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5"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95" name="Google Shape;95;p5"/>
          <p:cNvGrpSpPr/>
          <p:nvPr/>
        </p:nvGrpSpPr>
        <p:grpSpPr>
          <a:xfrm>
            <a:off x="6348" y="1804987"/>
            <a:ext cx="9085267" cy="633415"/>
            <a:chOff x="-1" y="-1"/>
            <a:chExt cx="9085265" cy="633414"/>
          </a:xfrm>
        </p:grpSpPr>
        <p:sp>
          <p:nvSpPr>
            <p:cNvPr id="96" name="Google Shape;96;p5"/>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97" name="Google Shape;97;p5"/>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98" name="Google Shape;98;p5"/>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lvl="0">
              <a:buClr>
                <a:srgbClr val="FFFFFF"/>
              </a:buClr>
              <a:buSzPts val="2800"/>
            </a:pPr>
            <a:r>
              <a:rPr lang="en-US" sz="2800" b="1" dirty="0">
                <a:solidFill>
                  <a:srgbClr val="FFFFFF"/>
                </a:solidFill>
                <a:latin typeface="Calibri"/>
                <a:ea typeface="Calibri"/>
                <a:cs typeface="Calibri"/>
                <a:sym typeface="Calibri"/>
              </a:rPr>
              <a:t> Control Statements in Python</a:t>
            </a:r>
            <a:endParaRPr sz="1400" b="0" i="0" u="none" strike="noStrike" cap="none" dirty="0">
              <a:solidFill>
                <a:srgbClr val="000000"/>
              </a:solidFill>
              <a:latin typeface="Arial"/>
              <a:ea typeface="Arial"/>
              <a:cs typeface="Arial"/>
              <a:sym typeface="Arial"/>
            </a:endParaRPr>
          </a:p>
        </p:txBody>
      </p:sp>
      <p:pic>
        <p:nvPicPr>
          <p:cNvPr id="99" name="Google Shape;99;p5"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00" name="Google Shape;100;p5"/>
          <p:cNvSpPr txBox="1"/>
          <p:nvPr/>
        </p:nvSpPr>
        <p:spPr>
          <a:xfrm>
            <a:off x="266800" y="2438400"/>
            <a:ext cx="8884200" cy="1554241"/>
          </a:xfrm>
          <a:prstGeom prst="rect">
            <a:avLst/>
          </a:prstGeom>
          <a:noFill/>
          <a:ln>
            <a:noFill/>
          </a:ln>
        </p:spPr>
        <p:txBody>
          <a:bodyPr spcFirstLastPara="1" wrap="square" lIns="91425" tIns="91425" rIns="91425" bIns="91425" anchor="t" anchorCtr="0">
            <a:spAutoFit/>
          </a:bodyPr>
          <a:lstStyle/>
          <a:p>
            <a:pPr lvl="0">
              <a:lnSpc>
                <a:spcPct val="115000"/>
              </a:lnSpc>
              <a:spcBef>
                <a:spcPts val="1200"/>
              </a:spcBef>
            </a:pPr>
            <a:r>
              <a:rPr lang="en-US" sz="2000" b="1" dirty="0">
                <a:latin typeface="Calibri"/>
                <a:ea typeface="Calibri"/>
                <a:cs typeface="Calibri"/>
                <a:sym typeface="Calibri"/>
              </a:rPr>
              <a:t>2. Break Statement:</a:t>
            </a:r>
          </a:p>
          <a:p>
            <a:pPr lvl="0">
              <a:lnSpc>
                <a:spcPct val="115000"/>
              </a:lnSpc>
              <a:spcBef>
                <a:spcPts val="1200"/>
              </a:spcBef>
            </a:pPr>
            <a:r>
              <a:rPr lang="en-US" sz="2000" dirty="0">
                <a:latin typeface="Calibri"/>
                <a:ea typeface="Calibri"/>
                <a:cs typeface="Calibri"/>
                <a:sym typeface="Calibri"/>
              </a:rPr>
              <a:t>The break statement is used to terminate the loop containing it, the control of the program will come out of that loop.</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6811" y="3534770"/>
            <a:ext cx="4528574" cy="3172675"/>
          </a:xfrm>
          <a:prstGeom prst="rect">
            <a:avLst/>
          </a:prstGeom>
        </p:spPr>
      </p:pic>
    </p:spTree>
    <p:extLst>
      <p:ext uri="{BB962C8B-B14F-4D97-AF65-F5344CB8AC3E}">
        <p14:creationId xmlns:p14="http://schemas.microsoft.com/office/powerpoint/2010/main" val="16987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5"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95" name="Google Shape;95;p5"/>
          <p:cNvGrpSpPr/>
          <p:nvPr/>
        </p:nvGrpSpPr>
        <p:grpSpPr>
          <a:xfrm>
            <a:off x="6348" y="1804987"/>
            <a:ext cx="9085267" cy="633415"/>
            <a:chOff x="-1" y="-1"/>
            <a:chExt cx="9085265" cy="633414"/>
          </a:xfrm>
        </p:grpSpPr>
        <p:sp>
          <p:nvSpPr>
            <p:cNvPr id="96" name="Google Shape;96;p5"/>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97" name="Google Shape;97;p5"/>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98" name="Google Shape;98;p5"/>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lvl="0">
              <a:buClr>
                <a:srgbClr val="FFFFFF"/>
              </a:buClr>
              <a:buSzPts val="2800"/>
            </a:pPr>
            <a:r>
              <a:rPr lang="en-US" sz="2800" b="1" dirty="0">
                <a:solidFill>
                  <a:srgbClr val="FFFFFF"/>
                </a:solidFill>
                <a:latin typeface="Calibri"/>
                <a:ea typeface="Calibri"/>
                <a:cs typeface="Calibri"/>
                <a:sym typeface="Calibri"/>
              </a:rPr>
              <a:t> Control Statements in Python</a:t>
            </a:r>
            <a:endParaRPr sz="1400" b="0" i="0" u="none" strike="noStrike" cap="none" dirty="0">
              <a:solidFill>
                <a:srgbClr val="000000"/>
              </a:solidFill>
              <a:latin typeface="Arial"/>
              <a:ea typeface="Arial"/>
              <a:cs typeface="Arial"/>
              <a:sym typeface="Arial"/>
            </a:endParaRPr>
          </a:p>
        </p:txBody>
      </p:sp>
      <p:pic>
        <p:nvPicPr>
          <p:cNvPr id="99" name="Google Shape;99;p5"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00" name="Google Shape;100;p5"/>
          <p:cNvSpPr txBox="1"/>
          <p:nvPr/>
        </p:nvSpPr>
        <p:spPr>
          <a:xfrm>
            <a:off x="266800" y="2438400"/>
            <a:ext cx="8884200" cy="1554241"/>
          </a:xfrm>
          <a:prstGeom prst="rect">
            <a:avLst/>
          </a:prstGeom>
          <a:noFill/>
          <a:ln>
            <a:noFill/>
          </a:ln>
        </p:spPr>
        <p:txBody>
          <a:bodyPr spcFirstLastPara="1" wrap="square" lIns="91425" tIns="91425" rIns="91425" bIns="91425" anchor="t" anchorCtr="0">
            <a:spAutoFit/>
          </a:bodyPr>
          <a:lstStyle/>
          <a:p>
            <a:pPr lvl="0">
              <a:lnSpc>
                <a:spcPct val="115000"/>
              </a:lnSpc>
              <a:spcBef>
                <a:spcPts val="1200"/>
              </a:spcBef>
            </a:pPr>
            <a:r>
              <a:rPr lang="en-US" sz="2000" b="1" dirty="0">
                <a:latin typeface="Calibri"/>
                <a:ea typeface="Calibri"/>
                <a:cs typeface="Calibri"/>
                <a:sym typeface="Calibri"/>
              </a:rPr>
              <a:t>3. Pass Statement:</a:t>
            </a:r>
          </a:p>
          <a:p>
            <a:pPr lvl="0">
              <a:lnSpc>
                <a:spcPct val="115000"/>
              </a:lnSpc>
              <a:spcBef>
                <a:spcPts val="1200"/>
              </a:spcBef>
            </a:pPr>
            <a:r>
              <a:rPr lang="en-US" sz="2000" dirty="0">
                <a:latin typeface="Calibri"/>
                <a:ea typeface="Calibri"/>
                <a:cs typeface="Calibri"/>
                <a:sym typeface="Calibri"/>
              </a:rPr>
              <a:t>Pass statement is python is a null operation, which is used when the statement is required syntactically.</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9923" y="3534769"/>
            <a:ext cx="5349927" cy="3124809"/>
          </a:xfrm>
          <a:prstGeom prst="rect">
            <a:avLst/>
          </a:prstGeom>
        </p:spPr>
      </p:pic>
    </p:spTree>
    <p:extLst>
      <p:ext uri="{BB962C8B-B14F-4D97-AF65-F5344CB8AC3E}">
        <p14:creationId xmlns:p14="http://schemas.microsoft.com/office/powerpoint/2010/main" val="327244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5"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95" name="Google Shape;95;p5"/>
          <p:cNvGrpSpPr/>
          <p:nvPr/>
        </p:nvGrpSpPr>
        <p:grpSpPr>
          <a:xfrm>
            <a:off x="6348" y="1804987"/>
            <a:ext cx="9085267" cy="633415"/>
            <a:chOff x="-1" y="-1"/>
            <a:chExt cx="9085265" cy="633414"/>
          </a:xfrm>
        </p:grpSpPr>
        <p:sp>
          <p:nvSpPr>
            <p:cNvPr id="96" name="Google Shape;96;p5"/>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97" name="Google Shape;97;p5"/>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98" name="Google Shape;98;p5"/>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lvl="0">
              <a:buClr>
                <a:srgbClr val="FFFFFF"/>
              </a:buClr>
              <a:buSzPts val="2800"/>
            </a:pPr>
            <a:r>
              <a:rPr lang="en-US" sz="2800" b="1" dirty="0">
                <a:solidFill>
                  <a:srgbClr val="FFFFFF"/>
                </a:solidFill>
                <a:latin typeface="Calibri"/>
                <a:ea typeface="Calibri"/>
                <a:cs typeface="Calibri"/>
                <a:sym typeface="Calibri"/>
              </a:rPr>
              <a:t> Control Statements in Python</a:t>
            </a:r>
            <a:endParaRPr sz="1400" b="0" i="0" u="none" strike="noStrike" cap="none" dirty="0">
              <a:solidFill>
                <a:srgbClr val="000000"/>
              </a:solidFill>
              <a:latin typeface="Arial"/>
              <a:ea typeface="Arial"/>
              <a:cs typeface="Arial"/>
              <a:sym typeface="Arial"/>
            </a:endParaRPr>
          </a:p>
        </p:txBody>
      </p:sp>
      <p:pic>
        <p:nvPicPr>
          <p:cNvPr id="99" name="Google Shape;99;p5"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00" name="Google Shape;100;p5"/>
          <p:cNvSpPr txBox="1"/>
          <p:nvPr/>
        </p:nvSpPr>
        <p:spPr>
          <a:xfrm>
            <a:off x="266800" y="2438400"/>
            <a:ext cx="8884200" cy="3739455"/>
          </a:xfrm>
          <a:prstGeom prst="rect">
            <a:avLst/>
          </a:prstGeom>
          <a:noFill/>
          <a:ln>
            <a:noFill/>
          </a:ln>
        </p:spPr>
        <p:txBody>
          <a:bodyPr spcFirstLastPara="1" wrap="square" lIns="91425" tIns="91425" rIns="91425" bIns="91425" anchor="t" anchorCtr="0">
            <a:spAutoFit/>
          </a:bodyPr>
          <a:lstStyle/>
          <a:p>
            <a:pPr lvl="0">
              <a:lnSpc>
                <a:spcPct val="115000"/>
              </a:lnSpc>
              <a:spcBef>
                <a:spcPts val="1200"/>
              </a:spcBef>
            </a:pPr>
            <a:r>
              <a:rPr lang="en-US" sz="2000" b="1" dirty="0">
                <a:latin typeface="Calibri"/>
                <a:ea typeface="Calibri"/>
                <a:cs typeface="Calibri"/>
                <a:sym typeface="Calibri"/>
              </a:rPr>
              <a:t>1. if Statement:</a:t>
            </a:r>
          </a:p>
          <a:p>
            <a:pPr lvl="0">
              <a:lnSpc>
                <a:spcPct val="115000"/>
              </a:lnSpc>
              <a:spcBef>
                <a:spcPts val="1200"/>
              </a:spcBef>
            </a:pPr>
            <a:r>
              <a:rPr lang="en-US" sz="2000" dirty="0">
                <a:latin typeface="Calibri"/>
                <a:ea typeface="Calibri"/>
                <a:cs typeface="Calibri"/>
                <a:sym typeface="Calibri"/>
              </a:rPr>
              <a:t>An "if statement" is written by using the if keyword.</a:t>
            </a:r>
          </a:p>
          <a:p>
            <a:pPr lvl="0">
              <a:lnSpc>
                <a:spcPct val="115000"/>
              </a:lnSpc>
              <a:spcBef>
                <a:spcPts val="1200"/>
              </a:spcBef>
            </a:pPr>
            <a:r>
              <a:rPr lang="en-US" sz="2000" dirty="0">
                <a:latin typeface="Calibri"/>
                <a:ea typeface="Calibri"/>
                <a:cs typeface="Calibri"/>
                <a:sym typeface="Calibri"/>
              </a:rPr>
              <a:t>if test expression:</a:t>
            </a:r>
          </a:p>
          <a:p>
            <a:pPr lvl="0">
              <a:lnSpc>
                <a:spcPct val="115000"/>
              </a:lnSpc>
              <a:spcBef>
                <a:spcPts val="1200"/>
              </a:spcBef>
            </a:pPr>
            <a:r>
              <a:rPr lang="en-US" sz="2000" dirty="0">
                <a:latin typeface="Calibri"/>
                <a:ea typeface="Calibri"/>
                <a:cs typeface="Calibri"/>
                <a:sym typeface="Calibri"/>
              </a:rPr>
              <a:t>    statement(s)</a:t>
            </a:r>
          </a:p>
          <a:p>
            <a:pPr lvl="0">
              <a:lnSpc>
                <a:spcPct val="115000"/>
              </a:lnSpc>
              <a:spcBef>
                <a:spcPts val="1200"/>
              </a:spcBef>
            </a:pPr>
            <a:endParaRPr lang="en-US" sz="2000" dirty="0">
              <a:latin typeface="Calibri"/>
              <a:ea typeface="Calibri"/>
              <a:cs typeface="Calibri"/>
              <a:sym typeface="Calibri"/>
            </a:endParaRPr>
          </a:p>
          <a:p>
            <a:pPr lvl="0">
              <a:lnSpc>
                <a:spcPct val="115000"/>
              </a:lnSpc>
              <a:spcBef>
                <a:spcPts val="1200"/>
              </a:spcBef>
            </a:pPr>
            <a:endParaRPr lang="en-US" sz="2000" dirty="0">
              <a:latin typeface="Calibri"/>
              <a:ea typeface="Calibri"/>
              <a:cs typeface="Calibri"/>
              <a:sym typeface="Calibri"/>
            </a:endParaRPr>
          </a:p>
          <a:p>
            <a:pPr lvl="0">
              <a:lnSpc>
                <a:spcPct val="115000"/>
              </a:lnSpc>
              <a:spcBef>
                <a:spcPts val="1200"/>
              </a:spcBef>
            </a:pPr>
            <a:endParaRPr lang="en-US" sz="2000" dirty="0">
              <a:latin typeface="Calibri"/>
              <a:ea typeface="Calibri"/>
              <a:cs typeface="Calibri"/>
              <a:sym typeface="Calibri"/>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5528" y="3562066"/>
            <a:ext cx="6748528" cy="3249202"/>
          </a:xfrm>
          <a:prstGeom prst="rect">
            <a:avLst/>
          </a:prstGeom>
        </p:spPr>
      </p:pic>
    </p:spTree>
    <p:extLst>
      <p:ext uri="{BB962C8B-B14F-4D97-AF65-F5344CB8AC3E}">
        <p14:creationId xmlns:p14="http://schemas.microsoft.com/office/powerpoint/2010/main" val="298152102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578</Words>
  <Application>Microsoft Office PowerPoint</Application>
  <PresentationFormat>On-screen Show (4:3)</PresentationFormat>
  <Paragraphs>94</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dhruvi.marsonia@outlook.com</cp:lastModifiedBy>
  <cp:revision>24</cp:revision>
  <dcterms:modified xsi:type="dcterms:W3CDTF">2021-07-28T07:47:01Z</dcterms:modified>
</cp:coreProperties>
</file>