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96765"/>
            <a:ext cx="519112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4782" y="3063386"/>
            <a:ext cx="12795885" cy="4613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0618" y="0"/>
            <a:ext cx="9157335" cy="939800"/>
          </a:xfrm>
          <a:custGeom>
            <a:avLst/>
            <a:gdLst/>
            <a:ahLst/>
            <a:cxnLst/>
            <a:rect l="l" t="t" r="r" b="b"/>
            <a:pathLst>
              <a:path w="9157335" h="939800">
                <a:moveTo>
                  <a:pt x="9156995" y="939799"/>
                </a:moveTo>
                <a:lnTo>
                  <a:pt x="0" y="939799"/>
                </a:lnTo>
                <a:lnTo>
                  <a:pt x="43556" y="927099"/>
                </a:lnTo>
                <a:lnTo>
                  <a:pt x="174244" y="927099"/>
                </a:lnTo>
                <a:lnTo>
                  <a:pt x="217811" y="914399"/>
                </a:lnTo>
                <a:lnTo>
                  <a:pt x="304953" y="914399"/>
                </a:lnTo>
                <a:lnTo>
                  <a:pt x="348528" y="901699"/>
                </a:lnTo>
                <a:lnTo>
                  <a:pt x="392106" y="901699"/>
                </a:lnTo>
                <a:lnTo>
                  <a:pt x="435686" y="888999"/>
                </a:lnTo>
                <a:lnTo>
                  <a:pt x="479269" y="888999"/>
                </a:lnTo>
                <a:lnTo>
                  <a:pt x="522853" y="876299"/>
                </a:lnTo>
                <a:lnTo>
                  <a:pt x="566442" y="876299"/>
                </a:lnTo>
                <a:lnTo>
                  <a:pt x="697221" y="838199"/>
                </a:lnTo>
                <a:lnTo>
                  <a:pt x="740819" y="838199"/>
                </a:lnTo>
                <a:lnTo>
                  <a:pt x="1176941" y="711199"/>
                </a:lnTo>
                <a:lnTo>
                  <a:pt x="1220567" y="685799"/>
                </a:lnTo>
                <a:lnTo>
                  <a:pt x="1351461" y="647699"/>
                </a:lnTo>
                <a:lnTo>
                  <a:pt x="1395098" y="622299"/>
                </a:lnTo>
                <a:lnTo>
                  <a:pt x="1438737" y="609599"/>
                </a:lnTo>
                <a:lnTo>
                  <a:pt x="1482378" y="584199"/>
                </a:lnTo>
                <a:lnTo>
                  <a:pt x="1526023" y="571499"/>
                </a:lnTo>
                <a:lnTo>
                  <a:pt x="1569670" y="546099"/>
                </a:lnTo>
                <a:lnTo>
                  <a:pt x="1613319" y="533399"/>
                </a:lnTo>
                <a:lnTo>
                  <a:pt x="1656971" y="507999"/>
                </a:lnTo>
                <a:lnTo>
                  <a:pt x="1700626" y="495299"/>
                </a:lnTo>
                <a:lnTo>
                  <a:pt x="1831605" y="419099"/>
                </a:lnTo>
                <a:lnTo>
                  <a:pt x="1875269" y="406399"/>
                </a:lnTo>
                <a:lnTo>
                  <a:pt x="2268367" y="177799"/>
                </a:lnTo>
                <a:lnTo>
                  <a:pt x="2312059" y="139699"/>
                </a:lnTo>
                <a:lnTo>
                  <a:pt x="2443146" y="63499"/>
                </a:lnTo>
                <a:lnTo>
                  <a:pt x="2486846" y="25399"/>
                </a:lnTo>
                <a:lnTo>
                  <a:pt x="2530549" y="0"/>
                </a:lnTo>
                <a:lnTo>
                  <a:pt x="8544836" y="0"/>
                </a:lnTo>
                <a:lnTo>
                  <a:pt x="8574104" y="38099"/>
                </a:lnTo>
                <a:lnTo>
                  <a:pt x="8603754" y="76199"/>
                </a:lnTo>
                <a:lnTo>
                  <a:pt x="8633141" y="114299"/>
                </a:lnTo>
                <a:lnTo>
                  <a:pt x="8662258" y="152399"/>
                </a:lnTo>
                <a:lnTo>
                  <a:pt x="8691112" y="203199"/>
                </a:lnTo>
                <a:lnTo>
                  <a:pt x="8719699" y="241299"/>
                </a:lnTo>
                <a:lnTo>
                  <a:pt x="8748021" y="279399"/>
                </a:lnTo>
                <a:lnTo>
                  <a:pt x="8776076" y="330199"/>
                </a:lnTo>
                <a:lnTo>
                  <a:pt x="8803867" y="368299"/>
                </a:lnTo>
                <a:lnTo>
                  <a:pt x="8831391" y="406399"/>
                </a:lnTo>
                <a:lnTo>
                  <a:pt x="8858649" y="444499"/>
                </a:lnTo>
                <a:lnTo>
                  <a:pt x="8885642" y="495299"/>
                </a:lnTo>
                <a:lnTo>
                  <a:pt x="8912368" y="533399"/>
                </a:lnTo>
                <a:lnTo>
                  <a:pt x="8938829" y="571499"/>
                </a:lnTo>
                <a:lnTo>
                  <a:pt x="8965024" y="622299"/>
                </a:lnTo>
                <a:lnTo>
                  <a:pt x="8990954" y="660399"/>
                </a:lnTo>
                <a:lnTo>
                  <a:pt x="9016618" y="698499"/>
                </a:lnTo>
                <a:lnTo>
                  <a:pt x="9042016" y="749299"/>
                </a:lnTo>
                <a:lnTo>
                  <a:pt x="9067148" y="787399"/>
                </a:lnTo>
                <a:lnTo>
                  <a:pt x="9092013" y="825499"/>
                </a:lnTo>
                <a:lnTo>
                  <a:pt x="9116616" y="876299"/>
                </a:lnTo>
                <a:lnTo>
                  <a:pt x="9140949" y="914399"/>
                </a:lnTo>
                <a:lnTo>
                  <a:pt x="9156995" y="939799"/>
                </a:lnTo>
                <a:close/>
              </a:path>
            </a:pathLst>
          </a:custGeom>
          <a:solidFill>
            <a:srgbClr val="C3976C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317512"/>
              <a:ext cx="18288000" cy="9969500"/>
            </a:xfrm>
            <a:custGeom>
              <a:avLst/>
              <a:gdLst/>
              <a:ahLst/>
              <a:cxnLst/>
              <a:rect l="l" t="t" r="r" b="b"/>
              <a:pathLst>
                <a:path w="18288000" h="9969500">
                  <a:moveTo>
                    <a:pt x="18287988" y="2501900"/>
                  </a:moveTo>
                  <a:lnTo>
                    <a:pt x="18286514" y="2501900"/>
                  </a:lnTo>
                  <a:lnTo>
                    <a:pt x="18273611" y="2451100"/>
                  </a:lnTo>
                  <a:lnTo>
                    <a:pt x="18260441" y="2413000"/>
                  </a:lnTo>
                  <a:lnTo>
                    <a:pt x="18247005" y="2362200"/>
                  </a:lnTo>
                  <a:lnTo>
                    <a:pt x="18233301" y="2311400"/>
                  </a:lnTo>
                  <a:lnTo>
                    <a:pt x="18219331" y="2273300"/>
                  </a:lnTo>
                  <a:lnTo>
                    <a:pt x="18205095" y="2222500"/>
                  </a:lnTo>
                  <a:lnTo>
                    <a:pt x="18190591" y="2184400"/>
                  </a:lnTo>
                  <a:lnTo>
                    <a:pt x="18175834" y="2133600"/>
                  </a:lnTo>
                  <a:lnTo>
                    <a:pt x="18160797" y="2095500"/>
                  </a:lnTo>
                  <a:lnTo>
                    <a:pt x="18145494" y="2044700"/>
                  </a:lnTo>
                  <a:lnTo>
                    <a:pt x="18129936" y="2006600"/>
                  </a:lnTo>
                  <a:lnTo>
                    <a:pt x="18114112" y="1955800"/>
                  </a:lnTo>
                  <a:lnTo>
                    <a:pt x="18098008" y="1905000"/>
                  </a:lnTo>
                  <a:lnTo>
                    <a:pt x="18081651" y="1866900"/>
                  </a:lnTo>
                  <a:lnTo>
                    <a:pt x="18065026" y="1816100"/>
                  </a:lnTo>
                  <a:lnTo>
                    <a:pt x="18048135" y="1778000"/>
                  </a:lnTo>
                  <a:lnTo>
                    <a:pt x="18030978" y="1727200"/>
                  </a:lnTo>
                  <a:lnTo>
                    <a:pt x="18013553" y="1689100"/>
                  </a:lnTo>
                  <a:lnTo>
                    <a:pt x="17995862" y="1638300"/>
                  </a:lnTo>
                  <a:lnTo>
                    <a:pt x="17977904" y="1600200"/>
                  </a:lnTo>
                  <a:lnTo>
                    <a:pt x="17959680" y="1549400"/>
                  </a:lnTo>
                  <a:lnTo>
                    <a:pt x="17941189" y="1511300"/>
                  </a:lnTo>
                  <a:lnTo>
                    <a:pt x="17922444" y="1460500"/>
                  </a:lnTo>
                  <a:lnTo>
                    <a:pt x="17903419" y="1422400"/>
                  </a:lnTo>
                  <a:lnTo>
                    <a:pt x="17884140" y="1384300"/>
                  </a:lnTo>
                  <a:lnTo>
                    <a:pt x="17864582" y="1333500"/>
                  </a:lnTo>
                  <a:lnTo>
                    <a:pt x="17844770" y="1295400"/>
                  </a:lnTo>
                  <a:lnTo>
                    <a:pt x="17824692" y="1244600"/>
                  </a:lnTo>
                  <a:lnTo>
                    <a:pt x="17804334" y="1206500"/>
                  </a:lnTo>
                  <a:lnTo>
                    <a:pt x="17783721" y="1155700"/>
                  </a:lnTo>
                  <a:lnTo>
                    <a:pt x="17762843" y="1117600"/>
                  </a:lnTo>
                  <a:lnTo>
                    <a:pt x="17741697" y="1066800"/>
                  </a:lnTo>
                  <a:lnTo>
                    <a:pt x="17720298" y="1028700"/>
                  </a:lnTo>
                  <a:lnTo>
                    <a:pt x="17698619" y="990600"/>
                  </a:lnTo>
                  <a:lnTo>
                    <a:pt x="17676673" y="939800"/>
                  </a:lnTo>
                  <a:lnTo>
                    <a:pt x="17654461" y="901700"/>
                  </a:lnTo>
                  <a:lnTo>
                    <a:pt x="17631995" y="850900"/>
                  </a:lnTo>
                  <a:lnTo>
                    <a:pt x="17609249" y="812800"/>
                  </a:lnTo>
                  <a:lnTo>
                    <a:pt x="17586236" y="774700"/>
                  </a:lnTo>
                  <a:lnTo>
                    <a:pt x="17562970" y="723900"/>
                  </a:lnTo>
                  <a:lnTo>
                    <a:pt x="17539437" y="685800"/>
                  </a:lnTo>
                  <a:lnTo>
                    <a:pt x="17515637" y="635000"/>
                  </a:lnTo>
                  <a:lnTo>
                    <a:pt x="17507611" y="622300"/>
                  </a:lnTo>
                  <a:lnTo>
                    <a:pt x="8002244" y="622300"/>
                  </a:lnTo>
                  <a:lnTo>
                    <a:pt x="7958709" y="609600"/>
                  </a:lnTo>
                  <a:lnTo>
                    <a:pt x="7871650" y="609600"/>
                  </a:lnTo>
                  <a:lnTo>
                    <a:pt x="7828127" y="596900"/>
                  </a:lnTo>
                  <a:lnTo>
                    <a:pt x="7741082" y="596900"/>
                  </a:lnTo>
                  <a:lnTo>
                    <a:pt x="7697559" y="584200"/>
                  </a:lnTo>
                  <a:lnTo>
                    <a:pt x="7654049" y="584200"/>
                  </a:lnTo>
                  <a:lnTo>
                    <a:pt x="7610538" y="571500"/>
                  </a:lnTo>
                  <a:lnTo>
                    <a:pt x="7567028" y="571500"/>
                  </a:lnTo>
                  <a:lnTo>
                    <a:pt x="7523518" y="558800"/>
                  </a:lnTo>
                  <a:lnTo>
                    <a:pt x="7480008" y="558800"/>
                  </a:lnTo>
                  <a:lnTo>
                    <a:pt x="7349503" y="520700"/>
                  </a:lnTo>
                  <a:lnTo>
                    <a:pt x="7306005" y="520700"/>
                  </a:lnTo>
                  <a:lnTo>
                    <a:pt x="6827723" y="381000"/>
                  </a:lnTo>
                  <a:lnTo>
                    <a:pt x="6784264" y="355600"/>
                  </a:lnTo>
                  <a:lnTo>
                    <a:pt x="6697332" y="330200"/>
                  </a:lnTo>
                  <a:lnTo>
                    <a:pt x="6653885" y="304800"/>
                  </a:lnTo>
                  <a:lnTo>
                    <a:pt x="6610426" y="292100"/>
                  </a:lnTo>
                  <a:lnTo>
                    <a:pt x="6566967" y="266700"/>
                  </a:lnTo>
                  <a:lnTo>
                    <a:pt x="6175438" y="127000"/>
                  </a:lnTo>
                  <a:lnTo>
                    <a:pt x="6139243" y="127000"/>
                  </a:lnTo>
                  <a:lnTo>
                    <a:pt x="6030087" y="88900"/>
                  </a:lnTo>
                  <a:lnTo>
                    <a:pt x="5993511" y="88900"/>
                  </a:lnTo>
                  <a:lnTo>
                    <a:pt x="5920041" y="63500"/>
                  </a:lnTo>
                  <a:lnTo>
                    <a:pt x="5883160" y="63500"/>
                  </a:lnTo>
                  <a:lnTo>
                    <a:pt x="5846191" y="50800"/>
                  </a:lnTo>
                  <a:lnTo>
                    <a:pt x="5809107" y="50800"/>
                  </a:lnTo>
                  <a:lnTo>
                    <a:pt x="5771934" y="38100"/>
                  </a:lnTo>
                  <a:lnTo>
                    <a:pt x="5734659" y="38100"/>
                  </a:lnTo>
                  <a:lnTo>
                    <a:pt x="5697283" y="25400"/>
                  </a:lnTo>
                  <a:lnTo>
                    <a:pt x="5622239" y="25400"/>
                  </a:lnTo>
                  <a:lnTo>
                    <a:pt x="5584571" y="12700"/>
                  </a:lnTo>
                  <a:lnTo>
                    <a:pt x="5470957" y="12700"/>
                  </a:lnTo>
                  <a:lnTo>
                    <a:pt x="5432895" y="0"/>
                  </a:lnTo>
                  <a:lnTo>
                    <a:pt x="5007635" y="0"/>
                  </a:lnTo>
                  <a:lnTo>
                    <a:pt x="4968392" y="12700"/>
                  </a:lnTo>
                  <a:lnTo>
                    <a:pt x="4850028" y="12700"/>
                  </a:lnTo>
                  <a:lnTo>
                    <a:pt x="4810391" y="25400"/>
                  </a:lnTo>
                  <a:lnTo>
                    <a:pt x="4770640" y="25400"/>
                  </a:lnTo>
                  <a:lnTo>
                    <a:pt x="4730788" y="38100"/>
                  </a:lnTo>
                  <a:lnTo>
                    <a:pt x="4650803" y="38100"/>
                  </a:lnTo>
                  <a:lnTo>
                    <a:pt x="4610659" y="50800"/>
                  </a:lnTo>
                  <a:lnTo>
                    <a:pt x="4570425" y="50800"/>
                  </a:lnTo>
                  <a:lnTo>
                    <a:pt x="4489640" y="76200"/>
                  </a:lnTo>
                  <a:lnTo>
                    <a:pt x="4449102" y="76200"/>
                  </a:lnTo>
                  <a:lnTo>
                    <a:pt x="4367733" y="101600"/>
                  </a:lnTo>
                  <a:lnTo>
                    <a:pt x="4326890" y="101600"/>
                  </a:lnTo>
                  <a:lnTo>
                    <a:pt x="4203801" y="139700"/>
                  </a:lnTo>
                  <a:lnTo>
                    <a:pt x="4162564" y="139700"/>
                  </a:lnTo>
                  <a:lnTo>
                    <a:pt x="3829164" y="241300"/>
                  </a:lnTo>
                  <a:lnTo>
                    <a:pt x="3787038" y="266700"/>
                  </a:lnTo>
                  <a:lnTo>
                    <a:pt x="3617569" y="317500"/>
                  </a:lnTo>
                  <a:lnTo>
                    <a:pt x="3574961" y="342900"/>
                  </a:lnTo>
                  <a:lnTo>
                    <a:pt x="3489426" y="368300"/>
                  </a:lnTo>
                  <a:lnTo>
                    <a:pt x="3446526" y="393700"/>
                  </a:lnTo>
                  <a:lnTo>
                    <a:pt x="3403511" y="406400"/>
                  </a:lnTo>
                  <a:lnTo>
                    <a:pt x="3360407" y="431800"/>
                  </a:lnTo>
                  <a:lnTo>
                    <a:pt x="3317189" y="444500"/>
                  </a:lnTo>
                  <a:lnTo>
                    <a:pt x="3273882" y="469900"/>
                  </a:lnTo>
                  <a:lnTo>
                    <a:pt x="3230486" y="482600"/>
                  </a:lnTo>
                  <a:lnTo>
                    <a:pt x="3143377" y="533400"/>
                  </a:lnTo>
                  <a:lnTo>
                    <a:pt x="3099676" y="546100"/>
                  </a:lnTo>
                  <a:lnTo>
                    <a:pt x="3011970" y="596900"/>
                  </a:lnTo>
                  <a:lnTo>
                    <a:pt x="2967977" y="609600"/>
                  </a:lnTo>
                  <a:lnTo>
                    <a:pt x="2341600" y="965200"/>
                  </a:lnTo>
                  <a:lnTo>
                    <a:pt x="2296122" y="1003300"/>
                  </a:lnTo>
                  <a:lnTo>
                    <a:pt x="2204859" y="1054100"/>
                  </a:lnTo>
                  <a:lnTo>
                    <a:pt x="2159089" y="1092200"/>
                  </a:lnTo>
                  <a:lnTo>
                    <a:pt x="2067229" y="1143000"/>
                  </a:lnTo>
                  <a:lnTo>
                    <a:pt x="2021154" y="1181100"/>
                  </a:lnTo>
                  <a:lnTo>
                    <a:pt x="1974977" y="1206500"/>
                  </a:lnTo>
                  <a:lnTo>
                    <a:pt x="1928710" y="1244600"/>
                  </a:lnTo>
                  <a:lnTo>
                    <a:pt x="1882330" y="1270000"/>
                  </a:lnTo>
                  <a:lnTo>
                    <a:pt x="1789290" y="1346200"/>
                  </a:lnTo>
                  <a:lnTo>
                    <a:pt x="1742630" y="1371600"/>
                  </a:lnTo>
                  <a:lnTo>
                    <a:pt x="1648993" y="1447800"/>
                  </a:lnTo>
                  <a:lnTo>
                    <a:pt x="1602028" y="1473200"/>
                  </a:lnTo>
                  <a:lnTo>
                    <a:pt x="1413179" y="1625600"/>
                  </a:lnTo>
                  <a:lnTo>
                    <a:pt x="1365719" y="1651000"/>
                  </a:lnTo>
                  <a:lnTo>
                    <a:pt x="1078877" y="1879600"/>
                  </a:lnTo>
                  <a:lnTo>
                    <a:pt x="1030732" y="1930400"/>
                  </a:lnTo>
                  <a:lnTo>
                    <a:pt x="837133" y="2082800"/>
                  </a:lnTo>
                  <a:lnTo>
                    <a:pt x="788492" y="2133600"/>
                  </a:lnTo>
                  <a:lnTo>
                    <a:pt x="690905" y="2209800"/>
                  </a:lnTo>
                  <a:lnTo>
                    <a:pt x="641959" y="2260600"/>
                  </a:lnTo>
                  <a:lnTo>
                    <a:pt x="592912" y="2298700"/>
                  </a:lnTo>
                  <a:lnTo>
                    <a:pt x="543775" y="2349500"/>
                  </a:lnTo>
                  <a:lnTo>
                    <a:pt x="494538" y="2387600"/>
                  </a:lnTo>
                  <a:lnTo>
                    <a:pt x="445198" y="2438400"/>
                  </a:lnTo>
                  <a:lnTo>
                    <a:pt x="395757" y="2476500"/>
                  </a:lnTo>
                  <a:lnTo>
                    <a:pt x="346227" y="2527300"/>
                  </a:lnTo>
                  <a:lnTo>
                    <a:pt x="296595" y="2565400"/>
                  </a:lnTo>
                  <a:lnTo>
                    <a:pt x="197027" y="2667000"/>
                  </a:lnTo>
                  <a:lnTo>
                    <a:pt x="153809" y="2705100"/>
                  </a:lnTo>
                  <a:lnTo>
                    <a:pt x="111188" y="2743200"/>
                  </a:lnTo>
                  <a:lnTo>
                    <a:pt x="69138" y="2781300"/>
                  </a:lnTo>
                  <a:lnTo>
                    <a:pt x="27660" y="2819400"/>
                  </a:lnTo>
                  <a:lnTo>
                    <a:pt x="0" y="2857500"/>
                  </a:lnTo>
                  <a:lnTo>
                    <a:pt x="0" y="7429500"/>
                  </a:lnTo>
                  <a:lnTo>
                    <a:pt x="37744" y="7454900"/>
                  </a:lnTo>
                  <a:lnTo>
                    <a:pt x="121551" y="7505700"/>
                  </a:lnTo>
                  <a:lnTo>
                    <a:pt x="207683" y="7556500"/>
                  </a:lnTo>
                  <a:lnTo>
                    <a:pt x="251612" y="7569200"/>
                  </a:lnTo>
                  <a:lnTo>
                    <a:pt x="341223" y="7620000"/>
                  </a:lnTo>
                  <a:lnTo>
                    <a:pt x="433158" y="7670800"/>
                  </a:lnTo>
                  <a:lnTo>
                    <a:pt x="575424" y="7747000"/>
                  </a:lnTo>
                  <a:lnTo>
                    <a:pt x="624001" y="7759700"/>
                  </a:lnTo>
                  <a:lnTo>
                    <a:pt x="773239" y="7835900"/>
                  </a:lnTo>
                  <a:lnTo>
                    <a:pt x="824141" y="7861300"/>
                  </a:lnTo>
                  <a:lnTo>
                    <a:pt x="875626" y="7874000"/>
                  </a:lnTo>
                  <a:lnTo>
                    <a:pt x="1033576" y="7950200"/>
                  </a:lnTo>
                  <a:lnTo>
                    <a:pt x="1087386" y="7975600"/>
                  </a:lnTo>
                  <a:lnTo>
                    <a:pt x="1141780" y="7988300"/>
                  </a:lnTo>
                  <a:lnTo>
                    <a:pt x="1308442" y="8064500"/>
                  </a:lnTo>
                  <a:lnTo>
                    <a:pt x="1908378" y="8293100"/>
                  </a:lnTo>
                  <a:lnTo>
                    <a:pt x="1973694" y="8305800"/>
                  </a:lnTo>
                  <a:lnTo>
                    <a:pt x="2423388" y="8483600"/>
                  </a:lnTo>
                  <a:lnTo>
                    <a:pt x="2486545" y="8496300"/>
                  </a:lnTo>
                  <a:lnTo>
                    <a:pt x="2674442" y="8572500"/>
                  </a:lnTo>
                  <a:lnTo>
                    <a:pt x="2736532" y="8585200"/>
                  </a:lnTo>
                  <a:lnTo>
                    <a:pt x="2921203" y="8661400"/>
                  </a:lnTo>
                  <a:lnTo>
                    <a:pt x="2982214" y="8674100"/>
                  </a:lnTo>
                  <a:lnTo>
                    <a:pt x="3103448" y="8724900"/>
                  </a:lnTo>
                  <a:lnTo>
                    <a:pt x="3163659" y="8737600"/>
                  </a:lnTo>
                  <a:lnTo>
                    <a:pt x="3223603" y="8763000"/>
                  </a:lnTo>
                  <a:lnTo>
                    <a:pt x="3283280" y="8775700"/>
                  </a:lnTo>
                  <a:lnTo>
                    <a:pt x="3401822" y="8826500"/>
                  </a:lnTo>
                  <a:lnTo>
                    <a:pt x="3460686" y="8839200"/>
                  </a:lnTo>
                  <a:lnTo>
                    <a:pt x="3519297" y="8864600"/>
                  </a:lnTo>
                  <a:lnTo>
                    <a:pt x="3577628" y="8877300"/>
                  </a:lnTo>
                  <a:lnTo>
                    <a:pt x="3635692" y="8902700"/>
                  </a:lnTo>
                  <a:lnTo>
                    <a:pt x="3693477" y="8915400"/>
                  </a:lnTo>
                  <a:lnTo>
                    <a:pt x="3751008" y="8940800"/>
                  </a:lnTo>
                  <a:lnTo>
                    <a:pt x="3808272" y="8953500"/>
                  </a:lnTo>
                  <a:lnTo>
                    <a:pt x="3865257" y="8978900"/>
                  </a:lnTo>
                  <a:lnTo>
                    <a:pt x="3921976" y="8991600"/>
                  </a:lnTo>
                  <a:lnTo>
                    <a:pt x="3978427" y="9017000"/>
                  </a:lnTo>
                  <a:lnTo>
                    <a:pt x="4090530" y="9042400"/>
                  </a:lnTo>
                  <a:lnTo>
                    <a:pt x="4146169" y="9067800"/>
                  </a:lnTo>
                  <a:lnTo>
                    <a:pt x="4256659" y="9093200"/>
                  </a:lnTo>
                  <a:lnTo>
                    <a:pt x="4311497" y="9118600"/>
                  </a:lnTo>
                  <a:lnTo>
                    <a:pt x="4420374" y="9144000"/>
                  </a:lnTo>
                  <a:lnTo>
                    <a:pt x="4474400" y="9169400"/>
                  </a:lnTo>
                  <a:lnTo>
                    <a:pt x="4581664" y="9194800"/>
                  </a:lnTo>
                  <a:lnTo>
                    <a:pt x="4634890" y="9220200"/>
                  </a:lnTo>
                  <a:lnTo>
                    <a:pt x="4845126" y="9271000"/>
                  </a:lnTo>
                  <a:lnTo>
                    <a:pt x="4897005" y="9296400"/>
                  </a:lnTo>
                  <a:lnTo>
                    <a:pt x="5595201" y="9474200"/>
                  </a:lnTo>
                  <a:lnTo>
                    <a:pt x="5970524" y="9575800"/>
                  </a:lnTo>
                  <a:lnTo>
                    <a:pt x="6016231" y="9575800"/>
                  </a:lnTo>
                  <a:lnTo>
                    <a:pt x="6151740" y="9613900"/>
                  </a:lnTo>
                  <a:lnTo>
                    <a:pt x="6196368" y="9613900"/>
                  </a:lnTo>
                  <a:lnTo>
                    <a:pt x="6328664" y="9652000"/>
                  </a:lnTo>
                  <a:lnTo>
                    <a:pt x="6372212" y="9652000"/>
                  </a:lnTo>
                  <a:lnTo>
                    <a:pt x="6458521" y="9677400"/>
                  </a:lnTo>
                  <a:lnTo>
                    <a:pt x="6501282" y="9677400"/>
                  </a:lnTo>
                  <a:lnTo>
                    <a:pt x="6585979" y="9702800"/>
                  </a:lnTo>
                  <a:lnTo>
                    <a:pt x="6627927" y="9702800"/>
                  </a:lnTo>
                  <a:lnTo>
                    <a:pt x="6669595" y="9715500"/>
                  </a:lnTo>
                  <a:lnTo>
                    <a:pt x="6711010" y="9715500"/>
                  </a:lnTo>
                  <a:lnTo>
                    <a:pt x="6793027" y="9740900"/>
                  </a:lnTo>
                  <a:lnTo>
                    <a:pt x="6833629" y="9740900"/>
                  </a:lnTo>
                  <a:lnTo>
                    <a:pt x="6873964" y="9753600"/>
                  </a:lnTo>
                  <a:lnTo>
                    <a:pt x="6914032" y="9753600"/>
                  </a:lnTo>
                  <a:lnTo>
                    <a:pt x="6953821" y="9766300"/>
                  </a:lnTo>
                  <a:lnTo>
                    <a:pt x="6993356" y="9766300"/>
                  </a:lnTo>
                  <a:lnTo>
                    <a:pt x="7032612" y="9779000"/>
                  </a:lnTo>
                  <a:lnTo>
                    <a:pt x="7110323" y="9779000"/>
                  </a:lnTo>
                  <a:lnTo>
                    <a:pt x="7148779" y="9791700"/>
                  </a:lnTo>
                  <a:lnTo>
                    <a:pt x="7186968" y="9791700"/>
                  </a:lnTo>
                  <a:lnTo>
                    <a:pt x="7224890" y="9804400"/>
                  </a:lnTo>
                  <a:lnTo>
                    <a:pt x="7299909" y="9804400"/>
                  </a:lnTo>
                  <a:lnTo>
                    <a:pt x="7337031" y="9817100"/>
                  </a:lnTo>
                  <a:lnTo>
                    <a:pt x="7410437" y="9817100"/>
                  </a:lnTo>
                  <a:lnTo>
                    <a:pt x="7446746" y="9829800"/>
                  </a:lnTo>
                  <a:lnTo>
                    <a:pt x="7554049" y="9829800"/>
                  </a:lnTo>
                  <a:lnTo>
                    <a:pt x="7589279" y="9842500"/>
                  </a:lnTo>
                  <a:lnTo>
                    <a:pt x="7727518" y="9842500"/>
                  </a:lnTo>
                  <a:lnTo>
                    <a:pt x="7761402" y="9855200"/>
                  </a:lnTo>
                  <a:lnTo>
                    <a:pt x="8577707" y="9855200"/>
                  </a:lnTo>
                  <a:lnTo>
                    <a:pt x="8617534" y="9842500"/>
                  </a:lnTo>
                  <a:lnTo>
                    <a:pt x="8738311" y="9842500"/>
                  </a:lnTo>
                  <a:lnTo>
                    <a:pt x="8779015" y="9855200"/>
                  </a:lnTo>
                  <a:lnTo>
                    <a:pt x="9198178" y="9855200"/>
                  </a:lnTo>
                  <a:lnTo>
                    <a:pt x="9241307" y="9867900"/>
                  </a:lnTo>
                  <a:lnTo>
                    <a:pt x="9460268" y="9867900"/>
                  </a:lnTo>
                  <a:lnTo>
                    <a:pt x="9504718" y="9880600"/>
                  </a:lnTo>
                  <a:lnTo>
                    <a:pt x="9639402" y="9880600"/>
                  </a:lnTo>
                  <a:lnTo>
                    <a:pt x="9684728" y="9893300"/>
                  </a:lnTo>
                  <a:lnTo>
                    <a:pt x="9822066" y="9893300"/>
                  </a:lnTo>
                  <a:lnTo>
                    <a:pt x="9868281" y="9906000"/>
                  </a:lnTo>
                  <a:lnTo>
                    <a:pt x="9961372" y="9906000"/>
                  </a:lnTo>
                  <a:lnTo>
                    <a:pt x="10008248" y="9918700"/>
                  </a:lnTo>
                  <a:lnTo>
                    <a:pt x="10102672" y="9918700"/>
                  </a:lnTo>
                  <a:lnTo>
                    <a:pt x="10150208" y="9931400"/>
                  </a:lnTo>
                  <a:lnTo>
                    <a:pt x="10197973" y="9931400"/>
                  </a:lnTo>
                  <a:lnTo>
                    <a:pt x="10245954" y="9944100"/>
                  </a:lnTo>
                  <a:lnTo>
                    <a:pt x="10342575" y="9944100"/>
                  </a:lnTo>
                  <a:lnTo>
                    <a:pt x="10391216" y="9956800"/>
                  </a:lnTo>
                  <a:lnTo>
                    <a:pt x="10440073" y="9956800"/>
                  </a:lnTo>
                  <a:lnTo>
                    <a:pt x="10466768" y="9969487"/>
                  </a:lnTo>
                  <a:lnTo>
                    <a:pt x="16868686" y="9969487"/>
                  </a:lnTo>
                  <a:lnTo>
                    <a:pt x="16872458" y="9956800"/>
                  </a:lnTo>
                  <a:lnTo>
                    <a:pt x="16902697" y="9931400"/>
                  </a:lnTo>
                  <a:lnTo>
                    <a:pt x="16962425" y="9880600"/>
                  </a:lnTo>
                  <a:lnTo>
                    <a:pt x="16991915" y="9842500"/>
                  </a:lnTo>
                  <a:lnTo>
                    <a:pt x="17050131" y="9791700"/>
                  </a:lnTo>
                  <a:lnTo>
                    <a:pt x="17078859" y="9753600"/>
                  </a:lnTo>
                  <a:lnTo>
                    <a:pt x="17107345" y="9728200"/>
                  </a:lnTo>
                  <a:lnTo>
                    <a:pt x="17135577" y="9690100"/>
                  </a:lnTo>
                  <a:lnTo>
                    <a:pt x="17163555" y="9664700"/>
                  </a:lnTo>
                  <a:lnTo>
                    <a:pt x="17191279" y="9626600"/>
                  </a:lnTo>
                  <a:lnTo>
                    <a:pt x="17218749" y="9588500"/>
                  </a:lnTo>
                  <a:lnTo>
                    <a:pt x="17245965" y="9563100"/>
                  </a:lnTo>
                  <a:lnTo>
                    <a:pt x="17272940" y="9525000"/>
                  </a:lnTo>
                  <a:lnTo>
                    <a:pt x="17299661" y="9486900"/>
                  </a:lnTo>
                  <a:lnTo>
                    <a:pt x="17326128" y="9461500"/>
                  </a:lnTo>
                  <a:lnTo>
                    <a:pt x="17352341" y="9423400"/>
                  </a:lnTo>
                  <a:lnTo>
                    <a:pt x="17378299" y="9385300"/>
                  </a:lnTo>
                  <a:lnTo>
                    <a:pt x="17404017" y="9347200"/>
                  </a:lnTo>
                  <a:lnTo>
                    <a:pt x="17429468" y="9309100"/>
                  </a:lnTo>
                  <a:lnTo>
                    <a:pt x="17454677" y="9271000"/>
                  </a:lnTo>
                  <a:lnTo>
                    <a:pt x="17479633" y="9232900"/>
                  </a:lnTo>
                  <a:lnTo>
                    <a:pt x="17504334" y="9194800"/>
                  </a:lnTo>
                  <a:lnTo>
                    <a:pt x="17528794" y="9156700"/>
                  </a:lnTo>
                  <a:lnTo>
                    <a:pt x="17552988" y="9118600"/>
                  </a:lnTo>
                  <a:lnTo>
                    <a:pt x="17576940" y="9080500"/>
                  </a:lnTo>
                  <a:lnTo>
                    <a:pt x="17600638" y="9029700"/>
                  </a:lnTo>
                  <a:lnTo>
                    <a:pt x="17624082" y="8991600"/>
                  </a:lnTo>
                  <a:lnTo>
                    <a:pt x="17647285" y="8953500"/>
                  </a:lnTo>
                  <a:lnTo>
                    <a:pt x="17670222" y="8915400"/>
                  </a:lnTo>
                  <a:lnTo>
                    <a:pt x="17692916" y="8864600"/>
                  </a:lnTo>
                  <a:lnTo>
                    <a:pt x="17715357" y="8826500"/>
                  </a:lnTo>
                  <a:lnTo>
                    <a:pt x="17737544" y="8775700"/>
                  </a:lnTo>
                  <a:lnTo>
                    <a:pt x="17759477" y="8737600"/>
                  </a:lnTo>
                  <a:lnTo>
                    <a:pt x="17781169" y="8686800"/>
                  </a:lnTo>
                  <a:lnTo>
                    <a:pt x="17802594" y="8648700"/>
                  </a:lnTo>
                  <a:lnTo>
                    <a:pt x="17823777" y="8597900"/>
                  </a:lnTo>
                  <a:lnTo>
                    <a:pt x="17844707" y="8547100"/>
                  </a:lnTo>
                  <a:lnTo>
                    <a:pt x="17865382" y="8509000"/>
                  </a:lnTo>
                  <a:lnTo>
                    <a:pt x="17885817" y="8458200"/>
                  </a:lnTo>
                  <a:lnTo>
                    <a:pt x="17905984" y="8407400"/>
                  </a:lnTo>
                  <a:lnTo>
                    <a:pt x="17925911" y="8356600"/>
                  </a:lnTo>
                  <a:lnTo>
                    <a:pt x="17945583" y="8318500"/>
                  </a:lnTo>
                  <a:lnTo>
                    <a:pt x="17965001" y="8267700"/>
                  </a:lnTo>
                  <a:lnTo>
                    <a:pt x="17984166" y="8216900"/>
                  </a:lnTo>
                  <a:lnTo>
                    <a:pt x="18003089" y="8166100"/>
                  </a:lnTo>
                  <a:lnTo>
                    <a:pt x="18021758" y="8115300"/>
                  </a:lnTo>
                  <a:lnTo>
                    <a:pt x="18040173" y="8064500"/>
                  </a:lnTo>
                  <a:lnTo>
                    <a:pt x="18058321" y="8013700"/>
                  </a:lnTo>
                  <a:lnTo>
                    <a:pt x="18076241" y="7950200"/>
                  </a:lnTo>
                  <a:lnTo>
                    <a:pt x="18093894" y="7899400"/>
                  </a:lnTo>
                  <a:lnTo>
                    <a:pt x="18111305" y="7848600"/>
                  </a:lnTo>
                  <a:lnTo>
                    <a:pt x="18128463" y="7797800"/>
                  </a:lnTo>
                  <a:lnTo>
                    <a:pt x="18145354" y="7734300"/>
                  </a:lnTo>
                  <a:lnTo>
                    <a:pt x="18162016" y="7683500"/>
                  </a:lnTo>
                  <a:lnTo>
                    <a:pt x="18178412" y="7632700"/>
                  </a:lnTo>
                  <a:lnTo>
                    <a:pt x="18194554" y="7569200"/>
                  </a:lnTo>
                  <a:lnTo>
                    <a:pt x="18210454" y="7518400"/>
                  </a:lnTo>
                  <a:lnTo>
                    <a:pt x="18226101" y="7454900"/>
                  </a:lnTo>
                  <a:lnTo>
                    <a:pt x="18241493" y="7404100"/>
                  </a:lnTo>
                  <a:lnTo>
                    <a:pt x="18256631" y="7340600"/>
                  </a:lnTo>
                  <a:lnTo>
                    <a:pt x="18271528" y="7289800"/>
                  </a:lnTo>
                  <a:lnTo>
                    <a:pt x="18286159" y="7226300"/>
                  </a:lnTo>
                  <a:lnTo>
                    <a:pt x="18287988" y="7213600"/>
                  </a:lnTo>
                  <a:lnTo>
                    <a:pt x="18287988" y="2501900"/>
                  </a:lnTo>
                  <a:close/>
                </a:path>
              </a:pathLst>
            </a:custGeom>
            <a:solidFill>
              <a:srgbClr val="C3976C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2311412"/>
                  </a:moveTo>
                  <a:lnTo>
                    <a:pt x="18270246" y="2273312"/>
                  </a:lnTo>
                  <a:lnTo>
                    <a:pt x="18247627" y="2235212"/>
                  </a:lnTo>
                  <a:lnTo>
                    <a:pt x="18224704" y="2197112"/>
                  </a:lnTo>
                  <a:lnTo>
                    <a:pt x="18201488" y="2159012"/>
                  </a:lnTo>
                  <a:lnTo>
                    <a:pt x="18177968" y="2133612"/>
                  </a:lnTo>
                  <a:lnTo>
                    <a:pt x="18154155" y="2095512"/>
                  </a:lnTo>
                  <a:lnTo>
                    <a:pt x="18130038" y="2057412"/>
                  </a:lnTo>
                  <a:lnTo>
                    <a:pt x="18105628" y="2019312"/>
                  </a:lnTo>
                  <a:lnTo>
                    <a:pt x="18080927" y="1993912"/>
                  </a:lnTo>
                  <a:lnTo>
                    <a:pt x="18055908" y="1955812"/>
                  </a:lnTo>
                  <a:lnTo>
                    <a:pt x="18030609" y="1930412"/>
                  </a:lnTo>
                  <a:lnTo>
                    <a:pt x="18005006" y="1892312"/>
                  </a:lnTo>
                  <a:lnTo>
                    <a:pt x="17979098" y="1866912"/>
                  </a:lnTo>
                  <a:lnTo>
                    <a:pt x="17952898" y="1828812"/>
                  </a:lnTo>
                  <a:lnTo>
                    <a:pt x="17926393" y="1803412"/>
                  </a:lnTo>
                  <a:lnTo>
                    <a:pt x="17899596" y="1765312"/>
                  </a:lnTo>
                  <a:lnTo>
                    <a:pt x="17872507" y="1739912"/>
                  </a:lnTo>
                  <a:lnTo>
                    <a:pt x="17817415" y="1689112"/>
                  </a:lnTo>
                  <a:lnTo>
                    <a:pt x="17789436" y="1651012"/>
                  </a:lnTo>
                  <a:lnTo>
                    <a:pt x="17703673" y="1574812"/>
                  </a:lnTo>
                  <a:lnTo>
                    <a:pt x="17645012" y="1524012"/>
                  </a:lnTo>
                  <a:lnTo>
                    <a:pt x="17585144" y="1473212"/>
                  </a:lnTo>
                  <a:lnTo>
                    <a:pt x="17554779" y="1460512"/>
                  </a:lnTo>
                  <a:lnTo>
                    <a:pt x="17524095" y="1435112"/>
                  </a:lnTo>
                  <a:lnTo>
                    <a:pt x="17461865" y="1384312"/>
                  </a:lnTo>
                  <a:lnTo>
                    <a:pt x="17430293" y="1371612"/>
                  </a:lnTo>
                  <a:lnTo>
                    <a:pt x="17398429" y="1346212"/>
                  </a:lnTo>
                  <a:lnTo>
                    <a:pt x="17366260" y="1333512"/>
                  </a:lnTo>
                  <a:lnTo>
                    <a:pt x="17333799" y="1308112"/>
                  </a:lnTo>
                  <a:lnTo>
                    <a:pt x="17301045" y="1295412"/>
                  </a:lnTo>
                  <a:lnTo>
                    <a:pt x="17267974" y="1270012"/>
                  </a:lnTo>
                  <a:lnTo>
                    <a:pt x="17200969" y="1244612"/>
                  </a:lnTo>
                  <a:lnTo>
                    <a:pt x="17167009" y="1219212"/>
                  </a:lnTo>
                  <a:lnTo>
                    <a:pt x="16957028" y="1143012"/>
                  </a:lnTo>
                  <a:lnTo>
                    <a:pt x="16736314" y="1066812"/>
                  </a:lnTo>
                  <a:lnTo>
                    <a:pt x="16698481" y="1066812"/>
                  </a:lnTo>
                  <a:lnTo>
                    <a:pt x="16621925" y="1041412"/>
                  </a:lnTo>
                  <a:lnTo>
                    <a:pt x="16583203" y="1041412"/>
                  </a:lnTo>
                  <a:lnTo>
                    <a:pt x="16544189" y="1028712"/>
                  </a:lnTo>
                  <a:lnTo>
                    <a:pt x="16504857" y="1028712"/>
                  </a:lnTo>
                  <a:lnTo>
                    <a:pt x="16465245" y="1016012"/>
                  </a:lnTo>
                  <a:lnTo>
                    <a:pt x="16385108" y="1016012"/>
                  </a:lnTo>
                  <a:lnTo>
                    <a:pt x="16344595" y="1003312"/>
                  </a:lnTo>
                  <a:lnTo>
                    <a:pt x="16179559" y="1003312"/>
                  </a:lnTo>
                  <a:lnTo>
                    <a:pt x="16137560" y="990612"/>
                  </a:lnTo>
                  <a:lnTo>
                    <a:pt x="16009760" y="990612"/>
                  </a:lnTo>
                  <a:lnTo>
                    <a:pt x="15966555" y="1003312"/>
                  </a:lnTo>
                  <a:lnTo>
                    <a:pt x="15790787" y="1003312"/>
                  </a:lnTo>
                  <a:lnTo>
                    <a:pt x="15746108" y="1016012"/>
                  </a:lnTo>
                  <a:lnTo>
                    <a:pt x="15655836" y="1016012"/>
                  </a:lnTo>
                  <a:lnTo>
                    <a:pt x="15610256" y="1028712"/>
                  </a:lnTo>
                  <a:lnTo>
                    <a:pt x="15564371" y="1028712"/>
                  </a:lnTo>
                  <a:lnTo>
                    <a:pt x="15471712" y="1054112"/>
                  </a:lnTo>
                  <a:lnTo>
                    <a:pt x="15424938" y="1054112"/>
                  </a:lnTo>
                  <a:lnTo>
                    <a:pt x="15330500" y="1079512"/>
                  </a:lnTo>
                  <a:lnTo>
                    <a:pt x="15282825" y="1079512"/>
                  </a:lnTo>
                  <a:lnTo>
                    <a:pt x="14789734" y="1206512"/>
                  </a:lnTo>
                  <a:lnTo>
                    <a:pt x="14738782" y="1231912"/>
                  </a:lnTo>
                  <a:lnTo>
                    <a:pt x="14687537" y="1244612"/>
                  </a:lnTo>
                  <a:lnTo>
                    <a:pt x="14630299" y="1257312"/>
                  </a:lnTo>
                  <a:lnTo>
                    <a:pt x="14573276" y="1282712"/>
                  </a:lnTo>
                  <a:lnTo>
                    <a:pt x="14459890" y="1308112"/>
                  </a:lnTo>
                  <a:lnTo>
                    <a:pt x="14403515" y="1333512"/>
                  </a:lnTo>
                  <a:lnTo>
                    <a:pt x="14235697" y="1371612"/>
                  </a:lnTo>
                  <a:lnTo>
                    <a:pt x="14180185" y="1397012"/>
                  </a:lnTo>
                  <a:lnTo>
                    <a:pt x="13743902" y="1498612"/>
                  </a:lnTo>
                  <a:lnTo>
                    <a:pt x="13690333" y="1498612"/>
                  </a:lnTo>
                  <a:lnTo>
                    <a:pt x="13530948" y="1536712"/>
                  </a:lnTo>
                  <a:lnTo>
                    <a:pt x="13478243" y="1536712"/>
                  </a:lnTo>
                  <a:lnTo>
                    <a:pt x="13373494" y="1562112"/>
                  </a:lnTo>
                  <a:lnTo>
                    <a:pt x="13321437" y="1562112"/>
                  </a:lnTo>
                  <a:lnTo>
                    <a:pt x="13269608" y="1574812"/>
                  </a:lnTo>
                  <a:lnTo>
                    <a:pt x="13217982" y="1574812"/>
                  </a:lnTo>
                  <a:lnTo>
                    <a:pt x="13166585" y="1587512"/>
                  </a:lnTo>
                  <a:lnTo>
                    <a:pt x="13115392" y="1587512"/>
                  </a:lnTo>
                  <a:lnTo>
                    <a:pt x="13064427" y="1600212"/>
                  </a:lnTo>
                  <a:lnTo>
                    <a:pt x="13013665" y="1600212"/>
                  </a:lnTo>
                  <a:lnTo>
                    <a:pt x="12963131" y="1612912"/>
                  </a:lnTo>
                  <a:lnTo>
                    <a:pt x="12812802" y="1612912"/>
                  </a:lnTo>
                  <a:lnTo>
                    <a:pt x="12763132" y="1625612"/>
                  </a:lnTo>
                  <a:lnTo>
                    <a:pt x="12230951" y="1625612"/>
                  </a:lnTo>
                  <a:lnTo>
                    <a:pt x="12183859" y="1612912"/>
                  </a:lnTo>
                  <a:lnTo>
                    <a:pt x="12043905" y="1612912"/>
                  </a:lnTo>
                  <a:lnTo>
                    <a:pt x="11997690" y="1600212"/>
                  </a:lnTo>
                  <a:lnTo>
                    <a:pt x="11951691" y="1600212"/>
                  </a:lnTo>
                  <a:lnTo>
                    <a:pt x="11905894" y="1587512"/>
                  </a:lnTo>
                  <a:lnTo>
                    <a:pt x="11814975" y="1587512"/>
                  </a:lnTo>
                  <a:lnTo>
                    <a:pt x="11724907" y="1562112"/>
                  </a:lnTo>
                  <a:lnTo>
                    <a:pt x="11680203" y="1562112"/>
                  </a:lnTo>
                  <a:lnTo>
                    <a:pt x="11635702" y="1549412"/>
                  </a:lnTo>
                  <a:lnTo>
                    <a:pt x="11591430" y="1549412"/>
                  </a:lnTo>
                  <a:lnTo>
                    <a:pt x="11459896" y="1511312"/>
                  </a:lnTo>
                  <a:lnTo>
                    <a:pt x="11416487" y="1511312"/>
                  </a:lnTo>
                  <a:lnTo>
                    <a:pt x="10994238" y="1384312"/>
                  </a:lnTo>
                  <a:lnTo>
                    <a:pt x="10953204" y="1358912"/>
                  </a:lnTo>
                  <a:lnTo>
                    <a:pt x="10831398" y="1320812"/>
                  </a:lnTo>
                  <a:lnTo>
                    <a:pt x="10791228" y="1295412"/>
                  </a:lnTo>
                  <a:lnTo>
                    <a:pt x="10751261" y="1282712"/>
                  </a:lnTo>
                  <a:lnTo>
                    <a:pt x="10711523" y="1257312"/>
                  </a:lnTo>
                  <a:lnTo>
                    <a:pt x="10632694" y="1231912"/>
                  </a:lnTo>
                  <a:lnTo>
                    <a:pt x="10554729" y="1181112"/>
                  </a:lnTo>
                  <a:lnTo>
                    <a:pt x="10516070" y="1168412"/>
                  </a:lnTo>
                  <a:lnTo>
                    <a:pt x="10477627" y="1143012"/>
                  </a:lnTo>
                  <a:lnTo>
                    <a:pt x="10439387" y="1130312"/>
                  </a:lnTo>
                  <a:lnTo>
                    <a:pt x="10326002" y="1054112"/>
                  </a:lnTo>
                  <a:lnTo>
                    <a:pt x="10288638" y="1041412"/>
                  </a:lnTo>
                  <a:lnTo>
                    <a:pt x="10177843" y="965212"/>
                  </a:lnTo>
                  <a:lnTo>
                    <a:pt x="10033140" y="863612"/>
                  </a:lnTo>
                  <a:lnTo>
                    <a:pt x="9891890" y="762012"/>
                  </a:lnTo>
                  <a:lnTo>
                    <a:pt x="9857118" y="723912"/>
                  </a:lnTo>
                  <a:lnTo>
                    <a:pt x="9754095" y="647712"/>
                  </a:lnTo>
                  <a:lnTo>
                    <a:pt x="9720186" y="609612"/>
                  </a:lnTo>
                  <a:lnTo>
                    <a:pt x="9686493" y="584212"/>
                  </a:lnTo>
                  <a:lnTo>
                    <a:pt x="9653016" y="546112"/>
                  </a:lnTo>
                  <a:lnTo>
                    <a:pt x="9619755" y="520712"/>
                  </a:lnTo>
                  <a:lnTo>
                    <a:pt x="9586709" y="482612"/>
                  </a:lnTo>
                  <a:lnTo>
                    <a:pt x="9553880" y="457212"/>
                  </a:lnTo>
                  <a:lnTo>
                    <a:pt x="9521266" y="419112"/>
                  </a:lnTo>
                  <a:lnTo>
                    <a:pt x="9488868" y="393712"/>
                  </a:lnTo>
                  <a:lnTo>
                    <a:pt x="9424733" y="317512"/>
                  </a:lnTo>
                  <a:lnTo>
                    <a:pt x="9392983" y="292112"/>
                  </a:lnTo>
                  <a:lnTo>
                    <a:pt x="9330131" y="215912"/>
                  </a:lnTo>
                  <a:lnTo>
                    <a:pt x="9304820" y="190512"/>
                  </a:lnTo>
                  <a:lnTo>
                    <a:pt x="9279242" y="165112"/>
                  </a:lnTo>
                  <a:lnTo>
                    <a:pt x="9253410" y="139712"/>
                  </a:lnTo>
                  <a:lnTo>
                    <a:pt x="9227299" y="101612"/>
                  </a:lnTo>
                  <a:lnTo>
                    <a:pt x="9174277" y="50812"/>
                  </a:lnTo>
                  <a:lnTo>
                    <a:pt x="9120187" y="0"/>
                  </a:lnTo>
                  <a:lnTo>
                    <a:pt x="1574495" y="0"/>
                  </a:lnTo>
                  <a:lnTo>
                    <a:pt x="1483639" y="50812"/>
                  </a:lnTo>
                  <a:lnTo>
                    <a:pt x="1439075" y="63512"/>
                  </a:lnTo>
                  <a:lnTo>
                    <a:pt x="1351661" y="114312"/>
                  </a:lnTo>
                  <a:lnTo>
                    <a:pt x="1308798" y="139712"/>
                  </a:lnTo>
                  <a:lnTo>
                    <a:pt x="1266520" y="152412"/>
                  </a:lnTo>
                  <a:lnTo>
                    <a:pt x="1183678" y="203212"/>
                  </a:lnTo>
                  <a:lnTo>
                    <a:pt x="1143114" y="228612"/>
                  </a:lnTo>
                  <a:lnTo>
                    <a:pt x="1103122" y="241312"/>
                  </a:lnTo>
                  <a:lnTo>
                    <a:pt x="1024864" y="292112"/>
                  </a:lnTo>
                  <a:lnTo>
                    <a:pt x="986586" y="317512"/>
                  </a:lnTo>
                  <a:lnTo>
                    <a:pt x="948880" y="342912"/>
                  </a:lnTo>
                  <a:lnTo>
                    <a:pt x="911745" y="355612"/>
                  </a:lnTo>
                  <a:lnTo>
                    <a:pt x="875195" y="381012"/>
                  </a:lnTo>
                  <a:lnTo>
                    <a:pt x="839203" y="406412"/>
                  </a:lnTo>
                  <a:lnTo>
                    <a:pt x="803783" y="431812"/>
                  </a:lnTo>
                  <a:lnTo>
                    <a:pt x="768946" y="457212"/>
                  </a:lnTo>
                  <a:lnTo>
                    <a:pt x="734669" y="482612"/>
                  </a:lnTo>
                  <a:lnTo>
                    <a:pt x="700976" y="508012"/>
                  </a:lnTo>
                  <a:lnTo>
                    <a:pt x="667842" y="533412"/>
                  </a:lnTo>
                  <a:lnTo>
                    <a:pt x="635292" y="558812"/>
                  </a:lnTo>
                  <a:lnTo>
                    <a:pt x="603300" y="584212"/>
                  </a:lnTo>
                  <a:lnTo>
                    <a:pt x="571893" y="609612"/>
                  </a:lnTo>
                  <a:lnTo>
                    <a:pt x="541045" y="622312"/>
                  </a:lnTo>
                  <a:lnTo>
                    <a:pt x="510781" y="647712"/>
                  </a:lnTo>
                  <a:lnTo>
                    <a:pt x="481088" y="673112"/>
                  </a:lnTo>
                  <a:lnTo>
                    <a:pt x="451967" y="698512"/>
                  </a:lnTo>
                  <a:lnTo>
                    <a:pt x="423405" y="723912"/>
                  </a:lnTo>
                  <a:lnTo>
                    <a:pt x="395427" y="762012"/>
                  </a:lnTo>
                  <a:lnTo>
                    <a:pt x="341185" y="812812"/>
                  </a:lnTo>
                  <a:lnTo>
                    <a:pt x="289229" y="863612"/>
                  </a:lnTo>
                  <a:lnTo>
                    <a:pt x="239560" y="914412"/>
                  </a:lnTo>
                  <a:lnTo>
                    <a:pt x="192176" y="965212"/>
                  </a:lnTo>
                  <a:lnTo>
                    <a:pt x="147078" y="1016012"/>
                  </a:lnTo>
                  <a:lnTo>
                    <a:pt x="125399" y="1054112"/>
                  </a:lnTo>
                  <a:lnTo>
                    <a:pt x="104279" y="1079512"/>
                  </a:lnTo>
                  <a:lnTo>
                    <a:pt x="83731" y="1104912"/>
                  </a:lnTo>
                  <a:lnTo>
                    <a:pt x="63766" y="1130312"/>
                  </a:lnTo>
                  <a:lnTo>
                    <a:pt x="44361" y="1155712"/>
                  </a:lnTo>
                  <a:lnTo>
                    <a:pt x="25527" y="1193812"/>
                  </a:lnTo>
                  <a:lnTo>
                    <a:pt x="7277" y="1219212"/>
                  </a:lnTo>
                  <a:lnTo>
                    <a:pt x="0" y="1231912"/>
                  </a:lnTo>
                  <a:lnTo>
                    <a:pt x="0" y="3276612"/>
                  </a:lnTo>
                  <a:lnTo>
                    <a:pt x="28498" y="3340112"/>
                  </a:lnTo>
                  <a:lnTo>
                    <a:pt x="47421" y="3378212"/>
                  </a:lnTo>
                  <a:lnTo>
                    <a:pt x="66916" y="3416312"/>
                  </a:lnTo>
                  <a:lnTo>
                    <a:pt x="86982" y="3454412"/>
                  </a:lnTo>
                  <a:lnTo>
                    <a:pt x="107619" y="3492512"/>
                  </a:lnTo>
                  <a:lnTo>
                    <a:pt x="128828" y="3530612"/>
                  </a:lnTo>
                  <a:lnTo>
                    <a:pt x="150609" y="3568712"/>
                  </a:lnTo>
                  <a:lnTo>
                    <a:pt x="172961" y="3606812"/>
                  </a:lnTo>
                  <a:lnTo>
                    <a:pt x="195884" y="3644912"/>
                  </a:lnTo>
                  <a:lnTo>
                    <a:pt x="219379" y="3695712"/>
                  </a:lnTo>
                  <a:lnTo>
                    <a:pt x="243446" y="3733812"/>
                  </a:lnTo>
                  <a:lnTo>
                    <a:pt x="268084" y="3771912"/>
                  </a:lnTo>
                  <a:lnTo>
                    <a:pt x="293293" y="3810012"/>
                  </a:lnTo>
                  <a:lnTo>
                    <a:pt x="319087" y="3848112"/>
                  </a:lnTo>
                  <a:lnTo>
                    <a:pt x="345440" y="3886212"/>
                  </a:lnTo>
                  <a:lnTo>
                    <a:pt x="372364" y="3924312"/>
                  </a:lnTo>
                  <a:lnTo>
                    <a:pt x="399859" y="3975112"/>
                  </a:lnTo>
                  <a:lnTo>
                    <a:pt x="427939" y="4013212"/>
                  </a:lnTo>
                  <a:lnTo>
                    <a:pt x="456577" y="4051312"/>
                  </a:lnTo>
                  <a:lnTo>
                    <a:pt x="485800" y="4089412"/>
                  </a:lnTo>
                  <a:lnTo>
                    <a:pt x="515581" y="4127512"/>
                  </a:lnTo>
                  <a:lnTo>
                    <a:pt x="545947" y="4178312"/>
                  </a:lnTo>
                  <a:lnTo>
                    <a:pt x="576872" y="4216412"/>
                  </a:lnTo>
                  <a:lnTo>
                    <a:pt x="608380" y="4254512"/>
                  </a:lnTo>
                  <a:lnTo>
                    <a:pt x="640461" y="4292612"/>
                  </a:lnTo>
                  <a:lnTo>
                    <a:pt x="673100" y="4343412"/>
                  </a:lnTo>
                  <a:lnTo>
                    <a:pt x="706323" y="4381512"/>
                  </a:lnTo>
                  <a:lnTo>
                    <a:pt x="740117" y="4419612"/>
                  </a:lnTo>
                  <a:lnTo>
                    <a:pt x="774471" y="4470412"/>
                  </a:lnTo>
                  <a:lnTo>
                    <a:pt x="809409" y="4508512"/>
                  </a:lnTo>
                  <a:lnTo>
                    <a:pt x="844918" y="4546612"/>
                  </a:lnTo>
                  <a:lnTo>
                    <a:pt x="880999" y="4597412"/>
                  </a:lnTo>
                  <a:lnTo>
                    <a:pt x="917651" y="4635512"/>
                  </a:lnTo>
                  <a:lnTo>
                    <a:pt x="954874" y="4673612"/>
                  </a:lnTo>
                  <a:lnTo>
                    <a:pt x="992670" y="4724412"/>
                  </a:lnTo>
                  <a:lnTo>
                    <a:pt x="1031036" y="4762512"/>
                  </a:lnTo>
                  <a:lnTo>
                    <a:pt x="1069975" y="4813312"/>
                  </a:lnTo>
                  <a:lnTo>
                    <a:pt x="1109484" y="4851412"/>
                  </a:lnTo>
                  <a:lnTo>
                    <a:pt x="1149565" y="4889512"/>
                  </a:lnTo>
                  <a:lnTo>
                    <a:pt x="1190218" y="4940312"/>
                  </a:lnTo>
                  <a:lnTo>
                    <a:pt x="1231455" y="4978412"/>
                  </a:lnTo>
                  <a:lnTo>
                    <a:pt x="1281303" y="5029212"/>
                  </a:lnTo>
                  <a:lnTo>
                    <a:pt x="1330998" y="5092712"/>
                  </a:lnTo>
                  <a:lnTo>
                    <a:pt x="1577060" y="5346712"/>
                  </a:lnTo>
                  <a:lnTo>
                    <a:pt x="1819122" y="5600712"/>
                  </a:lnTo>
                  <a:lnTo>
                    <a:pt x="1867052" y="5651512"/>
                  </a:lnTo>
                  <a:lnTo>
                    <a:pt x="1914829" y="5689612"/>
                  </a:lnTo>
                  <a:lnTo>
                    <a:pt x="2104326" y="5892812"/>
                  </a:lnTo>
                  <a:lnTo>
                    <a:pt x="2151303" y="5930912"/>
                  </a:lnTo>
                  <a:lnTo>
                    <a:pt x="2291270" y="6083312"/>
                  </a:lnTo>
                  <a:lnTo>
                    <a:pt x="2337612" y="6121412"/>
                  </a:lnTo>
                  <a:lnTo>
                    <a:pt x="2383790" y="6172212"/>
                  </a:lnTo>
                  <a:lnTo>
                    <a:pt x="2429802" y="6210312"/>
                  </a:lnTo>
                  <a:lnTo>
                    <a:pt x="2521356" y="6311912"/>
                  </a:lnTo>
                  <a:lnTo>
                    <a:pt x="2566898" y="6350013"/>
                  </a:lnTo>
                  <a:lnTo>
                    <a:pt x="2612275" y="6400813"/>
                  </a:lnTo>
                  <a:lnTo>
                    <a:pt x="2657487" y="6438913"/>
                  </a:lnTo>
                  <a:lnTo>
                    <a:pt x="2702547" y="6489713"/>
                  </a:lnTo>
                  <a:lnTo>
                    <a:pt x="2747441" y="6527813"/>
                  </a:lnTo>
                  <a:lnTo>
                    <a:pt x="2792184" y="6578613"/>
                  </a:lnTo>
                  <a:lnTo>
                    <a:pt x="2881185" y="6654813"/>
                  </a:lnTo>
                  <a:lnTo>
                    <a:pt x="2925445" y="6705613"/>
                  </a:lnTo>
                  <a:lnTo>
                    <a:pt x="3013481" y="6781813"/>
                  </a:lnTo>
                  <a:lnTo>
                    <a:pt x="3057258" y="6832613"/>
                  </a:lnTo>
                  <a:lnTo>
                    <a:pt x="3187636" y="6946913"/>
                  </a:lnTo>
                  <a:lnTo>
                    <a:pt x="3230778" y="6997713"/>
                  </a:lnTo>
                  <a:lnTo>
                    <a:pt x="3444087" y="7188213"/>
                  </a:lnTo>
                  <a:lnTo>
                    <a:pt x="3653396" y="7378713"/>
                  </a:lnTo>
                  <a:lnTo>
                    <a:pt x="3858717" y="7569213"/>
                  </a:lnTo>
                  <a:lnTo>
                    <a:pt x="3939730" y="7645413"/>
                  </a:lnTo>
                  <a:lnTo>
                    <a:pt x="3979989" y="7670813"/>
                  </a:lnTo>
                  <a:lnTo>
                    <a:pt x="4099826" y="7785113"/>
                  </a:lnTo>
                  <a:lnTo>
                    <a:pt x="4139450" y="7810513"/>
                  </a:lnTo>
                  <a:lnTo>
                    <a:pt x="4218216" y="7886713"/>
                  </a:lnTo>
                  <a:lnTo>
                    <a:pt x="4257370" y="7912113"/>
                  </a:lnTo>
                  <a:lnTo>
                    <a:pt x="4296359" y="7950213"/>
                  </a:lnTo>
                  <a:lnTo>
                    <a:pt x="4335183" y="7975613"/>
                  </a:lnTo>
                  <a:lnTo>
                    <a:pt x="4412348" y="8051813"/>
                  </a:lnTo>
                  <a:lnTo>
                    <a:pt x="4450702" y="8077213"/>
                  </a:lnTo>
                  <a:lnTo>
                    <a:pt x="4488891" y="8115313"/>
                  </a:lnTo>
                  <a:lnTo>
                    <a:pt x="4526915" y="8140713"/>
                  </a:lnTo>
                  <a:lnTo>
                    <a:pt x="4564786" y="8178813"/>
                  </a:lnTo>
                  <a:lnTo>
                    <a:pt x="4640034" y="8229613"/>
                  </a:lnTo>
                  <a:lnTo>
                    <a:pt x="4677422" y="8267713"/>
                  </a:lnTo>
                  <a:lnTo>
                    <a:pt x="4751730" y="8318513"/>
                  </a:lnTo>
                  <a:lnTo>
                    <a:pt x="4788636" y="8356613"/>
                  </a:lnTo>
                  <a:lnTo>
                    <a:pt x="4861966" y="8407413"/>
                  </a:lnTo>
                  <a:lnTo>
                    <a:pt x="4898402" y="8445513"/>
                  </a:lnTo>
                  <a:lnTo>
                    <a:pt x="5078158" y="8572513"/>
                  </a:lnTo>
                  <a:lnTo>
                    <a:pt x="5113617" y="8610613"/>
                  </a:lnTo>
                  <a:lnTo>
                    <a:pt x="5288585" y="8737613"/>
                  </a:lnTo>
                  <a:lnTo>
                    <a:pt x="5425668" y="8839213"/>
                  </a:lnTo>
                  <a:lnTo>
                    <a:pt x="5459539" y="8851913"/>
                  </a:lnTo>
                  <a:lnTo>
                    <a:pt x="5593435" y="8953513"/>
                  </a:lnTo>
                  <a:lnTo>
                    <a:pt x="5626506" y="8966213"/>
                  </a:lnTo>
                  <a:lnTo>
                    <a:pt x="5724779" y="9042413"/>
                  </a:lnTo>
                  <a:lnTo>
                    <a:pt x="5757215" y="9055113"/>
                  </a:lnTo>
                  <a:lnTo>
                    <a:pt x="5821604" y="9105913"/>
                  </a:lnTo>
                  <a:lnTo>
                    <a:pt x="5853557" y="9118613"/>
                  </a:lnTo>
                  <a:lnTo>
                    <a:pt x="5885345" y="9144013"/>
                  </a:lnTo>
                  <a:lnTo>
                    <a:pt x="5916981" y="9156713"/>
                  </a:lnTo>
                  <a:lnTo>
                    <a:pt x="5948464" y="9182113"/>
                  </a:lnTo>
                  <a:lnTo>
                    <a:pt x="5979782" y="9194813"/>
                  </a:lnTo>
                  <a:lnTo>
                    <a:pt x="6010935" y="9220213"/>
                  </a:lnTo>
                  <a:lnTo>
                    <a:pt x="6041936" y="9232913"/>
                  </a:lnTo>
                  <a:lnTo>
                    <a:pt x="6072771" y="9258313"/>
                  </a:lnTo>
                  <a:lnTo>
                    <a:pt x="6103442" y="9271013"/>
                  </a:lnTo>
                  <a:lnTo>
                    <a:pt x="6133960" y="9296413"/>
                  </a:lnTo>
                  <a:lnTo>
                    <a:pt x="6194514" y="9321813"/>
                  </a:lnTo>
                  <a:lnTo>
                    <a:pt x="6224562" y="9347213"/>
                  </a:lnTo>
                  <a:lnTo>
                    <a:pt x="6284150" y="9372613"/>
                  </a:lnTo>
                  <a:lnTo>
                    <a:pt x="6313716" y="9398013"/>
                  </a:lnTo>
                  <a:lnTo>
                    <a:pt x="6401435" y="9436113"/>
                  </a:lnTo>
                  <a:lnTo>
                    <a:pt x="6430353" y="9461513"/>
                  </a:lnTo>
                  <a:lnTo>
                    <a:pt x="6628308" y="9550413"/>
                  </a:lnTo>
                  <a:lnTo>
                    <a:pt x="6737921" y="9601213"/>
                  </a:lnTo>
                  <a:lnTo>
                    <a:pt x="6807975" y="9626613"/>
                  </a:lnTo>
                  <a:lnTo>
                    <a:pt x="6843204" y="9652013"/>
                  </a:lnTo>
                  <a:lnTo>
                    <a:pt x="6949732" y="9690113"/>
                  </a:lnTo>
                  <a:lnTo>
                    <a:pt x="6985521" y="9715513"/>
                  </a:lnTo>
                  <a:lnTo>
                    <a:pt x="7057504" y="9740913"/>
                  </a:lnTo>
                  <a:lnTo>
                    <a:pt x="7093699" y="9766313"/>
                  </a:lnTo>
                  <a:lnTo>
                    <a:pt x="7166521" y="9791713"/>
                  </a:lnTo>
                  <a:lnTo>
                    <a:pt x="7203122" y="9817113"/>
                  </a:lnTo>
                  <a:lnTo>
                    <a:pt x="7239876" y="9829813"/>
                  </a:lnTo>
                  <a:lnTo>
                    <a:pt x="7276770" y="9855213"/>
                  </a:lnTo>
                  <a:lnTo>
                    <a:pt x="7313790" y="9867913"/>
                  </a:lnTo>
                  <a:lnTo>
                    <a:pt x="7350950" y="9893313"/>
                  </a:lnTo>
                  <a:lnTo>
                    <a:pt x="7388250" y="9906013"/>
                  </a:lnTo>
                  <a:lnTo>
                    <a:pt x="7425690" y="9931413"/>
                  </a:lnTo>
                  <a:lnTo>
                    <a:pt x="7463269" y="9944113"/>
                  </a:lnTo>
                  <a:lnTo>
                    <a:pt x="7500988" y="9969513"/>
                  </a:lnTo>
                  <a:lnTo>
                    <a:pt x="7538834" y="9982213"/>
                  </a:lnTo>
                  <a:lnTo>
                    <a:pt x="7576820" y="10007613"/>
                  </a:lnTo>
                  <a:lnTo>
                    <a:pt x="7614958" y="10020313"/>
                  </a:lnTo>
                  <a:lnTo>
                    <a:pt x="7691628" y="10071113"/>
                  </a:lnTo>
                  <a:lnTo>
                    <a:pt x="7730160" y="10083813"/>
                  </a:lnTo>
                  <a:lnTo>
                    <a:pt x="7807655" y="10134613"/>
                  </a:lnTo>
                  <a:lnTo>
                    <a:pt x="7846606" y="10147313"/>
                  </a:lnTo>
                  <a:lnTo>
                    <a:pt x="7964297" y="10223513"/>
                  </a:lnTo>
                  <a:lnTo>
                    <a:pt x="8003807" y="10236213"/>
                  </a:lnTo>
                  <a:lnTo>
                    <a:pt x="8043443" y="10261613"/>
                  </a:lnTo>
                  <a:lnTo>
                    <a:pt x="8075130" y="10287000"/>
                  </a:lnTo>
                  <a:lnTo>
                    <a:pt x="17803445" y="10287000"/>
                  </a:lnTo>
                  <a:lnTo>
                    <a:pt x="17820856" y="10248913"/>
                  </a:lnTo>
                  <a:lnTo>
                    <a:pt x="17846726" y="10210813"/>
                  </a:lnTo>
                  <a:lnTo>
                    <a:pt x="17872342" y="10160013"/>
                  </a:lnTo>
                  <a:lnTo>
                    <a:pt x="17897679" y="10121913"/>
                  </a:lnTo>
                  <a:lnTo>
                    <a:pt x="17922748" y="10083813"/>
                  </a:lnTo>
                  <a:lnTo>
                    <a:pt x="17947539" y="10033013"/>
                  </a:lnTo>
                  <a:lnTo>
                    <a:pt x="17972075" y="9994913"/>
                  </a:lnTo>
                  <a:lnTo>
                    <a:pt x="17996332" y="9944113"/>
                  </a:lnTo>
                  <a:lnTo>
                    <a:pt x="18020322" y="9906013"/>
                  </a:lnTo>
                  <a:lnTo>
                    <a:pt x="18044033" y="9855213"/>
                  </a:lnTo>
                  <a:lnTo>
                    <a:pt x="18067478" y="9817113"/>
                  </a:lnTo>
                  <a:lnTo>
                    <a:pt x="18090655" y="9766313"/>
                  </a:lnTo>
                  <a:lnTo>
                    <a:pt x="18113553" y="9728213"/>
                  </a:lnTo>
                  <a:lnTo>
                    <a:pt x="18136197" y="9677413"/>
                  </a:lnTo>
                  <a:lnTo>
                    <a:pt x="18158562" y="9639313"/>
                  </a:lnTo>
                  <a:lnTo>
                    <a:pt x="18180660" y="9588513"/>
                  </a:lnTo>
                  <a:lnTo>
                    <a:pt x="18202479" y="9550413"/>
                  </a:lnTo>
                  <a:lnTo>
                    <a:pt x="18224030" y="9499613"/>
                  </a:lnTo>
                  <a:lnTo>
                    <a:pt x="18245316" y="9461513"/>
                  </a:lnTo>
                  <a:lnTo>
                    <a:pt x="18266321" y="9410713"/>
                  </a:lnTo>
                  <a:lnTo>
                    <a:pt x="18287988" y="9372613"/>
                  </a:lnTo>
                  <a:lnTo>
                    <a:pt x="18287988" y="2311412"/>
                  </a:lnTo>
                  <a:close/>
                </a:path>
              </a:pathLst>
            </a:custGeom>
            <a:solidFill>
              <a:srgbClr val="C3976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0326" y="1386746"/>
            <a:ext cx="13089890" cy="4164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16799"/>
              </a:lnSpc>
              <a:spcBef>
                <a:spcPts val="100"/>
              </a:spcBef>
              <a:tabLst>
                <a:tab pos="2466340" algn="l"/>
                <a:tab pos="4843145" algn="l"/>
                <a:tab pos="6756400" algn="l"/>
              </a:tabLst>
            </a:pPr>
            <a:r>
              <a:rPr sz="7750" dirty="0">
                <a:latin typeface="Times New Roman"/>
                <a:cs typeface="Times New Roman"/>
              </a:rPr>
              <a:t>B</a:t>
            </a:r>
            <a:r>
              <a:rPr sz="7750" spc="-65" dirty="0">
                <a:latin typeface="Times New Roman"/>
                <a:cs typeface="Times New Roman"/>
              </a:rPr>
              <a:t> </a:t>
            </a:r>
            <a:r>
              <a:rPr sz="7750" dirty="0">
                <a:latin typeface="Times New Roman"/>
                <a:cs typeface="Times New Roman"/>
              </a:rPr>
              <a:t>U</a:t>
            </a:r>
            <a:r>
              <a:rPr sz="7750" spc="-60" dirty="0">
                <a:latin typeface="Times New Roman"/>
                <a:cs typeface="Times New Roman"/>
              </a:rPr>
              <a:t> </a:t>
            </a:r>
            <a:r>
              <a:rPr sz="7750" spc="-50" dirty="0">
                <a:latin typeface="Times New Roman"/>
                <a:cs typeface="Times New Roman"/>
              </a:rPr>
              <a:t>I</a:t>
            </a:r>
            <a:r>
              <a:rPr sz="7750" dirty="0">
                <a:latin typeface="Times New Roman"/>
                <a:cs typeface="Times New Roman"/>
              </a:rPr>
              <a:t>	L</a:t>
            </a:r>
            <a:r>
              <a:rPr sz="7750" spc="-65" dirty="0">
                <a:latin typeface="Times New Roman"/>
                <a:cs typeface="Times New Roman"/>
              </a:rPr>
              <a:t> </a:t>
            </a:r>
            <a:r>
              <a:rPr sz="7750" dirty="0">
                <a:latin typeface="Times New Roman"/>
                <a:cs typeface="Times New Roman"/>
              </a:rPr>
              <a:t>D</a:t>
            </a:r>
            <a:r>
              <a:rPr sz="7750" spc="-55" dirty="0">
                <a:latin typeface="Times New Roman"/>
                <a:cs typeface="Times New Roman"/>
              </a:rPr>
              <a:t> </a:t>
            </a:r>
            <a:r>
              <a:rPr sz="7750" spc="-50" dirty="0">
                <a:latin typeface="Times New Roman"/>
                <a:cs typeface="Times New Roman"/>
              </a:rPr>
              <a:t>I</a:t>
            </a:r>
            <a:r>
              <a:rPr sz="7750" dirty="0">
                <a:latin typeface="Times New Roman"/>
                <a:cs typeface="Times New Roman"/>
              </a:rPr>
              <a:t>	</a:t>
            </a:r>
            <a:r>
              <a:rPr sz="7750" spc="-25" dirty="0">
                <a:latin typeface="Times New Roman"/>
                <a:cs typeface="Times New Roman"/>
              </a:rPr>
              <a:t>NG</a:t>
            </a:r>
            <a:r>
              <a:rPr sz="7750" dirty="0">
                <a:latin typeface="Times New Roman"/>
                <a:cs typeface="Times New Roman"/>
              </a:rPr>
              <a:t>	A</a:t>
            </a:r>
            <a:r>
              <a:rPr sz="7750" spc="-65" dirty="0">
                <a:latin typeface="Times New Roman"/>
                <a:cs typeface="Times New Roman"/>
              </a:rPr>
              <a:t> </a:t>
            </a:r>
            <a:r>
              <a:rPr sz="7750" spc="-10" dirty="0">
                <a:latin typeface="Times New Roman"/>
                <a:cs typeface="Times New Roman"/>
              </a:rPr>
              <a:t>VENDING SIMULATION</a:t>
            </a:r>
            <a:r>
              <a:rPr sz="7750" spc="-385" dirty="0">
                <a:latin typeface="Times New Roman"/>
                <a:cs typeface="Times New Roman"/>
              </a:rPr>
              <a:t> </a:t>
            </a:r>
            <a:r>
              <a:rPr sz="7750" dirty="0">
                <a:latin typeface="Times New Roman"/>
                <a:cs typeface="Times New Roman"/>
              </a:rPr>
              <a:t>SYSTEM</a:t>
            </a:r>
            <a:r>
              <a:rPr sz="7750" spc="-385" dirty="0">
                <a:latin typeface="Times New Roman"/>
                <a:cs typeface="Times New Roman"/>
              </a:rPr>
              <a:t> </a:t>
            </a:r>
            <a:r>
              <a:rPr sz="7750" spc="-20" dirty="0">
                <a:latin typeface="Times New Roman"/>
                <a:cs typeface="Times New Roman"/>
              </a:rPr>
              <a:t>WITH</a:t>
            </a:r>
            <a:endParaRPr sz="7750">
              <a:latin typeface="Times New Roman"/>
              <a:cs typeface="Times New Roman"/>
            </a:endParaRPr>
          </a:p>
          <a:p>
            <a:pPr marL="5288280">
              <a:lnSpc>
                <a:spcPct val="100000"/>
              </a:lnSpc>
              <a:spcBef>
                <a:spcPts val="1560"/>
              </a:spcBef>
            </a:pPr>
            <a:r>
              <a:rPr sz="7750" spc="-20" dirty="0">
                <a:latin typeface="Times New Roman"/>
                <a:cs typeface="Times New Roman"/>
              </a:rPr>
              <a:t>JAVA</a:t>
            </a:r>
            <a:endParaRPr sz="7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17287"/>
            <a:ext cx="18031460" cy="9669780"/>
            <a:chOff x="0" y="617287"/>
            <a:chExt cx="18031460" cy="9669780"/>
          </a:xfrm>
        </p:grpSpPr>
        <p:sp>
          <p:nvSpPr>
            <p:cNvPr id="8" name="object 8"/>
            <p:cNvSpPr/>
            <p:nvPr/>
          </p:nvSpPr>
          <p:spPr>
            <a:xfrm>
              <a:off x="257530" y="617295"/>
              <a:ext cx="17773650" cy="5389880"/>
            </a:xfrm>
            <a:custGeom>
              <a:avLst/>
              <a:gdLst/>
              <a:ahLst/>
              <a:cxnLst/>
              <a:rect l="l" t="t" r="r" b="b"/>
              <a:pathLst>
                <a:path w="17773650" h="5389880">
                  <a:moveTo>
                    <a:pt x="17773434" y="2694787"/>
                  </a:moveTo>
                  <a:lnTo>
                    <a:pt x="17494619" y="2614422"/>
                  </a:lnTo>
                  <a:lnTo>
                    <a:pt x="17436592" y="2412746"/>
                  </a:lnTo>
                  <a:lnTo>
                    <a:pt x="17436592" y="44577"/>
                  </a:lnTo>
                  <a:lnTo>
                    <a:pt x="17436592" y="0"/>
                  </a:lnTo>
                  <a:lnTo>
                    <a:pt x="17391838" y="0"/>
                  </a:lnTo>
                  <a:lnTo>
                    <a:pt x="17391838" y="44577"/>
                  </a:lnTo>
                  <a:lnTo>
                    <a:pt x="17391825" y="2412530"/>
                  </a:lnTo>
                  <a:lnTo>
                    <a:pt x="17333799" y="2614206"/>
                  </a:lnTo>
                  <a:lnTo>
                    <a:pt x="17054780" y="2694787"/>
                  </a:lnTo>
                  <a:lnTo>
                    <a:pt x="17333799" y="2775369"/>
                  </a:lnTo>
                  <a:lnTo>
                    <a:pt x="17391825" y="2977045"/>
                  </a:lnTo>
                  <a:lnTo>
                    <a:pt x="17391825" y="5344998"/>
                  </a:lnTo>
                  <a:lnTo>
                    <a:pt x="381800" y="5344998"/>
                  </a:lnTo>
                  <a:lnTo>
                    <a:pt x="381800" y="2977045"/>
                  </a:lnTo>
                  <a:lnTo>
                    <a:pt x="439839" y="2775369"/>
                  </a:lnTo>
                  <a:lnTo>
                    <a:pt x="718858" y="2694787"/>
                  </a:lnTo>
                  <a:lnTo>
                    <a:pt x="439839" y="2614206"/>
                  </a:lnTo>
                  <a:lnTo>
                    <a:pt x="381863" y="2412746"/>
                  </a:lnTo>
                  <a:lnTo>
                    <a:pt x="381800" y="44577"/>
                  </a:lnTo>
                  <a:lnTo>
                    <a:pt x="17391838" y="44577"/>
                  </a:lnTo>
                  <a:lnTo>
                    <a:pt x="17391838" y="0"/>
                  </a:lnTo>
                  <a:lnTo>
                    <a:pt x="337261" y="0"/>
                  </a:lnTo>
                  <a:lnTo>
                    <a:pt x="337197" y="2412746"/>
                  </a:lnTo>
                  <a:lnTo>
                    <a:pt x="279234" y="2614422"/>
                  </a:lnTo>
                  <a:lnTo>
                    <a:pt x="0" y="2694787"/>
                  </a:lnTo>
                  <a:lnTo>
                    <a:pt x="279019" y="2775369"/>
                  </a:lnTo>
                  <a:lnTo>
                    <a:pt x="336994" y="2977045"/>
                  </a:lnTo>
                  <a:lnTo>
                    <a:pt x="337045" y="5389791"/>
                  </a:lnTo>
                  <a:lnTo>
                    <a:pt x="17436376" y="5389791"/>
                  </a:lnTo>
                  <a:lnTo>
                    <a:pt x="17436376" y="5344998"/>
                  </a:lnTo>
                  <a:lnTo>
                    <a:pt x="17436376" y="2977045"/>
                  </a:lnTo>
                  <a:lnTo>
                    <a:pt x="17494403" y="2775369"/>
                  </a:lnTo>
                  <a:lnTo>
                    <a:pt x="17773434" y="2694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409633"/>
              <a:ext cx="6864350" cy="877569"/>
            </a:xfrm>
            <a:custGeom>
              <a:avLst/>
              <a:gdLst/>
              <a:ahLst/>
              <a:cxnLst/>
              <a:rect l="l" t="t" r="r" b="b"/>
              <a:pathLst>
                <a:path w="6864350" h="877570">
                  <a:moveTo>
                    <a:pt x="6864020" y="873074"/>
                  </a:moveTo>
                  <a:lnTo>
                    <a:pt x="6858305" y="843241"/>
                  </a:lnTo>
                  <a:lnTo>
                    <a:pt x="6840969" y="817003"/>
                  </a:lnTo>
                  <a:lnTo>
                    <a:pt x="6224448" y="196532"/>
                  </a:lnTo>
                  <a:lnTo>
                    <a:pt x="6052375" y="23355"/>
                  </a:lnTo>
                  <a:lnTo>
                    <a:pt x="6039612" y="12903"/>
                  </a:lnTo>
                  <a:lnTo>
                    <a:pt x="6025134" y="5359"/>
                  </a:lnTo>
                  <a:lnTo>
                    <a:pt x="6009424" y="990"/>
                  </a:lnTo>
                  <a:lnTo>
                    <a:pt x="5992965" y="88"/>
                  </a:lnTo>
                  <a:lnTo>
                    <a:pt x="5976671" y="2489"/>
                  </a:lnTo>
                  <a:lnTo>
                    <a:pt x="5935738" y="28282"/>
                  </a:lnTo>
                  <a:lnTo>
                    <a:pt x="5337314" y="741870"/>
                  </a:lnTo>
                  <a:lnTo>
                    <a:pt x="4766729" y="192786"/>
                  </a:lnTo>
                  <a:lnTo>
                    <a:pt x="4589361" y="22098"/>
                  </a:lnTo>
                  <a:lnTo>
                    <a:pt x="4547832" y="1193"/>
                  </a:lnTo>
                  <a:lnTo>
                    <a:pt x="4531880" y="38"/>
                  </a:lnTo>
                  <a:lnTo>
                    <a:pt x="4516171" y="2171"/>
                  </a:lnTo>
                  <a:lnTo>
                    <a:pt x="4501337" y="7327"/>
                  </a:lnTo>
                  <a:lnTo>
                    <a:pt x="4487799" y="15316"/>
                  </a:lnTo>
                  <a:lnTo>
                    <a:pt x="4476013" y="25933"/>
                  </a:lnTo>
                  <a:lnTo>
                    <a:pt x="3827894" y="740117"/>
                  </a:lnTo>
                  <a:lnTo>
                    <a:pt x="3332315" y="198234"/>
                  </a:lnTo>
                  <a:lnTo>
                    <a:pt x="3174555" y="25717"/>
                  </a:lnTo>
                  <a:lnTo>
                    <a:pt x="3131870" y="1600"/>
                  </a:lnTo>
                  <a:lnTo>
                    <a:pt x="3115208" y="0"/>
                  </a:lnTo>
                  <a:lnTo>
                    <a:pt x="3098609" y="1981"/>
                  </a:lnTo>
                  <a:lnTo>
                    <a:pt x="3083014" y="7327"/>
                  </a:lnTo>
                  <a:lnTo>
                    <a:pt x="3068777" y="15836"/>
                  </a:lnTo>
                  <a:lnTo>
                    <a:pt x="3056534" y="27241"/>
                  </a:lnTo>
                  <a:lnTo>
                    <a:pt x="2440673" y="736409"/>
                  </a:lnTo>
                  <a:lnTo>
                    <a:pt x="1980514" y="198069"/>
                  </a:lnTo>
                  <a:lnTo>
                    <a:pt x="1834883" y="27698"/>
                  </a:lnTo>
                  <a:lnTo>
                    <a:pt x="1793087" y="2133"/>
                  </a:lnTo>
                  <a:lnTo>
                    <a:pt x="1776526" y="12"/>
                  </a:lnTo>
                  <a:lnTo>
                    <a:pt x="1759661" y="1333"/>
                  </a:lnTo>
                  <a:lnTo>
                    <a:pt x="1743887" y="6134"/>
                  </a:lnTo>
                  <a:lnTo>
                    <a:pt x="1729549" y="14160"/>
                  </a:lnTo>
                  <a:lnTo>
                    <a:pt x="1717014" y="25133"/>
                  </a:lnTo>
                  <a:lnTo>
                    <a:pt x="1047508" y="742530"/>
                  </a:lnTo>
                  <a:lnTo>
                    <a:pt x="524954" y="198475"/>
                  </a:lnTo>
                  <a:lnTo>
                    <a:pt x="357644" y="24282"/>
                  </a:lnTo>
                  <a:lnTo>
                    <a:pt x="314223" y="1155"/>
                  </a:lnTo>
                  <a:lnTo>
                    <a:pt x="297472" y="63"/>
                  </a:lnTo>
                  <a:lnTo>
                    <a:pt x="280885" y="2489"/>
                  </a:lnTo>
                  <a:lnTo>
                    <a:pt x="265353" y="8305"/>
                  </a:lnTo>
                  <a:lnTo>
                    <a:pt x="251358" y="17233"/>
                  </a:lnTo>
                  <a:lnTo>
                    <a:pt x="239420" y="29006"/>
                  </a:lnTo>
                  <a:lnTo>
                    <a:pt x="0" y="321792"/>
                  </a:lnTo>
                  <a:lnTo>
                    <a:pt x="0" y="571906"/>
                  </a:lnTo>
                  <a:lnTo>
                    <a:pt x="305371" y="198475"/>
                  </a:lnTo>
                  <a:lnTo>
                    <a:pt x="957440" y="877366"/>
                  </a:lnTo>
                  <a:lnTo>
                    <a:pt x="1138237" y="877366"/>
                  </a:lnTo>
                  <a:lnTo>
                    <a:pt x="1264081" y="742530"/>
                  </a:lnTo>
                  <a:lnTo>
                    <a:pt x="1772208" y="198069"/>
                  </a:lnTo>
                  <a:lnTo>
                    <a:pt x="2352865" y="877366"/>
                  </a:lnTo>
                  <a:lnTo>
                    <a:pt x="2527960" y="877366"/>
                  </a:lnTo>
                  <a:lnTo>
                    <a:pt x="2650375" y="736409"/>
                  </a:lnTo>
                  <a:lnTo>
                    <a:pt x="3117748" y="198234"/>
                  </a:lnTo>
                  <a:lnTo>
                    <a:pt x="3738867" y="877366"/>
                  </a:lnTo>
                  <a:lnTo>
                    <a:pt x="3917162" y="877366"/>
                  </a:lnTo>
                  <a:lnTo>
                    <a:pt x="4041711" y="740117"/>
                  </a:lnTo>
                  <a:lnTo>
                    <a:pt x="4538396" y="192786"/>
                  </a:lnTo>
                  <a:lnTo>
                    <a:pt x="5249799" y="877366"/>
                  </a:lnTo>
                  <a:lnTo>
                    <a:pt x="5430317" y="877366"/>
                  </a:lnTo>
                  <a:lnTo>
                    <a:pt x="5543956" y="741870"/>
                  </a:lnTo>
                  <a:lnTo>
                    <a:pt x="6001270" y="196532"/>
                  </a:lnTo>
                  <a:lnTo>
                    <a:pt x="6677761" y="877366"/>
                  </a:lnTo>
                  <a:lnTo>
                    <a:pt x="6863181" y="877366"/>
                  </a:lnTo>
                  <a:lnTo>
                    <a:pt x="6864020" y="873074"/>
                  </a:lnTo>
                  <a:close/>
                </a:path>
              </a:pathLst>
            </a:custGeom>
            <a:solidFill>
              <a:srgbClr val="8A8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8594" y="7544396"/>
              <a:ext cx="4289425" cy="1335405"/>
            </a:xfrm>
            <a:custGeom>
              <a:avLst/>
              <a:gdLst/>
              <a:ahLst/>
              <a:cxnLst/>
              <a:rect l="l" t="t" r="r" b="b"/>
              <a:pathLst>
                <a:path w="4289425" h="1335404">
                  <a:moveTo>
                    <a:pt x="4284510" y="129438"/>
                  </a:moveTo>
                  <a:lnTo>
                    <a:pt x="240004" y="129438"/>
                  </a:lnTo>
                  <a:lnTo>
                    <a:pt x="175171" y="110782"/>
                  </a:lnTo>
                  <a:lnTo>
                    <a:pt x="143116" y="0"/>
                  </a:lnTo>
                  <a:lnTo>
                    <a:pt x="111074" y="110782"/>
                  </a:lnTo>
                  <a:lnTo>
                    <a:pt x="0" y="142735"/>
                  </a:lnTo>
                  <a:lnTo>
                    <a:pt x="111074" y="174701"/>
                  </a:lnTo>
                  <a:lnTo>
                    <a:pt x="143116" y="285483"/>
                  </a:lnTo>
                  <a:lnTo>
                    <a:pt x="175171" y="174701"/>
                  </a:lnTo>
                  <a:lnTo>
                    <a:pt x="240004" y="156032"/>
                  </a:lnTo>
                  <a:lnTo>
                    <a:pt x="4284510" y="156032"/>
                  </a:lnTo>
                  <a:lnTo>
                    <a:pt x="4284510" y="129438"/>
                  </a:lnTo>
                  <a:close/>
                </a:path>
                <a:path w="4289425" h="1335404">
                  <a:moveTo>
                    <a:pt x="4289133" y="1192187"/>
                  </a:moveTo>
                  <a:lnTo>
                    <a:pt x="4178058" y="1160221"/>
                  </a:lnTo>
                  <a:lnTo>
                    <a:pt x="4146016" y="1049439"/>
                  </a:lnTo>
                  <a:lnTo>
                    <a:pt x="4113961" y="1160221"/>
                  </a:lnTo>
                  <a:lnTo>
                    <a:pt x="4049128" y="1178890"/>
                  </a:lnTo>
                  <a:lnTo>
                    <a:pt x="4610" y="1178890"/>
                  </a:lnTo>
                  <a:lnTo>
                    <a:pt x="4610" y="1205484"/>
                  </a:lnTo>
                  <a:lnTo>
                    <a:pt x="4049128" y="1205484"/>
                  </a:lnTo>
                  <a:lnTo>
                    <a:pt x="4113961" y="1224153"/>
                  </a:lnTo>
                  <a:lnTo>
                    <a:pt x="4146016" y="1334935"/>
                  </a:lnTo>
                  <a:lnTo>
                    <a:pt x="4178058" y="1224153"/>
                  </a:lnTo>
                  <a:lnTo>
                    <a:pt x="4289133" y="1192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7398" y="6153860"/>
              <a:ext cx="3430073" cy="41033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85" y="6016013"/>
              <a:ext cx="2092842" cy="38734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467600" y="7785447"/>
            <a:ext cx="210883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2</a:t>
            </a:r>
            <a:r>
              <a:rPr sz="2450" spc="-1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2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1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1</a:t>
            </a:r>
            <a:r>
              <a:rPr sz="2450" spc="-1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4F4B44"/>
                </a:solidFill>
                <a:latin typeface="Verdana"/>
                <a:cs typeface="Verdana"/>
              </a:rPr>
              <a:t>0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50" spc="-10" dirty="0">
                <a:solidFill>
                  <a:srgbClr val="4F4B44"/>
                </a:solidFill>
                <a:latin typeface="Verdana"/>
                <a:cs typeface="Verdana"/>
              </a:rPr>
              <a:t>28010065</a:t>
            </a:r>
            <a:endParaRPr sz="2450">
              <a:latin typeface="Verdana"/>
              <a:cs typeface="Verdana"/>
            </a:endParaRPr>
          </a:p>
          <a:p>
            <a:pPr marL="23495">
              <a:lnSpc>
                <a:spcPct val="100000"/>
              </a:lnSpc>
              <a:spcBef>
                <a:spcPts val="434"/>
              </a:spcBef>
            </a:pP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2</a:t>
            </a:r>
            <a:r>
              <a:rPr sz="2450" spc="-1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2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1</a:t>
            </a:r>
            <a:r>
              <a:rPr sz="245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4F4B44"/>
                </a:solidFill>
                <a:latin typeface="Verdana"/>
                <a:cs typeface="Verdana"/>
              </a:rPr>
              <a:t>1</a:t>
            </a:r>
            <a:r>
              <a:rPr sz="2450" spc="-1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4F4B44"/>
                </a:solidFill>
                <a:latin typeface="Verdana"/>
                <a:cs typeface="Verdana"/>
              </a:rPr>
              <a:t>0</a:t>
            </a:r>
            <a:endParaRPr sz="2450">
              <a:latin typeface="Verdana"/>
              <a:cs typeface="Verdana"/>
            </a:endParaRPr>
          </a:p>
          <a:p>
            <a:pPr marL="23495">
              <a:lnSpc>
                <a:spcPct val="100000"/>
              </a:lnSpc>
            </a:pPr>
            <a:r>
              <a:rPr sz="2450" spc="-10" dirty="0">
                <a:solidFill>
                  <a:srgbClr val="4F4B44"/>
                </a:solidFill>
                <a:latin typeface="Verdana"/>
                <a:cs typeface="Verdana"/>
              </a:rPr>
              <a:t>28010008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F39C-EDDD-88A6-6765-7C96E9BB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"/>
            <a:ext cx="12795885" cy="8640827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000" dirty="0"/>
              <a:t>frame = new </a:t>
            </a:r>
            <a:r>
              <a:rPr lang="en-IN" sz="2000" dirty="0" err="1"/>
              <a:t>JFrame</a:t>
            </a:r>
            <a:r>
              <a:rPr lang="en-IN" sz="2000" dirty="0"/>
              <a:t>("Vending Machine");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frame.setDefaultCloseOperation</a:t>
            </a:r>
            <a:r>
              <a:rPr lang="en-IN" sz="2000" dirty="0"/>
              <a:t>(</a:t>
            </a:r>
            <a:r>
              <a:rPr lang="en-IN" sz="2000" dirty="0" err="1"/>
              <a:t>JFrame.EXIT_ON_CLOSE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frame.setSize</a:t>
            </a:r>
            <a:r>
              <a:rPr lang="en-IN" sz="2000" dirty="0"/>
              <a:t>(400, 400);  // Increased frame height to accommodate new section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frame.getContentPane</a:t>
            </a:r>
            <a:r>
              <a:rPr lang="en-IN" sz="2000" dirty="0"/>
              <a:t>().</a:t>
            </a:r>
            <a:r>
              <a:rPr lang="en-IN" sz="2000" dirty="0" err="1"/>
              <a:t>setBackground</a:t>
            </a:r>
            <a:r>
              <a:rPr lang="en-IN" sz="2000" dirty="0"/>
              <a:t>(new </a:t>
            </a:r>
            <a:r>
              <a:rPr lang="en-IN" sz="2000" dirty="0" err="1"/>
              <a:t>Color</a:t>
            </a:r>
            <a:r>
              <a:rPr lang="en-IN" sz="2000" dirty="0"/>
              <a:t>(255, 255, 204)); // Light yellow background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frame.getContentPane</a:t>
            </a:r>
            <a:r>
              <a:rPr lang="en-IN" sz="2000" dirty="0"/>
              <a:t>().</a:t>
            </a:r>
            <a:r>
              <a:rPr lang="en-IN" sz="2000" dirty="0" err="1"/>
              <a:t>setForeground</a:t>
            </a:r>
            <a:r>
              <a:rPr lang="en-IN" sz="2000" dirty="0"/>
              <a:t>(</a:t>
            </a:r>
            <a:r>
              <a:rPr lang="en-IN" sz="2000" dirty="0" err="1"/>
              <a:t>Color.BLACK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JPanel</a:t>
            </a:r>
            <a:r>
              <a:rPr lang="en-IN" sz="2000" dirty="0"/>
              <a:t> </a:t>
            </a:r>
            <a:r>
              <a:rPr lang="en-IN" sz="2000" dirty="0" err="1"/>
              <a:t>inputPanel</a:t>
            </a:r>
            <a:r>
              <a:rPr lang="en-IN" sz="2000" dirty="0"/>
              <a:t> = new </a:t>
            </a:r>
            <a:r>
              <a:rPr lang="en-IN" sz="2000" dirty="0" err="1"/>
              <a:t>JPanel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balanceField</a:t>
            </a:r>
            <a:r>
              <a:rPr lang="en-IN" sz="2000" dirty="0"/>
              <a:t> = new </a:t>
            </a:r>
            <a:r>
              <a:rPr lang="en-IN" sz="2000" dirty="0" err="1"/>
              <a:t>JTextField</a:t>
            </a:r>
            <a:r>
              <a:rPr lang="en-IN" sz="2000" dirty="0"/>
              <a:t>("Balance: ₹0.00", 10);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coinField</a:t>
            </a:r>
            <a:r>
              <a:rPr lang="en-IN" sz="2000" dirty="0"/>
              <a:t> = new </a:t>
            </a:r>
            <a:r>
              <a:rPr lang="en-IN" sz="2000" dirty="0" err="1"/>
              <a:t>JTextField</a:t>
            </a:r>
            <a:r>
              <a:rPr lang="en-IN" sz="2000" dirty="0"/>
              <a:t>(5);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coinField.setBackground</a:t>
            </a:r>
            <a:r>
              <a:rPr lang="en-IN" sz="2000" dirty="0"/>
              <a:t>(</a:t>
            </a:r>
            <a:r>
              <a:rPr lang="en-IN" sz="2000" dirty="0" err="1"/>
              <a:t>Color.WHITE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JButton</a:t>
            </a:r>
            <a:r>
              <a:rPr lang="en-IN" sz="2000" dirty="0"/>
              <a:t> </a:t>
            </a:r>
            <a:r>
              <a:rPr lang="en-IN" sz="2000" dirty="0" err="1"/>
              <a:t>insertCoinButton</a:t>
            </a:r>
            <a:r>
              <a:rPr lang="en-IN" sz="2000" dirty="0"/>
              <a:t> = new </a:t>
            </a:r>
            <a:r>
              <a:rPr lang="en-IN" sz="2000" dirty="0" err="1"/>
              <a:t>JButton</a:t>
            </a:r>
            <a:r>
              <a:rPr lang="en-IN" sz="2000" dirty="0"/>
              <a:t>("Insert Coin");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insertCoinButton.setBackground</a:t>
            </a:r>
            <a:r>
              <a:rPr lang="en-IN" sz="2000" dirty="0"/>
              <a:t>(</a:t>
            </a:r>
            <a:r>
              <a:rPr lang="en-IN" sz="2000" dirty="0" err="1"/>
              <a:t>Color.GREEN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insertCoinButton.setForeground</a:t>
            </a:r>
            <a:r>
              <a:rPr lang="en-IN" sz="2000" dirty="0"/>
              <a:t>(</a:t>
            </a:r>
            <a:r>
              <a:rPr lang="en-IN" sz="2000" dirty="0" err="1"/>
              <a:t>Color.WHITE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inputPanel.add</a:t>
            </a:r>
            <a:r>
              <a:rPr lang="en-IN" sz="2000" dirty="0"/>
              <a:t>(</a:t>
            </a:r>
            <a:r>
              <a:rPr lang="en-IN" sz="2000" dirty="0" err="1"/>
              <a:t>balanceField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inputPanel.add</a:t>
            </a:r>
            <a:r>
              <a:rPr lang="en-IN" sz="2000" dirty="0"/>
              <a:t>(</a:t>
            </a:r>
            <a:r>
              <a:rPr lang="en-IN" sz="2000" dirty="0" err="1"/>
              <a:t>coinField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inputPanel.add</a:t>
            </a:r>
            <a:r>
              <a:rPr lang="en-IN" sz="2000" dirty="0"/>
              <a:t>(</a:t>
            </a:r>
            <a:r>
              <a:rPr lang="en-IN" sz="2000" dirty="0" err="1"/>
              <a:t>insertCoinButton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productArea</a:t>
            </a:r>
            <a:r>
              <a:rPr lang="en-IN" sz="2000" dirty="0"/>
              <a:t> = new </a:t>
            </a:r>
            <a:r>
              <a:rPr lang="en-IN" sz="2000" dirty="0" err="1"/>
              <a:t>JTextArea</a:t>
            </a:r>
            <a:r>
              <a:rPr lang="en-IN" sz="2000" dirty="0"/>
              <a:t>(10, 30);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productArea.setEditable</a:t>
            </a:r>
            <a:r>
              <a:rPr lang="en-IN" sz="2000" dirty="0"/>
              <a:t>(false);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productArea.setBackground</a:t>
            </a:r>
            <a:r>
              <a:rPr lang="en-IN" sz="2000" dirty="0"/>
              <a:t>(new </a:t>
            </a:r>
            <a:r>
              <a:rPr lang="en-IN" sz="2000" dirty="0" err="1"/>
              <a:t>Color</a:t>
            </a:r>
            <a:r>
              <a:rPr lang="en-IN" sz="2000" dirty="0"/>
              <a:t>(255, 255, 204)); // Light yellow background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productArea.setForeground</a:t>
            </a:r>
            <a:r>
              <a:rPr lang="en-IN" sz="2000" dirty="0"/>
              <a:t>(</a:t>
            </a:r>
            <a:r>
              <a:rPr lang="en-IN" sz="2000" dirty="0" err="1"/>
              <a:t>Color.BLUE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purchaseSummaryArea</a:t>
            </a:r>
            <a:r>
              <a:rPr lang="en-IN" sz="2000" dirty="0"/>
              <a:t> = new </a:t>
            </a:r>
            <a:r>
              <a:rPr lang="en-IN" sz="2000" dirty="0" err="1"/>
              <a:t>JTextArea</a:t>
            </a:r>
            <a:r>
              <a:rPr lang="en-IN" sz="2000" dirty="0"/>
              <a:t>(5, 30);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purchaseSummaryArea.setEditable</a:t>
            </a:r>
            <a:r>
              <a:rPr lang="en-IN" sz="2000" dirty="0"/>
              <a:t>(false);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purchaseSummaryArea.setBackground</a:t>
            </a:r>
            <a:r>
              <a:rPr lang="en-IN" sz="2000" dirty="0"/>
              <a:t>(new </a:t>
            </a:r>
            <a:r>
              <a:rPr lang="en-IN" sz="2000" dirty="0" err="1"/>
              <a:t>Color</a:t>
            </a:r>
            <a:r>
              <a:rPr lang="en-IN" sz="2000" dirty="0"/>
              <a:t>(255, 255, 204)); // Light yellow background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purchaseSummaryArea.setForeground</a:t>
            </a:r>
            <a:r>
              <a:rPr lang="en-IN" sz="2000" dirty="0"/>
              <a:t>(</a:t>
            </a:r>
            <a:r>
              <a:rPr lang="en-IN" sz="2000" dirty="0" err="1"/>
              <a:t>Color.RED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16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DCEB1-6FE5-C9C6-9C22-33EE4880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66700"/>
            <a:ext cx="17221200" cy="9848850"/>
          </a:xfrm>
        </p:spPr>
        <p:txBody>
          <a:bodyPr/>
          <a:lstStyle/>
          <a:p>
            <a:r>
              <a:rPr lang="en-IN" sz="2000" dirty="0" err="1"/>
              <a:t>JPanel</a:t>
            </a:r>
            <a:r>
              <a:rPr lang="en-IN" sz="2000" dirty="0"/>
              <a:t> </a:t>
            </a:r>
            <a:r>
              <a:rPr lang="en-IN" sz="2000" dirty="0" err="1"/>
              <a:t>purchasePanel</a:t>
            </a:r>
            <a:r>
              <a:rPr lang="en-IN" sz="2000" dirty="0"/>
              <a:t> = new </a:t>
            </a:r>
            <a:r>
              <a:rPr lang="en-IN" sz="2000" dirty="0" err="1"/>
              <a:t>JPanel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JLabel</a:t>
            </a:r>
            <a:r>
              <a:rPr lang="en-IN" sz="2000" dirty="0"/>
              <a:t> </a:t>
            </a:r>
            <a:r>
              <a:rPr lang="en-IN" sz="2000" dirty="0" err="1"/>
              <a:t>purchaseLabel</a:t>
            </a:r>
            <a:r>
              <a:rPr lang="en-IN" sz="2000" dirty="0"/>
              <a:t> = new </a:t>
            </a:r>
            <a:r>
              <a:rPr lang="en-IN" sz="2000" dirty="0" err="1"/>
              <a:t>JLabel</a:t>
            </a:r>
            <a:r>
              <a:rPr lang="en-IN" sz="2000" dirty="0"/>
              <a:t>("Enter Product Name:");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JLabel</a:t>
            </a:r>
            <a:r>
              <a:rPr lang="en-IN" sz="2000" dirty="0"/>
              <a:t> </a:t>
            </a:r>
            <a:r>
              <a:rPr lang="en-IN" sz="2000" dirty="0" err="1"/>
              <a:t>quantityLabel</a:t>
            </a:r>
            <a:r>
              <a:rPr lang="en-IN" sz="2000" dirty="0"/>
              <a:t> = new </a:t>
            </a:r>
            <a:r>
              <a:rPr lang="en-IN" sz="2000" dirty="0" err="1"/>
              <a:t>JLabel</a:t>
            </a:r>
            <a:r>
              <a:rPr lang="en-IN" sz="2000" dirty="0"/>
              <a:t>("Enter Quantity:");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purchaseField</a:t>
            </a:r>
            <a:r>
              <a:rPr lang="en-IN" sz="2000" dirty="0"/>
              <a:t> = new </a:t>
            </a:r>
            <a:r>
              <a:rPr lang="en-IN" sz="2000" dirty="0" err="1"/>
              <a:t>JTextField</a:t>
            </a:r>
            <a:r>
              <a:rPr lang="en-IN" sz="2000" dirty="0"/>
              <a:t>(10);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purchaseField.setBackground</a:t>
            </a:r>
            <a:r>
              <a:rPr lang="en-IN" sz="2000" dirty="0"/>
              <a:t>(</a:t>
            </a:r>
            <a:r>
              <a:rPr lang="en-IN" sz="2000" dirty="0" err="1"/>
              <a:t>Color.WHITE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quantityField</a:t>
            </a:r>
            <a:r>
              <a:rPr lang="en-IN" sz="2000" dirty="0"/>
              <a:t> = new </a:t>
            </a:r>
            <a:r>
              <a:rPr lang="en-IN" sz="2000" dirty="0" err="1"/>
              <a:t>JTextField</a:t>
            </a:r>
            <a:r>
              <a:rPr lang="en-IN" sz="2000" dirty="0"/>
              <a:t>(5);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quantityField.setBackground</a:t>
            </a:r>
            <a:r>
              <a:rPr lang="en-IN" sz="2000" dirty="0"/>
              <a:t>(</a:t>
            </a:r>
            <a:r>
              <a:rPr lang="en-IN" sz="2000" dirty="0" err="1"/>
              <a:t>Color.WHITE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purchaseButton</a:t>
            </a:r>
            <a:r>
              <a:rPr lang="en-IN" sz="2000" dirty="0"/>
              <a:t> = new </a:t>
            </a:r>
            <a:r>
              <a:rPr lang="en-IN" sz="2000" dirty="0" err="1"/>
              <a:t>JButton</a:t>
            </a:r>
            <a:r>
              <a:rPr lang="en-IN" sz="2000" dirty="0"/>
              <a:t>("Purchase");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purchaseButton.setBackground</a:t>
            </a:r>
            <a:r>
              <a:rPr lang="en-IN" sz="2000" dirty="0"/>
              <a:t>(</a:t>
            </a:r>
            <a:r>
              <a:rPr lang="en-IN" sz="2000" dirty="0" err="1"/>
              <a:t>Color.PINK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purchaseButton.setForeground</a:t>
            </a:r>
            <a:r>
              <a:rPr lang="en-IN" sz="2000" dirty="0"/>
              <a:t>(</a:t>
            </a:r>
            <a:r>
              <a:rPr lang="en-IN" sz="2000" dirty="0" err="1"/>
              <a:t>Color.WHITE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purchasePanel.add</a:t>
            </a:r>
            <a:r>
              <a:rPr lang="en-IN" sz="2000" dirty="0"/>
              <a:t>(</a:t>
            </a:r>
            <a:r>
              <a:rPr lang="en-IN" sz="2000" dirty="0" err="1"/>
              <a:t>purchaseLabel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purchasePanel.add</a:t>
            </a:r>
            <a:r>
              <a:rPr lang="en-IN" sz="2000" dirty="0"/>
              <a:t>(</a:t>
            </a:r>
            <a:r>
              <a:rPr lang="en-IN" sz="2000" dirty="0" err="1"/>
              <a:t>purchaseField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purchasePanel.add</a:t>
            </a:r>
            <a:r>
              <a:rPr lang="en-IN" sz="2000" dirty="0"/>
              <a:t>(</a:t>
            </a:r>
            <a:r>
              <a:rPr lang="en-IN" sz="2000" dirty="0" err="1"/>
              <a:t>quantityLabel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purchasePanel.add</a:t>
            </a:r>
            <a:r>
              <a:rPr lang="en-IN" sz="2000" dirty="0"/>
              <a:t>(</a:t>
            </a:r>
            <a:r>
              <a:rPr lang="en-IN" sz="2000" dirty="0" err="1"/>
              <a:t>quantityField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purchasePanel.add</a:t>
            </a:r>
            <a:r>
              <a:rPr lang="en-IN" sz="2000" dirty="0"/>
              <a:t>(</a:t>
            </a:r>
            <a:r>
              <a:rPr lang="en-IN" sz="2000" dirty="0" err="1"/>
              <a:t>purchaseButton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frame.add</a:t>
            </a:r>
            <a:r>
              <a:rPr lang="en-IN" sz="2000" dirty="0"/>
              <a:t>(</a:t>
            </a:r>
            <a:r>
              <a:rPr lang="en-IN" sz="2000" dirty="0" err="1"/>
              <a:t>inputPanel</a:t>
            </a:r>
            <a:r>
              <a:rPr lang="en-IN" sz="2000" dirty="0"/>
              <a:t>, </a:t>
            </a:r>
            <a:r>
              <a:rPr lang="en-IN" sz="2000" dirty="0" err="1"/>
              <a:t>BorderLayout.NORTH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frame.add</a:t>
            </a:r>
            <a:r>
              <a:rPr lang="en-IN" sz="2000" dirty="0"/>
              <a:t>(new </a:t>
            </a:r>
            <a:r>
              <a:rPr lang="en-IN" sz="2000" dirty="0" err="1"/>
              <a:t>JScrollPane</a:t>
            </a:r>
            <a:r>
              <a:rPr lang="en-IN" sz="2000" dirty="0"/>
              <a:t>(</a:t>
            </a:r>
            <a:r>
              <a:rPr lang="en-IN" sz="2000" dirty="0" err="1"/>
              <a:t>productArea</a:t>
            </a:r>
            <a:r>
              <a:rPr lang="en-IN" sz="2000" dirty="0"/>
              <a:t>), </a:t>
            </a:r>
            <a:r>
              <a:rPr lang="en-IN" sz="2000" dirty="0" err="1"/>
              <a:t>BorderLayout.CENTER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frame.add</a:t>
            </a:r>
            <a:r>
              <a:rPr lang="en-IN" sz="2000" dirty="0"/>
              <a:t>(</a:t>
            </a:r>
            <a:r>
              <a:rPr lang="en-IN" sz="2000" dirty="0" err="1"/>
              <a:t>purchasePanel</a:t>
            </a:r>
            <a:r>
              <a:rPr lang="en-IN" sz="2000" dirty="0"/>
              <a:t>, </a:t>
            </a:r>
            <a:r>
              <a:rPr lang="en-IN" sz="2000" dirty="0" err="1"/>
              <a:t>BorderLayout.SOUTH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frame.add</a:t>
            </a:r>
            <a:r>
              <a:rPr lang="en-IN" sz="2000" dirty="0"/>
              <a:t>(new </a:t>
            </a:r>
            <a:r>
              <a:rPr lang="en-IN" sz="2000" dirty="0" err="1"/>
              <a:t>JScrollPane</a:t>
            </a:r>
            <a:r>
              <a:rPr lang="en-IN" sz="2000" dirty="0"/>
              <a:t>(</a:t>
            </a:r>
            <a:r>
              <a:rPr lang="en-IN" sz="2000" dirty="0" err="1"/>
              <a:t>purchaseSummaryArea</a:t>
            </a:r>
            <a:r>
              <a:rPr lang="en-IN" sz="2000" dirty="0"/>
              <a:t>), </a:t>
            </a:r>
            <a:r>
              <a:rPr lang="en-IN" sz="2000" dirty="0" err="1"/>
              <a:t>BorderLayout.EAST</a:t>
            </a:r>
            <a:r>
              <a:rPr lang="en-IN" sz="2000" dirty="0"/>
              <a:t>);  // Added a new </a:t>
            </a:r>
            <a:r>
              <a:rPr lang="en-IN" sz="2000" dirty="0" err="1"/>
              <a:t>JScrollPane</a:t>
            </a:r>
            <a:r>
              <a:rPr lang="en-IN" sz="2000" dirty="0"/>
              <a:t> for purchase summary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insertCoinButton.addActionListener</a:t>
            </a:r>
            <a:r>
              <a:rPr lang="en-IN" sz="2000" dirty="0"/>
              <a:t>(new ActionListener() {</a:t>
            </a:r>
          </a:p>
          <a:p>
            <a:r>
              <a:rPr lang="en-IN" sz="2000" dirty="0"/>
              <a:t>            @Override</a:t>
            </a:r>
          </a:p>
          <a:p>
            <a:r>
              <a:rPr lang="en-IN" sz="2000" dirty="0"/>
              <a:t>            public void </a:t>
            </a:r>
            <a:r>
              <a:rPr lang="en-IN" sz="2000" dirty="0" err="1"/>
              <a:t>actionPerformed</a:t>
            </a:r>
            <a:r>
              <a:rPr lang="en-IN" sz="2000" dirty="0"/>
              <a:t>(</a:t>
            </a:r>
            <a:r>
              <a:rPr lang="en-IN" sz="2000" dirty="0" err="1"/>
              <a:t>ActionEvent</a:t>
            </a:r>
            <a:r>
              <a:rPr lang="en-IN" sz="2000" dirty="0"/>
              <a:t> e) {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insertCoin</a:t>
            </a:r>
            <a:r>
              <a:rPr lang="en-IN" sz="2000" dirty="0"/>
              <a:t>(</a:t>
            </a:r>
            <a:r>
              <a:rPr lang="en-IN" sz="2000" dirty="0" err="1"/>
              <a:t>Integer.parseInt</a:t>
            </a:r>
            <a:r>
              <a:rPr lang="en-IN" sz="2000" dirty="0"/>
              <a:t>(</a:t>
            </a:r>
            <a:r>
              <a:rPr lang="en-IN" sz="2000" dirty="0" err="1"/>
              <a:t>coinField.getText</a:t>
            </a:r>
            <a:r>
              <a:rPr lang="en-IN" sz="2000" dirty="0"/>
              <a:t>()));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coinField.setText</a:t>
            </a:r>
            <a:r>
              <a:rPr lang="en-IN" sz="2000" dirty="0"/>
              <a:t>("");</a:t>
            </a:r>
          </a:p>
          <a:p>
            <a:r>
              <a:rPr lang="en-IN" sz="2000" dirty="0"/>
              <a:t>            }</a:t>
            </a:r>
          </a:p>
          <a:p>
            <a:r>
              <a:rPr lang="en-IN" sz="20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862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6A5D-1CF1-C8CE-BD0F-0EA6C066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19100"/>
            <a:ext cx="17373600" cy="1020279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000" dirty="0" err="1"/>
              <a:t>purchaseButton.addActionListener</a:t>
            </a:r>
            <a:r>
              <a:rPr lang="en-IN" sz="2000" dirty="0"/>
              <a:t>(new ActionListener() {</a:t>
            </a:r>
          </a:p>
          <a:p>
            <a:r>
              <a:rPr lang="en-IN" sz="2000" dirty="0"/>
              <a:t>            @Override</a:t>
            </a:r>
          </a:p>
          <a:p>
            <a:r>
              <a:rPr lang="en-IN" sz="2000" dirty="0"/>
              <a:t>            public void </a:t>
            </a:r>
            <a:r>
              <a:rPr lang="en-IN" sz="2000" dirty="0" err="1"/>
              <a:t>actionPerformed</a:t>
            </a:r>
            <a:r>
              <a:rPr lang="en-IN" sz="2000" dirty="0"/>
              <a:t>(</a:t>
            </a:r>
            <a:r>
              <a:rPr lang="en-IN" sz="2000" dirty="0" err="1"/>
              <a:t>ActionEvent</a:t>
            </a:r>
            <a:r>
              <a:rPr lang="en-IN" sz="2000" dirty="0"/>
              <a:t> e) {</a:t>
            </a:r>
          </a:p>
          <a:p>
            <a:r>
              <a:rPr lang="en-IN" sz="2000" dirty="0"/>
              <a:t>                String product = </a:t>
            </a:r>
            <a:r>
              <a:rPr lang="en-IN" sz="2000" dirty="0" err="1"/>
              <a:t>purchaseField.getText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        int quantity = </a:t>
            </a:r>
            <a:r>
              <a:rPr lang="en-IN" sz="2000" dirty="0" err="1"/>
              <a:t>Integer.parseInt</a:t>
            </a:r>
            <a:r>
              <a:rPr lang="en-IN" sz="2000" dirty="0"/>
              <a:t>(</a:t>
            </a:r>
            <a:r>
              <a:rPr lang="en-IN" sz="2000" dirty="0" err="1"/>
              <a:t>quantityField.getText</a:t>
            </a:r>
            <a:r>
              <a:rPr lang="en-IN" sz="2000" dirty="0"/>
              <a:t>());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purchaseProduct</a:t>
            </a:r>
            <a:r>
              <a:rPr lang="en-IN" sz="2000" dirty="0"/>
              <a:t>(product, quantity);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purchaseField.setText</a:t>
            </a:r>
            <a:r>
              <a:rPr lang="en-IN" sz="2000" dirty="0"/>
              <a:t>("");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quantityField.setText</a:t>
            </a:r>
            <a:r>
              <a:rPr lang="en-IN" sz="2000" dirty="0"/>
              <a:t>("");</a:t>
            </a:r>
          </a:p>
          <a:p>
            <a:r>
              <a:rPr lang="en-IN" sz="2000" dirty="0"/>
              <a:t>            }</a:t>
            </a:r>
          </a:p>
          <a:p>
            <a:r>
              <a:rPr lang="en-IN" sz="2000" dirty="0"/>
              <a:t>        });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frame.setVisible</a:t>
            </a:r>
            <a:r>
              <a:rPr lang="en-IN" sz="2000" dirty="0"/>
              <a:t>(true);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    public void </a:t>
            </a:r>
            <a:r>
              <a:rPr lang="en-IN" sz="2000" dirty="0" err="1"/>
              <a:t>addProduct</a:t>
            </a:r>
            <a:r>
              <a:rPr lang="en-IN" sz="2000" dirty="0"/>
              <a:t>(String product, int price, int quantity)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inventory.put</a:t>
            </a:r>
            <a:r>
              <a:rPr lang="en-IN" sz="2000" dirty="0"/>
              <a:t>(product, price);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productQuantity.put</a:t>
            </a:r>
            <a:r>
              <a:rPr lang="en-IN" sz="2000" dirty="0"/>
              <a:t>(product, quantity);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    public void </a:t>
            </a:r>
            <a:r>
              <a:rPr lang="en-IN" sz="2000" dirty="0" err="1"/>
              <a:t>insertCoin</a:t>
            </a:r>
            <a:r>
              <a:rPr lang="en-IN" sz="2000" dirty="0"/>
              <a:t>(int coin) {</a:t>
            </a:r>
          </a:p>
          <a:p>
            <a:r>
              <a:rPr lang="en-IN" sz="2000" dirty="0"/>
              <a:t>        balance += coin;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updateBalanceField</a:t>
            </a:r>
            <a:r>
              <a:rPr lang="en-IN" sz="2000" dirty="0"/>
              <a:t>();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    public void </a:t>
            </a:r>
            <a:r>
              <a:rPr lang="en-IN" sz="2000" dirty="0" err="1"/>
              <a:t>displayProducts</a:t>
            </a:r>
            <a:r>
              <a:rPr lang="en-IN" sz="2000" dirty="0"/>
              <a:t>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productArea.setText</a:t>
            </a:r>
            <a:r>
              <a:rPr lang="en-IN" sz="2000" dirty="0"/>
              <a:t>("Available Products:\n");</a:t>
            </a:r>
          </a:p>
          <a:p>
            <a:r>
              <a:rPr lang="en-IN" sz="2000" dirty="0"/>
              <a:t>        for (String product : </a:t>
            </a:r>
            <a:r>
              <a:rPr lang="en-IN" sz="2000" dirty="0" err="1"/>
              <a:t>inventory.keySet</a:t>
            </a:r>
            <a:r>
              <a:rPr lang="en-IN" sz="2000" dirty="0"/>
              <a:t>()) {</a:t>
            </a:r>
          </a:p>
          <a:p>
            <a:r>
              <a:rPr lang="en-IN" sz="2000" dirty="0"/>
              <a:t>            int price = </a:t>
            </a:r>
            <a:r>
              <a:rPr lang="en-IN" sz="2000" dirty="0" err="1"/>
              <a:t>inventory.get</a:t>
            </a:r>
            <a:r>
              <a:rPr lang="en-IN" sz="2000" dirty="0"/>
              <a:t>(product);</a:t>
            </a:r>
          </a:p>
          <a:p>
            <a:r>
              <a:rPr lang="en-IN" sz="2000" dirty="0"/>
              <a:t>            int quantity = </a:t>
            </a:r>
            <a:r>
              <a:rPr lang="en-IN" sz="2000" dirty="0" err="1"/>
              <a:t>productQuantity.get</a:t>
            </a:r>
            <a:r>
              <a:rPr lang="en-IN" sz="2000" dirty="0"/>
              <a:t>(product);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productArea.append</a:t>
            </a:r>
            <a:r>
              <a:rPr lang="en-IN" sz="2000" dirty="0"/>
              <a:t>(product + " - ₹" + </a:t>
            </a:r>
            <a:r>
              <a:rPr lang="en-IN" sz="2000" dirty="0" err="1"/>
              <a:t>formatCurrency</a:t>
            </a:r>
            <a:r>
              <a:rPr lang="en-IN" sz="2000" dirty="0"/>
              <a:t>(price) + " (Quantity: " + quantity + ")\n");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6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6A04-2F61-128B-3C07-64EA7806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0500"/>
            <a:ext cx="15392400" cy="9256380"/>
          </a:xfrm>
        </p:spPr>
        <p:txBody>
          <a:bodyPr/>
          <a:lstStyle/>
          <a:p>
            <a:r>
              <a:rPr lang="en-IN" sz="2000" dirty="0"/>
              <a:t> public void </a:t>
            </a:r>
            <a:r>
              <a:rPr lang="en-IN" sz="2000" dirty="0" err="1"/>
              <a:t>purchaseProduct</a:t>
            </a:r>
            <a:r>
              <a:rPr lang="en-IN" sz="2000" dirty="0"/>
              <a:t>(String product, int quantity) {</a:t>
            </a:r>
          </a:p>
          <a:p>
            <a:r>
              <a:rPr lang="en-IN" sz="2000" dirty="0"/>
              <a:t>        if (</a:t>
            </a:r>
            <a:r>
              <a:rPr lang="en-IN" sz="2000" dirty="0" err="1"/>
              <a:t>inventory.containsKey</a:t>
            </a:r>
            <a:r>
              <a:rPr lang="en-IN" sz="2000" dirty="0"/>
              <a:t>(product)) {</a:t>
            </a:r>
          </a:p>
          <a:p>
            <a:r>
              <a:rPr lang="en-IN" sz="2000" dirty="0"/>
              <a:t>            int price = </a:t>
            </a:r>
            <a:r>
              <a:rPr lang="en-IN" sz="2000" dirty="0" err="1"/>
              <a:t>inventory.get</a:t>
            </a:r>
            <a:r>
              <a:rPr lang="en-IN" sz="2000" dirty="0"/>
              <a:t>(product);</a:t>
            </a:r>
          </a:p>
          <a:p>
            <a:r>
              <a:rPr lang="en-IN" sz="2000" dirty="0"/>
              <a:t>            int </a:t>
            </a:r>
            <a:r>
              <a:rPr lang="en-IN" sz="2000" dirty="0" err="1"/>
              <a:t>currentQuantity</a:t>
            </a:r>
            <a:r>
              <a:rPr lang="en-IN" sz="2000" dirty="0"/>
              <a:t> = </a:t>
            </a:r>
            <a:r>
              <a:rPr lang="en-IN" sz="2000" dirty="0" err="1"/>
              <a:t>productQuantity.get</a:t>
            </a:r>
            <a:r>
              <a:rPr lang="en-IN" sz="2000" dirty="0"/>
              <a:t>(product);</a:t>
            </a:r>
          </a:p>
          <a:p>
            <a:r>
              <a:rPr lang="en-IN" sz="2000" dirty="0"/>
              <a:t>            if (</a:t>
            </a:r>
            <a:r>
              <a:rPr lang="en-IN" sz="2000" dirty="0" err="1"/>
              <a:t>currentQuantity</a:t>
            </a:r>
            <a:r>
              <a:rPr lang="en-IN" sz="2000" dirty="0"/>
              <a:t> &gt;= quantity) {</a:t>
            </a:r>
          </a:p>
          <a:p>
            <a:r>
              <a:rPr lang="en-IN" sz="2000" dirty="0"/>
              <a:t>                int </a:t>
            </a:r>
            <a:r>
              <a:rPr lang="en-IN" sz="2000" dirty="0" err="1"/>
              <a:t>totalPrice</a:t>
            </a:r>
            <a:r>
              <a:rPr lang="en-IN" sz="2000" dirty="0"/>
              <a:t> = price * quantity;</a:t>
            </a:r>
          </a:p>
          <a:p>
            <a:r>
              <a:rPr lang="en-IN" sz="2000" dirty="0"/>
              <a:t>                if (balance &gt;= </a:t>
            </a:r>
            <a:r>
              <a:rPr lang="en-IN" sz="2000" dirty="0" err="1"/>
              <a:t>totalPrice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productArea.append</a:t>
            </a:r>
            <a:r>
              <a:rPr lang="en-IN" sz="2000" dirty="0"/>
              <a:t>("You purchased " + quantity + " " + product + " for ₹" + </a:t>
            </a:r>
            <a:r>
              <a:rPr lang="en-IN" sz="2000" dirty="0" err="1"/>
              <a:t>formatCurrency</a:t>
            </a:r>
            <a:r>
              <a:rPr lang="en-IN" sz="2000" dirty="0"/>
              <a:t>(</a:t>
            </a:r>
            <a:r>
              <a:rPr lang="en-IN" sz="2000" dirty="0" err="1"/>
              <a:t>totalPrice</a:t>
            </a:r>
            <a:r>
              <a:rPr lang="en-IN" sz="2000" dirty="0"/>
              <a:t>) + "\n");</a:t>
            </a:r>
          </a:p>
          <a:p>
            <a:endParaRPr lang="en-IN" sz="2000" dirty="0"/>
          </a:p>
          <a:p>
            <a:r>
              <a:rPr lang="en-IN" sz="2000" dirty="0"/>
              <a:t>                    // New section to show the name and quantity of the purchased product in the summary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purchaseSummaryArea.append</a:t>
            </a:r>
            <a:r>
              <a:rPr lang="en-IN" sz="2000" dirty="0"/>
              <a:t>("Purchase Summary:\n");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purchaseSummaryArea.append</a:t>
            </a:r>
            <a:r>
              <a:rPr lang="en-IN" sz="2000" dirty="0"/>
              <a:t>("Product: " + product + "\n");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purchaseSummaryArea.append</a:t>
            </a:r>
            <a:r>
              <a:rPr lang="en-IN" sz="2000" dirty="0"/>
              <a:t>("Quantity: " + quantity + "\n");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purchaseSummaryArea.append</a:t>
            </a:r>
            <a:r>
              <a:rPr lang="en-IN" sz="2000" dirty="0"/>
              <a:t>("Total Price: ₹" + </a:t>
            </a:r>
            <a:r>
              <a:rPr lang="en-IN" sz="2000" dirty="0" err="1"/>
              <a:t>formatCurrency</a:t>
            </a:r>
            <a:r>
              <a:rPr lang="en-IN" sz="2000" dirty="0"/>
              <a:t>(</a:t>
            </a:r>
            <a:r>
              <a:rPr lang="en-IN" sz="2000" dirty="0" err="1"/>
              <a:t>totalPrice</a:t>
            </a:r>
            <a:r>
              <a:rPr lang="en-IN" sz="2000" dirty="0"/>
              <a:t>) + "\n");</a:t>
            </a:r>
          </a:p>
          <a:p>
            <a:endParaRPr lang="en-IN" sz="2000" dirty="0"/>
          </a:p>
          <a:p>
            <a:r>
              <a:rPr lang="en-IN" sz="2000" dirty="0"/>
              <a:t>                    balance -= </a:t>
            </a:r>
            <a:r>
              <a:rPr lang="en-IN" sz="2000" dirty="0" err="1"/>
              <a:t>totalPrice</a:t>
            </a:r>
            <a:r>
              <a:rPr lang="en-IN" sz="2000" dirty="0"/>
              <a:t>;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currentQuantity</a:t>
            </a:r>
            <a:r>
              <a:rPr lang="en-IN" sz="2000" dirty="0"/>
              <a:t> -= quantity;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productQuantity.put</a:t>
            </a:r>
            <a:r>
              <a:rPr lang="en-IN" sz="2000" dirty="0"/>
              <a:t>(product, </a:t>
            </a:r>
            <a:r>
              <a:rPr lang="en-IN" sz="2000" dirty="0" err="1"/>
              <a:t>currentQuantity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updateBalanceField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        } else {</a:t>
            </a:r>
          </a:p>
          <a:p>
            <a:r>
              <a:rPr lang="en-IN" sz="2000" dirty="0"/>
              <a:t>                    </a:t>
            </a:r>
            <a:r>
              <a:rPr lang="en-IN" sz="2000" dirty="0" err="1"/>
              <a:t>productArea.append</a:t>
            </a:r>
            <a:r>
              <a:rPr lang="en-IN" sz="2000" dirty="0"/>
              <a:t>("Insufficient balance. Please insert more coins.\n");</a:t>
            </a:r>
          </a:p>
          <a:p>
            <a:r>
              <a:rPr lang="en-IN" sz="2000" dirty="0"/>
              <a:t>                }</a:t>
            </a:r>
          </a:p>
          <a:p>
            <a:r>
              <a:rPr lang="en-IN" sz="2000" dirty="0"/>
              <a:t>            } else {</a:t>
            </a:r>
          </a:p>
          <a:p>
            <a:r>
              <a:rPr lang="en-IN" sz="2000" dirty="0"/>
              <a:t>                </a:t>
            </a:r>
            <a:r>
              <a:rPr lang="en-IN" sz="2000" dirty="0" err="1"/>
              <a:t>productArea.append</a:t>
            </a:r>
            <a:r>
              <a:rPr lang="en-IN" sz="2000" dirty="0"/>
              <a:t>("Not enough " + product + " in stock.\n");</a:t>
            </a:r>
          </a:p>
          <a:p>
            <a:r>
              <a:rPr lang="en-IN" sz="2000" dirty="0"/>
              <a:t>            }</a:t>
            </a:r>
          </a:p>
          <a:p>
            <a:r>
              <a:rPr lang="en-IN" sz="2000" dirty="0"/>
              <a:t>        } else {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productArea.append</a:t>
            </a:r>
            <a:r>
              <a:rPr lang="en-IN" sz="2000" dirty="0"/>
              <a:t>("Product not found.\n");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16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391C-707C-2ECB-7960-CB8C2037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EC8-C063-5522-8A92-0B09818A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0" y="1943100"/>
            <a:ext cx="12795885" cy="6794168"/>
          </a:xfrm>
        </p:spPr>
        <p:txBody>
          <a:bodyPr/>
          <a:lstStyle/>
          <a:p>
            <a:r>
              <a:rPr lang="en-IN" sz="2000" dirty="0"/>
              <a:t>private void </a:t>
            </a:r>
            <a:r>
              <a:rPr lang="en-IN" sz="2000" dirty="0" err="1"/>
              <a:t>updateBalanceField</a:t>
            </a:r>
            <a:r>
              <a:rPr lang="en-IN" sz="2000" dirty="0"/>
              <a:t>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balanceField.setText</a:t>
            </a:r>
            <a:r>
              <a:rPr lang="en-IN" sz="2000" dirty="0"/>
              <a:t>("Balance: ₹" + </a:t>
            </a:r>
            <a:r>
              <a:rPr lang="en-IN" sz="2000" dirty="0" err="1"/>
              <a:t>formatCurrency</a:t>
            </a:r>
            <a:r>
              <a:rPr lang="en-IN" sz="2000" dirty="0"/>
              <a:t>(balance));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    private String </a:t>
            </a:r>
            <a:r>
              <a:rPr lang="en-IN" sz="2000" dirty="0" err="1"/>
              <a:t>formatCurrency</a:t>
            </a:r>
            <a:r>
              <a:rPr lang="en-IN" sz="2000" dirty="0"/>
              <a:t>(int amount)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NumberFormat</a:t>
            </a:r>
            <a:r>
              <a:rPr lang="en-IN" sz="2000" dirty="0"/>
              <a:t> format = </a:t>
            </a:r>
            <a:r>
              <a:rPr lang="en-IN" sz="2000" dirty="0" err="1"/>
              <a:t>NumberFormat.getCurrencyInstance</a:t>
            </a:r>
            <a:r>
              <a:rPr lang="en-IN" sz="2000" dirty="0"/>
              <a:t>(new Locale("</a:t>
            </a:r>
            <a:r>
              <a:rPr lang="en-IN" sz="2000" dirty="0" err="1"/>
              <a:t>en</a:t>
            </a:r>
            <a:r>
              <a:rPr lang="en-IN" sz="2000" dirty="0"/>
              <a:t>", "IN"));</a:t>
            </a:r>
          </a:p>
          <a:p>
            <a:r>
              <a:rPr lang="en-IN" sz="2000" dirty="0"/>
              <a:t>        return </a:t>
            </a:r>
            <a:r>
              <a:rPr lang="en-IN" sz="2000" dirty="0" err="1"/>
              <a:t>format.format</a:t>
            </a:r>
            <a:r>
              <a:rPr lang="en-IN" sz="2000" dirty="0"/>
              <a:t>(amount);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SwingUtilities.invokeLater</a:t>
            </a:r>
            <a:r>
              <a:rPr lang="en-IN" sz="2000" dirty="0"/>
              <a:t>(() -&gt; {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VendingMachineGUI</a:t>
            </a:r>
            <a:r>
              <a:rPr lang="en-IN" sz="2000" dirty="0"/>
              <a:t> </a:t>
            </a:r>
            <a:r>
              <a:rPr lang="en-IN" sz="2000" dirty="0" err="1"/>
              <a:t>vendingMachine</a:t>
            </a:r>
            <a:r>
              <a:rPr lang="en-IN" sz="2000" dirty="0"/>
              <a:t> = new </a:t>
            </a:r>
            <a:r>
              <a:rPr lang="en-IN" sz="2000" dirty="0" err="1"/>
              <a:t>VendingMachineGUI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vendingMachine.addProduct</a:t>
            </a:r>
            <a:r>
              <a:rPr lang="en-IN" sz="2000" dirty="0"/>
              <a:t>("Soda", 20, 10);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vendingMachine.addProduct</a:t>
            </a:r>
            <a:r>
              <a:rPr lang="en-IN" sz="2000" dirty="0"/>
              <a:t>("Chips", 10, 15);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vendingMachine.addProduct</a:t>
            </a:r>
            <a:r>
              <a:rPr lang="en-IN" sz="2000" dirty="0"/>
              <a:t>("Candy", 10, 20);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vendingMachine.addProduct</a:t>
            </a:r>
            <a:r>
              <a:rPr lang="en-IN" sz="2000" dirty="0"/>
              <a:t>("Cookies", 10, 10);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vendingMachine.addProduct</a:t>
            </a:r>
            <a:r>
              <a:rPr lang="en-IN" sz="2000" dirty="0"/>
              <a:t>("Cake", 10, 10);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vendingMachine.addProduct</a:t>
            </a:r>
            <a:r>
              <a:rPr lang="en-IN" sz="2000" dirty="0"/>
              <a:t>("Juice", 20, 10);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vendingMachine.displayProducts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});</a:t>
            </a:r>
          </a:p>
          <a:p>
            <a:r>
              <a:rPr lang="en-IN" sz="2000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7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636E-56DE-FFEF-F218-8691C980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E4E9-DD4F-7B36-5C05-E6F770FFA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82526-B2A7-3200-E32A-946F9FD0E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38300"/>
            <a:ext cx="7467600" cy="420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DD23F-F38F-A5A6-459C-98E8A6CD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456584"/>
            <a:ext cx="8202505" cy="4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11545" cy="6057900"/>
            <a:chOff x="0" y="0"/>
            <a:chExt cx="6011545" cy="6057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011545" cy="5893435"/>
            </a:xfrm>
            <a:custGeom>
              <a:avLst/>
              <a:gdLst/>
              <a:ahLst/>
              <a:cxnLst/>
              <a:rect l="l" t="t" r="r" b="b"/>
              <a:pathLst>
                <a:path w="6011545" h="5893435">
                  <a:moveTo>
                    <a:pt x="6011507" y="2413012"/>
                  </a:moveTo>
                  <a:lnTo>
                    <a:pt x="6010326" y="2374912"/>
                  </a:lnTo>
                  <a:lnTo>
                    <a:pt x="6007189" y="2336812"/>
                  </a:lnTo>
                  <a:lnTo>
                    <a:pt x="6002109" y="2298712"/>
                  </a:lnTo>
                  <a:lnTo>
                    <a:pt x="5995073" y="2260612"/>
                  </a:lnTo>
                  <a:lnTo>
                    <a:pt x="5986107" y="2222512"/>
                  </a:lnTo>
                  <a:lnTo>
                    <a:pt x="5975185" y="2184412"/>
                  </a:lnTo>
                  <a:lnTo>
                    <a:pt x="5962320" y="2159012"/>
                  </a:lnTo>
                  <a:lnTo>
                    <a:pt x="5947499" y="2120912"/>
                  </a:lnTo>
                  <a:lnTo>
                    <a:pt x="5930735" y="2095512"/>
                  </a:lnTo>
                  <a:lnTo>
                    <a:pt x="5912028" y="2070112"/>
                  </a:lnTo>
                  <a:lnTo>
                    <a:pt x="5868771" y="2006612"/>
                  </a:lnTo>
                  <a:lnTo>
                    <a:pt x="5817717" y="1955812"/>
                  </a:lnTo>
                  <a:lnTo>
                    <a:pt x="5789269" y="1930412"/>
                  </a:lnTo>
                  <a:lnTo>
                    <a:pt x="5758878" y="1905012"/>
                  </a:lnTo>
                  <a:lnTo>
                    <a:pt x="5692254" y="1866912"/>
                  </a:lnTo>
                  <a:lnTo>
                    <a:pt x="5656021" y="1841512"/>
                  </a:lnTo>
                  <a:lnTo>
                    <a:pt x="5617845" y="1828812"/>
                  </a:lnTo>
                  <a:lnTo>
                    <a:pt x="5577713" y="1803412"/>
                  </a:lnTo>
                  <a:lnTo>
                    <a:pt x="5535650" y="1790712"/>
                  </a:lnTo>
                  <a:lnTo>
                    <a:pt x="5491619" y="1765312"/>
                  </a:lnTo>
                  <a:lnTo>
                    <a:pt x="5445658" y="1752612"/>
                  </a:lnTo>
                  <a:lnTo>
                    <a:pt x="5397741" y="1739912"/>
                  </a:lnTo>
                  <a:lnTo>
                    <a:pt x="5296078" y="1714512"/>
                  </a:lnTo>
                  <a:lnTo>
                    <a:pt x="5186616" y="1689112"/>
                  </a:lnTo>
                  <a:lnTo>
                    <a:pt x="5128971" y="1689112"/>
                  </a:lnTo>
                  <a:lnTo>
                    <a:pt x="5069370" y="1676412"/>
                  </a:lnTo>
                  <a:lnTo>
                    <a:pt x="5007826" y="1676412"/>
                  </a:lnTo>
                  <a:lnTo>
                    <a:pt x="4957762" y="1663712"/>
                  </a:lnTo>
                  <a:lnTo>
                    <a:pt x="4908537" y="1663712"/>
                  </a:lnTo>
                  <a:lnTo>
                    <a:pt x="4812639" y="1638312"/>
                  </a:lnTo>
                  <a:lnTo>
                    <a:pt x="4765980" y="1638312"/>
                  </a:lnTo>
                  <a:lnTo>
                    <a:pt x="4675175" y="1612912"/>
                  </a:lnTo>
                  <a:lnTo>
                    <a:pt x="4545355" y="1574812"/>
                  </a:lnTo>
                  <a:lnTo>
                    <a:pt x="4503788" y="1549412"/>
                  </a:lnTo>
                  <a:lnTo>
                    <a:pt x="4423181" y="1524012"/>
                  </a:lnTo>
                  <a:lnTo>
                    <a:pt x="4384154" y="1498612"/>
                  </a:lnTo>
                  <a:lnTo>
                    <a:pt x="4345978" y="1473212"/>
                  </a:lnTo>
                  <a:lnTo>
                    <a:pt x="4308653" y="1460512"/>
                  </a:lnTo>
                  <a:lnTo>
                    <a:pt x="4272178" y="1435112"/>
                  </a:lnTo>
                  <a:lnTo>
                    <a:pt x="4236542" y="1409712"/>
                  </a:lnTo>
                  <a:lnTo>
                    <a:pt x="4201769" y="1384312"/>
                  </a:lnTo>
                  <a:lnTo>
                    <a:pt x="4167835" y="1358912"/>
                  </a:lnTo>
                  <a:lnTo>
                    <a:pt x="4134764" y="1333512"/>
                  </a:lnTo>
                  <a:lnTo>
                    <a:pt x="4102531" y="1308112"/>
                  </a:lnTo>
                  <a:lnTo>
                    <a:pt x="4071150" y="1282712"/>
                  </a:lnTo>
                  <a:lnTo>
                    <a:pt x="4040619" y="1257312"/>
                  </a:lnTo>
                  <a:lnTo>
                    <a:pt x="4010939" y="1219212"/>
                  </a:lnTo>
                  <a:lnTo>
                    <a:pt x="3982110" y="1193812"/>
                  </a:lnTo>
                  <a:lnTo>
                    <a:pt x="3954119" y="1155712"/>
                  </a:lnTo>
                  <a:lnTo>
                    <a:pt x="3926992" y="1117612"/>
                  </a:lnTo>
                  <a:lnTo>
                    <a:pt x="3900703" y="1092212"/>
                  </a:lnTo>
                  <a:lnTo>
                    <a:pt x="3875278" y="1054112"/>
                  </a:lnTo>
                  <a:lnTo>
                    <a:pt x="3850690" y="1016012"/>
                  </a:lnTo>
                  <a:lnTo>
                    <a:pt x="3826954" y="977912"/>
                  </a:lnTo>
                  <a:lnTo>
                    <a:pt x="3804069" y="939812"/>
                  </a:lnTo>
                  <a:lnTo>
                    <a:pt x="3782034" y="901712"/>
                  </a:lnTo>
                  <a:lnTo>
                    <a:pt x="3760838" y="863612"/>
                  </a:lnTo>
                  <a:lnTo>
                    <a:pt x="3740505" y="812812"/>
                  </a:lnTo>
                  <a:lnTo>
                    <a:pt x="3721023" y="774712"/>
                  </a:lnTo>
                  <a:lnTo>
                    <a:pt x="3702380" y="736612"/>
                  </a:lnTo>
                  <a:lnTo>
                    <a:pt x="3684587" y="685812"/>
                  </a:lnTo>
                  <a:lnTo>
                    <a:pt x="3667658" y="635012"/>
                  </a:lnTo>
                  <a:lnTo>
                    <a:pt x="3651567" y="596912"/>
                  </a:lnTo>
                  <a:lnTo>
                    <a:pt x="3636327" y="546112"/>
                  </a:lnTo>
                  <a:lnTo>
                    <a:pt x="3621925" y="495312"/>
                  </a:lnTo>
                  <a:lnTo>
                    <a:pt x="3608387" y="444512"/>
                  </a:lnTo>
                  <a:lnTo>
                    <a:pt x="3595700" y="393712"/>
                  </a:lnTo>
                  <a:lnTo>
                    <a:pt x="3583851" y="342912"/>
                  </a:lnTo>
                  <a:lnTo>
                    <a:pt x="3572865" y="292112"/>
                  </a:lnTo>
                  <a:lnTo>
                    <a:pt x="3562718" y="228612"/>
                  </a:lnTo>
                  <a:lnTo>
                    <a:pt x="3553422" y="177812"/>
                  </a:lnTo>
                  <a:lnTo>
                    <a:pt x="3544976" y="127012"/>
                  </a:lnTo>
                  <a:lnTo>
                    <a:pt x="3537394" y="63512"/>
                  </a:lnTo>
                  <a:lnTo>
                    <a:pt x="3529101" y="0"/>
                  </a:lnTo>
                  <a:lnTo>
                    <a:pt x="313829" y="0"/>
                  </a:lnTo>
                  <a:lnTo>
                    <a:pt x="303110" y="12712"/>
                  </a:lnTo>
                  <a:lnTo>
                    <a:pt x="274383" y="50812"/>
                  </a:lnTo>
                  <a:lnTo>
                    <a:pt x="246138" y="88912"/>
                  </a:lnTo>
                  <a:lnTo>
                    <a:pt x="218401" y="139712"/>
                  </a:lnTo>
                  <a:lnTo>
                    <a:pt x="191160" y="177812"/>
                  </a:lnTo>
                  <a:lnTo>
                    <a:pt x="164769" y="228612"/>
                  </a:lnTo>
                  <a:lnTo>
                    <a:pt x="112369" y="304812"/>
                  </a:lnTo>
                  <a:lnTo>
                    <a:pt x="86360" y="355612"/>
                  </a:lnTo>
                  <a:lnTo>
                    <a:pt x="60477" y="393712"/>
                  </a:lnTo>
                  <a:lnTo>
                    <a:pt x="34721" y="444512"/>
                  </a:lnTo>
                  <a:lnTo>
                    <a:pt x="9093" y="482612"/>
                  </a:lnTo>
                  <a:lnTo>
                    <a:pt x="0" y="495312"/>
                  </a:lnTo>
                  <a:lnTo>
                    <a:pt x="0" y="4165612"/>
                  </a:lnTo>
                  <a:lnTo>
                    <a:pt x="28041" y="4178312"/>
                  </a:lnTo>
                  <a:lnTo>
                    <a:pt x="181584" y="4254512"/>
                  </a:lnTo>
                  <a:lnTo>
                    <a:pt x="231444" y="4267212"/>
                  </a:lnTo>
                  <a:lnTo>
                    <a:pt x="329196" y="4318012"/>
                  </a:lnTo>
                  <a:lnTo>
                    <a:pt x="424319" y="4368812"/>
                  </a:lnTo>
                  <a:lnTo>
                    <a:pt x="516801" y="4419612"/>
                  </a:lnTo>
                  <a:lnTo>
                    <a:pt x="606653" y="4470412"/>
                  </a:lnTo>
                  <a:lnTo>
                    <a:pt x="693877" y="4521212"/>
                  </a:lnTo>
                  <a:lnTo>
                    <a:pt x="778459" y="4572012"/>
                  </a:lnTo>
                  <a:lnTo>
                    <a:pt x="860412" y="4622812"/>
                  </a:lnTo>
                  <a:lnTo>
                    <a:pt x="900404" y="4648212"/>
                  </a:lnTo>
                  <a:lnTo>
                    <a:pt x="939736" y="4686312"/>
                  </a:lnTo>
                  <a:lnTo>
                    <a:pt x="978408" y="4711712"/>
                  </a:lnTo>
                  <a:lnTo>
                    <a:pt x="1016431" y="4737112"/>
                  </a:lnTo>
                  <a:lnTo>
                    <a:pt x="1053782" y="4762512"/>
                  </a:lnTo>
                  <a:lnTo>
                    <a:pt x="1090485" y="4787912"/>
                  </a:lnTo>
                  <a:lnTo>
                    <a:pt x="1126528" y="4813312"/>
                  </a:lnTo>
                  <a:lnTo>
                    <a:pt x="1161910" y="4851412"/>
                  </a:lnTo>
                  <a:lnTo>
                    <a:pt x="1196632" y="4876812"/>
                  </a:lnTo>
                  <a:lnTo>
                    <a:pt x="1230693" y="4902212"/>
                  </a:lnTo>
                  <a:lnTo>
                    <a:pt x="1264107" y="4927612"/>
                  </a:lnTo>
                  <a:lnTo>
                    <a:pt x="1296860" y="4965712"/>
                  </a:lnTo>
                  <a:lnTo>
                    <a:pt x="1328953" y="4991112"/>
                  </a:lnTo>
                  <a:lnTo>
                    <a:pt x="1360385" y="5016512"/>
                  </a:lnTo>
                  <a:lnTo>
                    <a:pt x="1391158" y="5054612"/>
                  </a:lnTo>
                  <a:lnTo>
                    <a:pt x="1421269" y="5080012"/>
                  </a:lnTo>
                  <a:lnTo>
                    <a:pt x="1450733" y="5105412"/>
                  </a:lnTo>
                  <a:lnTo>
                    <a:pt x="1479537" y="5143512"/>
                  </a:lnTo>
                  <a:lnTo>
                    <a:pt x="1510563" y="5168912"/>
                  </a:lnTo>
                  <a:lnTo>
                    <a:pt x="1542313" y="5207012"/>
                  </a:lnTo>
                  <a:lnTo>
                    <a:pt x="1574800" y="5232412"/>
                  </a:lnTo>
                  <a:lnTo>
                    <a:pt x="1608010" y="5257812"/>
                  </a:lnTo>
                  <a:lnTo>
                    <a:pt x="1641957" y="5295912"/>
                  </a:lnTo>
                  <a:lnTo>
                    <a:pt x="1676628" y="5321312"/>
                  </a:lnTo>
                  <a:lnTo>
                    <a:pt x="1712036" y="5346712"/>
                  </a:lnTo>
                  <a:lnTo>
                    <a:pt x="1748167" y="5372112"/>
                  </a:lnTo>
                  <a:lnTo>
                    <a:pt x="1785035" y="5397512"/>
                  </a:lnTo>
                  <a:lnTo>
                    <a:pt x="1822627" y="5422912"/>
                  </a:lnTo>
                  <a:lnTo>
                    <a:pt x="1860943" y="5448312"/>
                  </a:lnTo>
                  <a:lnTo>
                    <a:pt x="1899996" y="5473712"/>
                  </a:lnTo>
                  <a:lnTo>
                    <a:pt x="1939785" y="5499112"/>
                  </a:lnTo>
                  <a:lnTo>
                    <a:pt x="1980298" y="5524512"/>
                  </a:lnTo>
                  <a:lnTo>
                    <a:pt x="2021535" y="5549912"/>
                  </a:lnTo>
                  <a:lnTo>
                    <a:pt x="2063508" y="5575312"/>
                  </a:lnTo>
                  <a:lnTo>
                    <a:pt x="2106206" y="5588012"/>
                  </a:lnTo>
                  <a:lnTo>
                    <a:pt x="2149640" y="5613412"/>
                  </a:lnTo>
                  <a:lnTo>
                    <a:pt x="2193798" y="5626112"/>
                  </a:lnTo>
                  <a:lnTo>
                    <a:pt x="2238692" y="5651512"/>
                  </a:lnTo>
                  <a:lnTo>
                    <a:pt x="2284311" y="5664212"/>
                  </a:lnTo>
                  <a:lnTo>
                    <a:pt x="2330666" y="5689612"/>
                  </a:lnTo>
                  <a:lnTo>
                    <a:pt x="2425547" y="5715012"/>
                  </a:lnTo>
                  <a:lnTo>
                    <a:pt x="2474087" y="5740412"/>
                  </a:lnTo>
                  <a:lnTo>
                    <a:pt x="2727731" y="5803912"/>
                  </a:lnTo>
                  <a:lnTo>
                    <a:pt x="2888665" y="5842012"/>
                  </a:lnTo>
                  <a:lnTo>
                    <a:pt x="2943783" y="5842012"/>
                  </a:lnTo>
                  <a:lnTo>
                    <a:pt x="3056178" y="5867412"/>
                  </a:lnTo>
                  <a:lnTo>
                    <a:pt x="3113481" y="5867412"/>
                  </a:lnTo>
                  <a:lnTo>
                    <a:pt x="3171507" y="5880112"/>
                  </a:lnTo>
                  <a:lnTo>
                    <a:pt x="3230257" y="5880112"/>
                  </a:lnTo>
                  <a:lnTo>
                    <a:pt x="3283559" y="5892812"/>
                  </a:lnTo>
                  <a:lnTo>
                    <a:pt x="3590010" y="5892812"/>
                  </a:lnTo>
                  <a:lnTo>
                    <a:pt x="3638854" y="5880112"/>
                  </a:lnTo>
                  <a:lnTo>
                    <a:pt x="3687064" y="5880112"/>
                  </a:lnTo>
                  <a:lnTo>
                    <a:pt x="3734638" y="5867412"/>
                  </a:lnTo>
                  <a:lnTo>
                    <a:pt x="3781577" y="5867412"/>
                  </a:lnTo>
                  <a:lnTo>
                    <a:pt x="3918559" y="5829312"/>
                  </a:lnTo>
                  <a:lnTo>
                    <a:pt x="4092308" y="5778512"/>
                  </a:lnTo>
                  <a:lnTo>
                    <a:pt x="4134154" y="5753112"/>
                  </a:lnTo>
                  <a:lnTo>
                    <a:pt x="4175366" y="5740412"/>
                  </a:lnTo>
                  <a:lnTo>
                    <a:pt x="4255871" y="5689612"/>
                  </a:lnTo>
                  <a:lnTo>
                    <a:pt x="4295165" y="5676912"/>
                  </a:lnTo>
                  <a:lnTo>
                    <a:pt x="4333837" y="5651512"/>
                  </a:lnTo>
                  <a:lnTo>
                    <a:pt x="4371860" y="5626112"/>
                  </a:lnTo>
                  <a:lnTo>
                    <a:pt x="4409249" y="5600712"/>
                  </a:lnTo>
                  <a:lnTo>
                    <a:pt x="4446003" y="5575312"/>
                  </a:lnTo>
                  <a:lnTo>
                    <a:pt x="4482122" y="5537212"/>
                  </a:lnTo>
                  <a:lnTo>
                    <a:pt x="4517593" y="5511812"/>
                  </a:lnTo>
                  <a:lnTo>
                    <a:pt x="4552442" y="5473712"/>
                  </a:lnTo>
                  <a:lnTo>
                    <a:pt x="4586643" y="5448312"/>
                  </a:lnTo>
                  <a:lnTo>
                    <a:pt x="4620222" y="5410212"/>
                  </a:lnTo>
                  <a:lnTo>
                    <a:pt x="4653153" y="5372112"/>
                  </a:lnTo>
                  <a:lnTo>
                    <a:pt x="4685449" y="5346712"/>
                  </a:lnTo>
                  <a:lnTo>
                    <a:pt x="4717110" y="5308612"/>
                  </a:lnTo>
                  <a:lnTo>
                    <a:pt x="4748136" y="5257812"/>
                  </a:lnTo>
                  <a:lnTo>
                    <a:pt x="4778527" y="5219712"/>
                  </a:lnTo>
                  <a:lnTo>
                    <a:pt x="4808283" y="5181612"/>
                  </a:lnTo>
                  <a:lnTo>
                    <a:pt x="4837392" y="5143512"/>
                  </a:lnTo>
                  <a:lnTo>
                    <a:pt x="4865878" y="5092712"/>
                  </a:lnTo>
                  <a:lnTo>
                    <a:pt x="4893716" y="5054612"/>
                  </a:lnTo>
                  <a:lnTo>
                    <a:pt x="4920920" y="5003812"/>
                  </a:lnTo>
                  <a:lnTo>
                    <a:pt x="4947488" y="4953012"/>
                  </a:lnTo>
                  <a:lnTo>
                    <a:pt x="4971961" y="4914912"/>
                  </a:lnTo>
                  <a:lnTo>
                    <a:pt x="4996269" y="4864112"/>
                  </a:lnTo>
                  <a:lnTo>
                    <a:pt x="5020437" y="4826012"/>
                  </a:lnTo>
                  <a:lnTo>
                    <a:pt x="5044440" y="4775212"/>
                  </a:lnTo>
                  <a:lnTo>
                    <a:pt x="5068303" y="4737112"/>
                  </a:lnTo>
                  <a:lnTo>
                    <a:pt x="5092001" y="4686312"/>
                  </a:lnTo>
                  <a:lnTo>
                    <a:pt x="5115560" y="4635512"/>
                  </a:lnTo>
                  <a:lnTo>
                    <a:pt x="5138966" y="4597412"/>
                  </a:lnTo>
                  <a:lnTo>
                    <a:pt x="5162220" y="4546612"/>
                  </a:lnTo>
                  <a:lnTo>
                    <a:pt x="5185321" y="4508512"/>
                  </a:lnTo>
                  <a:lnTo>
                    <a:pt x="5208282" y="4457712"/>
                  </a:lnTo>
                  <a:lnTo>
                    <a:pt x="5231079" y="4419612"/>
                  </a:lnTo>
                  <a:lnTo>
                    <a:pt x="5253723" y="4368812"/>
                  </a:lnTo>
                  <a:lnTo>
                    <a:pt x="5276227" y="4318012"/>
                  </a:lnTo>
                  <a:lnTo>
                    <a:pt x="5298567" y="4279912"/>
                  </a:lnTo>
                  <a:lnTo>
                    <a:pt x="5320766" y="4229112"/>
                  </a:lnTo>
                  <a:lnTo>
                    <a:pt x="5342814" y="4191012"/>
                  </a:lnTo>
                  <a:lnTo>
                    <a:pt x="5364696" y="4140212"/>
                  </a:lnTo>
                  <a:lnTo>
                    <a:pt x="5386438" y="4102112"/>
                  </a:lnTo>
                  <a:lnTo>
                    <a:pt x="5408028" y="4051312"/>
                  </a:lnTo>
                  <a:lnTo>
                    <a:pt x="5429466" y="4000512"/>
                  </a:lnTo>
                  <a:lnTo>
                    <a:pt x="5450764" y="3962412"/>
                  </a:lnTo>
                  <a:lnTo>
                    <a:pt x="5471896" y="3911612"/>
                  </a:lnTo>
                  <a:lnTo>
                    <a:pt x="5492877" y="3873512"/>
                  </a:lnTo>
                  <a:lnTo>
                    <a:pt x="5513717" y="3822712"/>
                  </a:lnTo>
                  <a:lnTo>
                    <a:pt x="5534393" y="3771912"/>
                  </a:lnTo>
                  <a:lnTo>
                    <a:pt x="5554929" y="3733812"/>
                  </a:lnTo>
                  <a:lnTo>
                    <a:pt x="5575312" y="3683012"/>
                  </a:lnTo>
                  <a:lnTo>
                    <a:pt x="5595544" y="3644912"/>
                  </a:lnTo>
                  <a:lnTo>
                    <a:pt x="5615610" y="3594112"/>
                  </a:lnTo>
                  <a:lnTo>
                    <a:pt x="5635536" y="3543312"/>
                  </a:lnTo>
                  <a:lnTo>
                    <a:pt x="5655322" y="3505212"/>
                  </a:lnTo>
                  <a:lnTo>
                    <a:pt x="5674944" y="3454412"/>
                  </a:lnTo>
                  <a:lnTo>
                    <a:pt x="5694413" y="3416312"/>
                  </a:lnTo>
                  <a:lnTo>
                    <a:pt x="5713730" y="3365512"/>
                  </a:lnTo>
                  <a:lnTo>
                    <a:pt x="5732907" y="3314712"/>
                  </a:lnTo>
                  <a:lnTo>
                    <a:pt x="5751919" y="3276612"/>
                  </a:lnTo>
                  <a:lnTo>
                    <a:pt x="5770791" y="3225812"/>
                  </a:lnTo>
                  <a:lnTo>
                    <a:pt x="5789511" y="3187712"/>
                  </a:lnTo>
                  <a:lnTo>
                    <a:pt x="5808078" y="3136912"/>
                  </a:lnTo>
                  <a:lnTo>
                    <a:pt x="5826493" y="3086112"/>
                  </a:lnTo>
                  <a:lnTo>
                    <a:pt x="5844756" y="3048012"/>
                  </a:lnTo>
                  <a:lnTo>
                    <a:pt x="5862866" y="2997212"/>
                  </a:lnTo>
                  <a:lnTo>
                    <a:pt x="5880824" y="2959112"/>
                  </a:lnTo>
                  <a:lnTo>
                    <a:pt x="5898629" y="2908312"/>
                  </a:lnTo>
                  <a:lnTo>
                    <a:pt x="5916295" y="2857512"/>
                  </a:lnTo>
                  <a:lnTo>
                    <a:pt x="5934570" y="2806712"/>
                  </a:lnTo>
                  <a:lnTo>
                    <a:pt x="5950902" y="2768612"/>
                  </a:lnTo>
                  <a:lnTo>
                    <a:pt x="5965304" y="2717812"/>
                  </a:lnTo>
                  <a:lnTo>
                    <a:pt x="5977737" y="2667012"/>
                  </a:lnTo>
                  <a:lnTo>
                    <a:pt x="5988240" y="2628912"/>
                  </a:lnTo>
                  <a:lnTo>
                    <a:pt x="5996787" y="2578112"/>
                  </a:lnTo>
                  <a:lnTo>
                    <a:pt x="6003391" y="2540012"/>
                  </a:lnTo>
                  <a:lnTo>
                    <a:pt x="6008040" y="2489212"/>
                  </a:lnTo>
                  <a:lnTo>
                    <a:pt x="6010745" y="2451112"/>
                  </a:lnTo>
                  <a:lnTo>
                    <a:pt x="6011507" y="2413012"/>
                  </a:lnTo>
                  <a:close/>
                </a:path>
              </a:pathLst>
            </a:custGeom>
            <a:solidFill>
              <a:srgbClr val="F6E1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768340" cy="6058535"/>
            </a:xfrm>
            <a:custGeom>
              <a:avLst/>
              <a:gdLst/>
              <a:ahLst/>
              <a:cxnLst/>
              <a:rect l="l" t="t" r="r" b="b"/>
              <a:pathLst>
                <a:path w="5768340" h="6058535">
                  <a:moveTo>
                    <a:pt x="5767857" y="3556012"/>
                  </a:moveTo>
                  <a:lnTo>
                    <a:pt x="5762041" y="3492512"/>
                  </a:lnTo>
                  <a:lnTo>
                    <a:pt x="5755818" y="3454412"/>
                  </a:lnTo>
                  <a:lnTo>
                    <a:pt x="5747385" y="3416312"/>
                  </a:lnTo>
                  <a:lnTo>
                    <a:pt x="5736742" y="3378212"/>
                  </a:lnTo>
                  <a:lnTo>
                    <a:pt x="5723890" y="3352812"/>
                  </a:lnTo>
                  <a:lnTo>
                    <a:pt x="5708828" y="3314712"/>
                  </a:lnTo>
                  <a:lnTo>
                    <a:pt x="5691556" y="3276612"/>
                  </a:lnTo>
                  <a:lnTo>
                    <a:pt x="5672086" y="3251212"/>
                  </a:lnTo>
                  <a:lnTo>
                    <a:pt x="5650395" y="3213112"/>
                  </a:lnTo>
                  <a:lnTo>
                    <a:pt x="5626493" y="3175012"/>
                  </a:lnTo>
                  <a:lnTo>
                    <a:pt x="5600395" y="3149612"/>
                  </a:lnTo>
                  <a:lnTo>
                    <a:pt x="5572074" y="3111512"/>
                  </a:lnTo>
                  <a:lnTo>
                    <a:pt x="5541556" y="3073412"/>
                  </a:lnTo>
                  <a:lnTo>
                    <a:pt x="5508815" y="3048012"/>
                  </a:lnTo>
                  <a:lnTo>
                    <a:pt x="5473878" y="3009912"/>
                  </a:lnTo>
                  <a:lnTo>
                    <a:pt x="5436730" y="2971812"/>
                  </a:lnTo>
                  <a:lnTo>
                    <a:pt x="5397373" y="2946412"/>
                  </a:lnTo>
                  <a:lnTo>
                    <a:pt x="5355793" y="2908312"/>
                  </a:lnTo>
                  <a:lnTo>
                    <a:pt x="5312016" y="2870212"/>
                  </a:lnTo>
                  <a:lnTo>
                    <a:pt x="5266029" y="2844812"/>
                  </a:lnTo>
                  <a:lnTo>
                    <a:pt x="5217833" y="2806712"/>
                  </a:lnTo>
                  <a:lnTo>
                    <a:pt x="5167427" y="2781312"/>
                  </a:lnTo>
                  <a:lnTo>
                    <a:pt x="5114823" y="2743212"/>
                  </a:lnTo>
                  <a:lnTo>
                    <a:pt x="5072037" y="2717812"/>
                  </a:lnTo>
                  <a:lnTo>
                    <a:pt x="5030470" y="2692412"/>
                  </a:lnTo>
                  <a:lnTo>
                    <a:pt x="4990109" y="2667012"/>
                  </a:lnTo>
                  <a:lnTo>
                    <a:pt x="4950968" y="2641612"/>
                  </a:lnTo>
                  <a:lnTo>
                    <a:pt x="4913033" y="2603512"/>
                  </a:lnTo>
                  <a:lnTo>
                    <a:pt x="4876304" y="2578112"/>
                  </a:lnTo>
                  <a:lnTo>
                    <a:pt x="4840808" y="2552712"/>
                  </a:lnTo>
                  <a:lnTo>
                    <a:pt x="4806505" y="2514612"/>
                  </a:lnTo>
                  <a:lnTo>
                    <a:pt x="4773422" y="2489212"/>
                  </a:lnTo>
                  <a:lnTo>
                    <a:pt x="4741557" y="2451112"/>
                  </a:lnTo>
                  <a:lnTo>
                    <a:pt x="4710900" y="2425712"/>
                  </a:lnTo>
                  <a:lnTo>
                    <a:pt x="4681448" y="2387612"/>
                  </a:lnTo>
                  <a:lnTo>
                    <a:pt x="4653216" y="2349512"/>
                  </a:lnTo>
                  <a:lnTo>
                    <a:pt x="4626203" y="2324112"/>
                  </a:lnTo>
                  <a:lnTo>
                    <a:pt x="4600384" y="2286012"/>
                  </a:lnTo>
                  <a:lnTo>
                    <a:pt x="4575797" y="2247912"/>
                  </a:lnTo>
                  <a:lnTo>
                    <a:pt x="4552416" y="2209812"/>
                  </a:lnTo>
                  <a:lnTo>
                    <a:pt x="4530242" y="2184412"/>
                  </a:lnTo>
                  <a:lnTo>
                    <a:pt x="4509287" y="2146312"/>
                  </a:lnTo>
                  <a:lnTo>
                    <a:pt x="4489539" y="2108212"/>
                  </a:lnTo>
                  <a:lnTo>
                    <a:pt x="4470997" y="2070112"/>
                  </a:lnTo>
                  <a:lnTo>
                    <a:pt x="4453687" y="2032012"/>
                  </a:lnTo>
                  <a:lnTo>
                    <a:pt x="4437570" y="1993912"/>
                  </a:lnTo>
                  <a:lnTo>
                    <a:pt x="4422673" y="1943112"/>
                  </a:lnTo>
                  <a:lnTo>
                    <a:pt x="4408995" y="1905012"/>
                  </a:lnTo>
                  <a:lnTo>
                    <a:pt x="4396524" y="1866912"/>
                  </a:lnTo>
                  <a:lnTo>
                    <a:pt x="4385259" y="1828812"/>
                  </a:lnTo>
                  <a:lnTo>
                    <a:pt x="4375213" y="1790712"/>
                  </a:lnTo>
                  <a:lnTo>
                    <a:pt x="4366387" y="1739912"/>
                  </a:lnTo>
                  <a:lnTo>
                    <a:pt x="4358767" y="1701812"/>
                  </a:lnTo>
                  <a:lnTo>
                    <a:pt x="4352353" y="1651012"/>
                  </a:lnTo>
                  <a:lnTo>
                    <a:pt x="4347159" y="1612912"/>
                  </a:lnTo>
                  <a:lnTo>
                    <a:pt x="4343171" y="1562112"/>
                  </a:lnTo>
                  <a:lnTo>
                    <a:pt x="4340403" y="1524012"/>
                  </a:lnTo>
                  <a:lnTo>
                    <a:pt x="4338840" y="1473212"/>
                  </a:lnTo>
                  <a:lnTo>
                    <a:pt x="4338498" y="1422412"/>
                  </a:lnTo>
                  <a:lnTo>
                    <a:pt x="4339361" y="1384312"/>
                  </a:lnTo>
                  <a:lnTo>
                    <a:pt x="4341444" y="1333512"/>
                  </a:lnTo>
                  <a:lnTo>
                    <a:pt x="4344733" y="1282712"/>
                  </a:lnTo>
                  <a:lnTo>
                    <a:pt x="4349229" y="1231912"/>
                  </a:lnTo>
                  <a:lnTo>
                    <a:pt x="4354944" y="1181112"/>
                  </a:lnTo>
                  <a:lnTo>
                    <a:pt x="4361878" y="1143012"/>
                  </a:lnTo>
                  <a:lnTo>
                    <a:pt x="4370019" y="1092212"/>
                  </a:lnTo>
                  <a:lnTo>
                    <a:pt x="4379366" y="1041412"/>
                  </a:lnTo>
                  <a:lnTo>
                    <a:pt x="4389933" y="977912"/>
                  </a:lnTo>
                  <a:lnTo>
                    <a:pt x="4401705" y="927112"/>
                  </a:lnTo>
                  <a:lnTo>
                    <a:pt x="4414698" y="876312"/>
                  </a:lnTo>
                  <a:lnTo>
                    <a:pt x="4428909" y="825512"/>
                  </a:lnTo>
                  <a:lnTo>
                    <a:pt x="4444314" y="774712"/>
                  </a:lnTo>
                  <a:lnTo>
                    <a:pt x="4460951" y="711212"/>
                  </a:lnTo>
                  <a:lnTo>
                    <a:pt x="4478782" y="660412"/>
                  </a:lnTo>
                  <a:lnTo>
                    <a:pt x="4517568" y="546112"/>
                  </a:lnTo>
                  <a:lnTo>
                    <a:pt x="4535881" y="495312"/>
                  </a:lnTo>
                  <a:lnTo>
                    <a:pt x="4552759" y="431812"/>
                  </a:lnTo>
                  <a:lnTo>
                    <a:pt x="4568228" y="381012"/>
                  </a:lnTo>
                  <a:lnTo>
                    <a:pt x="4582261" y="330212"/>
                  </a:lnTo>
                  <a:lnTo>
                    <a:pt x="4594860" y="279412"/>
                  </a:lnTo>
                  <a:lnTo>
                    <a:pt x="4606048" y="228612"/>
                  </a:lnTo>
                  <a:lnTo>
                    <a:pt x="4615815" y="177812"/>
                  </a:lnTo>
                  <a:lnTo>
                    <a:pt x="4624146" y="127012"/>
                  </a:lnTo>
                  <a:lnTo>
                    <a:pt x="4631055" y="76212"/>
                  </a:lnTo>
                  <a:lnTo>
                    <a:pt x="4636541" y="25412"/>
                  </a:lnTo>
                  <a:lnTo>
                    <a:pt x="4639234" y="0"/>
                  </a:lnTo>
                  <a:lnTo>
                    <a:pt x="447167" y="0"/>
                  </a:lnTo>
                  <a:lnTo>
                    <a:pt x="416394" y="12712"/>
                  </a:lnTo>
                  <a:lnTo>
                    <a:pt x="376085" y="50812"/>
                  </a:lnTo>
                  <a:lnTo>
                    <a:pt x="295719" y="101612"/>
                  </a:lnTo>
                  <a:lnTo>
                    <a:pt x="255663" y="139712"/>
                  </a:lnTo>
                  <a:lnTo>
                    <a:pt x="215684" y="165112"/>
                  </a:lnTo>
                  <a:lnTo>
                    <a:pt x="175806" y="203212"/>
                  </a:lnTo>
                  <a:lnTo>
                    <a:pt x="136004" y="228612"/>
                  </a:lnTo>
                  <a:lnTo>
                    <a:pt x="96291" y="266712"/>
                  </a:lnTo>
                  <a:lnTo>
                    <a:pt x="56654" y="292112"/>
                  </a:lnTo>
                  <a:lnTo>
                    <a:pt x="17106" y="330212"/>
                  </a:lnTo>
                  <a:lnTo>
                    <a:pt x="0" y="342912"/>
                  </a:lnTo>
                  <a:lnTo>
                    <a:pt x="0" y="3467112"/>
                  </a:lnTo>
                  <a:lnTo>
                    <a:pt x="21856" y="3505212"/>
                  </a:lnTo>
                  <a:lnTo>
                    <a:pt x="48450" y="3543312"/>
                  </a:lnTo>
                  <a:lnTo>
                    <a:pt x="74371" y="3581412"/>
                  </a:lnTo>
                  <a:lnTo>
                    <a:pt x="99618" y="3632212"/>
                  </a:lnTo>
                  <a:lnTo>
                    <a:pt x="124193" y="3670312"/>
                  </a:lnTo>
                  <a:lnTo>
                    <a:pt x="148082" y="3708412"/>
                  </a:lnTo>
                  <a:lnTo>
                    <a:pt x="171297" y="3746512"/>
                  </a:lnTo>
                  <a:lnTo>
                    <a:pt x="193840" y="3797312"/>
                  </a:lnTo>
                  <a:lnTo>
                    <a:pt x="215696" y="3835412"/>
                  </a:lnTo>
                  <a:lnTo>
                    <a:pt x="236880" y="3873512"/>
                  </a:lnTo>
                  <a:lnTo>
                    <a:pt x="257390" y="3911612"/>
                  </a:lnTo>
                  <a:lnTo>
                    <a:pt x="277228" y="3949712"/>
                  </a:lnTo>
                  <a:lnTo>
                    <a:pt x="296379" y="4000512"/>
                  </a:lnTo>
                  <a:lnTo>
                    <a:pt x="314858" y="4038612"/>
                  </a:lnTo>
                  <a:lnTo>
                    <a:pt x="332651" y="4076712"/>
                  </a:lnTo>
                  <a:lnTo>
                    <a:pt x="349783" y="4114812"/>
                  </a:lnTo>
                  <a:lnTo>
                    <a:pt x="366229" y="4152912"/>
                  </a:lnTo>
                  <a:lnTo>
                    <a:pt x="381990" y="4191012"/>
                  </a:lnTo>
                  <a:lnTo>
                    <a:pt x="397090" y="4241812"/>
                  </a:lnTo>
                  <a:lnTo>
                    <a:pt x="411505" y="4279912"/>
                  </a:lnTo>
                  <a:lnTo>
                    <a:pt x="425246" y="4318012"/>
                  </a:lnTo>
                  <a:lnTo>
                    <a:pt x="438302" y="4356112"/>
                  </a:lnTo>
                  <a:lnTo>
                    <a:pt x="452475" y="4394212"/>
                  </a:lnTo>
                  <a:lnTo>
                    <a:pt x="467614" y="4445012"/>
                  </a:lnTo>
                  <a:lnTo>
                    <a:pt x="483704" y="4483112"/>
                  </a:lnTo>
                  <a:lnTo>
                    <a:pt x="500735" y="4521212"/>
                  </a:lnTo>
                  <a:lnTo>
                    <a:pt x="518731" y="4559312"/>
                  </a:lnTo>
                  <a:lnTo>
                    <a:pt x="537679" y="4610112"/>
                  </a:lnTo>
                  <a:lnTo>
                    <a:pt x="557580" y="4648212"/>
                  </a:lnTo>
                  <a:lnTo>
                    <a:pt x="578446" y="4686312"/>
                  </a:lnTo>
                  <a:lnTo>
                    <a:pt x="600252" y="4724412"/>
                  </a:lnTo>
                  <a:lnTo>
                    <a:pt x="623011" y="4762512"/>
                  </a:lnTo>
                  <a:lnTo>
                    <a:pt x="646734" y="4800612"/>
                  </a:lnTo>
                  <a:lnTo>
                    <a:pt x="671398" y="4838712"/>
                  </a:lnTo>
                  <a:lnTo>
                    <a:pt x="697026" y="4876812"/>
                  </a:lnTo>
                  <a:lnTo>
                    <a:pt x="723607" y="4914912"/>
                  </a:lnTo>
                  <a:lnTo>
                    <a:pt x="751141" y="4953012"/>
                  </a:lnTo>
                  <a:lnTo>
                    <a:pt x="779627" y="4991112"/>
                  </a:lnTo>
                  <a:lnTo>
                    <a:pt x="809066" y="5029212"/>
                  </a:lnTo>
                  <a:lnTo>
                    <a:pt x="839470" y="5067312"/>
                  </a:lnTo>
                  <a:lnTo>
                    <a:pt x="870813" y="5105412"/>
                  </a:lnTo>
                  <a:lnTo>
                    <a:pt x="903122" y="5143512"/>
                  </a:lnTo>
                  <a:lnTo>
                    <a:pt x="936371" y="5181612"/>
                  </a:lnTo>
                  <a:lnTo>
                    <a:pt x="970584" y="5219712"/>
                  </a:lnTo>
                  <a:lnTo>
                    <a:pt x="1005751" y="5257812"/>
                  </a:lnTo>
                  <a:lnTo>
                    <a:pt x="1041869" y="5283212"/>
                  </a:lnTo>
                  <a:lnTo>
                    <a:pt x="1078941" y="5321312"/>
                  </a:lnTo>
                  <a:lnTo>
                    <a:pt x="1116965" y="5359412"/>
                  </a:lnTo>
                  <a:lnTo>
                    <a:pt x="1155954" y="5397512"/>
                  </a:lnTo>
                  <a:lnTo>
                    <a:pt x="1195882" y="5422912"/>
                  </a:lnTo>
                  <a:lnTo>
                    <a:pt x="1236776" y="5461012"/>
                  </a:lnTo>
                  <a:lnTo>
                    <a:pt x="1278610" y="5499112"/>
                  </a:lnTo>
                  <a:lnTo>
                    <a:pt x="1321409" y="5524512"/>
                  </a:lnTo>
                  <a:lnTo>
                    <a:pt x="1365161" y="5562612"/>
                  </a:lnTo>
                  <a:lnTo>
                    <a:pt x="1409865" y="5588012"/>
                  </a:lnTo>
                  <a:lnTo>
                    <a:pt x="1455521" y="5626112"/>
                  </a:lnTo>
                  <a:lnTo>
                    <a:pt x="1502130" y="5651512"/>
                  </a:lnTo>
                  <a:lnTo>
                    <a:pt x="1549704" y="5689612"/>
                  </a:lnTo>
                  <a:lnTo>
                    <a:pt x="1598218" y="5715012"/>
                  </a:lnTo>
                  <a:lnTo>
                    <a:pt x="1647698" y="5753112"/>
                  </a:lnTo>
                  <a:lnTo>
                    <a:pt x="1698117" y="5778512"/>
                  </a:lnTo>
                  <a:lnTo>
                    <a:pt x="1928469" y="5905512"/>
                  </a:lnTo>
                  <a:lnTo>
                    <a:pt x="1974418" y="5918212"/>
                  </a:lnTo>
                  <a:lnTo>
                    <a:pt x="2020328" y="5943612"/>
                  </a:lnTo>
                  <a:lnTo>
                    <a:pt x="2112022" y="5969012"/>
                  </a:lnTo>
                  <a:lnTo>
                    <a:pt x="2157819" y="5994412"/>
                  </a:lnTo>
                  <a:lnTo>
                    <a:pt x="2203564" y="6007112"/>
                  </a:lnTo>
                  <a:lnTo>
                    <a:pt x="2249271" y="6007112"/>
                  </a:lnTo>
                  <a:lnTo>
                    <a:pt x="2386165" y="6045212"/>
                  </a:lnTo>
                  <a:lnTo>
                    <a:pt x="2477236" y="6045212"/>
                  </a:lnTo>
                  <a:lnTo>
                    <a:pt x="2522702" y="6057912"/>
                  </a:lnTo>
                  <a:lnTo>
                    <a:pt x="2704185" y="6057912"/>
                  </a:lnTo>
                  <a:lnTo>
                    <a:pt x="2749461" y="6045212"/>
                  </a:lnTo>
                  <a:lnTo>
                    <a:pt x="2794698" y="6045212"/>
                  </a:lnTo>
                  <a:lnTo>
                    <a:pt x="2839885" y="6032512"/>
                  </a:lnTo>
                  <a:lnTo>
                    <a:pt x="2885033" y="6032512"/>
                  </a:lnTo>
                  <a:lnTo>
                    <a:pt x="3155111" y="5956312"/>
                  </a:lnTo>
                  <a:lnTo>
                    <a:pt x="3199993" y="5930912"/>
                  </a:lnTo>
                  <a:lnTo>
                    <a:pt x="3244824" y="5918212"/>
                  </a:lnTo>
                  <a:lnTo>
                    <a:pt x="3289617" y="5892812"/>
                  </a:lnTo>
                  <a:lnTo>
                    <a:pt x="3334372" y="5880112"/>
                  </a:lnTo>
                  <a:lnTo>
                    <a:pt x="3512985" y="5778512"/>
                  </a:lnTo>
                  <a:lnTo>
                    <a:pt x="3557536" y="5740412"/>
                  </a:lnTo>
                  <a:lnTo>
                    <a:pt x="3646525" y="5689612"/>
                  </a:lnTo>
                  <a:lnTo>
                    <a:pt x="3688943" y="5651512"/>
                  </a:lnTo>
                  <a:lnTo>
                    <a:pt x="3731222" y="5626112"/>
                  </a:lnTo>
                  <a:lnTo>
                    <a:pt x="3773360" y="5588012"/>
                  </a:lnTo>
                  <a:lnTo>
                    <a:pt x="3815372" y="5562612"/>
                  </a:lnTo>
                  <a:lnTo>
                    <a:pt x="3857244" y="5524512"/>
                  </a:lnTo>
                  <a:lnTo>
                    <a:pt x="3898989" y="5499112"/>
                  </a:lnTo>
                  <a:lnTo>
                    <a:pt x="3940606" y="5461012"/>
                  </a:lnTo>
                  <a:lnTo>
                    <a:pt x="3982072" y="5435612"/>
                  </a:lnTo>
                  <a:lnTo>
                    <a:pt x="4023423" y="5397512"/>
                  </a:lnTo>
                  <a:lnTo>
                    <a:pt x="4105694" y="5346712"/>
                  </a:lnTo>
                  <a:lnTo>
                    <a:pt x="4187444" y="5270512"/>
                  </a:lnTo>
                  <a:lnTo>
                    <a:pt x="4228122" y="5245112"/>
                  </a:lnTo>
                  <a:lnTo>
                    <a:pt x="4268660" y="5207012"/>
                  </a:lnTo>
                  <a:lnTo>
                    <a:pt x="4309059" y="5181612"/>
                  </a:lnTo>
                  <a:lnTo>
                    <a:pt x="4349331" y="5143512"/>
                  </a:lnTo>
                  <a:lnTo>
                    <a:pt x="4389475" y="5118112"/>
                  </a:lnTo>
                  <a:lnTo>
                    <a:pt x="4429480" y="5080012"/>
                  </a:lnTo>
                  <a:lnTo>
                    <a:pt x="4469346" y="5054612"/>
                  </a:lnTo>
                  <a:lnTo>
                    <a:pt x="4509084" y="5016512"/>
                  </a:lnTo>
                  <a:lnTo>
                    <a:pt x="4548683" y="4991112"/>
                  </a:lnTo>
                  <a:lnTo>
                    <a:pt x="4627486" y="4914912"/>
                  </a:lnTo>
                  <a:lnTo>
                    <a:pt x="4666691" y="4889512"/>
                  </a:lnTo>
                  <a:lnTo>
                    <a:pt x="4705756" y="4851412"/>
                  </a:lnTo>
                  <a:lnTo>
                    <a:pt x="4744694" y="4826012"/>
                  </a:lnTo>
                  <a:lnTo>
                    <a:pt x="4822152" y="4749812"/>
                  </a:lnTo>
                  <a:lnTo>
                    <a:pt x="4860683" y="4724412"/>
                  </a:lnTo>
                  <a:lnTo>
                    <a:pt x="4937353" y="4648212"/>
                  </a:lnTo>
                  <a:lnTo>
                    <a:pt x="4975479" y="4622812"/>
                  </a:lnTo>
                  <a:lnTo>
                    <a:pt x="5013477" y="4584712"/>
                  </a:lnTo>
                  <a:lnTo>
                    <a:pt x="5051336" y="4559312"/>
                  </a:lnTo>
                  <a:lnTo>
                    <a:pt x="5126660" y="4483112"/>
                  </a:lnTo>
                  <a:lnTo>
                    <a:pt x="5164125" y="4457712"/>
                  </a:lnTo>
                  <a:lnTo>
                    <a:pt x="5275707" y="4343412"/>
                  </a:lnTo>
                  <a:lnTo>
                    <a:pt x="5312638" y="4318012"/>
                  </a:lnTo>
                  <a:lnTo>
                    <a:pt x="5386082" y="4241812"/>
                  </a:lnTo>
                  <a:lnTo>
                    <a:pt x="5422608" y="4216412"/>
                  </a:lnTo>
                  <a:lnTo>
                    <a:pt x="5460568" y="4178312"/>
                  </a:lnTo>
                  <a:lnTo>
                    <a:pt x="5496318" y="4140212"/>
                  </a:lnTo>
                  <a:lnTo>
                    <a:pt x="5529859" y="4102112"/>
                  </a:lnTo>
                  <a:lnTo>
                    <a:pt x="5561190" y="4064012"/>
                  </a:lnTo>
                  <a:lnTo>
                    <a:pt x="5590311" y="4025912"/>
                  </a:lnTo>
                  <a:lnTo>
                    <a:pt x="5617222" y="3987812"/>
                  </a:lnTo>
                  <a:lnTo>
                    <a:pt x="5641924" y="3949712"/>
                  </a:lnTo>
                  <a:lnTo>
                    <a:pt x="5664416" y="3911612"/>
                  </a:lnTo>
                  <a:lnTo>
                    <a:pt x="5684698" y="3886212"/>
                  </a:lnTo>
                  <a:lnTo>
                    <a:pt x="5702782" y="3848112"/>
                  </a:lnTo>
                  <a:lnTo>
                    <a:pt x="5718645" y="3810012"/>
                  </a:lnTo>
                  <a:lnTo>
                    <a:pt x="5732297" y="3771912"/>
                  </a:lnTo>
                  <a:lnTo>
                    <a:pt x="5743753" y="3733812"/>
                  </a:lnTo>
                  <a:lnTo>
                    <a:pt x="5752985" y="3695712"/>
                  </a:lnTo>
                  <a:lnTo>
                    <a:pt x="5760021" y="3670312"/>
                  </a:lnTo>
                  <a:lnTo>
                    <a:pt x="5764847" y="3632212"/>
                  </a:lnTo>
                  <a:lnTo>
                    <a:pt x="5767451" y="3594112"/>
                  </a:lnTo>
                  <a:lnTo>
                    <a:pt x="5767857" y="3556012"/>
                  </a:lnTo>
                  <a:close/>
                </a:path>
              </a:pathLst>
            </a:custGeom>
            <a:solidFill>
              <a:srgbClr val="F6E1C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2010436" y="3741501"/>
            <a:ext cx="6277610" cy="6541134"/>
            <a:chOff x="12010436" y="3741501"/>
            <a:chExt cx="6277610" cy="6541134"/>
          </a:xfrm>
        </p:grpSpPr>
        <p:sp>
          <p:nvSpPr>
            <p:cNvPr id="6" name="object 6"/>
            <p:cNvSpPr/>
            <p:nvPr/>
          </p:nvSpPr>
          <p:spPr>
            <a:xfrm>
              <a:off x="12010428" y="3741508"/>
              <a:ext cx="6277610" cy="6540500"/>
            </a:xfrm>
            <a:custGeom>
              <a:avLst/>
              <a:gdLst/>
              <a:ahLst/>
              <a:cxnLst/>
              <a:rect l="l" t="t" r="r" b="b"/>
              <a:pathLst>
                <a:path w="6277609" h="6540500">
                  <a:moveTo>
                    <a:pt x="6277559" y="2946400"/>
                  </a:moveTo>
                  <a:lnTo>
                    <a:pt x="6251765" y="2946400"/>
                  </a:lnTo>
                  <a:lnTo>
                    <a:pt x="6192164" y="2933700"/>
                  </a:lnTo>
                  <a:lnTo>
                    <a:pt x="6130620" y="2933700"/>
                  </a:lnTo>
                  <a:lnTo>
                    <a:pt x="6080557" y="2921000"/>
                  </a:lnTo>
                  <a:lnTo>
                    <a:pt x="6031331" y="2921000"/>
                  </a:lnTo>
                  <a:lnTo>
                    <a:pt x="5935446" y="2895600"/>
                  </a:lnTo>
                  <a:lnTo>
                    <a:pt x="5888774" y="2895600"/>
                  </a:lnTo>
                  <a:lnTo>
                    <a:pt x="5797982" y="2870200"/>
                  </a:lnTo>
                  <a:lnTo>
                    <a:pt x="5668149" y="2832100"/>
                  </a:lnTo>
                  <a:lnTo>
                    <a:pt x="5626582" y="2806700"/>
                  </a:lnTo>
                  <a:lnTo>
                    <a:pt x="5545975" y="2781300"/>
                  </a:lnTo>
                  <a:lnTo>
                    <a:pt x="5506948" y="2755900"/>
                  </a:lnTo>
                  <a:lnTo>
                    <a:pt x="5468772" y="2730500"/>
                  </a:lnTo>
                  <a:lnTo>
                    <a:pt x="5431447" y="2717800"/>
                  </a:lnTo>
                  <a:lnTo>
                    <a:pt x="5394972" y="2692400"/>
                  </a:lnTo>
                  <a:lnTo>
                    <a:pt x="5359349" y="2667000"/>
                  </a:lnTo>
                  <a:lnTo>
                    <a:pt x="5324564" y="2641600"/>
                  </a:lnTo>
                  <a:lnTo>
                    <a:pt x="5290629" y="2616200"/>
                  </a:lnTo>
                  <a:lnTo>
                    <a:pt x="5257558" y="2590800"/>
                  </a:lnTo>
                  <a:lnTo>
                    <a:pt x="5225326" y="2565400"/>
                  </a:lnTo>
                  <a:lnTo>
                    <a:pt x="5193944" y="2540000"/>
                  </a:lnTo>
                  <a:lnTo>
                    <a:pt x="5163413" y="2514600"/>
                  </a:lnTo>
                  <a:lnTo>
                    <a:pt x="5133733" y="2476500"/>
                  </a:lnTo>
                  <a:lnTo>
                    <a:pt x="5104904" y="2451100"/>
                  </a:lnTo>
                  <a:lnTo>
                    <a:pt x="5076914" y="2413000"/>
                  </a:lnTo>
                  <a:lnTo>
                    <a:pt x="5049786" y="2387600"/>
                  </a:lnTo>
                  <a:lnTo>
                    <a:pt x="5023497" y="2349500"/>
                  </a:lnTo>
                  <a:lnTo>
                    <a:pt x="4998072" y="2311400"/>
                  </a:lnTo>
                  <a:lnTo>
                    <a:pt x="4973485" y="2273300"/>
                  </a:lnTo>
                  <a:lnTo>
                    <a:pt x="4949749" y="2235200"/>
                  </a:lnTo>
                  <a:lnTo>
                    <a:pt x="4926863" y="2197100"/>
                  </a:lnTo>
                  <a:lnTo>
                    <a:pt x="4904829" y="2159000"/>
                  </a:lnTo>
                  <a:lnTo>
                    <a:pt x="4883645" y="2120900"/>
                  </a:lnTo>
                  <a:lnTo>
                    <a:pt x="4863300" y="2070100"/>
                  </a:lnTo>
                  <a:lnTo>
                    <a:pt x="4843818" y="2032000"/>
                  </a:lnTo>
                  <a:lnTo>
                    <a:pt x="4825174" y="1993900"/>
                  </a:lnTo>
                  <a:lnTo>
                    <a:pt x="4807394" y="1943100"/>
                  </a:lnTo>
                  <a:lnTo>
                    <a:pt x="4790452" y="1892300"/>
                  </a:lnTo>
                  <a:lnTo>
                    <a:pt x="4774362" y="1854200"/>
                  </a:lnTo>
                  <a:lnTo>
                    <a:pt x="4759122" y="1803400"/>
                  </a:lnTo>
                  <a:lnTo>
                    <a:pt x="4744732" y="1752600"/>
                  </a:lnTo>
                  <a:lnTo>
                    <a:pt x="4731182" y="1701800"/>
                  </a:lnTo>
                  <a:lnTo>
                    <a:pt x="4718494" y="1651000"/>
                  </a:lnTo>
                  <a:lnTo>
                    <a:pt x="4706658" y="1600200"/>
                  </a:lnTo>
                  <a:lnTo>
                    <a:pt x="4695660" y="1549400"/>
                  </a:lnTo>
                  <a:lnTo>
                    <a:pt x="4685512" y="1498600"/>
                  </a:lnTo>
                  <a:lnTo>
                    <a:pt x="4676229" y="1435100"/>
                  </a:lnTo>
                  <a:lnTo>
                    <a:pt x="4667783" y="1384300"/>
                  </a:lnTo>
                  <a:lnTo>
                    <a:pt x="4660189" y="1320800"/>
                  </a:lnTo>
                  <a:lnTo>
                    <a:pt x="4646422" y="1206500"/>
                  </a:lnTo>
                  <a:lnTo>
                    <a:pt x="4638548" y="1143000"/>
                  </a:lnTo>
                  <a:lnTo>
                    <a:pt x="4629785" y="1092200"/>
                  </a:lnTo>
                  <a:lnTo>
                    <a:pt x="4620145" y="1028700"/>
                  </a:lnTo>
                  <a:lnTo>
                    <a:pt x="4609643" y="977900"/>
                  </a:lnTo>
                  <a:lnTo>
                    <a:pt x="4598263" y="927100"/>
                  </a:lnTo>
                  <a:lnTo>
                    <a:pt x="4586008" y="876300"/>
                  </a:lnTo>
                  <a:lnTo>
                    <a:pt x="4572876" y="825500"/>
                  </a:lnTo>
                  <a:lnTo>
                    <a:pt x="4558881" y="774700"/>
                  </a:lnTo>
                  <a:lnTo>
                    <a:pt x="4543996" y="723900"/>
                  </a:lnTo>
                  <a:lnTo>
                    <a:pt x="4528248" y="685800"/>
                  </a:lnTo>
                  <a:lnTo>
                    <a:pt x="4511624" y="635000"/>
                  </a:lnTo>
                  <a:lnTo>
                    <a:pt x="4494123" y="596900"/>
                  </a:lnTo>
                  <a:lnTo>
                    <a:pt x="4475746" y="546100"/>
                  </a:lnTo>
                  <a:lnTo>
                    <a:pt x="4456506" y="508000"/>
                  </a:lnTo>
                  <a:lnTo>
                    <a:pt x="4436376" y="469900"/>
                  </a:lnTo>
                  <a:lnTo>
                    <a:pt x="4415383" y="431800"/>
                  </a:lnTo>
                  <a:lnTo>
                    <a:pt x="4393514" y="406400"/>
                  </a:lnTo>
                  <a:lnTo>
                    <a:pt x="4370768" y="368300"/>
                  </a:lnTo>
                  <a:lnTo>
                    <a:pt x="4347159" y="330200"/>
                  </a:lnTo>
                  <a:lnTo>
                    <a:pt x="4322661" y="304800"/>
                  </a:lnTo>
                  <a:lnTo>
                    <a:pt x="4297299" y="279400"/>
                  </a:lnTo>
                  <a:lnTo>
                    <a:pt x="4271061" y="241300"/>
                  </a:lnTo>
                  <a:lnTo>
                    <a:pt x="4243946" y="215900"/>
                  </a:lnTo>
                  <a:lnTo>
                    <a:pt x="4215955" y="190500"/>
                  </a:lnTo>
                  <a:lnTo>
                    <a:pt x="4187101" y="165100"/>
                  </a:lnTo>
                  <a:lnTo>
                    <a:pt x="4157357" y="152400"/>
                  </a:lnTo>
                  <a:lnTo>
                    <a:pt x="4126750" y="127000"/>
                  </a:lnTo>
                  <a:lnTo>
                    <a:pt x="4095267" y="114300"/>
                  </a:lnTo>
                  <a:lnTo>
                    <a:pt x="4062907" y="88900"/>
                  </a:lnTo>
                  <a:lnTo>
                    <a:pt x="3995572" y="63500"/>
                  </a:lnTo>
                  <a:lnTo>
                    <a:pt x="3924744" y="38100"/>
                  </a:lnTo>
                  <a:lnTo>
                    <a:pt x="3850411" y="12700"/>
                  </a:lnTo>
                  <a:lnTo>
                    <a:pt x="3811930" y="12700"/>
                  </a:lnTo>
                  <a:lnTo>
                    <a:pt x="3772585" y="0"/>
                  </a:lnTo>
                  <a:lnTo>
                    <a:pt x="3472662" y="0"/>
                  </a:lnTo>
                  <a:lnTo>
                    <a:pt x="3426320" y="12700"/>
                  </a:lnTo>
                  <a:lnTo>
                    <a:pt x="3379101" y="12700"/>
                  </a:lnTo>
                  <a:lnTo>
                    <a:pt x="3232213" y="50800"/>
                  </a:lnTo>
                  <a:lnTo>
                    <a:pt x="2981896" y="114300"/>
                  </a:lnTo>
                  <a:lnTo>
                    <a:pt x="2933331" y="139700"/>
                  </a:lnTo>
                  <a:lnTo>
                    <a:pt x="2837662" y="165100"/>
                  </a:lnTo>
                  <a:lnTo>
                    <a:pt x="2790583" y="190500"/>
                  </a:lnTo>
                  <a:lnTo>
                    <a:pt x="2744000" y="203200"/>
                  </a:lnTo>
                  <a:lnTo>
                    <a:pt x="2697899" y="228600"/>
                  </a:lnTo>
                  <a:lnTo>
                    <a:pt x="2652306" y="241300"/>
                  </a:lnTo>
                  <a:lnTo>
                    <a:pt x="2562606" y="292100"/>
                  </a:lnTo>
                  <a:lnTo>
                    <a:pt x="2518486" y="304800"/>
                  </a:lnTo>
                  <a:lnTo>
                    <a:pt x="2431758" y="355600"/>
                  </a:lnTo>
                  <a:lnTo>
                    <a:pt x="2347023" y="406400"/>
                  </a:lnTo>
                  <a:lnTo>
                    <a:pt x="2264257" y="457200"/>
                  </a:lnTo>
                  <a:lnTo>
                    <a:pt x="2183485" y="508000"/>
                  </a:lnTo>
                  <a:lnTo>
                    <a:pt x="2143836" y="533400"/>
                  </a:lnTo>
                  <a:lnTo>
                    <a:pt x="2104694" y="571500"/>
                  </a:lnTo>
                  <a:lnTo>
                    <a:pt x="2027885" y="622300"/>
                  </a:lnTo>
                  <a:lnTo>
                    <a:pt x="1990217" y="660400"/>
                  </a:lnTo>
                  <a:lnTo>
                    <a:pt x="1916391" y="711200"/>
                  </a:lnTo>
                  <a:lnTo>
                    <a:pt x="1880222" y="749300"/>
                  </a:lnTo>
                  <a:lnTo>
                    <a:pt x="1844548" y="787400"/>
                  </a:lnTo>
                  <a:lnTo>
                    <a:pt x="1809369" y="812800"/>
                  </a:lnTo>
                  <a:lnTo>
                    <a:pt x="1774685" y="850900"/>
                  </a:lnTo>
                  <a:lnTo>
                    <a:pt x="1740496" y="889000"/>
                  </a:lnTo>
                  <a:lnTo>
                    <a:pt x="1706803" y="914400"/>
                  </a:lnTo>
                  <a:lnTo>
                    <a:pt x="1673606" y="952500"/>
                  </a:lnTo>
                  <a:lnTo>
                    <a:pt x="1640903" y="990600"/>
                  </a:lnTo>
                  <a:lnTo>
                    <a:pt x="1608709" y="1028700"/>
                  </a:lnTo>
                  <a:lnTo>
                    <a:pt x="1576997" y="1066800"/>
                  </a:lnTo>
                  <a:lnTo>
                    <a:pt x="1545793" y="1104900"/>
                  </a:lnTo>
                  <a:lnTo>
                    <a:pt x="1515071" y="1143000"/>
                  </a:lnTo>
                  <a:lnTo>
                    <a:pt x="1484858" y="1181100"/>
                  </a:lnTo>
                  <a:lnTo>
                    <a:pt x="1455127" y="1231900"/>
                  </a:lnTo>
                  <a:lnTo>
                    <a:pt x="1425905" y="1270000"/>
                  </a:lnTo>
                  <a:lnTo>
                    <a:pt x="1397177" y="1308100"/>
                  </a:lnTo>
                  <a:lnTo>
                    <a:pt x="1368933" y="1346200"/>
                  </a:lnTo>
                  <a:lnTo>
                    <a:pt x="1341196" y="1397000"/>
                  </a:lnTo>
                  <a:lnTo>
                    <a:pt x="1313954" y="1435100"/>
                  </a:lnTo>
                  <a:lnTo>
                    <a:pt x="1287564" y="1485900"/>
                  </a:lnTo>
                  <a:lnTo>
                    <a:pt x="1235163" y="1562100"/>
                  </a:lnTo>
                  <a:lnTo>
                    <a:pt x="1209154" y="1612900"/>
                  </a:lnTo>
                  <a:lnTo>
                    <a:pt x="1183271" y="1651000"/>
                  </a:lnTo>
                  <a:lnTo>
                    <a:pt x="1157516" y="1701800"/>
                  </a:lnTo>
                  <a:lnTo>
                    <a:pt x="1106385" y="1778000"/>
                  </a:lnTo>
                  <a:lnTo>
                    <a:pt x="1081011" y="1828800"/>
                  </a:lnTo>
                  <a:lnTo>
                    <a:pt x="1055763" y="1866900"/>
                  </a:lnTo>
                  <a:lnTo>
                    <a:pt x="1030643" y="1917700"/>
                  </a:lnTo>
                  <a:lnTo>
                    <a:pt x="1005649" y="1955800"/>
                  </a:lnTo>
                  <a:lnTo>
                    <a:pt x="980782" y="2006600"/>
                  </a:lnTo>
                  <a:lnTo>
                    <a:pt x="956043" y="2044700"/>
                  </a:lnTo>
                  <a:lnTo>
                    <a:pt x="931430" y="2095500"/>
                  </a:lnTo>
                  <a:lnTo>
                    <a:pt x="906945" y="2133600"/>
                  </a:lnTo>
                  <a:lnTo>
                    <a:pt x="882586" y="2184400"/>
                  </a:lnTo>
                  <a:lnTo>
                    <a:pt x="858354" y="2222500"/>
                  </a:lnTo>
                  <a:lnTo>
                    <a:pt x="834263" y="2273300"/>
                  </a:lnTo>
                  <a:lnTo>
                    <a:pt x="810285" y="2311400"/>
                  </a:lnTo>
                  <a:lnTo>
                    <a:pt x="786434" y="2362200"/>
                  </a:lnTo>
                  <a:lnTo>
                    <a:pt x="762711" y="2400300"/>
                  </a:lnTo>
                  <a:lnTo>
                    <a:pt x="739114" y="2451100"/>
                  </a:lnTo>
                  <a:lnTo>
                    <a:pt x="715645" y="2489200"/>
                  </a:lnTo>
                  <a:lnTo>
                    <a:pt x="692302" y="2540000"/>
                  </a:lnTo>
                  <a:lnTo>
                    <a:pt x="669086" y="2578100"/>
                  </a:lnTo>
                  <a:lnTo>
                    <a:pt x="645998" y="2628900"/>
                  </a:lnTo>
                  <a:lnTo>
                    <a:pt x="623036" y="2667000"/>
                  </a:lnTo>
                  <a:lnTo>
                    <a:pt x="600202" y="2717800"/>
                  </a:lnTo>
                  <a:lnTo>
                    <a:pt x="577507" y="2755900"/>
                  </a:lnTo>
                  <a:lnTo>
                    <a:pt x="554926" y="2806700"/>
                  </a:lnTo>
                  <a:lnTo>
                    <a:pt x="532472" y="2844800"/>
                  </a:lnTo>
                  <a:lnTo>
                    <a:pt x="510146" y="2895600"/>
                  </a:lnTo>
                  <a:lnTo>
                    <a:pt x="487946" y="2946400"/>
                  </a:lnTo>
                  <a:lnTo>
                    <a:pt x="465874" y="2984500"/>
                  </a:lnTo>
                  <a:lnTo>
                    <a:pt x="443928" y="3035300"/>
                  </a:lnTo>
                  <a:lnTo>
                    <a:pt x="422122" y="3073400"/>
                  </a:lnTo>
                  <a:lnTo>
                    <a:pt x="400431" y="3124200"/>
                  </a:lnTo>
                  <a:lnTo>
                    <a:pt x="378866" y="3162300"/>
                  </a:lnTo>
                  <a:lnTo>
                    <a:pt x="357428" y="3213100"/>
                  </a:lnTo>
                  <a:lnTo>
                    <a:pt x="336118" y="3263900"/>
                  </a:lnTo>
                  <a:lnTo>
                    <a:pt x="314934" y="3302000"/>
                  </a:lnTo>
                  <a:lnTo>
                    <a:pt x="293890" y="3352800"/>
                  </a:lnTo>
                  <a:lnTo>
                    <a:pt x="272961" y="3403600"/>
                  </a:lnTo>
                  <a:lnTo>
                    <a:pt x="252158" y="3441700"/>
                  </a:lnTo>
                  <a:lnTo>
                    <a:pt x="231482" y="3492500"/>
                  </a:lnTo>
                  <a:lnTo>
                    <a:pt x="210934" y="3530600"/>
                  </a:lnTo>
                  <a:lnTo>
                    <a:pt x="190525" y="3581400"/>
                  </a:lnTo>
                  <a:lnTo>
                    <a:pt x="170230" y="3632200"/>
                  </a:lnTo>
                  <a:lnTo>
                    <a:pt x="150063" y="3670300"/>
                  </a:lnTo>
                  <a:lnTo>
                    <a:pt x="128562" y="3721100"/>
                  </a:lnTo>
                  <a:lnTo>
                    <a:pt x="108712" y="3771900"/>
                  </a:lnTo>
                  <a:lnTo>
                    <a:pt x="90525" y="3822700"/>
                  </a:lnTo>
                  <a:lnTo>
                    <a:pt x="74002" y="3873500"/>
                  </a:lnTo>
                  <a:lnTo>
                    <a:pt x="59143" y="3924300"/>
                  </a:lnTo>
                  <a:lnTo>
                    <a:pt x="45935" y="3975100"/>
                  </a:lnTo>
                  <a:lnTo>
                    <a:pt x="34391" y="4013200"/>
                  </a:lnTo>
                  <a:lnTo>
                    <a:pt x="24511" y="4064000"/>
                  </a:lnTo>
                  <a:lnTo>
                    <a:pt x="16294" y="4114800"/>
                  </a:lnTo>
                  <a:lnTo>
                    <a:pt x="9728" y="4152900"/>
                  </a:lnTo>
                  <a:lnTo>
                    <a:pt x="4826" y="4203700"/>
                  </a:lnTo>
                  <a:lnTo>
                    <a:pt x="1587" y="4241800"/>
                  </a:lnTo>
                  <a:lnTo>
                    <a:pt x="0" y="4292600"/>
                  </a:lnTo>
                  <a:lnTo>
                    <a:pt x="76" y="4330700"/>
                  </a:lnTo>
                  <a:lnTo>
                    <a:pt x="1816" y="4368800"/>
                  </a:lnTo>
                  <a:lnTo>
                    <a:pt x="5219" y="4406900"/>
                  </a:lnTo>
                  <a:lnTo>
                    <a:pt x="10274" y="4457700"/>
                  </a:lnTo>
                  <a:lnTo>
                    <a:pt x="16992" y="4495800"/>
                  </a:lnTo>
                  <a:lnTo>
                    <a:pt x="25374" y="4533900"/>
                  </a:lnTo>
                  <a:lnTo>
                    <a:pt x="35420" y="4572000"/>
                  </a:lnTo>
                  <a:lnTo>
                    <a:pt x="47117" y="4610100"/>
                  </a:lnTo>
                  <a:lnTo>
                    <a:pt x="60477" y="4648200"/>
                  </a:lnTo>
                  <a:lnTo>
                    <a:pt x="75501" y="4686300"/>
                  </a:lnTo>
                  <a:lnTo>
                    <a:pt x="92176" y="4711700"/>
                  </a:lnTo>
                  <a:lnTo>
                    <a:pt x="110515" y="4749800"/>
                  </a:lnTo>
                  <a:lnTo>
                    <a:pt x="130517" y="4787900"/>
                  </a:lnTo>
                  <a:lnTo>
                    <a:pt x="152184" y="4813300"/>
                  </a:lnTo>
                  <a:lnTo>
                    <a:pt x="175501" y="4851400"/>
                  </a:lnTo>
                  <a:lnTo>
                    <a:pt x="200482" y="4876800"/>
                  </a:lnTo>
                  <a:lnTo>
                    <a:pt x="227126" y="4914900"/>
                  </a:lnTo>
                  <a:lnTo>
                    <a:pt x="255422" y="4940300"/>
                  </a:lnTo>
                  <a:lnTo>
                    <a:pt x="285394" y="4978400"/>
                  </a:lnTo>
                  <a:lnTo>
                    <a:pt x="317017" y="5003800"/>
                  </a:lnTo>
                  <a:lnTo>
                    <a:pt x="350291" y="5029200"/>
                  </a:lnTo>
                  <a:lnTo>
                    <a:pt x="385241" y="5054600"/>
                  </a:lnTo>
                  <a:lnTo>
                    <a:pt x="421843" y="5092700"/>
                  </a:lnTo>
                  <a:lnTo>
                    <a:pt x="460108" y="5118100"/>
                  </a:lnTo>
                  <a:lnTo>
                    <a:pt x="500024" y="5143500"/>
                  </a:lnTo>
                  <a:lnTo>
                    <a:pt x="541616" y="5168900"/>
                  </a:lnTo>
                  <a:lnTo>
                    <a:pt x="584860" y="5194300"/>
                  </a:lnTo>
                  <a:lnTo>
                    <a:pt x="629767" y="5207000"/>
                  </a:lnTo>
                  <a:lnTo>
                    <a:pt x="676325" y="5232400"/>
                  </a:lnTo>
                  <a:lnTo>
                    <a:pt x="724547" y="5257800"/>
                  </a:lnTo>
                  <a:lnTo>
                    <a:pt x="774433" y="5283200"/>
                  </a:lnTo>
                  <a:lnTo>
                    <a:pt x="825982" y="5295900"/>
                  </a:lnTo>
                  <a:lnTo>
                    <a:pt x="991374" y="5372100"/>
                  </a:lnTo>
                  <a:lnTo>
                    <a:pt x="1045184" y="5384800"/>
                  </a:lnTo>
                  <a:lnTo>
                    <a:pt x="1202677" y="5461000"/>
                  </a:lnTo>
                  <a:lnTo>
                    <a:pt x="1304378" y="5511800"/>
                  </a:lnTo>
                  <a:lnTo>
                    <a:pt x="1354239" y="5524500"/>
                  </a:lnTo>
                  <a:lnTo>
                    <a:pt x="1451991" y="5575300"/>
                  </a:lnTo>
                  <a:lnTo>
                    <a:pt x="1547114" y="5626100"/>
                  </a:lnTo>
                  <a:lnTo>
                    <a:pt x="1639595" y="5676900"/>
                  </a:lnTo>
                  <a:lnTo>
                    <a:pt x="1729447" y="5727700"/>
                  </a:lnTo>
                  <a:lnTo>
                    <a:pt x="1816671" y="5778500"/>
                  </a:lnTo>
                  <a:lnTo>
                    <a:pt x="1901253" y="5829300"/>
                  </a:lnTo>
                  <a:lnTo>
                    <a:pt x="1983219" y="5880100"/>
                  </a:lnTo>
                  <a:lnTo>
                    <a:pt x="2023198" y="5905500"/>
                  </a:lnTo>
                  <a:lnTo>
                    <a:pt x="2062530" y="5943600"/>
                  </a:lnTo>
                  <a:lnTo>
                    <a:pt x="2101215" y="5969000"/>
                  </a:lnTo>
                  <a:lnTo>
                    <a:pt x="2139226" y="5994400"/>
                  </a:lnTo>
                  <a:lnTo>
                    <a:pt x="2176576" y="6019800"/>
                  </a:lnTo>
                  <a:lnTo>
                    <a:pt x="2213279" y="6045200"/>
                  </a:lnTo>
                  <a:lnTo>
                    <a:pt x="2249322" y="6070600"/>
                  </a:lnTo>
                  <a:lnTo>
                    <a:pt x="2284704" y="6108700"/>
                  </a:lnTo>
                  <a:lnTo>
                    <a:pt x="2319426" y="6134100"/>
                  </a:lnTo>
                  <a:lnTo>
                    <a:pt x="2353487" y="6159500"/>
                  </a:lnTo>
                  <a:lnTo>
                    <a:pt x="2386901" y="6184900"/>
                  </a:lnTo>
                  <a:lnTo>
                    <a:pt x="2419654" y="6223000"/>
                  </a:lnTo>
                  <a:lnTo>
                    <a:pt x="2451747" y="6248400"/>
                  </a:lnTo>
                  <a:lnTo>
                    <a:pt x="2483180" y="6273800"/>
                  </a:lnTo>
                  <a:lnTo>
                    <a:pt x="2513952" y="6311900"/>
                  </a:lnTo>
                  <a:lnTo>
                    <a:pt x="2544064" y="6337300"/>
                  </a:lnTo>
                  <a:lnTo>
                    <a:pt x="2573528" y="6362700"/>
                  </a:lnTo>
                  <a:lnTo>
                    <a:pt x="2602331" y="6400800"/>
                  </a:lnTo>
                  <a:lnTo>
                    <a:pt x="2633357" y="6426200"/>
                  </a:lnTo>
                  <a:lnTo>
                    <a:pt x="2665107" y="6464300"/>
                  </a:lnTo>
                  <a:lnTo>
                    <a:pt x="2697594" y="6489700"/>
                  </a:lnTo>
                  <a:lnTo>
                    <a:pt x="2730804" y="6515100"/>
                  </a:lnTo>
                  <a:lnTo>
                    <a:pt x="2752140" y="6540500"/>
                  </a:lnTo>
                  <a:lnTo>
                    <a:pt x="5857341" y="6540500"/>
                  </a:lnTo>
                  <a:lnTo>
                    <a:pt x="5870930" y="6527800"/>
                  </a:lnTo>
                  <a:lnTo>
                    <a:pt x="5901321" y="6477000"/>
                  </a:lnTo>
                  <a:lnTo>
                    <a:pt x="5931078" y="6438900"/>
                  </a:lnTo>
                  <a:lnTo>
                    <a:pt x="5960186" y="6400800"/>
                  </a:lnTo>
                  <a:lnTo>
                    <a:pt x="5988672" y="6350000"/>
                  </a:lnTo>
                  <a:lnTo>
                    <a:pt x="6016510" y="6311900"/>
                  </a:lnTo>
                  <a:lnTo>
                    <a:pt x="6043727" y="6261100"/>
                  </a:lnTo>
                  <a:lnTo>
                    <a:pt x="6070295" y="6210300"/>
                  </a:lnTo>
                  <a:lnTo>
                    <a:pt x="6094755" y="6172200"/>
                  </a:lnTo>
                  <a:lnTo>
                    <a:pt x="6119063" y="6121400"/>
                  </a:lnTo>
                  <a:lnTo>
                    <a:pt x="6143231" y="6083300"/>
                  </a:lnTo>
                  <a:lnTo>
                    <a:pt x="6167234" y="6032500"/>
                  </a:lnTo>
                  <a:lnTo>
                    <a:pt x="6191097" y="5994400"/>
                  </a:lnTo>
                  <a:lnTo>
                    <a:pt x="6214808" y="5943600"/>
                  </a:lnTo>
                  <a:lnTo>
                    <a:pt x="6238367" y="5892800"/>
                  </a:lnTo>
                  <a:lnTo>
                    <a:pt x="6261760" y="5854700"/>
                  </a:lnTo>
                  <a:lnTo>
                    <a:pt x="6277559" y="5816600"/>
                  </a:lnTo>
                  <a:lnTo>
                    <a:pt x="6277559" y="2946400"/>
                  </a:lnTo>
                  <a:close/>
                </a:path>
              </a:pathLst>
            </a:custGeom>
            <a:solidFill>
              <a:srgbClr val="F6E1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29288" y="3830852"/>
              <a:ext cx="6259195" cy="6451600"/>
            </a:xfrm>
            <a:custGeom>
              <a:avLst/>
              <a:gdLst/>
              <a:ahLst/>
              <a:cxnLst/>
              <a:rect l="l" t="t" r="r" b="b"/>
              <a:pathLst>
                <a:path w="6259194" h="6451600">
                  <a:moveTo>
                    <a:pt x="6258699" y="3937000"/>
                  </a:moveTo>
                  <a:lnTo>
                    <a:pt x="6218758" y="3911600"/>
                  </a:lnTo>
                  <a:lnTo>
                    <a:pt x="6175972" y="3886200"/>
                  </a:lnTo>
                  <a:lnTo>
                    <a:pt x="6134405" y="3860800"/>
                  </a:lnTo>
                  <a:lnTo>
                    <a:pt x="6094044" y="3835400"/>
                  </a:lnTo>
                  <a:lnTo>
                    <a:pt x="6054903" y="3810000"/>
                  </a:lnTo>
                  <a:lnTo>
                    <a:pt x="6016968" y="3771900"/>
                  </a:lnTo>
                  <a:lnTo>
                    <a:pt x="5980252" y="3746500"/>
                  </a:lnTo>
                  <a:lnTo>
                    <a:pt x="5944743" y="3721100"/>
                  </a:lnTo>
                  <a:lnTo>
                    <a:pt x="5910440" y="3683000"/>
                  </a:lnTo>
                  <a:lnTo>
                    <a:pt x="5877357" y="3657600"/>
                  </a:lnTo>
                  <a:lnTo>
                    <a:pt x="5845492" y="3619500"/>
                  </a:lnTo>
                  <a:lnTo>
                    <a:pt x="5814834" y="3594100"/>
                  </a:lnTo>
                  <a:lnTo>
                    <a:pt x="5785383" y="3556000"/>
                  </a:lnTo>
                  <a:lnTo>
                    <a:pt x="5757151" y="3517900"/>
                  </a:lnTo>
                  <a:lnTo>
                    <a:pt x="5730138" y="3492500"/>
                  </a:lnTo>
                  <a:lnTo>
                    <a:pt x="5704332" y="3454400"/>
                  </a:lnTo>
                  <a:lnTo>
                    <a:pt x="5679732" y="3416300"/>
                  </a:lnTo>
                  <a:lnTo>
                    <a:pt x="5656351" y="3378200"/>
                  </a:lnTo>
                  <a:lnTo>
                    <a:pt x="5634177" y="3352800"/>
                  </a:lnTo>
                  <a:lnTo>
                    <a:pt x="5613222" y="3314700"/>
                  </a:lnTo>
                  <a:lnTo>
                    <a:pt x="5593473" y="3276600"/>
                  </a:lnTo>
                  <a:lnTo>
                    <a:pt x="5574944" y="3238500"/>
                  </a:lnTo>
                  <a:lnTo>
                    <a:pt x="5557621" y="3200400"/>
                  </a:lnTo>
                  <a:lnTo>
                    <a:pt x="5541505" y="3162300"/>
                  </a:lnTo>
                  <a:lnTo>
                    <a:pt x="5526608" y="3124200"/>
                  </a:lnTo>
                  <a:lnTo>
                    <a:pt x="5512930" y="3073400"/>
                  </a:lnTo>
                  <a:lnTo>
                    <a:pt x="5500459" y="3035300"/>
                  </a:lnTo>
                  <a:lnTo>
                    <a:pt x="5489194" y="2997200"/>
                  </a:lnTo>
                  <a:lnTo>
                    <a:pt x="5479148" y="2959100"/>
                  </a:lnTo>
                  <a:lnTo>
                    <a:pt x="5470322" y="2908300"/>
                  </a:lnTo>
                  <a:lnTo>
                    <a:pt x="5462702" y="2870200"/>
                  </a:lnTo>
                  <a:lnTo>
                    <a:pt x="5456288" y="2819400"/>
                  </a:lnTo>
                  <a:lnTo>
                    <a:pt x="5451094" y="2781300"/>
                  </a:lnTo>
                  <a:lnTo>
                    <a:pt x="5447106" y="2730500"/>
                  </a:lnTo>
                  <a:lnTo>
                    <a:pt x="5444337" y="2692400"/>
                  </a:lnTo>
                  <a:lnTo>
                    <a:pt x="5442775" y="2641600"/>
                  </a:lnTo>
                  <a:lnTo>
                    <a:pt x="5442432" y="2603500"/>
                  </a:lnTo>
                  <a:lnTo>
                    <a:pt x="5443296" y="2552700"/>
                  </a:lnTo>
                  <a:lnTo>
                    <a:pt x="5445379" y="2501900"/>
                  </a:lnTo>
                  <a:lnTo>
                    <a:pt x="5448668" y="2451100"/>
                  </a:lnTo>
                  <a:lnTo>
                    <a:pt x="5453164" y="2400300"/>
                  </a:lnTo>
                  <a:lnTo>
                    <a:pt x="5458879" y="2362200"/>
                  </a:lnTo>
                  <a:lnTo>
                    <a:pt x="5465813" y="2311400"/>
                  </a:lnTo>
                  <a:lnTo>
                    <a:pt x="5473954" y="2260600"/>
                  </a:lnTo>
                  <a:lnTo>
                    <a:pt x="5483301" y="2209800"/>
                  </a:lnTo>
                  <a:lnTo>
                    <a:pt x="5493867" y="2159000"/>
                  </a:lnTo>
                  <a:lnTo>
                    <a:pt x="5505653" y="2095500"/>
                  </a:lnTo>
                  <a:lnTo>
                    <a:pt x="5518632" y="2044700"/>
                  </a:lnTo>
                  <a:lnTo>
                    <a:pt x="5532844" y="1993900"/>
                  </a:lnTo>
                  <a:lnTo>
                    <a:pt x="5548261" y="1943100"/>
                  </a:lnTo>
                  <a:lnTo>
                    <a:pt x="5564886" y="1892300"/>
                  </a:lnTo>
                  <a:lnTo>
                    <a:pt x="5582729" y="1828800"/>
                  </a:lnTo>
                  <a:lnTo>
                    <a:pt x="5621502" y="1714500"/>
                  </a:lnTo>
                  <a:lnTo>
                    <a:pt x="5639816" y="1663700"/>
                  </a:lnTo>
                  <a:lnTo>
                    <a:pt x="5656694" y="1600200"/>
                  </a:lnTo>
                  <a:lnTo>
                    <a:pt x="5672163" y="1549400"/>
                  </a:lnTo>
                  <a:lnTo>
                    <a:pt x="5686196" y="1498600"/>
                  </a:lnTo>
                  <a:lnTo>
                    <a:pt x="5698807" y="1447800"/>
                  </a:lnTo>
                  <a:lnTo>
                    <a:pt x="5709983" y="1397000"/>
                  </a:lnTo>
                  <a:lnTo>
                    <a:pt x="5719750" y="1346200"/>
                  </a:lnTo>
                  <a:lnTo>
                    <a:pt x="5728081" y="1295400"/>
                  </a:lnTo>
                  <a:lnTo>
                    <a:pt x="5734990" y="1244600"/>
                  </a:lnTo>
                  <a:lnTo>
                    <a:pt x="5740476" y="1193800"/>
                  </a:lnTo>
                  <a:lnTo>
                    <a:pt x="5744540" y="1143000"/>
                  </a:lnTo>
                  <a:lnTo>
                    <a:pt x="5747182" y="1104900"/>
                  </a:lnTo>
                  <a:lnTo>
                    <a:pt x="5748388" y="1054100"/>
                  </a:lnTo>
                  <a:lnTo>
                    <a:pt x="5748172" y="1016000"/>
                  </a:lnTo>
                  <a:lnTo>
                    <a:pt x="5746547" y="965200"/>
                  </a:lnTo>
                  <a:lnTo>
                    <a:pt x="5743473" y="927100"/>
                  </a:lnTo>
                  <a:lnTo>
                    <a:pt x="5738990" y="889000"/>
                  </a:lnTo>
                  <a:lnTo>
                    <a:pt x="5733085" y="838200"/>
                  </a:lnTo>
                  <a:lnTo>
                    <a:pt x="5725744" y="800100"/>
                  </a:lnTo>
                  <a:lnTo>
                    <a:pt x="5716981" y="762000"/>
                  </a:lnTo>
                  <a:lnTo>
                    <a:pt x="5706796" y="723900"/>
                  </a:lnTo>
                  <a:lnTo>
                    <a:pt x="5695188" y="685800"/>
                  </a:lnTo>
                  <a:lnTo>
                    <a:pt x="5682158" y="660400"/>
                  </a:lnTo>
                  <a:lnTo>
                    <a:pt x="5667692" y="622300"/>
                  </a:lnTo>
                  <a:lnTo>
                    <a:pt x="5651817" y="584200"/>
                  </a:lnTo>
                  <a:lnTo>
                    <a:pt x="5634507" y="558800"/>
                  </a:lnTo>
                  <a:lnTo>
                    <a:pt x="5615775" y="520700"/>
                  </a:lnTo>
                  <a:lnTo>
                    <a:pt x="5595620" y="495300"/>
                  </a:lnTo>
                  <a:lnTo>
                    <a:pt x="5574030" y="457200"/>
                  </a:lnTo>
                  <a:lnTo>
                    <a:pt x="5526595" y="406400"/>
                  </a:lnTo>
                  <a:lnTo>
                    <a:pt x="5473458" y="355600"/>
                  </a:lnTo>
                  <a:lnTo>
                    <a:pt x="5444756" y="330200"/>
                  </a:lnTo>
                  <a:lnTo>
                    <a:pt x="5414619" y="304800"/>
                  </a:lnTo>
                  <a:lnTo>
                    <a:pt x="5383073" y="279400"/>
                  </a:lnTo>
                  <a:lnTo>
                    <a:pt x="5350091" y="254000"/>
                  </a:lnTo>
                  <a:lnTo>
                    <a:pt x="5315686" y="241300"/>
                  </a:lnTo>
                  <a:lnTo>
                    <a:pt x="5279860" y="215900"/>
                  </a:lnTo>
                  <a:lnTo>
                    <a:pt x="5242598" y="190500"/>
                  </a:lnTo>
                  <a:lnTo>
                    <a:pt x="5203926" y="177800"/>
                  </a:lnTo>
                  <a:lnTo>
                    <a:pt x="5163820" y="165100"/>
                  </a:lnTo>
                  <a:lnTo>
                    <a:pt x="5122291" y="139700"/>
                  </a:lnTo>
                  <a:lnTo>
                    <a:pt x="5079339" y="127000"/>
                  </a:lnTo>
                  <a:lnTo>
                    <a:pt x="4989169" y="101600"/>
                  </a:lnTo>
                  <a:lnTo>
                    <a:pt x="4893297" y="76200"/>
                  </a:lnTo>
                  <a:lnTo>
                    <a:pt x="4791481" y="50800"/>
                  </a:lnTo>
                  <a:lnTo>
                    <a:pt x="4739919" y="50800"/>
                  </a:lnTo>
                  <a:lnTo>
                    <a:pt x="4637316" y="25400"/>
                  </a:lnTo>
                  <a:lnTo>
                    <a:pt x="4586275" y="25400"/>
                  </a:lnTo>
                  <a:lnTo>
                    <a:pt x="4535411" y="12700"/>
                  </a:lnTo>
                  <a:lnTo>
                    <a:pt x="4484725" y="12700"/>
                  </a:lnTo>
                  <a:lnTo>
                    <a:pt x="4434205" y="0"/>
                  </a:lnTo>
                  <a:lnTo>
                    <a:pt x="3890073" y="0"/>
                  </a:lnTo>
                  <a:lnTo>
                    <a:pt x="3841648" y="12700"/>
                  </a:lnTo>
                  <a:lnTo>
                    <a:pt x="3793413" y="12700"/>
                  </a:lnTo>
                  <a:lnTo>
                    <a:pt x="3745331" y="25400"/>
                  </a:lnTo>
                  <a:lnTo>
                    <a:pt x="3697440" y="25400"/>
                  </a:lnTo>
                  <a:lnTo>
                    <a:pt x="3602177" y="50800"/>
                  </a:lnTo>
                  <a:lnTo>
                    <a:pt x="3554806" y="50800"/>
                  </a:lnTo>
                  <a:lnTo>
                    <a:pt x="3228086" y="139700"/>
                  </a:lnTo>
                  <a:lnTo>
                    <a:pt x="3182112" y="165100"/>
                  </a:lnTo>
                  <a:lnTo>
                    <a:pt x="3090684" y="190500"/>
                  </a:lnTo>
                  <a:lnTo>
                    <a:pt x="3045231" y="215900"/>
                  </a:lnTo>
                  <a:lnTo>
                    <a:pt x="2999956" y="228600"/>
                  </a:lnTo>
                  <a:lnTo>
                    <a:pt x="2954858" y="254000"/>
                  </a:lnTo>
                  <a:lnTo>
                    <a:pt x="2909925" y="266700"/>
                  </a:lnTo>
                  <a:lnTo>
                    <a:pt x="2731973" y="368300"/>
                  </a:lnTo>
                  <a:lnTo>
                    <a:pt x="2687917" y="381000"/>
                  </a:lnTo>
                  <a:lnTo>
                    <a:pt x="2644038" y="406400"/>
                  </a:lnTo>
                  <a:lnTo>
                    <a:pt x="2600325" y="444500"/>
                  </a:lnTo>
                  <a:lnTo>
                    <a:pt x="2513444" y="495300"/>
                  </a:lnTo>
                  <a:lnTo>
                    <a:pt x="2386609" y="571500"/>
                  </a:lnTo>
                  <a:lnTo>
                    <a:pt x="2344509" y="609600"/>
                  </a:lnTo>
                  <a:lnTo>
                    <a:pt x="2176945" y="711200"/>
                  </a:lnTo>
                  <a:lnTo>
                    <a:pt x="2135263" y="749300"/>
                  </a:lnTo>
                  <a:lnTo>
                    <a:pt x="2010740" y="825500"/>
                  </a:lnTo>
                  <a:lnTo>
                    <a:pt x="1969401" y="863600"/>
                  </a:lnTo>
                  <a:lnTo>
                    <a:pt x="1886991" y="914400"/>
                  </a:lnTo>
                  <a:lnTo>
                    <a:pt x="1845906" y="952500"/>
                  </a:lnTo>
                  <a:lnTo>
                    <a:pt x="1764004" y="1003300"/>
                  </a:lnTo>
                  <a:lnTo>
                    <a:pt x="1723174" y="1041400"/>
                  </a:lnTo>
                  <a:lnTo>
                    <a:pt x="1641779" y="1092200"/>
                  </a:lnTo>
                  <a:lnTo>
                    <a:pt x="1601216" y="1130300"/>
                  </a:lnTo>
                  <a:lnTo>
                    <a:pt x="1520329" y="1181100"/>
                  </a:lnTo>
                  <a:lnTo>
                    <a:pt x="1480019" y="1219200"/>
                  </a:lnTo>
                  <a:lnTo>
                    <a:pt x="1439799" y="1244600"/>
                  </a:lnTo>
                  <a:lnTo>
                    <a:pt x="1399654" y="1282700"/>
                  </a:lnTo>
                  <a:lnTo>
                    <a:pt x="1319618" y="1333500"/>
                  </a:lnTo>
                  <a:lnTo>
                    <a:pt x="1279740" y="1371600"/>
                  </a:lnTo>
                  <a:lnTo>
                    <a:pt x="1239939" y="1397000"/>
                  </a:lnTo>
                  <a:lnTo>
                    <a:pt x="1200226" y="1435100"/>
                  </a:lnTo>
                  <a:lnTo>
                    <a:pt x="1160589" y="1460500"/>
                  </a:lnTo>
                  <a:lnTo>
                    <a:pt x="1121054" y="1498600"/>
                  </a:lnTo>
                  <a:lnTo>
                    <a:pt x="1081582" y="1524000"/>
                  </a:lnTo>
                  <a:lnTo>
                    <a:pt x="1042212" y="1562100"/>
                  </a:lnTo>
                  <a:lnTo>
                    <a:pt x="1002931" y="1587500"/>
                  </a:lnTo>
                  <a:lnTo>
                    <a:pt x="963726" y="1625600"/>
                  </a:lnTo>
                  <a:lnTo>
                    <a:pt x="924610" y="1651000"/>
                  </a:lnTo>
                  <a:lnTo>
                    <a:pt x="885571" y="1689100"/>
                  </a:lnTo>
                  <a:lnTo>
                    <a:pt x="846632" y="1714500"/>
                  </a:lnTo>
                  <a:lnTo>
                    <a:pt x="807770" y="1752600"/>
                  </a:lnTo>
                  <a:lnTo>
                    <a:pt x="768985" y="1778000"/>
                  </a:lnTo>
                  <a:lnTo>
                    <a:pt x="730300" y="1816100"/>
                  </a:lnTo>
                  <a:lnTo>
                    <a:pt x="691692" y="1841500"/>
                  </a:lnTo>
                  <a:lnTo>
                    <a:pt x="614743" y="1917700"/>
                  </a:lnTo>
                  <a:lnTo>
                    <a:pt x="576389" y="1943100"/>
                  </a:lnTo>
                  <a:lnTo>
                    <a:pt x="538124" y="1981200"/>
                  </a:lnTo>
                  <a:lnTo>
                    <a:pt x="499948" y="2006600"/>
                  </a:lnTo>
                  <a:lnTo>
                    <a:pt x="458470" y="2044700"/>
                  </a:lnTo>
                  <a:lnTo>
                    <a:pt x="418782" y="2082800"/>
                  </a:lnTo>
                  <a:lnTo>
                    <a:pt x="380898" y="2120900"/>
                  </a:lnTo>
                  <a:lnTo>
                    <a:pt x="344817" y="2159000"/>
                  </a:lnTo>
                  <a:lnTo>
                    <a:pt x="310515" y="2197100"/>
                  </a:lnTo>
                  <a:lnTo>
                    <a:pt x="278015" y="2235200"/>
                  </a:lnTo>
                  <a:lnTo>
                    <a:pt x="247307" y="2273300"/>
                  </a:lnTo>
                  <a:lnTo>
                    <a:pt x="218401" y="2311400"/>
                  </a:lnTo>
                  <a:lnTo>
                    <a:pt x="191287" y="2349500"/>
                  </a:lnTo>
                  <a:lnTo>
                    <a:pt x="165976" y="2387600"/>
                  </a:lnTo>
                  <a:lnTo>
                    <a:pt x="142443" y="2425700"/>
                  </a:lnTo>
                  <a:lnTo>
                    <a:pt x="120713" y="2463800"/>
                  </a:lnTo>
                  <a:lnTo>
                    <a:pt x="100787" y="2501900"/>
                  </a:lnTo>
                  <a:lnTo>
                    <a:pt x="82638" y="2540000"/>
                  </a:lnTo>
                  <a:lnTo>
                    <a:pt x="66306" y="2578100"/>
                  </a:lnTo>
                  <a:lnTo>
                    <a:pt x="51752" y="2616200"/>
                  </a:lnTo>
                  <a:lnTo>
                    <a:pt x="39001" y="2654300"/>
                  </a:lnTo>
                  <a:lnTo>
                    <a:pt x="28041" y="2692400"/>
                  </a:lnTo>
                  <a:lnTo>
                    <a:pt x="18884" y="2730500"/>
                  </a:lnTo>
                  <a:lnTo>
                    <a:pt x="11518" y="2768600"/>
                  </a:lnTo>
                  <a:lnTo>
                    <a:pt x="5943" y="2806700"/>
                  </a:lnTo>
                  <a:lnTo>
                    <a:pt x="2171" y="2844800"/>
                  </a:lnTo>
                  <a:lnTo>
                    <a:pt x="190" y="2882900"/>
                  </a:lnTo>
                  <a:lnTo>
                    <a:pt x="0" y="2921000"/>
                  </a:lnTo>
                  <a:lnTo>
                    <a:pt x="1612" y="2959100"/>
                  </a:lnTo>
                  <a:lnTo>
                    <a:pt x="5016" y="3009900"/>
                  </a:lnTo>
                  <a:lnTo>
                    <a:pt x="10210" y="3048000"/>
                  </a:lnTo>
                  <a:lnTo>
                    <a:pt x="17208" y="3086100"/>
                  </a:lnTo>
                  <a:lnTo>
                    <a:pt x="25996" y="3124200"/>
                  </a:lnTo>
                  <a:lnTo>
                    <a:pt x="36588" y="3162300"/>
                  </a:lnTo>
                  <a:lnTo>
                    <a:pt x="48971" y="3200400"/>
                  </a:lnTo>
                  <a:lnTo>
                    <a:pt x="63144" y="3238500"/>
                  </a:lnTo>
                  <a:lnTo>
                    <a:pt x="79108" y="3276600"/>
                  </a:lnTo>
                  <a:lnTo>
                    <a:pt x="96875" y="3327400"/>
                  </a:lnTo>
                  <a:lnTo>
                    <a:pt x="116446" y="3365500"/>
                  </a:lnTo>
                  <a:lnTo>
                    <a:pt x="137795" y="3403600"/>
                  </a:lnTo>
                  <a:lnTo>
                    <a:pt x="160947" y="3441700"/>
                  </a:lnTo>
                  <a:lnTo>
                    <a:pt x="185902" y="3479800"/>
                  </a:lnTo>
                  <a:lnTo>
                    <a:pt x="212636" y="3517900"/>
                  </a:lnTo>
                  <a:lnTo>
                    <a:pt x="241173" y="3568700"/>
                  </a:lnTo>
                  <a:lnTo>
                    <a:pt x="271513" y="3606800"/>
                  </a:lnTo>
                  <a:lnTo>
                    <a:pt x="303644" y="3644900"/>
                  </a:lnTo>
                  <a:lnTo>
                    <a:pt x="337566" y="3683000"/>
                  </a:lnTo>
                  <a:lnTo>
                    <a:pt x="373278" y="3733800"/>
                  </a:lnTo>
                  <a:lnTo>
                    <a:pt x="410794" y="3771900"/>
                  </a:lnTo>
                  <a:lnTo>
                    <a:pt x="451612" y="3810000"/>
                  </a:lnTo>
                  <a:lnTo>
                    <a:pt x="491756" y="3860800"/>
                  </a:lnTo>
                  <a:lnTo>
                    <a:pt x="531215" y="3898900"/>
                  </a:lnTo>
                  <a:lnTo>
                    <a:pt x="570001" y="3949700"/>
                  </a:lnTo>
                  <a:lnTo>
                    <a:pt x="608114" y="3987800"/>
                  </a:lnTo>
                  <a:lnTo>
                    <a:pt x="645541" y="4025900"/>
                  </a:lnTo>
                  <a:lnTo>
                    <a:pt x="682294" y="4076700"/>
                  </a:lnTo>
                  <a:lnTo>
                    <a:pt x="718375" y="4114800"/>
                  </a:lnTo>
                  <a:lnTo>
                    <a:pt x="753783" y="4165600"/>
                  </a:lnTo>
                  <a:lnTo>
                    <a:pt x="788504" y="4203700"/>
                  </a:lnTo>
                  <a:lnTo>
                    <a:pt x="822553" y="4241800"/>
                  </a:lnTo>
                  <a:lnTo>
                    <a:pt x="855916" y="4292600"/>
                  </a:lnTo>
                  <a:lnTo>
                    <a:pt x="888619" y="4330700"/>
                  </a:lnTo>
                  <a:lnTo>
                    <a:pt x="920635" y="4381500"/>
                  </a:lnTo>
                  <a:lnTo>
                    <a:pt x="951966" y="4419600"/>
                  </a:lnTo>
                  <a:lnTo>
                    <a:pt x="982637" y="4457700"/>
                  </a:lnTo>
                  <a:lnTo>
                    <a:pt x="1012621" y="4508500"/>
                  </a:lnTo>
                  <a:lnTo>
                    <a:pt x="1041920" y="4546600"/>
                  </a:lnTo>
                  <a:lnTo>
                    <a:pt x="1070559" y="4584700"/>
                  </a:lnTo>
                  <a:lnTo>
                    <a:pt x="1098511" y="4622800"/>
                  </a:lnTo>
                  <a:lnTo>
                    <a:pt x="1125791" y="4673600"/>
                  </a:lnTo>
                  <a:lnTo>
                    <a:pt x="1152385" y="4711700"/>
                  </a:lnTo>
                  <a:lnTo>
                    <a:pt x="1178318" y="4749800"/>
                  </a:lnTo>
                  <a:lnTo>
                    <a:pt x="1203553" y="4800600"/>
                  </a:lnTo>
                  <a:lnTo>
                    <a:pt x="1228128" y="4838700"/>
                  </a:lnTo>
                  <a:lnTo>
                    <a:pt x="1252016" y="4876800"/>
                  </a:lnTo>
                  <a:lnTo>
                    <a:pt x="1275232" y="4914900"/>
                  </a:lnTo>
                  <a:lnTo>
                    <a:pt x="1297774" y="4965700"/>
                  </a:lnTo>
                  <a:lnTo>
                    <a:pt x="1319631" y="5003800"/>
                  </a:lnTo>
                  <a:lnTo>
                    <a:pt x="1340815" y="5041900"/>
                  </a:lnTo>
                  <a:lnTo>
                    <a:pt x="1361325" y="5080000"/>
                  </a:lnTo>
                  <a:lnTo>
                    <a:pt x="1381163" y="5118100"/>
                  </a:lnTo>
                  <a:lnTo>
                    <a:pt x="1400314" y="5168900"/>
                  </a:lnTo>
                  <a:lnTo>
                    <a:pt x="1418793" y="5207000"/>
                  </a:lnTo>
                  <a:lnTo>
                    <a:pt x="1436585" y="5245100"/>
                  </a:lnTo>
                  <a:lnTo>
                    <a:pt x="1453718" y="5283200"/>
                  </a:lnTo>
                  <a:lnTo>
                    <a:pt x="1470164" y="5321300"/>
                  </a:lnTo>
                  <a:lnTo>
                    <a:pt x="1485925" y="5359400"/>
                  </a:lnTo>
                  <a:lnTo>
                    <a:pt x="1501025" y="5410200"/>
                  </a:lnTo>
                  <a:lnTo>
                    <a:pt x="1515440" y="5448300"/>
                  </a:lnTo>
                  <a:lnTo>
                    <a:pt x="1529181" y="5486400"/>
                  </a:lnTo>
                  <a:lnTo>
                    <a:pt x="1542237" y="5524500"/>
                  </a:lnTo>
                  <a:lnTo>
                    <a:pt x="1556423" y="5562600"/>
                  </a:lnTo>
                  <a:lnTo>
                    <a:pt x="1571548" y="5613400"/>
                  </a:lnTo>
                  <a:lnTo>
                    <a:pt x="1587639" y="5651500"/>
                  </a:lnTo>
                  <a:lnTo>
                    <a:pt x="1604670" y="5689600"/>
                  </a:lnTo>
                  <a:lnTo>
                    <a:pt x="1622666" y="5727700"/>
                  </a:lnTo>
                  <a:lnTo>
                    <a:pt x="1641614" y="5778500"/>
                  </a:lnTo>
                  <a:lnTo>
                    <a:pt x="1661515" y="5816600"/>
                  </a:lnTo>
                  <a:lnTo>
                    <a:pt x="1682381" y="5854700"/>
                  </a:lnTo>
                  <a:lnTo>
                    <a:pt x="1704187" y="5892800"/>
                  </a:lnTo>
                  <a:lnTo>
                    <a:pt x="1726946" y="5930900"/>
                  </a:lnTo>
                  <a:lnTo>
                    <a:pt x="1750669" y="5969000"/>
                  </a:lnTo>
                  <a:lnTo>
                    <a:pt x="1775333" y="6007100"/>
                  </a:lnTo>
                  <a:lnTo>
                    <a:pt x="1800961" y="6045200"/>
                  </a:lnTo>
                  <a:lnTo>
                    <a:pt x="1827542" y="6083300"/>
                  </a:lnTo>
                  <a:lnTo>
                    <a:pt x="1855076" y="6121400"/>
                  </a:lnTo>
                  <a:lnTo>
                    <a:pt x="1883562" y="6159500"/>
                  </a:lnTo>
                  <a:lnTo>
                    <a:pt x="1913001" y="6197600"/>
                  </a:lnTo>
                  <a:lnTo>
                    <a:pt x="1943404" y="6235700"/>
                  </a:lnTo>
                  <a:lnTo>
                    <a:pt x="1974748" y="6273800"/>
                  </a:lnTo>
                  <a:lnTo>
                    <a:pt x="2007057" y="6311900"/>
                  </a:lnTo>
                  <a:lnTo>
                    <a:pt x="2040305" y="6350000"/>
                  </a:lnTo>
                  <a:lnTo>
                    <a:pt x="2074519" y="6388100"/>
                  </a:lnTo>
                  <a:lnTo>
                    <a:pt x="2109686" y="6426200"/>
                  </a:lnTo>
                  <a:lnTo>
                    <a:pt x="2139619" y="6451600"/>
                  </a:lnTo>
                  <a:lnTo>
                    <a:pt x="5291379" y="6451600"/>
                  </a:lnTo>
                  <a:lnTo>
                    <a:pt x="5372595" y="6375400"/>
                  </a:lnTo>
                  <a:lnTo>
                    <a:pt x="5412994" y="6350000"/>
                  </a:lnTo>
                  <a:lnTo>
                    <a:pt x="5453265" y="6311900"/>
                  </a:lnTo>
                  <a:lnTo>
                    <a:pt x="5493410" y="6286500"/>
                  </a:lnTo>
                  <a:lnTo>
                    <a:pt x="5533415" y="6248400"/>
                  </a:lnTo>
                  <a:lnTo>
                    <a:pt x="5573280" y="6223000"/>
                  </a:lnTo>
                  <a:lnTo>
                    <a:pt x="5613019" y="6184900"/>
                  </a:lnTo>
                  <a:lnTo>
                    <a:pt x="5652617" y="6159500"/>
                  </a:lnTo>
                  <a:lnTo>
                    <a:pt x="5731421" y="6083300"/>
                  </a:lnTo>
                  <a:lnTo>
                    <a:pt x="5770626" y="6057900"/>
                  </a:lnTo>
                  <a:lnTo>
                    <a:pt x="5809691" y="6019800"/>
                  </a:lnTo>
                  <a:lnTo>
                    <a:pt x="5848629" y="5994400"/>
                  </a:lnTo>
                  <a:lnTo>
                    <a:pt x="5926086" y="5918200"/>
                  </a:lnTo>
                  <a:lnTo>
                    <a:pt x="5964618" y="5892800"/>
                  </a:lnTo>
                  <a:lnTo>
                    <a:pt x="6003023" y="5854700"/>
                  </a:lnTo>
                  <a:lnTo>
                    <a:pt x="6041288" y="5829300"/>
                  </a:lnTo>
                  <a:lnTo>
                    <a:pt x="6117412" y="5753100"/>
                  </a:lnTo>
                  <a:lnTo>
                    <a:pt x="6155271" y="5727700"/>
                  </a:lnTo>
                  <a:lnTo>
                    <a:pt x="6230594" y="5651500"/>
                  </a:lnTo>
                  <a:lnTo>
                    <a:pt x="6258699" y="5626100"/>
                  </a:lnTo>
                  <a:lnTo>
                    <a:pt x="6258699" y="3937000"/>
                  </a:lnTo>
                  <a:close/>
                </a:path>
              </a:pathLst>
            </a:custGeom>
            <a:solidFill>
              <a:srgbClr val="F6E1C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6263" y="2822487"/>
            <a:ext cx="5032375" cy="269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spc="-15" baseline="-31378" dirty="0">
                <a:solidFill>
                  <a:srgbClr val="4F4B44"/>
                </a:solidFill>
                <a:latin typeface="Trebuchet MS"/>
                <a:cs typeface="Trebuchet MS"/>
              </a:rPr>
              <a:t>01</a:t>
            </a:r>
            <a:r>
              <a:rPr sz="8100" b="1" spc="-1260" baseline="-31378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5000" spc="-10" dirty="0">
                <a:solidFill>
                  <a:srgbClr val="4F4B44"/>
                </a:solidFill>
                <a:latin typeface="Verdana"/>
                <a:cs typeface="Verdana"/>
              </a:rPr>
              <a:t>Abstract</a:t>
            </a:r>
            <a:endParaRPr sz="5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5000">
              <a:latin typeface="Verdana"/>
              <a:cs typeface="Verdana"/>
            </a:endParaRPr>
          </a:p>
          <a:p>
            <a:pPr marL="1252220" algn="ctr">
              <a:lnSpc>
                <a:spcPct val="100000"/>
              </a:lnSpc>
            </a:pPr>
            <a:r>
              <a:rPr sz="5400" b="1" spc="-10" dirty="0">
                <a:solidFill>
                  <a:srgbClr val="4F4B44"/>
                </a:solidFill>
                <a:latin typeface="Trebuchet MS"/>
                <a:cs typeface="Trebuchet MS"/>
              </a:rPr>
              <a:t>02</a:t>
            </a:r>
            <a:r>
              <a:rPr sz="5400" b="1" spc="-7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5000" spc="-10" dirty="0">
                <a:solidFill>
                  <a:srgbClr val="4F4B44"/>
                </a:solidFill>
                <a:latin typeface="Verdana"/>
                <a:cs typeface="Verdana"/>
              </a:rPr>
              <a:t>Different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7731" y="5594778"/>
            <a:ext cx="35179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6630" marR="5080" indent="-964565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4F4B44"/>
                </a:solidFill>
                <a:latin typeface="Verdana"/>
                <a:cs typeface="Verdana"/>
              </a:rPr>
              <a:t>Application </a:t>
            </a:r>
            <a:r>
              <a:rPr sz="5000" spc="-20" dirty="0">
                <a:solidFill>
                  <a:srgbClr val="4F4B44"/>
                </a:solidFill>
                <a:latin typeface="Verdana"/>
                <a:cs typeface="Verdana"/>
              </a:rPr>
              <a:t>Used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416" y="7371873"/>
            <a:ext cx="5374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31378" dirty="0">
                <a:solidFill>
                  <a:srgbClr val="4F4B44"/>
                </a:solidFill>
                <a:latin typeface="Trebuchet MS"/>
                <a:cs typeface="Trebuchet MS"/>
              </a:rPr>
              <a:t>03</a:t>
            </a:r>
            <a:r>
              <a:rPr sz="8100" b="1" spc="-7" baseline="-31378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5000" spc="-10" dirty="0">
                <a:solidFill>
                  <a:srgbClr val="4F4B44"/>
                </a:solidFill>
                <a:latin typeface="Verdana"/>
                <a:cs typeface="Verdana"/>
              </a:rPr>
              <a:t>Functionaluty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5088" y="698214"/>
            <a:ext cx="80549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114165" algn="l"/>
              </a:tabLst>
            </a:pP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T</a:t>
            </a:r>
            <a:r>
              <a:rPr sz="4800" b="1" spc="-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A</a:t>
            </a:r>
            <a:r>
              <a:rPr sz="4800" b="1" spc="-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B</a:t>
            </a:r>
            <a:r>
              <a:rPr sz="4800" b="1" spc="-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L</a:t>
            </a:r>
            <a:r>
              <a:rPr sz="4800" b="1" spc="-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spc="200" dirty="0">
                <a:solidFill>
                  <a:srgbClr val="4F4B44"/>
                </a:solidFill>
                <a:latin typeface="Times New Roman"/>
                <a:cs typeface="Times New Roman"/>
              </a:rPr>
              <a:t>EO</a:t>
            </a:r>
            <a:r>
              <a:rPr sz="4800" b="1" spc="-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spc="-50" dirty="0">
                <a:solidFill>
                  <a:srgbClr val="4F4B44"/>
                </a:solidFill>
                <a:latin typeface="Times New Roman"/>
                <a:cs typeface="Times New Roman"/>
              </a:rPr>
              <a:t>F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	C</a:t>
            </a:r>
            <a:r>
              <a:rPr sz="4800" b="1" spc="-1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O</a:t>
            </a:r>
            <a:r>
              <a:rPr sz="4800" b="1" spc="-10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r>
              <a:rPr sz="4800" b="1" spc="-10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T</a:t>
            </a:r>
            <a:r>
              <a:rPr sz="4800" b="1" spc="-10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sz="4800" b="1" spc="-1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r>
              <a:rPr sz="4800" b="1" spc="-10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4800" b="1" spc="-50" dirty="0">
                <a:solidFill>
                  <a:srgbClr val="4F4B44"/>
                </a:solidFill>
                <a:latin typeface="Times New Roman"/>
                <a:cs typeface="Times New Roman"/>
              </a:rPr>
              <a:t>T 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15635" y="2789792"/>
            <a:ext cx="4514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8100" b="1" baseline="-31378" dirty="0">
                <a:latin typeface="Trebuchet MS"/>
                <a:cs typeface="Trebuchet MS"/>
              </a:rPr>
              <a:t>04</a:t>
            </a:r>
            <a:r>
              <a:rPr sz="8100" b="1" spc="-7" baseline="-31378" dirty="0">
                <a:latin typeface="Trebuchet MS"/>
                <a:cs typeface="Trebuchet MS"/>
              </a:rPr>
              <a:t> </a:t>
            </a:r>
            <a:r>
              <a:rPr sz="5000" spc="-10" dirty="0">
                <a:latin typeface="Verdana"/>
                <a:cs typeface="Verdana"/>
              </a:rPr>
              <a:t>Challenges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27094" y="4931743"/>
            <a:ext cx="33039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8100" b="1" baseline="-31378" dirty="0">
                <a:solidFill>
                  <a:srgbClr val="4F4B44"/>
                </a:solidFill>
                <a:latin typeface="Trebuchet MS"/>
                <a:cs typeface="Trebuchet MS"/>
              </a:rPr>
              <a:t>05</a:t>
            </a:r>
            <a:r>
              <a:rPr sz="8100" b="1" spc="-7" baseline="-31378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5000" spc="-10" dirty="0">
                <a:solidFill>
                  <a:srgbClr val="4F4B44"/>
                </a:solidFill>
                <a:latin typeface="Verdana"/>
                <a:cs typeface="Verdana"/>
              </a:rPr>
              <a:t>Impact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09037" y="7306485"/>
            <a:ext cx="4511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31378" dirty="0">
                <a:solidFill>
                  <a:srgbClr val="4F4B44"/>
                </a:solidFill>
                <a:latin typeface="Trebuchet MS"/>
                <a:cs typeface="Trebuchet MS"/>
              </a:rPr>
              <a:t>06</a:t>
            </a:r>
            <a:r>
              <a:rPr sz="8100" b="1" spc="-7" baseline="-31378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5000" spc="-10" dirty="0">
                <a:solidFill>
                  <a:srgbClr val="4F4B44"/>
                </a:solidFill>
                <a:latin typeface="Verdana"/>
                <a:cs typeface="Verdana"/>
              </a:rPr>
              <a:t>Conclusion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0210" y="1345449"/>
            <a:ext cx="13435965" cy="8229600"/>
            <a:chOff x="1980210" y="1345449"/>
            <a:chExt cx="13435965" cy="8229600"/>
          </a:xfrm>
        </p:grpSpPr>
        <p:sp>
          <p:nvSpPr>
            <p:cNvPr id="3" name="object 3"/>
            <p:cNvSpPr/>
            <p:nvPr/>
          </p:nvSpPr>
          <p:spPr>
            <a:xfrm>
              <a:off x="1980210" y="1345449"/>
              <a:ext cx="11397615" cy="8229600"/>
            </a:xfrm>
            <a:custGeom>
              <a:avLst/>
              <a:gdLst/>
              <a:ahLst/>
              <a:cxnLst/>
              <a:rect l="l" t="t" r="r" b="b"/>
              <a:pathLst>
                <a:path w="11397615" h="8229600">
                  <a:moveTo>
                    <a:pt x="113972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1397298" y="0"/>
                  </a:lnTo>
                  <a:lnTo>
                    <a:pt x="11397298" y="8229599"/>
                  </a:lnTo>
                  <a:close/>
                </a:path>
              </a:pathLst>
            </a:custGeom>
            <a:solidFill>
              <a:srgbClr val="F1E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8186" y="2327605"/>
              <a:ext cx="4077487" cy="59814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0208" y="2505238"/>
            <a:ext cx="3672204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0208" y="3221518"/>
            <a:ext cx="3905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0" dirty="0">
                <a:solidFill>
                  <a:srgbClr val="4F4B44"/>
                </a:solidFill>
                <a:latin typeface="Times New Roman"/>
                <a:cs typeface="Times New Roman"/>
              </a:rPr>
              <a:t>T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208" y="3688408"/>
            <a:ext cx="7221855" cy="485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Developing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Java-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based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machine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simulation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system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replicate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real-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world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scenarios.</a:t>
            </a:r>
            <a:endParaRPr sz="2100">
              <a:latin typeface="Verdana"/>
              <a:cs typeface="Verdana"/>
            </a:endParaRPr>
          </a:p>
          <a:p>
            <a:pPr marL="12700" marR="92075">
              <a:lnSpc>
                <a:spcPct val="116100"/>
              </a:lnSpc>
              <a:tabLst>
                <a:tab pos="568325" algn="l"/>
                <a:tab pos="743585" algn="l"/>
                <a:tab pos="1259205" algn="l"/>
                <a:tab pos="2002155" algn="l"/>
                <a:tab pos="2741930" algn="l"/>
                <a:tab pos="4256405" algn="l"/>
                <a:tab pos="5152390" algn="l"/>
                <a:tab pos="5554345" algn="l"/>
                <a:tab pos="5842000" algn="l"/>
              </a:tabLst>
            </a:pP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This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	project</a:t>
            </a:r>
            <a:r>
              <a:rPr sz="2100" spc="-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focuses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on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creating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user-friendly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interface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that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allows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users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simulate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product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selection,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payment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processes,</a:t>
            </a:r>
            <a:r>
              <a:rPr sz="2100" spc="-11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11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inventory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management.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By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providing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an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immersive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experience,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this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system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serves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as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an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educational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tool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understanding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machine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operations.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Through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Java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programming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language,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users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can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gain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practical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insights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into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complexities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of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machine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mechanics,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which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can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be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beneficial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both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developers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individuals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interested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the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industry.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884" y="28421"/>
            <a:ext cx="3372485" cy="2919095"/>
          </a:xfrm>
          <a:custGeom>
            <a:avLst/>
            <a:gdLst/>
            <a:ahLst/>
            <a:cxnLst/>
            <a:rect l="l" t="t" r="r" b="b"/>
            <a:pathLst>
              <a:path w="3372484" h="2919095">
                <a:moveTo>
                  <a:pt x="3372016" y="1459331"/>
                </a:moveTo>
                <a:lnTo>
                  <a:pt x="2529012" y="2918660"/>
                </a:lnTo>
                <a:lnTo>
                  <a:pt x="843003" y="2918660"/>
                </a:lnTo>
                <a:lnTo>
                  <a:pt x="0" y="1459331"/>
                </a:lnTo>
                <a:lnTo>
                  <a:pt x="843003" y="0"/>
                </a:lnTo>
                <a:lnTo>
                  <a:pt x="2529012" y="0"/>
                </a:lnTo>
                <a:lnTo>
                  <a:pt x="3372016" y="1459331"/>
                </a:lnTo>
                <a:close/>
              </a:path>
            </a:pathLst>
          </a:custGeom>
          <a:ln w="3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11007" y="738911"/>
            <a:ext cx="10144760" cy="9538335"/>
            <a:chOff x="4911007" y="738911"/>
            <a:chExt cx="10144760" cy="9538335"/>
          </a:xfrm>
        </p:grpSpPr>
        <p:sp>
          <p:nvSpPr>
            <p:cNvPr id="4" name="object 4"/>
            <p:cNvSpPr/>
            <p:nvPr/>
          </p:nvSpPr>
          <p:spPr>
            <a:xfrm>
              <a:off x="4927857" y="1477598"/>
              <a:ext cx="8430260" cy="8783320"/>
            </a:xfrm>
            <a:custGeom>
              <a:avLst/>
              <a:gdLst/>
              <a:ahLst/>
              <a:cxnLst/>
              <a:rect l="l" t="t" r="r" b="b"/>
              <a:pathLst>
                <a:path w="8430260" h="8783320">
                  <a:moveTo>
                    <a:pt x="5901028" y="4391378"/>
                  </a:moveTo>
                  <a:lnTo>
                    <a:pt x="5058024" y="5850735"/>
                  </a:lnTo>
                  <a:lnTo>
                    <a:pt x="3372016" y="5850735"/>
                  </a:lnTo>
                  <a:lnTo>
                    <a:pt x="2529012" y="4391378"/>
                  </a:lnTo>
                  <a:lnTo>
                    <a:pt x="3372016" y="2932056"/>
                  </a:lnTo>
                  <a:lnTo>
                    <a:pt x="5058024" y="2932056"/>
                  </a:lnTo>
                  <a:lnTo>
                    <a:pt x="5901028" y="4391378"/>
                  </a:lnTo>
                  <a:close/>
                </a:path>
                <a:path w="8430260" h="8783320">
                  <a:moveTo>
                    <a:pt x="8430042" y="2942200"/>
                  </a:moveTo>
                  <a:lnTo>
                    <a:pt x="7587037" y="4401556"/>
                  </a:lnTo>
                  <a:lnTo>
                    <a:pt x="5901028" y="4401556"/>
                  </a:lnTo>
                  <a:lnTo>
                    <a:pt x="5058024" y="2942200"/>
                  </a:lnTo>
                  <a:lnTo>
                    <a:pt x="5901028" y="1482878"/>
                  </a:lnTo>
                  <a:lnTo>
                    <a:pt x="7587037" y="1482878"/>
                  </a:lnTo>
                  <a:lnTo>
                    <a:pt x="8430042" y="2942200"/>
                  </a:lnTo>
                  <a:close/>
                </a:path>
                <a:path w="8430260" h="8783320">
                  <a:moveTo>
                    <a:pt x="5901028" y="7323436"/>
                  </a:moveTo>
                  <a:lnTo>
                    <a:pt x="5058024" y="8782793"/>
                  </a:lnTo>
                  <a:lnTo>
                    <a:pt x="3372016" y="8782793"/>
                  </a:lnTo>
                  <a:lnTo>
                    <a:pt x="2529012" y="7323436"/>
                  </a:lnTo>
                  <a:lnTo>
                    <a:pt x="3372016" y="5864114"/>
                  </a:lnTo>
                  <a:lnTo>
                    <a:pt x="5058024" y="5864114"/>
                  </a:lnTo>
                  <a:lnTo>
                    <a:pt x="5901028" y="7323436"/>
                  </a:lnTo>
                  <a:close/>
                </a:path>
                <a:path w="8430260" h="8783320">
                  <a:moveTo>
                    <a:pt x="5901028" y="1459331"/>
                  </a:moveTo>
                  <a:lnTo>
                    <a:pt x="5058024" y="2918677"/>
                  </a:lnTo>
                  <a:lnTo>
                    <a:pt x="3372016" y="2918677"/>
                  </a:lnTo>
                  <a:lnTo>
                    <a:pt x="2529012" y="1459331"/>
                  </a:lnTo>
                  <a:lnTo>
                    <a:pt x="3372016" y="0"/>
                  </a:lnTo>
                  <a:lnTo>
                    <a:pt x="5058024" y="0"/>
                  </a:lnTo>
                  <a:lnTo>
                    <a:pt x="5901028" y="1459331"/>
                  </a:lnTo>
                  <a:close/>
                </a:path>
                <a:path w="8430260" h="8783320">
                  <a:moveTo>
                    <a:pt x="3372016" y="5840557"/>
                  </a:moveTo>
                  <a:lnTo>
                    <a:pt x="2529012" y="7299912"/>
                  </a:lnTo>
                  <a:lnTo>
                    <a:pt x="843004" y="7299912"/>
                  </a:lnTo>
                  <a:lnTo>
                    <a:pt x="0" y="5840557"/>
                  </a:lnTo>
                  <a:lnTo>
                    <a:pt x="843004" y="4381234"/>
                  </a:lnTo>
                  <a:lnTo>
                    <a:pt x="2529012" y="4381234"/>
                  </a:lnTo>
                  <a:lnTo>
                    <a:pt x="3372016" y="5840557"/>
                  </a:lnTo>
                  <a:close/>
                </a:path>
              </a:pathLst>
            </a:custGeom>
            <a:ln w="33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2646" y="738911"/>
              <a:ext cx="4842914" cy="45592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987431" y="0"/>
            <a:ext cx="1473835" cy="1085215"/>
          </a:xfrm>
          <a:custGeom>
            <a:avLst/>
            <a:gdLst/>
            <a:ahLst/>
            <a:cxnLst/>
            <a:rect l="l" t="t" r="r" b="b"/>
            <a:pathLst>
              <a:path w="1473835" h="1085215">
                <a:moveTo>
                  <a:pt x="1473836" y="447243"/>
                </a:moveTo>
                <a:lnTo>
                  <a:pt x="1105376" y="1085032"/>
                </a:lnTo>
                <a:lnTo>
                  <a:pt x="368458" y="1085032"/>
                </a:lnTo>
                <a:lnTo>
                  <a:pt x="0" y="447243"/>
                </a:lnTo>
                <a:lnTo>
                  <a:pt x="258377" y="0"/>
                </a:lnTo>
              </a:path>
              <a:path w="1473835" h="1085215">
                <a:moveTo>
                  <a:pt x="1215457" y="0"/>
                </a:moveTo>
                <a:lnTo>
                  <a:pt x="1473836" y="447243"/>
                </a:lnTo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2804"/>
            <a:ext cx="3461385" cy="3838575"/>
          </a:xfrm>
          <a:custGeom>
            <a:avLst/>
            <a:gdLst/>
            <a:ahLst/>
            <a:cxnLst/>
            <a:rect l="l" t="t" r="r" b="b"/>
            <a:pathLst>
              <a:path w="3461385" h="3838575">
                <a:moveTo>
                  <a:pt x="2355889" y="1919220"/>
                </a:moveTo>
                <a:lnTo>
                  <a:pt x="1987430" y="2557021"/>
                </a:lnTo>
                <a:lnTo>
                  <a:pt x="1250512" y="2557021"/>
                </a:lnTo>
                <a:lnTo>
                  <a:pt x="882052" y="1919220"/>
                </a:lnTo>
                <a:lnTo>
                  <a:pt x="1250512" y="1281434"/>
                </a:lnTo>
                <a:lnTo>
                  <a:pt x="1987430" y="1281434"/>
                </a:lnTo>
                <a:lnTo>
                  <a:pt x="2355889" y="1919220"/>
                </a:lnTo>
                <a:close/>
              </a:path>
              <a:path w="3461385" h="3838575">
                <a:moveTo>
                  <a:pt x="3461267" y="1285867"/>
                </a:moveTo>
                <a:lnTo>
                  <a:pt x="3092807" y="1923668"/>
                </a:lnTo>
                <a:lnTo>
                  <a:pt x="2355889" y="1923668"/>
                </a:lnTo>
                <a:lnTo>
                  <a:pt x="1987430" y="1285867"/>
                </a:lnTo>
                <a:lnTo>
                  <a:pt x="2355889" y="648081"/>
                </a:lnTo>
                <a:lnTo>
                  <a:pt x="3092807" y="648081"/>
                </a:lnTo>
                <a:lnTo>
                  <a:pt x="3461267" y="1285867"/>
                </a:lnTo>
                <a:close/>
              </a:path>
              <a:path w="3461385" h="3838575">
                <a:moveTo>
                  <a:pt x="2355889" y="3200655"/>
                </a:moveTo>
                <a:lnTo>
                  <a:pt x="1987430" y="3838456"/>
                </a:lnTo>
                <a:lnTo>
                  <a:pt x="1250512" y="3838456"/>
                </a:lnTo>
                <a:lnTo>
                  <a:pt x="882052" y="3200655"/>
                </a:lnTo>
                <a:lnTo>
                  <a:pt x="1250512" y="2562869"/>
                </a:lnTo>
                <a:lnTo>
                  <a:pt x="1987430" y="2562869"/>
                </a:lnTo>
                <a:lnTo>
                  <a:pt x="2355889" y="3200655"/>
                </a:lnTo>
                <a:close/>
              </a:path>
              <a:path w="3461385" h="3838575">
                <a:moveTo>
                  <a:pt x="2355889" y="637789"/>
                </a:moveTo>
                <a:lnTo>
                  <a:pt x="1987430" y="1275586"/>
                </a:lnTo>
                <a:lnTo>
                  <a:pt x="1250512" y="1275586"/>
                </a:lnTo>
                <a:lnTo>
                  <a:pt x="882052" y="637789"/>
                </a:lnTo>
                <a:lnTo>
                  <a:pt x="1250512" y="0"/>
                </a:lnTo>
                <a:lnTo>
                  <a:pt x="1987430" y="0"/>
                </a:lnTo>
                <a:lnTo>
                  <a:pt x="2355889" y="637789"/>
                </a:lnTo>
                <a:close/>
              </a:path>
              <a:path w="3461385" h="3838575">
                <a:moveTo>
                  <a:pt x="1250512" y="2552573"/>
                </a:moveTo>
                <a:lnTo>
                  <a:pt x="882052" y="3190374"/>
                </a:lnTo>
                <a:lnTo>
                  <a:pt x="145134" y="3190374"/>
                </a:lnTo>
                <a:lnTo>
                  <a:pt x="0" y="2939146"/>
                </a:lnTo>
              </a:path>
              <a:path w="3461385" h="3838575">
                <a:moveTo>
                  <a:pt x="0" y="2166010"/>
                </a:moveTo>
                <a:lnTo>
                  <a:pt x="145134" y="1914786"/>
                </a:lnTo>
                <a:lnTo>
                  <a:pt x="882052" y="1914786"/>
                </a:lnTo>
                <a:lnTo>
                  <a:pt x="1250512" y="2552573"/>
                </a:lnTo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27010" y="6370658"/>
            <a:ext cx="961390" cy="1275715"/>
          </a:xfrm>
          <a:custGeom>
            <a:avLst/>
            <a:gdLst/>
            <a:ahLst/>
            <a:cxnLst/>
            <a:rect l="l" t="t" r="r" b="b"/>
            <a:pathLst>
              <a:path w="961390" h="1275715">
                <a:moveTo>
                  <a:pt x="960987" y="1275579"/>
                </a:moveTo>
                <a:lnTo>
                  <a:pt x="368458" y="1275579"/>
                </a:lnTo>
                <a:lnTo>
                  <a:pt x="0" y="637790"/>
                </a:lnTo>
                <a:lnTo>
                  <a:pt x="368458" y="0"/>
                </a:lnTo>
                <a:lnTo>
                  <a:pt x="960987" y="0"/>
                </a:lnTo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21631" y="7652093"/>
            <a:ext cx="2066925" cy="1909445"/>
          </a:xfrm>
          <a:custGeom>
            <a:avLst/>
            <a:gdLst/>
            <a:ahLst/>
            <a:cxnLst/>
            <a:rect l="l" t="t" r="r" b="b"/>
            <a:pathLst>
              <a:path w="2066925" h="1909445">
                <a:moveTo>
                  <a:pt x="1473836" y="1271138"/>
                </a:moveTo>
                <a:lnTo>
                  <a:pt x="1105376" y="1908940"/>
                </a:lnTo>
                <a:lnTo>
                  <a:pt x="368458" y="1908940"/>
                </a:lnTo>
                <a:lnTo>
                  <a:pt x="0" y="1271138"/>
                </a:lnTo>
                <a:lnTo>
                  <a:pt x="368458" y="633352"/>
                </a:lnTo>
                <a:lnTo>
                  <a:pt x="1105376" y="633352"/>
                </a:lnTo>
                <a:lnTo>
                  <a:pt x="1473836" y="1271138"/>
                </a:lnTo>
                <a:close/>
              </a:path>
              <a:path w="2066925" h="1909445">
                <a:moveTo>
                  <a:pt x="2066363" y="1275587"/>
                </a:moveTo>
                <a:lnTo>
                  <a:pt x="1473836" y="1275587"/>
                </a:lnTo>
                <a:lnTo>
                  <a:pt x="1105376" y="637786"/>
                </a:lnTo>
                <a:lnTo>
                  <a:pt x="1473836" y="0"/>
                </a:lnTo>
                <a:lnTo>
                  <a:pt x="2066363" y="0"/>
                </a:lnTo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21631" y="9566881"/>
            <a:ext cx="1473835" cy="720725"/>
          </a:xfrm>
          <a:custGeom>
            <a:avLst/>
            <a:gdLst/>
            <a:ahLst/>
            <a:cxnLst/>
            <a:rect l="l" t="t" r="r" b="b"/>
            <a:pathLst>
              <a:path w="1473834" h="720725">
                <a:moveTo>
                  <a:pt x="1473837" y="637785"/>
                </a:moveTo>
                <a:lnTo>
                  <a:pt x="1426273" y="720117"/>
                </a:lnTo>
              </a:path>
              <a:path w="1473834" h="720725">
                <a:moveTo>
                  <a:pt x="47562" y="720117"/>
                </a:moveTo>
                <a:lnTo>
                  <a:pt x="0" y="637785"/>
                </a:lnTo>
                <a:lnTo>
                  <a:pt x="368458" y="0"/>
                </a:lnTo>
                <a:lnTo>
                  <a:pt x="1105378" y="0"/>
                </a:lnTo>
                <a:lnTo>
                  <a:pt x="1473837" y="637785"/>
                </a:lnTo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21631" y="7004012"/>
            <a:ext cx="1473835" cy="1275715"/>
          </a:xfrm>
          <a:custGeom>
            <a:avLst/>
            <a:gdLst/>
            <a:ahLst/>
            <a:cxnLst/>
            <a:rect l="l" t="t" r="r" b="b"/>
            <a:pathLst>
              <a:path w="1473834" h="1275715">
                <a:moveTo>
                  <a:pt x="1473837" y="637790"/>
                </a:moveTo>
                <a:lnTo>
                  <a:pt x="1105378" y="1275587"/>
                </a:lnTo>
                <a:lnTo>
                  <a:pt x="368458" y="1275587"/>
                </a:lnTo>
                <a:lnTo>
                  <a:pt x="0" y="637790"/>
                </a:lnTo>
                <a:lnTo>
                  <a:pt x="368458" y="0"/>
                </a:lnTo>
                <a:lnTo>
                  <a:pt x="1105378" y="0"/>
                </a:lnTo>
                <a:lnTo>
                  <a:pt x="1473837" y="637790"/>
                </a:lnTo>
                <a:close/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16255" y="8918799"/>
            <a:ext cx="1473835" cy="1275715"/>
          </a:xfrm>
          <a:custGeom>
            <a:avLst/>
            <a:gdLst/>
            <a:ahLst/>
            <a:cxnLst/>
            <a:rect l="l" t="t" r="r" b="b"/>
            <a:pathLst>
              <a:path w="1473834" h="1275715">
                <a:moveTo>
                  <a:pt x="1473834" y="637785"/>
                </a:moveTo>
                <a:lnTo>
                  <a:pt x="1105376" y="1275586"/>
                </a:lnTo>
                <a:lnTo>
                  <a:pt x="368457" y="1275586"/>
                </a:lnTo>
                <a:lnTo>
                  <a:pt x="0" y="637785"/>
                </a:lnTo>
                <a:lnTo>
                  <a:pt x="368457" y="0"/>
                </a:lnTo>
                <a:lnTo>
                  <a:pt x="1105376" y="0"/>
                </a:lnTo>
                <a:lnTo>
                  <a:pt x="1473834" y="637785"/>
                </a:lnTo>
                <a:close/>
              </a:path>
            </a:pathLst>
          </a:custGeom>
          <a:ln w="1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88260" y="869407"/>
            <a:ext cx="6468110" cy="23990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940435" algn="l"/>
              </a:tabLst>
            </a:pPr>
            <a:r>
              <a:rPr dirty="0">
                <a:latin typeface="Times New Roman"/>
                <a:cs typeface="Times New Roman"/>
              </a:rPr>
              <a:t>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	F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T</a:t>
            </a:r>
          </a:p>
          <a:p>
            <a:pPr marL="12700" marR="5080">
              <a:lnSpc>
                <a:spcPct val="100000"/>
              </a:lnSpc>
              <a:spcBef>
                <a:spcPts val="885"/>
              </a:spcBef>
              <a:tabLst>
                <a:tab pos="2416175" algn="l"/>
                <a:tab pos="3823970" algn="l"/>
              </a:tabLst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	C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	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E 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8260" y="5852010"/>
            <a:ext cx="3165475" cy="10807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285"/>
              </a:spcBef>
            </a:pP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Payment</a:t>
            </a:r>
            <a:r>
              <a:rPr sz="2100" b="1" spc="-12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Processing: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Implementing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payment algorithms.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47052" y="5779130"/>
            <a:ext cx="18783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Randomization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1652" y="6235441"/>
            <a:ext cx="48323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="1" baseline="-31746" dirty="0">
                <a:solidFill>
                  <a:srgbClr val="4F4B44"/>
                </a:solidFill>
                <a:latin typeface="Trebuchet MS"/>
                <a:cs typeface="Trebuchet MS"/>
              </a:rPr>
              <a:t>: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Simulating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product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availability</a:t>
            </a:r>
            <a:r>
              <a:rPr sz="2100" spc="-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47052" y="6587485"/>
            <a:ext cx="12985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selection.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47052" y="7179734"/>
            <a:ext cx="534225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File</a:t>
            </a:r>
            <a:r>
              <a:rPr sz="2100" b="1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20" dirty="0">
                <a:solidFill>
                  <a:srgbClr val="4F4B44"/>
                </a:solidFill>
                <a:latin typeface="Trebuchet MS"/>
                <a:cs typeface="Trebuchet MS"/>
              </a:rPr>
              <a:t>I/O: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Storing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retrieving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machine data.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8260" y="3197965"/>
            <a:ext cx="5483225" cy="2404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Java</a:t>
            </a:r>
            <a:r>
              <a:rPr sz="2100" b="1" spc="-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Swing:</a:t>
            </a:r>
            <a:endParaRPr sz="2100">
              <a:latin typeface="Trebuchet MS"/>
              <a:cs typeface="Trebuchet MS"/>
            </a:endParaRPr>
          </a:p>
          <a:p>
            <a:pPr marL="87630" marR="5080">
              <a:lnSpc>
                <a:spcPct val="100000"/>
              </a:lnSpc>
              <a:spcBef>
                <a:spcPts val="380"/>
              </a:spcBef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creating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graphical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user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interface (GUI).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35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100" b="1" spc="-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Structures: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manage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product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inventory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efficiently.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8260" y="7174323"/>
            <a:ext cx="4349115" cy="10807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User</a:t>
            </a:r>
            <a:r>
              <a:rPr sz="2100" b="1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Input</a:t>
            </a:r>
            <a:r>
              <a:rPr sz="2100" b="1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Handling: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75"/>
              </a:spcBef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user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interaction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product selection.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8260" y="8496642"/>
            <a:ext cx="3881120" cy="10807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285"/>
              </a:spcBef>
            </a:pPr>
            <a:r>
              <a:rPr sz="2100" b="1" spc="-25" dirty="0">
                <a:solidFill>
                  <a:srgbClr val="4F4B44"/>
                </a:solidFill>
                <a:latin typeface="Trebuchet MS"/>
                <a:cs typeface="Trebuchet MS"/>
              </a:rPr>
              <a:t>Object-</a:t>
            </a: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Oriented</a:t>
            </a:r>
            <a:r>
              <a:rPr sz="2100" b="1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Programming: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model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machine components.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47052" y="8582934"/>
            <a:ext cx="49041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4F4B44"/>
                </a:solidFill>
                <a:latin typeface="Trebuchet MS"/>
                <a:cs typeface="Trebuchet MS"/>
              </a:rPr>
              <a:t>Error</a:t>
            </a:r>
            <a:r>
              <a:rPr sz="2100" b="1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F4B44"/>
                </a:solidFill>
                <a:latin typeface="Trebuchet MS"/>
                <a:cs typeface="Trebuchet MS"/>
              </a:rPr>
              <a:t>Handling: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Ensuring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smooth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operation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user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feedback.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180184"/>
            <a:ext cx="3543300" cy="6307455"/>
            <a:chOff x="1028700" y="2180184"/>
            <a:chExt cx="3543300" cy="6307455"/>
          </a:xfrm>
        </p:grpSpPr>
        <p:sp>
          <p:nvSpPr>
            <p:cNvPr id="3" name="object 3"/>
            <p:cNvSpPr/>
            <p:nvPr/>
          </p:nvSpPr>
          <p:spPr>
            <a:xfrm>
              <a:off x="1028700" y="2180184"/>
              <a:ext cx="3543300" cy="6307455"/>
            </a:xfrm>
            <a:custGeom>
              <a:avLst/>
              <a:gdLst/>
              <a:ahLst/>
              <a:cxnLst/>
              <a:rect l="l" t="t" r="r" b="b"/>
              <a:pathLst>
                <a:path w="3543300" h="6307455">
                  <a:moveTo>
                    <a:pt x="3543298" y="6307449"/>
                  </a:moveTo>
                  <a:lnTo>
                    <a:pt x="0" y="6307449"/>
                  </a:lnTo>
                  <a:lnTo>
                    <a:pt x="0" y="0"/>
                  </a:lnTo>
                  <a:lnTo>
                    <a:pt x="3543298" y="0"/>
                  </a:lnTo>
                  <a:lnTo>
                    <a:pt x="3543298" y="6307449"/>
                  </a:lnTo>
                  <a:close/>
                </a:path>
              </a:pathLst>
            </a:custGeom>
            <a:solidFill>
              <a:srgbClr val="8C61D3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524" y="2377299"/>
              <a:ext cx="2362200" cy="4730750"/>
            </a:xfrm>
            <a:custGeom>
              <a:avLst/>
              <a:gdLst/>
              <a:ahLst/>
              <a:cxnLst/>
              <a:rect l="l" t="t" r="r" b="b"/>
              <a:pathLst>
                <a:path w="2362200" h="4730750">
                  <a:moveTo>
                    <a:pt x="2362200" y="4139260"/>
                  </a:moveTo>
                  <a:lnTo>
                    <a:pt x="0" y="4139260"/>
                  </a:lnTo>
                  <a:lnTo>
                    <a:pt x="0" y="4730585"/>
                  </a:lnTo>
                  <a:lnTo>
                    <a:pt x="2362200" y="4730585"/>
                  </a:lnTo>
                  <a:lnTo>
                    <a:pt x="2362200" y="4139260"/>
                  </a:lnTo>
                  <a:close/>
                </a:path>
                <a:path w="2362200" h="4730750">
                  <a:moveTo>
                    <a:pt x="2362200" y="3350831"/>
                  </a:moveTo>
                  <a:lnTo>
                    <a:pt x="0" y="3350831"/>
                  </a:lnTo>
                  <a:lnTo>
                    <a:pt x="0" y="3942156"/>
                  </a:lnTo>
                  <a:lnTo>
                    <a:pt x="2362200" y="3942156"/>
                  </a:lnTo>
                  <a:lnTo>
                    <a:pt x="2362200" y="3350831"/>
                  </a:lnTo>
                  <a:close/>
                </a:path>
                <a:path w="2362200" h="4730750">
                  <a:moveTo>
                    <a:pt x="2362200" y="2562402"/>
                  </a:moveTo>
                  <a:lnTo>
                    <a:pt x="0" y="2562402"/>
                  </a:lnTo>
                  <a:lnTo>
                    <a:pt x="0" y="3153727"/>
                  </a:lnTo>
                  <a:lnTo>
                    <a:pt x="2362200" y="3153727"/>
                  </a:lnTo>
                  <a:lnTo>
                    <a:pt x="2362200" y="2562402"/>
                  </a:lnTo>
                  <a:close/>
                </a:path>
                <a:path w="2362200" h="4730750">
                  <a:moveTo>
                    <a:pt x="2362200" y="1773974"/>
                  </a:moveTo>
                  <a:lnTo>
                    <a:pt x="0" y="1773974"/>
                  </a:lnTo>
                  <a:lnTo>
                    <a:pt x="0" y="2365298"/>
                  </a:lnTo>
                  <a:lnTo>
                    <a:pt x="2362200" y="2365298"/>
                  </a:lnTo>
                  <a:lnTo>
                    <a:pt x="2362200" y="1773974"/>
                  </a:lnTo>
                  <a:close/>
                </a:path>
                <a:path w="2362200" h="4730750">
                  <a:moveTo>
                    <a:pt x="2362200" y="985532"/>
                  </a:moveTo>
                  <a:lnTo>
                    <a:pt x="0" y="985532"/>
                  </a:lnTo>
                  <a:lnTo>
                    <a:pt x="0" y="1576857"/>
                  </a:lnTo>
                  <a:lnTo>
                    <a:pt x="2362200" y="1576857"/>
                  </a:lnTo>
                  <a:lnTo>
                    <a:pt x="2362200" y="985532"/>
                  </a:lnTo>
                  <a:close/>
                </a:path>
                <a:path w="2362200" h="4730750">
                  <a:moveTo>
                    <a:pt x="2362200" y="0"/>
                  </a:moveTo>
                  <a:lnTo>
                    <a:pt x="0" y="0"/>
                  </a:lnTo>
                  <a:lnTo>
                    <a:pt x="0" y="788428"/>
                  </a:lnTo>
                  <a:lnTo>
                    <a:pt x="2362200" y="78842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42DA3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524" y="2377452"/>
              <a:ext cx="2362200" cy="3942079"/>
            </a:xfrm>
            <a:custGeom>
              <a:avLst/>
              <a:gdLst/>
              <a:ahLst/>
              <a:cxnLst/>
              <a:rect l="l" t="t" r="r" b="b"/>
              <a:pathLst>
                <a:path w="2362200" h="3942079">
                  <a:moveTo>
                    <a:pt x="196850" y="3350679"/>
                  </a:moveTo>
                  <a:lnTo>
                    <a:pt x="0" y="3350679"/>
                  </a:lnTo>
                  <a:lnTo>
                    <a:pt x="0" y="3942003"/>
                  </a:lnTo>
                  <a:lnTo>
                    <a:pt x="196850" y="3942003"/>
                  </a:lnTo>
                  <a:lnTo>
                    <a:pt x="196850" y="3350679"/>
                  </a:lnTo>
                  <a:close/>
                </a:path>
                <a:path w="2362200" h="3942079">
                  <a:moveTo>
                    <a:pt x="196850" y="2956458"/>
                  </a:moveTo>
                  <a:lnTo>
                    <a:pt x="0" y="2956458"/>
                  </a:lnTo>
                  <a:lnTo>
                    <a:pt x="0" y="3153575"/>
                  </a:lnTo>
                  <a:lnTo>
                    <a:pt x="196850" y="3153575"/>
                  </a:lnTo>
                  <a:lnTo>
                    <a:pt x="196850" y="2956458"/>
                  </a:lnTo>
                  <a:close/>
                </a:path>
                <a:path w="2362200" h="3942079">
                  <a:moveTo>
                    <a:pt x="196850" y="2562250"/>
                  </a:moveTo>
                  <a:lnTo>
                    <a:pt x="0" y="2562250"/>
                  </a:lnTo>
                  <a:lnTo>
                    <a:pt x="0" y="2759354"/>
                  </a:lnTo>
                  <a:lnTo>
                    <a:pt x="196850" y="2759354"/>
                  </a:lnTo>
                  <a:lnTo>
                    <a:pt x="196850" y="2562250"/>
                  </a:lnTo>
                  <a:close/>
                </a:path>
                <a:path w="2362200" h="3942079">
                  <a:moveTo>
                    <a:pt x="196850" y="1773821"/>
                  </a:moveTo>
                  <a:lnTo>
                    <a:pt x="0" y="1773821"/>
                  </a:lnTo>
                  <a:lnTo>
                    <a:pt x="0" y="2365146"/>
                  </a:lnTo>
                  <a:lnTo>
                    <a:pt x="196850" y="2365146"/>
                  </a:lnTo>
                  <a:lnTo>
                    <a:pt x="196850" y="1773821"/>
                  </a:lnTo>
                  <a:close/>
                </a:path>
                <a:path w="2362200" h="3942079">
                  <a:moveTo>
                    <a:pt x="196850" y="985380"/>
                  </a:moveTo>
                  <a:lnTo>
                    <a:pt x="0" y="985380"/>
                  </a:lnTo>
                  <a:lnTo>
                    <a:pt x="0" y="1576705"/>
                  </a:lnTo>
                  <a:lnTo>
                    <a:pt x="196850" y="1576705"/>
                  </a:lnTo>
                  <a:lnTo>
                    <a:pt x="196850" y="985380"/>
                  </a:lnTo>
                  <a:close/>
                </a:path>
                <a:path w="2362200" h="3942079">
                  <a:moveTo>
                    <a:pt x="2362200" y="0"/>
                  </a:moveTo>
                  <a:lnTo>
                    <a:pt x="0" y="0"/>
                  </a:lnTo>
                  <a:lnTo>
                    <a:pt x="0" y="196850"/>
                  </a:lnTo>
                  <a:lnTo>
                    <a:pt x="0" y="788670"/>
                  </a:lnTo>
                  <a:lnTo>
                    <a:pt x="196850" y="788670"/>
                  </a:lnTo>
                  <a:lnTo>
                    <a:pt x="196850" y="196850"/>
                  </a:lnTo>
                  <a:lnTo>
                    <a:pt x="2362200" y="19685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60034">
                <a:alpha val="2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5524" y="3165728"/>
              <a:ext cx="2362200" cy="4139565"/>
            </a:xfrm>
            <a:custGeom>
              <a:avLst/>
              <a:gdLst/>
              <a:ahLst/>
              <a:cxnLst/>
              <a:rect l="l" t="t" r="r" b="b"/>
              <a:pathLst>
                <a:path w="2362200" h="4139565">
                  <a:moveTo>
                    <a:pt x="393700" y="1576870"/>
                  </a:moveTo>
                  <a:lnTo>
                    <a:pt x="0" y="1576870"/>
                  </a:lnTo>
                  <a:lnTo>
                    <a:pt x="0" y="1773974"/>
                  </a:lnTo>
                  <a:lnTo>
                    <a:pt x="393700" y="1773974"/>
                  </a:lnTo>
                  <a:lnTo>
                    <a:pt x="393700" y="1576870"/>
                  </a:lnTo>
                  <a:close/>
                </a:path>
                <a:path w="2362200" h="4139565">
                  <a:moveTo>
                    <a:pt x="1181100" y="788428"/>
                  </a:moveTo>
                  <a:lnTo>
                    <a:pt x="0" y="788428"/>
                  </a:lnTo>
                  <a:lnTo>
                    <a:pt x="0" y="985545"/>
                  </a:lnTo>
                  <a:lnTo>
                    <a:pt x="1181100" y="985545"/>
                  </a:lnTo>
                  <a:lnTo>
                    <a:pt x="1181100" y="788428"/>
                  </a:lnTo>
                  <a:close/>
                </a:path>
                <a:path w="2362200" h="4139565">
                  <a:moveTo>
                    <a:pt x="1968500" y="0"/>
                  </a:moveTo>
                  <a:lnTo>
                    <a:pt x="0" y="0"/>
                  </a:lnTo>
                  <a:lnTo>
                    <a:pt x="0" y="197104"/>
                  </a:lnTo>
                  <a:lnTo>
                    <a:pt x="1968500" y="197104"/>
                  </a:lnTo>
                  <a:lnTo>
                    <a:pt x="1968500" y="0"/>
                  </a:lnTo>
                  <a:close/>
                </a:path>
                <a:path w="2362200" h="4139565">
                  <a:moveTo>
                    <a:pt x="2362200" y="3942156"/>
                  </a:moveTo>
                  <a:lnTo>
                    <a:pt x="0" y="3942156"/>
                  </a:lnTo>
                  <a:lnTo>
                    <a:pt x="0" y="4139260"/>
                  </a:lnTo>
                  <a:lnTo>
                    <a:pt x="2362200" y="4139260"/>
                  </a:lnTo>
                  <a:lnTo>
                    <a:pt x="2362200" y="3942156"/>
                  </a:lnTo>
                  <a:close/>
                </a:path>
                <a:path w="2362200" h="4139565">
                  <a:moveTo>
                    <a:pt x="2362200" y="3153727"/>
                  </a:moveTo>
                  <a:lnTo>
                    <a:pt x="0" y="3153727"/>
                  </a:lnTo>
                  <a:lnTo>
                    <a:pt x="0" y="3350831"/>
                  </a:lnTo>
                  <a:lnTo>
                    <a:pt x="2362200" y="3350831"/>
                  </a:lnTo>
                  <a:lnTo>
                    <a:pt x="2362200" y="3153727"/>
                  </a:lnTo>
                  <a:close/>
                </a:path>
                <a:path w="2362200" h="4139565">
                  <a:moveTo>
                    <a:pt x="2362200" y="2365298"/>
                  </a:moveTo>
                  <a:lnTo>
                    <a:pt x="0" y="2365298"/>
                  </a:lnTo>
                  <a:lnTo>
                    <a:pt x="0" y="2562402"/>
                  </a:lnTo>
                  <a:lnTo>
                    <a:pt x="2362200" y="2562402"/>
                  </a:lnTo>
                  <a:lnTo>
                    <a:pt x="2362200" y="2365298"/>
                  </a:lnTo>
                  <a:close/>
                </a:path>
                <a:path w="2362200" h="4139565">
                  <a:moveTo>
                    <a:pt x="2362200" y="1576870"/>
                  </a:moveTo>
                  <a:lnTo>
                    <a:pt x="590550" y="1576870"/>
                  </a:lnTo>
                  <a:lnTo>
                    <a:pt x="590550" y="1773974"/>
                  </a:lnTo>
                  <a:lnTo>
                    <a:pt x="2362200" y="1773974"/>
                  </a:lnTo>
                  <a:lnTo>
                    <a:pt x="2362200" y="1576870"/>
                  </a:lnTo>
                  <a:close/>
                </a:path>
                <a:path w="2362200" h="4139565">
                  <a:moveTo>
                    <a:pt x="2362200" y="788428"/>
                  </a:moveTo>
                  <a:lnTo>
                    <a:pt x="1377950" y="788428"/>
                  </a:lnTo>
                  <a:lnTo>
                    <a:pt x="1377950" y="985545"/>
                  </a:lnTo>
                  <a:lnTo>
                    <a:pt x="2362200" y="985545"/>
                  </a:lnTo>
                  <a:lnTo>
                    <a:pt x="2362200" y="788428"/>
                  </a:lnTo>
                  <a:close/>
                </a:path>
                <a:path w="2362200" h="4139565">
                  <a:moveTo>
                    <a:pt x="2362200" y="0"/>
                  </a:moveTo>
                  <a:lnTo>
                    <a:pt x="2165350" y="0"/>
                  </a:lnTo>
                  <a:lnTo>
                    <a:pt x="2165350" y="197104"/>
                  </a:lnTo>
                  <a:lnTo>
                    <a:pt x="2362200" y="197104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B5C8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2374" y="2771520"/>
              <a:ext cx="1574800" cy="1183005"/>
            </a:xfrm>
            <a:custGeom>
              <a:avLst/>
              <a:gdLst/>
              <a:ahLst/>
              <a:cxnLst/>
              <a:rect l="l" t="t" r="r" b="b"/>
              <a:pathLst>
                <a:path w="1574800" h="1183004">
                  <a:moveTo>
                    <a:pt x="393700" y="788428"/>
                  </a:moveTo>
                  <a:lnTo>
                    <a:pt x="0" y="788428"/>
                  </a:lnTo>
                  <a:lnTo>
                    <a:pt x="0" y="1182636"/>
                  </a:lnTo>
                  <a:lnTo>
                    <a:pt x="393700" y="1182636"/>
                  </a:lnTo>
                  <a:lnTo>
                    <a:pt x="393700" y="788428"/>
                  </a:lnTo>
                  <a:close/>
                </a:path>
                <a:path w="1574800" h="1183004">
                  <a:moveTo>
                    <a:pt x="393700" y="0"/>
                  </a:moveTo>
                  <a:lnTo>
                    <a:pt x="0" y="0"/>
                  </a:lnTo>
                  <a:lnTo>
                    <a:pt x="0" y="394208"/>
                  </a:lnTo>
                  <a:lnTo>
                    <a:pt x="393700" y="394208"/>
                  </a:lnTo>
                  <a:lnTo>
                    <a:pt x="393700" y="0"/>
                  </a:lnTo>
                  <a:close/>
                </a:path>
                <a:path w="1574800" h="1183004">
                  <a:moveTo>
                    <a:pt x="984250" y="0"/>
                  </a:moveTo>
                  <a:lnTo>
                    <a:pt x="590550" y="0"/>
                  </a:lnTo>
                  <a:lnTo>
                    <a:pt x="590550" y="394208"/>
                  </a:lnTo>
                  <a:lnTo>
                    <a:pt x="984250" y="394208"/>
                  </a:lnTo>
                  <a:lnTo>
                    <a:pt x="984250" y="0"/>
                  </a:lnTo>
                  <a:close/>
                </a:path>
                <a:path w="1574800" h="1183004">
                  <a:moveTo>
                    <a:pt x="1574800" y="0"/>
                  </a:moveTo>
                  <a:lnTo>
                    <a:pt x="1181100" y="0"/>
                  </a:lnTo>
                  <a:lnTo>
                    <a:pt x="1181100" y="394208"/>
                  </a:lnTo>
                  <a:lnTo>
                    <a:pt x="1574800" y="394208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E982E4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2949" y="3559939"/>
              <a:ext cx="393700" cy="394335"/>
            </a:xfrm>
            <a:custGeom>
              <a:avLst/>
              <a:gdLst/>
              <a:ahLst/>
              <a:cxnLst/>
              <a:rect l="l" t="t" r="r" b="b"/>
              <a:pathLst>
                <a:path w="393700" h="394335">
                  <a:moveTo>
                    <a:pt x="393698" y="394214"/>
                  </a:moveTo>
                  <a:lnTo>
                    <a:pt x="0" y="394214"/>
                  </a:lnTo>
                  <a:lnTo>
                    <a:pt x="0" y="0"/>
                  </a:lnTo>
                  <a:lnTo>
                    <a:pt x="393698" y="0"/>
                  </a:lnTo>
                  <a:lnTo>
                    <a:pt x="393698" y="394214"/>
                  </a:lnTo>
                  <a:close/>
                </a:path>
              </a:pathLst>
            </a:custGeom>
            <a:solidFill>
              <a:srgbClr val="00B5C8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3474" y="3559949"/>
              <a:ext cx="393700" cy="1183005"/>
            </a:xfrm>
            <a:custGeom>
              <a:avLst/>
              <a:gdLst/>
              <a:ahLst/>
              <a:cxnLst/>
              <a:rect l="l" t="t" r="r" b="b"/>
              <a:pathLst>
                <a:path w="393700" h="1183004">
                  <a:moveTo>
                    <a:pt x="393700" y="788428"/>
                  </a:moveTo>
                  <a:lnTo>
                    <a:pt x="0" y="788428"/>
                  </a:lnTo>
                  <a:lnTo>
                    <a:pt x="0" y="1182649"/>
                  </a:lnTo>
                  <a:lnTo>
                    <a:pt x="393700" y="1182649"/>
                  </a:lnTo>
                  <a:lnTo>
                    <a:pt x="393700" y="788428"/>
                  </a:lnTo>
                  <a:close/>
                </a:path>
                <a:path w="393700" h="1183004">
                  <a:moveTo>
                    <a:pt x="393700" y="0"/>
                  </a:moveTo>
                  <a:lnTo>
                    <a:pt x="0" y="0"/>
                  </a:lnTo>
                  <a:lnTo>
                    <a:pt x="0" y="394208"/>
                  </a:lnTo>
                  <a:lnTo>
                    <a:pt x="393700" y="394208"/>
                  </a:lnTo>
                  <a:lnTo>
                    <a:pt x="393700" y="0"/>
                  </a:lnTo>
                  <a:close/>
                </a:path>
              </a:pathLst>
            </a:custGeom>
            <a:solidFill>
              <a:srgbClr val="E982E4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2374" y="5136806"/>
              <a:ext cx="984250" cy="1971675"/>
            </a:xfrm>
            <a:custGeom>
              <a:avLst/>
              <a:gdLst/>
              <a:ahLst/>
              <a:cxnLst/>
              <a:rect l="l" t="t" r="r" b="b"/>
              <a:pathLst>
                <a:path w="984250" h="1971675">
                  <a:moveTo>
                    <a:pt x="393700" y="0"/>
                  </a:moveTo>
                  <a:lnTo>
                    <a:pt x="0" y="0"/>
                  </a:lnTo>
                  <a:lnTo>
                    <a:pt x="0" y="394220"/>
                  </a:lnTo>
                  <a:lnTo>
                    <a:pt x="393700" y="394220"/>
                  </a:lnTo>
                  <a:lnTo>
                    <a:pt x="393700" y="0"/>
                  </a:lnTo>
                  <a:close/>
                </a:path>
                <a:path w="984250" h="1971675">
                  <a:moveTo>
                    <a:pt x="984250" y="1576870"/>
                  </a:moveTo>
                  <a:lnTo>
                    <a:pt x="590550" y="1576870"/>
                  </a:lnTo>
                  <a:lnTo>
                    <a:pt x="590550" y="1971078"/>
                  </a:lnTo>
                  <a:lnTo>
                    <a:pt x="984250" y="1971078"/>
                  </a:lnTo>
                  <a:lnTo>
                    <a:pt x="984250" y="1576870"/>
                  </a:lnTo>
                  <a:close/>
                </a:path>
                <a:path w="984250" h="1971675">
                  <a:moveTo>
                    <a:pt x="984250" y="0"/>
                  </a:moveTo>
                  <a:lnTo>
                    <a:pt x="590550" y="0"/>
                  </a:lnTo>
                  <a:lnTo>
                    <a:pt x="590550" y="394220"/>
                  </a:lnTo>
                  <a:lnTo>
                    <a:pt x="984250" y="394220"/>
                  </a:lnTo>
                  <a:lnTo>
                    <a:pt x="984250" y="0"/>
                  </a:lnTo>
                  <a:close/>
                </a:path>
              </a:pathLst>
            </a:custGeom>
            <a:solidFill>
              <a:srgbClr val="00B5C8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2374" y="5925235"/>
              <a:ext cx="1574800" cy="1183005"/>
            </a:xfrm>
            <a:custGeom>
              <a:avLst/>
              <a:gdLst/>
              <a:ahLst/>
              <a:cxnLst/>
              <a:rect l="l" t="t" r="r" b="b"/>
              <a:pathLst>
                <a:path w="1574800" h="1183004">
                  <a:moveTo>
                    <a:pt x="393700" y="0"/>
                  </a:moveTo>
                  <a:lnTo>
                    <a:pt x="0" y="0"/>
                  </a:lnTo>
                  <a:lnTo>
                    <a:pt x="0" y="394220"/>
                  </a:lnTo>
                  <a:lnTo>
                    <a:pt x="393700" y="394220"/>
                  </a:lnTo>
                  <a:lnTo>
                    <a:pt x="393700" y="0"/>
                  </a:lnTo>
                  <a:close/>
                </a:path>
                <a:path w="1574800" h="1183004">
                  <a:moveTo>
                    <a:pt x="984250" y="0"/>
                  </a:moveTo>
                  <a:lnTo>
                    <a:pt x="590550" y="0"/>
                  </a:lnTo>
                  <a:lnTo>
                    <a:pt x="590550" y="394220"/>
                  </a:lnTo>
                  <a:lnTo>
                    <a:pt x="984250" y="394220"/>
                  </a:lnTo>
                  <a:lnTo>
                    <a:pt x="984250" y="0"/>
                  </a:lnTo>
                  <a:close/>
                </a:path>
                <a:path w="1574800" h="1183004">
                  <a:moveTo>
                    <a:pt x="1574800" y="788441"/>
                  </a:moveTo>
                  <a:lnTo>
                    <a:pt x="1181100" y="788441"/>
                  </a:lnTo>
                  <a:lnTo>
                    <a:pt x="1181100" y="1182649"/>
                  </a:lnTo>
                  <a:lnTo>
                    <a:pt x="1574800" y="1182649"/>
                  </a:lnTo>
                  <a:lnTo>
                    <a:pt x="1574800" y="788441"/>
                  </a:lnTo>
                  <a:close/>
                </a:path>
                <a:path w="1574800" h="1183004">
                  <a:moveTo>
                    <a:pt x="1574800" y="0"/>
                  </a:moveTo>
                  <a:lnTo>
                    <a:pt x="1181100" y="0"/>
                  </a:lnTo>
                  <a:lnTo>
                    <a:pt x="1181100" y="394220"/>
                  </a:lnTo>
                  <a:lnTo>
                    <a:pt x="1574800" y="394220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E982E4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2374" y="2771520"/>
              <a:ext cx="1574800" cy="3548379"/>
            </a:xfrm>
            <a:custGeom>
              <a:avLst/>
              <a:gdLst/>
              <a:ahLst/>
              <a:cxnLst/>
              <a:rect l="l" t="t" r="r" b="b"/>
              <a:pathLst>
                <a:path w="1574800" h="3548379">
                  <a:moveTo>
                    <a:pt x="196850" y="2365286"/>
                  </a:moveTo>
                  <a:lnTo>
                    <a:pt x="0" y="2365286"/>
                  </a:lnTo>
                  <a:lnTo>
                    <a:pt x="0" y="2759506"/>
                  </a:lnTo>
                  <a:lnTo>
                    <a:pt x="196850" y="2759506"/>
                  </a:lnTo>
                  <a:lnTo>
                    <a:pt x="196850" y="2365286"/>
                  </a:lnTo>
                  <a:close/>
                </a:path>
                <a:path w="1574800" h="3548379">
                  <a:moveTo>
                    <a:pt x="196850" y="788428"/>
                  </a:moveTo>
                  <a:lnTo>
                    <a:pt x="0" y="788428"/>
                  </a:lnTo>
                  <a:lnTo>
                    <a:pt x="0" y="1182636"/>
                  </a:lnTo>
                  <a:lnTo>
                    <a:pt x="196850" y="1182636"/>
                  </a:lnTo>
                  <a:lnTo>
                    <a:pt x="196850" y="788428"/>
                  </a:lnTo>
                  <a:close/>
                </a:path>
                <a:path w="1574800" h="3548379">
                  <a:moveTo>
                    <a:pt x="196850" y="0"/>
                  </a:moveTo>
                  <a:lnTo>
                    <a:pt x="0" y="0"/>
                  </a:lnTo>
                  <a:lnTo>
                    <a:pt x="0" y="394208"/>
                  </a:lnTo>
                  <a:lnTo>
                    <a:pt x="196850" y="394208"/>
                  </a:lnTo>
                  <a:lnTo>
                    <a:pt x="196850" y="0"/>
                  </a:lnTo>
                  <a:close/>
                </a:path>
                <a:path w="1574800" h="3548379">
                  <a:moveTo>
                    <a:pt x="393700" y="3351161"/>
                  </a:moveTo>
                  <a:lnTo>
                    <a:pt x="196850" y="3351161"/>
                  </a:lnTo>
                  <a:lnTo>
                    <a:pt x="196850" y="3154311"/>
                  </a:lnTo>
                  <a:lnTo>
                    <a:pt x="0" y="3154311"/>
                  </a:lnTo>
                  <a:lnTo>
                    <a:pt x="0" y="3351161"/>
                  </a:lnTo>
                  <a:lnTo>
                    <a:pt x="0" y="3548011"/>
                  </a:lnTo>
                  <a:lnTo>
                    <a:pt x="393700" y="3548011"/>
                  </a:lnTo>
                  <a:lnTo>
                    <a:pt x="393700" y="3351161"/>
                  </a:lnTo>
                  <a:close/>
                </a:path>
                <a:path w="1574800" h="3548379">
                  <a:moveTo>
                    <a:pt x="787400" y="2365286"/>
                  </a:moveTo>
                  <a:lnTo>
                    <a:pt x="590550" y="2365286"/>
                  </a:lnTo>
                  <a:lnTo>
                    <a:pt x="590550" y="2759506"/>
                  </a:lnTo>
                  <a:lnTo>
                    <a:pt x="787400" y="2759506"/>
                  </a:lnTo>
                  <a:lnTo>
                    <a:pt x="787400" y="2365286"/>
                  </a:lnTo>
                  <a:close/>
                </a:path>
                <a:path w="1574800" h="3548379">
                  <a:moveTo>
                    <a:pt x="787400" y="788428"/>
                  </a:moveTo>
                  <a:lnTo>
                    <a:pt x="590550" y="788428"/>
                  </a:lnTo>
                  <a:lnTo>
                    <a:pt x="590550" y="1182636"/>
                  </a:lnTo>
                  <a:lnTo>
                    <a:pt x="787400" y="1182636"/>
                  </a:lnTo>
                  <a:lnTo>
                    <a:pt x="787400" y="788428"/>
                  </a:lnTo>
                  <a:close/>
                </a:path>
                <a:path w="1574800" h="3548379">
                  <a:moveTo>
                    <a:pt x="787400" y="0"/>
                  </a:moveTo>
                  <a:lnTo>
                    <a:pt x="590550" y="0"/>
                  </a:lnTo>
                  <a:lnTo>
                    <a:pt x="590550" y="394208"/>
                  </a:lnTo>
                  <a:lnTo>
                    <a:pt x="787400" y="394208"/>
                  </a:lnTo>
                  <a:lnTo>
                    <a:pt x="787400" y="0"/>
                  </a:lnTo>
                  <a:close/>
                </a:path>
                <a:path w="1574800" h="3548379">
                  <a:moveTo>
                    <a:pt x="984250" y="3351161"/>
                  </a:moveTo>
                  <a:lnTo>
                    <a:pt x="787400" y="3351161"/>
                  </a:lnTo>
                  <a:lnTo>
                    <a:pt x="787400" y="3154311"/>
                  </a:lnTo>
                  <a:lnTo>
                    <a:pt x="590550" y="3154311"/>
                  </a:lnTo>
                  <a:lnTo>
                    <a:pt x="590550" y="3351161"/>
                  </a:lnTo>
                  <a:lnTo>
                    <a:pt x="590550" y="3548011"/>
                  </a:lnTo>
                  <a:lnTo>
                    <a:pt x="984250" y="3548011"/>
                  </a:lnTo>
                  <a:lnTo>
                    <a:pt x="984250" y="3351161"/>
                  </a:lnTo>
                  <a:close/>
                </a:path>
                <a:path w="1574800" h="3548379">
                  <a:moveTo>
                    <a:pt x="1377950" y="1576857"/>
                  </a:moveTo>
                  <a:lnTo>
                    <a:pt x="1181100" y="1576857"/>
                  </a:lnTo>
                  <a:lnTo>
                    <a:pt x="1181100" y="1971078"/>
                  </a:lnTo>
                  <a:lnTo>
                    <a:pt x="1377950" y="1971078"/>
                  </a:lnTo>
                  <a:lnTo>
                    <a:pt x="1377950" y="1576857"/>
                  </a:lnTo>
                  <a:close/>
                </a:path>
                <a:path w="1574800" h="3548379">
                  <a:moveTo>
                    <a:pt x="1377950" y="788428"/>
                  </a:moveTo>
                  <a:lnTo>
                    <a:pt x="1181100" y="788428"/>
                  </a:lnTo>
                  <a:lnTo>
                    <a:pt x="1181100" y="985532"/>
                  </a:lnTo>
                  <a:lnTo>
                    <a:pt x="1377950" y="985532"/>
                  </a:lnTo>
                  <a:lnTo>
                    <a:pt x="1377950" y="788428"/>
                  </a:lnTo>
                  <a:close/>
                </a:path>
                <a:path w="1574800" h="3548379">
                  <a:moveTo>
                    <a:pt x="1377950" y="0"/>
                  </a:moveTo>
                  <a:lnTo>
                    <a:pt x="1181100" y="0"/>
                  </a:lnTo>
                  <a:lnTo>
                    <a:pt x="1181100" y="394208"/>
                  </a:lnTo>
                  <a:lnTo>
                    <a:pt x="1377950" y="394208"/>
                  </a:lnTo>
                  <a:lnTo>
                    <a:pt x="1377950" y="0"/>
                  </a:lnTo>
                  <a:close/>
                </a:path>
                <a:path w="1574800" h="3548379">
                  <a:moveTo>
                    <a:pt x="1574800" y="3351161"/>
                  </a:moveTo>
                  <a:lnTo>
                    <a:pt x="1377950" y="3351161"/>
                  </a:lnTo>
                  <a:lnTo>
                    <a:pt x="1377950" y="3154311"/>
                  </a:lnTo>
                  <a:lnTo>
                    <a:pt x="1181100" y="3154311"/>
                  </a:lnTo>
                  <a:lnTo>
                    <a:pt x="1181100" y="3351161"/>
                  </a:lnTo>
                  <a:lnTo>
                    <a:pt x="1181100" y="3548011"/>
                  </a:lnTo>
                  <a:lnTo>
                    <a:pt x="1574800" y="3548011"/>
                  </a:lnTo>
                  <a:lnTo>
                    <a:pt x="1574800" y="3351161"/>
                  </a:lnTo>
                  <a:close/>
                </a:path>
              </a:pathLst>
            </a:custGeom>
            <a:solidFill>
              <a:srgbClr val="060034">
                <a:alpha val="2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2374" y="3165728"/>
              <a:ext cx="1574800" cy="4139565"/>
            </a:xfrm>
            <a:custGeom>
              <a:avLst/>
              <a:gdLst/>
              <a:ahLst/>
              <a:cxnLst/>
              <a:rect l="l" t="t" r="r" b="b"/>
              <a:pathLst>
                <a:path w="1574800" h="4139565">
                  <a:moveTo>
                    <a:pt x="196850" y="1576870"/>
                  </a:moveTo>
                  <a:lnTo>
                    <a:pt x="0" y="1576870"/>
                  </a:lnTo>
                  <a:lnTo>
                    <a:pt x="0" y="1773974"/>
                  </a:lnTo>
                  <a:lnTo>
                    <a:pt x="196850" y="1773974"/>
                  </a:lnTo>
                  <a:lnTo>
                    <a:pt x="196850" y="1576870"/>
                  </a:lnTo>
                  <a:close/>
                </a:path>
                <a:path w="1574800" h="4139565">
                  <a:moveTo>
                    <a:pt x="393700" y="3942156"/>
                  </a:moveTo>
                  <a:lnTo>
                    <a:pt x="0" y="3942156"/>
                  </a:lnTo>
                  <a:lnTo>
                    <a:pt x="0" y="4139260"/>
                  </a:lnTo>
                  <a:lnTo>
                    <a:pt x="393700" y="4139260"/>
                  </a:lnTo>
                  <a:lnTo>
                    <a:pt x="393700" y="3942156"/>
                  </a:lnTo>
                  <a:close/>
                </a:path>
                <a:path w="1574800" h="4139565">
                  <a:moveTo>
                    <a:pt x="393700" y="3153727"/>
                  </a:moveTo>
                  <a:lnTo>
                    <a:pt x="0" y="3153727"/>
                  </a:lnTo>
                  <a:lnTo>
                    <a:pt x="0" y="3350831"/>
                  </a:lnTo>
                  <a:lnTo>
                    <a:pt x="393700" y="3350831"/>
                  </a:lnTo>
                  <a:lnTo>
                    <a:pt x="393700" y="3153727"/>
                  </a:lnTo>
                  <a:close/>
                </a:path>
                <a:path w="1574800" h="4139565">
                  <a:moveTo>
                    <a:pt x="393700" y="2365298"/>
                  </a:moveTo>
                  <a:lnTo>
                    <a:pt x="0" y="2365298"/>
                  </a:lnTo>
                  <a:lnTo>
                    <a:pt x="0" y="2562402"/>
                  </a:lnTo>
                  <a:lnTo>
                    <a:pt x="393700" y="2562402"/>
                  </a:lnTo>
                  <a:lnTo>
                    <a:pt x="393700" y="2365298"/>
                  </a:lnTo>
                  <a:close/>
                </a:path>
                <a:path w="1574800" h="4139565">
                  <a:moveTo>
                    <a:pt x="393700" y="788428"/>
                  </a:moveTo>
                  <a:lnTo>
                    <a:pt x="0" y="788428"/>
                  </a:lnTo>
                  <a:lnTo>
                    <a:pt x="0" y="985545"/>
                  </a:lnTo>
                  <a:lnTo>
                    <a:pt x="393700" y="985545"/>
                  </a:lnTo>
                  <a:lnTo>
                    <a:pt x="393700" y="788428"/>
                  </a:lnTo>
                  <a:close/>
                </a:path>
                <a:path w="1574800" h="4139565">
                  <a:moveTo>
                    <a:pt x="393700" y="0"/>
                  </a:moveTo>
                  <a:lnTo>
                    <a:pt x="0" y="0"/>
                  </a:lnTo>
                  <a:lnTo>
                    <a:pt x="0" y="197104"/>
                  </a:lnTo>
                  <a:lnTo>
                    <a:pt x="393700" y="197104"/>
                  </a:lnTo>
                  <a:lnTo>
                    <a:pt x="393700" y="0"/>
                  </a:lnTo>
                  <a:close/>
                </a:path>
                <a:path w="1574800" h="4139565">
                  <a:moveTo>
                    <a:pt x="984250" y="3745052"/>
                  </a:moveTo>
                  <a:lnTo>
                    <a:pt x="590550" y="3745052"/>
                  </a:lnTo>
                  <a:lnTo>
                    <a:pt x="590550" y="4139260"/>
                  </a:lnTo>
                  <a:lnTo>
                    <a:pt x="984250" y="4139260"/>
                  </a:lnTo>
                  <a:lnTo>
                    <a:pt x="984250" y="3745052"/>
                  </a:lnTo>
                  <a:close/>
                </a:path>
                <a:path w="1574800" h="4139565">
                  <a:moveTo>
                    <a:pt x="984250" y="3153727"/>
                  </a:moveTo>
                  <a:lnTo>
                    <a:pt x="590550" y="3153727"/>
                  </a:lnTo>
                  <a:lnTo>
                    <a:pt x="590550" y="3350831"/>
                  </a:lnTo>
                  <a:lnTo>
                    <a:pt x="984250" y="3350831"/>
                  </a:lnTo>
                  <a:lnTo>
                    <a:pt x="984250" y="3153727"/>
                  </a:lnTo>
                  <a:close/>
                </a:path>
                <a:path w="1574800" h="4139565">
                  <a:moveTo>
                    <a:pt x="984250" y="2365298"/>
                  </a:moveTo>
                  <a:lnTo>
                    <a:pt x="590550" y="2365298"/>
                  </a:lnTo>
                  <a:lnTo>
                    <a:pt x="590550" y="2562402"/>
                  </a:lnTo>
                  <a:lnTo>
                    <a:pt x="984250" y="2562402"/>
                  </a:lnTo>
                  <a:lnTo>
                    <a:pt x="984250" y="2365298"/>
                  </a:lnTo>
                  <a:close/>
                </a:path>
                <a:path w="1574800" h="4139565">
                  <a:moveTo>
                    <a:pt x="984250" y="1576870"/>
                  </a:moveTo>
                  <a:lnTo>
                    <a:pt x="590550" y="1576870"/>
                  </a:lnTo>
                  <a:lnTo>
                    <a:pt x="590550" y="1773974"/>
                  </a:lnTo>
                  <a:lnTo>
                    <a:pt x="984250" y="1773974"/>
                  </a:lnTo>
                  <a:lnTo>
                    <a:pt x="984250" y="1576870"/>
                  </a:lnTo>
                  <a:close/>
                </a:path>
                <a:path w="1574800" h="4139565">
                  <a:moveTo>
                    <a:pt x="984250" y="788428"/>
                  </a:moveTo>
                  <a:lnTo>
                    <a:pt x="590550" y="788428"/>
                  </a:lnTo>
                  <a:lnTo>
                    <a:pt x="590550" y="985545"/>
                  </a:lnTo>
                  <a:lnTo>
                    <a:pt x="984250" y="985545"/>
                  </a:lnTo>
                  <a:lnTo>
                    <a:pt x="984250" y="788428"/>
                  </a:lnTo>
                  <a:close/>
                </a:path>
                <a:path w="1574800" h="4139565">
                  <a:moveTo>
                    <a:pt x="984250" y="0"/>
                  </a:moveTo>
                  <a:lnTo>
                    <a:pt x="590550" y="0"/>
                  </a:lnTo>
                  <a:lnTo>
                    <a:pt x="590550" y="197104"/>
                  </a:lnTo>
                  <a:lnTo>
                    <a:pt x="984250" y="197104"/>
                  </a:lnTo>
                  <a:lnTo>
                    <a:pt x="984250" y="0"/>
                  </a:lnTo>
                  <a:close/>
                </a:path>
                <a:path w="1574800" h="4139565">
                  <a:moveTo>
                    <a:pt x="1574800" y="3745052"/>
                  </a:moveTo>
                  <a:lnTo>
                    <a:pt x="1181100" y="3745052"/>
                  </a:lnTo>
                  <a:lnTo>
                    <a:pt x="1181100" y="4139260"/>
                  </a:lnTo>
                  <a:lnTo>
                    <a:pt x="1574800" y="4139260"/>
                  </a:lnTo>
                  <a:lnTo>
                    <a:pt x="1574800" y="3745052"/>
                  </a:lnTo>
                  <a:close/>
                </a:path>
                <a:path w="1574800" h="4139565">
                  <a:moveTo>
                    <a:pt x="1574800" y="3153727"/>
                  </a:moveTo>
                  <a:lnTo>
                    <a:pt x="1181100" y="3153727"/>
                  </a:lnTo>
                  <a:lnTo>
                    <a:pt x="1181100" y="3350831"/>
                  </a:lnTo>
                  <a:lnTo>
                    <a:pt x="1574800" y="3350831"/>
                  </a:lnTo>
                  <a:lnTo>
                    <a:pt x="1574800" y="3153727"/>
                  </a:lnTo>
                  <a:close/>
                </a:path>
                <a:path w="1574800" h="4139565">
                  <a:moveTo>
                    <a:pt x="1574800" y="2365298"/>
                  </a:moveTo>
                  <a:lnTo>
                    <a:pt x="1181100" y="2365298"/>
                  </a:lnTo>
                  <a:lnTo>
                    <a:pt x="1181100" y="2562402"/>
                  </a:lnTo>
                  <a:lnTo>
                    <a:pt x="1574800" y="2562402"/>
                  </a:lnTo>
                  <a:lnTo>
                    <a:pt x="1574800" y="2365298"/>
                  </a:lnTo>
                  <a:close/>
                </a:path>
                <a:path w="1574800" h="4139565">
                  <a:moveTo>
                    <a:pt x="1574800" y="1576870"/>
                  </a:moveTo>
                  <a:lnTo>
                    <a:pt x="1181100" y="1576870"/>
                  </a:lnTo>
                  <a:lnTo>
                    <a:pt x="1181100" y="1773974"/>
                  </a:lnTo>
                  <a:lnTo>
                    <a:pt x="1574800" y="1773974"/>
                  </a:lnTo>
                  <a:lnTo>
                    <a:pt x="1574800" y="1576870"/>
                  </a:lnTo>
                  <a:close/>
                </a:path>
                <a:path w="1574800" h="4139565">
                  <a:moveTo>
                    <a:pt x="1574800" y="788428"/>
                  </a:moveTo>
                  <a:lnTo>
                    <a:pt x="1181100" y="788428"/>
                  </a:lnTo>
                  <a:lnTo>
                    <a:pt x="1181100" y="985545"/>
                  </a:lnTo>
                  <a:lnTo>
                    <a:pt x="1574800" y="985545"/>
                  </a:lnTo>
                  <a:lnTo>
                    <a:pt x="1574800" y="788428"/>
                  </a:lnTo>
                  <a:close/>
                </a:path>
                <a:path w="1574800" h="4139565">
                  <a:moveTo>
                    <a:pt x="1574800" y="0"/>
                  </a:moveTo>
                  <a:lnTo>
                    <a:pt x="1181100" y="0"/>
                  </a:lnTo>
                  <a:lnTo>
                    <a:pt x="1181100" y="197104"/>
                  </a:lnTo>
                  <a:lnTo>
                    <a:pt x="1574800" y="197104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060034">
                <a:alpha val="2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1424" y="2180602"/>
              <a:ext cx="590550" cy="6307455"/>
            </a:xfrm>
            <a:custGeom>
              <a:avLst/>
              <a:gdLst/>
              <a:ahLst/>
              <a:cxnLst/>
              <a:rect l="l" t="t" r="r" b="b"/>
              <a:pathLst>
                <a:path w="590550" h="6307455">
                  <a:moveTo>
                    <a:pt x="196850" y="5716270"/>
                  </a:moveTo>
                  <a:lnTo>
                    <a:pt x="0" y="5716270"/>
                  </a:lnTo>
                  <a:lnTo>
                    <a:pt x="0" y="5913120"/>
                  </a:lnTo>
                  <a:lnTo>
                    <a:pt x="196850" y="5913120"/>
                  </a:lnTo>
                  <a:lnTo>
                    <a:pt x="196850" y="5716270"/>
                  </a:lnTo>
                  <a:close/>
                </a:path>
                <a:path w="590550" h="6307455">
                  <a:moveTo>
                    <a:pt x="196850" y="5321300"/>
                  </a:moveTo>
                  <a:lnTo>
                    <a:pt x="0" y="5321300"/>
                  </a:lnTo>
                  <a:lnTo>
                    <a:pt x="0" y="5518150"/>
                  </a:lnTo>
                  <a:lnTo>
                    <a:pt x="196850" y="5518150"/>
                  </a:lnTo>
                  <a:lnTo>
                    <a:pt x="196850" y="5321300"/>
                  </a:lnTo>
                  <a:close/>
                </a:path>
                <a:path w="590550" h="6307455">
                  <a:moveTo>
                    <a:pt x="196850" y="4927600"/>
                  </a:moveTo>
                  <a:lnTo>
                    <a:pt x="0" y="4927600"/>
                  </a:lnTo>
                  <a:lnTo>
                    <a:pt x="0" y="5124450"/>
                  </a:lnTo>
                  <a:lnTo>
                    <a:pt x="196850" y="5124450"/>
                  </a:lnTo>
                  <a:lnTo>
                    <a:pt x="196850" y="4927600"/>
                  </a:lnTo>
                  <a:close/>
                </a:path>
                <a:path w="590550" h="6307455">
                  <a:moveTo>
                    <a:pt x="196850" y="4138930"/>
                  </a:moveTo>
                  <a:lnTo>
                    <a:pt x="0" y="4138930"/>
                  </a:lnTo>
                  <a:lnTo>
                    <a:pt x="0" y="4335780"/>
                  </a:lnTo>
                  <a:lnTo>
                    <a:pt x="196850" y="4335780"/>
                  </a:lnTo>
                  <a:lnTo>
                    <a:pt x="196850" y="4138930"/>
                  </a:lnTo>
                  <a:close/>
                </a:path>
                <a:path w="590550" h="6307455">
                  <a:moveTo>
                    <a:pt x="196850" y="3745230"/>
                  </a:moveTo>
                  <a:lnTo>
                    <a:pt x="0" y="3745230"/>
                  </a:lnTo>
                  <a:lnTo>
                    <a:pt x="0" y="3942080"/>
                  </a:lnTo>
                  <a:lnTo>
                    <a:pt x="196850" y="3942080"/>
                  </a:lnTo>
                  <a:lnTo>
                    <a:pt x="196850" y="3745230"/>
                  </a:lnTo>
                  <a:close/>
                </a:path>
                <a:path w="590550" h="6307455">
                  <a:moveTo>
                    <a:pt x="196850" y="3350425"/>
                  </a:moveTo>
                  <a:lnTo>
                    <a:pt x="0" y="3350425"/>
                  </a:lnTo>
                  <a:lnTo>
                    <a:pt x="0" y="3547529"/>
                  </a:lnTo>
                  <a:lnTo>
                    <a:pt x="196850" y="3547529"/>
                  </a:lnTo>
                  <a:lnTo>
                    <a:pt x="196850" y="3350425"/>
                  </a:lnTo>
                  <a:close/>
                </a:path>
                <a:path w="590550" h="6307455">
                  <a:moveTo>
                    <a:pt x="196850" y="2561996"/>
                  </a:moveTo>
                  <a:lnTo>
                    <a:pt x="0" y="2561996"/>
                  </a:lnTo>
                  <a:lnTo>
                    <a:pt x="0" y="2759100"/>
                  </a:lnTo>
                  <a:lnTo>
                    <a:pt x="196850" y="2759100"/>
                  </a:lnTo>
                  <a:lnTo>
                    <a:pt x="196850" y="2561996"/>
                  </a:lnTo>
                  <a:close/>
                </a:path>
                <a:path w="590550" h="6307455">
                  <a:moveTo>
                    <a:pt x="196850" y="1773555"/>
                  </a:moveTo>
                  <a:lnTo>
                    <a:pt x="0" y="1773555"/>
                  </a:lnTo>
                  <a:lnTo>
                    <a:pt x="0" y="1970671"/>
                  </a:lnTo>
                  <a:lnTo>
                    <a:pt x="196850" y="1970671"/>
                  </a:lnTo>
                  <a:lnTo>
                    <a:pt x="196850" y="1773555"/>
                  </a:lnTo>
                  <a:close/>
                </a:path>
                <a:path w="590550" h="6307455">
                  <a:moveTo>
                    <a:pt x="196850" y="1379220"/>
                  </a:moveTo>
                  <a:lnTo>
                    <a:pt x="0" y="1379220"/>
                  </a:lnTo>
                  <a:lnTo>
                    <a:pt x="0" y="1576070"/>
                  </a:lnTo>
                  <a:lnTo>
                    <a:pt x="196850" y="1576070"/>
                  </a:lnTo>
                  <a:lnTo>
                    <a:pt x="196850" y="1379220"/>
                  </a:lnTo>
                  <a:close/>
                </a:path>
                <a:path w="590550" h="6307455">
                  <a:moveTo>
                    <a:pt x="196850" y="985520"/>
                  </a:moveTo>
                  <a:lnTo>
                    <a:pt x="0" y="985520"/>
                  </a:lnTo>
                  <a:lnTo>
                    <a:pt x="0" y="1182370"/>
                  </a:lnTo>
                  <a:lnTo>
                    <a:pt x="196850" y="1182370"/>
                  </a:lnTo>
                  <a:lnTo>
                    <a:pt x="196850" y="985520"/>
                  </a:lnTo>
                  <a:close/>
                </a:path>
                <a:path w="590550" h="6307455">
                  <a:moveTo>
                    <a:pt x="196850" y="590550"/>
                  </a:moveTo>
                  <a:lnTo>
                    <a:pt x="0" y="590550"/>
                  </a:lnTo>
                  <a:lnTo>
                    <a:pt x="0" y="787400"/>
                  </a:lnTo>
                  <a:lnTo>
                    <a:pt x="196850" y="787400"/>
                  </a:lnTo>
                  <a:lnTo>
                    <a:pt x="196850" y="590550"/>
                  </a:lnTo>
                  <a:close/>
                </a:path>
                <a:path w="590550" h="6307455">
                  <a:moveTo>
                    <a:pt x="590550" y="5913120"/>
                  </a:moveTo>
                  <a:lnTo>
                    <a:pt x="196850" y="5913120"/>
                  </a:lnTo>
                  <a:lnTo>
                    <a:pt x="196850" y="6109932"/>
                  </a:lnTo>
                  <a:lnTo>
                    <a:pt x="0" y="6109932"/>
                  </a:lnTo>
                  <a:lnTo>
                    <a:pt x="0" y="6307036"/>
                  </a:lnTo>
                  <a:lnTo>
                    <a:pt x="196850" y="6307036"/>
                  </a:lnTo>
                  <a:lnTo>
                    <a:pt x="196850" y="6109970"/>
                  </a:lnTo>
                  <a:lnTo>
                    <a:pt x="393700" y="6109970"/>
                  </a:lnTo>
                  <a:lnTo>
                    <a:pt x="393700" y="6306820"/>
                  </a:lnTo>
                  <a:lnTo>
                    <a:pt x="590550" y="6306820"/>
                  </a:lnTo>
                  <a:lnTo>
                    <a:pt x="590550" y="6109970"/>
                  </a:lnTo>
                  <a:lnTo>
                    <a:pt x="590550" y="5913120"/>
                  </a:lnTo>
                  <a:close/>
                </a:path>
                <a:path w="590550" h="6307455">
                  <a:moveTo>
                    <a:pt x="590550" y="5321833"/>
                  </a:moveTo>
                  <a:lnTo>
                    <a:pt x="393700" y="5321833"/>
                  </a:lnTo>
                  <a:lnTo>
                    <a:pt x="393700" y="5519420"/>
                  </a:lnTo>
                  <a:lnTo>
                    <a:pt x="196850" y="5519420"/>
                  </a:lnTo>
                  <a:lnTo>
                    <a:pt x="196850" y="5716270"/>
                  </a:lnTo>
                  <a:lnTo>
                    <a:pt x="393700" y="5716270"/>
                  </a:lnTo>
                  <a:lnTo>
                    <a:pt x="393700" y="5912764"/>
                  </a:lnTo>
                  <a:lnTo>
                    <a:pt x="590550" y="5912764"/>
                  </a:lnTo>
                  <a:lnTo>
                    <a:pt x="590550" y="5321833"/>
                  </a:lnTo>
                  <a:close/>
                </a:path>
                <a:path w="590550" h="6307455">
                  <a:moveTo>
                    <a:pt x="590550" y="3942080"/>
                  </a:moveTo>
                  <a:lnTo>
                    <a:pt x="196850" y="3942080"/>
                  </a:lnTo>
                  <a:lnTo>
                    <a:pt x="196850" y="4138930"/>
                  </a:lnTo>
                  <a:lnTo>
                    <a:pt x="393700" y="4138930"/>
                  </a:lnTo>
                  <a:lnTo>
                    <a:pt x="393700" y="4335780"/>
                  </a:lnTo>
                  <a:lnTo>
                    <a:pt x="196850" y="4335780"/>
                  </a:lnTo>
                  <a:lnTo>
                    <a:pt x="196850" y="4532630"/>
                  </a:lnTo>
                  <a:lnTo>
                    <a:pt x="393700" y="4532630"/>
                  </a:lnTo>
                  <a:lnTo>
                    <a:pt x="393700" y="4729480"/>
                  </a:lnTo>
                  <a:lnTo>
                    <a:pt x="196850" y="4729480"/>
                  </a:lnTo>
                  <a:lnTo>
                    <a:pt x="196850" y="4532630"/>
                  </a:lnTo>
                  <a:lnTo>
                    <a:pt x="0" y="4532630"/>
                  </a:lnTo>
                  <a:lnTo>
                    <a:pt x="0" y="4729480"/>
                  </a:lnTo>
                  <a:lnTo>
                    <a:pt x="0" y="4730750"/>
                  </a:lnTo>
                  <a:lnTo>
                    <a:pt x="196850" y="4730750"/>
                  </a:lnTo>
                  <a:lnTo>
                    <a:pt x="196850" y="4927600"/>
                  </a:lnTo>
                  <a:lnTo>
                    <a:pt x="393700" y="4927600"/>
                  </a:lnTo>
                  <a:lnTo>
                    <a:pt x="393700" y="5124450"/>
                  </a:lnTo>
                  <a:lnTo>
                    <a:pt x="196850" y="5124450"/>
                  </a:lnTo>
                  <a:lnTo>
                    <a:pt x="196850" y="5321300"/>
                  </a:lnTo>
                  <a:lnTo>
                    <a:pt x="590550" y="5321300"/>
                  </a:lnTo>
                  <a:lnTo>
                    <a:pt x="590550" y="5124450"/>
                  </a:lnTo>
                  <a:lnTo>
                    <a:pt x="590550" y="4927600"/>
                  </a:lnTo>
                  <a:lnTo>
                    <a:pt x="590550" y="4138930"/>
                  </a:lnTo>
                  <a:lnTo>
                    <a:pt x="590550" y="3942080"/>
                  </a:lnTo>
                  <a:close/>
                </a:path>
                <a:path w="590550" h="6307455">
                  <a:moveTo>
                    <a:pt x="590550" y="1379715"/>
                  </a:moveTo>
                  <a:lnTo>
                    <a:pt x="393700" y="1379715"/>
                  </a:lnTo>
                  <a:lnTo>
                    <a:pt x="393700" y="3548380"/>
                  </a:lnTo>
                  <a:lnTo>
                    <a:pt x="196850" y="3548380"/>
                  </a:lnTo>
                  <a:lnTo>
                    <a:pt x="196850" y="3745230"/>
                  </a:lnTo>
                  <a:lnTo>
                    <a:pt x="393700" y="3745230"/>
                  </a:lnTo>
                  <a:lnTo>
                    <a:pt x="393700" y="3941711"/>
                  </a:lnTo>
                  <a:lnTo>
                    <a:pt x="590550" y="3941711"/>
                  </a:lnTo>
                  <a:lnTo>
                    <a:pt x="590550" y="1379715"/>
                  </a:lnTo>
                  <a:close/>
                </a:path>
                <a:path w="590550" h="6307455">
                  <a:moveTo>
                    <a:pt x="590550" y="0"/>
                  </a:moveTo>
                  <a:lnTo>
                    <a:pt x="196850" y="0"/>
                  </a:lnTo>
                  <a:lnTo>
                    <a:pt x="196850" y="196850"/>
                  </a:lnTo>
                  <a:lnTo>
                    <a:pt x="393700" y="196850"/>
                  </a:lnTo>
                  <a:lnTo>
                    <a:pt x="393700" y="393700"/>
                  </a:lnTo>
                  <a:lnTo>
                    <a:pt x="196850" y="393700"/>
                  </a:lnTo>
                  <a:lnTo>
                    <a:pt x="196850" y="590550"/>
                  </a:lnTo>
                  <a:lnTo>
                    <a:pt x="393700" y="590550"/>
                  </a:lnTo>
                  <a:lnTo>
                    <a:pt x="393700" y="787400"/>
                  </a:lnTo>
                  <a:lnTo>
                    <a:pt x="196850" y="787400"/>
                  </a:lnTo>
                  <a:lnTo>
                    <a:pt x="196850" y="985520"/>
                  </a:lnTo>
                  <a:lnTo>
                    <a:pt x="393700" y="985520"/>
                  </a:lnTo>
                  <a:lnTo>
                    <a:pt x="393700" y="1182370"/>
                  </a:lnTo>
                  <a:lnTo>
                    <a:pt x="196850" y="1182370"/>
                  </a:lnTo>
                  <a:lnTo>
                    <a:pt x="196850" y="1379220"/>
                  </a:lnTo>
                  <a:lnTo>
                    <a:pt x="590550" y="1379220"/>
                  </a:lnTo>
                  <a:lnTo>
                    <a:pt x="590550" y="1182370"/>
                  </a:lnTo>
                  <a:lnTo>
                    <a:pt x="590550" y="985520"/>
                  </a:lnTo>
                  <a:lnTo>
                    <a:pt x="590550" y="787400"/>
                  </a:lnTo>
                  <a:lnTo>
                    <a:pt x="590550" y="590550"/>
                  </a:lnTo>
                  <a:lnTo>
                    <a:pt x="590550" y="393700"/>
                  </a:lnTo>
                  <a:lnTo>
                    <a:pt x="590550" y="19685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E982E4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5524" y="4151642"/>
              <a:ext cx="2362200" cy="2561590"/>
            </a:xfrm>
            <a:custGeom>
              <a:avLst/>
              <a:gdLst/>
              <a:ahLst/>
              <a:cxnLst/>
              <a:rect l="l" t="t" r="r" b="b"/>
              <a:pathLst>
                <a:path w="2362200" h="2561590">
                  <a:moveTo>
                    <a:pt x="2362200" y="0"/>
                  </a:moveTo>
                  <a:lnTo>
                    <a:pt x="2165350" y="0"/>
                  </a:lnTo>
                  <a:lnTo>
                    <a:pt x="2165350" y="196850"/>
                  </a:lnTo>
                  <a:lnTo>
                    <a:pt x="1968500" y="196850"/>
                  </a:lnTo>
                  <a:lnTo>
                    <a:pt x="1968500" y="393700"/>
                  </a:lnTo>
                  <a:lnTo>
                    <a:pt x="1771650" y="393700"/>
                  </a:lnTo>
                  <a:lnTo>
                    <a:pt x="1771650" y="590550"/>
                  </a:lnTo>
                  <a:lnTo>
                    <a:pt x="1574800" y="590550"/>
                  </a:lnTo>
                  <a:lnTo>
                    <a:pt x="1574800" y="787400"/>
                  </a:lnTo>
                  <a:lnTo>
                    <a:pt x="1377950" y="787400"/>
                  </a:lnTo>
                  <a:lnTo>
                    <a:pt x="1377950" y="985520"/>
                  </a:lnTo>
                  <a:lnTo>
                    <a:pt x="1181100" y="985520"/>
                  </a:lnTo>
                  <a:lnTo>
                    <a:pt x="1181100" y="1182370"/>
                  </a:lnTo>
                  <a:lnTo>
                    <a:pt x="984250" y="1182370"/>
                  </a:lnTo>
                  <a:lnTo>
                    <a:pt x="984250" y="1379220"/>
                  </a:lnTo>
                  <a:lnTo>
                    <a:pt x="787400" y="1379220"/>
                  </a:lnTo>
                  <a:lnTo>
                    <a:pt x="787400" y="1577340"/>
                  </a:lnTo>
                  <a:lnTo>
                    <a:pt x="590550" y="1577340"/>
                  </a:lnTo>
                  <a:lnTo>
                    <a:pt x="590550" y="1774190"/>
                  </a:lnTo>
                  <a:lnTo>
                    <a:pt x="393700" y="1774190"/>
                  </a:lnTo>
                  <a:lnTo>
                    <a:pt x="393700" y="1971040"/>
                  </a:lnTo>
                  <a:lnTo>
                    <a:pt x="196850" y="1971040"/>
                  </a:lnTo>
                  <a:lnTo>
                    <a:pt x="196850" y="2167890"/>
                  </a:lnTo>
                  <a:lnTo>
                    <a:pt x="0" y="2167890"/>
                  </a:lnTo>
                  <a:lnTo>
                    <a:pt x="0" y="2364740"/>
                  </a:lnTo>
                  <a:lnTo>
                    <a:pt x="0" y="2561590"/>
                  </a:lnTo>
                  <a:lnTo>
                    <a:pt x="196850" y="2561590"/>
                  </a:lnTo>
                  <a:lnTo>
                    <a:pt x="196850" y="2364740"/>
                  </a:lnTo>
                  <a:lnTo>
                    <a:pt x="393700" y="2364740"/>
                  </a:lnTo>
                  <a:lnTo>
                    <a:pt x="393700" y="2167890"/>
                  </a:lnTo>
                  <a:lnTo>
                    <a:pt x="590550" y="2167890"/>
                  </a:lnTo>
                  <a:lnTo>
                    <a:pt x="590550" y="1971040"/>
                  </a:lnTo>
                  <a:lnTo>
                    <a:pt x="787400" y="1971040"/>
                  </a:lnTo>
                  <a:lnTo>
                    <a:pt x="787400" y="1774190"/>
                  </a:lnTo>
                  <a:lnTo>
                    <a:pt x="984250" y="1774190"/>
                  </a:lnTo>
                  <a:lnTo>
                    <a:pt x="984250" y="1577340"/>
                  </a:lnTo>
                  <a:lnTo>
                    <a:pt x="1181100" y="1577340"/>
                  </a:lnTo>
                  <a:lnTo>
                    <a:pt x="1181100" y="1379220"/>
                  </a:lnTo>
                  <a:lnTo>
                    <a:pt x="1377950" y="1379220"/>
                  </a:lnTo>
                  <a:lnTo>
                    <a:pt x="1377950" y="1182370"/>
                  </a:lnTo>
                  <a:lnTo>
                    <a:pt x="1574800" y="1182370"/>
                  </a:lnTo>
                  <a:lnTo>
                    <a:pt x="1574800" y="985520"/>
                  </a:lnTo>
                  <a:lnTo>
                    <a:pt x="1771650" y="985520"/>
                  </a:lnTo>
                  <a:lnTo>
                    <a:pt x="1771650" y="787400"/>
                  </a:lnTo>
                  <a:lnTo>
                    <a:pt x="1968500" y="787400"/>
                  </a:lnTo>
                  <a:lnTo>
                    <a:pt x="1968500" y="590550"/>
                  </a:lnTo>
                  <a:lnTo>
                    <a:pt x="2165350" y="590550"/>
                  </a:lnTo>
                  <a:lnTo>
                    <a:pt x="2165350" y="393700"/>
                  </a:lnTo>
                  <a:lnTo>
                    <a:pt x="2362200" y="393700"/>
                  </a:lnTo>
                  <a:lnTo>
                    <a:pt x="2362200" y="19685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E982E4">
                <a:alpha val="592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5524" y="2968624"/>
              <a:ext cx="2362200" cy="2365375"/>
            </a:xfrm>
            <a:custGeom>
              <a:avLst/>
              <a:gdLst/>
              <a:ahLst/>
              <a:cxnLst/>
              <a:rect l="l" t="t" r="r" b="b"/>
              <a:pathLst>
                <a:path w="2362200" h="2365375">
                  <a:moveTo>
                    <a:pt x="196850" y="2168182"/>
                  </a:moveTo>
                  <a:lnTo>
                    <a:pt x="0" y="2168182"/>
                  </a:lnTo>
                  <a:lnTo>
                    <a:pt x="0" y="2365286"/>
                  </a:lnTo>
                  <a:lnTo>
                    <a:pt x="196850" y="2365286"/>
                  </a:lnTo>
                  <a:lnTo>
                    <a:pt x="196850" y="2168182"/>
                  </a:lnTo>
                  <a:close/>
                </a:path>
                <a:path w="2362200" h="2365375">
                  <a:moveTo>
                    <a:pt x="393700" y="1971078"/>
                  </a:moveTo>
                  <a:lnTo>
                    <a:pt x="196850" y="1971078"/>
                  </a:lnTo>
                  <a:lnTo>
                    <a:pt x="196850" y="2168182"/>
                  </a:lnTo>
                  <a:lnTo>
                    <a:pt x="393700" y="2168182"/>
                  </a:lnTo>
                  <a:lnTo>
                    <a:pt x="393700" y="1971078"/>
                  </a:lnTo>
                  <a:close/>
                </a:path>
                <a:path w="2362200" h="2365375">
                  <a:moveTo>
                    <a:pt x="590550" y="1773974"/>
                  </a:moveTo>
                  <a:lnTo>
                    <a:pt x="393700" y="1773974"/>
                  </a:lnTo>
                  <a:lnTo>
                    <a:pt x="393700" y="1971078"/>
                  </a:lnTo>
                  <a:lnTo>
                    <a:pt x="590550" y="1971078"/>
                  </a:lnTo>
                  <a:lnTo>
                    <a:pt x="590550" y="1773974"/>
                  </a:lnTo>
                  <a:close/>
                </a:path>
                <a:path w="2362200" h="2365375">
                  <a:moveTo>
                    <a:pt x="1181100" y="1576578"/>
                  </a:moveTo>
                  <a:lnTo>
                    <a:pt x="590550" y="1576578"/>
                  </a:lnTo>
                  <a:lnTo>
                    <a:pt x="590550" y="1773567"/>
                  </a:lnTo>
                  <a:lnTo>
                    <a:pt x="1181100" y="1773567"/>
                  </a:lnTo>
                  <a:lnTo>
                    <a:pt x="1181100" y="1576578"/>
                  </a:lnTo>
                  <a:close/>
                </a:path>
                <a:path w="2362200" h="2365375">
                  <a:moveTo>
                    <a:pt x="1181100" y="1183017"/>
                  </a:moveTo>
                  <a:lnTo>
                    <a:pt x="984250" y="1183017"/>
                  </a:lnTo>
                  <a:lnTo>
                    <a:pt x="984250" y="1379867"/>
                  </a:lnTo>
                  <a:lnTo>
                    <a:pt x="1181100" y="1379867"/>
                  </a:lnTo>
                  <a:lnTo>
                    <a:pt x="1181100" y="1183017"/>
                  </a:lnTo>
                  <a:close/>
                </a:path>
                <a:path w="2362200" h="2365375">
                  <a:moveTo>
                    <a:pt x="1377950" y="986167"/>
                  </a:moveTo>
                  <a:lnTo>
                    <a:pt x="1181100" y="986167"/>
                  </a:lnTo>
                  <a:lnTo>
                    <a:pt x="1181100" y="1183017"/>
                  </a:lnTo>
                  <a:lnTo>
                    <a:pt x="1377950" y="1183017"/>
                  </a:lnTo>
                  <a:lnTo>
                    <a:pt x="1377950" y="986167"/>
                  </a:lnTo>
                  <a:close/>
                </a:path>
                <a:path w="2362200" h="2365375">
                  <a:moveTo>
                    <a:pt x="1968500" y="394208"/>
                  </a:moveTo>
                  <a:lnTo>
                    <a:pt x="1771650" y="394208"/>
                  </a:lnTo>
                  <a:lnTo>
                    <a:pt x="1771650" y="591324"/>
                  </a:lnTo>
                  <a:lnTo>
                    <a:pt x="1968500" y="591324"/>
                  </a:lnTo>
                  <a:lnTo>
                    <a:pt x="1968500" y="394208"/>
                  </a:lnTo>
                  <a:close/>
                </a:path>
                <a:path w="2362200" h="2365375">
                  <a:moveTo>
                    <a:pt x="2165350" y="197104"/>
                  </a:moveTo>
                  <a:lnTo>
                    <a:pt x="1968500" y="197104"/>
                  </a:lnTo>
                  <a:lnTo>
                    <a:pt x="1968500" y="394208"/>
                  </a:lnTo>
                  <a:lnTo>
                    <a:pt x="2165350" y="394208"/>
                  </a:lnTo>
                  <a:lnTo>
                    <a:pt x="2165350" y="197104"/>
                  </a:lnTo>
                  <a:close/>
                </a:path>
                <a:path w="2362200" h="2365375">
                  <a:moveTo>
                    <a:pt x="2362200" y="0"/>
                  </a:moveTo>
                  <a:lnTo>
                    <a:pt x="2165350" y="0"/>
                  </a:lnTo>
                  <a:lnTo>
                    <a:pt x="2165350" y="197104"/>
                  </a:lnTo>
                  <a:lnTo>
                    <a:pt x="2362200" y="197104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E982E4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4598" y="4348371"/>
              <a:ext cx="590550" cy="394335"/>
            </a:xfrm>
            <a:custGeom>
              <a:avLst/>
              <a:gdLst/>
              <a:ahLst/>
              <a:cxnLst/>
              <a:rect l="l" t="t" r="r" b="b"/>
              <a:pathLst>
                <a:path w="590550" h="394335">
                  <a:moveTo>
                    <a:pt x="590549" y="394214"/>
                  </a:moveTo>
                  <a:lnTo>
                    <a:pt x="0" y="394214"/>
                  </a:lnTo>
                  <a:lnTo>
                    <a:pt x="0" y="0"/>
                  </a:lnTo>
                  <a:lnTo>
                    <a:pt x="590549" y="0"/>
                  </a:lnTo>
                  <a:lnTo>
                    <a:pt x="590549" y="394214"/>
                  </a:lnTo>
                  <a:close/>
                </a:path>
              </a:pathLst>
            </a:custGeom>
            <a:solidFill>
              <a:srgbClr val="442DA3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4598" y="4151262"/>
              <a:ext cx="590550" cy="197485"/>
            </a:xfrm>
            <a:custGeom>
              <a:avLst/>
              <a:gdLst/>
              <a:ahLst/>
              <a:cxnLst/>
              <a:rect l="l" t="t" r="r" b="b"/>
              <a:pathLst>
                <a:path w="590550" h="197485">
                  <a:moveTo>
                    <a:pt x="590549" y="197106"/>
                  </a:moveTo>
                  <a:lnTo>
                    <a:pt x="0" y="197106"/>
                  </a:lnTo>
                  <a:lnTo>
                    <a:pt x="0" y="0"/>
                  </a:lnTo>
                  <a:lnTo>
                    <a:pt x="590549" y="0"/>
                  </a:lnTo>
                  <a:lnTo>
                    <a:pt x="590549" y="197106"/>
                  </a:lnTo>
                  <a:close/>
                </a:path>
              </a:pathLst>
            </a:custGeom>
            <a:solidFill>
              <a:srgbClr val="00B5C8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25524" y="2377299"/>
              <a:ext cx="3149600" cy="5716270"/>
            </a:xfrm>
            <a:custGeom>
              <a:avLst/>
              <a:gdLst/>
              <a:ahLst/>
              <a:cxnLst/>
              <a:rect l="l" t="t" r="r" b="b"/>
              <a:pathLst>
                <a:path w="3149600" h="5716270">
                  <a:moveTo>
                    <a:pt x="2362200" y="5124805"/>
                  </a:moveTo>
                  <a:lnTo>
                    <a:pt x="0" y="5124805"/>
                  </a:lnTo>
                  <a:lnTo>
                    <a:pt x="0" y="5716130"/>
                  </a:lnTo>
                  <a:lnTo>
                    <a:pt x="2362200" y="5716130"/>
                  </a:lnTo>
                  <a:lnTo>
                    <a:pt x="2362200" y="5124805"/>
                  </a:lnTo>
                  <a:close/>
                </a:path>
                <a:path w="3149600" h="5716270">
                  <a:moveTo>
                    <a:pt x="2755900" y="2956610"/>
                  </a:moveTo>
                  <a:lnTo>
                    <a:pt x="2559050" y="2956610"/>
                  </a:lnTo>
                  <a:lnTo>
                    <a:pt x="2559050" y="3153727"/>
                  </a:lnTo>
                  <a:lnTo>
                    <a:pt x="2755900" y="3153727"/>
                  </a:lnTo>
                  <a:lnTo>
                    <a:pt x="2755900" y="2956610"/>
                  </a:lnTo>
                  <a:close/>
                </a:path>
                <a:path w="3149600" h="5716270">
                  <a:moveTo>
                    <a:pt x="2755900" y="2562402"/>
                  </a:moveTo>
                  <a:lnTo>
                    <a:pt x="2559050" y="2562402"/>
                  </a:lnTo>
                  <a:lnTo>
                    <a:pt x="2559050" y="2759506"/>
                  </a:lnTo>
                  <a:lnTo>
                    <a:pt x="2755900" y="2759506"/>
                  </a:lnTo>
                  <a:lnTo>
                    <a:pt x="2755900" y="2562402"/>
                  </a:lnTo>
                  <a:close/>
                </a:path>
                <a:path w="3149600" h="5716270">
                  <a:moveTo>
                    <a:pt x="2952750" y="2759506"/>
                  </a:moveTo>
                  <a:lnTo>
                    <a:pt x="2755900" y="2759506"/>
                  </a:lnTo>
                  <a:lnTo>
                    <a:pt x="2755900" y="2956610"/>
                  </a:lnTo>
                  <a:lnTo>
                    <a:pt x="2952750" y="2956610"/>
                  </a:lnTo>
                  <a:lnTo>
                    <a:pt x="2952750" y="2759506"/>
                  </a:lnTo>
                  <a:close/>
                </a:path>
                <a:path w="3149600" h="5716270">
                  <a:moveTo>
                    <a:pt x="3149600" y="2956610"/>
                  </a:moveTo>
                  <a:lnTo>
                    <a:pt x="2952750" y="2956610"/>
                  </a:lnTo>
                  <a:lnTo>
                    <a:pt x="2952750" y="3153727"/>
                  </a:lnTo>
                  <a:lnTo>
                    <a:pt x="3149600" y="3153727"/>
                  </a:lnTo>
                  <a:lnTo>
                    <a:pt x="3149600" y="2956610"/>
                  </a:lnTo>
                  <a:close/>
                </a:path>
                <a:path w="3149600" h="5716270">
                  <a:moveTo>
                    <a:pt x="3149600" y="2562402"/>
                  </a:moveTo>
                  <a:lnTo>
                    <a:pt x="2952750" y="2562402"/>
                  </a:lnTo>
                  <a:lnTo>
                    <a:pt x="2952750" y="2759506"/>
                  </a:lnTo>
                  <a:lnTo>
                    <a:pt x="3149600" y="2759506"/>
                  </a:lnTo>
                  <a:lnTo>
                    <a:pt x="3149600" y="2562402"/>
                  </a:lnTo>
                  <a:close/>
                </a:path>
                <a:path w="3149600" h="5716270">
                  <a:moveTo>
                    <a:pt x="3149600" y="1379753"/>
                  </a:moveTo>
                  <a:lnTo>
                    <a:pt x="2559050" y="1379753"/>
                  </a:lnTo>
                  <a:lnTo>
                    <a:pt x="2559050" y="1576857"/>
                  </a:lnTo>
                  <a:lnTo>
                    <a:pt x="3149600" y="1576857"/>
                  </a:lnTo>
                  <a:lnTo>
                    <a:pt x="3149600" y="1379753"/>
                  </a:lnTo>
                  <a:close/>
                </a:path>
                <a:path w="3149600" h="5716270">
                  <a:moveTo>
                    <a:pt x="3149600" y="0"/>
                  </a:moveTo>
                  <a:lnTo>
                    <a:pt x="2559050" y="0"/>
                  </a:lnTo>
                  <a:lnTo>
                    <a:pt x="2559050" y="197104"/>
                  </a:lnTo>
                  <a:lnTo>
                    <a:pt x="3149600" y="19710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442DA3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5524" y="7501902"/>
              <a:ext cx="2362200" cy="591820"/>
            </a:xfrm>
            <a:custGeom>
              <a:avLst/>
              <a:gdLst/>
              <a:ahLst/>
              <a:cxnLst/>
              <a:rect l="l" t="t" r="r" b="b"/>
              <a:pathLst>
                <a:path w="2362200" h="591820">
                  <a:moveTo>
                    <a:pt x="2362200" y="0"/>
                  </a:moveTo>
                  <a:lnTo>
                    <a:pt x="0" y="0"/>
                  </a:lnTo>
                  <a:lnTo>
                    <a:pt x="0" y="196850"/>
                  </a:lnTo>
                  <a:lnTo>
                    <a:pt x="0" y="591820"/>
                  </a:lnTo>
                  <a:lnTo>
                    <a:pt x="196850" y="591820"/>
                  </a:lnTo>
                  <a:lnTo>
                    <a:pt x="196850" y="196850"/>
                  </a:lnTo>
                  <a:lnTo>
                    <a:pt x="2362200" y="19685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60034">
                <a:alpha val="2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2949" y="4348371"/>
              <a:ext cx="393700" cy="394335"/>
            </a:xfrm>
            <a:custGeom>
              <a:avLst/>
              <a:gdLst/>
              <a:ahLst/>
              <a:cxnLst/>
              <a:rect l="l" t="t" r="r" b="b"/>
              <a:pathLst>
                <a:path w="393700" h="394335">
                  <a:moveTo>
                    <a:pt x="393698" y="394214"/>
                  </a:moveTo>
                  <a:lnTo>
                    <a:pt x="0" y="394214"/>
                  </a:lnTo>
                  <a:lnTo>
                    <a:pt x="0" y="0"/>
                  </a:lnTo>
                  <a:lnTo>
                    <a:pt x="393698" y="0"/>
                  </a:lnTo>
                  <a:lnTo>
                    <a:pt x="393698" y="394214"/>
                  </a:lnTo>
                  <a:close/>
                </a:path>
              </a:pathLst>
            </a:custGeom>
            <a:solidFill>
              <a:srgbClr val="E982E4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4658438" y="2175936"/>
            <a:ext cx="2600325" cy="6172200"/>
            <a:chOff x="14658438" y="2175936"/>
            <a:chExt cx="2600325" cy="6172200"/>
          </a:xfrm>
        </p:grpSpPr>
        <p:sp>
          <p:nvSpPr>
            <p:cNvPr id="23" name="object 23"/>
            <p:cNvSpPr/>
            <p:nvPr/>
          </p:nvSpPr>
          <p:spPr>
            <a:xfrm>
              <a:off x="14669570" y="2612359"/>
              <a:ext cx="1852295" cy="5735320"/>
            </a:xfrm>
            <a:custGeom>
              <a:avLst/>
              <a:gdLst/>
              <a:ahLst/>
              <a:cxnLst/>
              <a:rect l="l" t="t" r="r" b="b"/>
              <a:pathLst>
                <a:path w="1852294" h="5735320">
                  <a:moveTo>
                    <a:pt x="1841009" y="5735107"/>
                  </a:moveTo>
                  <a:lnTo>
                    <a:pt x="0" y="4673068"/>
                  </a:lnTo>
                  <a:lnTo>
                    <a:pt x="0" y="0"/>
                  </a:lnTo>
                  <a:lnTo>
                    <a:pt x="1852142" y="1068470"/>
                  </a:lnTo>
                  <a:lnTo>
                    <a:pt x="1841009" y="5735107"/>
                  </a:lnTo>
                  <a:close/>
                </a:path>
              </a:pathLst>
            </a:custGeom>
            <a:solidFill>
              <a:srgbClr val="F48BCB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10580" y="3249583"/>
              <a:ext cx="736600" cy="5098415"/>
            </a:xfrm>
            <a:custGeom>
              <a:avLst/>
              <a:gdLst/>
              <a:ahLst/>
              <a:cxnLst/>
              <a:rect l="l" t="t" r="r" b="b"/>
              <a:pathLst>
                <a:path w="736600" h="5098415">
                  <a:moveTo>
                    <a:pt x="0" y="5097883"/>
                  </a:moveTo>
                  <a:lnTo>
                    <a:pt x="11132" y="431246"/>
                  </a:lnTo>
                  <a:lnTo>
                    <a:pt x="736439" y="0"/>
                  </a:lnTo>
                  <a:lnTo>
                    <a:pt x="725307" y="4666635"/>
                  </a:lnTo>
                  <a:lnTo>
                    <a:pt x="0" y="5097883"/>
                  </a:lnTo>
                  <a:close/>
                </a:path>
              </a:pathLst>
            </a:custGeom>
            <a:solidFill>
              <a:srgbClr val="D9A6D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69568" y="2187549"/>
              <a:ext cx="2577465" cy="5204460"/>
            </a:xfrm>
            <a:custGeom>
              <a:avLst/>
              <a:gdLst/>
              <a:ahLst/>
              <a:cxnLst/>
              <a:rect l="l" t="t" r="r" b="b"/>
              <a:pathLst>
                <a:path w="2577465" h="5204459">
                  <a:moveTo>
                    <a:pt x="1312113" y="1372044"/>
                  </a:moveTo>
                  <a:lnTo>
                    <a:pt x="134696" y="690575"/>
                  </a:lnTo>
                  <a:lnTo>
                    <a:pt x="134696" y="3909669"/>
                  </a:lnTo>
                  <a:lnTo>
                    <a:pt x="1312075" y="4580318"/>
                  </a:lnTo>
                  <a:lnTo>
                    <a:pt x="1312113" y="1372044"/>
                  </a:lnTo>
                  <a:close/>
                </a:path>
                <a:path w="2577465" h="5204459">
                  <a:moveTo>
                    <a:pt x="1689049" y="1822399"/>
                  </a:moveTo>
                  <a:lnTo>
                    <a:pt x="1461414" y="1691665"/>
                  </a:lnTo>
                  <a:lnTo>
                    <a:pt x="1461414" y="3316503"/>
                  </a:lnTo>
                  <a:lnTo>
                    <a:pt x="1689049" y="3451720"/>
                  </a:lnTo>
                  <a:lnTo>
                    <a:pt x="1689049" y="1822399"/>
                  </a:lnTo>
                  <a:close/>
                </a:path>
                <a:path w="2577465" h="5204459">
                  <a:moveTo>
                    <a:pt x="1759623" y="3564026"/>
                  </a:moveTo>
                  <a:lnTo>
                    <a:pt x="1380045" y="3346246"/>
                  </a:lnTo>
                  <a:lnTo>
                    <a:pt x="1380045" y="3583470"/>
                  </a:lnTo>
                  <a:lnTo>
                    <a:pt x="1759623" y="3797566"/>
                  </a:lnTo>
                  <a:lnTo>
                    <a:pt x="1759623" y="3564026"/>
                  </a:lnTo>
                  <a:close/>
                </a:path>
                <a:path w="2577465" h="5204459">
                  <a:moveTo>
                    <a:pt x="2393302" y="3717201"/>
                  </a:moveTo>
                  <a:lnTo>
                    <a:pt x="2025078" y="3929608"/>
                  </a:lnTo>
                  <a:lnTo>
                    <a:pt x="2025078" y="5204091"/>
                  </a:lnTo>
                  <a:lnTo>
                    <a:pt x="2393302" y="4991684"/>
                  </a:lnTo>
                  <a:lnTo>
                    <a:pt x="2393302" y="3717201"/>
                  </a:lnTo>
                  <a:close/>
                </a:path>
                <a:path w="2577465" h="5204459">
                  <a:moveTo>
                    <a:pt x="2577439" y="1062037"/>
                  </a:moveTo>
                  <a:lnTo>
                    <a:pt x="736384" y="0"/>
                  </a:lnTo>
                  <a:lnTo>
                    <a:pt x="0" y="424815"/>
                  </a:lnTo>
                  <a:lnTo>
                    <a:pt x="1840992" y="1486852"/>
                  </a:lnTo>
                  <a:lnTo>
                    <a:pt x="2577439" y="1062037"/>
                  </a:lnTo>
                  <a:close/>
                </a:path>
              </a:pathLst>
            </a:custGeom>
            <a:solidFill>
              <a:srgbClr val="FAD4EB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75435" y="4947310"/>
              <a:ext cx="958850" cy="1054100"/>
            </a:xfrm>
            <a:custGeom>
              <a:avLst/>
              <a:gdLst/>
              <a:ahLst/>
              <a:cxnLst/>
              <a:rect l="l" t="t" r="r" b="b"/>
              <a:pathLst>
                <a:path w="958850" h="1054100">
                  <a:moveTo>
                    <a:pt x="222224" y="638378"/>
                  </a:moveTo>
                  <a:lnTo>
                    <a:pt x="221119" y="127520"/>
                  </a:lnTo>
                  <a:lnTo>
                    <a:pt x="0" y="0"/>
                  </a:lnTo>
                  <a:lnTo>
                    <a:pt x="0" y="510171"/>
                  </a:lnTo>
                  <a:lnTo>
                    <a:pt x="222224" y="638378"/>
                  </a:lnTo>
                  <a:close/>
                </a:path>
                <a:path w="958850" h="1054100">
                  <a:moveTo>
                    <a:pt x="590359" y="841070"/>
                  </a:moveTo>
                  <a:lnTo>
                    <a:pt x="589241" y="330212"/>
                  </a:lnTo>
                  <a:lnTo>
                    <a:pt x="368122" y="202679"/>
                  </a:lnTo>
                  <a:lnTo>
                    <a:pt x="368122" y="712851"/>
                  </a:lnTo>
                  <a:lnTo>
                    <a:pt x="590359" y="841070"/>
                  </a:lnTo>
                  <a:close/>
                </a:path>
                <a:path w="958850" h="1054100">
                  <a:moveTo>
                    <a:pt x="958773" y="1053477"/>
                  </a:moveTo>
                  <a:lnTo>
                    <a:pt x="957656" y="542620"/>
                  </a:lnTo>
                  <a:lnTo>
                    <a:pt x="736587" y="415086"/>
                  </a:lnTo>
                  <a:lnTo>
                    <a:pt x="736587" y="925271"/>
                  </a:lnTo>
                  <a:lnTo>
                    <a:pt x="958773" y="1053477"/>
                  </a:lnTo>
                  <a:close/>
                </a:path>
              </a:pathLst>
            </a:custGeom>
            <a:solidFill>
              <a:srgbClr val="F48BCB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75435" y="3985958"/>
              <a:ext cx="1017269" cy="2014855"/>
            </a:xfrm>
            <a:custGeom>
              <a:avLst/>
              <a:gdLst/>
              <a:ahLst/>
              <a:cxnLst/>
              <a:rect l="l" t="t" r="r" b="b"/>
              <a:pathLst>
                <a:path w="1017269" h="2014854">
                  <a:moveTo>
                    <a:pt x="188150" y="1115377"/>
                  </a:moveTo>
                  <a:lnTo>
                    <a:pt x="34074" y="1026490"/>
                  </a:lnTo>
                  <a:lnTo>
                    <a:pt x="34074" y="1204277"/>
                  </a:lnTo>
                  <a:lnTo>
                    <a:pt x="188150" y="1293114"/>
                  </a:lnTo>
                  <a:lnTo>
                    <a:pt x="188150" y="1115377"/>
                  </a:lnTo>
                  <a:close/>
                </a:path>
                <a:path w="1017269" h="2014854">
                  <a:moveTo>
                    <a:pt x="280263" y="1055852"/>
                  </a:moveTo>
                  <a:lnTo>
                    <a:pt x="57315" y="928319"/>
                  </a:lnTo>
                  <a:lnTo>
                    <a:pt x="0" y="961351"/>
                  </a:lnTo>
                  <a:lnTo>
                    <a:pt x="221119" y="1088872"/>
                  </a:lnTo>
                  <a:lnTo>
                    <a:pt x="222224" y="1599730"/>
                  </a:lnTo>
                  <a:lnTo>
                    <a:pt x="280263" y="1566024"/>
                  </a:lnTo>
                  <a:lnTo>
                    <a:pt x="280263" y="1055852"/>
                  </a:lnTo>
                  <a:close/>
                </a:path>
                <a:path w="1017269" h="2014854">
                  <a:moveTo>
                    <a:pt x="515670" y="292011"/>
                  </a:moveTo>
                  <a:lnTo>
                    <a:pt x="25514" y="0"/>
                  </a:lnTo>
                  <a:lnTo>
                    <a:pt x="24688" y="729056"/>
                  </a:lnTo>
                  <a:lnTo>
                    <a:pt x="486384" y="995438"/>
                  </a:lnTo>
                  <a:lnTo>
                    <a:pt x="515670" y="292011"/>
                  </a:lnTo>
                  <a:close/>
                </a:path>
                <a:path w="1017269" h="2014854">
                  <a:moveTo>
                    <a:pt x="556272" y="1318069"/>
                  </a:moveTo>
                  <a:lnTo>
                    <a:pt x="402196" y="1229182"/>
                  </a:lnTo>
                  <a:lnTo>
                    <a:pt x="402196" y="1406906"/>
                  </a:lnTo>
                  <a:lnTo>
                    <a:pt x="556272" y="1495793"/>
                  </a:lnTo>
                  <a:lnTo>
                    <a:pt x="556272" y="1318069"/>
                  </a:lnTo>
                  <a:close/>
                </a:path>
                <a:path w="1017269" h="2014854">
                  <a:moveTo>
                    <a:pt x="648385" y="1258531"/>
                  </a:moveTo>
                  <a:lnTo>
                    <a:pt x="425488" y="1130947"/>
                  </a:lnTo>
                  <a:lnTo>
                    <a:pt x="368122" y="1164031"/>
                  </a:lnTo>
                  <a:lnTo>
                    <a:pt x="589241" y="1291564"/>
                  </a:lnTo>
                  <a:lnTo>
                    <a:pt x="590359" y="1802422"/>
                  </a:lnTo>
                  <a:lnTo>
                    <a:pt x="648385" y="1768703"/>
                  </a:lnTo>
                  <a:lnTo>
                    <a:pt x="648385" y="1258531"/>
                  </a:lnTo>
                  <a:close/>
                </a:path>
                <a:path w="1017269" h="2014854">
                  <a:moveTo>
                    <a:pt x="924687" y="1530477"/>
                  </a:moveTo>
                  <a:lnTo>
                    <a:pt x="770610" y="1441589"/>
                  </a:lnTo>
                  <a:lnTo>
                    <a:pt x="770610" y="1619313"/>
                  </a:lnTo>
                  <a:lnTo>
                    <a:pt x="924687" y="1708213"/>
                  </a:lnTo>
                  <a:lnTo>
                    <a:pt x="924687" y="1530477"/>
                  </a:lnTo>
                  <a:close/>
                </a:path>
                <a:path w="1017269" h="2014854">
                  <a:moveTo>
                    <a:pt x="1016800" y="1470939"/>
                  </a:moveTo>
                  <a:lnTo>
                    <a:pt x="793902" y="1343367"/>
                  </a:lnTo>
                  <a:lnTo>
                    <a:pt x="736587" y="1376438"/>
                  </a:lnTo>
                  <a:lnTo>
                    <a:pt x="957656" y="1503972"/>
                  </a:lnTo>
                  <a:lnTo>
                    <a:pt x="958773" y="2014829"/>
                  </a:lnTo>
                  <a:lnTo>
                    <a:pt x="1016800" y="1981111"/>
                  </a:lnTo>
                  <a:lnTo>
                    <a:pt x="1016800" y="1470939"/>
                  </a:lnTo>
                  <a:close/>
                </a:path>
              </a:pathLst>
            </a:custGeom>
            <a:solidFill>
              <a:srgbClr val="D9A6D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46499" y="4070051"/>
              <a:ext cx="388620" cy="837565"/>
            </a:xfrm>
            <a:custGeom>
              <a:avLst/>
              <a:gdLst/>
              <a:ahLst/>
              <a:cxnLst/>
              <a:rect l="l" t="t" r="r" b="b"/>
              <a:pathLst>
                <a:path w="388619" h="837564">
                  <a:moveTo>
                    <a:pt x="364299" y="836960"/>
                  </a:moveTo>
                  <a:lnTo>
                    <a:pt x="0" y="616427"/>
                  </a:lnTo>
                  <a:lnTo>
                    <a:pt x="0" y="0"/>
                  </a:lnTo>
                  <a:lnTo>
                    <a:pt x="388020" y="232042"/>
                  </a:lnTo>
                  <a:lnTo>
                    <a:pt x="364299" y="836960"/>
                  </a:lnTo>
                  <a:close/>
                </a:path>
              </a:pathLst>
            </a:custGeom>
            <a:solidFill>
              <a:srgbClr val="F48BCB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00950" y="3954901"/>
              <a:ext cx="550545" cy="1031240"/>
            </a:xfrm>
            <a:custGeom>
              <a:avLst/>
              <a:gdLst/>
              <a:ahLst/>
              <a:cxnLst/>
              <a:rect l="l" t="t" r="r" b="b"/>
              <a:pathLst>
                <a:path w="550544" h="1031239">
                  <a:moveTo>
                    <a:pt x="520068" y="1031135"/>
                  </a:moveTo>
                  <a:lnTo>
                    <a:pt x="460868" y="1026492"/>
                  </a:lnTo>
                  <a:lnTo>
                    <a:pt x="490154" y="323061"/>
                  </a:lnTo>
                  <a:lnTo>
                    <a:pt x="0" y="31047"/>
                  </a:lnTo>
                  <a:lnTo>
                    <a:pt x="53777" y="0"/>
                  </a:lnTo>
                  <a:lnTo>
                    <a:pt x="549984" y="288529"/>
                  </a:lnTo>
                  <a:lnTo>
                    <a:pt x="520068" y="1031135"/>
                  </a:lnTo>
                  <a:close/>
                </a:path>
              </a:pathLst>
            </a:custGeom>
            <a:solidFill>
              <a:srgbClr val="D9A6D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900950" y="3954901"/>
              <a:ext cx="550545" cy="908685"/>
            </a:xfrm>
            <a:custGeom>
              <a:avLst/>
              <a:gdLst/>
              <a:ahLst/>
              <a:cxnLst/>
              <a:rect l="l" t="t" r="r" b="b"/>
              <a:pathLst>
                <a:path w="550544" h="908685">
                  <a:moveTo>
                    <a:pt x="525054" y="908197"/>
                  </a:moveTo>
                  <a:lnTo>
                    <a:pt x="467210" y="874343"/>
                  </a:lnTo>
                  <a:lnTo>
                    <a:pt x="490154" y="323060"/>
                  </a:lnTo>
                  <a:lnTo>
                    <a:pt x="0" y="31047"/>
                  </a:lnTo>
                  <a:lnTo>
                    <a:pt x="53777" y="0"/>
                  </a:lnTo>
                  <a:lnTo>
                    <a:pt x="549984" y="288529"/>
                  </a:lnTo>
                  <a:lnTo>
                    <a:pt x="525054" y="908197"/>
                  </a:lnTo>
                  <a:close/>
                </a:path>
              </a:pathLst>
            </a:custGeom>
            <a:solidFill>
              <a:srgbClr val="C493C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09509" y="5238838"/>
              <a:ext cx="800100" cy="544195"/>
            </a:xfrm>
            <a:custGeom>
              <a:avLst/>
              <a:gdLst/>
              <a:ahLst/>
              <a:cxnLst/>
              <a:rect l="l" t="t" r="r" b="b"/>
              <a:pathLst>
                <a:path w="800100" h="544195">
                  <a:moveTo>
                    <a:pt x="38290" y="9575"/>
                  </a:moveTo>
                  <a:lnTo>
                    <a:pt x="33832" y="0"/>
                  </a:lnTo>
                  <a:lnTo>
                    <a:pt x="4457" y="0"/>
                  </a:lnTo>
                  <a:lnTo>
                    <a:pt x="0" y="9575"/>
                  </a:lnTo>
                  <a:lnTo>
                    <a:pt x="0" y="33172"/>
                  </a:lnTo>
                  <a:lnTo>
                    <a:pt x="4457" y="42748"/>
                  </a:lnTo>
                  <a:lnTo>
                    <a:pt x="33832" y="42748"/>
                  </a:lnTo>
                  <a:lnTo>
                    <a:pt x="38290" y="33172"/>
                  </a:lnTo>
                  <a:lnTo>
                    <a:pt x="38290" y="9575"/>
                  </a:lnTo>
                  <a:close/>
                </a:path>
                <a:path w="800100" h="544195">
                  <a:moveTo>
                    <a:pt x="63360" y="84429"/>
                  </a:moveTo>
                  <a:lnTo>
                    <a:pt x="58915" y="74853"/>
                  </a:lnTo>
                  <a:lnTo>
                    <a:pt x="29578" y="74853"/>
                  </a:lnTo>
                  <a:lnTo>
                    <a:pt x="25082" y="84429"/>
                  </a:lnTo>
                  <a:lnTo>
                    <a:pt x="25082" y="107988"/>
                  </a:lnTo>
                  <a:lnTo>
                    <a:pt x="29578" y="117563"/>
                  </a:lnTo>
                  <a:lnTo>
                    <a:pt x="58915" y="117563"/>
                  </a:lnTo>
                  <a:lnTo>
                    <a:pt x="63360" y="107988"/>
                  </a:lnTo>
                  <a:lnTo>
                    <a:pt x="63360" y="84429"/>
                  </a:lnTo>
                  <a:close/>
                </a:path>
                <a:path w="800100" h="544195">
                  <a:moveTo>
                    <a:pt x="406412" y="223380"/>
                  </a:moveTo>
                  <a:lnTo>
                    <a:pt x="401967" y="213804"/>
                  </a:lnTo>
                  <a:lnTo>
                    <a:pt x="372630" y="213804"/>
                  </a:lnTo>
                  <a:lnTo>
                    <a:pt x="368122" y="223380"/>
                  </a:lnTo>
                  <a:lnTo>
                    <a:pt x="368122" y="246976"/>
                  </a:lnTo>
                  <a:lnTo>
                    <a:pt x="372630" y="256514"/>
                  </a:lnTo>
                  <a:lnTo>
                    <a:pt x="401967" y="256514"/>
                  </a:lnTo>
                  <a:lnTo>
                    <a:pt x="406412" y="246976"/>
                  </a:lnTo>
                  <a:lnTo>
                    <a:pt x="406412" y="223380"/>
                  </a:lnTo>
                  <a:close/>
                </a:path>
                <a:path w="800100" h="544195">
                  <a:moveTo>
                    <a:pt x="431533" y="298246"/>
                  </a:moveTo>
                  <a:lnTo>
                    <a:pt x="427037" y="288671"/>
                  </a:lnTo>
                  <a:lnTo>
                    <a:pt x="397700" y="288671"/>
                  </a:lnTo>
                  <a:lnTo>
                    <a:pt x="393204" y="298246"/>
                  </a:lnTo>
                  <a:lnTo>
                    <a:pt x="393204" y="321792"/>
                  </a:lnTo>
                  <a:lnTo>
                    <a:pt x="397700" y="331368"/>
                  </a:lnTo>
                  <a:lnTo>
                    <a:pt x="427037" y="331368"/>
                  </a:lnTo>
                  <a:lnTo>
                    <a:pt x="431533" y="321792"/>
                  </a:lnTo>
                  <a:lnTo>
                    <a:pt x="431533" y="298246"/>
                  </a:lnTo>
                  <a:close/>
                </a:path>
                <a:path w="800100" h="544195">
                  <a:moveTo>
                    <a:pt x="774827" y="435787"/>
                  </a:moveTo>
                  <a:lnTo>
                    <a:pt x="770382" y="426212"/>
                  </a:lnTo>
                  <a:lnTo>
                    <a:pt x="741045" y="426212"/>
                  </a:lnTo>
                  <a:lnTo>
                    <a:pt x="736536" y="435787"/>
                  </a:lnTo>
                  <a:lnTo>
                    <a:pt x="736536" y="459384"/>
                  </a:lnTo>
                  <a:lnTo>
                    <a:pt x="741045" y="468960"/>
                  </a:lnTo>
                  <a:lnTo>
                    <a:pt x="770382" y="468960"/>
                  </a:lnTo>
                  <a:lnTo>
                    <a:pt x="774827" y="459384"/>
                  </a:lnTo>
                  <a:lnTo>
                    <a:pt x="774827" y="435787"/>
                  </a:lnTo>
                  <a:close/>
                </a:path>
                <a:path w="800100" h="544195">
                  <a:moveTo>
                    <a:pt x="799947" y="510654"/>
                  </a:moveTo>
                  <a:lnTo>
                    <a:pt x="795451" y="501078"/>
                  </a:lnTo>
                  <a:lnTo>
                    <a:pt x="766114" y="501078"/>
                  </a:lnTo>
                  <a:lnTo>
                    <a:pt x="761619" y="510654"/>
                  </a:lnTo>
                  <a:lnTo>
                    <a:pt x="761619" y="534250"/>
                  </a:lnTo>
                  <a:lnTo>
                    <a:pt x="766114" y="543775"/>
                  </a:lnTo>
                  <a:lnTo>
                    <a:pt x="795451" y="543775"/>
                  </a:lnTo>
                  <a:lnTo>
                    <a:pt x="799947" y="534250"/>
                  </a:lnTo>
                  <a:lnTo>
                    <a:pt x="799947" y="510654"/>
                  </a:lnTo>
                  <a:close/>
                </a:path>
              </a:pathLst>
            </a:custGeom>
            <a:solidFill>
              <a:srgbClr val="FAD4EB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46478" y="4245520"/>
              <a:ext cx="388620" cy="427990"/>
            </a:xfrm>
            <a:custGeom>
              <a:avLst/>
              <a:gdLst/>
              <a:ahLst/>
              <a:cxnLst/>
              <a:rect l="l" t="t" r="r" b="b"/>
              <a:pathLst>
                <a:path w="388619" h="427989">
                  <a:moveTo>
                    <a:pt x="383527" y="171780"/>
                  </a:moveTo>
                  <a:lnTo>
                    <a:pt x="89903" y="389610"/>
                  </a:lnTo>
                  <a:lnTo>
                    <a:pt x="154571" y="427469"/>
                  </a:lnTo>
                  <a:lnTo>
                    <a:pt x="379907" y="264299"/>
                  </a:lnTo>
                  <a:lnTo>
                    <a:pt x="383527" y="171780"/>
                  </a:lnTo>
                  <a:close/>
                </a:path>
                <a:path w="388619" h="427989">
                  <a:moveTo>
                    <a:pt x="388035" y="56578"/>
                  </a:moveTo>
                  <a:lnTo>
                    <a:pt x="293357" y="0"/>
                  </a:lnTo>
                  <a:lnTo>
                    <a:pt x="0" y="217576"/>
                  </a:lnTo>
                  <a:lnTo>
                    <a:pt x="0" y="337032"/>
                  </a:lnTo>
                  <a:lnTo>
                    <a:pt x="35306" y="357682"/>
                  </a:lnTo>
                  <a:lnTo>
                    <a:pt x="386295" y="100634"/>
                  </a:lnTo>
                  <a:lnTo>
                    <a:pt x="388035" y="56578"/>
                  </a:lnTo>
                  <a:close/>
                </a:path>
              </a:pathLst>
            </a:custGeom>
            <a:solidFill>
              <a:srgbClr val="F6A1CC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46057" y="5484412"/>
              <a:ext cx="154073" cy="1595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7643" y="5273600"/>
              <a:ext cx="154071" cy="1595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9519" y="5071252"/>
              <a:ext cx="154073" cy="1595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4869872" y="3949102"/>
              <a:ext cx="586740" cy="1638300"/>
            </a:xfrm>
            <a:custGeom>
              <a:avLst/>
              <a:gdLst/>
              <a:ahLst/>
              <a:cxnLst/>
              <a:rect l="l" t="t" r="r" b="b"/>
              <a:pathLst>
                <a:path w="586740" h="1638300">
                  <a:moveTo>
                    <a:pt x="249897" y="1625600"/>
                  </a:moveTo>
                  <a:lnTo>
                    <a:pt x="222173" y="1625600"/>
                  </a:lnTo>
                  <a:lnTo>
                    <a:pt x="11125" y="1498600"/>
                  </a:lnTo>
                  <a:lnTo>
                    <a:pt x="11125" y="1003300"/>
                  </a:lnTo>
                  <a:lnTo>
                    <a:pt x="37693" y="1003300"/>
                  </a:lnTo>
                  <a:lnTo>
                    <a:pt x="16700" y="990600"/>
                  </a:lnTo>
                  <a:lnTo>
                    <a:pt x="62928" y="965200"/>
                  </a:lnTo>
                  <a:lnTo>
                    <a:pt x="87972" y="965200"/>
                  </a:lnTo>
                  <a:lnTo>
                    <a:pt x="65684" y="952500"/>
                  </a:lnTo>
                  <a:lnTo>
                    <a:pt x="61810" y="952500"/>
                  </a:lnTo>
                  <a:lnTo>
                    <a:pt x="2806" y="990600"/>
                  </a:lnTo>
                  <a:lnTo>
                    <a:pt x="0" y="990600"/>
                  </a:lnTo>
                  <a:lnTo>
                    <a:pt x="0" y="1498600"/>
                  </a:lnTo>
                  <a:lnTo>
                    <a:pt x="1054" y="1511300"/>
                  </a:lnTo>
                  <a:lnTo>
                    <a:pt x="224980" y="1638300"/>
                  </a:lnTo>
                  <a:lnTo>
                    <a:pt x="230555" y="1638300"/>
                  </a:lnTo>
                  <a:lnTo>
                    <a:pt x="249897" y="1625600"/>
                  </a:lnTo>
                  <a:close/>
                </a:path>
                <a:path w="586740" h="1638300">
                  <a:moveTo>
                    <a:pt x="470204" y="342900"/>
                  </a:moveTo>
                  <a:lnTo>
                    <a:pt x="467499" y="342900"/>
                  </a:lnTo>
                  <a:lnTo>
                    <a:pt x="458978" y="337883"/>
                  </a:lnTo>
                  <a:lnTo>
                    <a:pt x="458978" y="355600"/>
                  </a:lnTo>
                  <a:lnTo>
                    <a:pt x="435737" y="939800"/>
                  </a:lnTo>
                  <a:lnTo>
                    <a:pt x="82232" y="723900"/>
                  </a:lnTo>
                  <a:lnTo>
                    <a:pt x="82232" y="127000"/>
                  </a:lnTo>
                  <a:lnTo>
                    <a:pt x="458978" y="355600"/>
                  </a:lnTo>
                  <a:lnTo>
                    <a:pt x="458978" y="337883"/>
                  </a:lnTo>
                  <a:lnTo>
                    <a:pt x="101079" y="127000"/>
                  </a:lnTo>
                  <a:lnTo>
                    <a:pt x="79527" y="114300"/>
                  </a:lnTo>
                  <a:lnTo>
                    <a:pt x="71107" y="114300"/>
                  </a:lnTo>
                  <a:lnTo>
                    <a:pt x="71107" y="736600"/>
                  </a:lnTo>
                  <a:lnTo>
                    <a:pt x="73761" y="736600"/>
                  </a:lnTo>
                  <a:lnTo>
                    <a:pt x="438010" y="952500"/>
                  </a:lnTo>
                  <a:lnTo>
                    <a:pt x="446493" y="952500"/>
                  </a:lnTo>
                  <a:lnTo>
                    <a:pt x="446976" y="939800"/>
                  </a:lnTo>
                  <a:lnTo>
                    <a:pt x="470204" y="342900"/>
                  </a:lnTo>
                  <a:close/>
                </a:path>
                <a:path w="586740" h="1638300">
                  <a:moveTo>
                    <a:pt x="586625" y="292100"/>
                  </a:moveTo>
                  <a:lnTo>
                    <a:pt x="585990" y="279400"/>
                  </a:lnTo>
                  <a:lnTo>
                    <a:pt x="583857" y="279400"/>
                  </a:lnTo>
                  <a:lnTo>
                    <a:pt x="85915" y="0"/>
                  </a:lnTo>
                  <a:lnTo>
                    <a:pt x="84848" y="0"/>
                  </a:lnTo>
                  <a:lnTo>
                    <a:pt x="569976" y="292100"/>
                  </a:lnTo>
                  <a:lnTo>
                    <a:pt x="521271" y="317500"/>
                  </a:lnTo>
                  <a:lnTo>
                    <a:pt x="515518" y="313994"/>
                  </a:lnTo>
                  <a:lnTo>
                    <a:pt x="515518" y="330200"/>
                  </a:lnTo>
                  <a:lnTo>
                    <a:pt x="486765" y="1016000"/>
                  </a:lnTo>
                  <a:lnTo>
                    <a:pt x="35814" y="762000"/>
                  </a:lnTo>
                  <a:lnTo>
                    <a:pt x="36588" y="38100"/>
                  </a:lnTo>
                  <a:lnTo>
                    <a:pt x="515518" y="330200"/>
                  </a:lnTo>
                  <a:lnTo>
                    <a:pt x="515518" y="313994"/>
                  </a:lnTo>
                  <a:lnTo>
                    <a:pt x="62890" y="38100"/>
                  </a:lnTo>
                  <a:lnTo>
                    <a:pt x="42062" y="25400"/>
                  </a:lnTo>
                  <a:lnTo>
                    <a:pt x="84848" y="0"/>
                  </a:lnTo>
                  <a:lnTo>
                    <a:pt x="83781" y="0"/>
                  </a:lnTo>
                  <a:lnTo>
                    <a:pt x="28257" y="25400"/>
                  </a:lnTo>
                  <a:lnTo>
                    <a:pt x="25463" y="25400"/>
                  </a:lnTo>
                  <a:lnTo>
                    <a:pt x="24638" y="762000"/>
                  </a:lnTo>
                  <a:lnTo>
                    <a:pt x="25704" y="762000"/>
                  </a:lnTo>
                  <a:lnTo>
                    <a:pt x="489178" y="1028700"/>
                  </a:lnTo>
                  <a:lnTo>
                    <a:pt x="545820" y="1028700"/>
                  </a:lnTo>
                  <a:lnTo>
                    <a:pt x="497751" y="1016000"/>
                  </a:lnTo>
                  <a:lnTo>
                    <a:pt x="526643" y="330200"/>
                  </a:lnTo>
                  <a:lnTo>
                    <a:pt x="542798" y="317500"/>
                  </a:lnTo>
                  <a:lnTo>
                    <a:pt x="575106" y="292100"/>
                  </a:lnTo>
                  <a:lnTo>
                    <a:pt x="545820" y="1028700"/>
                  </a:lnTo>
                  <a:lnTo>
                    <a:pt x="556704" y="1028700"/>
                  </a:lnTo>
                  <a:lnTo>
                    <a:pt x="586625" y="292100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2800" y="4914297"/>
              <a:ext cx="228376" cy="1523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880997" y="4952402"/>
              <a:ext cx="544195" cy="622300"/>
            </a:xfrm>
            <a:custGeom>
              <a:avLst/>
              <a:gdLst/>
              <a:ahLst/>
              <a:cxnLst/>
              <a:rect l="l" t="t" r="r" b="b"/>
              <a:pathLst>
                <a:path w="544194" h="622300">
                  <a:moveTo>
                    <a:pt x="188150" y="304800"/>
                  </a:moveTo>
                  <a:lnTo>
                    <a:pt x="177025" y="304800"/>
                  </a:lnTo>
                  <a:lnTo>
                    <a:pt x="34074" y="228600"/>
                  </a:lnTo>
                  <a:lnTo>
                    <a:pt x="34074" y="63500"/>
                  </a:lnTo>
                  <a:lnTo>
                    <a:pt x="51828" y="63500"/>
                  </a:lnTo>
                  <a:lnTo>
                    <a:pt x="29578" y="50800"/>
                  </a:lnTo>
                  <a:lnTo>
                    <a:pt x="22948" y="50800"/>
                  </a:lnTo>
                  <a:lnTo>
                    <a:pt x="22948" y="228600"/>
                  </a:lnTo>
                  <a:lnTo>
                    <a:pt x="24015" y="241300"/>
                  </a:lnTo>
                  <a:lnTo>
                    <a:pt x="25704" y="241300"/>
                  </a:lnTo>
                  <a:lnTo>
                    <a:pt x="179781" y="330200"/>
                  </a:lnTo>
                  <a:lnTo>
                    <a:pt x="187096" y="330200"/>
                  </a:lnTo>
                  <a:lnTo>
                    <a:pt x="188150" y="317500"/>
                  </a:lnTo>
                  <a:lnTo>
                    <a:pt x="188150" y="304800"/>
                  </a:lnTo>
                  <a:close/>
                </a:path>
                <a:path w="544194" h="622300">
                  <a:moveTo>
                    <a:pt x="222186" y="622300"/>
                  </a:moveTo>
                  <a:lnTo>
                    <a:pt x="221119" y="114300"/>
                  </a:lnTo>
                  <a:lnTo>
                    <a:pt x="215557" y="114300"/>
                  </a:lnTo>
                  <a:lnTo>
                    <a:pt x="26568" y="0"/>
                  </a:lnTo>
                  <a:lnTo>
                    <a:pt x="0" y="0"/>
                  </a:lnTo>
                  <a:lnTo>
                    <a:pt x="209981" y="114300"/>
                  </a:lnTo>
                  <a:lnTo>
                    <a:pt x="211048" y="622300"/>
                  </a:lnTo>
                  <a:lnTo>
                    <a:pt x="222186" y="622300"/>
                  </a:lnTo>
                  <a:close/>
                </a:path>
                <a:path w="544194" h="622300">
                  <a:moveTo>
                    <a:pt x="543737" y="25400"/>
                  </a:moveTo>
                  <a:lnTo>
                    <a:pt x="480377" y="25400"/>
                  </a:lnTo>
                  <a:lnTo>
                    <a:pt x="539584" y="38100"/>
                  </a:lnTo>
                  <a:lnTo>
                    <a:pt x="542683" y="38100"/>
                  </a:lnTo>
                  <a:lnTo>
                    <a:pt x="543737" y="25400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15083" y="5015897"/>
              <a:ext cx="154074" cy="2412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5103184" y="5041302"/>
              <a:ext cx="384810" cy="749300"/>
            </a:xfrm>
            <a:custGeom>
              <a:avLst/>
              <a:gdLst/>
              <a:ahLst/>
              <a:cxnLst/>
              <a:rect l="l" t="t" r="r" b="b"/>
              <a:pathLst>
                <a:path w="384809" h="749300">
                  <a:moveTo>
                    <a:pt x="58089" y="0"/>
                  </a:moveTo>
                  <a:lnTo>
                    <a:pt x="46951" y="0"/>
                  </a:lnTo>
                  <a:lnTo>
                    <a:pt x="46951" y="495300"/>
                  </a:lnTo>
                  <a:lnTo>
                    <a:pt x="0" y="533400"/>
                  </a:lnTo>
                  <a:lnTo>
                    <a:pt x="16586" y="533400"/>
                  </a:lnTo>
                  <a:lnTo>
                    <a:pt x="55270" y="508000"/>
                  </a:lnTo>
                  <a:lnTo>
                    <a:pt x="58089" y="508000"/>
                  </a:lnTo>
                  <a:lnTo>
                    <a:pt x="58089" y="0"/>
                  </a:lnTo>
                  <a:close/>
                </a:path>
                <a:path w="384809" h="749300">
                  <a:moveTo>
                    <a:pt x="384759" y="736600"/>
                  </a:moveTo>
                  <a:lnTo>
                    <a:pt x="356984" y="736600"/>
                  </a:lnTo>
                  <a:lnTo>
                    <a:pt x="145935" y="609600"/>
                  </a:lnTo>
                  <a:lnTo>
                    <a:pt x="145935" y="114300"/>
                  </a:lnTo>
                  <a:lnTo>
                    <a:pt x="172516" y="114300"/>
                  </a:lnTo>
                  <a:lnTo>
                    <a:pt x="151511" y="101600"/>
                  </a:lnTo>
                  <a:lnTo>
                    <a:pt x="197739" y="76200"/>
                  </a:lnTo>
                  <a:lnTo>
                    <a:pt x="222783" y="76200"/>
                  </a:lnTo>
                  <a:lnTo>
                    <a:pt x="200494" y="63500"/>
                  </a:lnTo>
                  <a:lnTo>
                    <a:pt x="196672" y="63500"/>
                  </a:lnTo>
                  <a:lnTo>
                    <a:pt x="135877" y="101600"/>
                  </a:lnTo>
                  <a:lnTo>
                    <a:pt x="134861" y="101600"/>
                  </a:lnTo>
                  <a:lnTo>
                    <a:pt x="134861" y="609600"/>
                  </a:lnTo>
                  <a:lnTo>
                    <a:pt x="135877" y="622300"/>
                  </a:lnTo>
                  <a:lnTo>
                    <a:pt x="359791" y="749300"/>
                  </a:lnTo>
                  <a:lnTo>
                    <a:pt x="365417" y="749300"/>
                  </a:lnTo>
                  <a:lnTo>
                    <a:pt x="384759" y="736600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00924" y="5117497"/>
              <a:ext cx="228474" cy="1523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5249119" y="5155602"/>
              <a:ext cx="222250" cy="622300"/>
            </a:xfrm>
            <a:custGeom>
              <a:avLst/>
              <a:gdLst/>
              <a:ahLst/>
              <a:cxnLst/>
              <a:rect l="l" t="t" r="r" b="b"/>
              <a:pathLst>
                <a:path w="222250" h="622300">
                  <a:moveTo>
                    <a:pt x="188150" y="304800"/>
                  </a:moveTo>
                  <a:lnTo>
                    <a:pt x="177025" y="304800"/>
                  </a:lnTo>
                  <a:lnTo>
                    <a:pt x="34086" y="228600"/>
                  </a:lnTo>
                  <a:lnTo>
                    <a:pt x="34086" y="63500"/>
                  </a:lnTo>
                  <a:lnTo>
                    <a:pt x="53340" y="63500"/>
                  </a:lnTo>
                  <a:lnTo>
                    <a:pt x="31318" y="50800"/>
                  </a:lnTo>
                  <a:lnTo>
                    <a:pt x="22948" y="50800"/>
                  </a:lnTo>
                  <a:lnTo>
                    <a:pt x="22948" y="228600"/>
                  </a:lnTo>
                  <a:lnTo>
                    <a:pt x="24015" y="228600"/>
                  </a:lnTo>
                  <a:lnTo>
                    <a:pt x="179832" y="330200"/>
                  </a:lnTo>
                  <a:lnTo>
                    <a:pt x="185394" y="330200"/>
                  </a:lnTo>
                  <a:lnTo>
                    <a:pt x="187096" y="317500"/>
                  </a:lnTo>
                  <a:lnTo>
                    <a:pt x="188150" y="317500"/>
                  </a:lnTo>
                  <a:lnTo>
                    <a:pt x="188150" y="304800"/>
                  </a:lnTo>
                  <a:close/>
                </a:path>
                <a:path w="222250" h="622300">
                  <a:moveTo>
                    <a:pt x="222186" y="622300"/>
                  </a:moveTo>
                  <a:lnTo>
                    <a:pt x="221119" y="114300"/>
                  </a:lnTo>
                  <a:lnTo>
                    <a:pt x="215607" y="114300"/>
                  </a:lnTo>
                  <a:lnTo>
                    <a:pt x="26581" y="0"/>
                  </a:lnTo>
                  <a:lnTo>
                    <a:pt x="0" y="0"/>
                  </a:lnTo>
                  <a:lnTo>
                    <a:pt x="209981" y="114300"/>
                  </a:lnTo>
                  <a:lnTo>
                    <a:pt x="211048" y="622300"/>
                  </a:lnTo>
                  <a:lnTo>
                    <a:pt x="222186" y="622300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3206" y="5219097"/>
              <a:ext cx="154074" cy="2412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4903946" y="5231802"/>
              <a:ext cx="625475" cy="546100"/>
            </a:xfrm>
            <a:custGeom>
              <a:avLst/>
              <a:gdLst/>
              <a:ahLst/>
              <a:cxnLst/>
              <a:rect l="l" t="t" r="r" b="b"/>
              <a:pathLst>
                <a:path w="625475" h="546100">
                  <a:moveTo>
                    <a:pt x="49415" y="25400"/>
                  </a:moveTo>
                  <a:lnTo>
                    <a:pt x="48260" y="12700"/>
                  </a:lnTo>
                  <a:lnTo>
                    <a:pt x="45034" y="0"/>
                  </a:lnTo>
                  <a:lnTo>
                    <a:pt x="33642" y="0"/>
                  </a:lnTo>
                  <a:lnTo>
                    <a:pt x="35001" y="12700"/>
                  </a:lnTo>
                  <a:lnTo>
                    <a:pt x="38290" y="12700"/>
                  </a:lnTo>
                  <a:lnTo>
                    <a:pt x="38290" y="38100"/>
                  </a:lnTo>
                  <a:lnTo>
                    <a:pt x="30060" y="38100"/>
                  </a:lnTo>
                  <a:lnTo>
                    <a:pt x="31076" y="25400"/>
                  </a:lnTo>
                  <a:lnTo>
                    <a:pt x="31076" y="12700"/>
                  </a:lnTo>
                  <a:lnTo>
                    <a:pt x="30060" y="12700"/>
                  </a:lnTo>
                  <a:lnTo>
                    <a:pt x="28321" y="0"/>
                  </a:lnTo>
                  <a:lnTo>
                    <a:pt x="15341" y="0"/>
                  </a:lnTo>
                  <a:lnTo>
                    <a:pt x="16649" y="12700"/>
                  </a:lnTo>
                  <a:lnTo>
                    <a:pt x="19939" y="12700"/>
                  </a:lnTo>
                  <a:lnTo>
                    <a:pt x="19939" y="38100"/>
                  </a:lnTo>
                  <a:lnTo>
                    <a:pt x="11125" y="38100"/>
                  </a:lnTo>
                  <a:lnTo>
                    <a:pt x="11125" y="12700"/>
                  </a:lnTo>
                  <a:lnTo>
                    <a:pt x="14427" y="12700"/>
                  </a:lnTo>
                  <a:lnTo>
                    <a:pt x="15341" y="0"/>
                  </a:lnTo>
                  <a:lnTo>
                    <a:pt x="4394" y="0"/>
                  </a:lnTo>
                  <a:lnTo>
                    <a:pt x="1155" y="12700"/>
                  </a:lnTo>
                  <a:lnTo>
                    <a:pt x="0" y="25400"/>
                  </a:lnTo>
                  <a:lnTo>
                    <a:pt x="1155" y="38100"/>
                  </a:lnTo>
                  <a:lnTo>
                    <a:pt x="4394" y="38100"/>
                  </a:lnTo>
                  <a:lnTo>
                    <a:pt x="9309" y="50800"/>
                  </a:lnTo>
                  <a:lnTo>
                    <a:pt x="40106" y="50800"/>
                  </a:lnTo>
                  <a:lnTo>
                    <a:pt x="45034" y="38100"/>
                  </a:lnTo>
                  <a:lnTo>
                    <a:pt x="48260" y="38100"/>
                  </a:lnTo>
                  <a:lnTo>
                    <a:pt x="49415" y="25400"/>
                  </a:lnTo>
                  <a:close/>
                </a:path>
                <a:path w="625475" h="546100">
                  <a:moveTo>
                    <a:pt x="74498" y="101600"/>
                  </a:moveTo>
                  <a:lnTo>
                    <a:pt x="73329" y="88900"/>
                  </a:lnTo>
                  <a:lnTo>
                    <a:pt x="70104" y="76200"/>
                  </a:lnTo>
                  <a:lnTo>
                    <a:pt x="60071" y="76200"/>
                  </a:lnTo>
                  <a:lnTo>
                    <a:pt x="63360" y="88900"/>
                  </a:lnTo>
                  <a:lnTo>
                    <a:pt x="63360" y="101600"/>
                  </a:lnTo>
                  <a:lnTo>
                    <a:pt x="60071" y="114300"/>
                  </a:lnTo>
                  <a:lnTo>
                    <a:pt x="55181" y="114300"/>
                  </a:lnTo>
                  <a:lnTo>
                    <a:pt x="56197" y="101600"/>
                  </a:lnTo>
                  <a:lnTo>
                    <a:pt x="56197" y="88900"/>
                  </a:lnTo>
                  <a:lnTo>
                    <a:pt x="55181" y="88900"/>
                  </a:lnTo>
                  <a:lnTo>
                    <a:pt x="53441" y="76200"/>
                  </a:lnTo>
                  <a:lnTo>
                    <a:pt x="41719" y="76200"/>
                  </a:lnTo>
                  <a:lnTo>
                    <a:pt x="45059" y="88900"/>
                  </a:lnTo>
                  <a:lnTo>
                    <a:pt x="45059" y="101600"/>
                  </a:lnTo>
                  <a:lnTo>
                    <a:pt x="41770" y="114300"/>
                  </a:lnTo>
                  <a:lnTo>
                    <a:pt x="39497" y="114300"/>
                  </a:lnTo>
                  <a:lnTo>
                    <a:pt x="36207" y="101600"/>
                  </a:lnTo>
                  <a:lnTo>
                    <a:pt x="36207" y="88900"/>
                  </a:lnTo>
                  <a:lnTo>
                    <a:pt x="39547" y="76200"/>
                  </a:lnTo>
                  <a:lnTo>
                    <a:pt x="29464" y="76200"/>
                  </a:lnTo>
                  <a:lnTo>
                    <a:pt x="26238" y="88900"/>
                  </a:lnTo>
                  <a:lnTo>
                    <a:pt x="25069" y="101600"/>
                  </a:lnTo>
                  <a:lnTo>
                    <a:pt x="26238" y="101600"/>
                  </a:lnTo>
                  <a:lnTo>
                    <a:pt x="29464" y="114300"/>
                  </a:lnTo>
                  <a:lnTo>
                    <a:pt x="34378" y="127000"/>
                  </a:lnTo>
                  <a:lnTo>
                    <a:pt x="65189" y="127000"/>
                  </a:lnTo>
                  <a:lnTo>
                    <a:pt x="70104" y="114300"/>
                  </a:lnTo>
                  <a:lnTo>
                    <a:pt x="73329" y="101600"/>
                  </a:lnTo>
                  <a:lnTo>
                    <a:pt x="74498" y="101600"/>
                  </a:lnTo>
                  <a:close/>
                </a:path>
                <a:path w="625475" h="546100">
                  <a:moveTo>
                    <a:pt x="625449" y="12700"/>
                  </a:moveTo>
                  <a:lnTo>
                    <a:pt x="614311" y="12700"/>
                  </a:lnTo>
                  <a:lnTo>
                    <a:pt x="614311" y="508000"/>
                  </a:lnTo>
                  <a:lnTo>
                    <a:pt x="567359" y="546100"/>
                  </a:lnTo>
                  <a:lnTo>
                    <a:pt x="583996" y="546100"/>
                  </a:lnTo>
                  <a:lnTo>
                    <a:pt x="622693" y="520700"/>
                  </a:lnTo>
                  <a:lnTo>
                    <a:pt x="625449" y="520700"/>
                  </a:lnTo>
                  <a:lnTo>
                    <a:pt x="625449" y="12700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72074" y="5434998"/>
              <a:ext cx="74545" cy="1396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606460" y="5323509"/>
              <a:ext cx="255904" cy="683260"/>
            </a:xfrm>
            <a:custGeom>
              <a:avLst/>
              <a:gdLst/>
              <a:ahLst/>
              <a:cxnLst/>
              <a:rect l="l" t="t" r="r" b="b"/>
              <a:pathLst>
                <a:path w="255905" h="683260">
                  <a:moveTo>
                    <a:pt x="227746" y="682828"/>
                  </a:moveTo>
                  <a:lnTo>
                    <a:pt x="224988" y="682054"/>
                  </a:lnTo>
                  <a:lnTo>
                    <a:pt x="1016" y="552878"/>
                  </a:lnTo>
                  <a:lnTo>
                    <a:pt x="0" y="551041"/>
                  </a:lnTo>
                  <a:lnTo>
                    <a:pt x="0" y="36899"/>
                  </a:lnTo>
                  <a:lnTo>
                    <a:pt x="1016" y="35061"/>
                  </a:lnTo>
                  <a:lnTo>
                    <a:pt x="2758" y="34094"/>
                  </a:lnTo>
                  <a:lnTo>
                    <a:pt x="60071" y="1014"/>
                  </a:lnTo>
                  <a:lnTo>
                    <a:pt x="61764" y="0"/>
                  </a:lnTo>
                  <a:lnTo>
                    <a:pt x="63894" y="47"/>
                  </a:lnTo>
                  <a:lnTo>
                    <a:pt x="65637" y="1014"/>
                  </a:lnTo>
                  <a:lnTo>
                    <a:pt x="85247" y="12234"/>
                  </a:lnTo>
                  <a:lnTo>
                    <a:pt x="62877" y="12234"/>
                  </a:lnTo>
                  <a:lnTo>
                    <a:pt x="16650" y="38882"/>
                  </a:lnTo>
                  <a:lnTo>
                    <a:pt x="33334" y="48507"/>
                  </a:lnTo>
                  <a:lnTo>
                    <a:pt x="11133" y="48507"/>
                  </a:lnTo>
                  <a:lnTo>
                    <a:pt x="11133" y="545866"/>
                  </a:lnTo>
                  <a:lnTo>
                    <a:pt x="222132" y="667594"/>
                  </a:lnTo>
                  <a:lnTo>
                    <a:pt x="255452" y="667594"/>
                  </a:lnTo>
                  <a:lnTo>
                    <a:pt x="230554" y="682054"/>
                  </a:lnTo>
                  <a:lnTo>
                    <a:pt x="227746" y="682828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69338" y="5335744"/>
              <a:ext cx="228474" cy="1477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617585" y="5372023"/>
              <a:ext cx="238760" cy="619125"/>
            </a:xfrm>
            <a:custGeom>
              <a:avLst/>
              <a:gdLst/>
              <a:ahLst/>
              <a:cxnLst/>
              <a:rect l="l" t="t" r="r" b="b"/>
              <a:pathLst>
                <a:path w="238759" h="619125">
                  <a:moveTo>
                    <a:pt x="188112" y="312521"/>
                  </a:moveTo>
                  <a:lnTo>
                    <a:pt x="176974" y="312521"/>
                  </a:lnTo>
                  <a:lnTo>
                    <a:pt x="34036" y="230060"/>
                  </a:lnTo>
                  <a:lnTo>
                    <a:pt x="34036" y="65138"/>
                  </a:lnTo>
                  <a:lnTo>
                    <a:pt x="56273" y="65138"/>
                  </a:lnTo>
                  <a:lnTo>
                    <a:pt x="29527" y="49720"/>
                  </a:lnTo>
                  <a:lnTo>
                    <a:pt x="27393" y="49720"/>
                  </a:lnTo>
                  <a:lnTo>
                    <a:pt x="25704" y="50736"/>
                  </a:lnTo>
                  <a:lnTo>
                    <a:pt x="23964" y="51701"/>
                  </a:lnTo>
                  <a:lnTo>
                    <a:pt x="22898" y="53530"/>
                  </a:lnTo>
                  <a:lnTo>
                    <a:pt x="22898" y="235280"/>
                  </a:lnTo>
                  <a:lnTo>
                    <a:pt x="23964" y="237070"/>
                  </a:lnTo>
                  <a:lnTo>
                    <a:pt x="179781" y="326923"/>
                  </a:lnTo>
                  <a:lnTo>
                    <a:pt x="182537" y="327698"/>
                  </a:lnTo>
                  <a:lnTo>
                    <a:pt x="185293" y="326923"/>
                  </a:lnTo>
                  <a:lnTo>
                    <a:pt x="187045" y="325958"/>
                  </a:lnTo>
                  <a:lnTo>
                    <a:pt x="188074" y="324167"/>
                  </a:lnTo>
                  <a:lnTo>
                    <a:pt x="188112" y="312521"/>
                  </a:lnTo>
                  <a:close/>
                </a:path>
                <a:path w="238759" h="619125">
                  <a:moveTo>
                    <a:pt x="238379" y="111518"/>
                  </a:moveTo>
                  <a:lnTo>
                    <a:pt x="215557" y="111518"/>
                  </a:lnTo>
                  <a:lnTo>
                    <a:pt x="22199" y="0"/>
                  </a:lnTo>
                  <a:lnTo>
                    <a:pt x="0" y="0"/>
                  </a:lnTo>
                  <a:lnTo>
                    <a:pt x="209931" y="121145"/>
                  </a:lnTo>
                  <a:lnTo>
                    <a:pt x="210997" y="619086"/>
                  </a:lnTo>
                  <a:lnTo>
                    <a:pt x="222135" y="619086"/>
                  </a:lnTo>
                  <a:lnTo>
                    <a:pt x="221132" y="147599"/>
                  </a:lnTo>
                  <a:lnTo>
                    <a:pt x="221157" y="121145"/>
                  </a:lnTo>
                  <a:lnTo>
                    <a:pt x="238379" y="111518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51623" y="5437160"/>
              <a:ext cx="154074" cy="24737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5640483" y="5466371"/>
              <a:ext cx="257810" cy="525145"/>
            </a:xfrm>
            <a:custGeom>
              <a:avLst/>
              <a:gdLst/>
              <a:ahLst/>
              <a:cxnLst/>
              <a:rect l="l" t="t" r="r" b="b"/>
              <a:pathLst>
                <a:path w="257809" h="525145">
                  <a:moveTo>
                    <a:pt x="49428" y="220052"/>
                  </a:moveTo>
                  <a:lnTo>
                    <a:pt x="48260" y="209257"/>
                  </a:lnTo>
                  <a:lnTo>
                    <a:pt x="46342" y="204190"/>
                  </a:lnTo>
                  <a:lnTo>
                    <a:pt x="45034" y="200723"/>
                  </a:lnTo>
                  <a:lnTo>
                    <a:pt x="40106" y="195135"/>
                  </a:lnTo>
                  <a:lnTo>
                    <a:pt x="38290" y="194551"/>
                  </a:lnTo>
                  <a:lnTo>
                    <a:pt x="38290" y="210286"/>
                  </a:lnTo>
                  <a:lnTo>
                    <a:pt x="38290" y="229819"/>
                  </a:lnTo>
                  <a:lnTo>
                    <a:pt x="35001" y="235343"/>
                  </a:lnTo>
                  <a:lnTo>
                    <a:pt x="33883" y="235864"/>
                  </a:lnTo>
                  <a:lnTo>
                    <a:pt x="28371" y="235864"/>
                  </a:lnTo>
                  <a:lnTo>
                    <a:pt x="30111" y="231521"/>
                  </a:lnTo>
                  <a:lnTo>
                    <a:pt x="31127" y="226098"/>
                  </a:lnTo>
                  <a:lnTo>
                    <a:pt x="31127" y="213956"/>
                  </a:lnTo>
                  <a:lnTo>
                    <a:pt x="30111" y="208546"/>
                  </a:lnTo>
                  <a:lnTo>
                    <a:pt x="28371" y="204241"/>
                  </a:lnTo>
                  <a:lnTo>
                    <a:pt x="33693" y="204190"/>
                  </a:lnTo>
                  <a:lnTo>
                    <a:pt x="35001" y="204774"/>
                  </a:lnTo>
                  <a:lnTo>
                    <a:pt x="38290" y="210286"/>
                  </a:lnTo>
                  <a:lnTo>
                    <a:pt x="38290" y="194551"/>
                  </a:lnTo>
                  <a:lnTo>
                    <a:pt x="33883" y="193116"/>
                  </a:lnTo>
                  <a:lnTo>
                    <a:pt x="19989" y="193116"/>
                  </a:lnTo>
                  <a:lnTo>
                    <a:pt x="19989" y="210286"/>
                  </a:lnTo>
                  <a:lnTo>
                    <a:pt x="19939" y="229819"/>
                  </a:lnTo>
                  <a:lnTo>
                    <a:pt x="16700" y="235242"/>
                  </a:lnTo>
                  <a:lnTo>
                    <a:pt x="15824" y="235864"/>
                  </a:lnTo>
                  <a:lnTo>
                    <a:pt x="14427" y="235242"/>
                  </a:lnTo>
                  <a:lnTo>
                    <a:pt x="11188" y="229819"/>
                  </a:lnTo>
                  <a:lnTo>
                    <a:pt x="11137" y="210286"/>
                  </a:lnTo>
                  <a:lnTo>
                    <a:pt x="14478" y="204774"/>
                  </a:lnTo>
                  <a:lnTo>
                    <a:pt x="15341" y="204190"/>
                  </a:lnTo>
                  <a:lnTo>
                    <a:pt x="16649" y="204774"/>
                  </a:lnTo>
                  <a:lnTo>
                    <a:pt x="19989" y="210286"/>
                  </a:lnTo>
                  <a:lnTo>
                    <a:pt x="19989" y="193116"/>
                  </a:lnTo>
                  <a:lnTo>
                    <a:pt x="15582" y="193116"/>
                  </a:lnTo>
                  <a:lnTo>
                    <a:pt x="9334" y="195135"/>
                  </a:lnTo>
                  <a:lnTo>
                    <a:pt x="4394" y="200723"/>
                  </a:lnTo>
                  <a:lnTo>
                    <a:pt x="1168" y="209257"/>
                  </a:lnTo>
                  <a:lnTo>
                    <a:pt x="0" y="220052"/>
                  </a:lnTo>
                  <a:lnTo>
                    <a:pt x="1168" y="230835"/>
                  </a:lnTo>
                  <a:lnTo>
                    <a:pt x="4394" y="239369"/>
                  </a:lnTo>
                  <a:lnTo>
                    <a:pt x="9334" y="244970"/>
                  </a:lnTo>
                  <a:lnTo>
                    <a:pt x="15582" y="246989"/>
                  </a:lnTo>
                  <a:lnTo>
                    <a:pt x="33883" y="246989"/>
                  </a:lnTo>
                  <a:lnTo>
                    <a:pt x="40106" y="244970"/>
                  </a:lnTo>
                  <a:lnTo>
                    <a:pt x="45034" y="239369"/>
                  </a:lnTo>
                  <a:lnTo>
                    <a:pt x="46355" y="235864"/>
                  </a:lnTo>
                  <a:lnTo>
                    <a:pt x="48260" y="230835"/>
                  </a:lnTo>
                  <a:lnTo>
                    <a:pt x="49428" y="220052"/>
                  </a:lnTo>
                  <a:close/>
                </a:path>
                <a:path w="257809" h="525145">
                  <a:moveTo>
                    <a:pt x="74549" y="294919"/>
                  </a:moveTo>
                  <a:lnTo>
                    <a:pt x="73380" y="284124"/>
                  </a:lnTo>
                  <a:lnTo>
                    <a:pt x="71450" y="279057"/>
                  </a:lnTo>
                  <a:lnTo>
                    <a:pt x="70129" y="275590"/>
                  </a:lnTo>
                  <a:lnTo>
                    <a:pt x="65189" y="269989"/>
                  </a:lnTo>
                  <a:lnTo>
                    <a:pt x="63411" y="269417"/>
                  </a:lnTo>
                  <a:lnTo>
                    <a:pt x="63411" y="285102"/>
                  </a:lnTo>
                  <a:lnTo>
                    <a:pt x="63411" y="304685"/>
                  </a:lnTo>
                  <a:lnTo>
                    <a:pt x="60071" y="310159"/>
                  </a:lnTo>
                  <a:lnTo>
                    <a:pt x="58953" y="310692"/>
                  </a:lnTo>
                  <a:lnTo>
                    <a:pt x="53441" y="310692"/>
                  </a:lnTo>
                  <a:lnTo>
                    <a:pt x="55181" y="306336"/>
                  </a:lnTo>
                  <a:lnTo>
                    <a:pt x="56197" y="300964"/>
                  </a:lnTo>
                  <a:lnTo>
                    <a:pt x="56197" y="288823"/>
                  </a:lnTo>
                  <a:lnTo>
                    <a:pt x="55181" y="283464"/>
                  </a:lnTo>
                  <a:lnTo>
                    <a:pt x="53441" y="279057"/>
                  </a:lnTo>
                  <a:lnTo>
                    <a:pt x="58762" y="279057"/>
                  </a:lnTo>
                  <a:lnTo>
                    <a:pt x="60071" y="279590"/>
                  </a:lnTo>
                  <a:lnTo>
                    <a:pt x="63411" y="285102"/>
                  </a:lnTo>
                  <a:lnTo>
                    <a:pt x="63411" y="269417"/>
                  </a:lnTo>
                  <a:lnTo>
                    <a:pt x="58953" y="267982"/>
                  </a:lnTo>
                  <a:lnTo>
                    <a:pt x="45072" y="267982"/>
                  </a:lnTo>
                  <a:lnTo>
                    <a:pt x="45072" y="285102"/>
                  </a:lnTo>
                  <a:lnTo>
                    <a:pt x="45034" y="304685"/>
                  </a:lnTo>
                  <a:lnTo>
                    <a:pt x="41770" y="310108"/>
                  </a:lnTo>
                  <a:lnTo>
                    <a:pt x="40906" y="310692"/>
                  </a:lnTo>
                  <a:lnTo>
                    <a:pt x="39497" y="310108"/>
                  </a:lnTo>
                  <a:lnTo>
                    <a:pt x="36233" y="304685"/>
                  </a:lnTo>
                  <a:lnTo>
                    <a:pt x="36207" y="285102"/>
                  </a:lnTo>
                  <a:lnTo>
                    <a:pt x="39547" y="279590"/>
                  </a:lnTo>
                  <a:lnTo>
                    <a:pt x="40424" y="279057"/>
                  </a:lnTo>
                  <a:lnTo>
                    <a:pt x="41732" y="279590"/>
                  </a:lnTo>
                  <a:lnTo>
                    <a:pt x="45072" y="285102"/>
                  </a:lnTo>
                  <a:lnTo>
                    <a:pt x="45072" y="267982"/>
                  </a:lnTo>
                  <a:lnTo>
                    <a:pt x="40665" y="267982"/>
                  </a:lnTo>
                  <a:lnTo>
                    <a:pt x="34429" y="269989"/>
                  </a:lnTo>
                  <a:lnTo>
                    <a:pt x="29514" y="275590"/>
                  </a:lnTo>
                  <a:lnTo>
                    <a:pt x="26289" y="284124"/>
                  </a:lnTo>
                  <a:lnTo>
                    <a:pt x="25120" y="294919"/>
                  </a:lnTo>
                  <a:lnTo>
                    <a:pt x="26289" y="305689"/>
                  </a:lnTo>
                  <a:lnTo>
                    <a:pt x="29514" y="314210"/>
                  </a:lnTo>
                  <a:lnTo>
                    <a:pt x="34429" y="319798"/>
                  </a:lnTo>
                  <a:lnTo>
                    <a:pt x="40665" y="321805"/>
                  </a:lnTo>
                  <a:lnTo>
                    <a:pt x="58953" y="321805"/>
                  </a:lnTo>
                  <a:lnTo>
                    <a:pt x="65189" y="319798"/>
                  </a:lnTo>
                  <a:lnTo>
                    <a:pt x="70129" y="314210"/>
                  </a:lnTo>
                  <a:lnTo>
                    <a:pt x="71475" y="310692"/>
                  </a:lnTo>
                  <a:lnTo>
                    <a:pt x="73380" y="305689"/>
                  </a:lnTo>
                  <a:lnTo>
                    <a:pt x="74549" y="294919"/>
                  </a:lnTo>
                  <a:close/>
                </a:path>
                <a:path w="257809" h="525145">
                  <a:moveTo>
                    <a:pt x="257327" y="0"/>
                  </a:moveTo>
                  <a:lnTo>
                    <a:pt x="246189" y="0"/>
                  </a:lnTo>
                  <a:lnTo>
                    <a:pt x="246189" y="497459"/>
                  </a:lnTo>
                  <a:lnTo>
                    <a:pt x="199237" y="524738"/>
                  </a:lnTo>
                  <a:lnTo>
                    <a:pt x="221424" y="524738"/>
                  </a:lnTo>
                  <a:lnTo>
                    <a:pt x="256260" y="504520"/>
                  </a:lnTo>
                  <a:lnTo>
                    <a:pt x="257327" y="502691"/>
                  </a:lnTo>
                  <a:lnTo>
                    <a:pt x="257327" y="0"/>
                  </a:lnTo>
                  <a:close/>
                </a:path>
              </a:pathLst>
            </a:custGeom>
            <a:solidFill>
              <a:srgbClr val="0F0D0D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804277" y="3571582"/>
              <a:ext cx="1584325" cy="4436745"/>
            </a:xfrm>
            <a:custGeom>
              <a:avLst/>
              <a:gdLst/>
              <a:ahLst/>
              <a:cxnLst/>
              <a:rect l="l" t="t" r="r" b="b"/>
              <a:pathLst>
                <a:path w="1584325" h="4436745">
                  <a:moveTo>
                    <a:pt x="1178293" y="2564955"/>
                  </a:moveTo>
                  <a:lnTo>
                    <a:pt x="1177366" y="2377694"/>
                  </a:lnTo>
                  <a:lnTo>
                    <a:pt x="0" y="1688719"/>
                  </a:lnTo>
                  <a:lnTo>
                    <a:pt x="0" y="1890585"/>
                  </a:lnTo>
                  <a:lnTo>
                    <a:pt x="1178293" y="2564955"/>
                  </a:lnTo>
                  <a:close/>
                </a:path>
                <a:path w="1584325" h="4436745">
                  <a:moveTo>
                    <a:pt x="1178293" y="1816887"/>
                  </a:moveTo>
                  <a:lnTo>
                    <a:pt x="1177366" y="1629575"/>
                  </a:lnTo>
                  <a:lnTo>
                    <a:pt x="0" y="940600"/>
                  </a:lnTo>
                  <a:lnTo>
                    <a:pt x="0" y="1142517"/>
                  </a:lnTo>
                  <a:lnTo>
                    <a:pt x="1178293" y="1816887"/>
                  </a:lnTo>
                  <a:close/>
                </a:path>
                <a:path w="1584325" h="4436745">
                  <a:moveTo>
                    <a:pt x="1178293" y="876287"/>
                  </a:moveTo>
                  <a:lnTo>
                    <a:pt x="1177366" y="688975"/>
                  </a:lnTo>
                  <a:lnTo>
                    <a:pt x="0" y="0"/>
                  </a:lnTo>
                  <a:lnTo>
                    <a:pt x="0" y="201866"/>
                  </a:lnTo>
                  <a:lnTo>
                    <a:pt x="1178293" y="876287"/>
                  </a:lnTo>
                  <a:close/>
                </a:path>
                <a:path w="1584325" h="4436745">
                  <a:moveTo>
                    <a:pt x="1461312" y="1850644"/>
                  </a:moveTo>
                  <a:lnTo>
                    <a:pt x="1383525" y="1805762"/>
                  </a:lnTo>
                  <a:lnTo>
                    <a:pt x="1383525" y="1895525"/>
                  </a:lnTo>
                  <a:lnTo>
                    <a:pt x="1461312" y="1940356"/>
                  </a:lnTo>
                  <a:lnTo>
                    <a:pt x="1461312" y="1850644"/>
                  </a:lnTo>
                  <a:close/>
                </a:path>
                <a:path w="1584325" h="4436745">
                  <a:moveTo>
                    <a:pt x="1461312" y="1628178"/>
                  </a:moveTo>
                  <a:lnTo>
                    <a:pt x="1383525" y="1583296"/>
                  </a:lnTo>
                  <a:lnTo>
                    <a:pt x="1383525" y="1673059"/>
                  </a:lnTo>
                  <a:lnTo>
                    <a:pt x="1461312" y="1717890"/>
                  </a:lnTo>
                  <a:lnTo>
                    <a:pt x="1461312" y="1628178"/>
                  </a:lnTo>
                  <a:close/>
                </a:path>
                <a:path w="1584325" h="4436745">
                  <a:moveTo>
                    <a:pt x="1461312" y="1405712"/>
                  </a:moveTo>
                  <a:lnTo>
                    <a:pt x="1383525" y="1360830"/>
                  </a:lnTo>
                  <a:lnTo>
                    <a:pt x="1383525" y="1450581"/>
                  </a:lnTo>
                  <a:lnTo>
                    <a:pt x="1461312" y="1495412"/>
                  </a:lnTo>
                  <a:lnTo>
                    <a:pt x="1461312" y="1405712"/>
                  </a:lnTo>
                  <a:close/>
                </a:path>
                <a:path w="1584325" h="4436745">
                  <a:moveTo>
                    <a:pt x="1461312" y="1183233"/>
                  </a:moveTo>
                  <a:lnTo>
                    <a:pt x="1383525" y="1138364"/>
                  </a:lnTo>
                  <a:lnTo>
                    <a:pt x="1383525" y="1228115"/>
                  </a:lnTo>
                  <a:lnTo>
                    <a:pt x="1461312" y="1272946"/>
                  </a:lnTo>
                  <a:lnTo>
                    <a:pt x="1461312" y="1183233"/>
                  </a:lnTo>
                  <a:close/>
                </a:path>
                <a:path w="1584325" h="4436745">
                  <a:moveTo>
                    <a:pt x="1461312" y="960729"/>
                  </a:moveTo>
                  <a:lnTo>
                    <a:pt x="1383525" y="915885"/>
                  </a:lnTo>
                  <a:lnTo>
                    <a:pt x="1383525" y="1005598"/>
                  </a:lnTo>
                  <a:lnTo>
                    <a:pt x="1461312" y="1050480"/>
                  </a:lnTo>
                  <a:lnTo>
                    <a:pt x="1461312" y="960729"/>
                  </a:lnTo>
                  <a:close/>
                </a:path>
                <a:path w="1584325" h="4436745">
                  <a:moveTo>
                    <a:pt x="1461312" y="738251"/>
                  </a:moveTo>
                  <a:lnTo>
                    <a:pt x="1383525" y="693420"/>
                  </a:lnTo>
                  <a:lnTo>
                    <a:pt x="1383525" y="783132"/>
                  </a:lnTo>
                  <a:lnTo>
                    <a:pt x="1461312" y="828014"/>
                  </a:lnTo>
                  <a:lnTo>
                    <a:pt x="1461312" y="738251"/>
                  </a:lnTo>
                  <a:close/>
                </a:path>
                <a:path w="1584325" h="4436745">
                  <a:moveTo>
                    <a:pt x="1461312" y="515785"/>
                  </a:moveTo>
                  <a:lnTo>
                    <a:pt x="1383525" y="470954"/>
                  </a:lnTo>
                  <a:lnTo>
                    <a:pt x="1383525" y="560666"/>
                  </a:lnTo>
                  <a:lnTo>
                    <a:pt x="1461312" y="605548"/>
                  </a:lnTo>
                  <a:lnTo>
                    <a:pt x="1461312" y="515785"/>
                  </a:lnTo>
                  <a:close/>
                </a:path>
                <a:path w="1584325" h="4436745">
                  <a:moveTo>
                    <a:pt x="1558759" y="3841140"/>
                  </a:moveTo>
                  <a:lnTo>
                    <a:pt x="0" y="2941891"/>
                  </a:lnTo>
                  <a:lnTo>
                    <a:pt x="0" y="3501440"/>
                  </a:lnTo>
                  <a:lnTo>
                    <a:pt x="1558759" y="4436199"/>
                  </a:lnTo>
                  <a:lnTo>
                    <a:pt x="1558759" y="3841140"/>
                  </a:lnTo>
                  <a:close/>
                </a:path>
                <a:path w="1584325" h="4436745">
                  <a:moveTo>
                    <a:pt x="1584020" y="2224913"/>
                  </a:moveTo>
                  <a:lnTo>
                    <a:pt x="1282357" y="2049945"/>
                  </a:lnTo>
                  <a:lnTo>
                    <a:pt x="1282357" y="2107971"/>
                  </a:lnTo>
                  <a:lnTo>
                    <a:pt x="1584020" y="2286190"/>
                  </a:lnTo>
                  <a:lnTo>
                    <a:pt x="1584020" y="2224913"/>
                  </a:lnTo>
                  <a:close/>
                </a:path>
              </a:pathLst>
            </a:custGeom>
            <a:solidFill>
              <a:srgbClr val="F4F6B1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187802" y="4021352"/>
              <a:ext cx="116839" cy="1490980"/>
            </a:xfrm>
            <a:custGeom>
              <a:avLst/>
              <a:gdLst/>
              <a:ahLst/>
              <a:cxnLst/>
              <a:rect l="l" t="t" r="r" b="b"/>
              <a:pathLst>
                <a:path w="116840" h="1490979">
                  <a:moveTo>
                    <a:pt x="116662" y="1379740"/>
                  </a:moveTo>
                  <a:lnTo>
                    <a:pt x="38874" y="1334858"/>
                  </a:lnTo>
                  <a:lnTo>
                    <a:pt x="0" y="1355991"/>
                  </a:lnTo>
                  <a:lnTo>
                    <a:pt x="77787" y="1400873"/>
                  </a:lnTo>
                  <a:lnTo>
                    <a:pt x="77787" y="1490586"/>
                  </a:lnTo>
                  <a:lnTo>
                    <a:pt x="116662" y="1469453"/>
                  </a:lnTo>
                  <a:lnTo>
                    <a:pt x="116662" y="1379740"/>
                  </a:lnTo>
                  <a:close/>
                </a:path>
                <a:path w="116840" h="1490979">
                  <a:moveTo>
                    <a:pt x="116662" y="1157224"/>
                  </a:moveTo>
                  <a:lnTo>
                    <a:pt x="38874" y="1112393"/>
                  </a:lnTo>
                  <a:lnTo>
                    <a:pt x="0" y="1133525"/>
                  </a:lnTo>
                  <a:lnTo>
                    <a:pt x="77787" y="1178407"/>
                  </a:lnTo>
                  <a:lnTo>
                    <a:pt x="77787" y="1268120"/>
                  </a:lnTo>
                  <a:lnTo>
                    <a:pt x="116662" y="1246987"/>
                  </a:lnTo>
                  <a:lnTo>
                    <a:pt x="116662" y="1157224"/>
                  </a:lnTo>
                  <a:close/>
                </a:path>
                <a:path w="116840" h="1490979">
                  <a:moveTo>
                    <a:pt x="116662" y="934758"/>
                  </a:moveTo>
                  <a:lnTo>
                    <a:pt x="38874" y="889927"/>
                  </a:lnTo>
                  <a:lnTo>
                    <a:pt x="0" y="911059"/>
                  </a:lnTo>
                  <a:lnTo>
                    <a:pt x="77787" y="955941"/>
                  </a:lnTo>
                  <a:lnTo>
                    <a:pt x="77787" y="1045654"/>
                  </a:lnTo>
                  <a:lnTo>
                    <a:pt x="116662" y="1024509"/>
                  </a:lnTo>
                  <a:lnTo>
                    <a:pt x="116662" y="934758"/>
                  </a:lnTo>
                  <a:close/>
                </a:path>
                <a:path w="116840" h="1490979">
                  <a:moveTo>
                    <a:pt x="116662" y="712279"/>
                  </a:moveTo>
                  <a:lnTo>
                    <a:pt x="38874" y="667448"/>
                  </a:lnTo>
                  <a:lnTo>
                    <a:pt x="0" y="688594"/>
                  </a:lnTo>
                  <a:lnTo>
                    <a:pt x="77787" y="733463"/>
                  </a:lnTo>
                  <a:lnTo>
                    <a:pt x="77787" y="823175"/>
                  </a:lnTo>
                  <a:lnTo>
                    <a:pt x="116662" y="802043"/>
                  </a:lnTo>
                  <a:lnTo>
                    <a:pt x="116662" y="712279"/>
                  </a:lnTo>
                  <a:close/>
                </a:path>
                <a:path w="116840" h="1490979">
                  <a:moveTo>
                    <a:pt x="116662" y="489813"/>
                  </a:moveTo>
                  <a:lnTo>
                    <a:pt x="38874" y="444931"/>
                  </a:lnTo>
                  <a:lnTo>
                    <a:pt x="0" y="466115"/>
                  </a:lnTo>
                  <a:lnTo>
                    <a:pt x="77787" y="510959"/>
                  </a:lnTo>
                  <a:lnTo>
                    <a:pt x="77787" y="600710"/>
                  </a:lnTo>
                  <a:lnTo>
                    <a:pt x="116662" y="579526"/>
                  </a:lnTo>
                  <a:lnTo>
                    <a:pt x="116662" y="489813"/>
                  </a:lnTo>
                  <a:close/>
                </a:path>
                <a:path w="116840" h="1490979">
                  <a:moveTo>
                    <a:pt x="116662" y="267347"/>
                  </a:moveTo>
                  <a:lnTo>
                    <a:pt x="38874" y="222465"/>
                  </a:lnTo>
                  <a:lnTo>
                    <a:pt x="0" y="243649"/>
                  </a:lnTo>
                  <a:lnTo>
                    <a:pt x="77787" y="288480"/>
                  </a:lnTo>
                  <a:lnTo>
                    <a:pt x="77787" y="378244"/>
                  </a:lnTo>
                  <a:lnTo>
                    <a:pt x="116662" y="357060"/>
                  </a:lnTo>
                  <a:lnTo>
                    <a:pt x="116662" y="267347"/>
                  </a:lnTo>
                  <a:close/>
                </a:path>
                <a:path w="116840" h="1490979">
                  <a:moveTo>
                    <a:pt x="116662" y="44881"/>
                  </a:moveTo>
                  <a:lnTo>
                    <a:pt x="38874" y="0"/>
                  </a:lnTo>
                  <a:lnTo>
                    <a:pt x="0" y="21183"/>
                  </a:lnTo>
                  <a:lnTo>
                    <a:pt x="77787" y="66014"/>
                  </a:lnTo>
                  <a:lnTo>
                    <a:pt x="77787" y="155778"/>
                  </a:lnTo>
                  <a:lnTo>
                    <a:pt x="116662" y="134594"/>
                  </a:lnTo>
                  <a:lnTo>
                    <a:pt x="116662" y="44881"/>
                  </a:lnTo>
                  <a:close/>
                </a:path>
              </a:pathLst>
            </a:custGeom>
            <a:solidFill>
              <a:srgbClr val="FAD4EB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210560" y="4034129"/>
              <a:ext cx="71755" cy="1375410"/>
            </a:xfrm>
            <a:custGeom>
              <a:avLst/>
              <a:gdLst/>
              <a:ahLst/>
              <a:cxnLst/>
              <a:rect l="l" t="t" r="r" b="b"/>
              <a:pathLst>
                <a:path w="71755" h="1375410">
                  <a:moveTo>
                    <a:pt x="71158" y="1366672"/>
                  </a:moveTo>
                  <a:lnTo>
                    <a:pt x="15963" y="1334846"/>
                  </a:lnTo>
                  <a:lnTo>
                    <a:pt x="0" y="1343507"/>
                  </a:lnTo>
                  <a:lnTo>
                    <a:pt x="55181" y="1375321"/>
                  </a:lnTo>
                  <a:lnTo>
                    <a:pt x="71158" y="1366672"/>
                  </a:lnTo>
                  <a:close/>
                </a:path>
                <a:path w="71755" h="1375410">
                  <a:moveTo>
                    <a:pt x="71158" y="1144206"/>
                  </a:moveTo>
                  <a:lnTo>
                    <a:pt x="15963" y="1112380"/>
                  </a:lnTo>
                  <a:lnTo>
                    <a:pt x="0" y="1121041"/>
                  </a:lnTo>
                  <a:lnTo>
                    <a:pt x="55181" y="1152855"/>
                  </a:lnTo>
                  <a:lnTo>
                    <a:pt x="71158" y="1144206"/>
                  </a:lnTo>
                  <a:close/>
                </a:path>
                <a:path w="71755" h="1375410">
                  <a:moveTo>
                    <a:pt x="71158" y="921689"/>
                  </a:moveTo>
                  <a:lnTo>
                    <a:pt x="15963" y="889863"/>
                  </a:lnTo>
                  <a:lnTo>
                    <a:pt x="0" y="898575"/>
                  </a:lnTo>
                  <a:lnTo>
                    <a:pt x="55181" y="930389"/>
                  </a:lnTo>
                  <a:lnTo>
                    <a:pt x="71158" y="921689"/>
                  </a:lnTo>
                  <a:close/>
                </a:path>
                <a:path w="71755" h="1375410">
                  <a:moveTo>
                    <a:pt x="71158" y="699223"/>
                  </a:moveTo>
                  <a:lnTo>
                    <a:pt x="15963" y="667397"/>
                  </a:lnTo>
                  <a:lnTo>
                    <a:pt x="0" y="676097"/>
                  </a:lnTo>
                  <a:lnTo>
                    <a:pt x="55181" y="707923"/>
                  </a:lnTo>
                  <a:lnTo>
                    <a:pt x="71158" y="699223"/>
                  </a:lnTo>
                  <a:close/>
                </a:path>
                <a:path w="71755" h="1375410">
                  <a:moveTo>
                    <a:pt x="71158" y="476758"/>
                  </a:moveTo>
                  <a:lnTo>
                    <a:pt x="15963" y="444931"/>
                  </a:lnTo>
                  <a:lnTo>
                    <a:pt x="0" y="453631"/>
                  </a:lnTo>
                  <a:lnTo>
                    <a:pt x="55181" y="485457"/>
                  </a:lnTo>
                  <a:lnTo>
                    <a:pt x="71158" y="476758"/>
                  </a:lnTo>
                  <a:close/>
                </a:path>
                <a:path w="71755" h="1375410">
                  <a:moveTo>
                    <a:pt x="71158" y="254279"/>
                  </a:moveTo>
                  <a:lnTo>
                    <a:pt x="15963" y="222465"/>
                  </a:lnTo>
                  <a:lnTo>
                    <a:pt x="0" y="231165"/>
                  </a:lnTo>
                  <a:lnTo>
                    <a:pt x="55181" y="262991"/>
                  </a:lnTo>
                  <a:lnTo>
                    <a:pt x="71158" y="254279"/>
                  </a:lnTo>
                  <a:close/>
                </a:path>
                <a:path w="71755" h="1375410">
                  <a:moveTo>
                    <a:pt x="71158" y="31813"/>
                  </a:moveTo>
                  <a:lnTo>
                    <a:pt x="15963" y="0"/>
                  </a:lnTo>
                  <a:lnTo>
                    <a:pt x="0" y="8699"/>
                  </a:lnTo>
                  <a:lnTo>
                    <a:pt x="55181" y="40525"/>
                  </a:lnTo>
                  <a:lnTo>
                    <a:pt x="71158" y="31813"/>
                  </a:lnTo>
                  <a:close/>
                </a:path>
              </a:pathLst>
            </a:custGeom>
            <a:solidFill>
              <a:srgbClr val="C8A6B9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276727" y="4084954"/>
              <a:ext cx="17145" cy="1408430"/>
            </a:xfrm>
            <a:custGeom>
              <a:avLst/>
              <a:gdLst/>
              <a:ahLst/>
              <a:cxnLst/>
              <a:rect l="l" t="t" r="r" b="b"/>
              <a:pathLst>
                <a:path w="17144" h="1408429">
                  <a:moveTo>
                    <a:pt x="16598" y="1334846"/>
                  </a:moveTo>
                  <a:lnTo>
                    <a:pt x="0" y="1343901"/>
                  </a:lnTo>
                  <a:lnTo>
                    <a:pt x="0" y="1408264"/>
                  </a:lnTo>
                  <a:lnTo>
                    <a:pt x="16598" y="1399222"/>
                  </a:lnTo>
                  <a:lnTo>
                    <a:pt x="16598" y="1334846"/>
                  </a:lnTo>
                  <a:close/>
                </a:path>
                <a:path w="17144" h="1408429">
                  <a:moveTo>
                    <a:pt x="16598" y="1112380"/>
                  </a:moveTo>
                  <a:lnTo>
                    <a:pt x="0" y="1121422"/>
                  </a:lnTo>
                  <a:lnTo>
                    <a:pt x="0" y="1185811"/>
                  </a:lnTo>
                  <a:lnTo>
                    <a:pt x="16598" y="1176756"/>
                  </a:lnTo>
                  <a:lnTo>
                    <a:pt x="16598" y="1112380"/>
                  </a:lnTo>
                  <a:close/>
                </a:path>
                <a:path w="17144" h="1408429">
                  <a:moveTo>
                    <a:pt x="16598" y="889914"/>
                  </a:moveTo>
                  <a:lnTo>
                    <a:pt x="0" y="898918"/>
                  </a:lnTo>
                  <a:lnTo>
                    <a:pt x="0" y="963333"/>
                  </a:lnTo>
                  <a:lnTo>
                    <a:pt x="16598" y="954290"/>
                  </a:lnTo>
                  <a:lnTo>
                    <a:pt x="16598" y="889914"/>
                  </a:lnTo>
                  <a:close/>
                </a:path>
                <a:path w="17144" h="1408429">
                  <a:moveTo>
                    <a:pt x="16598" y="667397"/>
                  </a:moveTo>
                  <a:lnTo>
                    <a:pt x="0" y="676440"/>
                  </a:lnTo>
                  <a:lnTo>
                    <a:pt x="0" y="740867"/>
                  </a:lnTo>
                  <a:lnTo>
                    <a:pt x="16598" y="731824"/>
                  </a:lnTo>
                  <a:lnTo>
                    <a:pt x="16598" y="667397"/>
                  </a:lnTo>
                  <a:close/>
                </a:path>
                <a:path w="17144" h="1408429">
                  <a:moveTo>
                    <a:pt x="16598" y="444931"/>
                  </a:moveTo>
                  <a:lnTo>
                    <a:pt x="0" y="453974"/>
                  </a:lnTo>
                  <a:lnTo>
                    <a:pt x="0" y="518401"/>
                  </a:lnTo>
                  <a:lnTo>
                    <a:pt x="16598" y="509358"/>
                  </a:lnTo>
                  <a:lnTo>
                    <a:pt x="16598" y="444931"/>
                  </a:lnTo>
                  <a:close/>
                </a:path>
                <a:path w="17144" h="1408429">
                  <a:moveTo>
                    <a:pt x="16598" y="222465"/>
                  </a:moveTo>
                  <a:lnTo>
                    <a:pt x="0" y="231508"/>
                  </a:lnTo>
                  <a:lnTo>
                    <a:pt x="0" y="295935"/>
                  </a:lnTo>
                  <a:lnTo>
                    <a:pt x="16598" y="286880"/>
                  </a:lnTo>
                  <a:lnTo>
                    <a:pt x="16598" y="222465"/>
                  </a:lnTo>
                  <a:close/>
                </a:path>
                <a:path w="17144" h="1408429">
                  <a:moveTo>
                    <a:pt x="16598" y="0"/>
                  </a:moveTo>
                  <a:lnTo>
                    <a:pt x="0" y="9042"/>
                  </a:lnTo>
                  <a:lnTo>
                    <a:pt x="0" y="73456"/>
                  </a:lnTo>
                  <a:lnTo>
                    <a:pt x="16598" y="64414"/>
                  </a:lnTo>
                  <a:lnTo>
                    <a:pt x="16598" y="0"/>
                  </a:lnTo>
                  <a:close/>
                </a:path>
              </a:pathLst>
            </a:custGeom>
            <a:solidFill>
              <a:srgbClr val="87727E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634296" y="3324313"/>
              <a:ext cx="506095" cy="2117090"/>
            </a:xfrm>
            <a:custGeom>
              <a:avLst/>
              <a:gdLst/>
              <a:ahLst/>
              <a:cxnLst/>
              <a:rect l="l" t="t" r="r" b="b"/>
              <a:pathLst>
                <a:path w="506094" h="2117090">
                  <a:moveTo>
                    <a:pt x="54698" y="1240980"/>
                  </a:moveTo>
                  <a:lnTo>
                    <a:pt x="51638" y="1239088"/>
                  </a:lnTo>
                  <a:lnTo>
                    <a:pt x="49187" y="1236383"/>
                  </a:lnTo>
                  <a:lnTo>
                    <a:pt x="26098" y="1189621"/>
                  </a:lnTo>
                  <a:lnTo>
                    <a:pt x="4648" y="1233093"/>
                  </a:lnTo>
                  <a:lnTo>
                    <a:pt x="3492" y="1235417"/>
                  </a:lnTo>
                  <a:lnTo>
                    <a:pt x="1892" y="1237449"/>
                  </a:lnTo>
                  <a:lnTo>
                    <a:pt x="38" y="1239088"/>
                  </a:lnTo>
                  <a:lnTo>
                    <a:pt x="0" y="1297749"/>
                  </a:lnTo>
                  <a:lnTo>
                    <a:pt x="54698" y="1297749"/>
                  </a:lnTo>
                  <a:lnTo>
                    <a:pt x="54698" y="1240980"/>
                  </a:lnTo>
                  <a:close/>
                </a:path>
                <a:path w="506094" h="2117090">
                  <a:moveTo>
                    <a:pt x="54698" y="260045"/>
                  </a:moveTo>
                  <a:lnTo>
                    <a:pt x="0" y="291617"/>
                  </a:lnTo>
                  <a:lnTo>
                    <a:pt x="0" y="1193533"/>
                  </a:lnTo>
                  <a:lnTo>
                    <a:pt x="8623" y="1176121"/>
                  </a:lnTo>
                  <a:lnTo>
                    <a:pt x="11899" y="1169403"/>
                  </a:lnTo>
                  <a:lnTo>
                    <a:pt x="18580" y="1165237"/>
                  </a:lnTo>
                  <a:lnTo>
                    <a:pt x="33578" y="1165237"/>
                  </a:lnTo>
                  <a:lnTo>
                    <a:pt x="40259" y="1169403"/>
                  </a:lnTo>
                  <a:lnTo>
                    <a:pt x="43599" y="1176121"/>
                  </a:lnTo>
                  <a:lnTo>
                    <a:pt x="54698" y="1198613"/>
                  </a:lnTo>
                  <a:lnTo>
                    <a:pt x="54698" y="260045"/>
                  </a:lnTo>
                  <a:close/>
                </a:path>
                <a:path w="506094" h="2117090">
                  <a:moveTo>
                    <a:pt x="204952" y="1522107"/>
                  </a:moveTo>
                  <a:lnTo>
                    <a:pt x="198704" y="1521142"/>
                  </a:lnTo>
                  <a:lnTo>
                    <a:pt x="193281" y="1517180"/>
                  </a:lnTo>
                  <a:lnTo>
                    <a:pt x="169037" y="1467993"/>
                  </a:lnTo>
                  <a:lnTo>
                    <a:pt x="150253" y="1506004"/>
                  </a:lnTo>
                  <a:lnTo>
                    <a:pt x="150253" y="1547495"/>
                  </a:lnTo>
                  <a:lnTo>
                    <a:pt x="204952" y="1547495"/>
                  </a:lnTo>
                  <a:lnTo>
                    <a:pt x="204952" y="1522107"/>
                  </a:lnTo>
                  <a:close/>
                </a:path>
                <a:path w="506094" h="2117090">
                  <a:moveTo>
                    <a:pt x="204952" y="173380"/>
                  </a:moveTo>
                  <a:lnTo>
                    <a:pt x="150253" y="204914"/>
                  </a:lnTo>
                  <a:lnTo>
                    <a:pt x="150253" y="1457058"/>
                  </a:lnTo>
                  <a:lnTo>
                    <a:pt x="154787" y="1447774"/>
                  </a:lnTo>
                  <a:lnTo>
                    <a:pt x="161531" y="1443621"/>
                  </a:lnTo>
                  <a:lnTo>
                    <a:pt x="176479" y="1443621"/>
                  </a:lnTo>
                  <a:lnTo>
                    <a:pt x="183210" y="1447774"/>
                  </a:lnTo>
                  <a:lnTo>
                    <a:pt x="186512" y="1454492"/>
                  </a:lnTo>
                  <a:lnTo>
                    <a:pt x="204952" y="1491881"/>
                  </a:lnTo>
                  <a:lnTo>
                    <a:pt x="204952" y="173380"/>
                  </a:lnTo>
                  <a:close/>
                </a:path>
                <a:path w="506094" h="2117090">
                  <a:moveTo>
                    <a:pt x="355206" y="1805851"/>
                  </a:moveTo>
                  <a:lnTo>
                    <a:pt x="350596" y="1804162"/>
                  </a:lnTo>
                  <a:lnTo>
                    <a:pt x="346735" y="1800720"/>
                  </a:lnTo>
                  <a:lnTo>
                    <a:pt x="344462" y="1796224"/>
                  </a:lnTo>
                  <a:lnTo>
                    <a:pt x="322999" y="1752752"/>
                  </a:lnTo>
                  <a:lnTo>
                    <a:pt x="301574" y="1796224"/>
                  </a:lnTo>
                  <a:lnTo>
                    <a:pt x="300888" y="1797481"/>
                  </a:lnTo>
                  <a:lnTo>
                    <a:pt x="300507" y="1798066"/>
                  </a:lnTo>
                  <a:lnTo>
                    <a:pt x="300507" y="1832254"/>
                  </a:lnTo>
                  <a:lnTo>
                    <a:pt x="355206" y="1832254"/>
                  </a:lnTo>
                  <a:lnTo>
                    <a:pt x="355206" y="1805851"/>
                  </a:lnTo>
                  <a:close/>
                </a:path>
                <a:path w="506094" h="2117090">
                  <a:moveTo>
                    <a:pt x="355206" y="86664"/>
                  </a:moveTo>
                  <a:lnTo>
                    <a:pt x="300507" y="118237"/>
                  </a:lnTo>
                  <a:lnTo>
                    <a:pt x="300507" y="1749412"/>
                  </a:lnTo>
                  <a:lnTo>
                    <a:pt x="308813" y="1732534"/>
                  </a:lnTo>
                  <a:lnTo>
                    <a:pt x="315506" y="1728368"/>
                  </a:lnTo>
                  <a:lnTo>
                    <a:pt x="330517" y="1728368"/>
                  </a:lnTo>
                  <a:lnTo>
                    <a:pt x="337197" y="1732534"/>
                  </a:lnTo>
                  <a:lnTo>
                    <a:pt x="340525" y="1739201"/>
                  </a:lnTo>
                  <a:lnTo>
                    <a:pt x="355206" y="1768995"/>
                  </a:lnTo>
                  <a:lnTo>
                    <a:pt x="355206" y="86664"/>
                  </a:lnTo>
                  <a:close/>
                </a:path>
                <a:path w="506094" h="2117090">
                  <a:moveTo>
                    <a:pt x="505498" y="2089111"/>
                  </a:moveTo>
                  <a:lnTo>
                    <a:pt x="502259" y="2087219"/>
                  </a:lnTo>
                  <a:lnTo>
                    <a:pt x="499592" y="2084374"/>
                  </a:lnTo>
                  <a:lnTo>
                    <a:pt x="476415" y="2037511"/>
                  </a:lnTo>
                  <a:lnTo>
                    <a:pt x="453898" y="2083117"/>
                  </a:lnTo>
                  <a:lnTo>
                    <a:pt x="452450" y="2084997"/>
                  </a:lnTo>
                  <a:lnTo>
                    <a:pt x="450761" y="2086597"/>
                  </a:lnTo>
                  <a:lnTo>
                    <a:pt x="450761" y="2117013"/>
                  </a:lnTo>
                  <a:lnTo>
                    <a:pt x="505498" y="2117013"/>
                  </a:lnTo>
                  <a:lnTo>
                    <a:pt x="505498" y="2089111"/>
                  </a:lnTo>
                  <a:close/>
                </a:path>
                <a:path w="506094" h="2117090">
                  <a:moveTo>
                    <a:pt x="505498" y="0"/>
                  </a:moveTo>
                  <a:lnTo>
                    <a:pt x="450761" y="31572"/>
                  </a:lnTo>
                  <a:lnTo>
                    <a:pt x="450761" y="2040509"/>
                  </a:lnTo>
                  <a:lnTo>
                    <a:pt x="462229" y="2017293"/>
                  </a:lnTo>
                  <a:lnTo>
                    <a:pt x="468960" y="2013089"/>
                  </a:lnTo>
                  <a:lnTo>
                    <a:pt x="483908" y="2013089"/>
                  </a:lnTo>
                  <a:lnTo>
                    <a:pt x="490588" y="2017293"/>
                  </a:lnTo>
                  <a:lnTo>
                    <a:pt x="493928" y="2023960"/>
                  </a:lnTo>
                  <a:lnTo>
                    <a:pt x="505498" y="2047367"/>
                  </a:lnTo>
                  <a:lnTo>
                    <a:pt x="505498" y="0"/>
                  </a:lnTo>
                  <a:close/>
                </a:path>
              </a:pathLst>
            </a:custGeom>
            <a:solidFill>
              <a:srgbClr val="ECBDE1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810817" y="2260002"/>
              <a:ext cx="2320925" cy="1335405"/>
            </a:xfrm>
            <a:custGeom>
              <a:avLst/>
              <a:gdLst/>
              <a:ahLst/>
              <a:cxnLst/>
              <a:rect l="l" t="t" r="r" b="b"/>
              <a:pathLst>
                <a:path w="2320925" h="1335404">
                  <a:moveTo>
                    <a:pt x="1869516" y="1303655"/>
                  </a:moveTo>
                  <a:lnTo>
                    <a:pt x="41046" y="260032"/>
                  </a:lnTo>
                  <a:lnTo>
                    <a:pt x="23279" y="270294"/>
                  </a:lnTo>
                  <a:lnTo>
                    <a:pt x="0" y="288188"/>
                  </a:lnTo>
                  <a:lnTo>
                    <a:pt x="1814868" y="1335189"/>
                  </a:lnTo>
                  <a:lnTo>
                    <a:pt x="1869516" y="1303655"/>
                  </a:lnTo>
                  <a:close/>
                </a:path>
                <a:path w="2320925" h="1335404">
                  <a:moveTo>
                    <a:pt x="2019808" y="1216939"/>
                  </a:moveTo>
                  <a:lnTo>
                    <a:pt x="191300" y="173367"/>
                  </a:lnTo>
                  <a:lnTo>
                    <a:pt x="173532" y="183629"/>
                  </a:lnTo>
                  <a:lnTo>
                    <a:pt x="150241" y="201523"/>
                  </a:lnTo>
                  <a:lnTo>
                    <a:pt x="1965109" y="1248524"/>
                  </a:lnTo>
                  <a:lnTo>
                    <a:pt x="2019808" y="1216939"/>
                  </a:lnTo>
                  <a:close/>
                </a:path>
                <a:path w="2320925" h="1335404">
                  <a:moveTo>
                    <a:pt x="2170061" y="1130274"/>
                  </a:moveTo>
                  <a:lnTo>
                    <a:pt x="341541" y="86702"/>
                  </a:lnTo>
                  <a:lnTo>
                    <a:pt x="323773" y="96913"/>
                  </a:lnTo>
                  <a:lnTo>
                    <a:pt x="300494" y="114858"/>
                  </a:lnTo>
                  <a:lnTo>
                    <a:pt x="2115362" y="1161808"/>
                  </a:lnTo>
                  <a:lnTo>
                    <a:pt x="2170061" y="1130274"/>
                  </a:lnTo>
                  <a:close/>
                </a:path>
                <a:path w="2320925" h="1335404">
                  <a:moveTo>
                    <a:pt x="2320315" y="1043609"/>
                  </a:moveTo>
                  <a:lnTo>
                    <a:pt x="491794" y="0"/>
                  </a:lnTo>
                  <a:lnTo>
                    <a:pt x="474027" y="10248"/>
                  </a:lnTo>
                  <a:lnTo>
                    <a:pt x="450748" y="28143"/>
                  </a:lnTo>
                  <a:lnTo>
                    <a:pt x="2265616" y="1075143"/>
                  </a:lnTo>
                  <a:lnTo>
                    <a:pt x="2320315" y="1043609"/>
                  </a:lnTo>
                  <a:close/>
                </a:path>
              </a:pathLst>
            </a:custGeom>
            <a:solidFill>
              <a:srgbClr val="F9AEDA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58438" y="2175936"/>
              <a:ext cx="2599714" cy="6172199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10972267" y="3136"/>
            <a:ext cx="7314565" cy="1593215"/>
          </a:xfrm>
          <a:custGeom>
            <a:avLst/>
            <a:gdLst/>
            <a:ahLst/>
            <a:cxnLst/>
            <a:rect l="l" t="t" r="r" b="b"/>
            <a:pathLst>
              <a:path w="7314565" h="1593215">
                <a:moveTo>
                  <a:pt x="5696636" y="806843"/>
                </a:moveTo>
                <a:lnTo>
                  <a:pt x="5694438" y="795934"/>
                </a:lnTo>
                <a:lnTo>
                  <a:pt x="5688419" y="787019"/>
                </a:lnTo>
                <a:lnTo>
                  <a:pt x="5679452" y="781011"/>
                </a:lnTo>
                <a:lnTo>
                  <a:pt x="5668391" y="778814"/>
                </a:lnTo>
                <a:lnTo>
                  <a:pt x="503275" y="778814"/>
                </a:lnTo>
                <a:lnTo>
                  <a:pt x="479882" y="774496"/>
                </a:lnTo>
                <a:lnTo>
                  <a:pt x="429590" y="759853"/>
                </a:lnTo>
                <a:lnTo>
                  <a:pt x="397383" y="736752"/>
                </a:lnTo>
                <a:lnTo>
                  <a:pt x="375627" y="698246"/>
                </a:lnTo>
                <a:lnTo>
                  <a:pt x="356654" y="637374"/>
                </a:lnTo>
                <a:lnTo>
                  <a:pt x="332778" y="547154"/>
                </a:lnTo>
                <a:lnTo>
                  <a:pt x="316611" y="488861"/>
                </a:lnTo>
                <a:lnTo>
                  <a:pt x="306197" y="548474"/>
                </a:lnTo>
                <a:lnTo>
                  <a:pt x="291236" y="640626"/>
                </a:lnTo>
                <a:lnTo>
                  <a:pt x="284937" y="675081"/>
                </a:lnTo>
                <a:lnTo>
                  <a:pt x="270357" y="725563"/>
                </a:lnTo>
                <a:lnTo>
                  <a:pt x="247345" y="757872"/>
                </a:lnTo>
                <a:lnTo>
                  <a:pt x="208953" y="779703"/>
                </a:lnTo>
                <a:lnTo>
                  <a:pt x="148221" y="798741"/>
                </a:lnTo>
                <a:lnTo>
                  <a:pt x="58166" y="822680"/>
                </a:lnTo>
                <a:lnTo>
                  <a:pt x="0" y="838885"/>
                </a:lnTo>
                <a:lnTo>
                  <a:pt x="59461" y="849325"/>
                </a:lnTo>
                <a:lnTo>
                  <a:pt x="151371" y="864336"/>
                </a:lnTo>
                <a:lnTo>
                  <a:pt x="185724" y="870648"/>
                </a:lnTo>
                <a:lnTo>
                  <a:pt x="236080" y="885253"/>
                </a:lnTo>
                <a:lnTo>
                  <a:pt x="268300" y="908291"/>
                </a:lnTo>
                <a:lnTo>
                  <a:pt x="290068" y="946746"/>
                </a:lnTo>
                <a:lnTo>
                  <a:pt x="309067" y="1007592"/>
                </a:lnTo>
                <a:lnTo>
                  <a:pt x="332943" y="1097788"/>
                </a:lnTo>
                <a:lnTo>
                  <a:pt x="349110" y="1156081"/>
                </a:lnTo>
                <a:lnTo>
                  <a:pt x="359524" y="1096505"/>
                </a:lnTo>
                <a:lnTo>
                  <a:pt x="374484" y="1004430"/>
                </a:lnTo>
                <a:lnTo>
                  <a:pt x="380784" y="970013"/>
                </a:lnTo>
                <a:lnTo>
                  <a:pt x="395351" y="919581"/>
                </a:lnTo>
                <a:lnTo>
                  <a:pt x="418338" y="887298"/>
                </a:lnTo>
                <a:lnTo>
                  <a:pt x="456692" y="865492"/>
                </a:lnTo>
                <a:lnTo>
                  <a:pt x="517359" y="846455"/>
                </a:lnTo>
                <a:lnTo>
                  <a:pt x="559854" y="835152"/>
                </a:lnTo>
                <a:lnTo>
                  <a:pt x="5668391" y="835152"/>
                </a:lnTo>
                <a:lnTo>
                  <a:pt x="5679452" y="832942"/>
                </a:lnTo>
                <a:lnTo>
                  <a:pt x="5688419" y="826909"/>
                </a:lnTo>
                <a:lnTo>
                  <a:pt x="5694438" y="817918"/>
                </a:lnTo>
                <a:lnTo>
                  <a:pt x="5696636" y="806843"/>
                </a:lnTo>
                <a:close/>
              </a:path>
              <a:path w="7314565" h="1593215">
                <a:moveTo>
                  <a:pt x="6510972" y="1243380"/>
                </a:moveTo>
                <a:lnTo>
                  <a:pt x="6508775" y="1232420"/>
                </a:lnTo>
                <a:lnTo>
                  <a:pt x="6502755" y="1223429"/>
                </a:lnTo>
                <a:lnTo>
                  <a:pt x="6493789" y="1217320"/>
                </a:lnTo>
                <a:lnTo>
                  <a:pt x="6482753" y="1215085"/>
                </a:lnTo>
                <a:lnTo>
                  <a:pt x="1317434" y="1215085"/>
                </a:lnTo>
                <a:lnTo>
                  <a:pt x="1294218" y="1210818"/>
                </a:lnTo>
                <a:lnTo>
                  <a:pt x="1243914" y="1196213"/>
                </a:lnTo>
                <a:lnTo>
                  <a:pt x="1211719" y="1173175"/>
                </a:lnTo>
                <a:lnTo>
                  <a:pt x="1189964" y="1134719"/>
                </a:lnTo>
                <a:lnTo>
                  <a:pt x="1170990" y="1073873"/>
                </a:lnTo>
                <a:lnTo>
                  <a:pt x="1147114" y="983678"/>
                </a:lnTo>
                <a:lnTo>
                  <a:pt x="1130947" y="925398"/>
                </a:lnTo>
                <a:lnTo>
                  <a:pt x="1120533" y="984961"/>
                </a:lnTo>
                <a:lnTo>
                  <a:pt x="1105560" y="1077036"/>
                </a:lnTo>
                <a:lnTo>
                  <a:pt x="1099261" y="1111453"/>
                </a:lnTo>
                <a:lnTo>
                  <a:pt x="1084681" y="1161884"/>
                </a:lnTo>
                <a:lnTo>
                  <a:pt x="1061681" y="1194168"/>
                </a:lnTo>
                <a:lnTo>
                  <a:pt x="1023289" y="1215986"/>
                </a:lnTo>
                <a:lnTo>
                  <a:pt x="962545" y="1235011"/>
                </a:lnTo>
                <a:lnTo>
                  <a:pt x="872502" y="1258951"/>
                </a:lnTo>
                <a:lnTo>
                  <a:pt x="814324" y="1275156"/>
                </a:lnTo>
                <a:lnTo>
                  <a:pt x="873785" y="1285595"/>
                </a:lnTo>
                <a:lnTo>
                  <a:pt x="965695" y="1300632"/>
                </a:lnTo>
                <a:lnTo>
                  <a:pt x="1000061" y="1306969"/>
                </a:lnTo>
                <a:lnTo>
                  <a:pt x="1050404" y="1321612"/>
                </a:lnTo>
                <a:lnTo>
                  <a:pt x="1082636" y="1344714"/>
                </a:lnTo>
                <a:lnTo>
                  <a:pt x="1104404" y="1383220"/>
                </a:lnTo>
                <a:lnTo>
                  <a:pt x="1123391" y="1444104"/>
                </a:lnTo>
                <a:lnTo>
                  <a:pt x="1147267" y="1534325"/>
                </a:lnTo>
                <a:lnTo>
                  <a:pt x="1163434" y="1592605"/>
                </a:lnTo>
                <a:lnTo>
                  <a:pt x="1173848" y="1532991"/>
                </a:lnTo>
                <a:lnTo>
                  <a:pt x="1188821" y="1440840"/>
                </a:lnTo>
                <a:lnTo>
                  <a:pt x="1195120" y="1406385"/>
                </a:lnTo>
                <a:lnTo>
                  <a:pt x="1209687" y="1355902"/>
                </a:lnTo>
                <a:lnTo>
                  <a:pt x="1232674" y="1323594"/>
                </a:lnTo>
                <a:lnTo>
                  <a:pt x="1271016" y="1301762"/>
                </a:lnTo>
                <a:lnTo>
                  <a:pt x="1331696" y="1282725"/>
                </a:lnTo>
                <a:lnTo>
                  <a:pt x="1374165" y="1271422"/>
                </a:lnTo>
                <a:lnTo>
                  <a:pt x="6482753" y="1271422"/>
                </a:lnTo>
                <a:lnTo>
                  <a:pt x="6493789" y="1269212"/>
                </a:lnTo>
                <a:lnTo>
                  <a:pt x="6502755" y="1263205"/>
                </a:lnTo>
                <a:lnTo>
                  <a:pt x="6508775" y="1254290"/>
                </a:lnTo>
                <a:lnTo>
                  <a:pt x="6510972" y="1243380"/>
                </a:lnTo>
                <a:close/>
              </a:path>
              <a:path w="7314565" h="1593215">
                <a:moveTo>
                  <a:pt x="7314400" y="317982"/>
                </a:moveTo>
                <a:lnTo>
                  <a:pt x="7312190" y="307073"/>
                </a:lnTo>
                <a:lnTo>
                  <a:pt x="7306208" y="298157"/>
                </a:lnTo>
                <a:lnTo>
                  <a:pt x="7297318" y="292150"/>
                </a:lnTo>
                <a:lnTo>
                  <a:pt x="7286434" y="289953"/>
                </a:lnTo>
                <a:lnTo>
                  <a:pt x="2121725" y="289953"/>
                </a:lnTo>
                <a:lnTo>
                  <a:pt x="2097747" y="285521"/>
                </a:lnTo>
                <a:lnTo>
                  <a:pt x="2047392" y="270878"/>
                </a:lnTo>
                <a:lnTo>
                  <a:pt x="2015172" y="247802"/>
                </a:lnTo>
                <a:lnTo>
                  <a:pt x="1993392" y="209334"/>
                </a:lnTo>
                <a:lnTo>
                  <a:pt x="1974405" y="148475"/>
                </a:lnTo>
                <a:lnTo>
                  <a:pt x="1950529" y="58280"/>
                </a:lnTo>
                <a:lnTo>
                  <a:pt x="1934362" y="0"/>
                </a:lnTo>
                <a:lnTo>
                  <a:pt x="1923961" y="59613"/>
                </a:lnTo>
                <a:lnTo>
                  <a:pt x="1908987" y="151765"/>
                </a:lnTo>
                <a:lnTo>
                  <a:pt x="1902688" y="186220"/>
                </a:lnTo>
                <a:lnTo>
                  <a:pt x="1888121" y="236689"/>
                </a:lnTo>
                <a:lnTo>
                  <a:pt x="1865134" y="268973"/>
                </a:lnTo>
                <a:lnTo>
                  <a:pt x="1826780" y="290766"/>
                </a:lnTo>
                <a:lnTo>
                  <a:pt x="1766100" y="309740"/>
                </a:lnTo>
                <a:lnTo>
                  <a:pt x="1676146" y="333603"/>
                </a:lnTo>
                <a:lnTo>
                  <a:pt x="1618005" y="349758"/>
                </a:lnTo>
                <a:lnTo>
                  <a:pt x="1677416" y="360248"/>
                </a:lnTo>
                <a:lnTo>
                  <a:pt x="1769249" y="375335"/>
                </a:lnTo>
                <a:lnTo>
                  <a:pt x="1803590" y="381685"/>
                </a:lnTo>
                <a:lnTo>
                  <a:pt x="1853882" y="396328"/>
                </a:lnTo>
                <a:lnTo>
                  <a:pt x="1886077" y="419404"/>
                </a:lnTo>
                <a:lnTo>
                  <a:pt x="1907832" y="457873"/>
                </a:lnTo>
                <a:lnTo>
                  <a:pt x="1926818" y="518731"/>
                </a:lnTo>
                <a:lnTo>
                  <a:pt x="1950694" y="608926"/>
                </a:lnTo>
                <a:lnTo>
                  <a:pt x="1966861" y="667207"/>
                </a:lnTo>
                <a:lnTo>
                  <a:pt x="1977275" y="607593"/>
                </a:lnTo>
                <a:lnTo>
                  <a:pt x="1992274" y="515442"/>
                </a:lnTo>
                <a:lnTo>
                  <a:pt x="1998586" y="480987"/>
                </a:lnTo>
                <a:lnTo>
                  <a:pt x="2013191" y="430517"/>
                </a:lnTo>
                <a:lnTo>
                  <a:pt x="2036229" y="398233"/>
                </a:lnTo>
                <a:lnTo>
                  <a:pt x="2074633" y="376440"/>
                </a:lnTo>
                <a:lnTo>
                  <a:pt x="2135365" y="357466"/>
                </a:lnTo>
                <a:lnTo>
                  <a:pt x="2178507" y="346024"/>
                </a:lnTo>
                <a:lnTo>
                  <a:pt x="7286434" y="346024"/>
                </a:lnTo>
                <a:lnTo>
                  <a:pt x="7297318" y="343814"/>
                </a:lnTo>
                <a:lnTo>
                  <a:pt x="7306208" y="337807"/>
                </a:lnTo>
                <a:lnTo>
                  <a:pt x="7312190" y="328891"/>
                </a:lnTo>
                <a:lnTo>
                  <a:pt x="7314400" y="317982"/>
                </a:lnTo>
                <a:close/>
              </a:path>
            </a:pathLst>
          </a:custGeom>
          <a:solidFill>
            <a:srgbClr val="000000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08" y="8694089"/>
            <a:ext cx="7314565" cy="1593215"/>
          </a:xfrm>
          <a:custGeom>
            <a:avLst/>
            <a:gdLst/>
            <a:ahLst/>
            <a:cxnLst/>
            <a:rect l="l" t="t" r="r" b="b"/>
            <a:pathLst>
              <a:path w="7314565" h="1593215">
                <a:moveTo>
                  <a:pt x="5696382" y="349758"/>
                </a:moveTo>
                <a:lnTo>
                  <a:pt x="5638241" y="333603"/>
                </a:lnTo>
                <a:lnTo>
                  <a:pt x="5548287" y="309740"/>
                </a:lnTo>
                <a:lnTo>
                  <a:pt x="5514721" y="300126"/>
                </a:lnTo>
                <a:lnTo>
                  <a:pt x="5466067" y="280695"/>
                </a:lnTo>
                <a:lnTo>
                  <a:pt x="5436273" y="254622"/>
                </a:lnTo>
                <a:lnTo>
                  <a:pt x="5418366" y="214210"/>
                </a:lnTo>
                <a:lnTo>
                  <a:pt x="5405399" y="151765"/>
                </a:lnTo>
                <a:lnTo>
                  <a:pt x="5390426" y="59613"/>
                </a:lnTo>
                <a:lnTo>
                  <a:pt x="5380012" y="0"/>
                </a:lnTo>
                <a:lnTo>
                  <a:pt x="5363857" y="58280"/>
                </a:lnTo>
                <a:lnTo>
                  <a:pt x="5339981" y="148475"/>
                </a:lnTo>
                <a:lnTo>
                  <a:pt x="5330355" y="182143"/>
                </a:lnTo>
                <a:lnTo>
                  <a:pt x="5310924" y="230924"/>
                </a:lnTo>
                <a:lnTo>
                  <a:pt x="5284889" y="260832"/>
                </a:lnTo>
                <a:lnTo>
                  <a:pt x="5244566" y="278815"/>
                </a:lnTo>
                <a:lnTo>
                  <a:pt x="5192649" y="289953"/>
                </a:lnTo>
                <a:lnTo>
                  <a:pt x="27965" y="289953"/>
                </a:lnTo>
                <a:lnTo>
                  <a:pt x="17081" y="292150"/>
                </a:lnTo>
                <a:lnTo>
                  <a:pt x="8191" y="298157"/>
                </a:lnTo>
                <a:lnTo>
                  <a:pt x="2197" y="307073"/>
                </a:lnTo>
                <a:lnTo>
                  <a:pt x="0" y="317982"/>
                </a:lnTo>
                <a:lnTo>
                  <a:pt x="2197" y="328904"/>
                </a:lnTo>
                <a:lnTo>
                  <a:pt x="8191" y="337807"/>
                </a:lnTo>
                <a:lnTo>
                  <a:pt x="17081" y="343814"/>
                </a:lnTo>
                <a:lnTo>
                  <a:pt x="27965" y="346024"/>
                </a:lnTo>
                <a:lnTo>
                  <a:pt x="5135842" y="346024"/>
                </a:lnTo>
                <a:lnTo>
                  <a:pt x="5179022" y="357466"/>
                </a:lnTo>
                <a:lnTo>
                  <a:pt x="5239753" y="376453"/>
                </a:lnTo>
                <a:lnTo>
                  <a:pt x="5278158" y="398233"/>
                </a:lnTo>
                <a:lnTo>
                  <a:pt x="5301183" y="430530"/>
                </a:lnTo>
                <a:lnTo>
                  <a:pt x="5315801" y="480987"/>
                </a:lnTo>
                <a:lnTo>
                  <a:pt x="5337111" y="607593"/>
                </a:lnTo>
                <a:lnTo>
                  <a:pt x="5347525" y="667219"/>
                </a:lnTo>
                <a:lnTo>
                  <a:pt x="5363692" y="608926"/>
                </a:lnTo>
                <a:lnTo>
                  <a:pt x="5387568" y="518731"/>
                </a:lnTo>
                <a:lnTo>
                  <a:pt x="5397195" y="485076"/>
                </a:lnTo>
                <a:lnTo>
                  <a:pt x="5416601" y="436283"/>
                </a:lnTo>
                <a:lnTo>
                  <a:pt x="5442623" y="406387"/>
                </a:lnTo>
                <a:lnTo>
                  <a:pt x="5482907" y="388391"/>
                </a:lnTo>
                <a:lnTo>
                  <a:pt x="5545137" y="375335"/>
                </a:lnTo>
                <a:lnTo>
                  <a:pt x="5636971" y="360248"/>
                </a:lnTo>
                <a:lnTo>
                  <a:pt x="5696382" y="349758"/>
                </a:lnTo>
                <a:close/>
              </a:path>
              <a:path w="7314565" h="1593215">
                <a:moveTo>
                  <a:pt x="6500076" y="1275168"/>
                </a:moveTo>
                <a:lnTo>
                  <a:pt x="6441884" y="1258951"/>
                </a:lnTo>
                <a:lnTo>
                  <a:pt x="6351841" y="1235024"/>
                </a:lnTo>
                <a:lnTo>
                  <a:pt x="6318237" y="1225372"/>
                </a:lnTo>
                <a:lnTo>
                  <a:pt x="6269545" y="1205903"/>
                </a:lnTo>
                <a:lnTo>
                  <a:pt x="6239726" y="1179817"/>
                </a:lnTo>
                <a:lnTo>
                  <a:pt x="6221793" y="1139431"/>
                </a:lnTo>
                <a:lnTo>
                  <a:pt x="6208827" y="1077048"/>
                </a:lnTo>
                <a:lnTo>
                  <a:pt x="6193853" y="984961"/>
                </a:lnTo>
                <a:lnTo>
                  <a:pt x="6183439" y="925410"/>
                </a:lnTo>
                <a:lnTo>
                  <a:pt x="6167272" y="983678"/>
                </a:lnTo>
                <a:lnTo>
                  <a:pt x="6143409" y="1073873"/>
                </a:lnTo>
                <a:lnTo>
                  <a:pt x="6133782" y="1107528"/>
                </a:lnTo>
                <a:lnTo>
                  <a:pt x="6114377" y="1156309"/>
                </a:lnTo>
                <a:lnTo>
                  <a:pt x="6088354" y="1186180"/>
                </a:lnTo>
                <a:lnTo>
                  <a:pt x="6048057" y="1204137"/>
                </a:lnTo>
                <a:lnTo>
                  <a:pt x="5996940" y="1215097"/>
                </a:lnTo>
                <a:lnTo>
                  <a:pt x="831646" y="1215097"/>
                </a:lnTo>
                <a:lnTo>
                  <a:pt x="820610" y="1217333"/>
                </a:lnTo>
                <a:lnTo>
                  <a:pt x="811644" y="1223429"/>
                </a:lnTo>
                <a:lnTo>
                  <a:pt x="805624" y="1232446"/>
                </a:lnTo>
                <a:lnTo>
                  <a:pt x="803427" y="1243380"/>
                </a:lnTo>
                <a:lnTo>
                  <a:pt x="805624" y="1254302"/>
                </a:lnTo>
                <a:lnTo>
                  <a:pt x="811644" y="1263205"/>
                </a:lnTo>
                <a:lnTo>
                  <a:pt x="820610" y="1269225"/>
                </a:lnTo>
                <a:lnTo>
                  <a:pt x="831646" y="1271435"/>
                </a:lnTo>
                <a:lnTo>
                  <a:pt x="5940209" y="1271435"/>
                </a:lnTo>
                <a:lnTo>
                  <a:pt x="5982678" y="1282738"/>
                </a:lnTo>
                <a:lnTo>
                  <a:pt x="6043384" y="1301775"/>
                </a:lnTo>
                <a:lnTo>
                  <a:pt x="6081738" y="1323594"/>
                </a:lnTo>
                <a:lnTo>
                  <a:pt x="6104699" y="1355915"/>
                </a:lnTo>
                <a:lnTo>
                  <a:pt x="6119266" y="1406398"/>
                </a:lnTo>
                <a:lnTo>
                  <a:pt x="6140539" y="1533004"/>
                </a:lnTo>
                <a:lnTo>
                  <a:pt x="6150953" y="1592618"/>
                </a:lnTo>
                <a:lnTo>
                  <a:pt x="6167120" y="1534337"/>
                </a:lnTo>
                <a:lnTo>
                  <a:pt x="6190996" y="1444117"/>
                </a:lnTo>
                <a:lnTo>
                  <a:pt x="6200610" y="1410436"/>
                </a:lnTo>
                <a:lnTo>
                  <a:pt x="6220041" y="1361605"/>
                </a:lnTo>
                <a:lnTo>
                  <a:pt x="6246076" y="1331683"/>
                </a:lnTo>
                <a:lnTo>
                  <a:pt x="6286411" y="1313688"/>
                </a:lnTo>
                <a:lnTo>
                  <a:pt x="6348692" y="1300645"/>
                </a:lnTo>
                <a:lnTo>
                  <a:pt x="6440602" y="1285595"/>
                </a:lnTo>
                <a:lnTo>
                  <a:pt x="6500076" y="1275168"/>
                </a:lnTo>
                <a:close/>
              </a:path>
              <a:path w="7314565" h="1593215">
                <a:moveTo>
                  <a:pt x="7314400" y="838885"/>
                </a:moveTo>
                <a:lnTo>
                  <a:pt x="7256221" y="822680"/>
                </a:lnTo>
                <a:lnTo>
                  <a:pt x="7166178" y="798741"/>
                </a:lnTo>
                <a:lnTo>
                  <a:pt x="7132587" y="789089"/>
                </a:lnTo>
                <a:lnTo>
                  <a:pt x="7083882" y="769620"/>
                </a:lnTo>
                <a:lnTo>
                  <a:pt x="7054050" y="743508"/>
                </a:lnTo>
                <a:lnTo>
                  <a:pt x="7036130" y="703084"/>
                </a:lnTo>
                <a:lnTo>
                  <a:pt x="7023163" y="640626"/>
                </a:lnTo>
                <a:lnTo>
                  <a:pt x="7008190" y="548474"/>
                </a:lnTo>
                <a:lnTo>
                  <a:pt x="6997776" y="488861"/>
                </a:lnTo>
                <a:lnTo>
                  <a:pt x="6981609" y="547154"/>
                </a:lnTo>
                <a:lnTo>
                  <a:pt x="6957733" y="637374"/>
                </a:lnTo>
                <a:lnTo>
                  <a:pt x="6948119" y="671042"/>
                </a:lnTo>
                <a:lnTo>
                  <a:pt x="6928701" y="719874"/>
                </a:lnTo>
                <a:lnTo>
                  <a:pt x="6902691" y="749795"/>
                </a:lnTo>
                <a:lnTo>
                  <a:pt x="6862394" y="767803"/>
                </a:lnTo>
                <a:lnTo>
                  <a:pt x="6811137" y="778814"/>
                </a:lnTo>
                <a:lnTo>
                  <a:pt x="1645996" y="778814"/>
                </a:lnTo>
                <a:lnTo>
                  <a:pt x="1634947" y="781024"/>
                </a:lnTo>
                <a:lnTo>
                  <a:pt x="1625981" y="787031"/>
                </a:lnTo>
                <a:lnTo>
                  <a:pt x="1619961" y="795934"/>
                </a:lnTo>
                <a:lnTo>
                  <a:pt x="1617764" y="806856"/>
                </a:lnTo>
                <a:lnTo>
                  <a:pt x="1619961" y="817918"/>
                </a:lnTo>
                <a:lnTo>
                  <a:pt x="1625981" y="826909"/>
                </a:lnTo>
                <a:lnTo>
                  <a:pt x="1634947" y="832942"/>
                </a:lnTo>
                <a:lnTo>
                  <a:pt x="1645996" y="835152"/>
                </a:lnTo>
                <a:lnTo>
                  <a:pt x="6754520" y="835152"/>
                </a:lnTo>
                <a:lnTo>
                  <a:pt x="6797027" y="846455"/>
                </a:lnTo>
                <a:lnTo>
                  <a:pt x="6857708" y="865492"/>
                </a:lnTo>
                <a:lnTo>
                  <a:pt x="6896062" y="887298"/>
                </a:lnTo>
                <a:lnTo>
                  <a:pt x="6919036" y="919581"/>
                </a:lnTo>
                <a:lnTo>
                  <a:pt x="6933603" y="970013"/>
                </a:lnTo>
                <a:lnTo>
                  <a:pt x="6954875" y="1096505"/>
                </a:lnTo>
                <a:lnTo>
                  <a:pt x="6965289" y="1156081"/>
                </a:lnTo>
                <a:lnTo>
                  <a:pt x="6981457" y="1097788"/>
                </a:lnTo>
                <a:lnTo>
                  <a:pt x="7005333" y="1007592"/>
                </a:lnTo>
                <a:lnTo>
                  <a:pt x="7014959" y="973937"/>
                </a:lnTo>
                <a:lnTo>
                  <a:pt x="7034377" y="925169"/>
                </a:lnTo>
                <a:lnTo>
                  <a:pt x="7060412" y="895286"/>
                </a:lnTo>
                <a:lnTo>
                  <a:pt x="7100748" y="877341"/>
                </a:lnTo>
                <a:lnTo>
                  <a:pt x="7163028" y="864336"/>
                </a:lnTo>
                <a:lnTo>
                  <a:pt x="7254938" y="849337"/>
                </a:lnTo>
                <a:lnTo>
                  <a:pt x="7314400" y="838885"/>
                </a:lnTo>
                <a:close/>
              </a:path>
            </a:pathLst>
          </a:custGeom>
          <a:solidFill>
            <a:srgbClr val="000000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216429" y="3431958"/>
            <a:ext cx="7689215" cy="522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248410" algn="l"/>
                <a:tab pos="1454785" algn="l"/>
                <a:tab pos="1564640" algn="l"/>
                <a:tab pos="1665605" algn="l"/>
                <a:tab pos="1744345" algn="l"/>
                <a:tab pos="2854325" algn="l"/>
                <a:tab pos="3701415" algn="l"/>
                <a:tab pos="4491990" algn="l"/>
                <a:tab pos="4876165" algn="l"/>
                <a:tab pos="5878195" algn="l"/>
                <a:tab pos="6691630" algn="l"/>
              </a:tabLst>
            </a:pP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Building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simulation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machine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Java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involves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implementing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key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functionalities.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Users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can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select products,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triggering</a:t>
            </a:r>
            <a:r>
              <a:rPr sz="2100" spc="-11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inventory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deductions,</a:t>
            </a:r>
            <a:r>
              <a:rPr sz="2100" spc="-11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simulate coin/bill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insertion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payment.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It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employs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GUI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elements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intuitive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		interaction.</a:t>
            </a:r>
            <a:r>
              <a:rPr sz="2100" spc="-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Error</a:t>
            </a:r>
            <a:r>
              <a:rPr sz="2100" spc="-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handling</a:t>
            </a:r>
            <a:r>
              <a:rPr sz="2100" spc="-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ensures</a:t>
            </a:r>
            <a:r>
              <a:rPr sz="2100" spc="-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smooth operation,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	providing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user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feedback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insufficient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funds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or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 sold-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out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	items.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Data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structures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manage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inventory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efficiently.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Payment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processing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calculates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change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updates</a:t>
            </a:r>
            <a:r>
              <a:rPr sz="21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balances.</a:t>
            </a:r>
            <a:r>
              <a:rPr sz="2100" spc="-1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Object-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oriented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programming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models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vending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components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modularity.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File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I/O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stores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retrieves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machine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data,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allowing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users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to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track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usage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inventory.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Randomization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simulates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product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availability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selection,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enhancing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realism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of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 simulation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5803053" y="2061120"/>
            <a:ext cx="604202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61970" algn="l"/>
                <a:tab pos="5663565" algn="l"/>
              </a:tabLst>
            </a:pPr>
            <a:r>
              <a:rPr dirty="0">
                <a:latin typeface="Times New Roman"/>
                <a:cs typeface="Times New Roman"/>
              </a:rPr>
              <a:t>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	O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T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22340" cy="6274435"/>
            <a:chOff x="0" y="0"/>
            <a:chExt cx="6022340" cy="62744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022340" cy="5982335"/>
            </a:xfrm>
            <a:custGeom>
              <a:avLst/>
              <a:gdLst/>
              <a:ahLst/>
              <a:cxnLst/>
              <a:rect l="l" t="t" r="r" b="b"/>
              <a:pathLst>
                <a:path w="6022340" h="5982335">
                  <a:moveTo>
                    <a:pt x="6022251" y="2501912"/>
                  </a:moveTo>
                  <a:lnTo>
                    <a:pt x="6021057" y="2463812"/>
                  </a:lnTo>
                  <a:lnTo>
                    <a:pt x="6017933" y="2425712"/>
                  </a:lnTo>
                  <a:lnTo>
                    <a:pt x="6012840" y="2387612"/>
                  </a:lnTo>
                  <a:lnTo>
                    <a:pt x="6005817" y="2349512"/>
                  </a:lnTo>
                  <a:lnTo>
                    <a:pt x="5996851" y="2311412"/>
                  </a:lnTo>
                  <a:lnTo>
                    <a:pt x="5985929" y="2273312"/>
                  </a:lnTo>
                  <a:lnTo>
                    <a:pt x="5973051" y="2247912"/>
                  </a:lnTo>
                  <a:lnTo>
                    <a:pt x="5958243" y="2209812"/>
                  </a:lnTo>
                  <a:lnTo>
                    <a:pt x="5941479" y="2184412"/>
                  </a:lnTo>
                  <a:lnTo>
                    <a:pt x="5922772" y="2146312"/>
                  </a:lnTo>
                  <a:lnTo>
                    <a:pt x="5879503" y="2095512"/>
                  </a:lnTo>
                  <a:lnTo>
                    <a:pt x="5828462" y="2044712"/>
                  </a:lnTo>
                  <a:lnTo>
                    <a:pt x="5800014" y="2019312"/>
                  </a:lnTo>
                  <a:lnTo>
                    <a:pt x="5769622" y="1993912"/>
                  </a:lnTo>
                  <a:lnTo>
                    <a:pt x="5737288" y="1968512"/>
                  </a:lnTo>
                  <a:lnTo>
                    <a:pt x="5702998" y="1955812"/>
                  </a:lnTo>
                  <a:lnTo>
                    <a:pt x="5666765" y="1930412"/>
                  </a:lnTo>
                  <a:lnTo>
                    <a:pt x="5628589" y="1905012"/>
                  </a:lnTo>
                  <a:lnTo>
                    <a:pt x="5588457" y="1892312"/>
                  </a:lnTo>
                  <a:lnTo>
                    <a:pt x="5546382" y="1879612"/>
                  </a:lnTo>
                  <a:lnTo>
                    <a:pt x="5502364" y="1854212"/>
                  </a:lnTo>
                  <a:lnTo>
                    <a:pt x="5456402" y="1841512"/>
                  </a:lnTo>
                  <a:lnTo>
                    <a:pt x="5408485" y="1828812"/>
                  </a:lnTo>
                  <a:lnTo>
                    <a:pt x="5306809" y="1803412"/>
                  </a:lnTo>
                  <a:lnTo>
                    <a:pt x="5197360" y="1778012"/>
                  </a:lnTo>
                  <a:lnTo>
                    <a:pt x="5139702" y="1778012"/>
                  </a:lnTo>
                  <a:lnTo>
                    <a:pt x="5018570" y="1752612"/>
                  </a:lnTo>
                  <a:lnTo>
                    <a:pt x="4919281" y="1752612"/>
                  </a:lnTo>
                  <a:lnTo>
                    <a:pt x="4776711" y="1714512"/>
                  </a:lnTo>
                  <a:lnTo>
                    <a:pt x="4730889" y="1714512"/>
                  </a:lnTo>
                  <a:lnTo>
                    <a:pt x="4598517" y="1676412"/>
                  </a:lnTo>
                  <a:lnTo>
                    <a:pt x="4556099" y="1651012"/>
                  </a:lnTo>
                  <a:lnTo>
                    <a:pt x="4473803" y="1625612"/>
                  </a:lnTo>
                  <a:lnTo>
                    <a:pt x="4433925" y="1600212"/>
                  </a:lnTo>
                  <a:lnTo>
                    <a:pt x="4394898" y="1587512"/>
                  </a:lnTo>
                  <a:lnTo>
                    <a:pt x="4356722" y="1562112"/>
                  </a:lnTo>
                  <a:lnTo>
                    <a:pt x="4319397" y="1549412"/>
                  </a:lnTo>
                  <a:lnTo>
                    <a:pt x="4282922" y="1524012"/>
                  </a:lnTo>
                  <a:lnTo>
                    <a:pt x="4247286" y="1498612"/>
                  </a:lnTo>
                  <a:lnTo>
                    <a:pt x="4212514" y="1473212"/>
                  </a:lnTo>
                  <a:lnTo>
                    <a:pt x="4178579" y="1447812"/>
                  </a:lnTo>
                  <a:lnTo>
                    <a:pt x="4145496" y="1422412"/>
                  </a:lnTo>
                  <a:lnTo>
                    <a:pt x="4113276" y="1397012"/>
                  </a:lnTo>
                  <a:lnTo>
                    <a:pt x="4081894" y="1371612"/>
                  </a:lnTo>
                  <a:lnTo>
                    <a:pt x="4051363" y="1333512"/>
                  </a:lnTo>
                  <a:lnTo>
                    <a:pt x="4021683" y="1308112"/>
                  </a:lnTo>
                  <a:lnTo>
                    <a:pt x="3992842" y="1282712"/>
                  </a:lnTo>
                  <a:lnTo>
                    <a:pt x="3964863" y="1244612"/>
                  </a:lnTo>
                  <a:lnTo>
                    <a:pt x="3937724" y="1206512"/>
                  </a:lnTo>
                  <a:lnTo>
                    <a:pt x="3911447" y="1181112"/>
                  </a:lnTo>
                  <a:lnTo>
                    <a:pt x="3886009" y="1143012"/>
                  </a:lnTo>
                  <a:lnTo>
                    <a:pt x="3861422" y="1104912"/>
                  </a:lnTo>
                  <a:lnTo>
                    <a:pt x="3837698" y="1066812"/>
                  </a:lnTo>
                  <a:lnTo>
                    <a:pt x="3814800" y="1028712"/>
                  </a:lnTo>
                  <a:lnTo>
                    <a:pt x="3792766" y="990612"/>
                  </a:lnTo>
                  <a:lnTo>
                    <a:pt x="3771582" y="952512"/>
                  </a:lnTo>
                  <a:lnTo>
                    <a:pt x="3751249" y="901712"/>
                  </a:lnTo>
                  <a:lnTo>
                    <a:pt x="3731755" y="863612"/>
                  </a:lnTo>
                  <a:lnTo>
                    <a:pt x="3713124" y="812812"/>
                  </a:lnTo>
                  <a:lnTo>
                    <a:pt x="3695331" y="774712"/>
                  </a:lnTo>
                  <a:lnTo>
                    <a:pt x="3678390" y="723912"/>
                  </a:lnTo>
                  <a:lnTo>
                    <a:pt x="3662299" y="685812"/>
                  </a:lnTo>
                  <a:lnTo>
                    <a:pt x="3647059" y="635012"/>
                  </a:lnTo>
                  <a:lnTo>
                    <a:pt x="3632670" y="584212"/>
                  </a:lnTo>
                  <a:lnTo>
                    <a:pt x="3619131" y="533412"/>
                  </a:lnTo>
                  <a:lnTo>
                    <a:pt x="3606444" y="482612"/>
                  </a:lnTo>
                  <a:lnTo>
                    <a:pt x="3594595" y="431812"/>
                  </a:lnTo>
                  <a:lnTo>
                    <a:pt x="3583609" y="381012"/>
                  </a:lnTo>
                  <a:lnTo>
                    <a:pt x="3573462" y="317512"/>
                  </a:lnTo>
                  <a:lnTo>
                    <a:pt x="3564166" y="266712"/>
                  </a:lnTo>
                  <a:lnTo>
                    <a:pt x="3555720" y="215912"/>
                  </a:lnTo>
                  <a:lnTo>
                    <a:pt x="3548126" y="152412"/>
                  </a:lnTo>
                  <a:lnTo>
                    <a:pt x="3534372" y="38112"/>
                  </a:lnTo>
                  <a:lnTo>
                    <a:pt x="3529025" y="0"/>
                  </a:lnTo>
                  <a:lnTo>
                    <a:pt x="388645" y="0"/>
                  </a:lnTo>
                  <a:lnTo>
                    <a:pt x="372795" y="12712"/>
                  </a:lnTo>
                  <a:lnTo>
                    <a:pt x="343077" y="50812"/>
                  </a:lnTo>
                  <a:lnTo>
                    <a:pt x="313855" y="101612"/>
                  </a:lnTo>
                  <a:lnTo>
                    <a:pt x="285115" y="139712"/>
                  </a:lnTo>
                  <a:lnTo>
                    <a:pt x="256882" y="177812"/>
                  </a:lnTo>
                  <a:lnTo>
                    <a:pt x="229146" y="228612"/>
                  </a:lnTo>
                  <a:lnTo>
                    <a:pt x="201904" y="266712"/>
                  </a:lnTo>
                  <a:lnTo>
                    <a:pt x="175514" y="304812"/>
                  </a:lnTo>
                  <a:lnTo>
                    <a:pt x="149250" y="355612"/>
                  </a:lnTo>
                  <a:lnTo>
                    <a:pt x="123113" y="393712"/>
                  </a:lnTo>
                  <a:lnTo>
                    <a:pt x="97104" y="444512"/>
                  </a:lnTo>
                  <a:lnTo>
                    <a:pt x="45466" y="520712"/>
                  </a:lnTo>
                  <a:lnTo>
                    <a:pt x="19837" y="571512"/>
                  </a:lnTo>
                  <a:lnTo>
                    <a:pt x="0" y="609612"/>
                  </a:lnTo>
                  <a:lnTo>
                    <a:pt x="0" y="4241812"/>
                  </a:lnTo>
                  <a:lnTo>
                    <a:pt x="38785" y="4267212"/>
                  </a:lnTo>
                  <a:lnTo>
                    <a:pt x="141795" y="4318012"/>
                  </a:lnTo>
                  <a:lnTo>
                    <a:pt x="192316" y="4330712"/>
                  </a:lnTo>
                  <a:lnTo>
                    <a:pt x="291388" y="4381512"/>
                  </a:lnTo>
                  <a:lnTo>
                    <a:pt x="387819" y="4432312"/>
                  </a:lnTo>
                  <a:lnTo>
                    <a:pt x="481622" y="4483112"/>
                  </a:lnTo>
                  <a:lnTo>
                    <a:pt x="572795" y="4533912"/>
                  </a:lnTo>
                  <a:lnTo>
                    <a:pt x="661339" y="4584712"/>
                  </a:lnTo>
                  <a:lnTo>
                    <a:pt x="747242" y="4635512"/>
                  </a:lnTo>
                  <a:lnTo>
                    <a:pt x="830516" y="4686312"/>
                  </a:lnTo>
                  <a:lnTo>
                    <a:pt x="871156" y="4711712"/>
                  </a:lnTo>
                  <a:lnTo>
                    <a:pt x="911148" y="4737112"/>
                  </a:lnTo>
                  <a:lnTo>
                    <a:pt x="950480" y="4762512"/>
                  </a:lnTo>
                  <a:lnTo>
                    <a:pt x="989152" y="4800612"/>
                  </a:lnTo>
                  <a:lnTo>
                    <a:pt x="1027176" y="4826012"/>
                  </a:lnTo>
                  <a:lnTo>
                    <a:pt x="1064526" y="4851412"/>
                  </a:lnTo>
                  <a:lnTo>
                    <a:pt x="1101229" y="4876812"/>
                  </a:lnTo>
                  <a:lnTo>
                    <a:pt x="1137272" y="4902212"/>
                  </a:lnTo>
                  <a:lnTo>
                    <a:pt x="1172654" y="4927612"/>
                  </a:lnTo>
                  <a:lnTo>
                    <a:pt x="1207376" y="4965712"/>
                  </a:lnTo>
                  <a:lnTo>
                    <a:pt x="1241437" y="4991112"/>
                  </a:lnTo>
                  <a:lnTo>
                    <a:pt x="1274851" y="5016512"/>
                  </a:lnTo>
                  <a:lnTo>
                    <a:pt x="1307592" y="5041912"/>
                  </a:lnTo>
                  <a:lnTo>
                    <a:pt x="1339684" y="5080012"/>
                  </a:lnTo>
                  <a:lnTo>
                    <a:pt x="1371117" y="5105412"/>
                  </a:lnTo>
                  <a:lnTo>
                    <a:pt x="1401902" y="5130812"/>
                  </a:lnTo>
                  <a:lnTo>
                    <a:pt x="1432013" y="5168912"/>
                  </a:lnTo>
                  <a:lnTo>
                    <a:pt x="1461477" y="5194312"/>
                  </a:lnTo>
                  <a:lnTo>
                    <a:pt x="1490268" y="5219712"/>
                  </a:lnTo>
                  <a:lnTo>
                    <a:pt x="1521294" y="5257812"/>
                  </a:lnTo>
                  <a:lnTo>
                    <a:pt x="1553057" y="5283212"/>
                  </a:lnTo>
                  <a:lnTo>
                    <a:pt x="1585544" y="5321312"/>
                  </a:lnTo>
                  <a:lnTo>
                    <a:pt x="1618754" y="5346712"/>
                  </a:lnTo>
                  <a:lnTo>
                    <a:pt x="1652701" y="5384812"/>
                  </a:lnTo>
                  <a:lnTo>
                    <a:pt x="1687372" y="5410212"/>
                  </a:lnTo>
                  <a:lnTo>
                    <a:pt x="1722780" y="5435612"/>
                  </a:lnTo>
                  <a:lnTo>
                    <a:pt x="1758911" y="5461012"/>
                  </a:lnTo>
                  <a:lnTo>
                    <a:pt x="1795780" y="5486412"/>
                  </a:lnTo>
                  <a:lnTo>
                    <a:pt x="1833372" y="5511812"/>
                  </a:lnTo>
                  <a:lnTo>
                    <a:pt x="1871687" y="5537212"/>
                  </a:lnTo>
                  <a:lnTo>
                    <a:pt x="1910740" y="5562612"/>
                  </a:lnTo>
                  <a:lnTo>
                    <a:pt x="1950529" y="5588012"/>
                  </a:lnTo>
                  <a:lnTo>
                    <a:pt x="1991042" y="5613412"/>
                  </a:lnTo>
                  <a:lnTo>
                    <a:pt x="2032279" y="5638812"/>
                  </a:lnTo>
                  <a:lnTo>
                    <a:pt x="2074252" y="5651512"/>
                  </a:lnTo>
                  <a:lnTo>
                    <a:pt x="2160384" y="5702312"/>
                  </a:lnTo>
                  <a:lnTo>
                    <a:pt x="2204542" y="5715012"/>
                  </a:lnTo>
                  <a:lnTo>
                    <a:pt x="2249436" y="5740412"/>
                  </a:lnTo>
                  <a:lnTo>
                    <a:pt x="2295055" y="5753112"/>
                  </a:lnTo>
                  <a:lnTo>
                    <a:pt x="2341397" y="5778512"/>
                  </a:lnTo>
                  <a:lnTo>
                    <a:pt x="2484831" y="5816612"/>
                  </a:lnTo>
                  <a:lnTo>
                    <a:pt x="2534094" y="5842012"/>
                  </a:lnTo>
                  <a:lnTo>
                    <a:pt x="2791383" y="5905512"/>
                  </a:lnTo>
                  <a:lnTo>
                    <a:pt x="2845041" y="5918212"/>
                  </a:lnTo>
                  <a:lnTo>
                    <a:pt x="2899410" y="5918212"/>
                  </a:lnTo>
                  <a:lnTo>
                    <a:pt x="3010357" y="5943612"/>
                  </a:lnTo>
                  <a:lnTo>
                    <a:pt x="3066923" y="5943612"/>
                  </a:lnTo>
                  <a:lnTo>
                    <a:pt x="3182239" y="5969012"/>
                  </a:lnTo>
                  <a:lnTo>
                    <a:pt x="3294303" y="5969012"/>
                  </a:lnTo>
                  <a:lnTo>
                    <a:pt x="3346970" y="5981712"/>
                  </a:lnTo>
                  <a:lnTo>
                    <a:pt x="3600742" y="5981712"/>
                  </a:lnTo>
                  <a:lnTo>
                    <a:pt x="3649586" y="5969012"/>
                  </a:lnTo>
                  <a:lnTo>
                    <a:pt x="3697795" y="5969012"/>
                  </a:lnTo>
                  <a:lnTo>
                    <a:pt x="3745369" y="5956312"/>
                  </a:lnTo>
                  <a:lnTo>
                    <a:pt x="3792309" y="5956312"/>
                  </a:lnTo>
                  <a:lnTo>
                    <a:pt x="3929303" y="5918212"/>
                  </a:lnTo>
                  <a:lnTo>
                    <a:pt x="4103052" y="5867412"/>
                  </a:lnTo>
                  <a:lnTo>
                    <a:pt x="4144899" y="5842012"/>
                  </a:lnTo>
                  <a:lnTo>
                    <a:pt x="4186097" y="5829312"/>
                  </a:lnTo>
                  <a:lnTo>
                    <a:pt x="4266616" y="5778512"/>
                  </a:lnTo>
                  <a:lnTo>
                    <a:pt x="4305909" y="5765812"/>
                  </a:lnTo>
                  <a:lnTo>
                    <a:pt x="4344568" y="5740412"/>
                  </a:lnTo>
                  <a:lnTo>
                    <a:pt x="4382605" y="5715012"/>
                  </a:lnTo>
                  <a:lnTo>
                    <a:pt x="4419993" y="5689612"/>
                  </a:lnTo>
                  <a:lnTo>
                    <a:pt x="4456747" y="5651512"/>
                  </a:lnTo>
                  <a:lnTo>
                    <a:pt x="4492853" y="5626112"/>
                  </a:lnTo>
                  <a:lnTo>
                    <a:pt x="4528337" y="5600712"/>
                  </a:lnTo>
                  <a:lnTo>
                    <a:pt x="4563186" y="5562612"/>
                  </a:lnTo>
                  <a:lnTo>
                    <a:pt x="4597387" y="5537212"/>
                  </a:lnTo>
                  <a:lnTo>
                    <a:pt x="4630966" y="5499112"/>
                  </a:lnTo>
                  <a:lnTo>
                    <a:pt x="4663897" y="5461012"/>
                  </a:lnTo>
                  <a:lnTo>
                    <a:pt x="4696193" y="5422912"/>
                  </a:lnTo>
                  <a:lnTo>
                    <a:pt x="4727854" y="5384812"/>
                  </a:lnTo>
                  <a:lnTo>
                    <a:pt x="4758880" y="5346712"/>
                  </a:lnTo>
                  <a:lnTo>
                    <a:pt x="4789271" y="5308612"/>
                  </a:lnTo>
                  <a:lnTo>
                    <a:pt x="4819015" y="5270512"/>
                  </a:lnTo>
                  <a:lnTo>
                    <a:pt x="4848136" y="5232412"/>
                  </a:lnTo>
                  <a:lnTo>
                    <a:pt x="4876609" y="5181612"/>
                  </a:lnTo>
                  <a:lnTo>
                    <a:pt x="4904460" y="5143512"/>
                  </a:lnTo>
                  <a:lnTo>
                    <a:pt x="4931664" y="5092712"/>
                  </a:lnTo>
                  <a:lnTo>
                    <a:pt x="4958232" y="5041912"/>
                  </a:lnTo>
                  <a:lnTo>
                    <a:pt x="4982692" y="5003812"/>
                  </a:lnTo>
                  <a:lnTo>
                    <a:pt x="5007013" y="4953012"/>
                  </a:lnTo>
                  <a:lnTo>
                    <a:pt x="5031168" y="4914912"/>
                  </a:lnTo>
                  <a:lnTo>
                    <a:pt x="5055184" y="4864112"/>
                  </a:lnTo>
                  <a:lnTo>
                    <a:pt x="5079035" y="4813312"/>
                  </a:lnTo>
                  <a:lnTo>
                    <a:pt x="5102745" y="4775212"/>
                  </a:lnTo>
                  <a:lnTo>
                    <a:pt x="5126304" y="4724412"/>
                  </a:lnTo>
                  <a:lnTo>
                    <a:pt x="5149710" y="4686312"/>
                  </a:lnTo>
                  <a:lnTo>
                    <a:pt x="5172964" y="4635512"/>
                  </a:lnTo>
                  <a:lnTo>
                    <a:pt x="5196065" y="4597412"/>
                  </a:lnTo>
                  <a:lnTo>
                    <a:pt x="5219014" y="4546612"/>
                  </a:lnTo>
                  <a:lnTo>
                    <a:pt x="5241823" y="4495812"/>
                  </a:lnTo>
                  <a:lnTo>
                    <a:pt x="5264467" y="4457712"/>
                  </a:lnTo>
                  <a:lnTo>
                    <a:pt x="5286959" y="4406912"/>
                  </a:lnTo>
                  <a:lnTo>
                    <a:pt x="5309311" y="4368812"/>
                  </a:lnTo>
                  <a:lnTo>
                    <a:pt x="5331511" y="4318012"/>
                  </a:lnTo>
                  <a:lnTo>
                    <a:pt x="5353545" y="4279912"/>
                  </a:lnTo>
                  <a:lnTo>
                    <a:pt x="5375440" y="4229112"/>
                  </a:lnTo>
                  <a:lnTo>
                    <a:pt x="5397182" y="4178312"/>
                  </a:lnTo>
                  <a:lnTo>
                    <a:pt x="5418772" y="4140212"/>
                  </a:lnTo>
                  <a:lnTo>
                    <a:pt x="5440210" y="4089412"/>
                  </a:lnTo>
                  <a:lnTo>
                    <a:pt x="5461495" y="4051312"/>
                  </a:lnTo>
                  <a:lnTo>
                    <a:pt x="5482641" y="4000512"/>
                  </a:lnTo>
                  <a:lnTo>
                    <a:pt x="5503621" y="3962412"/>
                  </a:lnTo>
                  <a:lnTo>
                    <a:pt x="5524462" y="3911612"/>
                  </a:lnTo>
                  <a:lnTo>
                    <a:pt x="5545137" y="3860812"/>
                  </a:lnTo>
                  <a:lnTo>
                    <a:pt x="5565673" y="3822712"/>
                  </a:lnTo>
                  <a:lnTo>
                    <a:pt x="5586044" y="3771912"/>
                  </a:lnTo>
                  <a:lnTo>
                    <a:pt x="5606275" y="3733812"/>
                  </a:lnTo>
                  <a:lnTo>
                    <a:pt x="5626354" y="3683012"/>
                  </a:lnTo>
                  <a:lnTo>
                    <a:pt x="5646280" y="3632212"/>
                  </a:lnTo>
                  <a:lnTo>
                    <a:pt x="5666054" y="3594112"/>
                  </a:lnTo>
                  <a:lnTo>
                    <a:pt x="5685675" y="3543312"/>
                  </a:lnTo>
                  <a:lnTo>
                    <a:pt x="5705157" y="3505212"/>
                  </a:lnTo>
                  <a:lnTo>
                    <a:pt x="5724474" y="3454412"/>
                  </a:lnTo>
                  <a:lnTo>
                    <a:pt x="5743651" y="3403612"/>
                  </a:lnTo>
                  <a:lnTo>
                    <a:pt x="5762663" y="3365512"/>
                  </a:lnTo>
                  <a:lnTo>
                    <a:pt x="5781535" y="3314712"/>
                  </a:lnTo>
                  <a:lnTo>
                    <a:pt x="5800255" y="3276612"/>
                  </a:lnTo>
                  <a:lnTo>
                    <a:pt x="5818810" y="3225812"/>
                  </a:lnTo>
                  <a:lnTo>
                    <a:pt x="5837225" y="3175012"/>
                  </a:lnTo>
                  <a:lnTo>
                    <a:pt x="5855487" y="3136912"/>
                  </a:lnTo>
                  <a:lnTo>
                    <a:pt x="5873597" y="3086112"/>
                  </a:lnTo>
                  <a:lnTo>
                    <a:pt x="5891568" y="3035312"/>
                  </a:lnTo>
                  <a:lnTo>
                    <a:pt x="5909373" y="2997212"/>
                  </a:lnTo>
                  <a:lnTo>
                    <a:pt x="5927026" y="2946412"/>
                  </a:lnTo>
                  <a:lnTo>
                    <a:pt x="5945314" y="2895612"/>
                  </a:lnTo>
                  <a:lnTo>
                    <a:pt x="5961646" y="2844812"/>
                  </a:lnTo>
                  <a:lnTo>
                    <a:pt x="5976036" y="2806712"/>
                  </a:lnTo>
                  <a:lnTo>
                    <a:pt x="5988482" y="2755912"/>
                  </a:lnTo>
                  <a:lnTo>
                    <a:pt x="5998972" y="2705112"/>
                  </a:lnTo>
                  <a:lnTo>
                    <a:pt x="6007519" y="2667012"/>
                  </a:lnTo>
                  <a:lnTo>
                    <a:pt x="6014123" y="2616212"/>
                  </a:lnTo>
                  <a:lnTo>
                    <a:pt x="6018784" y="2578112"/>
                  </a:lnTo>
                  <a:lnTo>
                    <a:pt x="6021489" y="2540012"/>
                  </a:lnTo>
                  <a:lnTo>
                    <a:pt x="6022251" y="2501912"/>
                  </a:lnTo>
                  <a:close/>
                </a:path>
              </a:pathLst>
            </a:custGeom>
            <a:solidFill>
              <a:srgbClr val="F6E1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779135" cy="6147435"/>
            </a:xfrm>
            <a:custGeom>
              <a:avLst/>
              <a:gdLst/>
              <a:ahLst/>
              <a:cxnLst/>
              <a:rect l="l" t="t" r="r" b="b"/>
              <a:pathLst>
                <a:path w="5779135" h="6147435">
                  <a:moveTo>
                    <a:pt x="5778601" y="3644912"/>
                  </a:moveTo>
                  <a:lnTo>
                    <a:pt x="5772785" y="3581412"/>
                  </a:lnTo>
                  <a:lnTo>
                    <a:pt x="5766549" y="3543312"/>
                  </a:lnTo>
                  <a:lnTo>
                    <a:pt x="5758116" y="3505212"/>
                  </a:lnTo>
                  <a:lnTo>
                    <a:pt x="5747474" y="3467112"/>
                  </a:lnTo>
                  <a:lnTo>
                    <a:pt x="5734634" y="3441712"/>
                  </a:lnTo>
                  <a:lnTo>
                    <a:pt x="5719572" y="3403612"/>
                  </a:lnTo>
                  <a:lnTo>
                    <a:pt x="5702300" y="3365512"/>
                  </a:lnTo>
                  <a:lnTo>
                    <a:pt x="5682818" y="3340112"/>
                  </a:lnTo>
                  <a:lnTo>
                    <a:pt x="5661139" y="3302012"/>
                  </a:lnTo>
                  <a:lnTo>
                    <a:pt x="5637238" y="3263912"/>
                  </a:lnTo>
                  <a:lnTo>
                    <a:pt x="5611126" y="3225812"/>
                  </a:lnTo>
                  <a:lnTo>
                    <a:pt x="5582818" y="3200412"/>
                  </a:lnTo>
                  <a:lnTo>
                    <a:pt x="5552300" y="3162312"/>
                  </a:lnTo>
                  <a:lnTo>
                    <a:pt x="5519559" y="3124212"/>
                  </a:lnTo>
                  <a:lnTo>
                    <a:pt x="5484622" y="3098812"/>
                  </a:lnTo>
                  <a:lnTo>
                    <a:pt x="5447474" y="3060712"/>
                  </a:lnTo>
                  <a:lnTo>
                    <a:pt x="5408104" y="3035312"/>
                  </a:lnTo>
                  <a:lnTo>
                    <a:pt x="5366537" y="2997212"/>
                  </a:lnTo>
                  <a:lnTo>
                    <a:pt x="5322760" y="2959112"/>
                  </a:lnTo>
                  <a:lnTo>
                    <a:pt x="5276774" y="2933712"/>
                  </a:lnTo>
                  <a:lnTo>
                    <a:pt x="5228577" y="2895612"/>
                  </a:lnTo>
                  <a:lnTo>
                    <a:pt x="5178171" y="2870212"/>
                  </a:lnTo>
                  <a:lnTo>
                    <a:pt x="5125555" y="2832112"/>
                  </a:lnTo>
                  <a:lnTo>
                    <a:pt x="5082781" y="2806712"/>
                  </a:lnTo>
                  <a:lnTo>
                    <a:pt x="5041201" y="2781312"/>
                  </a:lnTo>
                  <a:lnTo>
                    <a:pt x="5000853" y="2755912"/>
                  </a:lnTo>
                  <a:lnTo>
                    <a:pt x="4961699" y="2717812"/>
                  </a:lnTo>
                  <a:lnTo>
                    <a:pt x="4923777" y="2692412"/>
                  </a:lnTo>
                  <a:lnTo>
                    <a:pt x="4887049" y="2667012"/>
                  </a:lnTo>
                  <a:lnTo>
                    <a:pt x="4851539" y="2628912"/>
                  </a:lnTo>
                  <a:lnTo>
                    <a:pt x="4817249" y="2603512"/>
                  </a:lnTo>
                  <a:lnTo>
                    <a:pt x="4784166" y="2578112"/>
                  </a:lnTo>
                  <a:lnTo>
                    <a:pt x="4752302" y="2540012"/>
                  </a:lnTo>
                  <a:lnTo>
                    <a:pt x="4721644" y="2514612"/>
                  </a:lnTo>
                  <a:lnTo>
                    <a:pt x="4692193" y="2476512"/>
                  </a:lnTo>
                  <a:lnTo>
                    <a:pt x="4663960" y="2438412"/>
                  </a:lnTo>
                  <a:lnTo>
                    <a:pt x="4636935" y="2413012"/>
                  </a:lnTo>
                  <a:lnTo>
                    <a:pt x="4611128" y="2374912"/>
                  </a:lnTo>
                  <a:lnTo>
                    <a:pt x="4586541" y="2336812"/>
                  </a:lnTo>
                  <a:lnTo>
                    <a:pt x="4563148" y="2298712"/>
                  </a:lnTo>
                  <a:lnTo>
                    <a:pt x="4540986" y="2260612"/>
                  </a:lnTo>
                  <a:lnTo>
                    <a:pt x="4520019" y="2235212"/>
                  </a:lnTo>
                  <a:lnTo>
                    <a:pt x="4500270" y="2197112"/>
                  </a:lnTo>
                  <a:lnTo>
                    <a:pt x="4481741" y="2159012"/>
                  </a:lnTo>
                  <a:lnTo>
                    <a:pt x="4464418" y="2120912"/>
                  </a:lnTo>
                  <a:lnTo>
                    <a:pt x="4448314" y="2070112"/>
                  </a:lnTo>
                  <a:lnTo>
                    <a:pt x="4433417" y="2032012"/>
                  </a:lnTo>
                  <a:lnTo>
                    <a:pt x="4419739" y="1993912"/>
                  </a:lnTo>
                  <a:lnTo>
                    <a:pt x="4407268" y="1955812"/>
                  </a:lnTo>
                  <a:lnTo>
                    <a:pt x="4396003" y="1917712"/>
                  </a:lnTo>
                  <a:lnTo>
                    <a:pt x="4385957" y="1866912"/>
                  </a:lnTo>
                  <a:lnTo>
                    <a:pt x="4377118" y="1828812"/>
                  </a:lnTo>
                  <a:lnTo>
                    <a:pt x="4369498" y="1790712"/>
                  </a:lnTo>
                  <a:lnTo>
                    <a:pt x="4363097" y="1739912"/>
                  </a:lnTo>
                  <a:lnTo>
                    <a:pt x="4357890" y="1701812"/>
                  </a:lnTo>
                  <a:lnTo>
                    <a:pt x="4353915" y="1651012"/>
                  </a:lnTo>
                  <a:lnTo>
                    <a:pt x="4351147" y="1612912"/>
                  </a:lnTo>
                  <a:lnTo>
                    <a:pt x="4349585" y="1562112"/>
                  </a:lnTo>
                  <a:lnTo>
                    <a:pt x="4349242" y="1511312"/>
                  </a:lnTo>
                  <a:lnTo>
                    <a:pt x="4350105" y="1473212"/>
                  </a:lnTo>
                  <a:lnTo>
                    <a:pt x="4352175" y="1422412"/>
                  </a:lnTo>
                  <a:lnTo>
                    <a:pt x="4355465" y="1371612"/>
                  </a:lnTo>
                  <a:lnTo>
                    <a:pt x="4359973" y="1320812"/>
                  </a:lnTo>
                  <a:lnTo>
                    <a:pt x="4365688" y="1270012"/>
                  </a:lnTo>
                  <a:lnTo>
                    <a:pt x="4372610" y="1219212"/>
                  </a:lnTo>
                  <a:lnTo>
                    <a:pt x="4380750" y="1168412"/>
                  </a:lnTo>
                  <a:lnTo>
                    <a:pt x="4390110" y="1117612"/>
                  </a:lnTo>
                  <a:lnTo>
                    <a:pt x="4400677" y="1066812"/>
                  </a:lnTo>
                  <a:lnTo>
                    <a:pt x="4412450" y="1016012"/>
                  </a:lnTo>
                  <a:lnTo>
                    <a:pt x="4425442" y="965212"/>
                  </a:lnTo>
                  <a:lnTo>
                    <a:pt x="4439640" y="914412"/>
                  </a:lnTo>
                  <a:lnTo>
                    <a:pt x="4455058" y="863612"/>
                  </a:lnTo>
                  <a:lnTo>
                    <a:pt x="4471682" y="800112"/>
                  </a:lnTo>
                  <a:lnTo>
                    <a:pt x="4489526" y="749312"/>
                  </a:lnTo>
                  <a:lnTo>
                    <a:pt x="4528312" y="635012"/>
                  </a:lnTo>
                  <a:lnTo>
                    <a:pt x="4546625" y="584212"/>
                  </a:lnTo>
                  <a:lnTo>
                    <a:pt x="4563503" y="520712"/>
                  </a:lnTo>
                  <a:lnTo>
                    <a:pt x="4578959" y="469912"/>
                  </a:lnTo>
                  <a:lnTo>
                    <a:pt x="4592993" y="419112"/>
                  </a:lnTo>
                  <a:lnTo>
                    <a:pt x="4605604" y="368312"/>
                  </a:lnTo>
                  <a:lnTo>
                    <a:pt x="4616793" y="304812"/>
                  </a:lnTo>
                  <a:lnTo>
                    <a:pt x="4626546" y="254012"/>
                  </a:lnTo>
                  <a:lnTo>
                    <a:pt x="4634890" y="203212"/>
                  </a:lnTo>
                  <a:lnTo>
                    <a:pt x="4641799" y="165112"/>
                  </a:lnTo>
                  <a:lnTo>
                    <a:pt x="4647285" y="114312"/>
                  </a:lnTo>
                  <a:lnTo>
                    <a:pt x="4651349" y="63512"/>
                  </a:lnTo>
                  <a:lnTo>
                    <a:pt x="4653978" y="12712"/>
                  </a:lnTo>
                  <a:lnTo>
                    <a:pt x="4654664" y="0"/>
                  </a:lnTo>
                  <a:lnTo>
                    <a:pt x="575932" y="0"/>
                  </a:lnTo>
                  <a:lnTo>
                    <a:pt x="548589" y="12712"/>
                  </a:lnTo>
                  <a:lnTo>
                    <a:pt x="508025" y="38112"/>
                  </a:lnTo>
                  <a:lnTo>
                    <a:pt x="467537" y="76212"/>
                  </a:lnTo>
                  <a:lnTo>
                    <a:pt x="427139" y="101612"/>
                  </a:lnTo>
                  <a:lnTo>
                    <a:pt x="386829" y="139712"/>
                  </a:lnTo>
                  <a:lnTo>
                    <a:pt x="306451" y="190512"/>
                  </a:lnTo>
                  <a:lnTo>
                    <a:pt x="266395" y="228612"/>
                  </a:lnTo>
                  <a:lnTo>
                    <a:pt x="226428" y="254012"/>
                  </a:lnTo>
                  <a:lnTo>
                    <a:pt x="186537" y="292112"/>
                  </a:lnTo>
                  <a:lnTo>
                    <a:pt x="146748" y="317512"/>
                  </a:lnTo>
                  <a:lnTo>
                    <a:pt x="107022" y="355612"/>
                  </a:lnTo>
                  <a:lnTo>
                    <a:pt x="27851" y="406412"/>
                  </a:lnTo>
                  <a:lnTo>
                    <a:pt x="0" y="431812"/>
                  </a:lnTo>
                  <a:lnTo>
                    <a:pt x="0" y="3543312"/>
                  </a:lnTo>
                  <a:lnTo>
                    <a:pt x="5321" y="3543312"/>
                  </a:lnTo>
                  <a:lnTo>
                    <a:pt x="32588" y="3594112"/>
                  </a:lnTo>
                  <a:lnTo>
                    <a:pt x="59194" y="3632212"/>
                  </a:lnTo>
                  <a:lnTo>
                    <a:pt x="85115" y="3670312"/>
                  </a:lnTo>
                  <a:lnTo>
                    <a:pt x="110363" y="3708412"/>
                  </a:lnTo>
                  <a:lnTo>
                    <a:pt x="134937" y="3759212"/>
                  </a:lnTo>
                  <a:lnTo>
                    <a:pt x="158826" y="3797312"/>
                  </a:lnTo>
                  <a:lnTo>
                    <a:pt x="182041" y="3835412"/>
                  </a:lnTo>
                  <a:lnTo>
                    <a:pt x="204584" y="3873512"/>
                  </a:lnTo>
                  <a:lnTo>
                    <a:pt x="226441" y="3924312"/>
                  </a:lnTo>
                  <a:lnTo>
                    <a:pt x="247624" y="3962412"/>
                  </a:lnTo>
                  <a:lnTo>
                    <a:pt x="268135" y="4000512"/>
                  </a:lnTo>
                  <a:lnTo>
                    <a:pt x="287972" y="4038612"/>
                  </a:lnTo>
                  <a:lnTo>
                    <a:pt x="307124" y="4076712"/>
                  </a:lnTo>
                  <a:lnTo>
                    <a:pt x="325602" y="4127512"/>
                  </a:lnTo>
                  <a:lnTo>
                    <a:pt x="343395" y="4165612"/>
                  </a:lnTo>
                  <a:lnTo>
                    <a:pt x="360514" y="4203712"/>
                  </a:lnTo>
                  <a:lnTo>
                    <a:pt x="376961" y="4241812"/>
                  </a:lnTo>
                  <a:lnTo>
                    <a:pt x="392734" y="4279912"/>
                  </a:lnTo>
                  <a:lnTo>
                    <a:pt x="407822" y="4318012"/>
                  </a:lnTo>
                  <a:lnTo>
                    <a:pt x="422236" y="4368812"/>
                  </a:lnTo>
                  <a:lnTo>
                    <a:pt x="435978" y="4406912"/>
                  </a:lnTo>
                  <a:lnTo>
                    <a:pt x="449046" y="4445012"/>
                  </a:lnTo>
                  <a:lnTo>
                    <a:pt x="463219" y="4483112"/>
                  </a:lnTo>
                  <a:lnTo>
                    <a:pt x="478358" y="4521212"/>
                  </a:lnTo>
                  <a:lnTo>
                    <a:pt x="494436" y="4572012"/>
                  </a:lnTo>
                  <a:lnTo>
                    <a:pt x="511479" y="4610112"/>
                  </a:lnTo>
                  <a:lnTo>
                    <a:pt x="529475" y="4648212"/>
                  </a:lnTo>
                  <a:lnTo>
                    <a:pt x="548424" y="4686312"/>
                  </a:lnTo>
                  <a:lnTo>
                    <a:pt x="568325" y="4737112"/>
                  </a:lnTo>
                  <a:lnTo>
                    <a:pt x="589178" y="4775212"/>
                  </a:lnTo>
                  <a:lnTo>
                    <a:pt x="610997" y="4813312"/>
                  </a:lnTo>
                  <a:lnTo>
                    <a:pt x="633755" y="4851412"/>
                  </a:lnTo>
                  <a:lnTo>
                    <a:pt x="657479" y="4889512"/>
                  </a:lnTo>
                  <a:lnTo>
                    <a:pt x="682142" y="4927612"/>
                  </a:lnTo>
                  <a:lnTo>
                    <a:pt x="707771" y="4965712"/>
                  </a:lnTo>
                  <a:lnTo>
                    <a:pt x="734352" y="5003812"/>
                  </a:lnTo>
                  <a:lnTo>
                    <a:pt x="761885" y="5041912"/>
                  </a:lnTo>
                  <a:lnTo>
                    <a:pt x="790371" y="5080012"/>
                  </a:lnTo>
                  <a:lnTo>
                    <a:pt x="819810" y="5118112"/>
                  </a:lnTo>
                  <a:lnTo>
                    <a:pt x="850201" y="5156212"/>
                  </a:lnTo>
                  <a:lnTo>
                    <a:pt x="881557" y="5194312"/>
                  </a:lnTo>
                  <a:lnTo>
                    <a:pt x="913853" y="5232412"/>
                  </a:lnTo>
                  <a:lnTo>
                    <a:pt x="947115" y="5270512"/>
                  </a:lnTo>
                  <a:lnTo>
                    <a:pt x="981329" y="5308612"/>
                  </a:lnTo>
                  <a:lnTo>
                    <a:pt x="1016495" y="5334012"/>
                  </a:lnTo>
                  <a:lnTo>
                    <a:pt x="1052614" y="5372112"/>
                  </a:lnTo>
                  <a:lnTo>
                    <a:pt x="1089685" y="5410212"/>
                  </a:lnTo>
                  <a:lnTo>
                    <a:pt x="1127709" y="5448312"/>
                  </a:lnTo>
                  <a:lnTo>
                    <a:pt x="1166685" y="5473712"/>
                  </a:lnTo>
                  <a:lnTo>
                    <a:pt x="1206627" y="5511812"/>
                  </a:lnTo>
                  <a:lnTo>
                    <a:pt x="1247508" y="5549912"/>
                  </a:lnTo>
                  <a:lnTo>
                    <a:pt x="1289354" y="5575312"/>
                  </a:lnTo>
                  <a:lnTo>
                    <a:pt x="1332153" y="5613412"/>
                  </a:lnTo>
                  <a:lnTo>
                    <a:pt x="1375905" y="5651512"/>
                  </a:lnTo>
                  <a:lnTo>
                    <a:pt x="1420609" y="5676912"/>
                  </a:lnTo>
                  <a:lnTo>
                    <a:pt x="1466265" y="5715012"/>
                  </a:lnTo>
                  <a:lnTo>
                    <a:pt x="1512874" y="5740412"/>
                  </a:lnTo>
                  <a:lnTo>
                    <a:pt x="1560436" y="5778512"/>
                  </a:lnTo>
                  <a:lnTo>
                    <a:pt x="1608963" y="5803912"/>
                  </a:lnTo>
                  <a:lnTo>
                    <a:pt x="1658429" y="5842012"/>
                  </a:lnTo>
                  <a:lnTo>
                    <a:pt x="1708861" y="5867412"/>
                  </a:lnTo>
                  <a:lnTo>
                    <a:pt x="1939213" y="5994412"/>
                  </a:lnTo>
                  <a:lnTo>
                    <a:pt x="1985162" y="6007112"/>
                  </a:lnTo>
                  <a:lnTo>
                    <a:pt x="2031072" y="6032512"/>
                  </a:lnTo>
                  <a:lnTo>
                    <a:pt x="2351316" y="6121412"/>
                  </a:lnTo>
                  <a:lnTo>
                    <a:pt x="2396909" y="6121412"/>
                  </a:lnTo>
                  <a:lnTo>
                    <a:pt x="2442464" y="6134112"/>
                  </a:lnTo>
                  <a:lnTo>
                    <a:pt x="2487968" y="6134112"/>
                  </a:lnTo>
                  <a:lnTo>
                    <a:pt x="2533446" y="6146812"/>
                  </a:lnTo>
                  <a:lnTo>
                    <a:pt x="2714929" y="6146812"/>
                  </a:lnTo>
                  <a:lnTo>
                    <a:pt x="2760205" y="6134112"/>
                  </a:lnTo>
                  <a:lnTo>
                    <a:pt x="2805430" y="6134112"/>
                  </a:lnTo>
                  <a:lnTo>
                    <a:pt x="2850629" y="6121412"/>
                  </a:lnTo>
                  <a:lnTo>
                    <a:pt x="2895777" y="6121412"/>
                  </a:lnTo>
                  <a:lnTo>
                    <a:pt x="3165856" y="6045212"/>
                  </a:lnTo>
                  <a:lnTo>
                    <a:pt x="3210725" y="6019812"/>
                  </a:lnTo>
                  <a:lnTo>
                    <a:pt x="3255568" y="6007112"/>
                  </a:lnTo>
                  <a:lnTo>
                    <a:pt x="3300361" y="5981712"/>
                  </a:lnTo>
                  <a:lnTo>
                    <a:pt x="3345103" y="5969012"/>
                  </a:lnTo>
                  <a:lnTo>
                    <a:pt x="3523729" y="5867412"/>
                  </a:lnTo>
                  <a:lnTo>
                    <a:pt x="3568281" y="5829312"/>
                  </a:lnTo>
                  <a:lnTo>
                    <a:pt x="3612794" y="5803912"/>
                  </a:lnTo>
                  <a:lnTo>
                    <a:pt x="3657269" y="5765812"/>
                  </a:lnTo>
                  <a:lnTo>
                    <a:pt x="3741953" y="5715012"/>
                  </a:lnTo>
                  <a:lnTo>
                    <a:pt x="3784104" y="5676912"/>
                  </a:lnTo>
                  <a:lnTo>
                    <a:pt x="3826116" y="5651512"/>
                  </a:lnTo>
                  <a:lnTo>
                    <a:pt x="3867988" y="5613412"/>
                  </a:lnTo>
                  <a:lnTo>
                    <a:pt x="3909733" y="5588012"/>
                  </a:lnTo>
                  <a:lnTo>
                    <a:pt x="3951338" y="5549912"/>
                  </a:lnTo>
                  <a:lnTo>
                    <a:pt x="3992816" y="5524512"/>
                  </a:lnTo>
                  <a:lnTo>
                    <a:pt x="4034155" y="5486412"/>
                  </a:lnTo>
                  <a:lnTo>
                    <a:pt x="4075366" y="5461012"/>
                  </a:lnTo>
                  <a:lnTo>
                    <a:pt x="4116438" y="5422912"/>
                  </a:lnTo>
                  <a:lnTo>
                    <a:pt x="4157383" y="5397512"/>
                  </a:lnTo>
                  <a:lnTo>
                    <a:pt x="4198188" y="5359412"/>
                  </a:lnTo>
                  <a:lnTo>
                    <a:pt x="4238866" y="5334012"/>
                  </a:lnTo>
                  <a:lnTo>
                    <a:pt x="4279404" y="5295912"/>
                  </a:lnTo>
                  <a:lnTo>
                    <a:pt x="4319803" y="5270512"/>
                  </a:lnTo>
                  <a:lnTo>
                    <a:pt x="4360075" y="5232412"/>
                  </a:lnTo>
                  <a:lnTo>
                    <a:pt x="4400207" y="5207012"/>
                  </a:lnTo>
                  <a:lnTo>
                    <a:pt x="4440212" y="5168912"/>
                  </a:lnTo>
                  <a:lnTo>
                    <a:pt x="4480090" y="5143512"/>
                  </a:lnTo>
                  <a:lnTo>
                    <a:pt x="4559427" y="5067312"/>
                  </a:lnTo>
                  <a:lnTo>
                    <a:pt x="4598898" y="5041912"/>
                  </a:lnTo>
                  <a:lnTo>
                    <a:pt x="4638230" y="5003812"/>
                  </a:lnTo>
                  <a:lnTo>
                    <a:pt x="4677422" y="4978412"/>
                  </a:lnTo>
                  <a:lnTo>
                    <a:pt x="4716500" y="4940312"/>
                  </a:lnTo>
                  <a:lnTo>
                    <a:pt x="4755426" y="4914912"/>
                  </a:lnTo>
                  <a:lnTo>
                    <a:pt x="4832896" y="4838712"/>
                  </a:lnTo>
                  <a:lnTo>
                    <a:pt x="4871428" y="4813312"/>
                  </a:lnTo>
                  <a:lnTo>
                    <a:pt x="4948085" y="4737112"/>
                  </a:lnTo>
                  <a:lnTo>
                    <a:pt x="4986223" y="4711712"/>
                  </a:lnTo>
                  <a:lnTo>
                    <a:pt x="5062080" y="4635512"/>
                  </a:lnTo>
                  <a:lnTo>
                    <a:pt x="5099812" y="4610112"/>
                  </a:lnTo>
                  <a:lnTo>
                    <a:pt x="5174869" y="4533912"/>
                  </a:lnTo>
                  <a:lnTo>
                    <a:pt x="5212194" y="4508512"/>
                  </a:lnTo>
                  <a:lnTo>
                    <a:pt x="5286451" y="4432312"/>
                  </a:lnTo>
                  <a:lnTo>
                    <a:pt x="5323370" y="4406912"/>
                  </a:lnTo>
                  <a:lnTo>
                    <a:pt x="5433352" y="4292612"/>
                  </a:lnTo>
                  <a:lnTo>
                    <a:pt x="5471312" y="4267212"/>
                  </a:lnTo>
                  <a:lnTo>
                    <a:pt x="5507063" y="4229112"/>
                  </a:lnTo>
                  <a:lnTo>
                    <a:pt x="5540591" y="4191012"/>
                  </a:lnTo>
                  <a:lnTo>
                    <a:pt x="5571922" y="4152912"/>
                  </a:lnTo>
                  <a:lnTo>
                    <a:pt x="5601043" y="4114812"/>
                  </a:lnTo>
                  <a:lnTo>
                    <a:pt x="5627954" y="4076712"/>
                  </a:lnTo>
                  <a:lnTo>
                    <a:pt x="5652668" y="4038612"/>
                  </a:lnTo>
                  <a:lnTo>
                    <a:pt x="5675160" y="4000512"/>
                  </a:lnTo>
                  <a:lnTo>
                    <a:pt x="5695442" y="3962412"/>
                  </a:lnTo>
                  <a:lnTo>
                    <a:pt x="5713514" y="3937012"/>
                  </a:lnTo>
                  <a:lnTo>
                    <a:pt x="5729389" y="3898912"/>
                  </a:lnTo>
                  <a:lnTo>
                    <a:pt x="5743041" y="3860812"/>
                  </a:lnTo>
                  <a:lnTo>
                    <a:pt x="5754497" y="3822712"/>
                  </a:lnTo>
                  <a:lnTo>
                    <a:pt x="5763730" y="3784612"/>
                  </a:lnTo>
                  <a:lnTo>
                    <a:pt x="5770765" y="3746512"/>
                  </a:lnTo>
                  <a:lnTo>
                    <a:pt x="5775579" y="3721112"/>
                  </a:lnTo>
                  <a:lnTo>
                    <a:pt x="5778195" y="3683012"/>
                  </a:lnTo>
                  <a:lnTo>
                    <a:pt x="5778601" y="3644912"/>
                  </a:lnTo>
                  <a:close/>
                </a:path>
              </a:pathLst>
            </a:custGeom>
            <a:solidFill>
              <a:srgbClr val="F6E1C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521189"/>
              <a:ext cx="4886323" cy="475297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306817" y="4624980"/>
            <a:ext cx="5981700" cy="5652135"/>
            <a:chOff x="12306817" y="4624980"/>
            <a:chExt cx="5981700" cy="5652135"/>
          </a:xfrm>
        </p:grpSpPr>
        <p:sp>
          <p:nvSpPr>
            <p:cNvPr id="7" name="object 7"/>
            <p:cNvSpPr/>
            <p:nvPr/>
          </p:nvSpPr>
          <p:spPr>
            <a:xfrm>
              <a:off x="12306808" y="4624984"/>
              <a:ext cx="5981700" cy="5651500"/>
            </a:xfrm>
            <a:custGeom>
              <a:avLst/>
              <a:gdLst/>
              <a:ahLst/>
              <a:cxnLst/>
              <a:rect l="l" t="t" r="r" b="b"/>
              <a:pathLst>
                <a:path w="5981700" h="5651500">
                  <a:moveTo>
                    <a:pt x="5981179" y="2908300"/>
                  </a:moveTo>
                  <a:lnTo>
                    <a:pt x="5935446" y="2895600"/>
                  </a:lnTo>
                  <a:lnTo>
                    <a:pt x="5888774" y="2895600"/>
                  </a:lnTo>
                  <a:lnTo>
                    <a:pt x="5797969" y="2870200"/>
                  </a:lnTo>
                  <a:lnTo>
                    <a:pt x="5668149" y="2832100"/>
                  </a:lnTo>
                  <a:lnTo>
                    <a:pt x="5626582" y="2806700"/>
                  </a:lnTo>
                  <a:lnTo>
                    <a:pt x="5545975" y="2781300"/>
                  </a:lnTo>
                  <a:lnTo>
                    <a:pt x="5506948" y="2755900"/>
                  </a:lnTo>
                  <a:lnTo>
                    <a:pt x="5468772" y="2730500"/>
                  </a:lnTo>
                  <a:lnTo>
                    <a:pt x="5431447" y="2717800"/>
                  </a:lnTo>
                  <a:lnTo>
                    <a:pt x="5394972" y="2692400"/>
                  </a:lnTo>
                  <a:lnTo>
                    <a:pt x="5359336" y="2667000"/>
                  </a:lnTo>
                  <a:lnTo>
                    <a:pt x="5324564" y="2641600"/>
                  </a:lnTo>
                  <a:lnTo>
                    <a:pt x="5290629" y="2616200"/>
                  </a:lnTo>
                  <a:lnTo>
                    <a:pt x="5257558" y="2590800"/>
                  </a:lnTo>
                  <a:lnTo>
                    <a:pt x="5225326" y="2565400"/>
                  </a:lnTo>
                  <a:lnTo>
                    <a:pt x="5193944" y="2540000"/>
                  </a:lnTo>
                  <a:lnTo>
                    <a:pt x="5163413" y="2514600"/>
                  </a:lnTo>
                  <a:lnTo>
                    <a:pt x="5133733" y="2476500"/>
                  </a:lnTo>
                  <a:lnTo>
                    <a:pt x="5104904" y="2451100"/>
                  </a:lnTo>
                  <a:lnTo>
                    <a:pt x="5076914" y="2413000"/>
                  </a:lnTo>
                  <a:lnTo>
                    <a:pt x="5049786" y="2387600"/>
                  </a:lnTo>
                  <a:lnTo>
                    <a:pt x="5023497" y="2349500"/>
                  </a:lnTo>
                  <a:lnTo>
                    <a:pt x="4998072" y="2311400"/>
                  </a:lnTo>
                  <a:lnTo>
                    <a:pt x="4973485" y="2273300"/>
                  </a:lnTo>
                  <a:lnTo>
                    <a:pt x="4949749" y="2235200"/>
                  </a:lnTo>
                  <a:lnTo>
                    <a:pt x="4926863" y="2197100"/>
                  </a:lnTo>
                  <a:lnTo>
                    <a:pt x="4904829" y="2159000"/>
                  </a:lnTo>
                  <a:lnTo>
                    <a:pt x="4883632" y="2120900"/>
                  </a:lnTo>
                  <a:lnTo>
                    <a:pt x="4863300" y="2070100"/>
                  </a:lnTo>
                  <a:lnTo>
                    <a:pt x="4843818" y="2032000"/>
                  </a:lnTo>
                  <a:lnTo>
                    <a:pt x="4825174" y="1993900"/>
                  </a:lnTo>
                  <a:lnTo>
                    <a:pt x="4807382" y="1943100"/>
                  </a:lnTo>
                  <a:lnTo>
                    <a:pt x="4790452" y="1892300"/>
                  </a:lnTo>
                  <a:lnTo>
                    <a:pt x="4774362" y="1854200"/>
                  </a:lnTo>
                  <a:lnTo>
                    <a:pt x="4759122" y="1803400"/>
                  </a:lnTo>
                  <a:lnTo>
                    <a:pt x="4744720" y="1752600"/>
                  </a:lnTo>
                  <a:lnTo>
                    <a:pt x="4731182" y="1701800"/>
                  </a:lnTo>
                  <a:lnTo>
                    <a:pt x="4718494" y="1651000"/>
                  </a:lnTo>
                  <a:lnTo>
                    <a:pt x="4706645" y="1600200"/>
                  </a:lnTo>
                  <a:lnTo>
                    <a:pt x="4695660" y="1549400"/>
                  </a:lnTo>
                  <a:lnTo>
                    <a:pt x="4685512" y="1498600"/>
                  </a:lnTo>
                  <a:lnTo>
                    <a:pt x="4676229" y="1435100"/>
                  </a:lnTo>
                  <a:lnTo>
                    <a:pt x="4667783" y="1384300"/>
                  </a:lnTo>
                  <a:lnTo>
                    <a:pt x="4660189" y="1320800"/>
                  </a:lnTo>
                  <a:lnTo>
                    <a:pt x="4646422" y="1206500"/>
                  </a:lnTo>
                  <a:lnTo>
                    <a:pt x="4638548" y="1143000"/>
                  </a:lnTo>
                  <a:lnTo>
                    <a:pt x="4629785" y="1092200"/>
                  </a:lnTo>
                  <a:lnTo>
                    <a:pt x="4620145" y="1028700"/>
                  </a:lnTo>
                  <a:lnTo>
                    <a:pt x="4609643" y="977900"/>
                  </a:lnTo>
                  <a:lnTo>
                    <a:pt x="4598263" y="927100"/>
                  </a:lnTo>
                  <a:lnTo>
                    <a:pt x="4586008" y="876300"/>
                  </a:lnTo>
                  <a:lnTo>
                    <a:pt x="4572876" y="825500"/>
                  </a:lnTo>
                  <a:lnTo>
                    <a:pt x="4558881" y="774700"/>
                  </a:lnTo>
                  <a:lnTo>
                    <a:pt x="4543996" y="723900"/>
                  </a:lnTo>
                  <a:lnTo>
                    <a:pt x="4528248" y="685800"/>
                  </a:lnTo>
                  <a:lnTo>
                    <a:pt x="4511624" y="635000"/>
                  </a:lnTo>
                  <a:lnTo>
                    <a:pt x="4494123" y="596900"/>
                  </a:lnTo>
                  <a:lnTo>
                    <a:pt x="4475746" y="546100"/>
                  </a:lnTo>
                  <a:lnTo>
                    <a:pt x="4456506" y="508000"/>
                  </a:lnTo>
                  <a:lnTo>
                    <a:pt x="4436376" y="469900"/>
                  </a:lnTo>
                  <a:lnTo>
                    <a:pt x="4415383" y="431800"/>
                  </a:lnTo>
                  <a:lnTo>
                    <a:pt x="4393514" y="406400"/>
                  </a:lnTo>
                  <a:lnTo>
                    <a:pt x="4370768" y="368300"/>
                  </a:lnTo>
                  <a:lnTo>
                    <a:pt x="4347159" y="330200"/>
                  </a:lnTo>
                  <a:lnTo>
                    <a:pt x="4322661" y="304800"/>
                  </a:lnTo>
                  <a:lnTo>
                    <a:pt x="4297299" y="279400"/>
                  </a:lnTo>
                  <a:lnTo>
                    <a:pt x="4271061" y="241300"/>
                  </a:lnTo>
                  <a:lnTo>
                    <a:pt x="4243946" y="215900"/>
                  </a:lnTo>
                  <a:lnTo>
                    <a:pt x="4215955" y="190500"/>
                  </a:lnTo>
                  <a:lnTo>
                    <a:pt x="4187101" y="165100"/>
                  </a:lnTo>
                  <a:lnTo>
                    <a:pt x="4157357" y="152400"/>
                  </a:lnTo>
                  <a:lnTo>
                    <a:pt x="4126750" y="127000"/>
                  </a:lnTo>
                  <a:lnTo>
                    <a:pt x="4095267" y="114300"/>
                  </a:lnTo>
                  <a:lnTo>
                    <a:pt x="4062907" y="88900"/>
                  </a:lnTo>
                  <a:lnTo>
                    <a:pt x="3995572" y="63500"/>
                  </a:lnTo>
                  <a:lnTo>
                    <a:pt x="3924731" y="38100"/>
                  </a:lnTo>
                  <a:lnTo>
                    <a:pt x="3850411" y="12700"/>
                  </a:lnTo>
                  <a:lnTo>
                    <a:pt x="3811930" y="12700"/>
                  </a:lnTo>
                  <a:lnTo>
                    <a:pt x="3772585" y="0"/>
                  </a:lnTo>
                  <a:lnTo>
                    <a:pt x="3472662" y="0"/>
                  </a:lnTo>
                  <a:lnTo>
                    <a:pt x="3426320" y="12700"/>
                  </a:lnTo>
                  <a:lnTo>
                    <a:pt x="3379101" y="12700"/>
                  </a:lnTo>
                  <a:lnTo>
                    <a:pt x="3232200" y="50800"/>
                  </a:lnTo>
                  <a:lnTo>
                    <a:pt x="2981896" y="114300"/>
                  </a:lnTo>
                  <a:lnTo>
                    <a:pt x="2933331" y="139700"/>
                  </a:lnTo>
                  <a:lnTo>
                    <a:pt x="2837662" y="165100"/>
                  </a:lnTo>
                  <a:lnTo>
                    <a:pt x="2790583" y="190500"/>
                  </a:lnTo>
                  <a:lnTo>
                    <a:pt x="2744000" y="203200"/>
                  </a:lnTo>
                  <a:lnTo>
                    <a:pt x="2697899" y="228600"/>
                  </a:lnTo>
                  <a:lnTo>
                    <a:pt x="2652306" y="241300"/>
                  </a:lnTo>
                  <a:lnTo>
                    <a:pt x="2562606" y="292100"/>
                  </a:lnTo>
                  <a:lnTo>
                    <a:pt x="2518486" y="304800"/>
                  </a:lnTo>
                  <a:lnTo>
                    <a:pt x="2431758" y="355600"/>
                  </a:lnTo>
                  <a:lnTo>
                    <a:pt x="2347010" y="406400"/>
                  </a:lnTo>
                  <a:lnTo>
                    <a:pt x="2264257" y="457200"/>
                  </a:lnTo>
                  <a:lnTo>
                    <a:pt x="2183485" y="508000"/>
                  </a:lnTo>
                  <a:lnTo>
                    <a:pt x="2143836" y="533400"/>
                  </a:lnTo>
                  <a:lnTo>
                    <a:pt x="2104694" y="571500"/>
                  </a:lnTo>
                  <a:lnTo>
                    <a:pt x="2027885" y="622300"/>
                  </a:lnTo>
                  <a:lnTo>
                    <a:pt x="1990217" y="660400"/>
                  </a:lnTo>
                  <a:lnTo>
                    <a:pt x="1916391" y="711200"/>
                  </a:lnTo>
                  <a:lnTo>
                    <a:pt x="1880222" y="749300"/>
                  </a:lnTo>
                  <a:lnTo>
                    <a:pt x="1844548" y="787400"/>
                  </a:lnTo>
                  <a:lnTo>
                    <a:pt x="1809369" y="812800"/>
                  </a:lnTo>
                  <a:lnTo>
                    <a:pt x="1774685" y="850900"/>
                  </a:lnTo>
                  <a:lnTo>
                    <a:pt x="1740496" y="889000"/>
                  </a:lnTo>
                  <a:lnTo>
                    <a:pt x="1706803" y="914400"/>
                  </a:lnTo>
                  <a:lnTo>
                    <a:pt x="1673606" y="952500"/>
                  </a:lnTo>
                  <a:lnTo>
                    <a:pt x="1640903" y="990600"/>
                  </a:lnTo>
                  <a:lnTo>
                    <a:pt x="1608709" y="1028700"/>
                  </a:lnTo>
                  <a:lnTo>
                    <a:pt x="1576997" y="1066800"/>
                  </a:lnTo>
                  <a:lnTo>
                    <a:pt x="1545793" y="1104900"/>
                  </a:lnTo>
                  <a:lnTo>
                    <a:pt x="1515071" y="1143000"/>
                  </a:lnTo>
                  <a:lnTo>
                    <a:pt x="1484858" y="1181100"/>
                  </a:lnTo>
                  <a:lnTo>
                    <a:pt x="1455127" y="1231900"/>
                  </a:lnTo>
                  <a:lnTo>
                    <a:pt x="1425905" y="1270000"/>
                  </a:lnTo>
                  <a:lnTo>
                    <a:pt x="1397177" y="1308100"/>
                  </a:lnTo>
                  <a:lnTo>
                    <a:pt x="1368933" y="1346200"/>
                  </a:lnTo>
                  <a:lnTo>
                    <a:pt x="1341196" y="1397000"/>
                  </a:lnTo>
                  <a:lnTo>
                    <a:pt x="1313954" y="1435100"/>
                  </a:lnTo>
                  <a:lnTo>
                    <a:pt x="1287564" y="1485900"/>
                  </a:lnTo>
                  <a:lnTo>
                    <a:pt x="1235163" y="1562100"/>
                  </a:lnTo>
                  <a:lnTo>
                    <a:pt x="1209154" y="1612900"/>
                  </a:lnTo>
                  <a:lnTo>
                    <a:pt x="1183271" y="1651000"/>
                  </a:lnTo>
                  <a:lnTo>
                    <a:pt x="1157516" y="1701800"/>
                  </a:lnTo>
                  <a:lnTo>
                    <a:pt x="1106385" y="1778000"/>
                  </a:lnTo>
                  <a:lnTo>
                    <a:pt x="1081011" y="1828800"/>
                  </a:lnTo>
                  <a:lnTo>
                    <a:pt x="1055763" y="1866900"/>
                  </a:lnTo>
                  <a:lnTo>
                    <a:pt x="1030643" y="1917700"/>
                  </a:lnTo>
                  <a:lnTo>
                    <a:pt x="1005649" y="1955800"/>
                  </a:lnTo>
                  <a:lnTo>
                    <a:pt x="980782" y="2006600"/>
                  </a:lnTo>
                  <a:lnTo>
                    <a:pt x="956043" y="2044700"/>
                  </a:lnTo>
                  <a:lnTo>
                    <a:pt x="931430" y="2095500"/>
                  </a:lnTo>
                  <a:lnTo>
                    <a:pt x="906945" y="2133600"/>
                  </a:lnTo>
                  <a:lnTo>
                    <a:pt x="882586" y="2184400"/>
                  </a:lnTo>
                  <a:lnTo>
                    <a:pt x="858354" y="2222500"/>
                  </a:lnTo>
                  <a:lnTo>
                    <a:pt x="834263" y="2273300"/>
                  </a:lnTo>
                  <a:lnTo>
                    <a:pt x="810285" y="2311400"/>
                  </a:lnTo>
                  <a:lnTo>
                    <a:pt x="786434" y="2362200"/>
                  </a:lnTo>
                  <a:lnTo>
                    <a:pt x="762711" y="2400300"/>
                  </a:lnTo>
                  <a:lnTo>
                    <a:pt x="739114" y="2451100"/>
                  </a:lnTo>
                  <a:lnTo>
                    <a:pt x="715645" y="2489200"/>
                  </a:lnTo>
                  <a:lnTo>
                    <a:pt x="692302" y="2540000"/>
                  </a:lnTo>
                  <a:lnTo>
                    <a:pt x="669086" y="2578100"/>
                  </a:lnTo>
                  <a:lnTo>
                    <a:pt x="645998" y="2628900"/>
                  </a:lnTo>
                  <a:lnTo>
                    <a:pt x="623036" y="2667000"/>
                  </a:lnTo>
                  <a:lnTo>
                    <a:pt x="600202" y="2717800"/>
                  </a:lnTo>
                  <a:lnTo>
                    <a:pt x="577507" y="2755900"/>
                  </a:lnTo>
                  <a:lnTo>
                    <a:pt x="554926" y="2806700"/>
                  </a:lnTo>
                  <a:lnTo>
                    <a:pt x="532472" y="2844800"/>
                  </a:lnTo>
                  <a:lnTo>
                    <a:pt x="510146" y="2895600"/>
                  </a:lnTo>
                  <a:lnTo>
                    <a:pt x="487946" y="2946400"/>
                  </a:lnTo>
                  <a:lnTo>
                    <a:pt x="465874" y="2984500"/>
                  </a:lnTo>
                  <a:lnTo>
                    <a:pt x="443928" y="3035300"/>
                  </a:lnTo>
                  <a:lnTo>
                    <a:pt x="422122" y="3073400"/>
                  </a:lnTo>
                  <a:lnTo>
                    <a:pt x="400431" y="3124200"/>
                  </a:lnTo>
                  <a:lnTo>
                    <a:pt x="378866" y="3162300"/>
                  </a:lnTo>
                  <a:lnTo>
                    <a:pt x="357428" y="3213100"/>
                  </a:lnTo>
                  <a:lnTo>
                    <a:pt x="336118" y="3263900"/>
                  </a:lnTo>
                  <a:lnTo>
                    <a:pt x="314934" y="3302000"/>
                  </a:lnTo>
                  <a:lnTo>
                    <a:pt x="293890" y="3352800"/>
                  </a:lnTo>
                  <a:lnTo>
                    <a:pt x="272961" y="3403600"/>
                  </a:lnTo>
                  <a:lnTo>
                    <a:pt x="252158" y="3441700"/>
                  </a:lnTo>
                  <a:lnTo>
                    <a:pt x="231482" y="3492500"/>
                  </a:lnTo>
                  <a:lnTo>
                    <a:pt x="210934" y="3530600"/>
                  </a:lnTo>
                  <a:lnTo>
                    <a:pt x="190525" y="3581400"/>
                  </a:lnTo>
                  <a:lnTo>
                    <a:pt x="170230" y="3632200"/>
                  </a:lnTo>
                  <a:lnTo>
                    <a:pt x="150063" y="3670300"/>
                  </a:lnTo>
                  <a:lnTo>
                    <a:pt x="128562" y="3721100"/>
                  </a:lnTo>
                  <a:lnTo>
                    <a:pt x="108712" y="3771900"/>
                  </a:lnTo>
                  <a:lnTo>
                    <a:pt x="90525" y="3822700"/>
                  </a:lnTo>
                  <a:lnTo>
                    <a:pt x="74002" y="3873500"/>
                  </a:lnTo>
                  <a:lnTo>
                    <a:pt x="59143" y="3924300"/>
                  </a:lnTo>
                  <a:lnTo>
                    <a:pt x="45935" y="3975100"/>
                  </a:lnTo>
                  <a:lnTo>
                    <a:pt x="34391" y="4013200"/>
                  </a:lnTo>
                  <a:lnTo>
                    <a:pt x="24511" y="4064000"/>
                  </a:lnTo>
                  <a:lnTo>
                    <a:pt x="16294" y="4114800"/>
                  </a:lnTo>
                  <a:lnTo>
                    <a:pt x="9728" y="4152900"/>
                  </a:lnTo>
                  <a:lnTo>
                    <a:pt x="4826" y="4203700"/>
                  </a:lnTo>
                  <a:lnTo>
                    <a:pt x="1587" y="4241800"/>
                  </a:lnTo>
                  <a:lnTo>
                    <a:pt x="0" y="4292600"/>
                  </a:lnTo>
                  <a:lnTo>
                    <a:pt x="76" y="4330700"/>
                  </a:lnTo>
                  <a:lnTo>
                    <a:pt x="1816" y="4368800"/>
                  </a:lnTo>
                  <a:lnTo>
                    <a:pt x="5219" y="4406900"/>
                  </a:lnTo>
                  <a:lnTo>
                    <a:pt x="10274" y="4457700"/>
                  </a:lnTo>
                  <a:lnTo>
                    <a:pt x="16992" y="4495800"/>
                  </a:lnTo>
                  <a:lnTo>
                    <a:pt x="25374" y="4533900"/>
                  </a:lnTo>
                  <a:lnTo>
                    <a:pt x="35420" y="4572000"/>
                  </a:lnTo>
                  <a:lnTo>
                    <a:pt x="47117" y="4610100"/>
                  </a:lnTo>
                  <a:lnTo>
                    <a:pt x="60477" y="4648200"/>
                  </a:lnTo>
                  <a:lnTo>
                    <a:pt x="75501" y="4686300"/>
                  </a:lnTo>
                  <a:lnTo>
                    <a:pt x="92176" y="4711700"/>
                  </a:lnTo>
                  <a:lnTo>
                    <a:pt x="110515" y="4749800"/>
                  </a:lnTo>
                  <a:lnTo>
                    <a:pt x="130517" y="4787900"/>
                  </a:lnTo>
                  <a:lnTo>
                    <a:pt x="152184" y="4813300"/>
                  </a:lnTo>
                  <a:lnTo>
                    <a:pt x="175501" y="4851400"/>
                  </a:lnTo>
                  <a:lnTo>
                    <a:pt x="200482" y="4876800"/>
                  </a:lnTo>
                  <a:lnTo>
                    <a:pt x="227126" y="4914900"/>
                  </a:lnTo>
                  <a:lnTo>
                    <a:pt x="255422" y="4940300"/>
                  </a:lnTo>
                  <a:lnTo>
                    <a:pt x="285394" y="4978400"/>
                  </a:lnTo>
                  <a:lnTo>
                    <a:pt x="317017" y="5003800"/>
                  </a:lnTo>
                  <a:lnTo>
                    <a:pt x="350291" y="5029200"/>
                  </a:lnTo>
                  <a:lnTo>
                    <a:pt x="385241" y="5054600"/>
                  </a:lnTo>
                  <a:lnTo>
                    <a:pt x="421843" y="5092700"/>
                  </a:lnTo>
                  <a:lnTo>
                    <a:pt x="460108" y="5118100"/>
                  </a:lnTo>
                  <a:lnTo>
                    <a:pt x="500024" y="5143500"/>
                  </a:lnTo>
                  <a:lnTo>
                    <a:pt x="541616" y="5168900"/>
                  </a:lnTo>
                  <a:lnTo>
                    <a:pt x="584860" y="5194300"/>
                  </a:lnTo>
                  <a:lnTo>
                    <a:pt x="629767" y="5207000"/>
                  </a:lnTo>
                  <a:lnTo>
                    <a:pt x="676325" y="5232400"/>
                  </a:lnTo>
                  <a:lnTo>
                    <a:pt x="724547" y="5257800"/>
                  </a:lnTo>
                  <a:lnTo>
                    <a:pt x="774433" y="5283200"/>
                  </a:lnTo>
                  <a:lnTo>
                    <a:pt x="825982" y="5295900"/>
                  </a:lnTo>
                  <a:lnTo>
                    <a:pt x="991374" y="5372100"/>
                  </a:lnTo>
                  <a:lnTo>
                    <a:pt x="1045184" y="5384800"/>
                  </a:lnTo>
                  <a:lnTo>
                    <a:pt x="1202677" y="5461000"/>
                  </a:lnTo>
                  <a:lnTo>
                    <a:pt x="1304378" y="5511800"/>
                  </a:lnTo>
                  <a:lnTo>
                    <a:pt x="1354239" y="5524500"/>
                  </a:lnTo>
                  <a:lnTo>
                    <a:pt x="1451991" y="5575300"/>
                  </a:lnTo>
                  <a:lnTo>
                    <a:pt x="1547114" y="5626100"/>
                  </a:lnTo>
                  <a:lnTo>
                    <a:pt x="1593684" y="5651500"/>
                  </a:lnTo>
                  <a:lnTo>
                    <a:pt x="5981179" y="5651500"/>
                  </a:lnTo>
                  <a:lnTo>
                    <a:pt x="5981179" y="2908300"/>
                  </a:lnTo>
                  <a:close/>
                </a:path>
              </a:pathLst>
            </a:custGeom>
            <a:solidFill>
              <a:srgbClr val="F6E1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25668" y="4714328"/>
              <a:ext cx="5962650" cy="5562600"/>
            </a:xfrm>
            <a:custGeom>
              <a:avLst/>
              <a:gdLst/>
              <a:ahLst/>
              <a:cxnLst/>
              <a:rect l="l" t="t" r="r" b="b"/>
              <a:pathLst>
                <a:path w="5962650" h="5562600">
                  <a:moveTo>
                    <a:pt x="5962320" y="3733800"/>
                  </a:moveTo>
                  <a:lnTo>
                    <a:pt x="5944743" y="3721100"/>
                  </a:lnTo>
                  <a:lnTo>
                    <a:pt x="5910440" y="3683000"/>
                  </a:lnTo>
                  <a:lnTo>
                    <a:pt x="5877357" y="3657600"/>
                  </a:lnTo>
                  <a:lnTo>
                    <a:pt x="5845492" y="3619500"/>
                  </a:lnTo>
                  <a:lnTo>
                    <a:pt x="5814834" y="3594100"/>
                  </a:lnTo>
                  <a:lnTo>
                    <a:pt x="5785383" y="3556000"/>
                  </a:lnTo>
                  <a:lnTo>
                    <a:pt x="5757151" y="3517900"/>
                  </a:lnTo>
                  <a:lnTo>
                    <a:pt x="5730138" y="3492500"/>
                  </a:lnTo>
                  <a:lnTo>
                    <a:pt x="5704319" y="3454400"/>
                  </a:lnTo>
                  <a:lnTo>
                    <a:pt x="5679732" y="3416300"/>
                  </a:lnTo>
                  <a:lnTo>
                    <a:pt x="5656351" y="3378200"/>
                  </a:lnTo>
                  <a:lnTo>
                    <a:pt x="5634177" y="3352800"/>
                  </a:lnTo>
                  <a:lnTo>
                    <a:pt x="5613222" y="3314700"/>
                  </a:lnTo>
                  <a:lnTo>
                    <a:pt x="5593473" y="3276600"/>
                  </a:lnTo>
                  <a:lnTo>
                    <a:pt x="5574944" y="3238500"/>
                  </a:lnTo>
                  <a:lnTo>
                    <a:pt x="5557621" y="3200400"/>
                  </a:lnTo>
                  <a:lnTo>
                    <a:pt x="5541505" y="3162300"/>
                  </a:lnTo>
                  <a:lnTo>
                    <a:pt x="5526608" y="3124200"/>
                  </a:lnTo>
                  <a:lnTo>
                    <a:pt x="5512930" y="3073400"/>
                  </a:lnTo>
                  <a:lnTo>
                    <a:pt x="5500459" y="3035300"/>
                  </a:lnTo>
                  <a:lnTo>
                    <a:pt x="5489194" y="2997200"/>
                  </a:lnTo>
                  <a:lnTo>
                    <a:pt x="5479148" y="2959100"/>
                  </a:lnTo>
                  <a:lnTo>
                    <a:pt x="5470322" y="2908300"/>
                  </a:lnTo>
                  <a:lnTo>
                    <a:pt x="5462702" y="2870200"/>
                  </a:lnTo>
                  <a:lnTo>
                    <a:pt x="5456288" y="2819400"/>
                  </a:lnTo>
                  <a:lnTo>
                    <a:pt x="5451094" y="2781300"/>
                  </a:lnTo>
                  <a:lnTo>
                    <a:pt x="5447106" y="2730500"/>
                  </a:lnTo>
                  <a:lnTo>
                    <a:pt x="5444337" y="2692400"/>
                  </a:lnTo>
                  <a:lnTo>
                    <a:pt x="5442775" y="2641600"/>
                  </a:lnTo>
                  <a:lnTo>
                    <a:pt x="5442432" y="2603500"/>
                  </a:lnTo>
                  <a:lnTo>
                    <a:pt x="5443296" y="2552700"/>
                  </a:lnTo>
                  <a:lnTo>
                    <a:pt x="5445379" y="2501900"/>
                  </a:lnTo>
                  <a:lnTo>
                    <a:pt x="5448668" y="2451100"/>
                  </a:lnTo>
                  <a:lnTo>
                    <a:pt x="5453164" y="2400300"/>
                  </a:lnTo>
                  <a:lnTo>
                    <a:pt x="5458879" y="2362200"/>
                  </a:lnTo>
                  <a:lnTo>
                    <a:pt x="5465813" y="2311400"/>
                  </a:lnTo>
                  <a:lnTo>
                    <a:pt x="5473954" y="2260600"/>
                  </a:lnTo>
                  <a:lnTo>
                    <a:pt x="5483301" y="2209800"/>
                  </a:lnTo>
                  <a:lnTo>
                    <a:pt x="5493867" y="2159000"/>
                  </a:lnTo>
                  <a:lnTo>
                    <a:pt x="5505640" y="2095500"/>
                  </a:lnTo>
                  <a:lnTo>
                    <a:pt x="5518632" y="2044700"/>
                  </a:lnTo>
                  <a:lnTo>
                    <a:pt x="5532844" y="1993900"/>
                  </a:lnTo>
                  <a:lnTo>
                    <a:pt x="5548261" y="1943100"/>
                  </a:lnTo>
                  <a:lnTo>
                    <a:pt x="5564886" y="1892300"/>
                  </a:lnTo>
                  <a:lnTo>
                    <a:pt x="5582717" y="1828800"/>
                  </a:lnTo>
                  <a:lnTo>
                    <a:pt x="5621502" y="1714500"/>
                  </a:lnTo>
                  <a:lnTo>
                    <a:pt x="5639816" y="1663700"/>
                  </a:lnTo>
                  <a:lnTo>
                    <a:pt x="5656694" y="1600200"/>
                  </a:lnTo>
                  <a:lnTo>
                    <a:pt x="5672163" y="1549400"/>
                  </a:lnTo>
                  <a:lnTo>
                    <a:pt x="5686196" y="1498600"/>
                  </a:lnTo>
                  <a:lnTo>
                    <a:pt x="5698807" y="1447800"/>
                  </a:lnTo>
                  <a:lnTo>
                    <a:pt x="5709983" y="1397000"/>
                  </a:lnTo>
                  <a:lnTo>
                    <a:pt x="5719750" y="1346200"/>
                  </a:lnTo>
                  <a:lnTo>
                    <a:pt x="5728081" y="1295400"/>
                  </a:lnTo>
                  <a:lnTo>
                    <a:pt x="5734990" y="1244600"/>
                  </a:lnTo>
                  <a:lnTo>
                    <a:pt x="5740476" y="1193800"/>
                  </a:lnTo>
                  <a:lnTo>
                    <a:pt x="5744540" y="1143000"/>
                  </a:lnTo>
                  <a:lnTo>
                    <a:pt x="5747182" y="1104900"/>
                  </a:lnTo>
                  <a:lnTo>
                    <a:pt x="5748388" y="1054100"/>
                  </a:lnTo>
                  <a:lnTo>
                    <a:pt x="5748172" y="1016000"/>
                  </a:lnTo>
                  <a:lnTo>
                    <a:pt x="5746534" y="965200"/>
                  </a:lnTo>
                  <a:lnTo>
                    <a:pt x="5743473" y="927100"/>
                  </a:lnTo>
                  <a:lnTo>
                    <a:pt x="5738990" y="889000"/>
                  </a:lnTo>
                  <a:lnTo>
                    <a:pt x="5733085" y="838200"/>
                  </a:lnTo>
                  <a:lnTo>
                    <a:pt x="5725744" y="800100"/>
                  </a:lnTo>
                  <a:lnTo>
                    <a:pt x="5716981" y="762000"/>
                  </a:lnTo>
                  <a:lnTo>
                    <a:pt x="5706796" y="723900"/>
                  </a:lnTo>
                  <a:lnTo>
                    <a:pt x="5695188" y="685800"/>
                  </a:lnTo>
                  <a:lnTo>
                    <a:pt x="5682158" y="660400"/>
                  </a:lnTo>
                  <a:lnTo>
                    <a:pt x="5667692" y="622300"/>
                  </a:lnTo>
                  <a:lnTo>
                    <a:pt x="5651817" y="584200"/>
                  </a:lnTo>
                  <a:lnTo>
                    <a:pt x="5634507" y="558800"/>
                  </a:lnTo>
                  <a:lnTo>
                    <a:pt x="5615775" y="520700"/>
                  </a:lnTo>
                  <a:lnTo>
                    <a:pt x="5595620" y="495300"/>
                  </a:lnTo>
                  <a:lnTo>
                    <a:pt x="5574030" y="457200"/>
                  </a:lnTo>
                  <a:lnTo>
                    <a:pt x="5526595" y="406400"/>
                  </a:lnTo>
                  <a:lnTo>
                    <a:pt x="5473458" y="355600"/>
                  </a:lnTo>
                  <a:lnTo>
                    <a:pt x="5444756" y="330200"/>
                  </a:lnTo>
                  <a:lnTo>
                    <a:pt x="5414619" y="304800"/>
                  </a:lnTo>
                  <a:lnTo>
                    <a:pt x="5383060" y="279400"/>
                  </a:lnTo>
                  <a:lnTo>
                    <a:pt x="5350091" y="254000"/>
                  </a:lnTo>
                  <a:lnTo>
                    <a:pt x="5315686" y="241300"/>
                  </a:lnTo>
                  <a:lnTo>
                    <a:pt x="5279860" y="215900"/>
                  </a:lnTo>
                  <a:lnTo>
                    <a:pt x="5242598" y="190500"/>
                  </a:lnTo>
                  <a:lnTo>
                    <a:pt x="5203926" y="177800"/>
                  </a:lnTo>
                  <a:lnTo>
                    <a:pt x="5163820" y="165100"/>
                  </a:lnTo>
                  <a:lnTo>
                    <a:pt x="5122291" y="139700"/>
                  </a:lnTo>
                  <a:lnTo>
                    <a:pt x="5079339" y="127000"/>
                  </a:lnTo>
                  <a:lnTo>
                    <a:pt x="4989169" y="101600"/>
                  </a:lnTo>
                  <a:lnTo>
                    <a:pt x="4893284" y="76200"/>
                  </a:lnTo>
                  <a:lnTo>
                    <a:pt x="4791481" y="50800"/>
                  </a:lnTo>
                  <a:lnTo>
                    <a:pt x="4739919" y="50800"/>
                  </a:lnTo>
                  <a:lnTo>
                    <a:pt x="4637316" y="25400"/>
                  </a:lnTo>
                  <a:lnTo>
                    <a:pt x="4586275" y="25400"/>
                  </a:lnTo>
                  <a:lnTo>
                    <a:pt x="4535411" y="12700"/>
                  </a:lnTo>
                  <a:lnTo>
                    <a:pt x="4484725" y="12700"/>
                  </a:lnTo>
                  <a:lnTo>
                    <a:pt x="4434205" y="0"/>
                  </a:lnTo>
                  <a:lnTo>
                    <a:pt x="3890073" y="0"/>
                  </a:lnTo>
                  <a:lnTo>
                    <a:pt x="3841648" y="12700"/>
                  </a:lnTo>
                  <a:lnTo>
                    <a:pt x="3793413" y="12700"/>
                  </a:lnTo>
                  <a:lnTo>
                    <a:pt x="3745331" y="25400"/>
                  </a:lnTo>
                  <a:lnTo>
                    <a:pt x="3697440" y="25400"/>
                  </a:lnTo>
                  <a:lnTo>
                    <a:pt x="3602177" y="50800"/>
                  </a:lnTo>
                  <a:lnTo>
                    <a:pt x="3554806" y="50800"/>
                  </a:lnTo>
                  <a:lnTo>
                    <a:pt x="3228086" y="139700"/>
                  </a:lnTo>
                  <a:lnTo>
                    <a:pt x="3182112" y="165100"/>
                  </a:lnTo>
                  <a:lnTo>
                    <a:pt x="3090684" y="190500"/>
                  </a:lnTo>
                  <a:lnTo>
                    <a:pt x="3045231" y="215900"/>
                  </a:lnTo>
                  <a:lnTo>
                    <a:pt x="2999956" y="228600"/>
                  </a:lnTo>
                  <a:lnTo>
                    <a:pt x="2954858" y="254000"/>
                  </a:lnTo>
                  <a:lnTo>
                    <a:pt x="2909925" y="266700"/>
                  </a:lnTo>
                  <a:lnTo>
                    <a:pt x="2731960" y="368300"/>
                  </a:lnTo>
                  <a:lnTo>
                    <a:pt x="2687917" y="381000"/>
                  </a:lnTo>
                  <a:lnTo>
                    <a:pt x="2644038" y="406400"/>
                  </a:lnTo>
                  <a:lnTo>
                    <a:pt x="2600325" y="444500"/>
                  </a:lnTo>
                  <a:lnTo>
                    <a:pt x="2513444" y="495300"/>
                  </a:lnTo>
                  <a:lnTo>
                    <a:pt x="2386609" y="571500"/>
                  </a:lnTo>
                  <a:lnTo>
                    <a:pt x="2344509" y="609600"/>
                  </a:lnTo>
                  <a:lnTo>
                    <a:pt x="2176945" y="711200"/>
                  </a:lnTo>
                  <a:lnTo>
                    <a:pt x="2135263" y="749300"/>
                  </a:lnTo>
                  <a:lnTo>
                    <a:pt x="2010740" y="825500"/>
                  </a:lnTo>
                  <a:lnTo>
                    <a:pt x="1969401" y="863600"/>
                  </a:lnTo>
                  <a:lnTo>
                    <a:pt x="1886991" y="914400"/>
                  </a:lnTo>
                  <a:lnTo>
                    <a:pt x="1845906" y="952500"/>
                  </a:lnTo>
                  <a:lnTo>
                    <a:pt x="1764004" y="1003300"/>
                  </a:lnTo>
                  <a:lnTo>
                    <a:pt x="1723174" y="1041400"/>
                  </a:lnTo>
                  <a:lnTo>
                    <a:pt x="1641779" y="1092200"/>
                  </a:lnTo>
                  <a:lnTo>
                    <a:pt x="1601216" y="1130300"/>
                  </a:lnTo>
                  <a:lnTo>
                    <a:pt x="1520329" y="1181100"/>
                  </a:lnTo>
                  <a:lnTo>
                    <a:pt x="1480019" y="1219200"/>
                  </a:lnTo>
                  <a:lnTo>
                    <a:pt x="1439799" y="1244600"/>
                  </a:lnTo>
                  <a:lnTo>
                    <a:pt x="1399654" y="1282700"/>
                  </a:lnTo>
                  <a:lnTo>
                    <a:pt x="1319618" y="1333500"/>
                  </a:lnTo>
                  <a:lnTo>
                    <a:pt x="1279740" y="1371600"/>
                  </a:lnTo>
                  <a:lnTo>
                    <a:pt x="1239939" y="1397000"/>
                  </a:lnTo>
                  <a:lnTo>
                    <a:pt x="1200226" y="1435100"/>
                  </a:lnTo>
                  <a:lnTo>
                    <a:pt x="1160589" y="1460500"/>
                  </a:lnTo>
                  <a:lnTo>
                    <a:pt x="1121054" y="1498600"/>
                  </a:lnTo>
                  <a:lnTo>
                    <a:pt x="1081582" y="1524000"/>
                  </a:lnTo>
                  <a:lnTo>
                    <a:pt x="1042212" y="1562100"/>
                  </a:lnTo>
                  <a:lnTo>
                    <a:pt x="1002931" y="1587500"/>
                  </a:lnTo>
                  <a:lnTo>
                    <a:pt x="963726" y="1625600"/>
                  </a:lnTo>
                  <a:lnTo>
                    <a:pt x="924610" y="1651000"/>
                  </a:lnTo>
                  <a:lnTo>
                    <a:pt x="885571" y="1689100"/>
                  </a:lnTo>
                  <a:lnTo>
                    <a:pt x="846632" y="1714500"/>
                  </a:lnTo>
                  <a:lnTo>
                    <a:pt x="807770" y="1752600"/>
                  </a:lnTo>
                  <a:lnTo>
                    <a:pt x="768985" y="1778000"/>
                  </a:lnTo>
                  <a:lnTo>
                    <a:pt x="730300" y="1816100"/>
                  </a:lnTo>
                  <a:lnTo>
                    <a:pt x="691692" y="1841500"/>
                  </a:lnTo>
                  <a:lnTo>
                    <a:pt x="614743" y="1917700"/>
                  </a:lnTo>
                  <a:lnTo>
                    <a:pt x="576389" y="1943100"/>
                  </a:lnTo>
                  <a:lnTo>
                    <a:pt x="538124" y="1981200"/>
                  </a:lnTo>
                  <a:lnTo>
                    <a:pt x="499948" y="2006600"/>
                  </a:lnTo>
                  <a:lnTo>
                    <a:pt x="458470" y="2044700"/>
                  </a:lnTo>
                  <a:lnTo>
                    <a:pt x="418795" y="2082800"/>
                  </a:lnTo>
                  <a:lnTo>
                    <a:pt x="380898" y="2120900"/>
                  </a:lnTo>
                  <a:lnTo>
                    <a:pt x="344817" y="2159000"/>
                  </a:lnTo>
                  <a:lnTo>
                    <a:pt x="310515" y="2197100"/>
                  </a:lnTo>
                  <a:lnTo>
                    <a:pt x="278015" y="2235200"/>
                  </a:lnTo>
                  <a:lnTo>
                    <a:pt x="247307" y="2273300"/>
                  </a:lnTo>
                  <a:lnTo>
                    <a:pt x="218401" y="2311400"/>
                  </a:lnTo>
                  <a:lnTo>
                    <a:pt x="191287" y="2349500"/>
                  </a:lnTo>
                  <a:lnTo>
                    <a:pt x="165976" y="2387600"/>
                  </a:lnTo>
                  <a:lnTo>
                    <a:pt x="142443" y="2425700"/>
                  </a:lnTo>
                  <a:lnTo>
                    <a:pt x="120713" y="2463800"/>
                  </a:lnTo>
                  <a:lnTo>
                    <a:pt x="100787" y="2501900"/>
                  </a:lnTo>
                  <a:lnTo>
                    <a:pt x="82638" y="2540000"/>
                  </a:lnTo>
                  <a:lnTo>
                    <a:pt x="66306" y="2578100"/>
                  </a:lnTo>
                  <a:lnTo>
                    <a:pt x="51752" y="2616200"/>
                  </a:lnTo>
                  <a:lnTo>
                    <a:pt x="39001" y="2654300"/>
                  </a:lnTo>
                  <a:lnTo>
                    <a:pt x="28041" y="2692400"/>
                  </a:lnTo>
                  <a:lnTo>
                    <a:pt x="18884" y="2730500"/>
                  </a:lnTo>
                  <a:lnTo>
                    <a:pt x="11518" y="2768600"/>
                  </a:lnTo>
                  <a:lnTo>
                    <a:pt x="5943" y="2806700"/>
                  </a:lnTo>
                  <a:lnTo>
                    <a:pt x="2171" y="2844800"/>
                  </a:lnTo>
                  <a:lnTo>
                    <a:pt x="190" y="2882900"/>
                  </a:lnTo>
                  <a:lnTo>
                    <a:pt x="0" y="2921000"/>
                  </a:lnTo>
                  <a:lnTo>
                    <a:pt x="1612" y="2959100"/>
                  </a:lnTo>
                  <a:lnTo>
                    <a:pt x="5016" y="3009900"/>
                  </a:lnTo>
                  <a:lnTo>
                    <a:pt x="10210" y="3048000"/>
                  </a:lnTo>
                  <a:lnTo>
                    <a:pt x="17208" y="3086100"/>
                  </a:lnTo>
                  <a:lnTo>
                    <a:pt x="25996" y="3124200"/>
                  </a:lnTo>
                  <a:lnTo>
                    <a:pt x="36588" y="3162300"/>
                  </a:lnTo>
                  <a:lnTo>
                    <a:pt x="48971" y="3200400"/>
                  </a:lnTo>
                  <a:lnTo>
                    <a:pt x="63144" y="3238500"/>
                  </a:lnTo>
                  <a:lnTo>
                    <a:pt x="79108" y="3276600"/>
                  </a:lnTo>
                  <a:lnTo>
                    <a:pt x="96875" y="3327400"/>
                  </a:lnTo>
                  <a:lnTo>
                    <a:pt x="116446" y="3365500"/>
                  </a:lnTo>
                  <a:lnTo>
                    <a:pt x="137795" y="3403600"/>
                  </a:lnTo>
                  <a:lnTo>
                    <a:pt x="160947" y="3441700"/>
                  </a:lnTo>
                  <a:lnTo>
                    <a:pt x="185902" y="3479800"/>
                  </a:lnTo>
                  <a:lnTo>
                    <a:pt x="212636" y="3517900"/>
                  </a:lnTo>
                  <a:lnTo>
                    <a:pt x="241173" y="3568700"/>
                  </a:lnTo>
                  <a:lnTo>
                    <a:pt x="271513" y="3606800"/>
                  </a:lnTo>
                  <a:lnTo>
                    <a:pt x="303644" y="3644900"/>
                  </a:lnTo>
                  <a:lnTo>
                    <a:pt x="337566" y="3683000"/>
                  </a:lnTo>
                  <a:lnTo>
                    <a:pt x="373278" y="3733800"/>
                  </a:lnTo>
                  <a:lnTo>
                    <a:pt x="410794" y="3771900"/>
                  </a:lnTo>
                  <a:lnTo>
                    <a:pt x="451612" y="3810000"/>
                  </a:lnTo>
                  <a:lnTo>
                    <a:pt x="491756" y="3860800"/>
                  </a:lnTo>
                  <a:lnTo>
                    <a:pt x="531215" y="3898900"/>
                  </a:lnTo>
                  <a:lnTo>
                    <a:pt x="570001" y="3949700"/>
                  </a:lnTo>
                  <a:lnTo>
                    <a:pt x="608114" y="3987800"/>
                  </a:lnTo>
                  <a:lnTo>
                    <a:pt x="645541" y="4025900"/>
                  </a:lnTo>
                  <a:lnTo>
                    <a:pt x="682294" y="4076700"/>
                  </a:lnTo>
                  <a:lnTo>
                    <a:pt x="718375" y="4114800"/>
                  </a:lnTo>
                  <a:lnTo>
                    <a:pt x="753783" y="4165600"/>
                  </a:lnTo>
                  <a:lnTo>
                    <a:pt x="788504" y="4203700"/>
                  </a:lnTo>
                  <a:lnTo>
                    <a:pt x="822553" y="4241800"/>
                  </a:lnTo>
                  <a:lnTo>
                    <a:pt x="855916" y="4292600"/>
                  </a:lnTo>
                  <a:lnTo>
                    <a:pt x="888619" y="4330700"/>
                  </a:lnTo>
                  <a:lnTo>
                    <a:pt x="920623" y="4381500"/>
                  </a:lnTo>
                  <a:lnTo>
                    <a:pt x="951966" y="4419600"/>
                  </a:lnTo>
                  <a:lnTo>
                    <a:pt x="982637" y="4457700"/>
                  </a:lnTo>
                  <a:lnTo>
                    <a:pt x="1012621" y="4508500"/>
                  </a:lnTo>
                  <a:lnTo>
                    <a:pt x="1041920" y="4546600"/>
                  </a:lnTo>
                  <a:lnTo>
                    <a:pt x="1070559" y="4584700"/>
                  </a:lnTo>
                  <a:lnTo>
                    <a:pt x="1098511" y="4622800"/>
                  </a:lnTo>
                  <a:lnTo>
                    <a:pt x="1125791" y="4673600"/>
                  </a:lnTo>
                  <a:lnTo>
                    <a:pt x="1152385" y="4711700"/>
                  </a:lnTo>
                  <a:lnTo>
                    <a:pt x="1178306" y="4749800"/>
                  </a:lnTo>
                  <a:lnTo>
                    <a:pt x="1203553" y="4800600"/>
                  </a:lnTo>
                  <a:lnTo>
                    <a:pt x="1228128" y="4838700"/>
                  </a:lnTo>
                  <a:lnTo>
                    <a:pt x="1252016" y="4876800"/>
                  </a:lnTo>
                  <a:lnTo>
                    <a:pt x="1275232" y="4914900"/>
                  </a:lnTo>
                  <a:lnTo>
                    <a:pt x="1297774" y="4965700"/>
                  </a:lnTo>
                  <a:lnTo>
                    <a:pt x="1319631" y="5003800"/>
                  </a:lnTo>
                  <a:lnTo>
                    <a:pt x="1340815" y="5041900"/>
                  </a:lnTo>
                  <a:lnTo>
                    <a:pt x="1361325" y="5080000"/>
                  </a:lnTo>
                  <a:lnTo>
                    <a:pt x="1381163" y="5118100"/>
                  </a:lnTo>
                  <a:lnTo>
                    <a:pt x="1400314" y="5168900"/>
                  </a:lnTo>
                  <a:lnTo>
                    <a:pt x="1418793" y="5207000"/>
                  </a:lnTo>
                  <a:lnTo>
                    <a:pt x="1436585" y="5245100"/>
                  </a:lnTo>
                  <a:lnTo>
                    <a:pt x="1453718" y="5283200"/>
                  </a:lnTo>
                  <a:lnTo>
                    <a:pt x="1470164" y="5321300"/>
                  </a:lnTo>
                  <a:lnTo>
                    <a:pt x="1485925" y="5359400"/>
                  </a:lnTo>
                  <a:lnTo>
                    <a:pt x="1501025" y="5410200"/>
                  </a:lnTo>
                  <a:lnTo>
                    <a:pt x="1515440" y="5448300"/>
                  </a:lnTo>
                  <a:lnTo>
                    <a:pt x="1529181" y="5486400"/>
                  </a:lnTo>
                  <a:lnTo>
                    <a:pt x="1542237" y="5524500"/>
                  </a:lnTo>
                  <a:lnTo>
                    <a:pt x="1556600" y="5562600"/>
                  </a:lnTo>
                  <a:lnTo>
                    <a:pt x="5962320" y="5562600"/>
                  </a:lnTo>
                  <a:lnTo>
                    <a:pt x="5962320" y="3733800"/>
                  </a:lnTo>
                  <a:close/>
                </a:path>
              </a:pathLst>
            </a:custGeom>
            <a:solidFill>
              <a:srgbClr val="F6E1C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29635" y="5257804"/>
              <a:ext cx="2543175" cy="4519295"/>
            </a:xfrm>
            <a:custGeom>
              <a:avLst/>
              <a:gdLst/>
              <a:ahLst/>
              <a:cxnLst/>
              <a:rect l="l" t="t" r="r" b="b"/>
              <a:pathLst>
                <a:path w="2543175" h="4519295">
                  <a:moveTo>
                    <a:pt x="2543174" y="4518752"/>
                  </a:moveTo>
                  <a:lnTo>
                    <a:pt x="0" y="4518752"/>
                  </a:lnTo>
                  <a:lnTo>
                    <a:pt x="0" y="0"/>
                  </a:lnTo>
                  <a:lnTo>
                    <a:pt x="2543174" y="0"/>
                  </a:lnTo>
                  <a:lnTo>
                    <a:pt x="2543174" y="4518752"/>
                  </a:lnTo>
                  <a:close/>
                </a:path>
              </a:pathLst>
            </a:custGeom>
            <a:solidFill>
              <a:srgbClr val="8C61D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0922" y="5399015"/>
              <a:ext cx="1695450" cy="3530600"/>
            </a:xfrm>
            <a:custGeom>
              <a:avLst/>
              <a:gdLst/>
              <a:ahLst/>
              <a:cxnLst/>
              <a:rect l="l" t="t" r="r" b="b"/>
              <a:pathLst>
                <a:path w="1695450" h="3530600">
                  <a:moveTo>
                    <a:pt x="1695447" y="3530274"/>
                  </a:moveTo>
                  <a:lnTo>
                    <a:pt x="0" y="3530274"/>
                  </a:lnTo>
                  <a:lnTo>
                    <a:pt x="0" y="0"/>
                  </a:lnTo>
                  <a:lnTo>
                    <a:pt x="1695447" y="0"/>
                  </a:lnTo>
                  <a:lnTo>
                    <a:pt x="1695447" y="3530274"/>
                  </a:lnTo>
                  <a:close/>
                </a:path>
              </a:pathLst>
            </a:custGeom>
            <a:solidFill>
              <a:srgbClr val="442DA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70903" y="5398782"/>
              <a:ext cx="1695450" cy="2965450"/>
            </a:xfrm>
            <a:custGeom>
              <a:avLst/>
              <a:gdLst/>
              <a:ahLst/>
              <a:cxnLst/>
              <a:rect l="l" t="t" r="r" b="b"/>
              <a:pathLst>
                <a:path w="1695450" h="2965450">
                  <a:moveTo>
                    <a:pt x="1695450" y="0"/>
                  </a:moveTo>
                  <a:lnTo>
                    <a:pt x="0" y="0"/>
                  </a:lnTo>
                  <a:lnTo>
                    <a:pt x="0" y="140970"/>
                  </a:lnTo>
                  <a:lnTo>
                    <a:pt x="0" y="2965450"/>
                  </a:lnTo>
                  <a:lnTo>
                    <a:pt x="141287" y="2965450"/>
                  </a:lnTo>
                  <a:lnTo>
                    <a:pt x="141287" y="140970"/>
                  </a:lnTo>
                  <a:lnTo>
                    <a:pt x="1695450" y="140970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60034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70903" y="5963869"/>
              <a:ext cx="1695450" cy="2965450"/>
            </a:xfrm>
            <a:custGeom>
              <a:avLst/>
              <a:gdLst/>
              <a:ahLst/>
              <a:cxnLst/>
              <a:rect l="l" t="t" r="r" b="b"/>
              <a:pathLst>
                <a:path w="1695450" h="2965450">
                  <a:moveTo>
                    <a:pt x="1695450" y="2824213"/>
                  </a:moveTo>
                  <a:lnTo>
                    <a:pt x="0" y="2824213"/>
                  </a:lnTo>
                  <a:lnTo>
                    <a:pt x="0" y="2965424"/>
                  </a:lnTo>
                  <a:lnTo>
                    <a:pt x="1695450" y="2965424"/>
                  </a:lnTo>
                  <a:lnTo>
                    <a:pt x="1695450" y="2824213"/>
                  </a:lnTo>
                  <a:close/>
                </a:path>
                <a:path w="1695450" h="2965450">
                  <a:moveTo>
                    <a:pt x="1695450" y="2259368"/>
                  </a:moveTo>
                  <a:lnTo>
                    <a:pt x="0" y="2259368"/>
                  </a:lnTo>
                  <a:lnTo>
                    <a:pt x="0" y="2400579"/>
                  </a:lnTo>
                  <a:lnTo>
                    <a:pt x="1695450" y="2400579"/>
                  </a:lnTo>
                  <a:lnTo>
                    <a:pt x="1695450" y="2259368"/>
                  </a:lnTo>
                  <a:close/>
                </a:path>
                <a:path w="1695450" h="2965450">
                  <a:moveTo>
                    <a:pt x="1695450" y="1694535"/>
                  </a:moveTo>
                  <a:lnTo>
                    <a:pt x="0" y="1694535"/>
                  </a:lnTo>
                  <a:lnTo>
                    <a:pt x="0" y="1835734"/>
                  </a:lnTo>
                  <a:lnTo>
                    <a:pt x="1695450" y="1835734"/>
                  </a:lnTo>
                  <a:lnTo>
                    <a:pt x="1695450" y="1694535"/>
                  </a:lnTo>
                  <a:close/>
                </a:path>
                <a:path w="1695450" h="2965450">
                  <a:moveTo>
                    <a:pt x="1695450" y="1129690"/>
                  </a:moveTo>
                  <a:lnTo>
                    <a:pt x="0" y="1129690"/>
                  </a:lnTo>
                  <a:lnTo>
                    <a:pt x="0" y="1270901"/>
                  </a:lnTo>
                  <a:lnTo>
                    <a:pt x="1695450" y="1270901"/>
                  </a:lnTo>
                  <a:lnTo>
                    <a:pt x="1695450" y="1129690"/>
                  </a:lnTo>
                  <a:close/>
                </a:path>
                <a:path w="1695450" h="2965450">
                  <a:moveTo>
                    <a:pt x="1695450" y="564845"/>
                  </a:moveTo>
                  <a:lnTo>
                    <a:pt x="0" y="564845"/>
                  </a:lnTo>
                  <a:lnTo>
                    <a:pt x="0" y="706056"/>
                  </a:lnTo>
                  <a:lnTo>
                    <a:pt x="1695450" y="706056"/>
                  </a:lnTo>
                  <a:lnTo>
                    <a:pt x="1695450" y="564845"/>
                  </a:lnTo>
                  <a:close/>
                </a:path>
                <a:path w="1695450" h="2965450">
                  <a:moveTo>
                    <a:pt x="1695450" y="0"/>
                  </a:moveTo>
                  <a:lnTo>
                    <a:pt x="0" y="0"/>
                  </a:lnTo>
                  <a:lnTo>
                    <a:pt x="0" y="141211"/>
                  </a:lnTo>
                  <a:lnTo>
                    <a:pt x="1695450" y="141211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12191" y="5681446"/>
              <a:ext cx="1130300" cy="847725"/>
            </a:xfrm>
            <a:custGeom>
              <a:avLst/>
              <a:gdLst/>
              <a:ahLst/>
              <a:cxnLst/>
              <a:rect l="l" t="t" r="r" b="b"/>
              <a:pathLst>
                <a:path w="1130300" h="847725">
                  <a:moveTo>
                    <a:pt x="282575" y="564845"/>
                  </a:moveTo>
                  <a:lnTo>
                    <a:pt x="0" y="564845"/>
                  </a:lnTo>
                  <a:lnTo>
                    <a:pt x="0" y="847267"/>
                  </a:lnTo>
                  <a:lnTo>
                    <a:pt x="282575" y="847267"/>
                  </a:lnTo>
                  <a:lnTo>
                    <a:pt x="282575" y="564845"/>
                  </a:lnTo>
                  <a:close/>
                </a:path>
                <a:path w="1130300" h="847725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1130300" h="847725">
                  <a:moveTo>
                    <a:pt x="706437" y="0"/>
                  </a:moveTo>
                  <a:lnTo>
                    <a:pt x="423862" y="0"/>
                  </a:lnTo>
                  <a:lnTo>
                    <a:pt x="423862" y="282422"/>
                  </a:lnTo>
                  <a:lnTo>
                    <a:pt x="706437" y="282422"/>
                  </a:lnTo>
                  <a:lnTo>
                    <a:pt x="706437" y="0"/>
                  </a:lnTo>
                  <a:close/>
                </a:path>
                <a:path w="1130300" h="847725">
                  <a:moveTo>
                    <a:pt x="1130300" y="0"/>
                  </a:moveTo>
                  <a:lnTo>
                    <a:pt x="847725" y="0"/>
                  </a:lnTo>
                  <a:lnTo>
                    <a:pt x="847725" y="282422"/>
                  </a:lnTo>
                  <a:lnTo>
                    <a:pt x="1130300" y="282422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36072" y="624628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82572" y="282421"/>
                  </a:moveTo>
                  <a:lnTo>
                    <a:pt x="0" y="282421"/>
                  </a:lnTo>
                  <a:lnTo>
                    <a:pt x="0" y="0"/>
                  </a:lnTo>
                  <a:lnTo>
                    <a:pt x="282572" y="0"/>
                  </a:lnTo>
                  <a:lnTo>
                    <a:pt x="282572" y="282421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59916" y="6246291"/>
              <a:ext cx="282575" cy="847725"/>
            </a:xfrm>
            <a:custGeom>
              <a:avLst/>
              <a:gdLst/>
              <a:ahLst/>
              <a:cxnLst/>
              <a:rect l="l" t="t" r="r" b="b"/>
              <a:pathLst>
                <a:path w="282575" h="847725">
                  <a:moveTo>
                    <a:pt x="282575" y="564845"/>
                  </a:moveTo>
                  <a:lnTo>
                    <a:pt x="0" y="564845"/>
                  </a:lnTo>
                  <a:lnTo>
                    <a:pt x="0" y="847267"/>
                  </a:lnTo>
                  <a:lnTo>
                    <a:pt x="282575" y="847267"/>
                  </a:lnTo>
                  <a:lnTo>
                    <a:pt x="282575" y="564845"/>
                  </a:lnTo>
                  <a:close/>
                </a:path>
                <a:path w="282575" h="847725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12191" y="7375982"/>
              <a:ext cx="706755" cy="1412240"/>
            </a:xfrm>
            <a:custGeom>
              <a:avLst/>
              <a:gdLst/>
              <a:ahLst/>
              <a:cxnLst/>
              <a:rect l="l" t="t" r="r" b="b"/>
              <a:pathLst>
                <a:path w="706755" h="1412240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706755" h="1412240">
                  <a:moveTo>
                    <a:pt x="706437" y="1129677"/>
                  </a:moveTo>
                  <a:lnTo>
                    <a:pt x="423862" y="1129677"/>
                  </a:lnTo>
                  <a:lnTo>
                    <a:pt x="423862" y="1412100"/>
                  </a:lnTo>
                  <a:lnTo>
                    <a:pt x="706437" y="1412100"/>
                  </a:lnTo>
                  <a:lnTo>
                    <a:pt x="706437" y="1129677"/>
                  </a:lnTo>
                  <a:close/>
                </a:path>
                <a:path w="706755" h="1412240">
                  <a:moveTo>
                    <a:pt x="706437" y="0"/>
                  </a:moveTo>
                  <a:lnTo>
                    <a:pt x="423862" y="0"/>
                  </a:lnTo>
                  <a:lnTo>
                    <a:pt x="423862" y="282422"/>
                  </a:lnTo>
                  <a:lnTo>
                    <a:pt x="706437" y="282422"/>
                  </a:lnTo>
                  <a:lnTo>
                    <a:pt x="706437" y="0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12191" y="7940814"/>
              <a:ext cx="1130300" cy="847725"/>
            </a:xfrm>
            <a:custGeom>
              <a:avLst/>
              <a:gdLst/>
              <a:ahLst/>
              <a:cxnLst/>
              <a:rect l="l" t="t" r="r" b="b"/>
              <a:pathLst>
                <a:path w="1130300" h="847725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1130300" h="847725">
                  <a:moveTo>
                    <a:pt x="706437" y="0"/>
                  </a:moveTo>
                  <a:lnTo>
                    <a:pt x="423862" y="0"/>
                  </a:lnTo>
                  <a:lnTo>
                    <a:pt x="423862" y="282422"/>
                  </a:lnTo>
                  <a:lnTo>
                    <a:pt x="706437" y="282422"/>
                  </a:lnTo>
                  <a:lnTo>
                    <a:pt x="706437" y="0"/>
                  </a:lnTo>
                  <a:close/>
                </a:path>
                <a:path w="1130300" h="847725">
                  <a:moveTo>
                    <a:pt x="1130300" y="564845"/>
                  </a:moveTo>
                  <a:lnTo>
                    <a:pt x="847725" y="564845"/>
                  </a:lnTo>
                  <a:lnTo>
                    <a:pt x="847725" y="847267"/>
                  </a:lnTo>
                  <a:lnTo>
                    <a:pt x="1130300" y="847267"/>
                  </a:lnTo>
                  <a:lnTo>
                    <a:pt x="1130300" y="564845"/>
                  </a:lnTo>
                  <a:close/>
                </a:path>
                <a:path w="1130300" h="847725">
                  <a:moveTo>
                    <a:pt x="1130300" y="0"/>
                  </a:moveTo>
                  <a:lnTo>
                    <a:pt x="847725" y="0"/>
                  </a:lnTo>
                  <a:lnTo>
                    <a:pt x="847725" y="282422"/>
                  </a:lnTo>
                  <a:lnTo>
                    <a:pt x="1130300" y="282422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12191" y="5681446"/>
              <a:ext cx="1130300" cy="2541905"/>
            </a:xfrm>
            <a:custGeom>
              <a:avLst/>
              <a:gdLst/>
              <a:ahLst/>
              <a:cxnLst/>
              <a:rect l="l" t="t" r="r" b="b"/>
              <a:pathLst>
                <a:path w="1130300" h="2541904">
                  <a:moveTo>
                    <a:pt x="141287" y="1694535"/>
                  </a:moveTo>
                  <a:lnTo>
                    <a:pt x="0" y="1694535"/>
                  </a:lnTo>
                  <a:lnTo>
                    <a:pt x="0" y="1976970"/>
                  </a:lnTo>
                  <a:lnTo>
                    <a:pt x="141287" y="1976970"/>
                  </a:lnTo>
                  <a:lnTo>
                    <a:pt x="141287" y="1694535"/>
                  </a:lnTo>
                  <a:close/>
                </a:path>
                <a:path w="1130300" h="2541904">
                  <a:moveTo>
                    <a:pt x="141287" y="564845"/>
                  </a:moveTo>
                  <a:lnTo>
                    <a:pt x="0" y="564845"/>
                  </a:lnTo>
                  <a:lnTo>
                    <a:pt x="0" y="847267"/>
                  </a:lnTo>
                  <a:lnTo>
                    <a:pt x="141287" y="847267"/>
                  </a:lnTo>
                  <a:lnTo>
                    <a:pt x="141287" y="564845"/>
                  </a:lnTo>
                  <a:close/>
                </a:path>
                <a:path w="1130300" h="2541904">
                  <a:moveTo>
                    <a:pt x="141287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141287" y="282422"/>
                  </a:lnTo>
                  <a:lnTo>
                    <a:pt x="141287" y="0"/>
                  </a:lnTo>
                  <a:close/>
                </a:path>
                <a:path w="1130300" h="2541904">
                  <a:moveTo>
                    <a:pt x="282575" y="2400846"/>
                  </a:moveTo>
                  <a:lnTo>
                    <a:pt x="141287" y="2400846"/>
                  </a:lnTo>
                  <a:lnTo>
                    <a:pt x="141287" y="2259876"/>
                  </a:lnTo>
                  <a:lnTo>
                    <a:pt x="0" y="2259876"/>
                  </a:lnTo>
                  <a:lnTo>
                    <a:pt x="0" y="2400846"/>
                  </a:lnTo>
                  <a:lnTo>
                    <a:pt x="0" y="2541816"/>
                  </a:lnTo>
                  <a:lnTo>
                    <a:pt x="282575" y="2541816"/>
                  </a:lnTo>
                  <a:lnTo>
                    <a:pt x="282575" y="2400846"/>
                  </a:lnTo>
                  <a:close/>
                </a:path>
                <a:path w="1130300" h="2541904">
                  <a:moveTo>
                    <a:pt x="565150" y="1694535"/>
                  </a:moveTo>
                  <a:lnTo>
                    <a:pt x="423862" y="1694535"/>
                  </a:lnTo>
                  <a:lnTo>
                    <a:pt x="423862" y="1976970"/>
                  </a:lnTo>
                  <a:lnTo>
                    <a:pt x="565150" y="1976970"/>
                  </a:lnTo>
                  <a:lnTo>
                    <a:pt x="565150" y="1694535"/>
                  </a:lnTo>
                  <a:close/>
                </a:path>
                <a:path w="1130300" h="2541904">
                  <a:moveTo>
                    <a:pt x="565150" y="1129690"/>
                  </a:moveTo>
                  <a:lnTo>
                    <a:pt x="423862" y="1129690"/>
                  </a:lnTo>
                  <a:lnTo>
                    <a:pt x="423862" y="1412113"/>
                  </a:lnTo>
                  <a:lnTo>
                    <a:pt x="565150" y="1412113"/>
                  </a:lnTo>
                  <a:lnTo>
                    <a:pt x="565150" y="1129690"/>
                  </a:lnTo>
                  <a:close/>
                </a:path>
                <a:path w="1130300" h="2541904">
                  <a:moveTo>
                    <a:pt x="565150" y="564845"/>
                  </a:moveTo>
                  <a:lnTo>
                    <a:pt x="423862" y="564845"/>
                  </a:lnTo>
                  <a:lnTo>
                    <a:pt x="423862" y="847267"/>
                  </a:lnTo>
                  <a:lnTo>
                    <a:pt x="565150" y="847267"/>
                  </a:lnTo>
                  <a:lnTo>
                    <a:pt x="565150" y="564845"/>
                  </a:lnTo>
                  <a:close/>
                </a:path>
                <a:path w="1130300" h="2541904">
                  <a:moveTo>
                    <a:pt x="565150" y="0"/>
                  </a:moveTo>
                  <a:lnTo>
                    <a:pt x="423862" y="0"/>
                  </a:lnTo>
                  <a:lnTo>
                    <a:pt x="423862" y="282422"/>
                  </a:lnTo>
                  <a:lnTo>
                    <a:pt x="565150" y="282422"/>
                  </a:lnTo>
                  <a:lnTo>
                    <a:pt x="565150" y="0"/>
                  </a:lnTo>
                  <a:close/>
                </a:path>
                <a:path w="1130300" h="2541904">
                  <a:moveTo>
                    <a:pt x="706437" y="2400846"/>
                  </a:moveTo>
                  <a:lnTo>
                    <a:pt x="565150" y="2400846"/>
                  </a:lnTo>
                  <a:lnTo>
                    <a:pt x="565150" y="2259876"/>
                  </a:lnTo>
                  <a:lnTo>
                    <a:pt x="423862" y="2259876"/>
                  </a:lnTo>
                  <a:lnTo>
                    <a:pt x="423862" y="2400846"/>
                  </a:lnTo>
                  <a:lnTo>
                    <a:pt x="423862" y="2541816"/>
                  </a:lnTo>
                  <a:lnTo>
                    <a:pt x="706437" y="2541816"/>
                  </a:lnTo>
                  <a:lnTo>
                    <a:pt x="706437" y="2400846"/>
                  </a:lnTo>
                  <a:close/>
                </a:path>
                <a:path w="1130300" h="2541904">
                  <a:moveTo>
                    <a:pt x="989012" y="1129690"/>
                  </a:moveTo>
                  <a:lnTo>
                    <a:pt x="847725" y="1129690"/>
                  </a:lnTo>
                  <a:lnTo>
                    <a:pt x="847725" y="1412113"/>
                  </a:lnTo>
                  <a:lnTo>
                    <a:pt x="989012" y="1412113"/>
                  </a:lnTo>
                  <a:lnTo>
                    <a:pt x="989012" y="1129690"/>
                  </a:lnTo>
                  <a:close/>
                </a:path>
                <a:path w="1130300" h="2541904">
                  <a:moveTo>
                    <a:pt x="989012" y="564845"/>
                  </a:moveTo>
                  <a:lnTo>
                    <a:pt x="847725" y="564845"/>
                  </a:lnTo>
                  <a:lnTo>
                    <a:pt x="847725" y="847267"/>
                  </a:lnTo>
                  <a:lnTo>
                    <a:pt x="989012" y="847267"/>
                  </a:lnTo>
                  <a:lnTo>
                    <a:pt x="989012" y="564845"/>
                  </a:lnTo>
                  <a:close/>
                </a:path>
                <a:path w="1130300" h="2541904">
                  <a:moveTo>
                    <a:pt x="989012" y="0"/>
                  </a:moveTo>
                  <a:lnTo>
                    <a:pt x="847725" y="0"/>
                  </a:lnTo>
                  <a:lnTo>
                    <a:pt x="847725" y="282422"/>
                  </a:lnTo>
                  <a:lnTo>
                    <a:pt x="989012" y="282422"/>
                  </a:lnTo>
                  <a:lnTo>
                    <a:pt x="989012" y="0"/>
                  </a:lnTo>
                  <a:close/>
                </a:path>
                <a:path w="1130300" h="2541904">
                  <a:moveTo>
                    <a:pt x="1130300" y="2400846"/>
                  </a:moveTo>
                  <a:lnTo>
                    <a:pt x="989012" y="2400846"/>
                  </a:lnTo>
                  <a:lnTo>
                    <a:pt x="989012" y="2259876"/>
                  </a:lnTo>
                  <a:lnTo>
                    <a:pt x="847725" y="2259876"/>
                  </a:lnTo>
                  <a:lnTo>
                    <a:pt x="847725" y="2400846"/>
                  </a:lnTo>
                  <a:lnTo>
                    <a:pt x="847725" y="2541816"/>
                  </a:lnTo>
                  <a:lnTo>
                    <a:pt x="1130300" y="2541816"/>
                  </a:lnTo>
                  <a:lnTo>
                    <a:pt x="1130300" y="2400846"/>
                  </a:lnTo>
                  <a:close/>
                </a:path>
              </a:pathLst>
            </a:custGeom>
            <a:solidFill>
              <a:srgbClr val="060034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12191" y="5963869"/>
              <a:ext cx="1130300" cy="2965450"/>
            </a:xfrm>
            <a:custGeom>
              <a:avLst/>
              <a:gdLst/>
              <a:ahLst/>
              <a:cxnLst/>
              <a:rect l="l" t="t" r="r" b="b"/>
              <a:pathLst>
                <a:path w="1130300" h="2965450">
                  <a:moveTo>
                    <a:pt x="282575" y="2824213"/>
                  </a:moveTo>
                  <a:lnTo>
                    <a:pt x="0" y="2824213"/>
                  </a:lnTo>
                  <a:lnTo>
                    <a:pt x="0" y="2965424"/>
                  </a:lnTo>
                  <a:lnTo>
                    <a:pt x="282575" y="2965424"/>
                  </a:lnTo>
                  <a:lnTo>
                    <a:pt x="282575" y="2824213"/>
                  </a:lnTo>
                  <a:close/>
                </a:path>
                <a:path w="1130300" h="2965450">
                  <a:moveTo>
                    <a:pt x="282575" y="2259368"/>
                  </a:moveTo>
                  <a:lnTo>
                    <a:pt x="0" y="2259368"/>
                  </a:lnTo>
                  <a:lnTo>
                    <a:pt x="0" y="2400579"/>
                  </a:lnTo>
                  <a:lnTo>
                    <a:pt x="282575" y="2400579"/>
                  </a:lnTo>
                  <a:lnTo>
                    <a:pt x="282575" y="2259368"/>
                  </a:lnTo>
                  <a:close/>
                </a:path>
                <a:path w="1130300" h="2965450">
                  <a:moveTo>
                    <a:pt x="282575" y="1694535"/>
                  </a:moveTo>
                  <a:lnTo>
                    <a:pt x="0" y="1694535"/>
                  </a:lnTo>
                  <a:lnTo>
                    <a:pt x="0" y="1835734"/>
                  </a:lnTo>
                  <a:lnTo>
                    <a:pt x="282575" y="1835734"/>
                  </a:lnTo>
                  <a:lnTo>
                    <a:pt x="282575" y="1694535"/>
                  </a:lnTo>
                  <a:close/>
                </a:path>
                <a:path w="1130300" h="2965450">
                  <a:moveTo>
                    <a:pt x="282575" y="1129690"/>
                  </a:moveTo>
                  <a:lnTo>
                    <a:pt x="0" y="1129690"/>
                  </a:lnTo>
                  <a:lnTo>
                    <a:pt x="0" y="1270901"/>
                  </a:lnTo>
                  <a:lnTo>
                    <a:pt x="282575" y="1270901"/>
                  </a:lnTo>
                  <a:lnTo>
                    <a:pt x="282575" y="1129690"/>
                  </a:lnTo>
                  <a:close/>
                </a:path>
                <a:path w="1130300" h="2965450">
                  <a:moveTo>
                    <a:pt x="282575" y="564845"/>
                  </a:moveTo>
                  <a:lnTo>
                    <a:pt x="0" y="564845"/>
                  </a:lnTo>
                  <a:lnTo>
                    <a:pt x="0" y="706056"/>
                  </a:lnTo>
                  <a:lnTo>
                    <a:pt x="282575" y="706056"/>
                  </a:lnTo>
                  <a:lnTo>
                    <a:pt x="282575" y="564845"/>
                  </a:lnTo>
                  <a:close/>
                </a:path>
                <a:path w="1130300" h="2965450">
                  <a:moveTo>
                    <a:pt x="282575" y="0"/>
                  </a:moveTo>
                  <a:lnTo>
                    <a:pt x="0" y="0"/>
                  </a:lnTo>
                  <a:lnTo>
                    <a:pt x="0" y="141211"/>
                  </a:lnTo>
                  <a:lnTo>
                    <a:pt x="282575" y="141211"/>
                  </a:lnTo>
                  <a:lnTo>
                    <a:pt x="282575" y="0"/>
                  </a:lnTo>
                  <a:close/>
                </a:path>
                <a:path w="1130300" h="2965450">
                  <a:moveTo>
                    <a:pt x="706437" y="2683002"/>
                  </a:moveTo>
                  <a:lnTo>
                    <a:pt x="423862" y="2683002"/>
                  </a:lnTo>
                  <a:lnTo>
                    <a:pt x="423862" y="2965424"/>
                  </a:lnTo>
                  <a:lnTo>
                    <a:pt x="706437" y="2965424"/>
                  </a:lnTo>
                  <a:lnTo>
                    <a:pt x="706437" y="2683002"/>
                  </a:lnTo>
                  <a:close/>
                </a:path>
                <a:path w="1130300" h="2965450">
                  <a:moveTo>
                    <a:pt x="706437" y="2259368"/>
                  </a:moveTo>
                  <a:lnTo>
                    <a:pt x="423862" y="2259368"/>
                  </a:lnTo>
                  <a:lnTo>
                    <a:pt x="423862" y="2400579"/>
                  </a:lnTo>
                  <a:lnTo>
                    <a:pt x="706437" y="2400579"/>
                  </a:lnTo>
                  <a:lnTo>
                    <a:pt x="706437" y="2259368"/>
                  </a:lnTo>
                  <a:close/>
                </a:path>
                <a:path w="1130300" h="2965450">
                  <a:moveTo>
                    <a:pt x="706437" y="1694535"/>
                  </a:moveTo>
                  <a:lnTo>
                    <a:pt x="423862" y="1694535"/>
                  </a:lnTo>
                  <a:lnTo>
                    <a:pt x="423862" y="1835734"/>
                  </a:lnTo>
                  <a:lnTo>
                    <a:pt x="706437" y="1835734"/>
                  </a:lnTo>
                  <a:lnTo>
                    <a:pt x="706437" y="1694535"/>
                  </a:lnTo>
                  <a:close/>
                </a:path>
                <a:path w="1130300" h="2965450">
                  <a:moveTo>
                    <a:pt x="706437" y="1129690"/>
                  </a:moveTo>
                  <a:lnTo>
                    <a:pt x="423862" y="1129690"/>
                  </a:lnTo>
                  <a:lnTo>
                    <a:pt x="423862" y="1270901"/>
                  </a:lnTo>
                  <a:lnTo>
                    <a:pt x="706437" y="1270901"/>
                  </a:lnTo>
                  <a:lnTo>
                    <a:pt x="706437" y="1129690"/>
                  </a:lnTo>
                  <a:close/>
                </a:path>
                <a:path w="1130300" h="2965450">
                  <a:moveTo>
                    <a:pt x="706437" y="564845"/>
                  </a:moveTo>
                  <a:lnTo>
                    <a:pt x="423862" y="564845"/>
                  </a:lnTo>
                  <a:lnTo>
                    <a:pt x="423862" y="706056"/>
                  </a:lnTo>
                  <a:lnTo>
                    <a:pt x="706437" y="706056"/>
                  </a:lnTo>
                  <a:lnTo>
                    <a:pt x="706437" y="564845"/>
                  </a:lnTo>
                  <a:close/>
                </a:path>
                <a:path w="1130300" h="2965450">
                  <a:moveTo>
                    <a:pt x="706437" y="0"/>
                  </a:moveTo>
                  <a:lnTo>
                    <a:pt x="423862" y="0"/>
                  </a:lnTo>
                  <a:lnTo>
                    <a:pt x="423862" y="141211"/>
                  </a:lnTo>
                  <a:lnTo>
                    <a:pt x="706437" y="141211"/>
                  </a:lnTo>
                  <a:lnTo>
                    <a:pt x="706437" y="0"/>
                  </a:lnTo>
                  <a:close/>
                </a:path>
                <a:path w="1130300" h="2965450">
                  <a:moveTo>
                    <a:pt x="1130300" y="2683002"/>
                  </a:moveTo>
                  <a:lnTo>
                    <a:pt x="847725" y="2683002"/>
                  </a:lnTo>
                  <a:lnTo>
                    <a:pt x="847725" y="2965424"/>
                  </a:lnTo>
                  <a:lnTo>
                    <a:pt x="1130300" y="2965424"/>
                  </a:lnTo>
                  <a:lnTo>
                    <a:pt x="1130300" y="2683002"/>
                  </a:lnTo>
                  <a:close/>
                </a:path>
                <a:path w="1130300" h="2965450">
                  <a:moveTo>
                    <a:pt x="1130300" y="2259368"/>
                  </a:moveTo>
                  <a:lnTo>
                    <a:pt x="847725" y="2259368"/>
                  </a:lnTo>
                  <a:lnTo>
                    <a:pt x="847725" y="2400579"/>
                  </a:lnTo>
                  <a:lnTo>
                    <a:pt x="1130300" y="2400579"/>
                  </a:lnTo>
                  <a:lnTo>
                    <a:pt x="1130300" y="2259368"/>
                  </a:lnTo>
                  <a:close/>
                </a:path>
                <a:path w="1130300" h="2965450">
                  <a:moveTo>
                    <a:pt x="1130300" y="1694535"/>
                  </a:moveTo>
                  <a:lnTo>
                    <a:pt x="847725" y="1694535"/>
                  </a:lnTo>
                  <a:lnTo>
                    <a:pt x="847725" y="1835734"/>
                  </a:lnTo>
                  <a:lnTo>
                    <a:pt x="1130300" y="1835734"/>
                  </a:lnTo>
                  <a:lnTo>
                    <a:pt x="1130300" y="1694535"/>
                  </a:lnTo>
                  <a:close/>
                </a:path>
                <a:path w="1130300" h="2965450">
                  <a:moveTo>
                    <a:pt x="1130300" y="1129690"/>
                  </a:moveTo>
                  <a:lnTo>
                    <a:pt x="847725" y="1129690"/>
                  </a:lnTo>
                  <a:lnTo>
                    <a:pt x="847725" y="1270901"/>
                  </a:lnTo>
                  <a:lnTo>
                    <a:pt x="1130300" y="1270901"/>
                  </a:lnTo>
                  <a:lnTo>
                    <a:pt x="1130300" y="1129690"/>
                  </a:lnTo>
                  <a:close/>
                </a:path>
                <a:path w="1130300" h="2965450">
                  <a:moveTo>
                    <a:pt x="1130300" y="564845"/>
                  </a:moveTo>
                  <a:lnTo>
                    <a:pt x="847725" y="564845"/>
                  </a:lnTo>
                  <a:lnTo>
                    <a:pt x="847725" y="706056"/>
                  </a:lnTo>
                  <a:lnTo>
                    <a:pt x="1130300" y="706056"/>
                  </a:lnTo>
                  <a:lnTo>
                    <a:pt x="1130300" y="564845"/>
                  </a:lnTo>
                  <a:close/>
                </a:path>
                <a:path w="1130300" h="2965450">
                  <a:moveTo>
                    <a:pt x="1130300" y="0"/>
                  </a:moveTo>
                  <a:lnTo>
                    <a:pt x="847725" y="0"/>
                  </a:lnTo>
                  <a:lnTo>
                    <a:pt x="847725" y="141211"/>
                  </a:lnTo>
                  <a:lnTo>
                    <a:pt x="1130300" y="141211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060034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48928" y="5257812"/>
              <a:ext cx="424180" cy="4519295"/>
            </a:xfrm>
            <a:custGeom>
              <a:avLst/>
              <a:gdLst/>
              <a:ahLst/>
              <a:cxnLst/>
              <a:rect l="l" t="t" r="r" b="b"/>
              <a:pathLst>
                <a:path w="424180" h="4519295">
                  <a:moveTo>
                    <a:pt x="141287" y="4377690"/>
                  </a:moveTo>
                  <a:lnTo>
                    <a:pt x="0" y="4377690"/>
                  </a:lnTo>
                  <a:lnTo>
                    <a:pt x="0" y="4518660"/>
                  </a:lnTo>
                  <a:lnTo>
                    <a:pt x="141287" y="4518660"/>
                  </a:lnTo>
                  <a:lnTo>
                    <a:pt x="141287" y="4377690"/>
                  </a:lnTo>
                  <a:close/>
                </a:path>
                <a:path w="424180" h="4519295">
                  <a:moveTo>
                    <a:pt x="141287" y="4095115"/>
                  </a:moveTo>
                  <a:lnTo>
                    <a:pt x="0" y="4095115"/>
                  </a:lnTo>
                  <a:lnTo>
                    <a:pt x="0" y="4236326"/>
                  </a:lnTo>
                  <a:lnTo>
                    <a:pt x="141287" y="4236326"/>
                  </a:lnTo>
                  <a:lnTo>
                    <a:pt x="141287" y="4095115"/>
                  </a:lnTo>
                  <a:close/>
                </a:path>
                <a:path w="424180" h="4519295">
                  <a:moveTo>
                    <a:pt x="141287" y="3812540"/>
                  </a:moveTo>
                  <a:lnTo>
                    <a:pt x="0" y="3812540"/>
                  </a:lnTo>
                  <a:lnTo>
                    <a:pt x="0" y="3953510"/>
                  </a:lnTo>
                  <a:lnTo>
                    <a:pt x="141287" y="3953510"/>
                  </a:lnTo>
                  <a:lnTo>
                    <a:pt x="141287" y="3812540"/>
                  </a:lnTo>
                  <a:close/>
                </a:path>
                <a:path w="424180" h="4519295">
                  <a:moveTo>
                    <a:pt x="141287" y="3530269"/>
                  </a:moveTo>
                  <a:lnTo>
                    <a:pt x="0" y="3530269"/>
                  </a:lnTo>
                  <a:lnTo>
                    <a:pt x="0" y="3671481"/>
                  </a:lnTo>
                  <a:lnTo>
                    <a:pt x="141287" y="3671481"/>
                  </a:lnTo>
                  <a:lnTo>
                    <a:pt x="141287" y="3530269"/>
                  </a:lnTo>
                  <a:close/>
                </a:path>
                <a:path w="424180" h="4519295">
                  <a:moveTo>
                    <a:pt x="141287" y="2965450"/>
                  </a:moveTo>
                  <a:lnTo>
                    <a:pt x="0" y="2965450"/>
                  </a:lnTo>
                  <a:lnTo>
                    <a:pt x="0" y="3106420"/>
                  </a:lnTo>
                  <a:lnTo>
                    <a:pt x="141287" y="3106420"/>
                  </a:lnTo>
                  <a:lnTo>
                    <a:pt x="141287" y="2965450"/>
                  </a:lnTo>
                  <a:close/>
                </a:path>
                <a:path w="424180" h="4519295">
                  <a:moveTo>
                    <a:pt x="141287" y="2400300"/>
                  </a:moveTo>
                  <a:lnTo>
                    <a:pt x="0" y="2400300"/>
                  </a:lnTo>
                  <a:lnTo>
                    <a:pt x="0" y="2541270"/>
                  </a:lnTo>
                  <a:lnTo>
                    <a:pt x="141287" y="2541270"/>
                  </a:lnTo>
                  <a:lnTo>
                    <a:pt x="141287" y="2400300"/>
                  </a:lnTo>
                  <a:close/>
                </a:path>
                <a:path w="424180" h="4519295">
                  <a:moveTo>
                    <a:pt x="141287" y="1553324"/>
                  </a:moveTo>
                  <a:lnTo>
                    <a:pt x="0" y="1553324"/>
                  </a:lnTo>
                  <a:lnTo>
                    <a:pt x="0" y="1694535"/>
                  </a:lnTo>
                  <a:lnTo>
                    <a:pt x="141287" y="1694535"/>
                  </a:lnTo>
                  <a:lnTo>
                    <a:pt x="141287" y="1553324"/>
                  </a:lnTo>
                  <a:close/>
                </a:path>
                <a:path w="424180" h="4519295">
                  <a:moveTo>
                    <a:pt x="141287" y="1271270"/>
                  </a:moveTo>
                  <a:lnTo>
                    <a:pt x="0" y="1271270"/>
                  </a:lnTo>
                  <a:lnTo>
                    <a:pt x="0" y="1412240"/>
                  </a:lnTo>
                  <a:lnTo>
                    <a:pt x="141287" y="1412240"/>
                  </a:lnTo>
                  <a:lnTo>
                    <a:pt x="141287" y="1271270"/>
                  </a:lnTo>
                  <a:close/>
                </a:path>
                <a:path w="424180" h="4519295">
                  <a:moveTo>
                    <a:pt x="141287" y="706120"/>
                  </a:moveTo>
                  <a:lnTo>
                    <a:pt x="0" y="706120"/>
                  </a:lnTo>
                  <a:lnTo>
                    <a:pt x="0" y="847090"/>
                  </a:lnTo>
                  <a:lnTo>
                    <a:pt x="141287" y="847090"/>
                  </a:lnTo>
                  <a:lnTo>
                    <a:pt x="141287" y="706120"/>
                  </a:lnTo>
                  <a:close/>
                </a:path>
                <a:path w="424180" h="4519295">
                  <a:moveTo>
                    <a:pt x="141287" y="424180"/>
                  </a:moveTo>
                  <a:lnTo>
                    <a:pt x="0" y="424180"/>
                  </a:lnTo>
                  <a:lnTo>
                    <a:pt x="0" y="565150"/>
                  </a:lnTo>
                  <a:lnTo>
                    <a:pt x="141287" y="565150"/>
                  </a:lnTo>
                  <a:lnTo>
                    <a:pt x="141287" y="424180"/>
                  </a:lnTo>
                  <a:close/>
                </a:path>
                <a:path w="424180" h="4519295">
                  <a:moveTo>
                    <a:pt x="141287" y="140970"/>
                  </a:moveTo>
                  <a:lnTo>
                    <a:pt x="0" y="140970"/>
                  </a:lnTo>
                  <a:lnTo>
                    <a:pt x="0" y="281940"/>
                  </a:lnTo>
                  <a:lnTo>
                    <a:pt x="141287" y="281940"/>
                  </a:lnTo>
                  <a:lnTo>
                    <a:pt x="141287" y="140970"/>
                  </a:lnTo>
                  <a:close/>
                </a:path>
                <a:path w="424180" h="4519295">
                  <a:moveTo>
                    <a:pt x="423862" y="4377779"/>
                  </a:moveTo>
                  <a:lnTo>
                    <a:pt x="282575" y="4377779"/>
                  </a:lnTo>
                  <a:lnTo>
                    <a:pt x="282575" y="4518711"/>
                  </a:lnTo>
                  <a:lnTo>
                    <a:pt x="423862" y="4518711"/>
                  </a:lnTo>
                  <a:lnTo>
                    <a:pt x="423862" y="4377779"/>
                  </a:lnTo>
                  <a:close/>
                </a:path>
                <a:path w="424180" h="4519295">
                  <a:moveTo>
                    <a:pt x="423862" y="1977390"/>
                  </a:moveTo>
                  <a:lnTo>
                    <a:pt x="141287" y="1977390"/>
                  </a:lnTo>
                  <a:lnTo>
                    <a:pt x="141287" y="2118169"/>
                  </a:lnTo>
                  <a:lnTo>
                    <a:pt x="0" y="2118169"/>
                  </a:lnTo>
                  <a:lnTo>
                    <a:pt x="0" y="2259380"/>
                  </a:lnTo>
                  <a:lnTo>
                    <a:pt x="141287" y="2259380"/>
                  </a:lnTo>
                  <a:lnTo>
                    <a:pt x="141287" y="2118360"/>
                  </a:lnTo>
                  <a:lnTo>
                    <a:pt x="282575" y="2118360"/>
                  </a:lnTo>
                  <a:lnTo>
                    <a:pt x="282575" y="2260600"/>
                  </a:lnTo>
                  <a:lnTo>
                    <a:pt x="141287" y="2260600"/>
                  </a:lnTo>
                  <a:lnTo>
                    <a:pt x="141287" y="2400300"/>
                  </a:lnTo>
                  <a:lnTo>
                    <a:pt x="282575" y="2400300"/>
                  </a:lnTo>
                  <a:lnTo>
                    <a:pt x="282575" y="2541270"/>
                  </a:lnTo>
                  <a:lnTo>
                    <a:pt x="141287" y="2541270"/>
                  </a:lnTo>
                  <a:lnTo>
                    <a:pt x="141287" y="2682240"/>
                  </a:lnTo>
                  <a:lnTo>
                    <a:pt x="282575" y="2682240"/>
                  </a:lnTo>
                  <a:lnTo>
                    <a:pt x="282575" y="2823210"/>
                  </a:lnTo>
                  <a:lnTo>
                    <a:pt x="141287" y="2823210"/>
                  </a:lnTo>
                  <a:lnTo>
                    <a:pt x="141287" y="2683510"/>
                  </a:lnTo>
                  <a:lnTo>
                    <a:pt x="0" y="2683510"/>
                  </a:lnTo>
                  <a:lnTo>
                    <a:pt x="0" y="2823210"/>
                  </a:lnTo>
                  <a:lnTo>
                    <a:pt x="0" y="2824480"/>
                  </a:lnTo>
                  <a:lnTo>
                    <a:pt x="141287" y="2824480"/>
                  </a:lnTo>
                  <a:lnTo>
                    <a:pt x="141287" y="2965450"/>
                  </a:lnTo>
                  <a:lnTo>
                    <a:pt x="282575" y="2965450"/>
                  </a:lnTo>
                  <a:lnTo>
                    <a:pt x="282575" y="3106420"/>
                  </a:lnTo>
                  <a:lnTo>
                    <a:pt x="141287" y="3106420"/>
                  </a:lnTo>
                  <a:lnTo>
                    <a:pt x="141287" y="3247390"/>
                  </a:lnTo>
                  <a:lnTo>
                    <a:pt x="282575" y="3247390"/>
                  </a:lnTo>
                  <a:lnTo>
                    <a:pt x="282575" y="3388360"/>
                  </a:lnTo>
                  <a:lnTo>
                    <a:pt x="141287" y="3388360"/>
                  </a:lnTo>
                  <a:lnTo>
                    <a:pt x="141287" y="3247390"/>
                  </a:lnTo>
                  <a:lnTo>
                    <a:pt x="0" y="3247390"/>
                  </a:lnTo>
                  <a:lnTo>
                    <a:pt x="0" y="3388360"/>
                  </a:lnTo>
                  <a:lnTo>
                    <a:pt x="0" y="3389630"/>
                  </a:lnTo>
                  <a:lnTo>
                    <a:pt x="141287" y="3389630"/>
                  </a:lnTo>
                  <a:lnTo>
                    <a:pt x="141287" y="3529330"/>
                  </a:lnTo>
                  <a:lnTo>
                    <a:pt x="282575" y="3529330"/>
                  </a:lnTo>
                  <a:lnTo>
                    <a:pt x="282575" y="3671570"/>
                  </a:lnTo>
                  <a:lnTo>
                    <a:pt x="141287" y="3671570"/>
                  </a:lnTo>
                  <a:lnTo>
                    <a:pt x="141287" y="3812540"/>
                  </a:lnTo>
                  <a:lnTo>
                    <a:pt x="282575" y="3812540"/>
                  </a:lnTo>
                  <a:lnTo>
                    <a:pt x="282575" y="3953510"/>
                  </a:lnTo>
                  <a:lnTo>
                    <a:pt x="141287" y="3953510"/>
                  </a:lnTo>
                  <a:lnTo>
                    <a:pt x="141287" y="4094480"/>
                  </a:lnTo>
                  <a:lnTo>
                    <a:pt x="282575" y="4094480"/>
                  </a:lnTo>
                  <a:lnTo>
                    <a:pt x="282575" y="4236720"/>
                  </a:lnTo>
                  <a:lnTo>
                    <a:pt x="141287" y="4236720"/>
                  </a:lnTo>
                  <a:lnTo>
                    <a:pt x="141287" y="4377690"/>
                  </a:lnTo>
                  <a:lnTo>
                    <a:pt x="423862" y="4377690"/>
                  </a:lnTo>
                  <a:lnTo>
                    <a:pt x="423862" y="4236720"/>
                  </a:lnTo>
                  <a:lnTo>
                    <a:pt x="423862" y="4094480"/>
                  </a:lnTo>
                  <a:lnTo>
                    <a:pt x="423862" y="2118360"/>
                  </a:lnTo>
                  <a:lnTo>
                    <a:pt x="423862" y="1977390"/>
                  </a:lnTo>
                  <a:close/>
                </a:path>
                <a:path w="424180" h="4519295">
                  <a:moveTo>
                    <a:pt x="423862" y="0"/>
                  </a:moveTo>
                  <a:lnTo>
                    <a:pt x="141287" y="0"/>
                  </a:lnTo>
                  <a:lnTo>
                    <a:pt x="141287" y="140970"/>
                  </a:lnTo>
                  <a:lnTo>
                    <a:pt x="282575" y="140970"/>
                  </a:lnTo>
                  <a:lnTo>
                    <a:pt x="282575" y="281940"/>
                  </a:lnTo>
                  <a:lnTo>
                    <a:pt x="141287" y="281940"/>
                  </a:lnTo>
                  <a:lnTo>
                    <a:pt x="141287" y="424180"/>
                  </a:lnTo>
                  <a:lnTo>
                    <a:pt x="282575" y="424180"/>
                  </a:lnTo>
                  <a:lnTo>
                    <a:pt x="282575" y="565150"/>
                  </a:lnTo>
                  <a:lnTo>
                    <a:pt x="141287" y="565150"/>
                  </a:lnTo>
                  <a:lnTo>
                    <a:pt x="141287" y="706120"/>
                  </a:lnTo>
                  <a:lnTo>
                    <a:pt x="282575" y="706120"/>
                  </a:lnTo>
                  <a:lnTo>
                    <a:pt x="282575" y="847090"/>
                  </a:lnTo>
                  <a:lnTo>
                    <a:pt x="141287" y="847090"/>
                  </a:lnTo>
                  <a:lnTo>
                    <a:pt x="141287" y="988060"/>
                  </a:lnTo>
                  <a:lnTo>
                    <a:pt x="0" y="988060"/>
                  </a:lnTo>
                  <a:lnTo>
                    <a:pt x="0" y="989330"/>
                  </a:lnTo>
                  <a:lnTo>
                    <a:pt x="0" y="1130300"/>
                  </a:lnTo>
                  <a:lnTo>
                    <a:pt x="141287" y="1130300"/>
                  </a:lnTo>
                  <a:lnTo>
                    <a:pt x="141287" y="989330"/>
                  </a:lnTo>
                  <a:lnTo>
                    <a:pt x="282575" y="989330"/>
                  </a:lnTo>
                  <a:lnTo>
                    <a:pt x="282575" y="1130300"/>
                  </a:lnTo>
                  <a:lnTo>
                    <a:pt x="141287" y="1130300"/>
                  </a:lnTo>
                  <a:lnTo>
                    <a:pt x="141287" y="1271270"/>
                  </a:lnTo>
                  <a:lnTo>
                    <a:pt x="282575" y="1271270"/>
                  </a:lnTo>
                  <a:lnTo>
                    <a:pt x="282575" y="1695450"/>
                  </a:lnTo>
                  <a:lnTo>
                    <a:pt x="141287" y="1695450"/>
                  </a:lnTo>
                  <a:lnTo>
                    <a:pt x="141287" y="1835150"/>
                  </a:lnTo>
                  <a:lnTo>
                    <a:pt x="0" y="1835150"/>
                  </a:lnTo>
                  <a:lnTo>
                    <a:pt x="0" y="1836420"/>
                  </a:lnTo>
                  <a:lnTo>
                    <a:pt x="0" y="1977390"/>
                  </a:lnTo>
                  <a:lnTo>
                    <a:pt x="141287" y="1977390"/>
                  </a:lnTo>
                  <a:lnTo>
                    <a:pt x="141287" y="1836420"/>
                  </a:lnTo>
                  <a:lnTo>
                    <a:pt x="282575" y="1836420"/>
                  </a:lnTo>
                  <a:lnTo>
                    <a:pt x="282575" y="1976856"/>
                  </a:lnTo>
                  <a:lnTo>
                    <a:pt x="423862" y="1976856"/>
                  </a:lnTo>
                  <a:lnTo>
                    <a:pt x="423862" y="1271270"/>
                  </a:lnTo>
                  <a:lnTo>
                    <a:pt x="423862" y="1270927"/>
                  </a:lnTo>
                  <a:lnTo>
                    <a:pt x="423862" y="140970"/>
                  </a:lnTo>
                  <a:lnTo>
                    <a:pt x="423862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70903" y="6670052"/>
              <a:ext cx="1695450" cy="1835150"/>
            </a:xfrm>
            <a:custGeom>
              <a:avLst/>
              <a:gdLst/>
              <a:ahLst/>
              <a:cxnLst/>
              <a:rect l="l" t="t" r="r" b="b"/>
              <a:pathLst>
                <a:path w="1695450" h="1835150">
                  <a:moveTo>
                    <a:pt x="1695450" y="0"/>
                  </a:moveTo>
                  <a:lnTo>
                    <a:pt x="1554162" y="0"/>
                  </a:lnTo>
                  <a:lnTo>
                    <a:pt x="1554162" y="140970"/>
                  </a:lnTo>
                  <a:lnTo>
                    <a:pt x="1412875" y="140970"/>
                  </a:lnTo>
                  <a:lnTo>
                    <a:pt x="1412875" y="283210"/>
                  </a:lnTo>
                  <a:lnTo>
                    <a:pt x="1271587" y="283210"/>
                  </a:lnTo>
                  <a:lnTo>
                    <a:pt x="1271587" y="424180"/>
                  </a:lnTo>
                  <a:lnTo>
                    <a:pt x="1130300" y="424180"/>
                  </a:lnTo>
                  <a:lnTo>
                    <a:pt x="1130300" y="565150"/>
                  </a:lnTo>
                  <a:lnTo>
                    <a:pt x="989012" y="565150"/>
                  </a:lnTo>
                  <a:lnTo>
                    <a:pt x="989012" y="706120"/>
                  </a:lnTo>
                  <a:lnTo>
                    <a:pt x="847725" y="706120"/>
                  </a:lnTo>
                  <a:lnTo>
                    <a:pt x="847725" y="848360"/>
                  </a:lnTo>
                  <a:lnTo>
                    <a:pt x="706437" y="848360"/>
                  </a:lnTo>
                  <a:lnTo>
                    <a:pt x="706437" y="988060"/>
                  </a:lnTo>
                  <a:lnTo>
                    <a:pt x="565150" y="988060"/>
                  </a:lnTo>
                  <a:lnTo>
                    <a:pt x="565150" y="1129030"/>
                  </a:lnTo>
                  <a:lnTo>
                    <a:pt x="423862" y="1129030"/>
                  </a:lnTo>
                  <a:lnTo>
                    <a:pt x="423862" y="1270000"/>
                  </a:lnTo>
                  <a:lnTo>
                    <a:pt x="282575" y="1270000"/>
                  </a:lnTo>
                  <a:lnTo>
                    <a:pt x="282575" y="1410970"/>
                  </a:lnTo>
                  <a:lnTo>
                    <a:pt x="141287" y="1410970"/>
                  </a:lnTo>
                  <a:lnTo>
                    <a:pt x="141287" y="1553210"/>
                  </a:lnTo>
                  <a:lnTo>
                    <a:pt x="0" y="1553210"/>
                  </a:lnTo>
                  <a:lnTo>
                    <a:pt x="0" y="1694180"/>
                  </a:lnTo>
                  <a:lnTo>
                    <a:pt x="0" y="1835150"/>
                  </a:lnTo>
                  <a:lnTo>
                    <a:pt x="141287" y="1835150"/>
                  </a:lnTo>
                  <a:lnTo>
                    <a:pt x="141287" y="1694180"/>
                  </a:lnTo>
                  <a:lnTo>
                    <a:pt x="282575" y="1694180"/>
                  </a:lnTo>
                  <a:lnTo>
                    <a:pt x="282575" y="1553210"/>
                  </a:lnTo>
                  <a:lnTo>
                    <a:pt x="423862" y="1553210"/>
                  </a:lnTo>
                  <a:lnTo>
                    <a:pt x="423862" y="1410970"/>
                  </a:lnTo>
                  <a:lnTo>
                    <a:pt x="565150" y="1410970"/>
                  </a:lnTo>
                  <a:lnTo>
                    <a:pt x="565150" y="1270000"/>
                  </a:lnTo>
                  <a:lnTo>
                    <a:pt x="706437" y="1270000"/>
                  </a:lnTo>
                  <a:lnTo>
                    <a:pt x="706437" y="1129030"/>
                  </a:lnTo>
                  <a:lnTo>
                    <a:pt x="847725" y="1129030"/>
                  </a:lnTo>
                  <a:lnTo>
                    <a:pt x="847725" y="988060"/>
                  </a:lnTo>
                  <a:lnTo>
                    <a:pt x="989012" y="988060"/>
                  </a:lnTo>
                  <a:lnTo>
                    <a:pt x="989012" y="848360"/>
                  </a:lnTo>
                  <a:lnTo>
                    <a:pt x="1130300" y="848360"/>
                  </a:lnTo>
                  <a:lnTo>
                    <a:pt x="1130300" y="706120"/>
                  </a:lnTo>
                  <a:lnTo>
                    <a:pt x="1271587" y="706120"/>
                  </a:lnTo>
                  <a:lnTo>
                    <a:pt x="1271587" y="565150"/>
                  </a:lnTo>
                  <a:lnTo>
                    <a:pt x="1412875" y="565150"/>
                  </a:lnTo>
                  <a:lnTo>
                    <a:pt x="1412875" y="424180"/>
                  </a:lnTo>
                  <a:lnTo>
                    <a:pt x="1554162" y="424180"/>
                  </a:lnTo>
                  <a:lnTo>
                    <a:pt x="1554162" y="283210"/>
                  </a:lnTo>
                  <a:lnTo>
                    <a:pt x="1695450" y="283210"/>
                  </a:lnTo>
                  <a:lnTo>
                    <a:pt x="1695450" y="140970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E982E4">
                <a:alpha val="5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70903" y="5822657"/>
              <a:ext cx="1695450" cy="1694814"/>
            </a:xfrm>
            <a:custGeom>
              <a:avLst/>
              <a:gdLst/>
              <a:ahLst/>
              <a:cxnLst/>
              <a:rect l="l" t="t" r="r" b="b"/>
              <a:pathLst>
                <a:path w="1695450" h="1694815">
                  <a:moveTo>
                    <a:pt x="141287" y="1553324"/>
                  </a:moveTo>
                  <a:lnTo>
                    <a:pt x="0" y="1553324"/>
                  </a:lnTo>
                  <a:lnTo>
                    <a:pt x="0" y="1694535"/>
                  </a:lnTo>
                  <a:lnTo>
                    <a:pt x="141287" y="1694535"/>
                  </a:lnTo>
                  <a:lnTo>
                    <a:pt x="141287" y="1553324"/>
                  </a:lnTo>
                  <a:close/>
                </a:path>
                <a:path w="1695450" h="1694815">
                  <a:moveTo>
                    <a:pt x="847725" y="847394"/>
                  </a:moveTo>
                  <a:lnTo>
                    <a:pt x="706437" y="847394"/>
                  </a:lnTo>
                  <a:lnTo>
                    <a:pt x="706437" y="988364"/>
                  </a:lnTo>
                  <a:lnTo>
                    <a:pt x="565150" y="988364"/>
                  </a:lnTo>
                  <a:lnTo>
                    <a:pt x="565150" y="1130604"/>
                  </a:lnTo>
                  <a:lnTo>
                    <a:pt x="423862" y="1130604"/>
                  </a:lnTo>
                  <a:lnTo>
                    <a:pt x="423862" y="1270304"/>
                  </a:lnTo>
                  <a:lnTo>
                    <a:pt x="282575" y="1270304"/>
                  </a:lnTo>
                  <a:lnTo>
                    <a:pt x="282575" y="1271574"/>
                  </a:lnTo>
                  <a:lnTo>
                    <a:pt x="282575" y="1412113"/>
                  </a:lnTo>
                  <a:lnTo>
                    <a:pt x="141287" y="1412113"/>
                  </a:lnTo>
                  <a:lnTo>
                    <a:pt x="141287" y="1553324"/>
                  </a:lnTo>
                  <a:lnTo>
                    <a:pt x="282575" y="1553324"/>
                  </a:lnTo>
                  <a:lnTo>
                    <a:pt x="282575" y="1412544"/>
                  </a:lnTo>
                  <a:lnTo>
                    <a:pt x="423862" y="1412544"/>
                  </a:lnTo>
                  <a:lnTo>
                    <a:pt x="423862" y="1271574"/>
                  </a:lnTo>
                  <a:lnTo>
                    <a:pt x="847725" y="1271574"/>
                  </a:lnTo>
                  <a:lnTo>
                    <a:pt x="847725" y="1270304"/>
                  </a:lnTo>
                  <a:lnTo>
                    <a:pt x="847725" y="1130604"/>
                  </a:lnTo>
                  <a:lnTo>
                    <a:pt x="847725" y="988364"/>
                  </a:lnTo>
                  <a:lnTo>
                    <a:pt x="847725" y="847394"/>
                  </a:lnTo>
                  <a:close/>
                </a:path>
                <a:path w="1695450" h="1694815">
                  <a:moveTo>
                    <a:pt x="989012" y="706424"/>
                  </a:moveTo>
                  <a:lnTo>
                    <a:pt x="847725" y="706424"/>
                  </a:lnTo>
                  <a:lnTo>
                    <a:pt x="847725" y="847394"/>
                  </a:lnTo>
                  <a:lnTo>
                    <a:pt x="989012" y="847394"/>
                  </a:lnTo>
                  <a:lnTo>
                    <a:pt x="989012" y="706424"/>
                  </a:lnTo>
                  <a:close/>
                </a:path>
                <a:path w="1695450" h="1694815">
                  <a:moveTo>
                    <a:pt x="1130300" y="564845"/>
                  </a:moveTo>
                  <a:lnTo>
                    <a:pt x="989012" y="564845"/>
                  </a:lnTo>
                  <a:lnTo>
                    <a:pt x="989012" y="706056"/>
                  </a:lnTo>
                  <a:lnTo>
                    <a:pt x="1130300" y="706056"/>
                  </a:lnTo>
                  <a:lnTo>
                    <a:pt x="1130300" y="564845"/>
                  </a:lnTo>
                  <a:close/>
                </a:path>
                <a:path w="1695450" h="1694815">
                  <a:moveTo>
                    <a:pt x="1271587" y="423633"/>
                  </a:moveTo>
                  <a:lnTo>
                    <a:pt x="1130300" y="423633"/>
                  </a:lnTo>
                  <a:lnTo>
                    <a:pt x="1130300" y="564845"/>
                  </a:lnTo>
                  <a:lnTo>
                    <a:pt x="1271587" y="564845"/>
                  </a:lnTo>
                  <a:lnTo>
                    <a:pt x="1271587" y="423633"/>
                  </a:lnTo>
                  <a:close/>
                </a:path>
                <a:path w="1695450" h="1694815">
                  <a:moveTo>
                    <a:pt x="1412875" y="282422"/>
                  </a:moveTo>
                  <a:lnTo>
                    <a:pt x="1271587" y="282422"/>
                  </a:lnTo>
                  <a:lnTo>
                    <a:pt x="1271587" y="423633"/>
                  </a:lnTo>
                  <a:lnTo>
                    <a:pt x="1412875" y="423633"/>
                  </a:lnTo>
                  <a:lnTo>
                    <a:pt x="1412875" y="282422"/>
                  </a:lnTo>
                  <a:close/>
                </a:path>
                <a:path w="1695450" h="1694815">
                  <a:moveTo>
                    <a:pt x="1554162" y="141211"/>
                  </a:moveTo>
                  <a:lnTo>
                    <a:pt x="1412875" y="141211"/>
                  </a:lnTo>
                  <a:lnTo>
                    <a:pt x="1412875" y="282422"/>
                  </a:lnTo>
                  <a:lnTo>
                    <a:pt x="1554162" y="282422"/>
                  </a:lnTo>
                  <a:lnTo>
                    <a:pt x="1554162" y="141211"/>
                  </a:lnTo>
                  <a:close/>
                </a:path>
                <a:path w="1695450" h="1694815">
                  <a:moveTo>
                    <a:pt x="1695450" y="0"/>
                  </a:moveTo>
                  <a:lnTo>
                    <a:pt x="1554162" y="0"/>
                  </a:lnTo>
                  <a:lnTo>
                    <a:pt x="1554162" y="141211"/>
                  </a:lnTo>
                  <a:lnTo>
                    <a:pt x="1695450" y="141211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07660" y="6669915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80" h="424179">
                  <a:moveTo>
                    <a:pt x="423862" y="423634"/>
                  </a:moveTo>
                  <a:lnTo>
                    <a:pt x="0" y="423634"/>
                  </a:lnTo>
                  <a:lnTo>
                    <a:pt x="0" y="0"/>
                  </a:lnTo>
                  <a:lnTo>
                    <a:pt x="423862" y="0"/>
                  </a:lnTo>
                  <a:lnTo>
                    <a:pt x="423862" y="423634"/>
                  </a:lnTo>
                  <a:close/>
                </a:path>
              </a:pathLst>
            </a:custGeom>
            <a:solidFill>
              <a:srgbClr val="442DA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07660" y="6669915"/>
              <a:ext cx="424180" cy="141605"/>
            </a:xfrm>
            <a:custGeom>
              <a:avLst/>
              <a:gdLst/>
              <a:ahLst/>
              <a:cxnLst/>
              <a:rect l="l" t="t" r="r" b="b"/>
              <a:pathLst>
                <a:path w="424180" h="141604">
                  <a:moveTo>
                    <a:pt x="423862" y="141212"/>
                  </a:moveTo>
                  <a:lnTo>
                    <a:pt x="0" y="141212"/>
                  </a:lnTo>
                  <a:lnTo>
                    <a:pt x="0" y="0"/>
                  </a:lnTo>
                  <a:lnTo>
                    <a:pt x="423862" y="0"/>
                  </a:lnTo>
                  <a:lnTo>
                    <a:pt x="423862" y="141212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70903" y="5399023"/>
              <a:ext cx="2260600" cy="4095115"/>
            </a:xfrm>
            <a:custGeom>
              <a:avLst/>
              <a:gdLst/>
              <a:ahLst/>
              <a:cxnLst/>
              <a:rect l="l" t="t" r="r" b="b"/>
              <a:pathLst>
                <a:path w="2260600" h="4095115">
                  <a:moveTo>
                    <a:pt x="1695450" y="3671481"/>
                  </a:moveTo>
                  <a:lnTo>
                    <a:pt x="0" y="3671481"/>
                  </a:lnTo>
                  <a:lnTo>
                    <a:pt x="0" y="4095115"/>
                  </a:lnTo>
                  <a:lnTo>
                    <a:pt x="1695450" y="4095115"/>
                  </a:lnTo>
                  <a:lnTo>
                    <a:pt x="1695450" y="3671481"/>
                  </a:lnTo>
                  <a:close/>
                </a:path>
                <a:path w="2260600" h="4095115">
                  <a:moveTo>
                    <a:pt x="1978025" y="2118169"/>
                  </a:moveTo>
                  <a:lnTo>
                    <a:pt x="1836737" y="2118169"/>
                  </a:lnTo>
                  <a:lnTo>
                    <a:pt x="1836737" y="2259380"/>
                  </a:lnTo>
                  <a:lnTo>
                    <a:pt x="1978025" y="2259380"/>
                  </a:lnTo>
                  <a:lnTo>
                    <a:pt x="1978025" y="2118169"/>
                  </a:lnTo>
                  <a:close/>
                </a:path>
                <a:path w="2260600" h="4095115">
                  <a:moveTo>
                    <a:pt x="1978025" y="1835746"/>
                  </a:moveTo>
                  <a:lnTo>
                    <a:pt x="1836737" y="1835746"/>
                  </a:lnTo>
                  <a:lnTo>
                    <a:pt x="1836737" y="1976958"/>
                  </a:lnTo>
                  <a:lnTo>
                    <a:pt x="1978025" y="1976958"/>
                  </a:lnTo>
                  <a:lnTo>
                    <a:pt x="1978025" y="1835746"/>
                  </a:lnTo>
                  <a:close/>
                </a:path>
                <a:path w="2260600" h="4095115">
                  <a:moveTo>
                    <a:pt x="2119312" y="1976958"/>
                  </a:moveTo>
                  <a:lnTo>
                    <a:pt x="1978025" y="1976958"/>
                  </a:lnTo>
                  <a:lnTo>
                    <a:pt x="1978025" y="2118169"/>
                  </a:lnTo>
                  <a:lnTo>
                    <a:pt x="2119312" y="2118169"/>
                  </a:lnTo>
                  <a:lnTo>
                    <a:pt x="2119312" y="1976958"/>
                  </a:lnTo>
                  <a:close/>
                </a:path>
                <a:path w="2260600" h="4095115">
                  <a:moveTo>
                    <a:pt x="2260600" y="2118169"/>
                  </a:moveTo>
                  <a:lnTo>
                    <a:pt x="2119312" y="2118169"/>
                  </a:lnTo>
                  <a:lnTo>
                    <a:pt x="2119312" y="2259380"/>
                  </a:lnTo>
                  <a:lnTo>
                    <a:pt x="2260600" y="2259380"/>
                  </a:lnTo>
                  <a:lnTo>
                    <a:pt x="2260600" y="2118169"/>
                  </a:lnTo>
                  <a:close/>
                </a:path>
                <a:path w="2260600" h="4095115">
                  <a:moveTo>
                    <a:pt x="2260600" y="1835746"/>
                  </a:moveTo>
                  <a:lnTo>
                    <a:pt x="2119312" y="1835746"/>
                  </a:lnTo>
                  <a:lnTo>
                    <a:pt x="2119312" y="1976958"/>
                  </a:lnTo>
                  <a:lnTo>
                    <a:pt x="2260600" y="1976958"/>
                  </a:lnTo>
                  <a:lnTo>
                    <a:pt x="2260600" y="1835746"/>
                  </a:lnTo>
                  <a:close/>
                </a:path>
                <a:path w="2260600" h="4095115">
                  <a:moveTo>
                    <a:pt x="2260600" y="988479"/>
                  </a:moveTo>
                  <a:lnTo>
                    <a:pt x="1836737" y="988479"/>
                  </a:lnTo>
                  <a:lnTo>
                    <a:pt x="1836737" y="1129690"/>
                  </a:lnTo>
                  <a:lnTo>
                    <a:pt x="2260600" y="1129690"/>
                  </a:lnTo>
                  <a:lnTo>
                    <a:pt x="2260600" y="988479"/>
                  </a:lnTo>
                  <a:close/>
                </a:path>
                <a:path w="2260600" h="4095115">
                  <a:moveTo>
                    <a:pt x="2260600" y="0"/>
                  </a:moveTo>
                  <a:lnTo>
                    <a:pt x="1836737" y="0"/>
                  </a:lnTo>
                  <a:lnTo>
                    <a:pt x="1836737" y="141211"/>
                  </a:lnTo>
                  <a:lnTo>
                    <a:pt x="2260600" y="141211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442DA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70903" y="6952348"/>
              <a:ext cx="1695450" cy="2542540"/>
            </a:xfrm>
            <a:custGeom>
              <a:avLst/>
              <a:gdLst/>
              <a:ahLst/>
              <a:cxnLst/>
              <a:rect l="l" t="t" r="r" b="b"/>
              <a:pathLst>
                <a:path w="1695450" h="2542540">
                  <a:moveTo>
                    <a:pt x="706437" y="0"/>
                  </a:moveTo>
                  <a:lnTo>
                    <a:pt x="565150" y="0"/>
                  </a:lnTo>
                  <a:lnTo>
                    <a:pt x="565150" y="141211"/>
                  </a:lnTo>
                  <a:lnTo>
                    <a:pt x="706437" y="141211"/>
                  </a:lnTo>
                  <a:lnTo>
                    <a:pt x="706437" y="0"/>
                  </a:lnTo>
                  <a:close/>
                </a:path>
                <a:path w="1695450" h="2542540">
                  <a:moveTo>
                    <a:pt x="1695450" y="2118004"/>
                  </a:moveTo>
                  <a:lnTo>
                    <a:pt x="0" y="2118004"/>
                  </a:lnTo>
                  <a:lnTo>
                    <a:pt x="0" y="2258974"/>
                  </a:lnTo>
                  <a:lnTo>
                    <a:pt x="0" y="2542184"/>
                  </a:lnTo>
                  <a:lnTo>
                    <a:pt x="141287" y="2542184"/>
                  </a:lnTo>
                  <a:lnTo>
                    <a:pt x="141287" y="2258974"/>
                  </a:lnTo>
                  <a:lnTo>
                    <a:pt x="1695450" y="2258974"/>
                  </a:lnTo>
                  <a:lnTo>
                    <a:pt x="1695450" y="2118004"/>
                  </a:lnTo>
                  <a:close/>
                </a:path>
              </a:pathLst>
            </a:custGeom>
            <a:solidFill>
              <a:srgbClr val="060034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36072" y="68111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82572" y="282421"/>
                  </a:moveTo>
                  <a:lnTo>
                    <a:pt x="0" y="282421"/>
                  </a:lnTo>
                  <a:lnTo>
                    <a:pt x="0" y="0"/>
                  </a:lnTo>
                  <a:lnTo>
                    <a:pt x="282572" y="0"/>
                  </a:lnTo>
                  <a:lnTo>
                    <a:pt x="282572" y="282421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343009" y="5257800"/>
            <a:ext cx="2543175" cy="4519295"/>
            <a:chOff x="9343009" y="5257800"/>
            <a:chExt cx="2543175" cy="4519295"/>
          </a:xfrm>
        </p:grpSpPr>
        <p:sp>
          <p:nvSpPr>
            <p:cNvPr id="29" name="object 29"/>
            <p:cNvSpPr/>
            <p:nvPr/>
          </p:nvSpPr>
          <p:spPr>
            <a:xfrm>
              <a:off x="9343015" y="5257803"/>
              <a:ext cx="2543175" cy="4519295"/>
            </a:xfrm>
            <a:custGeom>
              <a:avLst/>
              <a:gdLst/>
              <a:ahLst/>
              <a:cxnLst/>
              <a:rect l="l" t="t" r="r" b="b"/>
              <a:pathLst>
                <a:path w="2543175" h="4519295">
                  <a:moveTo>
                    <a:pt x="2543173" y="4518752"/>
                  </a:moveTo>
                  <a:lnTo>
                    <a:pt x="0" y="4518752"/>
                  </a:lnTo>
                  <a:lnTo>
                    <a:pt x="0" y="0"/>
                  </a:lnTo>
                  <a:lnTo>
                    <a:pt x="2543173" y="0"/>
                  </a:lnTo>
                  <a:lnTo>
                    <a:pt x="2543173" y="4518752"/>
                  </a:lnTo>
                  <a:close/>
                </a:path>
              </a:pathLst>
            </a:custGeom>
            <a:solidFill>
              <a:srgbClr val="8C61D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49453" y="5399014"/>
              <a:ext cx="1695450" cy="3530600"/>
            </a:xfrm>
            <a:custGeom>
              <a:avLst/>
              <a:gdLst/>
              <a:ahLst/>
              <a:cxnLst/>
              <a:rect l="l" t="t" r="r" b="b"/>
              <a:pathLst>
                <a:path w="1695450" h="3530600">
                  <a:moveTo>
                    <a:pt x="1695449" y="3530274"/>
                  </a:moveTo>
                  <a:lnTo>
                    <a:pt x="0" y="3530274"/>
                  </a:lnTo>
                  <a:lnTo>
                    <a:pt x="0" y="0"/>
                  </a:lnTo>
                  <a:lnTo>
                    <a:pt x="1695449" y="0"/>
                  </a:lnTo>
                  <a:lnTo>
                    <a:pt x="1695449" y="3530274"/>
                  </a:lnTo>
                  <a:close/>
                </a:path>
              </a:pathLst>
            </a:custGeom>
            <a:solidFill>
              <a:srgbClr val="442DA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49447" y="5398782"/>
              <a:ext cx="1695450" cy="2965450"/>
            </a:xfrm>
            <a:custGeom>
              <a:avLst/>
              <a:gdLst/>
              <a:ahLst/>
              <a:cxnLst/>
              <a:rect l="l" t="t" r="r" b="b"/>
              <a:pathLst>
                <a:path w="1695450" h="2965450">
                  <a:moveTo>
                    <a:pt x="1695450" y="0"/>
                  </a:moveTo>
                  <a:lnTo>
                    <a:pt x="0" y="0"/>
                  </a:lnTo>
                  <a:lnTo>
                    <a:pt x="0" y="140970"/>
                  </a:lnTo>
                  <a:lnTo>
                    <a:pt x="1554162" y="140970"/>
                  </a:lnTo>
                  <a:lnTo>
                    <a:pt x="1554162" y="2965450"/>
                  </a:lnTo>
                  <a:lnTo>
                    <a:pt x="1695450" y="2965450"/>
                  </a:lnTo>
                  <a:lnTo>
                    <a:pt x="1695450" y="140970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60034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9447" y="5963869"/>
              <a:ext cx="1695450" cy="2965450"/>
            </a:xfrm>
            <a:custGeom>
              <a:avLst/>
              <a:gdLst/>
              <a:ahLst/>
              <a:cxnLst/>
              <a:rect l="l" t="t" r="r" b="b"/>
              <a:pathLst>
                <a:path w="1695450" h="2965450">
                  <a:moveTo>
                    <a:pt x="1695450" y="2824213"/>
                  </a:moveTo>
                  <a:lnTo>
                    <a:pt x="0" y="2824213"/>
                  </a:lnTo>
                  <a:lnTo>
                    <a:pt x="0" y="2965424"/>
                  </a:lnTo>
                  <a:lnTo>
                    <a:pt x="1695450" y="2965424"/>
                  </a:lnTo>
                  <a:lnTo>
                    <a:pt x="1695450" y="2824213"/>
                  </a:lnTo>
                  <a:close/>
                </a:path>
                <a:path w="1695450" h="2965450">
                  <a:moveTo>
                    <a:pt x="1695450" y="2259368"/>
                  </a:moveTo>
                  <a:lnTo>
                    <a:pt x="0" y="2259368"/>
                  </a:lnTo>
                  <a:lnTo>
                    <a:pt x="0" y="2400579"/>
                  </a:lnTo>
                  <a:lnTo>
                    <a:pt x="1695450" y="2400579"/>
                  </a:lnTo>
                  <a:lnTo>
                    <a:pt x="1695450" y="2259368"/>
                  </a:lnTo>
                  <a:close/>
                </a:path>
                <a:path w="1695450" h="2965450">
                  <a:moveTo>
                    <a:pt x="1695450" y="1694535"/>
                  </a:moveTo>
                  <a:lnTo>
                    <a:pt x="0" y="1694535"/>
                  </a:lnTo>
                  <a:lnTo>
                    <a:pt x="0" y="1835734"/>
                  </a:lnTo>
                  <a:lnTo>
                    <a:pt x="1695450" y="1835734"/>
                  </a:lnTo>
                  <a:lnTo>
                    <a:pt x="1695450" y="1694535"/>
                  </a:lnTo>
                  <a:close/>
                </a:path>
                <a:path w="1695450" h="2965450">
                  <a:moveTo>
                    <a:pt x="1695450" y="1129690"/>
                  </a:moveTo>
                  <a:lnTo>
                    <a:pt x="0" y="1129690"/>
                  </a:lnTo>
                  <a:lnTo>
                    <a:pt x="0" y="1270901"/>
                  </a:lnTo>
                  <a:lnTo>
                    <a:pt x="1695450" y="1270901"/>
                  </a:lnTo>
                  <a:lnTo>
                    <a:pt x="1695450" y="1129690"/>
                  </a:lnTo>
                  <a:close/>
                </a:path>
                <a:path w="1695450" h="2965450">
                  <a:moveTo>
                    <a:pt x="1695450" y="564845"/>
                  </a:moveTo>
                  <a:lnTo>
                    <a:pt x="0" y="564845"/>
                  </a:lnTo>
                  <a:lnTo>
                    <a:pt x="0" y="706056"/>
                  </a:lnTo>
                  <a:lnTo>
                    <a:pt x="1695450" y="706056"/>
                  </a:lnTo>
                  <a:lnTo>
                    <a:pt x="1695450" y="564845"/>
                  </a:lnTo>
                  <a:close/>
                </a:path>
                <a:path w="1695450" h="2965450">
                  <a:moveTo>
                    <a:pt x="1695450" y="0"/>
                  </a:moveTo>
                  <a:lnTo>
                    <a:pt x="0" y="0"/>
                  </a:lnTo>
                  <a:lnTo>
                    <a:pt x="0" y="141211"/>
                  </a:lnTo>
                  <a:lnTo>
                    <a:pt x="1695450" y="141211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73309" y="5681446"/>
              <a:ext cx="1130300" cy="847725"/>
            </a:xfrm>
            <a:custGeom>
              <a:avLst/>
              <a:gdLst/>
              <a:ahLst/>
              <a:cxnLst/>
              <a:rect l="l" t="t" r="r" b="b"/>
              <a:pathLst>
                <a:path w="1130300" h="847725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1130300" h="847725">
                  <a:moveTo>
                    <a:pt x="706424" y="0"/>
                  </a:moveTo>
                  <a:lnTo>
                    <a:pt x="423849" y="0"/>
                  </a:lnTo>
                  <a:lnTo>
                    <a:pt x="423849" y="282422"/>
                  </a:lnTo>
                  <a:lnTo>
                    <a:pt x="706424" y="282422"/>
                  </a:lnTo>
                  <a:lnTo>
                    <a:pt x="706424" y="0"/>
                  </a:lnTo>
                  <a:close/>
                </a:path>
                <a:path w="1130300" h="847725">
                  <a:moveTo>
                    <a:pt x="1130300" y="564845"/>
                  </a:moveTo>
                  <a:lnTo>
                    <a:pt x="847725" y="564845"/>
                  </a:lnTo>
                  <a:lnTo>
                    <a:pt x="847725" y="847267"/>
                  </a:lnTo>
                  <a:lnTo>
                    <a:pt x="1130300" y="847267"/>
                  </a:lnTo>
                  <a:lnTo>
                    <a:pt x="1130300" y="564845"/>
                  </a:lnTo>
                  <a:close/>
                </a:path>
                <a:path w="1130300" h="847725">
                  <a:moveTo>
                    <a:pt x="1130300" y="0"/>
                  </a:moveTo>
                  <a:lnTo>
                    <a:pt x="847725" y="0"/>
                  </a:lnTo>
                  <a:lnTo>
                    <a:pt x="847725" y="282422"/>
                  </a:lnTo>
                  <a:lnTo>
                    <a:pt x="1130300" y="282422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97178" y="624628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82574" y="282422"/>
                  </a:moveTo>
                  <a:lnTo>
                    <a:pt x="0" y="282422"/>
                  </a:lnTo>
                  <a:lnTo>
                    <a:pt x="0" y="0"/>
                  </a:lnTo>
                  <a:lnTo>
                    <a:pt x="282574" y="0"/>
                  </a:lnTo>
                  <a:lnTo>
                    <a:pt x="282574" y="282422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73309" y="6246291"/>
              <a:ext cx="282575" cy="847725"/>
            </a:xfrm>
            <a:custGeom>
              <a:avLst/>
              <a:gdLst/>
              <a:ahLst/>
              <a:cxnLst/>
              <a:rect l="l" t="t" r="r" b="b"/>
              <a:pathLst>
                <a:path w="282575" h="847725">
                  <a:moveTo>
                    <a:pt x="282575" y="564845"/>
                  </a:moveTo>
                  <a:lnTo>
                    <a:pt x="0" y="564845"/>
                  </a:lnTo>
                  <a:lnTo>
                    <a:pt x="0" y="847267"/>
                  </a:lnTo>
                  <a:lnTo>
                    <a:pt x="282575" y="847267"/>
                  </a:lnTo>
                  <a:lnTo>
                    <a:pt x="282575" y="564845"/>
                  </a:lnTo>
                  <a:close/>
                </a:path>
                <a:path w="282575" h="847725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97172" y="7375982"/>
              <a:ext cx="706755" cy="1412240"/>
            </a:xfrm>
            <a:custGeom>
              <a:avLst/>
              <a:gdLst/>
              <a:ahLst/>
              <a:cxnLst/>
              <a:rect l="l" t="t" r="r" b="b"/>
              <a:pathLst>
                <a:path w="706754" h="1412240">
                  <a:moveTo>
                    <a:pt x="282575" y="1129677"/>
                  </a:moveTo>
                  <a:lnTo>
                    <a:pt x="0" y="1129677"/>
                  </a:lnTo>
                  <a:lnTo>
                    <a:pt x="0" y="1412100"/>
                  </a:lnTo>
                  <a:lnTo>
                    <a:pt x="282575" y="1412100"/>
                  </a:lnTo>
                  <a:lnTo>
                    <a:pt x="282575" y="1129677"/>
                  </a:lnTo>
                  <a:close/>
                </a:path>
                <a:path w="706754" h="1412240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706754" h="1412240">
                  <a:moveTo>
                    <a:pt x="706437" y="0"/>
                  </a:moveTo>
                  <a:lnTo>
                    <a:pt x="423862" y="0"/>
                  </a:lnTo>
                  <a:lnTo>
                    <a:pt x="423862" y="282422"/>
                  </a:lnTo>
                  <a:lnTo>
                    <a:pt x="706437" y="282422"/>
                  </a:lnTo>
                  <a:lnTo>
                    <a:pt x="706437" y="0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73309" y="7940814"/>
              <a:ext cx="1130300" cy="847725"/>
            </a:xfrm>
            <a:custGeom>
              <a:avLst/>
              <a:gdLst/>
              <a:ahLst/>
              <a:cxnLst/>
              <a:rect l="l" t="t" r="r" b="b"/>
              <a:pathLst>
                <a:path w="1130300" h="847725">
                  <a:moveTo>
                    <a:pt x="282575" y="564845"/>
                  </a:moveTo>
                  <a:lnTo>
                    <a:pt x="0" y="564845"/>
                  </a:lnTo>
                  <a:lnTo>
                    <a:pt x="0" y="847267"/>
                  </a:lnTo>
                  <a:lnTo>
                    <a:pt x="282575" y="847267"/>
                  </a:lnTo>
                  <a:lnTo>
                    <a:pt x="282575" y="564845"/>
                  </a:lnTo>
                  <a:close/>
                </a:path>
                <a:path w="1130300" h="847725">
                  <a:moveTo>
                    <a:pt x="282575" y="0"/>
                  </a:moveTo>
                  <a:lnTo>
                    <a:pt x="0" y="0"/>
                  </a:lnTo>
                  <a:lnTo>
                    <a:pt x="0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1130300" h="847725">
                  <a:moveTo>
                    <a:pt x="706424" y="0"/>
                  </a:moveTo>
                  <a:lnTo>
                    <a:pt x="423849" y="0"/>
                  </a:lnTo>
                  <a:lnTo>
                    <a:pt x="423849" y="282422"/>
                  </a:lnTo>
                  <a:lnTo>
                    <a:pt x="706424" y="282422"/>
                  </a:lnTo>
                  <a:lnTo>
                    <a:pt x="706424" y="0"/>
                  </a:lnTo>
                  <a:close/>
                </a:path>
                <a:path w="1130300" h="847725">
                  <a:moveTo>
                    <a:pt x="1130300" y="0"/>
                  </a:moveTo>
                  <a:lnTo>
                    <a:pt x="847725" y="0"/>
                  </a:lnTo>
                  <a:lnTo>
                    <a:pt x="847725" y="282422"/>
                  </a:lnTo>
                  <a:lnTo>
                    <a:pt x="1130300" y="282422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73309" y="5681446"/>
              <a:ext cx="1130300" cy="2541905"/>
            </a:xfrm>
            <a:custGeom>
              <a:avLst/>
              <a:gdLst/>
              <a:ahLst/>
              <a:cxnLst/>
              <a:rect l="l" t="t" r="r" b="b"/>
              <a:pathLst>
                <a:path w="1130300" h="2541904">
                  <a:moveTo>
                    <a:pt x="282575" y="2259876"/>
                  </a:moveTo>
                  <a:lnTo>
                    <a:pt x="141274" y="2259876"/>
                  </a:lnTo>
                  <a:lnTo>
                    <a:pt x="141274" y="2400846"/>
                  </a:lnTo>
                  <a:lnTo>
                    <a:pt x="0" y="2400846"/>
                  </a:lnTo>
                  <a:lnTo>
                    <a:pt x="0" y="2541816"/>
                  </a:lnTo>
                  <a:lnTo>
                    <a:pt x="282575" y="2541816"/>
                  </a:lnTo>
                  <a:lnTo>
                    <a:pt x="282575" y="2400846"/>
                  </a:lnTo>
                  <a:lnTo>
                    <a:pt x="282575" y="2259876"/>
                  </a:lnTo>
                  <a:close/>
                </a:path>
                <a:path w="1130300" h="2541904">
                  <a:moveTo>
                    <a:pt x="282575" y="1129690"/>
                  </a:moveTo>
                  <a:lnTo>
                    <a:pt x="141274" y="1129690"/>
                  </a:lnTo>
                  <a:lnTo>
                    <a:pt x="141274" y="1412113"/>
                  </a:lnTo>
                  <a:lnTo>
                    <a:pt x="282575" y="1412113"/>
                  </a:lnTo>
                  <a:lnTo>
                    <a:pt x="282575" y="1129690"/>
                  </a:lnTo>
                  <a:close/>
                </a:path>
                <a:path w="1130300" h="2541904">
                  <a:moveTo>
                    <a:pt x="282575" y="564845"/>
                  </a:moveTo>
                  <a:lnTo>
                    <a:pt x="141274" y="564845"/>
                  </a:lnTo>
                  <a:lnTo>
                    <a:pt x="141274" y="847267"/>
                  </a:lnTo>
                  <a:lnTo>
                    <a:pt x="282575" y="847267"/>
                  </a:lnTo>
                  <a:lnTo>
                    <a:pt x="282575" y="564845"/>
                  </a:lnTo>
                  <a:close/>
                </a:path>
                <a:path w="1130300" h="2541904">
                  <a:moveTo>
                    <a:pt x="282575" y="0"/>
                  </a:moveTo>
                  <a:lnTo>
                    <a:pt x="141274" y="0"/>
                  </a:lnTo>
                  <a:lnTo>
                    <a:pt x="141274" y="282422"/>
                  </a:lnTo>
                  <a:lnTo>
                    <a:pt x="282575" y="282422"/>
                  </a:lnTo>
                  <a:lnTo>
                    <a:pt x="282575" y="0"/>
                  </a:lnTo>
                  <a:close/>
                </a:path>
                <a:path w="1130300" h="2541904">
                  <a:moveTo>
                    <a:pt x="706424" y="2259876"/>
                  </a:moveTo>
                  <a:lnTo>
                    <a:pt x="565150" y="2259876"/>
                  </a:lnTo>
                  <a:lnTo>
                    <a:pt x="565150" y="2400846"/>
                  </a:lnTo>
                  <a:lnTo>
                    <a:pt x="423849" y="2400846"/>
                  </a:lnTo>
                  <a:lnTo>
                    <a:pt x="423849" y="2541816"/>
                  </a:lnTo>
                  <a:lnTo>
                    <a:pt x="706424" y="2541816"/>
                  </a:lnTo>
                  <a:lnTo>
                    <a:pt x="706424" y="2400846"/>
                  </a:lnTo>
                  <a:lnTo>
                    <a:pt x="706424" y="2259876"/>
                  </a:lnTo>
                  <a:close/>
                </a:path>
                <a:path w="1130300" h="2541904">
                  <a:moveTo>
                    <a:pt x="706424" y="1694535"/>
                  </a:moveTo>
                  <a:lnTo>
                    <a:pt x="565150" y="1694535"/>
                  </a:lnTo>
                  <a:lnTo>
                    <a:pt x="565150" y="1976970"/>
                  </a:lnTo>
                  <a:lnTo>
                    <a:pt x="706424" y="1976970"/>
                  </a:lnTo>
                  <a:lnTo>
                    <a:pt x="706424" y="1694535"/>
                  </a:lnTo>
                  <a:close/>
                </a:path>
                <a:path w="1130300" h="2541904">
                  <a:moveTo>
                    <a:pt x="706424" y="1129690"/>
                  </a:moveTo>
                  <a:lnTo>
                    <a:pt x="565150" y="1129690"/>
                  </a:lnTo>
                  <a:lnTo>
                    <a:pt x="565150" y="1412113"/>
                  </a:lnTo>
                  <a:lnTo>
                    <a:pt x="706424" y="1412113"/>
                  </a:lnTo>
                  <a:lnTo>
                    <a:pt x="706424" y="1129690"/>
                  </a:lnTo>
                  <a:close/>
                </a:path>
                <a:path w="1130300" h="2541904">
                  <a:moveTo>
                    <a:pt x="706424" y="564845"/>
                  </a:moveTo>
                  <a:lnTo>
                    <a:pt x="565150" y="564845"/>
                  </a:lnTo>
                  <a:lnTo>
                    <a:pt x="565150" y="847267"/>
                  </a:lnTo>
                  <a:lnTo>
                    <a:pt x="706424" y="847267"/>
                  </a:lnTo>
                  <a:lnTo>
                    <a:pt x="706424" y="564845"/>
                  </a:lnTo>
                  <a:close/>
                </a:path>
                <a:path w="1130300" h="2541904">
                  <a:moveTo>
                    <a:pt x="706424" y="0"/>
                  </a:moveTo>
                  <a:lnTo>
                    <a:pt x="565150" y="0"/>
                  </a:lnTo>
                  <a:lnTo>
                    <a:pt x="565150" y="282422"/>
                  </a:lnTo>
                  <a:lnTo>
                    <a:pt x="706424" y="282422"/>
                  </a:lnTo>
                  <a:lnTo>
                    <a:pt x="706424" y="0"/>
                  </a:lnTo>
                  <a:close/>
                </a:path>
                <a:path w="1130300" h="2541904">
                  <a:moveTo>
                    <a:pt x="1130300" y="2259876"/>
                  </a:moveTo>
                  <a:lnTo>
                    <a:pt x="988999" y="2259876"/>
                  </a:lnTo>
                  <a:lnTo>
                    <a:pt x="988999" y="2400846"/>
                  </a:lnTo>
                  <a:lnTo>
                    <a:pt x="847725" y="2400846"/>
                  </a:lnTo>
                  <a:lnTo>
                    <a:pt x="847725" y="2541816"/>
                  </a:lnTo>
                  <a:lnTo>
                    <a:pt x="1130300" y="2541816"/>
                  </a:lnTo>
                  <a:lnTo>
                    <a:pt x="1130300" y="2400846"/>
                  </a:lnTo>
                  <a:lnTo>
                    <a:pt x="1130300" y="2259876"/>
                  </a:lnTo>
                  <a:close/>
                </a:path>
                <a:path w="1130300" h="2541904">
                  <a:moveTo>
                    <a:pt x="1130300" y="1694535"/>
                  </a:moveTo>
                  <a:lnTo>
                    <a:pt x="988999" y="1694535"/>
                  </a:lnTo>
                  <a:lnTo>
                    <a:pt x="988999" y="1976970"/>
                  </a:lnTo>
                  <a:lnTo>
                    <a:pt x="1130300" y="1976970"/>
                  </a:lnTo>
                  <a:lnTo>
                    <a:pt x="1130300" y="1694535"/>
                  </a:lnTo>
                  <a:close/>
                </a:path>
                <a:path w="1130300" h="2541904">
                  <a:moveTo>
                    <a:pt x="1130300" y="564845"/>
                  </a:moveTo>
                  <a:lnTo>
                    <a:pt x="988999" y="564845"/>
                  </a:lnTo>
                  <a:lnTo>
                    <a:pt x="988999" y="847267"/>
                  </a:lnTo>
                  <a:lnTo>
                    <a:pt x="1130300" y="847267"/>
                  </a:lnTo>
                  <a:lnTo>
                    <a:pt x="1130300" y="564845"/>
                  </a:lnTo>
                  <a:close/>
                </a:path>
                <a:path w="1130300" h="2541904">
                  <a:moveTo>
                    <a:pt x="1130300" y="0"/>
                  </a:moveTo>
                  <a:lnTo>
                    <a:pt x="988999" y="0"/>
                  </a:lnTo>
                  <a:lnTo>
                    <a:pt x="988999" y="282422"/>
                  </a:lnTo>
                  <a:lnTo>
                    <a:pt x="1130300" y="282422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060034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73309" y="5963869"/>
              <a:ext cx="1130300" cy="2965450"/>
            </a:xfrm>
            <a:custGeom>
              <a:avLst/>
              <a:gdLst/>
              <a:ahLst/>
              <a:cxnLst/>
              <a:rect l="l" t="t" r="r" b="b"/>
              <a:pathLst>
                <a:path w="1130300" h="2965450">
                  <a:moveTo>
                    <a:pt x="282575" y="2683002"/>
                  </a:moveTo>
                  <a:lnTo>
                    <a:pt x="0" y="2683002"/>
                  </a:lnTo>
                  <a:lnTo>
                    <a:pt x="0" y="2965424"/>
                  </a:lnTo>
                  <a:lnTo>
                    <a:pt x="282575" y="2965424"/>
                  </a:lnTo>
                  <a:lnTo>
                    <a:pt x="282575" y="2683002"/>
                  </a:lnTo>
                  <a:close/>
                </a:path>
                <a:path w="1130300" h="2965450">
                  <a:moveTo>
                    <a:pt x="282575" y="2259368"/>
                  </a:moveTo>
                  <a:lnTo>
                    <a:pt x="0" y="2259368"/>
                  </a:lnTo>
                  <a:lnTo>
                    <a:pt x="0" y="2400579"/>
                  </a:lnTo>
                  <a:lnTo>
                    <a:pt x="282575" y="2400579"/>
                  </a:lnTo>
                  <a:lnTo>
                    <a:pt x="282575" y="2259368"/>
                  </a:lnTo>
                  <a:close/>
                </a:path>
                <a:path w="1130300" h="2965450">
                  <a:moveTo>
                    <a:pt x="282575" y="1694535"/>
                  </a:moveTo>
                  <a:lnTo>
                    <a:pt x="0" y="1694535"/>
                  </a:lnTo>
                  <a:lnTo>
                    <a:pt x="0" y="1835734"/>
                  </a:lnTo>
                  <a:lnTo>
                    <a:pt x="282575" y="1835734"/>
                  </a:lnTo>
                  <a:lnTo>
                    <a:pt x="282575" y="1694535"/>
                  </a:lnTo>
                  <a:close/>
                </a:path>
                <a:path w="1130300" h="2965450">
                  <a:moveTo>
                    <a:pt x="282575" y="1129690"/>
                  </a:moveTo>
                  <a:lnTo>
                    <a:pt x="0" y="1129690"/>
                  </a:lnTo>
                  <a:lnTo>
                    <a:pt x="0" y="1270901"/>
                  </a:lnTo>
                  <a:lnTo>
                    <a:pt x="282575" y="1270901"/>
                  </a:lnTo>
                  <a:lnTo>
                    <a:pt x="282575" y="1129690"/>
                  </a:lnTo>
                  <a:close/>
                </a:path>
                <a:path w="1130300" h="2965450">
                  <a:moveTo>
                    <a:pt x="282575" y="564845"/>
                  </a:moveTo>
                  <a:lnTo>
                    <a:pt x="0" y="564845"/>
                  </a:lnTo>
                  <a:lnTo>
                    <a:pt x="0" y="706056"/>
                  </a:lnTo>
                  <a:lnTo>
                    <a:pt x="282575" y="706056"/>
                  </a:lnTo>
                  <a:lnTo>
                    <a:pt x="282575" y="564845"/>
                  </a:lnTo>
                  <a:close/>
                </a:path>
                <a:path w="1130300" h="2965450">
                  <a:moveTo>
                    <a:pt x="282575" y="0"/>
                  </a:moveTo>
                  <a:lnTo>
                    <a:pt x="0" y="0"/>
                  </a:lnTo>
                  <a:lnTo>
                    <a:pt x="0" y="141211"/>
                  </a:lnTo>
                  <a:lnTo>
                    <a:pt x="282575" y="141211"/>
                  </a:lnTo>
                  <a:lnTo>
                    <a:pt x="282575" y="0"/>
                  </a:lnTo>
                  <a:close/>
                </a:path>
                <a:path w="1130300" h="2965450">
                  <a:moveTo>
                    <a:pt x="706424" y="2683002"/>
                  </a:moveTo>
                  <a:lnTo>
                    <a:pt x="423849" y="2683002"/>
                  </a:lnTo>
                  <a:lnTo>
                    <a:pt x="423849" y="2965424"/>
                  </a:lnTo>
                  <a:lnTo>
                    <a:pt x="706424" y="2965424"/>
                  </a:lnTo>
                  <a:lnTo>
                    <a:pt x="706424" y="2683002"/>
                  </a:lnTo>
                  <a:close/>
                </a:path>
                <a:path w="1130300" h="2965450">
                  <a:moveTo>
                    <a:pt x="706424" y="2259368"/>
                  </a:moveTo>
                  <a:lnTo>
                    <a:pt x="423849" y="2259368"/>
                  </a:lnTo>
                  <a:lnTo>
                    <a:pt x="423849" y="2400579"/>
                  </a:lnTo>
                  <a:lnTo>
                    <a:pt x="706424" y="2400579"/>
                  </a:lnTo>
                  <a:lnTo>
                    <a:pt x="706424" y="2259368"/>
                  </a:lnTo>
                  <a:close/>
                </a:path>
                <a:path w="1130300" h="2965450">
                  <a:moveTo>
                    <a:pt x="706424" y="1694535"/>
                  </a:moveTo>
                  <a:lnTo>
                    <a:pt x="423849" y="1694535"/>
                  </a:lnTo>
                  <a:lnTo>
                    <a:pt x="423849" y="1835734"/>
                  </a:lnTo>
                  <a:lnTo>
                    <a:pt x="706424" y="1835734"/>
                  </a:lnTo>
                  <a:lnTo>
                    <a:pt x="706424" y="1694535"/>
                  </a:lnTo>
                  <a:close/>
                </a:path>
                <a:path w="1130300" h="2965450">
                  <a:moveTo>
                    <a:pt x="706424" y="1129690"/>
                  </a:moveTo>
                  <a:lnTo>
                    <a:pt x="423849" y="1129690"/>
                  </a:lnTo>
                  <a:lnTo>
                    <a:pt x="423849" y="1270901"/>
                  </a:lnTo>
                  <a:lnTo>
                    <a:pt x="706424" y="1270901"/>
                  </a:lnTo>
                  <a:lnTo>
                    <a:pt x="706424" y="1129690"/>
                  </a:lnTo>
                  <a:close/>
                </a:path>
                <a:path w="1130300" h="2965450">
                  <a:moveTo>
                    <a:pt x="706424" y="564845"/>
                  </a:moveTo>
                  <a:lnTo>
                    <a:pt x="423849" y="564845"/>
                  </a:lnTo>
                  <a:lnTo>
                    <a:pt x="423849" y="706056"/>
                  </a:lnTo>
                  <a:lnTo>
                    <a:pt x="706424" y="706056"/>
                  </a:lnTo>
                  <a:lnTo>
                    <a:pt x="706424" y="564845"/>
                  </a:lnTo>
                  <a:close/>
                </a:path>
                <a:path w="1130300" h="2965450">
                  <a:moveTo>
                    <a:pt x="706424" y="0"/>
                  </a:moveTo>
                  <a:lnTo>
                    <a:pt x="423849" y="0"/>
                  </a:lnTo>
                  <a:lnTo>
                    <a:pt x="423849" y="141211"/>
                  </a:lnTo>
                  <a:lnTo>
                    <a:pt x="706424" y="141211"/>
                  </a:lnTo>
                  <a:lnTo>
                    <a:pt x="706424" y="0"/>
                  </a:lnTo>
                  <a:close/>
                </a:path>
                <a:path w="1130300" h="2965450">
                  <a:moveTo>
                    <a:pt x="1130300" y="2824213"/>
                  </a:moveTo>
                  <a:lnTo>
                    <a:pt x="847725" y="2824213"/>
                  </a:lnTo>
                  <a:lnTo>
                    <a:pt x="847725" y="2965424"/>
                  </a:lnTo>
                  <a:lnTo>
                    <a:pt x="1130300" y="2965424"/>
                  </a:lnTo>
                  <a:lnTo>
                    <a:pt x="1130300" y="2824213"/>
                  </a:lnTo>
                  <a:close/>
                </a:path>
                <a:path w="1130300" h="2965450">
                  <a:moveTo>
                    <a:pt x="1130300" y="2259368"/>
                  </a:moveTo>
                  <a:lnTo>
                    <a:pt x="847725" y="2259368"/>
                  </a:lnTo>
                  <a:lnTo>
                    <a:pt x="847725" y="2400579"/>
                  </a:lnTo>
                  <a:lnTo>
                    <a:pt x="1130300" y="2400579"/>
                  </a:lnTo>
                  <a:lnTo>
                    <a:pt x="1130300" y="2259368"/>
                  </a:lnTo>
                  <a:close/>
                </a:path>
                <a:path w="1130300" h="2965450">
                  <a:moveTo>
                    <a:pt x="1130300" y="1694535"/>
                  </a:moveTo>
                  <a:lnTo>
                    <a:pt x="847725" y="1694535"/>
                  </a:lnTo>
                  <a:lnTo>
                    <a:pt x="847725" y="1835734"/>
                  </a:lnTo>
                  <a:lnTo>
                    <a:pt x="1130300" y="1835734"/>
                  </a:lnTo>
                  <a:lnTo>
                    <a:pt x="1130300" y="1694535"/>
                  </a:lnTo>
                  <a:close/>
                </a:path>
                <a:path w="1130300" h="2965450">
                  <a:moveTo>
                    <a:pt x="1130300" y="1129690"/>
                  </a:moveTo>
                  <a:lnTo>
                    <a:pt x="847725" y="1129690"/>
                  </a:lnTo>
                  <a:lnTo>
                    <a:pt x="847725" y="1270901"/>
                  </a:lnTo>
                  <a:lnTo>
                    <a:pt x="1130300" y="1270901"/>
                  </a:lnTo>
                  <a:lnTo>
                    <a:pt x="1130300" y="1129690"/>
                  </a:lnTo>
                  <a:close/>
                </a:path>
                <a:path w="1130300" h="2965450">
                  <a:moveTo>
                    <a:pt x="1130300" y="564845"/>
                  </a:moveTo>
                  <a:lnTo>
                    <a:pt x="847725" y="564845"/>
                  </a:lnTo>
                  <a:lnTo>
                    <a:pt x="847725" y="706056"/>
                  </a:lnTo>
                  <a:lnTo>
                    <a:pt x="1130300" y="706056"/>
                  </a:lnTo>
                  <a:lnTo>
                    <a:pt x="1130300" y="564845"/>
                  </a:lnTo>
                  <a:close/>
                </a:path>
                <a:path w="1130300" h="2965450">
                  <a:moveTo>
                    <a:pt x="1130300" y="0"/>
                  </a:moveTo>
                  <a:lnTo>
                    <a:pt x="847725" y="0"/>
                  </a:lnTo>
                  <a:lnTo>
                    <a:pt x="847725" y="141211"/>
                  </a:lnTo>
                  <a:lnTo>
                    <a:pt x="1130300" y="141211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060034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43009" y="5257812"/>
              <a:ext cx="424180" cy="4519295"/>
            </a:xfrm>
            <a:custGeom>
              <a:avLst/>
              <a:gdLst/>
              <a:ahLst/>
              <a:cxnLst/>
              <a:rect l="l" t="t" r="r" b="b"/>
              <a:pathLst>
                <a:path w="424179" h="4519295">
                  <a:moveTo>
                    <a:pt x="423862" y="4377779"/>
                  </a:moveTo>
                  <a:lnTo>
                    <a:pt x="282575" y="4377779"/>
                  </a:lnTo>
                  <a:lnTo>
                    <a:pt x="282575" y="4518749"/>
                  </a:lnTo>
                  <a:lnTo>
                    <a:pt x="423862" y="4518749"/>
                  </a:lnTo>
                  <a:lnTo>
                    <a:pt x="423862" y="4377779"/>
                  </a:lnTo>
                  <a:close/>
                </a:path>
                <a:path w="424179" h="4519295">
                  <a:moveTo>
                    <a:pt x="423862" y="4095115"/>
                  </a:moveTo>
                  <a:lnTo>
                    <a:pt x="282575" y="4095115"/>
                  </a:lnTo>
                  <a:lnTo>
                    <a:pt x="282575" y="4236326"/>
                  </a:lnTo>
                  <a:lnTo>
                    <a:pt x="423862" y="4236326"/>
                  </a:lnTo>
                  <a:lnTo>
                    <a:pt x="423862" y="4095115"/>
                  </a:lnTo>
                  <a:close/>
                </a:path>
                <a:path w="424179" h="4519295">
                  <a:moveTo>
                    <a:pt x="423862" y="3530269"/>
                  </a:moveTo>
                  <a:lnTo>
                    <a:pt x="282575" y="3530269"/>
                  </a:lnTo>
                  <a:lnTo>
                    <a:pt x="282575" y="3671481"/>
                  </a:lnTo>
                  <a:lnTo>
                    <a:pt x="423862" y="3671481"/>
                  </a:lnTo>
                  <a:lnTo>
                    <a:pt x="423862" y="3530269"/>
                  </a:lnTo>
                  <a:close/>
                </a:path>
                <a:path w="424179" h="4519295">
                  <a:moveTo>
                    <a:pt x="423862" y="1553324"/>
                  </a:moveTo>
                  <a:lnTo>
                    <a:pt x="282575" y="1553324"/>
                  </a:lnTo>
                  <a:lnTo>
                    <a:pt x="282575" y="1694535"/>
                  </a:lnTo>
                  <a:lnTo>
                    <a:pt x="423862" y="1694535"/>
                  </a:lnTo>
                  <a:lnTo>
                    <a:pt x="423862" y="1553324"/>
                  </a:lnTo>
                  <a:close/>
                </a:path>
                <a:path w="424179" h="4519295">
                  <a:moveTo>
                    <a:pt x="423862" y="424065"/>
                  </a:moveTo>
                  <a:lnTo>
                    <a:pt x="282575" y="424065"/>
                  </a:lnTo>
                  <a:lnTo>
                    <a:pt x="282575" y="281940"/>
                  </a:lnTo>
                  <a:lnTo>
                    <a:pt x="141274" y="281940"/>
                  </a:lnTo>
                  <a:lnTo>
                    <a:pt x="141274" y="140970"/>
                  </a:lnTo>
                  <a:lnTo>
                    <a:pt x="282575" y="140970"/>
                  </a:lnTo>
                  <a:lnTo>
                    <a:pt x="282575" y="0"/>
                  </a:lnTo>
                  <a:lnTo>
                    <a:pt x="0" y="0"/>
                  </a:lnTo>
                  <a:lnTo>
                    <a:pt x="0" y="140970"/>
                  </a:lnTo>
                  <a:lnTo>
                    <a:pt x="0" y="281940"/>
                  </a:lnTo>
                  <a:lnTo>
                    <a:pt x="0" y="4518660"/>
                  </a:lnTo>
                  <a:lnTo>
                    <a:pt x="141274" y="4518660"/>
                  </a:lnTo>
                  <a:lnTo>
                    <a:pt x="141274" y="4377690"/>
                  </a:lnTo>
                  <a:lnTo>
                    <a:pt x="282575" y="4377690"/>
                  </a:lnTo>
                  <a:lnTo>
                    <a:pt x="282575" y="4236720"/>
                  </a:lnTo>
                  <a:lnTo>
                    <a:pt x="141274" y="4236720"/>
                  </a:lnTo>
                  <a:lnTo>
                    <a:pt x="141274" y="4094480"/>
                  </a:lnTo>
                  <a:lnTo>
                    <a:pt x="282575" y="4094480"/>
                  </a:lnTo>
                  <a:lnTo>
                    <a:pt x="282575" y="3953713"/>
                  </a:lnTo>
                  <a:lnTo>
                    <a:pt x="423862" y="3953713"/>
                  </a:lnTo>
                  <a:lnTo>
                    <a:pt x="423862" y="3812692"/>
                  </a:lnTo>
                  <a:lnTo>
                    <a:pt x="282575" y="3812692"/>
                  </a:lnTo>
                  <a:lnTo>
                    <a:pt x="282575" y="3953510"/>
                  </a:lnTo>
                  <a:lnTo>
                    <a:pt x="141274" y="3953510"/>
                  </a:lnTo>
                  <a:lnTo>
                    <a:pt x="141274" y="3812540"/>
                  </a:lnTo>
                  <a:lnTo>
                    <a:pt x="282575" y="3812540"/>
                  </a:lnTo>
                  <a:lnTo>
                    <a:pt x="282575" y="3671570"/>
                  </a:lnTo>
                  <a:lnTo>
                    <a:pt x="141274" y="3671570"/>
                  </a:lnTo>
                  <a:lnTo>
                    <a:pt x="141274" y="3529330"/>
                  </a:lnTo>
                  <a:lnTo>
                    <a:pt x="282575" y="3529330"/>
                  </a:lnTo>
                  <a:lnTo>
                    <a:pt x="282575" y="3389630"/>
                  </a:lnTo>
                  <a:lnTo>
                    <a:pt x="423862" y="3389630"/>
                  </a:lnTo>
                  <a:lnTo>
                    <a:pt x="423862" y="3388715"/>
                  </a:lnTo>
                  <a:lnTo>
                    <a:pt x="423862" y="3388360"/>
                  </a:lnTo>
                  <a:lnTo>
                    <a:pt x="423862" y="3247847"/>
                  </a:lnTo>
                  <a:lnTo>
                    <a:pt x="282575" y="3247847"/>
                  </a:lnTo>
                  <a:lnTo>
                    <a:pt x="282575" y="3388360"/>
                  </a:lnTo>
                  <a:lnTo>
                    <a:pt x="141274" y="3388360"/>
                  </a:lnTo>
                  <a:lnTo>
                    <a:pt x="141274" y="3247390"/>
                  </a:lnTo>
                  <a:lnTo>
                    <a:pt x="282575" y="3247390"/>
                  </a:lnTo>
                  <a:lnTo>
                    <a:pt x="282575" y="3106636"/>
                  </a:lnTo>
                  <a:lnTo>
                    <a:pt x="423862" y="3106636"/>
                  </a:lnTo>
                  <a:lnTo>
                    <a:pt x="423862" y="2965920"/>
                  </a:lnTo>
                  <a:lnTo>
                    <a:pt x="282575" y="2965920"/>
                  </a:lnTo>
                  <a:lnTo>
                    <a:pt x="282575" y="3106420"/>
                  </a:lnTo>
                  <a:lnTo>
                    <a:pt x="141274" y="3106420"/>
                  </a:lnTo>
                  <a:lnTo>
                    <a:pt x="141274" y="2965450"/>
                  </a:lnTo>
                  <a:lnTo>
                    <a:pt x="282575" y="2965450"/>
                  </a:lnTo>
                  <a:lnTo>
                    <a:pt x="282575" y="2824480"/>
                  </a:lnTo>
                  <a:lnTo>
                    <a:pt x="423862" y="2824480"/>
                  </a:lnTo>
                  <a:lnTo>
                    <a:pt x="423862" y="2823718"/>
                  </a:lnTo>
                  <a:lnTo>
                    <a:pt x="423862" y="2823210"/>
                  </a:lnTo>
                  <a:lnTo>
                    <a:pt x="423862" y="2683002"/>
                  </a:lnTo>
                  <a:lnTo>
                    <a:pt x="282575" y="2683002"/>
                  </a:lnTo>
                  <a:lnTo>
                    <a:pt x="282575" y="2823210"/>
                  </a:lnTo>
                  <a:lnTo>
                    <a:pt x="141274" y="2823210"/>
                  </a:lnTo>
                  <a:lnTo>
                    <a:pt x="141274" y="2682240"/>
                  </a:lnTo>
                  <a:lnTo>
                    <a:pt x="282575" y="2682240"/>
                  </a:lnTo>
                  <a:lnTo>
                    <a:pt x="282575" y="2541790"/>
                  </a:lnTo>
                  <a:lnTo>
                    <a:pt x="423862" y="2541790"/>
                  </a:lnTo>
                  <a:lnTo>
                    <a:pt x="423862" y="2400922"/>
                  </a:lnTo>
                  <a:lnTo>
                    <a:pt x="282575" y="2400922"/>
                  </a:lnTo>
                  <a:lnTo>
                    <a:pt x="282575" y="2541270"/>
                  </a:lnTo>
                  <a:lnTo>
                    <a:pt x="141274" y="2541270"/>
                  </a:lnTo>
                  <a:lnTo>
                    <a:pt x="141274" y="2400300"/>
                  </a:lnTo>
                  <a:lnTo>
                    <a:pt x="282575" y="2400300"/>
                  </a:lnTo>
                  <a:lnTo>
                    <a:pt x="282575" y="2260600"/>
                  </a:lnTo>
                  <a:lnTo>
                    <a:pt x="141274" y="2260600"/>
                  </a:lnTo>
                  <a:lnTo>
                    <a:pt x="141274" y="2118360"/>
                  </a:lnTo>
                  <a:lnTo>
                    <a:pt x="282575" y="2118360"/>
                  </a:lnTo>
                  <a:lnTo>
                    <a:pt x="282575" y="2259380"/>
                  </a:lnTo>
                  <a:lnTo>
                    <a:pt x="423862" y="2259380"/>
                  </a:lnTo>
                  <a:lnTo>
                    <a:pt x="423862" y="2118169"/>
                  </a:lnTo>
                  <a:lnTo>
                    <a:pt x="282575" y="2118169"/>
                  </a:lnTo>
                  <a:lnTo>
                    <a:pt x="282575" y="1977390"/>
                  </a:lnTo>
                  <a:lnTo>
                    <a:pt x="141274" y="1977390"/>
                  </a:lnTo>
                  <a:lnTo>
                    <a:pt x="141274" y="1836420"/>
                  </a:lnTo>
                  <a:lnTo>
                    <a:pt x="282575" y="1836420"/>
                  </a:lnTo>
                  <a:lnTo>
                    <a:pt x="282575" y="1976856"/>
                  </a:lnTo>
                  <a:lnTo>
                    <a:pt x="423862" y="1976856"/>
                  </a:lnTo>
                  <a:lnTo>
                    <a:pt x="423862" y="1835746"/>
                  </a:lnTo>
                  <a:lnTo>
                    <a:pt x="282575" y="1835746"/>
                  </a:lnTo>
                  <a:lnTo>
                    <a:pt x="282575" y="1695450"/>
                  </a:lnTo>
                  <a:lnTo>
                    <a:pt x="141274" y="1695450"/>
                  </a:lnTo>
                  <a:lnTo>
                    <a:pt x="141274" y="1271270"/>
                  </a:lnTo>
                  <a:lnTo>
                    <a:pt x="282575" y="1271270"/>
                  </a:lnTo>
                  <a:lnTo>
                    <a:pt x="282575" y="1412113"/>
                  </a:lnTo>
                  <a:lnTo>
                    <a:pt x="423862" y="1412113"/>
                  </a:lnTo>
                  <a:lnTo>
                    <a:pt x="423862" y="1270927"/>
                  </a:lnTo>
                  <a:lnTo>
                    <a:pt x="282575" y="1270927"/>
                  </a:lnTo>
                  <a:lnTo>
                    <a:pt x="282575" y="1130300"/>
                  </a:lnTo>
                  <a:lnTo>
                    <a:pt x="141274" y="1130300"/>
                  </a:lnTo>
                  <a:lnTo>
                    <a:pt x="141274" y="989330"/>
                  </a:lnTo>
                  <a:lnTo>
                    <a:pt x="282575" y="989330"/>
                  </a:lnTo>
                  <a:lnTo>
                    <a:pt x="282575" y="1129690"/>
                  </a:lnTo>
                  <a:lnTo>
                    <a:pt x="423862" y="1129690"/>
                  </a:lnTo>
                  <a:lnTo>
                    <a:pt x="423862" y="989330"/>
                  </a:lnTo>
                  <a:lnTo>
                    <a:pt x="423862" y="989063"/>
                  </a:lnTo>
                  <a:lnTo>
                    <a:pt x="423862" y="988060"/>
                  </a:lnTo>
                  <a:lnTo>
                    <a:pt x="282575" y="988060"/>
                  </a:lnTo>
                  <a:lnTo>
                    <a:pt x="282575" y="847090"/>
                  </a:lnTo>
                  <a:lnTo>
                    <a:pt x="141274" y="847090"/>
                  </a:lnTo>
                  <a:lnTo>
                    <a:pt x="141274" y="706120"/>
                  </a:lnTo>
                  <a:lnTo>
                    <a:pt x="282575" y="706120"/>
                  </a:lnTo>
                  <a:lnTo>
                    <a:pt x="282575" y="846861"/>
                  </a:lnTo>
                  <a:lnTo>
                    <a:pt x="423862" y="846861"/>
                  </a:lnTo>
                  <a:lnTo>
                    <a:pt x="423862" y="706056"/>
                  </a:lnTo>
                  <a:lnTo>
                    <a:pt x="282575" y="706056"/>
                  </a:lnTo>
                  <a:lnTo>
                    <a:pt x="282575" y="565150"/>
                  </a:lnTo>
                  <a:lnTo>
                    <a:pt x="141274" y="565150"/>
                  </a:lnTo>
                  <a:lnTo>
                    <a:pt x="141274" y="424180"/>
                  </a:lnTo>
                  <a:lnTo>
                    <a:pt x="282575" y="424180"/>
                  </a:lnTo>
                  <a:lnTo>
                    <a:pt x="282575" y="564845"/>
                  </a:lnTo>
                  <a:lnTo>
                    <a:pt x="423862" y="564845"/>
                  </a:lnTo>
                  <a:lnTo>
                    <a:pt x="423862" y="424065"/>
                  </a:lnTo>
                  <a:close/>
                </a:path>
                <a:path w="424179" h="4519295">
                  <a:moveTo>
                    <a:pt x="423862" y="141211"/>
                  </a:moveTo>
                  <a:lnTo>
                    <a:pt x="282575" y="141211"/>
                  </a:lnTo>
                  <a:lnTo>
                    <a:pt x="282575" y="281863"/>
                  </a:lnTo>
                  <a:lnTo>
                    <a:pt x="423862" y="281863"/>
                  </a:lnTo>
                  <a:lnTo>
                    <a:pt x="423862" y="141211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49447" y="6670052"/>
              <a:ext cx="1695450" cy="1835150"/>
            </a:xfrm>
            <a:custGeom>
              <a:avLst/>
              <a:gdLst/>
              <a:ahLst/>
              <a:cxnLst/>
              <a:rect l="l" t="t" r="r" b="b"/>
              <a:pathLst>
                <a:path w="1695450" h="1835150">
                  <a:moveTo>
                    <a:pt x="1695450" y="1553210"/>
                  </a:moveTo>
                  <a:lnTo>
                    <a:pt x="1554162" y="1553210"/>
                  </a:lnTo>
                  <a:lnTo>
                    <a:pt x="1554162" y="1410970"/>
                  </a:lnTo>
                  <a:lnTo>
                    <a:pt x="1412875" y="1410970"/>
                  </a:lnTo>
                  <a:lnTo>
                    <a:pt x="1412875" y="1270000"/>
                  </a:lnTo>
                  <a:lnTo>
                    <a:pt x="1271587" y="1270000"/>
                  </a:lnTo>
                  <a:lnTo>
                    <a:pt x="1271587" y="1129030"/>
                  </a:lnTo>
                  <a:lnTo>
                    <a:pt x="1130300" y="1129030"/>
                  </a:lnTo>
                  <a:lnTo>
                    <a:pt x="1130300" y="988060"/>
                  </a:lnTo>
                  <a:lnTo>
                    <a:pt x="989012" y="988060"/>
                  </a:lnTo>
                  <a:lnTo>
                    <a:pt x="989012" y="848360"/>
                  </a:lnTo>
                  <a:lnTo>
                    <a:pt x="847725" y="848360"/>
                  </a:lnTo>
                  <a:lnTo>
                    <a:pt x="847725" y="706120"/>
                  </a:lnTo>
                  <a:lnTo>
                    <a:pt x="706437" y="706120"/>
                  </a:lnTo>
                  <a:lnTo>
                    <a:pt x="706437" y="565150"/>
                  </a:lnTo>
                  <a:lnTo>
                    <a:pt x="565150" y="565150"/>
                  </a:lnTo>
                  <a:lnTo>
                    <a:pt x="565150" y="424180"/>
                  </a:lnTo>
                  <a:lnTo>
                    <a:pt x="423862" y="424180"/>
                  </a:lnTo>
                  <a:lnTo>
                    <a:pt x="423862" y="283210"/>
                  </a:lnTo>
                  <a:lnTo>
                    <a:pt x="282575" y="283210"/>
                  </a:lnTo>
                  <a:lnTo>
                    <a:pt x="282575" y="140970"/>
                  </a:lnTo>
                  <a:lnTo>
                    <a:pt x="141287" y="140970"/>
                  </a:lnTo>
                  <a:lnTo>
                    <a:pt x="141287" y="0"/>
                  </a:lnTo>
                  <a:lnTo>
                    <a:pt x="0" y="0"/>
                  </a:lnTo>
                  <a:lnTo>
                    <a:pt x="0" y="140970"/>
                  </a:lnTo>
                  <a:lnTo>
                    <a:pt x="0" y="283210"/>
                  </a:lnTo>
                  <a:lnTo>
                    <a:pt x="141287" y="283210"/>
                  </a:lnTo>
                  <a:lnTo>
                    <a:pt x="141287" y="424180"/>
                  </a:lnTo>
                  <a:lnTo>
                    <a:pt x="282575" y="424180"/>
                  </a:lnTo>
                  <a:lnTo>
                    <a:pt x="282575" y="565150"/>
                  </a:lnTo>
                  <a:lnTo>
                    <a:pt x="423862" y="565150"/>
                  </a:lnTo>
                  <a:lnTo>
                    <a:pt x="423862" y="706120"/>
                  </a:lnTo>
                  <a:lnTo>
                    <a:pt x="565150" y="706120"/>
                  </a:lnTo>
                  <a:lnTo>
                    <a:pt x="565150" y="848360"/>
                  </a:lnTo>
                  <a:lnTo>
                    <a:pt x="706437" y="848360"/>
                  </a:lnTo>
                  <a:lnTo>
                    <a:pt x="706437" y="988060"/>
                  </a:lnTo>
                  <a:lnTo>
                    <a:pt x="847725" y="988060"/>
                  </a:lnTo>
                  <a:lnTo>
                    <a:pt x="847725" y="1129030"/>
                  </a:lnTo>
                  <a:lnTo>
                    <a:pt x="989012" y="1129030"/>
                  </a:lnTo>
                  <a:lnTo>
                    <a:pt x="989012" y="1270000"/>
                  </a:lnTo>
                  <a:lnTo>
                    <a:pt x="1130300" y="1270000"/>
                  </a:lnTo>
                  <a:lnTo>
                    <a:pt x="1130300" y="1410970"/>
                  </a:lnTo>
                  <a:lnTo>
                    <a:pt x="1271587" y="1410970"/>
                  </a:lnTo>
                  <a:lnTo>
                    <a:pt x="1271587" y="1553210"/>
                  </a:lnTo>
                  <a:lnTo>
                    <a:pt x="1412875" y="1553210"/>
                  </a:lnTo>
                  <a:lnTo>
                    <a:pt x="1412875" y="1694180"/>
                  </a:lnTo>
                  <a:lnTo>
                    <a:pt x="1554162" y="1694180"/>
                  </a:lnTo>
                  <a:lnTo>
                    <a:pt x="1554162" y="1835150"/>
                  </a:lnTo>
                  <a:lnTo>
                    <a:pt x="1695450" y="1835150"/>
                  </a:lnTo>
                  <a:lnTo>
                    <a:pt x="1695450" y="1694180"/>
                  </a:lnTo>
                  <a:lnTo>
                    <a:pt x="1695450" y="1553210"/>
                  </a:lnTo>
                  <a:close/>
                </a:path>
              </a:pathLst>
            </a:custGeom>
            <a:solidFill>
              <a:srgbClr val="E982E4">
                <a:alpha val="5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049447" y="5822657"/>
              <a:ext cx="1695450" cy="1694814"/>
            </a:xfrm>
            <a:custGeom>
              <a:avLst/>
              <a:gdLst/>
              <a:ahLst/>
              <a:cxnLst/>
              <a:rect l="l" t="t" r="r" b="b"/>
              <a:pathLst>
                <a:path w="1695450" h="1694815">
                  <a:moveTo>
                    <a:pt x="141287" y="0"/>
                  </a:moveTo>
                  <a:lnTo>
                    <a:pt x="0" y="0"/>
                  </a:lnTo>
                  <a:lnTo>
                    <a:pt x="0" y="141211"/>
                  </a:lnTo>
                  <a:lnTo>
                    <a:pt x="141287" y="141211"/>
                  </a:lnTo>
                  <a:lnTo>
                    <a:pt x="141287" y="0"/>
                  </a:lnTo>
                  <a:close/>
                </a:path>
                <a:path w="1695450" h="1694815">
                  <a:moveTo>
                    <a:pt x="282575" y="141211"/>
                  </a:moveTo>
                  <a:lnTo>
                    <a:pt x="141287" y="141211"/>
                  </a:lnTo>
                  <a:lnTo>
                    <a:pt x="141287" y="282422"/>
                  </a:lnTo>
                  <a:lnTo>
                    <a:pt x="282575" y="282422"/>
                  </a:lnTo>
                  <a:lnTo>
                    <a:pt x="282575" y="141211"/>
                  </a:lnTo>
                  <a:close/>
                </a:path>
                <a:path w="1695450" h="1694815">
                  <a:moveTo>
                    <a:pt x="423862" y="282422"/>
                  </a:moveTo>
                  <a:lnTo>
                    <a:pt x="282575" y="282422"/>
                  </a:lnTo>
                  <a:lnTo>
                    <a:pt x="282575" y="423633"/>
                  </a:lnTo>
                  <a:lnTo>
                    <a:pt x="423862" y="423633"/>
                  </a:lnTo>
                  <a:lnTo>
                    <a:pt x="423862" y="282422"/>
                  </a:lnTo>
                  <a:close/>
                </a:path>
                <a:path w="1695450" h="1694815">
                  <a:moveTo>
                    <a:pt x="565150" y="423633"/>
                  </a:moveTo>
                  <a:lnTo>
                    <a:pt x="423862" y="423633"/>
                  </a:lnTo>
                  <a:lnTo>
                    <a:pt x="423862" y="564845"/>
                  </a:lnTo>
                  <a:lnTo>
                    <a:pt x="565150" y="564845"/>
                  </a:lnTo>
                  <a:lnTo>
                    <a:pt x="565150" y="423633"/>
                  </a:lnTo>
                  <a:close/>
                </a:path>
                <a:path w="1695450" h="1694815">
                  <a:moveTo>
                    <a:pt x="706437" y="564845"/>
                  </a:moveTo>
                  <a:lnTo>
                    <a:pt x="565150" y="564845"/>
                  </a:lnTo>
                  <a:lnTo>
                    <a:pt x="565150" y="706056"/>
                  </a:lnTo>
                  <a:lnTo>
                    <a:pt x="706437" y="706056"/>
                  </a:lnTo>
                  <a:lnTo>
                    <a:pt x="706437" y="564845"/>
                  </a:lnTo>
                  <a:close/>
                </a:path>
                <a:path w="1695450" h="1694815">
                  <a:moveTo>
                    <a:pt x="847725" y="706424"/>
                  </a:moveTo>
                  <a:lnTo>
                    <a:pt x="706437" y="706424"/>
                  </a:lnTo>
                  <a:lnTo>
                    <a:pt x="706437" y="847394"/>
                  </a:lnTo>
                  <a:lnTo>
                    <a:pt x="847725" y="847394"/>
                  </a:lnTo>
                  <a:lnTo>
                    <a:pt x="847725" y="706424"/>
                  </a:lnTo>
                  <a:close/>
                </a:path>
                <a:path w="1695450" h="1694815">
                  <a:moveTo>
                    <a:pt x="1554162" y="1412113"/>
                  </a:moveTo>
                  <a:lnTo>
                    <a:pt x="1412875" y="1412113"/>
                  </a:lnTo>
                  <a:lnTo>
                    <a:pt x="1412875" y="1271574"/>
                  </a:lnTo>
                  <a:lnTo>
                    <a:pt x="1412875" y="1270304"/>
                  </a:lnTo>
                  <a:lnTo>
                    <a:pt x="1271587" y="1270304"/>
                  </a:lnTo>
                  <a:lnTo>
                    <a:pt x="1271587" y="1130604"/>
                  </a:lnTo>
                  <a:lnTo>
                    <a:pt x="1130300" y="1130604"/>
                  </a:lnTo>
                  <a:lnTo>
                    <a:pt x="1130300" y="988364"/>
                  </a:lnTo>
                  <a:lnTo>
                    <a:pt x="989012" y="988364"/>
                  </a:lnTo>
                  <a:lnTo>
                    <a:pt x="989012" y="847394"/>
                  </a:lnTo>
                  <a:lnTo>
                    <a:pt x="847725" y="847394"/>
                  </a:lnTo>
                  <a:lnTo>
                    <a:pt x="847725" y="988364"/>
                  </a:lnTo>
                  <a:lnTo>
                    <a:pt x="847725" y="1130604"/>
                  </a:lnTo>
                  <a:lnTo>
                    <a:pt x="847725" y="1270304"/>
                  </a:lnTo>
                  <a:lnTo>
                    <a:pt x="847725" y="1271574"/>
                  </a:lnTo>
                  <a:lnTo>
                    <a:pt x="1271587" y="1271574"/>
                  </a:lnTo>
                  <a:lnTo>
                    <a:pt x="1271587" y="1412544"/>
                  </a:lnTo>
                  <a:lnTo>
                    <a:pt x="1412875" y="1412544"/>
                  </a:lnTo>
                  <a:lnTo>
                    <a:pt x="1412875" y="1553324"/>
                  </a:lnTo>
                  <a:lnTo>
                    <a:pt x="1554162" y="1553324"/>
                  </a:lnTo>
                  <a:lnTo>
                    <a:pt x="1554162" y="1412113"/>
                  </a:lnTo>
                  <a:close/>
                </a:path>
                <a:path w="1695450" h="1694815">
                  <a:moveTo>
                    <a:pt x="1695450" y="1553324"/>
                  </a:moveTo>
                  <a:lnTo>
                    <a:pt x="1554162" y="1553324"/>
                  </a:lnTo>
                  <a:lnTo>
                    <a:pt x="1554162" y="1694535"/>
                  </a:lnTo>
                  <a:lnTo>
                    <a:pt x="1695450" y="1694535"/>
                  </a:lnTo>
                  <a:lnTo>
                    <a:pt x="1695450" y="1553324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84303" y="6669913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79" h="424179">
                  <a:moveTo>
                    <a:pt x="423862" y="423633"/>
                  </a:moveTo>
                  <a:lnTo>
                    <a:pt x="0" y="423633"/>
                  </a:lnTo>
                  <a:lnTo>
                    <a:pt x="0" y="0"/>
                  </a:lnTo>
                  <a:lnTo>
                    <a:pt x="423862" y="0"/>
                  </a:lnTo>
                  <a:lnTo>
                    <a:pt x="423862" y="423633"/>
                  </a:lnTo>
                  <a:close/>
                </a:path>
              </a:pathLst>
            </a:custGeom>
            <a:solidFill>
              <a:srgbClr val="442DA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84303" y="6669913"/>
              <a:ext cx="424180" cy="141605"/>
            </a:xfrm>
            <a:custGeom>
              <a:avLst/>
              <a:gdLst/>
              <a:ahLst/>
              <a:cxnLst/>
              <a:rect l="l" t="t" r="r" b="b"/>
              <a:pathLst>
                <a:path w="424179" h="141604">
                  <a:moveTo>
                    <a:pt x="423862" y="141211"/>
                  </a:moveTo>
                  <a:lnTo>
                    <a:pt x="0" y="141211"/>
                  </a:lnTo>
                  <a:lnTo>
                    <a:pt x="0" y="0"/>
                  </a:lnTo>
                  <a:lnTo>
                    <a:pt x="423862" y="0"/>
                  </a:lnTo>
                  <a:lnTo>
                    <a:pt x="423862" y="141211"/>
                  </a:lnTo>
                  <a:close/>
                </a:path>
              </a:pathLst>
            </a:custGeom>
            <a:solidFill>
              <a:srgbClr val="00B5C8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84297" y="5399023"/>
              <a:ext cx="2260600" cy="4095115"/>
            </a:xfrm>
            <a:custGeom>
              <a:avLst/>
              <a:gdLst/>
              <a:ahLst/>
              <a:cxnLst/>
              <a:rect l="l" t="t" r="r" b="b"/>
              <a:pathLst>
                <a:path w="2260600" h="4095115">
                  <a:moveTo>
                    <a:pt x="141287" y="2118169"/>
                  </a:moveTo>
                  <a:lnTo>
                    <a:pt x="0" y="2118169"/>
                  </a:lnTo>
                  <a:lnTo>
                    <a:pt x="0" y="2259380"/>
                  </a:lnTo>
                  <a:lnTo>
                    <a:pt x="141287" y="2259380"/>
                  </a:lnTo>
                  <a:lnTo>
                    <a:pt x="141287" y="2118169"/>
                  </a:lnTo>
                  <a:close/>
                </a:path>
                <a:path w="2260600" h="4095115">
                  <a:moveTo>
                    <a:pt x="141287" y="1835746"/>
                  </a:moveTo>
                  <a:lnTo>
                    <a:pt x="0" y="1835746"/>
                  </a:lnTo>
                  <a:lnTo>
                    <a:pt x="0" y="1976958"/>
                  </a:lnTo>
                  <a:lnTo>
                    <a:pt x="141287" y="1976958"/>
                  </a:lnTo>
                  <a:lnTo>
                    <a:pt x="141287" y="1835746"/>
                  </a:lnTo>
                  <a:close/>
                </a:path>
                <a:path w="2260600" h="4095115">
                  <a:moveTo>
                    <a:pt x="282575" y="1976958"/>
                  </a:moveTo>
                  <a:lnTo>
                    <a:pt x="141287" y="1976958"/>
                  </a:lnTo>
                  <a:lnTo>
                    <a:pt x="141287" y="2118169"/>
                  </a:lnTo>
                  <a:lnTo>
                    <a:pt x="282575" y="2118169"/>
                  </a:lnTo>
                  <a:lnTo>
                    <a:pt x="282575" y="1976958"/>
                  </a:lnTo>
                  <a:close/>
                </a:path>
                <a:path w="2260600" h="4095115">
                  <a:moveTo>
                    <a:pt x="423862" y="2118169"/>
                  </a:moveTo>
                  <a:lnTo>
                    <a:pt x="282575" y="2118169"/>
                  </a:lnTo>
                  <a:lnTo>
                    <a:pt x="282575" y="2259380"/>
                  </a:lnTo>
                  <a:lnTo>
                    <a:pt x="423862" y="2259380"/>
                  </a:lnTo>
                  <a:lnTo>
                    <a:pt x="423862" y="2118169"/>
                  </a:lnTo>
                  <a:close/>
                </a:path>
                <a:path w="2260600" h="4095115">
                  <a:moveTo>
                    <a:pt x="423862" y="1835746"/>
                  </a:moveTo>
                  <a:lnTo>
                    <a:pt x="282575" y="1835746"/>
                  </a:lnTo>
                  <a:lnTo>
                    <a:pt x="282575" y="1976958"/>
                  </a:lnTo>
                  <a:lnTo>
                    <a:pt x="423862" y="1976958"/>
                  </a:lnTo>
                  <a:lnTo>
                    <a:pt x="423862" y="1835746"/>
                  </a:lnTo>
                  <a:close/>
                </a:path>
                <a:path w="2260600" h="4095115">
                  <a:moveTo>
                    <a:pt x="423862" y="988479"/>
                  </a:moveTo>
                  <a:lnTo>
                    <a:pt x="0" y="988479"/>
                  </a:lnTo>
                  <a:lnTo>
                    <a:pt x="0" y="1129690"/>
                  </a:lnTo>
                  <a:lnTo>
                    <a:pt x="423862" y="1129690"/>
                  </a:lnTo>
                  <a:lnTo>
                    <a:pt x="423862" y="988479"/>
                  </a:lnTo>
                  <a:close/>
                </a:path>
                <a:path w="2260600" h="4095115">
                  <a:moveTo>
                    <a:pt x="423862" y="0"/>
                  </a:moveTo>
                  <a:lnTo>
                    <a:pt x="0" y="0"/>
                  </a:lnTo>
                  <a:lnTo>
                    <a:pt x="0" y="141211"/>
                  </a:lnTo>
                  <a:lnTo>
                    <a:pt x="423862" y="141211"/>
                  </a:lnTo>
                  <a:lnTo>
                    <a:pt x="423862" y="0"/>
                  </a:lnTo>
                  <a:close/>
                </a:path>
                <a:path w="2260600" h="4095115">
                  <a:moveTo>
                    <a:pt x="2260600" y="3671481"/>
                  </a:moveTo>
                  <a:lnTo>
                    <a:pt x="565150" y="3671481"/>
                  </a:lnTo>
                  <a:lnTo>
                    <a:pt x="565150" y="4095115"/>
                  </a:lnTo>
                  <a:lnTo>
                    <a:pt x="2260600" y="4095115"/>
                  </a:lnTo>
                  <a:lnTo>
                    <a:pt x="2260600" y="3671481"/>
                  </a:lnTo>
                  <a:close/>
                </a:path>
              </a:pathLst>
            </a:custGeom>
            <a:solidFill>
              <a:srgbClr val="442DA3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49447" y="6952348"/>
              <a:ext cx="1695450" cy="2542540"/>
            </a:xfrm>
            <a:custGeom>
              <a:avLst/>
              <a:gdLst/>
              <a:ahLst/>
              <a:cxnLst/>
              <a:rect l="l" t="t" r="r" b="b"/>
              <a:pathLst>
                <a:path w="1695450" h="2542540">
                  <a:moveTo>
                    <a:pt x="1130300" y="0"/>
                  </a:moveTo>
                  <a:lnTo>
                    <a:pt x="989012" y="0"/>
                  </a:lnTo>
                  <a:lnTo>
                    <a:pt x="989012" y="141211"/>
                  </a:lnTo>
                  <a:lnTo>
                    <a:pt x="1130300" y="141211"/>
                  </a:lnTo>
                  <a:lnTo>
                    <a:pt x="1130300" y="0"/>
                  </a:lnTo>
                  <a:close/>
                </a:path>
                <a:path w="1695450" h="2542540">
                  <a:moveTo>
                    <a:pt x="1695450" y="2118004"/>
                  </a:moveTo>
                  <a:lnTo>
                    <a:pt x="0" y="2118004"/>
                  </a:lnTo>
                  <a:lnTo>
                    <a:pt x="0" y="2258974"/>
                  </a:lnTo>
                  <a:lnTo>
                    <a:pt x="1554162" y="2258974"/>
                  </a:lnTo>
                  <a:lnTo>
                    <a:pt x="1554162" y="2542184"/>
                  </a:lnTo>
                  <a:lnTo>
                    <a:pt x="1695450" y="2542184"/>
                  </a:lnTo>
                  <a:lnTo>
                    <a:pt x="1695450" y="2258974"/>
                  </a:lnTo>
                  <a:lnTo>
                    <a:pt x="1695450" y="2118004"/>
                  </a:lnTo>
                  <a:close/>
                </a:path>
              </a:pathLst>
            </a:custGeom>
            <a:solidFill>
              <a:srgbClr val="060034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897178" y="6811124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82574" y="282421"/>
                  </a:moveTo>
                  <a:lnTo>
                    <a:pt x="0" y="282421"/>
                  </a:lnTo>
                  <a:lnTo>
                    <a:pt x="0" y="0"/>
                  </a:lnTo>
                  <a:lnTo>
                    <a:pt x="282574" y="0"/>
                  </a:lnTo>
                  <a:lnTo>
                    <a:pt x="282574" y="282421"/>
                  </a:lnTo>
                  <a:close/>
                </a:path>
              </a:pathLst>
            </a:custGeom>
            <a:solidFill>
              <a:srgbClr val="E982E4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H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L</a:t>
            </a:r>
            <a:r>
              <a:rPr spc="-20" dirty="0"/>
              <a:t> </a:t>
            </a:r>
            <a:r>
              <a:rPr dirty="0"/>
              <a:t>L</a:t>
            </a:r>
            <a:r>
              <a:rPr spc="-15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50" dirty="0"/>
              <a:t>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16000" y="6015685"/>
            <a:ext cx="6136640" cy="37007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500" b="1" spc="-25" dirty="0">
                <a:latin typeface="Trebuchet MS"/>
                <a:cs typeface="Trebuchet MS"/>
              </a:rPr>
              <a:t>01</a:t>
            </a:r>
            <a:endParaRPr sz="2500">
              <a:latin typeface="Trebuchet MS"/>
              <a:cs typeface="Trebuchet MS"/>
            </a:endParaRPr>
          </a:p>
          <a:p>
            <a:pPr marL="12700" marR="455930">
              <a:lnSpc>
                <a:spcPct val="100000"/>
              </a:lnSpc>
              <a:spcBef>
                <a:spcPts val="190"/>
              </a:spcBef>
            </a:pP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Building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vending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simulation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Trebuchet MS"/>
                <a:cs typeface="Trebuchet MS"/>
              </a:rPr>
              <a:t>Java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involves</a:t>
            </a:r>
            <a:r>
              <a:rPr sz="2100" spc="-12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tackling</a:t>
            </a:r>
            <a:r>
              <a:rPr sz="2100" spc="-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several</a:t>
            </a:r>
            <a:r>
              <a:rPr sz="2100" spc="-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significant</a:t>
            </a:r>
            <a:r>
              <a:rPr sz="2100" spc="-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challenges.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tabLst>
                <a:tab pos="5621020" algn="l"/>
              </a:tabLst>
            </a:pP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One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challenge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creating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robust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user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interface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that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handle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user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interactions,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simulate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Trebuchet MS"/>
                <a:cs typeface="Trebuchet MS"/>
              </a:rPr>
              <a:t>coin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bill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insertions,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provide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seamless experience.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Managing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inventory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efficiently, considering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factors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like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product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restocking,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tracking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availability,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ensuring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concurrent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F4B44"/>
                </a:solidFill>
                <a:latin typeface="Trebuchet MS"/>
                <a:cs typeface="Trebuchet MS"/>
              </a:rPr>
              <a:t>user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access,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complex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80958" y="1389129"/>
            <a:ext cx="7342505" cy="3125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500" b="1" spc="-25" dirty="0">
                <a:latin typeface="Trebuchet MS"/>
                <a:cs typeface="Trebuchet MS"/>
              </a:rPr>
              <a:t>02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  <a:spcBef>
                <a:spcPts val="165"/>
              </a:spcBef>
              <a:tabLst>
                <a:tab pos="4889500" algn="l"/>
                <a:tab pos="6189980" algn="l"/>
              </a:tabLst>
            </a:pP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Another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challenge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lies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implementing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realistic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payment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system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that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calculates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change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accurately,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handles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various denominations,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manages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different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payment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scenarios effectively.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Simulating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unpredictability</a:t>
            </a:r>
            <a:r>
              <a:rPr sz="2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Trebuchet MS"/>
                <a:cs typeface="Trebuchet MS"/>
              </a:rPr>
              <a:t>real-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world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vending</a:t>
            </a:r>
            <a:r>
              <a:rPr sz="2100" spc="-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machines,</a:t>
            </a:r>
            <a:r>
              <a:rPr sz="2100" spc="-10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including</a:t>
            </a:r>
            <a:r>
              <a:rPr sz="2100" spc="-10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product</a:t>
            </a:r>
            <a:r>
              <a:rPr sz="2100" spc="-10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availability</a:t>
            </a:r>
            <a:r>
              <a:rPr sz="2100" spc="-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selection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randomness,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requires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careful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coding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balancing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provide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engaging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educational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	experience</a:t>
            </a:r>
            <a:r>
              <a:rPr sz="2100" spc="-9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users.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4106" y="672967"/>
            <a:ext cx="3089037" cy="453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9" y="0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77" y="728560"/>
                </a:moveTo>
                <a:lnTo>
                  <a:pt x="1452257" y="718121"/>
                </a:lnTo>
                <a:lnTo>
                  <a:pt x="1421231" y="687133"/>
                </a:lnTo>
                <a:lnTo>
                  <a:pt x="1421231" y="726706"/>
                </a:lnTo>
                <a:lnTo>
                  <a:pt x="1264285" y="883450"/>
                </a:lnTo>
                <a:lnTo>
                  <a:pt x="767194" y="386969"/>
                </a:lnTo>
                <a:lnTo>
                  <a:pt x="737489" y="357301"/>
                </a:lnTo>
                <a:lnTo>
                  <a:pt x="723709" y="353187"/>
                </a:lnTo>
                <a:lnTo>
                  <a:pt x="720407" y="354558"/>
                </a:lnTo>
                <a:lnTo>
                  <a:pt x="190881" y="883450"/>
                </a:lnTo>
                <a:lnTo>
                  <a:pt x="33832" y="726706"/>
                </a:lnTo>
                <a:lnTo>
                  <a:pt x="727583" y="33807"/>
                </a:lnTo>
                <a:lnTo>
                  <a:pt x="1421231" y="726706"/>
                </a:lnTo>
                <a:lnTo>
                  <a:pt x="1421231" y="687133"/>
                </a:lnTo>
                <a:lnTo>
                  <a:pt x="767207" y="33807"/>
                </a:lnTo>
                <a:lnTo>
                  <a:pt x="736180" y="2819"/>
                </a:lnTo>
                <a:lnTo>
                  <a:pt x="729437" y="0"/>
                </a:lnTo>
                <a:lnTo>
                  <a:pt x="725716" y="0"/>
                </a:lnTo>
                <a:lnTo>
                  <a:pt x="718985" y="2819"/>
                </a:lnTo>
                <a:lnTo>
                  <a:pt x="355" y="723049"/>
                </a:lnTo>
                <a:lnTo>
                  <a:pt x="0" y="724839"/>
                </a:lnTo>
                <a:lnTo>
                  <a:pt x="2806" y="735279"/>
                </a:lnTo>
                <a:lnTo>
                  <a:pt x="192735" y="917257"/>
                </a:lnTo>
                <a:lnTo>
                  <a:pt x="194525" y="916901"/>
                </a:lnTo>
                <a:lnTo>
                  <a:pt x="197954" y="915466"/>
                </a:lnTo>
                <a:lnTo>
                  <a:pt x="199478" y="914450"/>
                </a:lnTo>
                <a:lnTo>
                  <a:pt x="230505" y="883450"/>
                </a:lnTo>
                <a:lnTo>
                  <a:pt x="727583" y="386969"/>
                </a:lnTo>
                <a:lnTo>
                  <a:pt x="1254379" y="913130"/>
                </a:lnTo>
                <a:lnTo>
                  <a:pt x="1257084" y="915911"/>
                </a:lnTo>
                <a:lnTo>
                  <a:pt x="1260386" y="917282"/>
                </a:lnTo>
                <a:lnTo>
                  <a:pt x="1264285" y="917232"/>
                </a:lnTo>
                <a:lnTo>
                  <a:pt x="1268158" y="917244"/>
                </a:lnTo>
                <a:lnTo>
                  <a:pt x="1271460" y="915885"/>
                </a:lnTo>
                <a:lnTo>
                  <a:pt x="1274178" y="913130"/>
                </a:lnTo>
                <a:lnTo>
                  <a:pt x="1303896" y="883450"/>
                </a:lnTo>
                <a:lnTo>
                  <a:pt x="1452257" y="735279"/>
                </a:lnTo>
                <a:lnTo>
                  <a:pt x="1453273" y="733780"/>
                </a:lnTo>
                <a:lnTo>
                  <a:pt x="1454708" y="730351"/>
                </a:lnTo>
                <a:lnTo>
                  <a:pt x="1455077" y="7285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" y="1065427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77" y="724750"/>
                </a:moveTo>
                <a:lnTo>
                  <a:pt x="1454708" y="722972"/>
                </a:lnTo>
                <a:lnTo>
                  <a:pt x="1453273" y="719543"/>
                </a:lnTo>
                <a:lnTo>
                  <a:pt x="1452257" y="718032"/>
                </a:lnTo>
                <a:lnTo>
                  <a:pt x="1421231" y="687044"/>
                </a:lnTo>
                <a:lnTo>
                  <a:pt x="1421231" y="726617"/>
                </a:lnTo>
                <a:lnTo>
                  <a:pt x="1264285" y="883462"/>
                </a:lnTo>
                <a:lnTo>
                  <a:pt x="767194" y="386981"/>
                </a:lnTo>
                <a:lnTo>
                  <a:pt x="737489" y="357301"/>
                </a:lnTo>
                <a:lnTo>
                  <a:pt x="734758" y="354558"/>
                </a:lnTo>
                <a:lnTo>
                  <a:pt x="731507" y="353199"/>
                </a:lnTo>
                <a:lnTo>
                  <a:pt x="727583" y="353199"/>
                </a:lnTo>
                <a:lnTo>
                  <a:pt x="723684" y="353148"/>
                </a:lnTo>
                <a:lnTo>
                  <a:pt x="720382" y="354520"/>
                </a:lnTo>
                <a:lnTo>
                  <a:pt x="717677" y="357301"/>
                </a:lnTo>
                <a:lnTo>
                  <a:pt x="190881" y="883462"/>
                </a:lnTo>
                <a:lnTo>
                  <a:pt x="33832" y="726617"/>
                </a:lnTo>
                <a:lnTo>
                  <a:pt x="727583" y="33820"/>
                </a:lnTo>
                <a:lnTo>
                  <a:pt x="1421231" y="726617"/>
                </a:lnTo>
                <a:lnTo>
                  <a:pt x="1421231" y="687044"/>
                </a:lnTo>
                <a:lnTo>
                  <a:pt x="767283" y="33820"/>
                </a:lnTo>
                <a:lnTo>
                  <a:pt x="729437" y="0"/>
                </a:lnTo>
                <a:lnTo>
                  <a:pt x="725728" y="0"/>
                </a:lnTo>
                <a:lnTo>
                  <a:pt x="717677" y="4051"/>
                </a:lnTo>
                <a:lnTo>
                  <a:pt x="355" y="722972"/>
                </a:lnTo>
                <a:lnTo>
                  <a:pt x="0" y="724750"/>
                </a:lnTo>
                <a:lnTo>
                  <a:pt x="2806" y="735203"/>
                </a:lnTo>
                <a:lnTo>
                  <a:pt x="187236" y="916838"/>
                </a:lnTo>
                <a:lnTo>
                  <a:pt x="189026" y="917194"/>
                </a:lnTo>
                <a:lnTo>
                  <a:pt x="192735" y="917194"/>
                </a:lnTo>
                <a:lnTo>
                  <a:pt x="230492" y="883462"/>
                </a:lnTo>
                <a:lnTo>
                  <a:pt x="727583" y="386981"/>
                </a:lnTo>
                <a:lnTo>
                  <a:pt x="1257109" y="915873"/>
                </a:lnTo>
                <a:lnTo>
                  <a:pt x="1260411" y="917244"/>
                </a:lnTo>
                <a:lnTo>
                  <a:pt x="1268133" y="917206"/>
                </a:lnTo>
                <a:lnTo>
                  <a:pt x="1271435" y="915835"/>
                </a:lnTo>
                <a:lnTo>
                  <a:pt x="1303883" y="883462"/>
                </a:lnTo>
                <a:lnTo>
                  <a:pt x="1452257" y="735203"/>
                </a:lnTo>
                <a:lnTo>
                  <a:pt x="1455077" y="728472"/>
                </a:lnTo>
                <a:lnTo>
                  <a:pt x="1455077" y="72475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" y="2130805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13" y="722833"/>
                </a:moveTo>
                <a:lnTo>
                  <a:pt x="1453642" y="719543"/>
                </a:lnTo>
                <a:lnTo>
                  <a:pt x="1421206" y="687146"/>
                </a:lnTo>
                <a:lnTo>
                  <a:pt x="1421206" y="726795"/>
                </a:lnTo>
                <a:lnTo>
                  <a:pt x="1264259" y="883450"/>
                </a:lnTo>
                <a:lnTo>
                  <a:pt x="767168" y="386969"/>
                </a:lnTo>
                <a:lnTo>
                  <a:pt x="737450" y="357301"/>
                </a:lnTo>
                <a:lnTo>
                  <a:pt x="723684" y="353187"/>
                </a:lnTo>
                <a:lnTo>
                  <a:pt x="720382" y="354558"/>
                </a:lnTo>
                <a:lnTo>
                  <a:pt x="190855" y="883450"/>
                </a:lnTo>
                <a:lnTo>
                  <a:pt x="33807" y="726694"/>
                </a:lnTo>
                <a:lnTo>
                  <a:pt x="727557" y="33896"/>
                </a:lnTo>
                <a:lnTo>
                  <a:pt x="1421206" y="726795"/>
                </a:lnTo>
                <a:lnTo>
                  <a:pt x="1421206" y="687146"/>
                </a:lnTo>
                <a:lnTo>
                  <a:pt x="767257" y="33896"/>
                </a:lnTo>
                <a:lnTo>
                  <a:pt x="736155" y="2819"/>
                </a:lnTo>
                <a:lnTo>
                  <a:pt x="734631" y="1790"/>
                </a:lnTo>
                <a:lnTo>
                  <a:pt x="731202" y="368"/>
                </a:lnTo>
                <a:lnTo>
                  <a:pt x="729411" y="0"/>
                </a:lnTo>
                <a:lnTo>
                  <a:pt x="725690" y="0"/>
                </a:lnTo>
                <a:lnTo>
                  <a:pt x="1371" y="719543"/>
                </a:lnTo>
                <a:lnTo>
                  <a:pt x="0" y="722833"/>
                </a:lnTo>
                <a:lnTo>
                  <a:pt x="4102" y="736587"/>
                </a:lnTo>
                <a:lnTo>
                  <a:pt x="192709" y="917257"/>
                </a:lnTo>
                <a:lnTo>
                  <a:pt x="194500" y="916901"/>
                </a:lnTo>
                <a:lnTo>
                  <a:pt x="197929" y="915466"/>
                </a:lnTo>
                <a:lnTo>
                  <a:pt x="199453" y="914450"/>
                </a:lnTo>
                <a:lnTo>
                  <a:pt x="230479" y="883450"/>
                </a:lnTo>
                <a:lnTo>
                  <a:pt x="727557" y="386969"/>
                </a:lnTo>
                <a:lnTo>
                  <a:pt x="1254353" y="913130"/>
                </a:lnTo>
                <a:lnTo>
                  <a:pt x="1257058" y="915911"/>
                </a:lnTo>
                <a:lnTo>
                  <a:pt x="1260360" y="917282"/>
                </a:lnTo>
                <a:lnTo>
                  <a:pt x="1264259" y="917232"/>
                </a:lnTo>
                <a:lnTo>
                  <a:pt x="1268133" y="917244"/>
                </a:lnTo>
                <a:lnTo>
                  <a:pt x="1271435" y="915885"/>
                </a:lnTo>
                <a:lnTo>
                  <a:pt x="1274152" y="913130"/>
                </a:lnTo>
                <a:lnTo>
                  <a:pt x="1303870" y="883450"/>
                </a:lnTo>
                <a:lnTo>
                  <a:pt x="1450911" y="736587"/>
                </a:lnTo>
                <a:lnTo>
                  <a:pt x="1453629" y="733856"/>
                </a:lnTo>
                <a:lnTo>
                  <a:pt x="1455000" y="730554"/>
                </a:lnTo>
                <a:lnTo>
                  <a:pt x="1455013" y="722833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" y="3196272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00" y="722464"/>
                </a:moveTo>
                <a:lnTo>
                  <a:pt x="1453629" y="719175"/>
                </a:lnTo>
                <a:lnTo>
                  <a:pt x="1450911" y="716432"/>
                </a:lnTo>
                <a:lnTo>
                  <a:pt x="1421206" y="686777"/>
                </a:lnTo>
                <a:lnTo>
                  <a:pt x="1421206" y="726605"/>
                </a:lnTo>
                <a:lnTo>
                  <a:pt x="1264259" y="883450"/>
                </a:lnTo>
                <a:lnTo>
                  <a:pt x="766889" y="386689"/>
                </a:lnTo>
                <a:lnTo>
                  <a:pt x="737450" y="357301"/>
                </a:lnTo>
                <a:lnTo>
                  <a:pt x="734733" y="354545"/>
                </a:lnTo>
                <a:lnTo>
                  <a:pt x="731469" y="353187"/>
                </a:lnTo>
                <a:lnTo>
                  <a:pt x="727557" y="353187"/>
                </a:lnTo>
                <a:lnTo>
                  <a:pt x="723658" y="353136"/>
                </a:lnTo>
                <a:lnTo>
                  <a:pt x="720356" y="354507"/>
                </a:lnTo>
                <a:lnTo>
                  <a:pt x="717651" y="357301"/>
                </a:lnTo>
                <a:lnTo>
                  <a:pt x="190855" y="883450"/>
                </a:lnTo>
                <a:lnTo>
                  <a:pt x="33807" y="726605"/>
                </a:lnTo>
                <a:lnTo>
                  <a:pt x="727557" y="33807"/>
                </a:lnTo>
                <a:lnTo>
                  <a:pt x="1421206" y="726605"/>
                </a:lnTo>
                <a:lnTo>
                  <a:pt x="1421206" y="686777"/>
                </a:lnTo>
                <a:lnTo>
                  <a:pt x="767181" y="33807"/>
                </a:lnTo>
                <a:lnTo>
                  <a:pt x="736155" y="2806"/>
                </a:lnTo>
                <a:lnTo>
                  <a:pt x="734631" y="1790"/>
                </a:lnTo>
                <a:lnTo>
                  <a:pt x="731202" y="355"/>
                </a:lnTo>
                <a:lnTo>
                  <a:pt x="729411" y="0"/>
                </a:lnTo>
                <a:lnTo>
                  <a:pt x="725690" y="0"/>
                </a:lnTo>
                <a:lnTo>
                  <a:pt x="718959" y="2806"/>
                </a:lnTo>
                <a:lnTo>
                  <a:pt x="25" y="722744"/>
                </a:lnTo>
                <a:lnTo>
                  <a:pt x="0" y="730465"/>
                </a:lnTo>
                <a:lnTo>
                  <a:pt x="1371" y="733767"/>
                </a:lnTo>
                <a:lnTo>
                  <a:pt x="187210" y="916825"/>
                </a:lnTo>
                <a:lnTo>
                  <a:pt x="189001" y="917168"/>
                </a:lnTo>
                <a:lnTo>
                  <a:pt x="192709" y="917168"/>
                </a:lnTo>
                <a:lnTo>
                  <a:pt x="230441" y="883450"/>
                </a:lnTo>
                <a:lnTo>
                  <a:pt x="727557" y="386689"/>
                </a:lnTo>
                <a:lnTo>
                  <a:pt x="1257084" y="915581"/>
                </a:lnTo>
                <a:lnTo>
                  <a:pt x="1260386" y="916952"/>
                </a:lnTo>
                <a:lnTo>
                  <a:pt x="1268107" y="916914"/>
                </a:lnTo>
                <a:lnTo>
                  <a:pt x="1303566" y="883450"/>
                </a:lnTo>
                <a:lnTo>
                  <a:pt x="1453642" y="733488"/>
                </a:lnTo>
                <a:lnTo>
                  <a:pt x="1454899" y="730465"/>
                </a:lnTo>
                <a:lnTo>
                  <a:pt x="1455000" y="722464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33267" y="0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89" y="728560"/>
                </a:moveTo>
                <a:lnTo>
                  <a:pt x="1452270" y="718121"/>
                </a:lnTo>
                <a:lnTo>
                  <a:pt x="1421244" y="687133"/>
                </a:lnTo>
                <a:lnTo>
                  <a:pt x="1421244" y="726706"/>
                </a:lnTo>
                <a:lnTo>
                  <a:pt x="1264297" y="883450"/>
                </a:lnTo>
                <a:lnTo>
                  <a:pt x="767207" y="386969"/>
                </a:lnTo>
                <a:lnTo>
                  <a:pt x="737501" y="357301"/>
                </a:lnTo>
                <a:lnTo>
                  <a:pt x="723722" y="353187"/>
                </a:lnTo>
                <a:lnTo>
                  <a:pt x="720420" y="354558"/>
                </a:lnTo>
                <a:lnTo>
                  <a:pt x="190893" y="883450"/>
                </a:lnTo>
                <a:lnTo>
                  <a:pt x="33845" y="726706"/>
                </a:lnTo>
                <a:lnTo>
                  <a:pt x="727595" y="33807"/>
                </a:lnTo>
                <a:lnTo>
                  <a:pt x="1421244" y="726706"/>
                </a:lnTo>
                <a:lnTo>
                  <a:pt x="1421244" y="687133"/>
                </a:lnTo>
                <a:lnTo>
                  <a:pt x="767219" y="33807"/>
                </a:lnTo>
                <a:lnTo>
                  <a:pt x="736180" y="2819"/>
                </a:lnTo>
                <a:lnTo>
                  <a:pt x="729449" y="0"/>
                </a:lnTo>
                <a:lnTo>
                  <a:pt x="725728" y="0"/>
                </a:lnTo>
                <a:lnTo>
                  <a:pt x="718997" y="2819"/>
                </a:lnTo>
                <a:lnTo>
                  <a:pt x="368" y="723049"/>
                </a:lnTo>
                <a:lnTo>
                  <a:pt x="0" y="724839"/>
                </a:lnTo>
                <a:lnTo>
                  <a:pt x="2819" y="735279"/>
                </a:lnTo>
                <a:lnTo>
                  <a:pt x="192747" y="917257"/>
                </a:lnTo>
                <a:lnTo>
                  <a:pt x="194538" y="916901"/>
                </a:lnTo>
                <a:lnTo>
                  <a:pt x="197967" y="915466"/>
                </a:lnTo>
                <a:lnTo>
                  <a:pt x="199491" y="914450"/>
                </a:lnTo>
                <a:lnTo>
                  <a:pt x="230517" y="883450"/>
                </a:lnTo>
                <a:lnTo>
                  <a:pt x="727595" y="386969"/>
                </a:lnTo>
                <a:lnTo>
                  <a:pt x="1254391" y="913130"/>
                </a:lnTo>
                <a:lnTo>
                  <a:pt x="1257096" y="915911"/>
                </a:lnTo>
                <a:lnTo>
                  <a:pt x="1260398" y="917282"/>
                </a:lnTo>
                <a:lnTo>
                  <a:pt x="1264297" y="917232"/>
                </a:lnTo>
                <a:lnTo>
                  <a:pt x="1268171" y="917244"/>
                </a:lnTo>
                <a:lnTo>
                  <a:pt x="1271473" y="915885"/>
                </a:lnTo>
                <a:lnTo>
                  <a:pt x="1274191" y="913130"/>
                </a:lnTo>
                <a:lnTo>
                  <a:pt x="1303909" y="883450"/>
                </a:lnTo>
                <a:lnTo>
                  <a:pt x="1452270" y="735279"/>
                </a:lnTo>
                <a:lnTo>
                  <a:pt x="1453286" y="733780"/>
                </a:lnTo>
                <a:lnTo>
                  <a:pt x="1454721" y="730351"/>
                </a:lnTo>
                <a:lnTo>
                  <a:pt x="1455089" y="7285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33267" y="1065427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89" y="724750"/>
                </a:moveTo>
                <a:lnTo>
                  <a:pt x="1454721" y="722972"/>
                </a:lnTo>
                <a:lnTo>
                  <a:pt x="1453286" y="719543"/>
                </a:lnTo>
                <a:lnTo>
                  <a:pt x="1452270" y="718032"/>
                </a:lnTo>
                <a:lnTo>
                  <a:pt x="1421244" y="687044"/>
                </a:lnTo>
                <a:lnTo>
                  <a:pt x="1421244" y="726617"/>
                </a:lnTo>
                <a:lnTo>
                  <a:pt x="1264297" y="883462"/>
                </a:lnTo>
                <a:lnTo>
                  <a:pt x="767207" y="386981"/>
                </a:lnTo>
                <a:lnTo>
                  <a:pt x="737501" y="357301"/>
                </a:lnTo>
                <a:lnTo>
                  <a:pt x="734771" y="354558"/>
                </a:lnTo>
                <a:lnTo>
                  <a:pt x="731520" y="353199"/>
                </a:lnTo>
                <a:lnTo>
                  <a:pt x="727595" y="353199"/>
                </a:lnTo>
                <a:lnTo>
                  <a:pt x="723696" y="353148"/>
                </a:lnTo>
                <a:lnTo>
                  <a:pt x="720394" y="354520"/>
                </a:lnTo>
                <a:lnTo>
                  <a:pt x="717689" y="357301"/>
                </a:lnTo>
                <a:lnTo>
                  <a:pt x="190893" y="883462"/>
                </a:lnTo>
                <a:lnTo>
                  <a:pt x="33845" y="726617"/>
                </a:lnTo>
                <a:lnTo>
                  <a:pt x="727595" y="33820"/>
                </a:lnTo>
                <a:lnTo>
                  <a:pt x="1421244" y="726617"/>
                </a:lnTo>
                <a:lnTo>
                  <a:pt x="1421244" y="687044"/>
                </a:lnTo>
                <a:lnTo>
                  <a:pt x="767295" y="33820"/>
                </a:lnTo>
                <a:lnTo>
                  <a:pt x="729449" y="0"/>
                </a:lnTo>
                <a:lnTo>
                  <a:pt x="725741" y="0"/>
                </a:lnTo>
                <a:lnTo>
                  <a:pt x="717689" y="4051"/>
                </a:lnTo>
                <a:lnTo>
                  <a:pt x="368" y="722972"/>
                </a:lnTo>
                <a:lnTo>
                  <a:pt x="0" y="724750"/>
                </a:lnTo>
                <a:lnTo>
                  <a:pt x="2819" y="735203"/>
                </a:lnTo>
                <a:lnTo>
                  <a:pt x="187248" y="916838"/>
                </a:lnTo>
                <a:lnTo>
                  <a:pt x="189039" y="917194"/>
                </a:lnTo>
                <a:lnTo>
                  <a:pt x="192747" y="917194"/>
                </a:lnTo>
                <a:lnTo>
                  <a:pt x="230505" y="883462"/>
                </a:lnTo>
                <a:lnTo>
                  <a:pt x="727595" y="386981"/>
                </a:lnTo>
                <a:lnTo>
                  <a:pt x="1257122" y="915873"/>
                </a:lnTo>
                <a:lnTo>
                  <a:pt x="1260424" y="917244"/>
                </a:lnTo>
                <a:lnTo>
                  <a:pt x="1268145" y="917206"/>
                </a:lnTo>
                <a:lnTo>
                  <a:pt x="1271447" y="915835"/>
                </a:lnTo>
                <a:lnTo>
                  <a:pt x="1303896" y="883462"/>
                </a:lnTo>
                <a:lnTo>
                  <a:pt x="1452270" y="735203"/>
                </a:lnTo>
                <a:lnTo>
                  <a:pt x="1455089" y="728472"/>
                </a:lnTo>
                <a:lnTo>
                  <a:pt x="1455089" y="72475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33304" y="2130805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13" y="722833"/>
                </a:moveTo>
                <a:lnTo>
                  <a:pt x="1453642" y="719543"/>
                </a:lnTo>
                <a:lnTo>
                  <a:pt x="1421206" y="687146"/>
                </a:lnTo>
                <a:lnTo>
                  <a:pt x="1421206" y="726795"/>
                </a:lnTo>
                <a:lnTo>
                  <a:pt x="1264259" y="883450"/>
                </a:lnTo>
                <a:lnTo>
                  <a:pt x="767168" y="386969"/>
                </a:lnTo>
                <a:lnTo>
                  <a:pt x="737450" y="357301"/>
                </a:lnTo>
                <a:lnTo>
                  <a:pt x="723684" y="353187"/>
                </a:lnTo>
                <a:lnTo>
                  <a:pt x="720382" y="354558"/>
                </a:lnTo>
                <a:lnTo>
                  <a:pt x="190855" y="883450"/>
                </a:lnTo>
                <a:lnTo>
                  <a:pt x="33807" y="726694"/>
                </a:lnTo>
                <a:lnTo>
                  <a:pt x="727557" y="33896"/>
                </a:lnTo>
                <a:lnTo>
                  <a:pt x="1421206" y="726795"/>
                </a:lnTo>
                <a:lnTo>
                  <a:pt x="1421206" y="687146"/>
                </a:lnTo>
                <a:lnTo>
                  <a:pt x="767257" y="33896"/>
                </a:lnTo>
                <a:lnTo>
                  <a:pt x="736142" y="2819"/>
                </a:lnTo>
                <a:lnTo>
                  <a:pt x="729411" y="0"/>
                </a:lnTo>
                <a:lnTo>
                  <a:pt x="725690" y="0"/>
                </a:lnTo>
                <a:lnTo>
                  <a:pt x="1371" y="719543"/>
                </a:lnTo>
                <a:lnTo>
                  <a:pt x="0" y="722833"/>
                </a:lnTo>
                <a:lnTo>
                  <a:pt x="4102" y="736587"/>
                </a:lnTo>
                <a:lnTo>
                  <a:pt x="192709" y="917257"/>
                </a:lnTo>
                <a:lnTo>
                  <a:pt x="194500" y="916901"/>
                </a:lnTo>
                <a:lnTo>
                  <a:pt x="197929" y="915466"/>
                </a:lnTo>
                <a:lnTo>
                  <a:pt x="199440" y="914450"/>
                </a:lnTo>
                <a:lnTo>
                  <a:pt x="230479" y="883450"/>
                </a:lnTo>
                <a:lnTo>
                  <a:pt x="727557" y="386969"/>
                </a:lnTo>
                <a:lnTo>
                  <a:pt x="1254353" y="913130"/>
                </a:lnTo>
                <a:lnTo>
                  <a:pt x="1257058" y="915911"/>
                </a:lnTo>
                <a:lnTo>
                  <a:pt x="1260360" y="917282"/>
                </a:lnTo>
                <a:lnTo>
                  <a:pt x="1264259" y="917232"/>
                </a:lnTo>
                <a:lnTo>
                  <a:pt x="1268133" y="917244"/>
                </a:lnTo>
                <a:lnTo>
                  <a:pt x="1271435" y="915885"/>
                </a:lnTo>
                <a:lnTo>
                  <a:pt x="1274152" y="913130"/>
                </a:lnTo>
                <a:lnTo>
                  <a:pt x="1303870" y="883450"/>
                </a:lnTo>
                <a:lnTo>
                  <a:pt x="1450911" y="736587"/>
                </a:lnTo>
                <a:lnTo>
                  <a:pt x="1453629" y="733856"/>
                </a:lnTo>
                <a:lnTo>
                  <a:pt x="1455000" y="730554"/>
                </a:lnTo>
                <a:lnTo>
                  <a:pt x="1455013" y="722833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33304" y="3196272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00" y="722464"/>
                </a:moveTo>
                <a:lnTo>
                  <a:pt x="1453629" y="719175"/>
                </a:lnTo>
                <a:lnTo>
                  <a:pt x="1450911" y="716432"/>
                </a:lnTo>
                <a:lnTo>
                  <a:pt x="1421206" y="686777"/>
                </a:lnTo>
                <a:lnTo>
                  <a:pt x="1421206" y="726605"/>
                </a:lnTo>
                <a:lnTo>
                  <a:pt x="1264259" y="883450"/>
                </a:lnTo>
                <a:lnTo>
                  <a:pt x="766889" y="386689"/>
                </a:lnTo>
                <a:lnTo>
                  <a:pt x="737450" y="357301"/>
                </a:lnTo>
                <a:lnTo>
                  <a:pt x="734733" y="354545"/>
                </a:lnTo>
                <a:lnTo>
                  <a:pt x="731469" y="353187"/>
                </a:lnTo>
                <a:lnTo>
                  <a:pt x="727557" y="353187"/>
                </a:lnTo>
                <a:lnTo>
                  <a:pt x="723658" y="353136"/>
                </a:lnTo>
                <a:lnTo>
                  <a:pt x="720356" y="354507"/>
                </a:lnTo>
                <a:lnTo>
                  <a:pt x="717651" y="357301"/>
                </a:lnTo>
                <a:lnTo>
                  <a:pt x="190855" y="883450"/>
                </a:lnTo>
                <a:lnTo>
                  <a:pt x="33807" y="726605"/>
                </a:lnTo>
                <a:lnTo>
                  <a:pt x="727557" y="33807"/>
                </a:lnTo>
                <a:lnTo>
                  <a:pt x="1421206" y="726605"/>
                </a:lnTo>
                <a:lnTo>
                  <a:pt x="1421206" y="686777"/>
                </a:lnTo>
                <a:lnTo>
                  <a:pt x="767181" y="33807"/>
                </a:lnTo>
                <a:lnTo>
                  <a:pt x="736142" y="2806"/>
                </a:lnTo>
                <a:lnTo>
                  <a:pt x="734631" y="1790"/>
                </a:lnTo>
                <a:lnTo>
                  <a:pt x="731202" y="355"/>
                </a:lnTo>
                <a:lnTo>
                  <a:pt x="729411" y="0"/>
                </a:lnTo>
                <a:lnTo>
                  <a:pt x="725690" y="0"/>
                </a:lnTo>
                <a:lnTo>
                  <a:pt x="718959" y="2806"/>
                </a:lnTo>
                <a:lnTo>
                  <a:pt x="12" y="722744"/>
                </a:lnTo>
                <a:lnTo>
                  <a:pt x="0" y="730465"/>
                </a:lnTo>
                <a:lnTo>
                  <a:pt x="1371" y="733767"/>
                </a:lnTo>
                <a:lnTo>
                  <a:pt x="187210" y="916825"/>
                </a:lnTo>
                <a:lnTo>
                  <a:pt x="189001" y="917168"/>
                </a:lnTo>
                <a:lnTo>
                  <a:pt x="192709" y="917168"/>
                </a:lnTo>
                <a:lnTo>
                  <a:pt x="230441" y="883450"/>
                </a:lnTo>
                <a:lnTo>
                  <a:pt x="727557" y="386689"/>
                </a:lnTo>
                <a:lnTo>
                  <a:pt x="1257084" y="915581"/>
                </a:lnTo>
                <a:lnTo>
                  <a:pt x="1260386" y="916952"/>
                </a:lnTo>
                <a:lnTo>
                  <a:pt x="1268107" y="916914"/>
                </a:lnTo>
                <a:lnTo>
                  <a:pt x="1271409" y="915543"/>
                </a:lnTo>
                <a:lnTo>
                  <a:pt x="1274152" y="912837"/>
                </a:lnTo>
                <a:lnTo>
                  <a:pt x="1303566" y="883450"/>
                </a:lnTo>
                <a:lnTo>
                  <a:pt x="1453642" y="733488"/>
                </a:lnTo>
                <a:lnTo>
                  <a:pt x="1454899" y="730465"/>
                </a:lnTo>
                <a:lnTo>
                  <a:pt x="1455000" y="722464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" y="4224438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77" y="728560"/>
                </a:moveTo>
                <a:lnTo>
                  <a:pt x="1452257" y="718108"/>
                </a:lnTo>
                <a:lnTo>
                  <a:pt x="1421231" y="687120"/>
                </a:lnTo>
                <a:lnTo>
                  <a:pt x="1421231" y="726694"/>
                </a:lnTo>
                <a:lnTo>
                  <a:pt x="1264285" y="883450"/>
                </a:lnTo>
                <a:lnTo>
                  <a:pt x="767194" y="386969"/>
                </a:lnTo>
                <a:lnTo>
                  <a:pt x="737489" y="357301"/>
                </a:lnTo>
                <a:lnTo>
                  <a:pt x="723709" y="353187"/>
                </a:lnTo>
                <a:lnTo>
                  <a:pt x="720407" y="354558"/>
                </a:lnTo>
                <a:lnTo>
                  <a:pt x="190881" y="883450"/>
                </a:lnTo>
                <a:lnTo>
                  <a:pt x="33832" y="726694"/>
                </a:lnTo>
                <a:lnTo>
                  <a:pt x="727583" y="33807"/>
                </a:lnTo>
                <a:lnTo>
                  <a:pt x="1421231" y="726694"/>
                </a:lnTo>
                <a:lnTo>
                  <a:pt x="1421231" y="687120"/>
                </a:lnTo>
                <a:lnTo>
                  <a:pt x="767207" y="33807"/>
                </a:lnTo>
                <a:lnTo>
                  <a:pt x="736180" y="2806"/>
                </a:lnTo>
                <a:lnTo>
                  <a:pt x="734656" y="1790"/>
                </a:lnTo>
                <a:lnTo>
                  <a:pt x="731227" y="355"/>
                </a:lnTo>
                <a:lnTo>
                  <a:pt x="729437" y="0"/>
                </a:lnTo>
                <a:lnTo>
                  <a:pt x="725716" y="0"/>
                </a:lnTo>
                <a:lnTo>
                  <a:pt x="718985" y="2806"/>
                </a:lnTo>
                <a:lnTo>
                  <a:pt x="355" y="723049"/>
                </a:lnTo>
                <a:lnTo>
                  <a:pt x="0" y="724839"/>
                </a:lnTo>
                <a:lnTo>
                  <a:pt x="2806" y="735279"/>
                </a:lnTo>
                <a:lnTo>
                  <a:pt x="192735" y="917257"/>
                </a:lnTo>
                <a:lnTo>
                  <a:pt x="194525" y="916901"/>
                </a:lnTo>
                <a:lnTo>
                  <a:pt x="197954" y="915466"/>
                </a:lnTo>
                <a:lnTo>
                  <a:pt x="199478" y="914438"/>
                </a:lnTo>
                <a:lnTo>
                  <a:pt x="230505" y="883450"/>
                </a:lnTo>
                <a:lnTo>
                  <a:pt x="727583" y="386969"/>
                </a:lnTo>
                <a:lnTo>
                  <a:pt x="1254379" y="913117"/>
                </a:lnTo>
                <a:lnTo>
                  <a:pt x="1257084" y="915911"/>
                </a:lnTo>
                <a:lnTo>
                  <a:pt x="1260386" y="917282"/>
                </a:lnTo>
                <a:lnTo>
                  <a:pt x="1264285" y="917232"/>
                </a:lnTo>
                <a:lnTo>
                  <a:pt x="1268158" y="917244"/>
                </a:lnTo>
                <a:lnTo>
                  <a:pt x="1271460" y="915873"/>
                </a:lnTo>
                <a:lnTo>
                  <a:pt x="1274178" y="913117"/>
                </a:lnTo>
                <a:lnTo>
                  <a:pt x="1303896" y="883450"/>
                </a:lnTo>
                <a:lnTo>
                  <a:pt x="1452257" y="735279"/>
                </a:lnTo>
                <a:lnTo>
                  <a:pt x="1453273" y="733767"/>
                </a:lnTo>
                <a:lnTo>
                  <a:pt x="1454708" y="730338"/>
                </a:lnTo>
                <a:lnTo>
                  <a:pt x="1455077" y="7285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" y="5289892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77" y="724750"/>
                </a:moveTo>
                <a:lnTo>
                  <a:pt x="1454708" y="722972"/>
                </a:lnTo>
                <a:lnTo>
                  <a:pt x="1453273" y="719543"/>
                </a:lnTo>
                <a:lnTo>
                  <a:pt x="1452257" y="718032"/>
                </a:lnTo>
                <a:lnTo>
                  <a:pt x="1421231" y="687044"/>
                </a:lnTo>
                <a:lnTo>
                  <a:pt x="1421231" y="726617"/>
                </a:lnTo>
                <a:lnTo>
                  <a:pt x="1264285" y="883462"/>
                </a:lnTo>
                <a:lnTo>
                  <a:pt x="767194" y="386981"/>
                </a:lnTo>
                <a:lnTo>
                  <a:pt x="737489" y="357301"/>
                </a:lnTo>
                <a:lnTo>
                  <a:pt x="734758" y="354545"/>
                </a:lnTo>
                <a:lnTo>
                  <a:pt x="731507" y="353199"/>
                </a:lnTo>
                <a:lnTo>
                  <a:pt x="727583" y="353199"/>
                </a:lnTo>
                <a:lnTo>
                  <a:pt x="723684" y="353148"/>
                </a:lnTo>
                <a:lnTo>
                  <a:pt x="720382" y="354520"/>
                </a:lnTo>
                <a:lnTo>
                  <a:pt x="717677" y="357301"/>
                </a:lnTo>
                <a:lnTo>
                  <a:pt x="190881" y="883462"/>
                </a:lnTo>
                <a:lnTo>
                  <a:pt x="33832" y="726617"/>
                </a:lnTo>
                <a:lnTo>
                  <a:pt x="727583" y="33820"/>
                </a:lnTo>
                <a:lnTo>
                  <a:pt x="1421231" y="726617"/>
                </a:lnTo>
                <a:lnTo>
                  <a:pt x="1421231" y="687044"/>
                </a:lnTo>
                <a:lnTo>
                  <a:pt x="767283" y="33820"/>
                </a:lnTo>
                <a:lnTo>
                  <a:pt x="729437" y="0"/>
                </a:lnTo>
                <a:lnTo>
                  <a:pt x="725728" y="0"/>
                </a:lnTo>
                <a:lnTo>
                  <a:pt x="717677" y="4051"/>
                </a:lnTo>
                <a:lnTo>
                  <a:pt x="355" y="722972"/>
                </a:lnTo>
                <a:lnTo>
                  <a:pt x="0" y="724750"/>
                </a:lnTo>
                <a:lnTo>
                  <a:pt x="2806" y="735190"/>
                </a:lnTo>
                <a:lnTo>
                  <a:pt x="187236" y="916838"/>
                </a:lnTo>
                <a:lnTo>
                  <a:pt x="189026" y="917181"/>
                </a:lnTo>
                <a:lnTo>
                  <a:pt x="192735" y="917181"/>
                </a:lnTo>
                <a:lnTo>
                  <a:pt x="230492" y="883462"/>
                </a:lnTo>
                <a:lnTo>
                  <a:pt x="727583" y="386981"/>
                </a:lnTo>
                <a:lnTo>
                  <a:pt x="1257109" y="915873"/>
                </a:lnTo>
                <a:lnTo>
                  <a:pt x="1260411" y="917244"/>
                </a:lnTo>
                <a:lnTo>
                  <a:pt x="1268133" y="917206"/>
                </a:lnTo>
                <a:lnTo>
                  <a:pt x="1271435" y="915835"/>
                </a:lnTo>
                <a:lnTo>
                  <a:pt x="1303883" y="883462"/>
                </a:lnTo>
                <a:lnTo>
                  <a:pt x="1452257" y="735190"/>
                </a:lnTo>
                <a:lnTo>
                  <a:pt x="1455077" y="728472"/>
                </a:lnTo>
                <a:lnTo>
                  <a:pt x="1455077" y="72475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" y="6355270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13" y="722833"/>
                </a:moveTo>
                <a:lnTo>
                  <a:pt x="1453642" y="719531"/>
                </a:lnTo>
                <a:lnTo>
                  <a:pt x="1421206" y="687133"/>
                </a:lnTo>
                <a:lnTo>
                  <a:pt x="1421206" y="726795"/>
                </a:lnTo>
                <a:lnTo>
                  <a:pt x="1264259" y="883450"/>
                </a:lnTo>
                <a:lnTo>
                  <a:pt x="767168" y="386969"/>
                </a:lnTo>
                <a:lnTo>
                  <a:pt x="737450" y="357301"/>
                </a:lnTo>
                <a:lnTo>
                  <a:pt x="723684" y="353187"/>
                </a:lnTo>
                <a:lnTo>
                  <a:pt x="720382" y="354558"/>
                </a:lnTo>
                <a:lnTo>
                  <a:pt x="190855" y="883450"/>
                </a:lnTo>
                <a:lnTo>
                  <a:pt x="33807" y="726694"/>
                </a:lnTo>
                <a:lnTo>
                  <a:pt x="727557" y="33896"/>
                </a:lnTo>
                <a:lnTo>
                  <a:pt x="1421206" y="726795"/>
                </a:lnTo>
                <a:lnTo>
                  <a:pt x="1421206" y="687133"/>
                </a:lnTo>
                <a:lnTo>
                  <a:pt x="767257" y="33896"/>
                </a:lnTo>
                <a:lnTo>
                  <a:pt x="736155" y="2806"/>
                </a:lnTo>
                <a:lnTo>
                  <a:pt x="734631" y="1790"/>
                </a:lnTo>
                <a:lnTo>
                  <a:pt x="731202" y="355"/>
                </a:lnTo>
                <a:lnTo>
                  <a:pt x="729411" y="0"/>
                </a:lnTo>
                <a:lnTo>
                  <a:pt x="725690" y="0"/>
                </a:lnTo>
                <a:lnTo>
                  <a:pt x="1371" y="719531"/>
                </a:lnTo>
                <a:lnTo>
                  <a:pt x="0" y="722833"/>
                </a:lnTo>
                <a:lnTo>
                  <a:pt x="4102" y="736587"/>
                </a:lnTo>
                <a:lnTo>
                  <a:pt x="192709" y="917257"/>
                </a:lnTo>
                <a:lnTo>
                  <a:pt x="194500" y="916901"/>
                </a:lnTo>
                <a:lnTo>
                  <a:pt x="197929" y="915466"/>
                </a:lnTo>
                <a:lnTo>
                  <a:pt x="199453" y="914450"/>
                </a:lnTo>
                <a:lnTo>
                  <a:pt x="230479" y="883450"/>
                </a:lnTo>
                <a:lnTo>
                  <a:pt x="727557" y="386969"/>
                </a:lnTo>
                <a:lnTo>
                  <a:pt x="1254353" y="913117"/>
                </a:lnTo>
                <a:lnTo>
                  <a:pt x="1257058" y="915911"/>
                </a:lnTo>
                <a:lnTo>
                  <a:pt x="1260360" y="917282"/>
                </a:lnTo>
                <a:lnTo>
                  <a:pt x="1264259" y="917232"/>
                </a:lnTo>
                <a:lnTo>
                  <a:pt x="1268133" y="917244"/>
                </a:lnTo>
                <a:lnTo>
                  <a:pt x="1271435" y="915873"/>
                </a:lnTo>
                <a:lnTo>
                  <a:pt x="1274152" y="913117"/>
                </a:lnTo>
                <a:lnTo>
                  <a:pt x="1303870" y="883450"/>
                </a:lnTo>
                <a:lnTo>
                  <a:pt x="1450911" y="736587"/>
                </a:lnTo>
                <a:lnTo>
                  <a:pt x="1453629" y="733844"/>
                </a:lnTo>
                <a:lnTo>
                  <a:pt x="1455000" y="730554"/>
                </a:lnTo>
                <a:lnTo>
                  <a:pt x="1455013" y="722833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" y="7420736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00" y="722464"/>
                </a:moveTo>
                <a:lnTo>
                  <a:pt x="1453629" y="719162"/>
                </a:lnTo>
                <a:lnTo>
                  <a:pt x="1450911" y="716432"/>
                </a:lnTo>
                <a:lnTo>
                  <a:pt x="1421206" y="686777"/>
                </a:lnTo>
                <a:lnTo>
                  <a:pt x="1421206" y="726605"/>
                </a:lnTo>
                <a:lnTo>
                  <a:pt x="1264259" y="883450"/>
                </a:lnTo>
                <a:lnTo>
                  <a:pt x="766889" y="386689"/>
                </a:lnTo>
                <a:lnTo>
                  <a:pt x="737450" y="357289"/>
                </a:lnTo>
                <a:lnTo>
                  <a:pt x="734733" y="354533"/>
                </a:lnTo>
                <a:lnTo>
                  <a:pt x="731469" y="353187"/>
                </a:lnTo>
                <a:lnTo>
                  <a:pt x="727557" y="353187"/>
                </a:lnTo>
                <a:lnTo>
                  <a:pt x="723658" y="353136"/>
                </a:lnTo>
                <a:lnTo>
                  <a:pt x="720356" y="354507"/>
                </a:lnTo>
                <a:lnTo>
                  <a:pt x="717651" y="357289"/>
                </a:lnTo>
                <a:lnTo>
                  <a:pt x="190855" y="883450"/>
                </a:lnTo>
                <a:lnTo>
                  <a:pt x="33807" y="726605"/>
                </a:lnTo>
                <a:lnTo>
                  <a:pt x="727557" y="33807"/>
                </a:lnTo>
                <a:lnTo>
                  <a:pt x="1421206" y="726605"/>
                </a:lnTo>
                <a:lnTo>
                  <a:pt x="1421206" y="686777"/>
                </a:lnTo>
                <a:lnTo>
                  <a:pt x="767181" y="33807"/>
                </a:lnTo>
                <a:lnTo>
                  <a:pt x="736155" y="2806"/>
                </a:lnTo>
                <a:lnTo>
                  <a:pt x="734631" y="1790"/>
                </a:lnTo>
                <a:lnTo>
                  <a:pt x="731202" y="355"/>
                </a:lnTo>
                <a:lnTo>
                  <a:pt x="729411" y="0"/>
                </a:lnTo>
                <a:lnTo>
                  <a:pt x="725690" y="0"/>
                </a:lnTo>
                <a:lnTo>
                  <a:pt x="718959" y="2806"/>
                </a:lnTo>
                <a:lnTo>
                  <a:pt x="25" y="722744"/>
                </a:lnTo>
                <a:lnTo>
                  <a:pt x="0" y="730465"/>
                </a:lnTo>
                <a:lnTo>
                  <a:pt x="1371" y="733755"/>
                </a:lnTo>
                <a:lnTo>
                  <a:pt x="187210" y="916825"/>
                </a:lnTo>
                <a:lnTo>
                  <a:pt x="189001" y="917168"/>
                </a:lnTo>
                <a:lnTo>
                  <a:pt x="192709" y="917168"/>
                </a:lnTo>
                <a:lnTo>
                  <a:pt x="230441" y="883450"/>
                </a:lnTo>
                <a:lnTo>
                  <a:pt x="727557" y="386689"/>
                </a:lnTo>
                <a:lnTo>
                  <a:pt x="1257084" y="915581"/>
                </a:lnTo>
                <a:lnTo>
                  <a:pt x="1260386" y="916952"/>
                </a:lnTo>
                <a:lnTo>
                  <a:pt x="1268107" y="916914"/>
                </a:lnTo>
                <a:lnTo>
                  <a:pt x="1303566" y="883450"/>
                </a:lnTo>
                <a:lnTo>
                  <a:pt x="1453642" y="733475"/>
                </a:lnTo>
                <a:lnTo>
                  <a:pt x="1454899" y="730465"/>
                </a:lnTo>
                <a:lnTo>
                  <a:pt x="1455000" y="722464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" y="8453539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20" h="917575">
                <a:moveTo>
                  <a:pt x="1455077" y="728560"/>
                </a:moveTo>
                <a:lnTo>
                  <a:pt x="1452257" y="718108"/>
                </a:lnTo>
                <a:lnTo>
                  <a:pt x="1421231" y="687120"/>
                </a:lnTo>
                <a:lnTo>
                  <a:pt x="1421231" y="726694"/>
                </a:lnTo>
                <a:lnTo>
                  <a:pt x="1264285" y="883450"/>
                </a:lnTo>
                <a:lnTo>
                  <a:pt x="767194" y="386969"/>
                </a:lnTo>
                <a:lnTo>
                  <a:pt x="737489" y="357301"/>
                </a:lnTo>
                <a:lnTo>
                  <a:pt x="723709" y="353187"/>
                </a:lnTo>
                <a:lnTo>
                  <a:pt x="720407" y="354558"/>
                </a:lnTo>
                <a:lnTo>
                  <a:pt x="190881" y="883450"/>
                </a:lnTo>
                <a:lnTo>
                  <a:pt x="33832" y="726694"/>
                </a:lnTo>
                <a:lnTo>
                  <a:pt x="727583" y="33807"/>
                </a:lnTo>
                <a:lnTo>
                  <a:pt x="1421231" y="726694"/>
                </a:lnTo>
                <a:lnTo>
                  <a:pt x="1421231" y="687120"/>
                </a:lnTo>
                <a:lnTo>
                  <a:pt x="767207" y="33807"/>
                </a:lnTo>
                <a:lnTo>
                  <a:pt x="736180" y="2806"/>
                </a:lnTo>
                <a:lnTo>
                  <a:pt x="734656" y="1790"/>
                </a:lnTo>
                <a:lnTo>
                  <a:pt x="731227" y="355"/>
                </a:lnTo>
                <a:lnTo>
                  <a:pt x="729437" y="0"/>
                </a:lnTo>
                <a:lnTo>
                  <a:pt x="725716" y="0"/>
                </a:lnTo>
                <a:lnTo>
                  <a:pt x="718985" y="2806"/>
                </a:lnTo>
                <a:lnTo>
                  <a:pt x="355" y="723049"/>
                </a:lnTo>
                <a:lnTo>
                  <a:pt x="0" y="724839"/>
                </a:lnTo>
                <a:lnTo>
                  <a:pt x="2806" y="735279"/>
                </a:lnTo>
                <a:lnTo>
                  <a:pt x="192735" y="917257"/>
                </a:lnTo>
                <a:lnTo>
                  <a:pt x="194525" y="916901"/>
                </a:lnTo>
                <a:lnTo>
                  <a:pt x="197954" y="915466"/>
                </a:lnTo>
                <a:lnTo>
                  <a:pt x="199478" y="914450"/>
                </a:lnTo>
                <a:lnTo>
                  <a:pt x="230505" y="883450"/>
                </a:lnTo>
                <a:lnTo>
                  <a:pt x="727583" y="386969"/>
                </a:lnTo>
                <a:lnTo>
                  <a:pt x="1254379" y="913117"/>
                </a:lnTo>
                <a:lnTo>
                  <a:pt x="1257084" y="915911"/>
                </a:lnTo>
                <a:lnTo>
                  <a:pt x="1260386" y="917282"/>
                </a:lnTo>
                <a:lnTo>
                  <a:pt x="1264285" y="917232"/>
                </a:lnTo>
                <a:lnTo>
                  <a:pt x="1268158" y="917244"/>
                </a:lnTo>
                <a:lnTo>
                  <a:pt x="1271460" y="915873"/>
                </a:lnTo>
                <a:lnTo>
                  <a:pt x="1274178" y="913117"/>
                </a:lnTo>
                <a:lnTo>
                  <a:pt x="1303896" y="883450"/>
                </a:lnTo>
                <a:lnTo>
                  <a:pt x="1452257" y="735279"/>
                </a:lnTo>
                <a:lnTo>
                  <a:pt x="1453273" y="733767"/>
                </a:lnTo>
                <a:lnTo>
                  <a:pt x="1454708" y="730338"/>
                </a:lnTo>
                <a:lnTo>
                  <a:pt x="1455077" y="7285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" y="9518992"/>
            <a:ext cx="1455420" cy="768350"/>
          </a:xfrm>
          <a:custGeom>
            <a:avLst/>
            <a:gdLst/>
            <a:ahLst/>
            <a:cxnLst/>
            <a:rect l="l" t="t" r="r" b="b"/>
            <a:pathLst>
              <a:path w="1455420" h="768350">
                <a:moveTo>
                  <a:pt x="1148689" y="768007"/>
                </a:moveTo>
                <a:lnTo>
                  <a:pt x="767194" y="386981"/>
                </a:lnTo>
                <a:lnTo>
                  <a:pt x="737489" y="357301"/>
                </a:lnTo>
                <a:lnTo>
                  <a:pt x="734758" y="354545"/>
                </a:lnTo>
                <a:lnTo>
                  <a:pt x="731507" y="353199"/>
                </a:lnTo>
                <a:lnTo>
                  <a:pt x="727583" y="353199"/>
                </a:lnTo>
                <a:lnTo>
                  <a:pt x="723684" y="353148"/>
                </a:lnTo>
                <a:lnTo>
                  <a:pt x="720382" y="354520"/>
                </a:lnTo>
                <a:lnTo>
                  <a:pt x="717677" y="357301"/>
                </a:lnTo>
                <a:lnTo>
                  <a:pt x="306463" y="768007"/>
                </a:lnTo>
                <a:lnTo>
                  <a:pt x="346075" y="768007"/>
                </a:lnTo>
                <a:lnTo>
                  <a:pt x="727583" y="386981"/>
                </a:lnTo>
                <a:lnTo>
                  <a:pt x="1109078" y="768007"/>
                </a:lnTo>
                <a:lnTo>
                  <a:pt x="1148689" y="768007"/>
                </a:lnTo>
                <a:close/>
              </a:path>
              <a:path w="1455420" h="768350">
                <a:moveTo>
                  <a:pt x="1455077" y="724750"/>
                </a:moveTo>
                <a:lnTo>
                  <a:pt x="767283" y="33807"/>
                </a:lnTo>
                <a:lnTo>
                  <a:pt x="729437" y="0"/>
                </a:lnTo>
                <a:lnTo>
                  <a:pt x="725728" y="0"/>
                </a:lnTo>
                <a:lnTo>
                  <a:pt x="717677" y="4051"/>
                </a:lnTo>
                <a:lnTo>
                  <a:pt x="355" y="722960"/>
                </a:lnTo>
                <a:lnTo>
                  <a:pt x="0" y="724750"/>
                </a:lnTo>
                <a:lnTo>
                  <a:pt x="0" y="728472"/>
                </a:lnTo>
                <a:lnTo>
                  <a:pt x="355" y="730262"/>
                </a:lnTo>
                <a:lnTo>
                  <a:pt x="1790" y="733691"/>
                </a:lnTo>
                <a:lnTo>
                  <a:pt x="2806" y="735190"/>
                </a:lnTo>
                <a:lnTo>
                  <a:pt x="35674" y="768007"/>
                </a:lnTo>
                <a:lnTo>
                  <a:pt x="75285" y="768007"/>
                </a:lnTo>
                <a:lnTo>
                  <a:pt x="33832" y="726605"/>
                </a:lnTo>
                <a:lnTo>
                  <a:pt x="727583" y="33807"/>
                </a:lnTo>
                <a:lnTo>
                  <a:pt x="1421231" y="726605"/>
                </a:lnTo>
                <a:lnTo>
                  <a:pt x="1379804" y="768007"/>
                </a:lnTo>
                <a:lnTo>
                  <a:pt x="1419402" y="768007"/>
                </a:lnTo>
                <a:lnTo>
                  <a:pt x="1452257" y="735190"/>
                </a:lnTo>
                <a:lnTo>
                  <a:pt x="1453273" y="733691"/>
                </a:lnTo>
                <a:lnTo>
                  <a:pt x="1454708" y="730262"/>
                </a:lnTo>
                <a:lnTo>
                  <a:pt x="1455077" y="728472"/>
                </a:lnTo>
                <a:lnTo>
                  <a:pt x="1455077" y="72475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33267" y="4224438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89" y="728560"/>
                </a:moveTo>
                <a:lnTo>
                  <a:pt x="1452270" y="718108"/>
                </a:lnTo>
                <a:lnTo>
                  <a:pt x="1421244" y="687120"/>
                </a:lnTo>
                <a:lnTo>
                  <a:pt x="1421244" y="726694"/>
                </a:lnTo>
                <a:lnTo>
                  <a:pt x="1264297" y="883450"/>
                </a:lnTo>
                <a:lnTo>
                  <a:pt x="767207" y="386969"/>
                </a:lnTo>
                <a:lnTo>
                  <a:pt x="737501" y="357301"/>
                </a:lnTo>
                <a:lnTo>
                  <a:pt x="723722" y="353187"/>
                </a:lnTo>
                <a:lnTo>
                  <a:pt x="720420" y="354558"/>
                </a:lnTo>
                <a:lnTo>
                  <a:pt x="190893" y="883450"/>
                </a:lnTo>
                <a:lnTo>
                  <a:pt x="33845" y="726694"/>
                </a:lnTo>
                <a:lnTo>
                  <a:pt x="727595" y="33807"/>
                </a:lnTo>
                <a:lnTo>
                  <a:pt x="1421244" y="726694"/>
                </a:lnTo>
                <a:lnTo>
                  <a:pt x="1421244" y="687120"/>
                </a:lnTo>
                <a:lnTo>
                  <a:pt x="767219" y="33807"/>
                </a:lnTo>
                <a:lnTo>
                  <a:pt x="736180" y="2806"/>
                </a:lnTo>
                <a:lnTo>
                  <a:pt x="729449" y="0"/>
                </a:lnTo>
                <a:lnTo>
                  <a:pt x="725728" y="0"/>
                </a:lnTo>
                <a:lnTo>
                  <a:pt x="718997" y="2806"/>
                </a:lnTo>
                <a:lnTo>
                  <a:pt x="368" y="723049"/>
                </a:lnTo>
                <a:lnTo>
                  <a:pt x="0" y="724839"/>
                </a:lnTo>
                <a:lnTo>
                  <a:pt x="2819" y="735279"/>
                </a:lnTo>
                <a:lnTo>
                  <a:pt x="192747" y="917257"/>
                </a:lnTo>
                <a:lnTo>
                  <a:pt x="194538" y="916901"/>
                </a:lnTo>
                <a:lnTo>
                  <a:pt x="197967" y="915466"/>
                </a:lnTo>
                <a:lnTo>
                  <a:pt x="199491" y="914438"/>
                </a:lnTo>
                <a:lnTo>
                  <a:pt x="230517" y="883450"/>
                </a:lnTo>
                <a:lnTo>
                  <a:pt x="727595" y="386969"/>
                </a:lnTo>
                <a:lnTo>
                  <a:pt x="1254391" y="913117"/>
                </a:lnTo>
                <a:lnTo>
                  <a:pt x="1257096" y="915911"/>
                </a:lnTo>
                <a:lnTo>
                  <a:pt x="1260398" y="917282"/>
                </a:lnTo>
                <a:lnTo>
                  <a:pt x="1264297" y="917232"/>
                </a:lnTo>
                <a:lnTo>
                  <a:pt x="1268171" y="917244"/>
                </a:lnTo>
                <a:lnTo>
                  <a:pt x="1271473" y="915873"/>
                </a:lnTo>
                <a:lnTo>
                  <a:pt x="1274191" y="913117"/>
                </a:lnTo>
                <a:lnTo>
                  <a:pt x="1303909" y="883450"/>
                </a:lnTo>
                <a:lnTo>
                  <a:pt x="1452270" y="735279"/>
                </a:lnTo>
                <a:lnTo>
                  <a:pt x="1453286" y="733767"/>
                </a:lnTo>
                <a:lnTo>
                  <a:pt x="1454721" y="730338"/>
                </a:lnTo>
                <a:lnTo>
                  <a:pt x="1455089" y="7285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33267" y="5289892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89" y="724750"/>
                </a:moveTo>
                <a:lnTo>
                  <a:pt x="1454721" y="722972"/>
                </a:lnTo>
                <a:lnTo>
                  <a:pt x="1453286" y="719543"/>
                </a:lnTo>
                <a:lnTo>
                  <a:pt x="1452270" y="718032"/>
                </a:lnTo>
                <a:lnTo>
                  <a:pt x="1421244" y="687044"/>
                </a:lnTo>
                <a:lnTo>
                  <a:pt x="1421244" y="726617"/>
                </a:lnTo>
                <a:lnTo>
                  <a:pt x="1264297" y="883462"/>
                </a:lnTo>
                <a:lnTo>
                  <a:pt x="767207" y="386981"/>
                </a:lnTo>
                <a:lnTo>
                  <a:pt x="737501" y="357301"/>
                </a:lnTo>
                <a:lnTo>
                  <a:pt x="734771" y="354545"/>
                </a:lnTo>
                <a:lnTo>
                  <a:pt x="731520" y="353199"/>
                </a:lnTo>
                <a:lnTo>
                  <a:pt x="727595" y="353199"/>
                </a:lnTo>
                <a:lnTo>
                  <a:pt x="723696" y="353148"/>
                </a:lnTo>
                <a:lnTo>
                  <a:pt x="720394" y="354520"/>
                </a:lnTo>
                <a:lnTo>
                  <a:pt x="717689" y="357301"/>
                </a:lnTo>
                <a:lnTo>
                  <a:pt x="190893" y="883462"/>
                </a:lnTo>
                <a:lnTo>
                  <a:pt x="33845" y="726617"/>
                </a:lnTo>
                <a:lnTo>
                  <a:pt x="727595" y="33820"/>
                </a:lnTo>
                <a:lnTo>
                  <a:pt x="1421244" y="726617"/>
                </a:lnTo>
                <a:lnTo>
                  <a:pt x="1421244" y="687044"/>
                </a:lnTo>
                <a:lnTo>
                  <a:pt x="767295" y="33820"/>
                </a:lnTo>
                <a:lnTo>
                  <a:pt x="729449" y="0"/>
                </a:lnTo>
                <a:lnTo>
                  <a:pt x="725741" y="0"/>
                </a:lnTo>
                <a:lnTo>
                  <a:pt x="717689" y="4051"/>
                </a:lnTo>
                <a:lnTo>
                  <a:pt x="368" y="722972"/>
                </a:lnTo>
                <a:lnTo>
                  <a:pt x="0" y="724750"/>
                </a:lnTo>
                <a:lnTo>
                  <a:pt x="2819" y="735190"/>
                </a:lnTo>
                <a:lnTo>
                  <a:pt x="187248" y="916838"/>
                </a:lnTo>
                <a:lnTo>
                  <a:pt x="189039" y="917181"/>
                </a:lnTo>
                <a:lnTo>
                  <a:pt x="192747" y="917181"/>
                </a:lnTo>
                <a:lnTo>
                  <a:pt x="230505" y="883462"/>
                </a:lnTo>
                <a:lnTo>
                  <a:pt x="727595" y="386981"/>
                </a:lnTo>
                <a:lnTo>
                  <a:pt x="1257122" y="915873"/>
                </a:lnTo>
                <a:lnTo>
                  <a:pt x="1260424" y="917244"/>
                </a:lnTo>
                <a:lnTo>
                  <a:pt x="1268145" y="917206"/>
                </a:lnTo>
                <a:lnTo>
                  <a:pt x="1271447" y="915835"/>
                </a:lnTo>
                <a:lnTo>
                  <a:pt x="1303896" y="883462"/>
                </a:lnTo>
                <a:lnTo>
                  <a:pt x="1452270" y="735190"/>
                </a:lnTo>
                <a:lnTo>
                  <a:pt x="1455089" y="728472"/>
                </a:lnTo>
                <a:lnTo>
                  <a:pt x="1455089" y="72475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33304" y="6355270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13" y="722833"/>
                </a:moveTo>
                <a:lnTo>
                  <a:pt x="1453642" y="719531"/>
                </a:lnTo>
                <a:lnTo>
                  <a:pt x="1421206" y="687133"/>
                </a:lnTo>
                <a:lnTo>
                  <a:pt x="1421206" y="726795"/>
                </a:lnTo>
                <a:lnTo>
                  <a:pt x="1264259" y="883450"/>
                </a:lnTo>
                <a:lnTo>
                  <a:pt x="767168" y="386969"/>
                </a:lnTo>
                <a:lnTo>
                  <a:pt x="737450" y="357301"/>
                </a:lnTo>
                <a:lnTo>
                  <a:pt x="723684" y="353187"/>
                </a:lnTo>
                <a:lnTo>
                  <a:pt x="720382" y="354558"/>
                </a:lnTo>
                <a:lnTo>
                  <a:pt x="190855" y="883450"/>
                </a:lnTo>
                <a:lnTo>
                  <a:pt x="33807" y="726694"/>
                </a:lnTo>
                <a:lnTo>
                  <a:pt x="727557" y="33896"/>
                </a:lnTo>
                <a:lnTo>
                  <a:pt x="1421206" y="726795"/>
                </a:lnTo>
                <a:lnTo>
                  <a:pt x="1421206" y="687133"/>
                </a:lnTo>
                <a:lnTo>
                  <a:pt x="767257" y="33896"/>
                </a:lnTo>
                <a:lnTo>
                  <a:pt x="736142" y="2806"/>
                </a:lnTo>
                <a:lnTo>
                  <a:pt x="734631" y="1790"/>
                </a:lnTo>
                <a:lnTo>
                  <a:pt x="731202" y="355"/>
                </a:lnTo>
                <a:lnTo>
                  <a:pt x="729411" y="0"/>
                </a:lnTo>
                <a:lnTo>
                  <a:pt x="725690" y="0"/>
                </a:lnTo>
                <a:lnTo>
                  <a:pt x="1371" y="719531"/>
                </a:lnTo>
                <a:lnTo>
                  <a:pt x="0" y="722833"/>
                </a:lnTo>
                <a:lnTo>
                  <a:pt x="4102" y="736587"/>
                </a:lnTo>
                <a:lnTo>
                  <a:pt x="192709" y="917257"/>
                </a:lnTo>
                <a:lnTo>
                  <a:pt x="194500" y="916901"/>
                </a:lnTo>
                <a:lnTo>
                  <a:pt x="197929" y="915466"/>
                </a:lnTo>
                <a:lnTo>
                  <a:pt x="199440" y="914450"/>
                </a:lnTo>
                <a:lnTo>
                  <a:pt x="230479" y="883450"/>
                </a:lnTo>
                <a:lnTo>
                  <a:pt x="727557" y="386969"/>
                </a:lnTo>
                <a:lnTo>
                  <a:pt x="1254353" y="913117"/>
                </a:lnTo>
                <a:lnTo>
                  <a:pt x="1257058" y="915911"/>
                </a:lnTo>
                <a:lnTo>
                  <a:pt x="1260360" y="917282"/>
                </a:lnTo>
                <a:lnTo>
                  <a:pt x="1264259" y="917232"/>
                </a:lnTo>
                <a:lnTo>
                  <a:pt x="1268133" y="917244"/>
                </a:lnTo>
                <a:lnTo>
                  <a:pt x="1271435" y="915873"/>
                </a:lnTo>
                <a:lnTo>
                  <a:pt x="1274152" y="913117"/>
                </a:lnTo>
                <a:lnTo>
                  <a:pt x="1303870" y="883450"/>
                </a:lnTo>
                <a:lnTo>
                  <a:pt x="1450911" y="736587"/>
                </a:lnTo>
                <a:lnTo>
                  <a:pt x="1453629" y="733844"/>
                </a:lnTo>
                <a:lnTo>
                  <a:pt x="1455000" y="730554"/>
                </a:lnTo>
                <a:lnTo>
                  <a:pt x="1455013" y="722833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33304" y="7420736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00" y="722464"/>
                </a:moveTo>
                <a:lnTo>
                  <a:pt x="1453629" y="719162"/>
                </a:lnTo>
                <a:lnTo>
                  <a:pt x="1450911" y="716432"/>
                </a:lnTo>
                <a:lnTo>
                  <a:pt x="1421206" y="686777"/>
                </a:lnTo>
                <a:lnTo>
                  <a:pt x="1421206" y="726605"/>
                </a:lnTo>
                <a:lnTo>
                  <a:pt x="1264259" y="883450"/>
                </a:lnTo>
                <a:lnTo>
                  <a:pt x="766889" y="386689"/>
                </a:lnTo>
                <a:lnTo>
                  <a:pt x="737450" y="357289"/>
                </a:lnTo>
                <a:lnTo>
                  <a:pt x="734733" y="354533"/>
                </a:lnTo>
                <a:lnTo>
                  <a:pt x="731469" y="353187"/>
                </a:lnTo>
                <a:lnTo>
                  <a:pt x="727557" y="353187"/>
                </a:lnTo>
                <a:lnTo>
                  <a:pt x="723658" y="353136"/>
                </a:lnTo>
                <a:lnTo>
                  <a:pt x="720356" y="354507"/>
                </a:lnTo>
                <a:lnTo>
                  <a:pt x="717651" y="357289"/>
                </a:lnTo>
                <a:lnTo>
                  <a:pt x="190855" y="883450"/>
                </a:lnTo>
                <a:lnTo>
                  <a:pt x="33807" y="726605"/>
                </a:lnTo>
                <a:lnTo>
                  <a:pt x="727557" y="33807"/>
                </a:lnTo>
                <a:lnTo>
                  <a:pt x="1421206" y="726605"/>
                </a:lnTo>
                <a:lnTo>
                  <a:pt x="1421206" y="686777"/>
                </a:lnTo>
                <a:lnTo>
                  <a:pt x="767181" y="33807"/>
                </a:lnTo>
                <a:lnTo>
                  <a:pt x="736142" y="2806"/>
                </a:lnTo>
                <a:lnTo>
                  <a:pt x="734631" y="1790"/>
                </a:lnTo>
                <a:lnTo>
                  <a:pt x="731202" y="355"/>
                </a:lnTo>
                <a:lnTo>
                  <a:pt x="729411" y="0"/>
                </a:lnTo>
                <a:lnTo>
                  <a:pt x="725690" y="0"/>
                </a:lnTo>
                <a:lnTo>
                  <a:pt x="718959" y="2806"/>
                </a:lnTo>
                <a:lnTo>
                  <a:pt x="12" y="722744"/>
                </a:lnTo>
                <a:lnTo>
                  <a:pt x="0" y="730465"/>
                </a:lnTo>
                <a:lnTo>
                  <a:pt x="1371" y="733755"/>
                </a:lnTo>
                <a:lnTo>
                  <a:pt x="187210" y="916825"/>
                </a:lnTo>
                <a:lnTo>
                  <a:pt x="189001" y="917168"/>
                </a:lnTo>
                <a:lnTo>
                  <a:pt x="192709" y="917168"/>
                </a:lnTo>
                <a:lnTo>
                  <a:pt x="230441" y="883450"/>
                </a:lnTo>
                <a:lnTo>
                  <a:pt x="727557" y="386689"/>
                </a:lnTo>
                <a:lnTo>
                  <a:pt x="1257084" y="915581"/>
                </a:lnTo>
                <a:lnTo>
                  <a:pt x="1260386" y="916952"/>
                </a:lnTo>
                <a:lnTo>
                  <a:pt x="1268107" y="916914"/>
                </a:lnTo>
                <a:lnTo>
                  <a:pt x="1271409" y="915543"/>
                </a:lnTo>
                <a:lnTo>
                  <a:pt x="1274152" y="912837"/>
                </a:lnTo>
                <a:lnTo>
                  <a:pt x="1303566" y="883450"/>
                </a:lnTo>
                <a:lnTo>
                  <a:pt x="1453642" y="733475"/>
                </a:lnTo>
                <a:lnTo>
                  <a:pt x="1454899" y="730465"/>
                </a:lnTo>
                <a:lnTo>
                  <a:pt x="1455000" y="722464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632726" y="1769823"/>
            <a:ext cx="318897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30" dirty="0"/>
              <a:t> </a:t>
            </a:r>
            <a:r>
              <a:rPr dirty="0"/>
              <a:t>M</a:t>
            </a:r>
            <a:r>
              <a:rPr spc="-25" dirty="0"/>
              <a:t> </a:t>
            </a:r>
            <a:r>
              <a:rPr dirty="0"/>
              <a:t>P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T</a:t>
            </a:r>
            <a:r>
              <a:rPr spc="-25" dirty="0"/>
              <a:t> </a:t>
            </a:r>
            <a:r>
              <a:rPr spc="-50" dirty="0"/>
              <a:t>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12256" y="3069979"/>
            <a:ext cx="1011047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Building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vending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simulation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Java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has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significant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impacts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education,</a:t>
            </a:r>
            <a:r>
              <a:rPr sz="20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F4B44"/>
                </a:solidFill>
                <a:latin typeface="Trebuchet MS"/>
                <a:cs typeface="Trebuchet MS"/>
              </a:rPr>
              <a:t>skill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development,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practical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applications,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benefiting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developers,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enthusiasts,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000" spc="-10" dirty="0">
                <a:solidFill>
                  <a:srgbClr val="4F4B44"/>
                </a:solidFill>
                <a:latin typeface="Trebuchet MS"/>
                <a:cs typeface="Trebuchet MS"/>
              </a:rPr>
              <a:t>businesses.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2190" y="6193463"/>
            <a:ext cx="4289425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16100"/>
              </a:lnSpc>
              <a:spcBef>
                <a:spcPts val="100"/>
              </a:spcBef>
            </a:pP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Creating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Trebuchet MS"/>
                <a:cs typeface="Trebuchet MS"/>
              </a:rPr>
              <a:t>Java-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based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vending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simulation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valuable educational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tool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developers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enthusiasts,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offering</a:t>
            </a:r>
            <a:r>
              <a:rPr sz="2100" spc="-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hands-on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experience</a:t>
            </a:r>
            <a:r>
              <a:rPr sz="2100" spc="-9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understanding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software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systems</a:t>
            </a:r>
            <a:r>
              <a:rPr sz="2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like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inventory management,</a:t>
            </a:r>
            <a:r>
              <a:rPr sz="2100" spc="-10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user</a:t>
            </a:r>
            <a:r>
              <a:rPr sz="2100" spc="-10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interfaces,</a:t>
            </a:r>
            <a:r>
              <a:rPr sz="2100" spc="-9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payment</a:t>
            </a:r>
            <a:r>
              <a:rPr sz="2100" spc="-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processing.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4465" y="5514598"/>
            <a:ext cx="26816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4F4B44"/>
                </a:solidFill>
                <a:latin typeface="Trebuchet MS"/>
                <a:cs typeface="Trebuchet MS"/>
              </a:rPr>
              <a:t>Educational</a:t>
            </a:r>
            <a:r>
              <a:rPr sz="2500" b="1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4F4B44"/>
                </a:solidFill>
                <a:latin typeface="Trebuchet MS"/>
                <a:cs typeface="Trebuchet MS"/>
              </a:rPr>
              <a:t>Value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1097" y="5514598"/>
            <a:ext cx="4088765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8905" algn="ctr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4F4B44"/>
                </a:solidFill>
                <a:latin typeface="Trebuchet MS"/>
                <a:cs typeface="Trebuchet MS"/>
              </a:rPr>
              <a:t>Skill</a:t>
            </a:r>
            <a:r>
              <a:rPr sz="2500" b="1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4F4B44"/>
                </a:solidFill>
                <a:latin typeface="Trebuchet MS"/>
                <a:cs typeface="Trebuchet MS"/>
              </a:rPr>
              <a:t>Enhancement</a:t>
            </a:r>
            <a:endParaRPr sz="2500">
              <a:latin typeface="Trebuchet MS"/>
              <a:cs typeface="Trebuchet MS"/>
            </a:endParaRPr>
          </a:p>
          <a:p>
            <a:pPr marL="12700" marR="5080" indent="1270" algn="ctr">
              <a:lnSpc>
                <a:spcPct val="116100"/>
              </a:lnSpc>
              <a:spcBef>
                <a:spcPts val="1885"/>
              </a:spcBef>
            </a:pP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Building</a:t>
            </a:r>
            <a:r>
              <a:rPr sz="21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vending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simulation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Java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improves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programming</a:t>
            </a:r>
            <a:r>
              <a:rPr sz="2100" spc="-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problem-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solving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skills,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focusing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areas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like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error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handling,</a:t>
            </a:r>
            <a:r>
              <a:rPr sz="2100" spc="-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100" spc="-11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structures,</a:t>
            </a:r>
            <a:r>
              <a:rPr sz="2100" spc="-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-20" dirty="0">
                <a:solidFill>
                  <a:srgbClr val="4F4B44"/>
                </a:solidFill>
                <a:latin typeface="Trebuchet MS"/>
                <a:cs typeface="Trebuchet MS"/>
              </a:rPr>
              <a:t>object-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oriented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programming,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offering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practical</a:t>
            </a:r>
            <a:r>
              <a:rPr sz="2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application</a:t>
            </a:r>
            <a:r>
              <a:rPr sz="2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knowledge</a:t>
            </a:r>
            <a:r>
              <a:rPr sz="2100" spc="-1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refinement.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75128" y="5514598"/>
            <a:ext cx="4283075" cy="324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4F4B44"/>
                </a:solidFill>
                <a:latin typeface="Trebuchet MS"/>
                <a:cs typeface="Trebuchet MS"/>
              </a:rPr>
              <a:t>Practical</a:t>
            </a:r>
            <a:r>
              <a:rPr sz="2500" b="1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4F4B44"/>
                </a:solidFill>
                <a:latin typeface="Trebuchet MS"/>
                <a:cs typeface="Trebuchet MS"/>
              </a:rPr>
              <a:t>Application</a:t>
            </a:r>
            <a:endParaRPr sz="2500">
              <a:latin typeface="Trebuchet MS"/>
              <a:cs typeface="Trebuchet MS"/>
            </a:endParaRPr>
          </a:p>
          <a:p>
            <a:pPr marL="12065" marR="5080" algn="ctr">
              <a:lnSpc>
                <a:spcPct val="116100"/>
              </a:lnSpc>
              <a:spcBef>
                <a:spcPts val="1885"/>
              </a:spcBef>
            </a:pP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vending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simulation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Java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has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practical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applications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businesses</a:t>
            </a:r>
            <a:r>
              <a:rPr sz="2100" spc="-10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10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entrepreneurs,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offering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safe,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Trebuchet MS"/>
                <a:cs typeface="Trebuchet MS"/>
              </a:rPr>
              <a:t>cost-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effective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platform</a:t>
            </a:r>
            <a:r>
              <a:rPr sz="2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testing</a:t>
            </a:r>
            <a:r>
              <a:rPr sz="2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strategies,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optimizing</a:t>
            </a:r>
            <a:r>
              <a:rPr sz="2100" spc="-11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inventory,</a:t>
            </a:r>
            <a:r>
              <a:rPr sz="2100" spc="-11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11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exploring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revenue</a:t>
            </a:r>
            <a:r>
              <a:rPr sz="2100" spc="-11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Trebuchet MS"/>
                <a:cs typeface="Trebuchet MS"/>
              </a:rPr>
              <a:t>opportunities.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833267" y="8453539"/>
            <a:ext cx="1455420" cy="917575"/>
          </a:xfrm>
          <a:custGeom>
            <a:avLst/>
            <a:gdLst/>
            <a:ahLst/>
            <a:cxnLst/>
            <a:rect l="l" t="t" r="r" b="b"/>
            <a:pathLst>
              <a:path w="1455419" h="917575">
                <a:moveTo>
                  <a:pt x="1455089" y="728560"/>
                </a:moveTo>
                <a:lnTo>
                  <a:pt x="1452270" y="718108"/>
                </a:lnTo>
                <a:lnTo>
                  <a:pt x="1421244" y="687120"/>
                </a:lnTo>
                <a:lnTo>
                  <a:pt x="1421244" y="726694"/>
                </a:lnTo>
                <a:lnTo>
                  <a:pt x="1264297" y="883450"/>
                </a:lnTo>
                <a:lnTo>
                  <a:pt x="767207" y="386969"/>
                </a:lnTo>
                <a:lnTo>
                  <a:pt x="737501" y="357301"/>
                </a:lnTo>
                <a:lnTo>
                  <a:pt x="723722" y="353187"/>
                </a:lnTo>
                <a:lnTo>
                  <a:pt x="720420" y="354558"/>
                </a:lnTo>
                <a:lnTo>
                  <a:pt x="190893" y="883450"/>
                </a:lnTo>
                <a:lnTo>
                  <a:pt x="33845" y="726694"/>
                </a:lnTo>
                <a:lnTo>
                  <a:pt x="727595" y="33807"/>
                </a:lnTo>
                <a:lnTo>
                  <a:pt x="1421244" y="726694"/>
                </a:lnTo>
                <a:lnTo>
                  <a:pt x="1421244" y="687120"/>
                </a:lnTo>
                <a:lnTo>
                  <a:pt x="767219" y="33807"/>
                </a:lnTo>
                <a:lnTo>
                  <a:pt x="736180" y="2806"/>
                </a:lnTo>
                <a:lnTo>
                  <a:pt x="729449" y="0"/>
                </a:lnTo>
                <a:lnTo>
                  <a:pt x="725728" y="0"/>
                </a:lnTo>
                <a:lnTo>
                  <a:pt x="718997" y="2806"/>
                </a:lnTo>
                <a:lnTo>
                  <a:pt x="368" y="723049"/>
                </a:lnTo>
                <a:lnTo>
                  <a:pt x="0" y="724839"/>
                </a:lnTo>
                <a:lnTo>
                  <a:pt x="2819" y="735279"/>
                </a:lnTo>
                <a:lnTo>
                  <a:pt x="192747" y="917257"/>
                </a:lnTo>
                <a:lnTo>
                  <a:pt x="194538" y="916901"/>
                </a:lnTo>
                <a:lnTo>
                  <a:pt x="197967" y="915466"/>
                </a:lnTo>
                <a:lnTo>
                  <a:pt x="199491" y="914450"/>
                </a:lnTo>
                <a:lnTo>
                  <a:pt x="230517" y="883450"/>
                </a:lnTo>
                <a:lnTo>
                  <a:pt x="727595" y="386969"/>
                </a:lnTo>
                <a:lnTo>
                  <a:pt x="1254391" y="913117"/>
                </a:lnTo>
                <a:lnTo>
                  <a:pt x="1257096" y="915911"/>
                </a:lnTo>
                <a:lnTo>
                  <a:pt x="1260398" y="917282"/>
                </a:lnTo>
                <a:lnTo>
                  <a:pt x="1264297" y="917232"/>
                </a:lnTo>
                <a:lnTo>
                  <a:pt x="1268171" y="917244"/>
                </a:lnTo>
                <a:lnTo>
                  <a:pt x="1271473" y="915873"/>
                </a:lnTo>
                <a:lnTo>
                  <a:pt x="1274191" y="913117"/>
                </a:lnTo>
                <a:lnTo>
                  <a:pt x="1303909" y="883450"/>
                </a:lnTo>
                <a:lnTo>
                  <a:pt x="1452270" y="735279"/>
                </a:lnTo>
                <a:lnTo>
                  <a:pt x="1453286" y="733767"/>
                </a:lnTo>
                <a:lnTo>
                  <a:pt x="1454721" y="730338"/>
                </a:lnTo>
                <a:lnTo>
                  <a:pt x="1455089" y="7285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833267" y="9518992"/>
            <a:ext cx="1454785" cy="768350"/>
          </a:xfrm>
          <a:custGeom>
            <a:avLst/>
            <a:gdLst/>
            <a:ahLst/>
            <a:cxnLst/>
            <a:rect l="l" t="t" r="r" b="b"/>
            <a:pathLst>
              <a:path w="1454784" h="768350">
                <a:moveTo>
                  <a:pt x="1148702" y="768007"/>
                </a:moveTo>
                <a:lnTo>
                  <a:pt x="767207" y="386981"/>
                </a:lnTo>
                <a:lnTo>
                  <a:pt x="737501" y="357301"/>
                </a:lnTo>
                <a:lnTo>
                  <a:pt x="734771" y="354545"/>
                </a:lnTo>
                <a:lnTo>
                  <a:pt x="731520" y="353199"/>
                </a:lnTo>
                <a:lnTo>
                  <a:pt x="727595" y="353199"/>
                </a:lnTo>
                <a:lnTo>
                  <a:pt x="723696" y="353148"/>
                </a:lnTo>
                <a:lnTo>
                  <a:pt x="720394" y="354520"/>
                </a:lnTo>
                <a:lnTo>
                  <a:pt x="717689" y="357301"/>
                </a:lnTo>
                <a:lnTo>
                  <a:pt x="306476" y="768007"/>
                </a:lnTo>
                <a:lnTo>
                  <a:pt x="346087" y="768007"/>
                </a:lnTo>
                <a:lnTo>
                  <a:pt x="727595" y="386981"/>
                </a:lnTo>
                <a:lnTo>
                  <a:pt x="1109091" y="768007"/>
                </a:lnTo>
                <a:lnTo>
                  <a:pt x="1148702" y="768007"/>
                </a:lnTo>
                <a:close/>
              </a:path>
              <a:path w="1454784" h="768350">
                <a:moveTo>
                  <a:pt x="1454721" y="722960"/>
                </a:moveTo>
                <a:lnTo>
                  <a:pt x="1453286" y="719543"/>
                </a:lnTo>
                <a:lnTo>
                  <a:pt x="1452270" y="718032"/>
                </a:lnTo>
                <a:lnTo>
                  <a:pt x="767295" y="33807"/>
                </a:lnTo>
                <a:lnTo>
                  <a:pt x="729449" y="0"/>
                </a:lnTo>
                <a:lnTo>
                  <a:pt x="725741" y="0"/>
                </a:lnTo>
                <a:lnTo>
                  <a:pt x="717689" y="4051"/>
                </a:lnTo>
                <a:lnTo>
                  <a:pt x="0" y="724750"/>
                </a:lnTo>
                <a:lnTo>
                  <a:pt x="0" y="728472"/>
                </a:lnTo>
                <a:lnTo>
                  <a:pt x="368" y="730262"/>
                </a:lnTo>
                <a:lnTo>
                  <a:pt x="1803" y="733691"/>
                </a:lnTo>
                <a:lnTo>
                  <a:pt x="2819" y="735190"/>
                </a:lnTo>
                <a:lnTo>
                  <a:pt x="35687" y="768007"/>
                </a:lnTo>
                <a:lnTo>
                  <a:pt x="75298" y="768007"/>
                </a:lnTo>
                <a:lnTo>
                  <a:pt x="33845" y="726605"/>
                </a:lnTo>
                <a:lnTo>
                  <a:pt x="727595" y="33807"/>
                </a:lnTo>
                <a:lnTo>
                  <a:pt x="1421244" y="726605"/>
                </a:lnTo>
                <a:lnTo>
                  <a:pt x="1379816" y="768007"/>
                </a:lnTo>
                <a:lnTo>
                  <a:pt x="1419415" y="768007"/>
                </a:lnTo>
                <a:lnTo>
                  <a:pt x="1452270" y="735190"/>
                </a:lnTo>
                <a:lnTo>
                  <a:pt x="1453286" y="733691"/>
                </a:lnTo>
                <a:lnTo>
                  <a:pt x="1454721" y="730262"/>
                </a:lnTo>
                <a:lnTo>
                  <a:pt x="1454721" y="722960"/>
                </a:lnTo>
                <a:close/>
              </a:path>
            </a:pathLst>
          </a:custGeom>
          <a:solidFill>
            <a:srgbClr val="000000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83401" y="206935"/>
            <a:ext cx="9657715" cy="9907905"/>
            <a:chOff x="4083401" y="206935"/>
            <a:chExt cx="9657715" cy="9907905"/>
          </a:xfrm>
        </p:grpSpPr>
        <p:sp>
          <p:nvSpPr>
            <p:cNvPr id="3" name="object 3"/>
            <p:cNvSpPr/>
            <p:nvPr/>
          </p:nvSpPr>
          <p:spPr>
            <a:xfrm>
              <a:off x="4083401" y="206935"/>
              <a:ext cx="9657715" cy="9687560"/>
            </a:xfrm>
            <a:custGeom>
              <a:avLst/>
              <a:gdLst/>
              <a:ahLst/>
              <a:cxnLst/>
              <a:rect l="l" t="t" r="r" b="b"/>
              <a:pathLst>
                <a:path w="9657715" h="9687560">
                  <a:moveTo>
                    <a:pt x="6151382" y="9687246"/>
                  </a:moveTo>
                  <a:lnTo>
                    <a:pt x="5997491" y="9681304"/>
                  </a:lnTo>
                  <a:lnTo>
                    <a:pt x="5775904" y="9660506"/>
                  </a:lnTo>
                  <a:lnTo>
                    <a:pt x="5493501" y="9620773"/>
                  </a:lnTo>
                  <a:lnTo>
                    <a:pt x="5277207" y="9579935"/>
                  </a:lnTo>
                  <a:lnTo>
                    <a:pt x="5069469" y="9531052"/>
                  </a:lnTo>
                  <a:lnTo>
                    <a:pt x="4870290" y="9474123"/>
                  </a:lnTo>
                  <a:lnTo>
                    <a:pt x="4679667" y="9409149"/>
                  </a:lnTo>
                  <a:lnTo>
                    <a:pt x="4497602" y="9336129"/>
                  </a:lnTo>
                  <a:lnTo>
                    <a:pt x="4324097" y="9255063"/>
                  </a:lnTo>
                  <a:lnTo>
                    <a:pt x="4159147" y="9165952"/>
                  </a:lnTo>
                  <a:lnTo>
                    <a:pt x="4002755" y="9068795"/>
                  </a:lnTo>
                  <a:lnTo>
                    <a:pt x="3854922" y="8963593"/>
                  </a:lnTo>
                  <a:lnTo>
                    <a:pt x="3715645" y="8850345"/>
                  </a:lnTo>
                  <a:lnTo>
                    <a:pt x="3584927" y="8729052"/>
                  </a:lnTo>
                  <a:lnTo>
                    <a:pt x="3374743" y="8516828"/>
                  </a:lnTo>
                  <a:lnTo>
                    <a:pt x="3181138" y="8343227"/>
                  </a:lnTo>
                  <a:lnTo>
                    <a:pt x="2970118" y="8174716"/>
                  </a:lnTo>
                  <a:lnTo>
                    <a:pt x="2741682" y="8011300"/>
                  </a:lnTo>
                  <a:lnTo>
                    <a:pt x="2453165" y="7827085"/>
                  </a:lnTo>
                  <a:lnTo>
                    <a:pt x="2140942" y="7649803"/>
                  </a:lnTo>
                  <a:lnTo>
                    <a:pt x="1805017" y="7479454"/>
                  </a:lnTo>
                  <a:lnTo>
                    <a:pt x="1392076" y="7293257"/>
                  </a:lnTo>
                  <a:lnTo>
                    <a:pt x="1118267" y="7181482"/>
                  </a:lnTo>
                  <a:lnTo>
                    <a:pt x="966867" y="7117520"/>
                  </a:lnTo>
                  <a:lnTo>
                    <a:pt x="826474" y="7048986"/>
                  </a:lnTo>
                  <a:lnTo>
                    <a:pt x="697090" y="6975882"/>
                  </a:lnTo>
                  <a:lnTo>
                    <a:pt x="578711" y="6898208"/>
                  </a:lnTo>
                  <a:lnTo>
                    <a:pt x="471340" y="6815963"/>
                  </a:lnTo>
                  <a:lnTo>
                    <a:pt x="405874" y="6758595"/>
                  </a:lnTo>
                  <a:lnTo>
                    <a:pt x="345301" y="6699195"/>
                  </a:lnTo>
                  <a:lnTo>
                    <a:pt x="289619" y="6637763"/>
                  </a:lnTo>
                  <a:lnTo>
                    <a:pt x="238830" y="6574299"/>
                  </a:lnTo>
                  <a:lnTo>
                    <a:pt x="192932" y="6508804"/>
                  </a:lnTo>
                  <a:lnTo>
                    <a:pt x="151927" y="6441278"/>
                  </a:lnTo>
                  <a:lnTo>
                    <a:pt x="115815" y="6371721"/>
                  </a:lnTo>
                  <a:lnTo>
                    <a:pt x="84593" y="6300133"/>
                  </a:lnTo>
                  <a:lnTo>
                    <a:pt x="58263" y="6226512"/>
                  </a:lnTo>
                  <a:lnTo>
                    <a:pt x="36826" y="6150861"/>
                  </a:lnTo>
                  <a:lnTo>
                    <a:pt x="20281" y="6073178"/>
                  </a:lnTo>
                  <a:lnTo>
                    <a:pt x="8628" y="5993465"/>
                  </a:lnTo>
                  <a:lnTo>
                    <a:pt x="1867" y="5911718"/>
                  </a:lnTo>
                  <a:lnTo>
                    <a:pt x="0" y="5827941"/>
                  </a:lnTo>
                  <a:lnTo>
                    <a:pt x="3022" y="5742133"/>
                  </a:lnTo>
                  <a:lnTo>
                    <a:pt x="16729" y="5609612"/>
                  </a:lnTo>
                  <a:lnTo>
                    <a:pt x="41444" y="5472520"/>
                  </a:lnTo>
                  <a:lnTo>
                    <a:pt x="77165" y="5330858"/>
                  </a:lnTo>
                  <a:lnTo>
                    <a:pt x="123894" y="5184624"/>
                  </a:lnTo>
                  <a:lnTo>
                    <a:pt x="181630" y="5033820"/>
                  </a:lnTo>
                  <a:lnTo>
                    <a:pt x="650863" y="4008502"/>
                  </a:lnTo>
                  <a:lnTo>
                    <a:pt x="1165025" y="3012399"/>
                  </a:lnTo>
                  <a:lnTo>
                    <a:pt x="1725549" y="2041169"/>
                  </a:lnTo>
                  <a:lnTo>
                    <a:pt x="1861855" y="1823828"/>
                  </a:lnTo>
                  <a:lnTo>
                    <a:pt x="2007675" y="1616164"/>
                  </a:lnTo>
                  <a:lnTo>
                    <a:pt x="2162749" y="1420336"/>
                  </a:lnTo>
                  <a:lnTo>
                    <a:pt x="2293470" y="1272196"/>
                  </a:lnTo>
                  <a:lnTo>
                    <a:pt x="2430113" y="1131632"/>
                  </a:lnTo>
                  <a:lnTo>
                    <a:pt x="2572679" y="998643"/>
                  </a:lnTo>
                  <a:lnTo>
                    <a:pt x="2721165" y="873230"/>
                  </a:lnTo>
                  <a:lnTo>
                    <a:pt x="2875573" y="755393"/>
                  </a:lnTo>
                  <a:lnTo>
                    <a:pt x="3035904" y="645131"/>
                  </a:lnTo>
                  <a:lnTo>
                    <a:pt x="3202157" y="542444"/>
                  </a:lnTo>
                  <a:lnTo>
                    <a:pt x="3374330" y="447333"/>
                  </a:lnTo>
                  <a:lnTo>
                    <a:pt x="3597875" y="339097"/>
                  </a:lnTo>
                  <a:lnTo>
                    <a:pt x="3830675" y="242698"/>
                  </a:lnTo>
                  <a:lnTo>
                    <a:pt x="4072725" y="158135"/>
                  </a:lnTo>
                  <a:lnTo>
                    <a:pt x="4324029" y="85409"/>
                  </a:lnTo>
                  <a:lnTo>
                    <a:pt x="4475657" y="49120"/>
                  </a:lnTo>
                  <a:lnTo>
                    <a:pt x="4621098" y="22725"/>
                  </a:lnTo>
                  <a:lnTo>
                    <a:pt x="4760611" y="6351"/>
                  </a:lnTo>
                  <a:lnTo>
                    <a:pt x="4894192" y="0"/>
                  </a:lnTo>
                  <a:lnTo>
                    <a:pt x="5021843" y="3667"/>
                  </a:lnTo>
                  <a:lnTo>
                    <a:pt x="5103650" y="11680"/>
                  </a:lnTo>
                  <a:lnTo>
                    <a:pt x="5182822" y="24146"/>
                  </a:lnTo>
                  <a:lnTo>
                    <a:pt x="5259357" y="41067"/>
                  </a:lnTo>
                  <a:lnTo>
                    <a:pt x="5333257" y="62442"/>
                  </a:lnTo>
                  <a:lnTo>
                    <a:pt x="5404522" y="88270"/>
                  </a:lnTo>
                  <a:lnTo>
                    <a:pt x="5473150" y="118552"/>
                  </a:lnTo>
                  <a:lnTo>
                    <a:pt x="5539142" y="153288"/>
                  </a:lnTo>
                  <a:lnTo>
                    <a:pt x="5602500" y="192478"/>
                  </a:lnTo>
                  <a:lnTo>
                    <a:pt x="5663222" y="236122"/>
                  </a:lnTo>
                  <a:lnTo>
                    <a:pt x="5721308" y="284220"/>
                  </a:lnTo>
                  <a:lnTo>
                    <a:pt x="5776759" y="336771"/>
                  </a:lnTo>
                  <a:lnTo>
                    <a:pt x="5829575" y="393777"/>
                  </a:lnTo>
                  <a:lnTo>
                    <a:pt x="5879754" y="455236"/>
                  </a:lnTo>
                  <a:lnTo>
                    <a:pt x="5927298" y="521149"/>
                  </a:lnTo>
                  <a:lnTo>
                    <a:pt x="5993672" y="628370"/>
                  </a:lnTo>
                  <a:lnTo>
                    <a:pt x="6054117" y="745612"/>
                  </a:lnTo>
                  <a:lnTo>
                    <a:pt x="6108632" y="872876"/>
                  </a:lnTo>
                  <a:lnTo>
                    <a:pt x="6157215" y="1010160"/>
                  </a:lnTo>
                  <a:lnTo>
                    <a:pt x="6199869" y="1157466"/>
                  </a:lnTo>
                  <a:lnTo>
                    <a:pt x="6236593" y="1314794"/>
                  </a:lnTo>
                  <a:lnTo>
                    <a:pt x="6267387" y="1482142"/>
                  </a:lnTo>
                  <a:lnTo>
                    <a:pt x="6292251" y="1659512"/>
                  </a:lnTo>
                  <a:lnTo>
                    <a:pt x="6320795" y="1892735"/>
                  </a:lnTo>
                  <a:lnTo>
                    <a:pt x="6358195" y="2111373"/>
                  </a:lnTo>
                  <a:lnTo>
                    <a:pt x="6405465" y="2317981"/>
                  </a:lnTo>
                  <a:lnTo>
                    <a:pt x="6447393" y="2465043"/>
                  </a:lnTo>
                  <a:lnTo>
                    <a:pt x="6494873" y="2605338"/>
                  </a:lnTo>
                  <a:lnTo>
                    <a:pt x="6547904" y="2738866"/>
                  </a:lnTo>
                  <a:lnTo>
                    <a:pt x="6606486" y="2865628"/>
                  </a:lnTo>
                  <a:lnTo>
                    <a:pt x="6670620" y="2985623"/>
                  </a:lnTo>
                  <a:lnTo>
                    <a:pt x="6740304" y="3098851"/>
                  </a:lnTo>
                  <a:lnTo>
                    <a:pt x="6815541" y="3205313"/>
                  </a:lnTo>
                  <a:lnTo>
                    <a:pt x="6896329" y="3305008"/>
                  </a:lnTo>
                  <a:lnTo>
                    <a:pt x="6982667" y="3397936"/>
                  </a:lnTo>
                  <a:lnTo>
                    <a:pt x="7074557" y="3484098"/>
                  </a:lnTo>
                  <a:lnTo>
                    <a:pt x="7171998" y="3563493"/>
                  </a:lnTo>
                  <a:lnTo>
                    <a:pt x="7274991" y="3636121"/>
                  </a:lnTo>
                  <a:lnTo>
                    <a:pt x="7383534" y="3701983"/>
                  </a:lnTo>
                  <a:lnTo>
                    <a:pt x="7497630" y="3761078"/>
                  </a:lnTo>
                  <a:lnTo>
                    <a:pt x="7617276" y="3813408"/>
                  </a:lnTo>
                  <a:lnTo>
                    <a:pt x="7742475" y="3858969"/>
                  </a:lnTo>
                  <a:lnTo>
                    <a:pt x="7873223" y="3897765"/>
                  </a:lnTo>
                  <a:lnTo>
                    <a:pt x="8009525" y="3929793"/>
                  </a:lnTo>
                  <a:lnTo>
                    <a:pt x="8151376" y="3955056"/>
                  </a:lnTo>
                  <a:lnTo>
                    <a:pt x="8479405" y="3995843"/>
                  </a:lnTo>
                  <a:lnTo>
                    <a:pt x="8647154" y="4025079"/>
                  </a:lnTo>
                  <a:lnTo>
                    <a:pt x="8802022" y="4061256"/>
                  </a:lnTo>
                  <a:lnTo>
                    <a:pt x="8944015" y="4104376"/>
                  </a:lnTo>
                  <a:lnTo>
                    <a:pt x="9031521" y="4136979"/>
                  </a:lnTo>
                  <a:lnTo>
                    <a:pt x="9113304" y="4172667"/>
                  </a:lnTo>
                  <a:lnTo>
                    <a:pt x="9189362" y="4211441"/>
                  </a:lnTo>
                  <a:lnTo>
                    <a:pt x="9259697" y="4253301"/>
                  </a:lnTo>
                  <a:lnTo>
                    <a:pt x="9324310" y="4298245"/>
                  </a:lnTo>
                  <a:lnTo>
                    <a:pt x="9383197" y="4346275"/>
                  </a:lnTo>
                  <a:lnTo>
                    <a:pt x="9436362" y="4397391"/>
                  </a:lnTo>
                  <a:lnTo>
                    <a:pt x="9483804" y="4451592"/>
                  </a:lnTo>
                  <a:lnTo>
                    <a:pt x="9525521" y="4508878"/>
                  </a:lnTo>
                  <a:lnTo>
                    <a:pt x="9561512" y="4569250"/>
                  </a:lnTo>
                  <a:lnTo>
                    <a:pt x="9591783" y="4632708"/>
                  </a:lnTo>
                  <a:lnTo>
                    <a:pt x="9616330" y="4699250"/>
                  </a:lnTo>
                  <a:lnTo>
                    <a:pt x="9635152" y="4768878"/>
                  </a:lnTo>
                  <a:lnTo>
                    <a:pt x="9648252" y="4841591"/>
                  </a:lnTo>
                  <a:lnTo>
                    <a:pt x="9655627" y="4917390"/>
                  </a:lnTo>
                  <a:lnTo>
                    <a:pt x="9657279" y="4996275"/>
                  </a:lnTo>
                  <a:lnTo>
                    <a:pt x="9653207" y="5078245"/>
                  </a:lnTo>
                  <a:lnTo>
                    <a:pt x="9643411" y="5163300"/>
                  </a:lnTo>
                  <a:lnTo>
                    <a:pt x="9627892" y="5251440"/>
                  </a:lnTo>
                  <a:lnTo>
                    <a:pt x="9606649" y="5342667"/>
                  </a:lnTo>
                  <a:lnTo>
                    <a:pt x="9564054" y="5485291"/>
                  </a:lnTo>
                  <a:lnTo>
                    <a:pt x="9192402" y="6413275"/>
                  </a:lnTo>
                  <a:lnTo>
                    <a:pt x="8732030" y="7420093"/>
                  </a:lnTo>
                  <a:lnTo>
                    <a:pt x="8217111" y="8419806"/>
                  </a:lnTo>
                  <a:lnTo>
                    <a:pt x="8137357" y="8558536"/>
                  </a:lnTo>
                  <a:lnTo>
                    <a:pt x="8053484" y="8689229"/>
                  </a:lnTo>
                  <a:lnTo>
                    <a:pt x="7965493" y="8811885"/>
                  </a:lnTo>
                  <a:lnTo>
                    <a:pt x="7873383" y="8926504"/>
                  </a:lnTo>
                  <a:lnTo>
                    <a:pt x="7777154" y="9033085"/>
                  </a:lnTo>
                  <a:lnTo>
                    <a:pt x="7676807" y="9131629"/>
                  </a:lnTo>
                  <a:lnTo>
                    <a:pt x="7572341" y="9222136"/>
                  </a:lnTo>
                  <a:lnTo>
                    <a:pt x="7463757" y="9304606"/>
                  </a:lnTo>
                  <a:lnTo>
                    <a:pt x="7351054" y="9379038"/>
                  </a:lnTo>
                  <a:lnTo>
                    <a:pt x="7234232" y="9445433"/>
                  </a:lnTo>
                  <a:lnTo>
                    <a:pt x="7113292" y="9503791"/>
                  </a:lnTo>
                  <a:lnTo>
                    <a:pt x="6988232" y="9554110"/>
                  </a:lnTo>
                  <a:lnTo>
                    <a:pt x="6859054" y="9596393"/>
                  </a:lnTo>
                  <a:lnTo>
                    <a:pt x="6725757" y="9630638"/>
                  </a:lnTo>
                  <a:lnTo>
                    <a:pt x="6588342" y="9656846"/>
                  </a:lnTo>
                  <a:lnTo>
                    <a:pt x="6446807" y="9675017"/>
                  </a:lnTo>
                  <a:lnTo>
                    <a:pt x="6301154" y="9685150"/>
                  </a:lnTo>
                  <a:lnTo>
                    <a:pt x="6151382" y="9687246"/>
                  </a:lnTo>
                  <a:close/>
                </a:path>
              </a:pathLst>
            </a:custGeom>
            <a:solidFill>
              <a:srgbClr val="F6E1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8933" y="329120"/>
              <a:ext cx="9301480" cy="9785985"/>
            </a:xfrm>
            <a:custGeom>
              <a:avLst/>
              <a:gdLst/>
              <a:ahLst/>
              <a:cxnLst/>
              <a:rect l="l" t="t" r="r" b="b"/>
              <a:pathLst>
                <a:path w="9301480" h="9785985">
                  <a:moveTo>
                    <a:pt x="4967683" y="9785631"/>
                  </a:moveTo>
                  <a:lnTo>
                    <a:pt x="4833147" y="9777198"/>
                  </a:lnTo>
                  <a:lnTo>
                    <a:pt x="4698352" y="9759739"/>
                  </a:lnTo>
                  <a:lnTo>
                    <a:pt x="4563300" y="9733251"/>
                  </a:lnTo>
                  <a:lnTo>
                    <a:pt x="4427990" y="9697736"/>
                  </a:lnTo>
                  <a:lnTo>
                    <a:pt x="4292422" y="9653193"/>
                  </a:lnTo>
                  <a:lnTo>
                    <a:pt x="4156597" y="9599622"/>
                  </a:lnTo>
                  <a:lnTo>
                    <a:pt x="4020513" y="9537024"/>
                  </a:lnTo>
                  <a:lnTo>
                    <a:pt x="3884172" y="9465397"/>
                  </a:lnTo>
                  <a:lnTo>
                    <a:pt x="3693125" y="9351211"/>
                  </a:lnTo>
                  <a:lnTo>
                    <a:pt x="3455334" y="9193747"/>
                  </a:lnTo>
                  <a:lnTo>
                    <a:pt x="3277688" y="9063753"/>
                  </a:lnTo>
                  <a:lnTo>
                    <a:pt x="3111229" y="8930181"/>
                  </a:lnTo>
                  <a:lnTo>
                    <a:pt x="2955955" y="8793031"/>
                  </a:lnTo>
                  <a:lnTo>
                    <a:pt x="2811869" y="8652306"/>
                  </a:lnTo>
                  <a:lnTo>
                    <a:pt x="2678970" y="8508003"/>
                  </a:lnTo>
                  <a:lnTo>
                    <a:pt x="2557258" y="8360123"/>
                  </a:lnTo>
                  <a:lnTo>
                    <a:pt x="2446733" y="8208667"/>
                  </a:lnTo>
                  <a:lnTo>
                    <a:pt x="2347394" y="8053635"/>
                  </a:lnTo>
                  <a:lnTo>
                    <a:pt x="2259242" y="7895024"/>
                  </a:lnTo>
                  <a:lnTo>
                    <a:pt x="2182278" y="7732838"/>
                  </a:lnTo>
                  <a:lnTo>
                    <a:pt x="2116500" y="7567075"/>
                  </a:lnTo>
                  <a:lnTo>
                    <a:pt x="2018137" y="7285023"/>
                  </a:lnTo>
                  <a:lnTo>
                    <a:pt x="1918117" y="7044967"/>
                  </a:lnTo>
                  <a:lnTo>
                    <a:pt x="1800186" y="6802010"/>
                  </a:lnTo>
                  <a:lnTo>
                    <a:pt x="1664344" y="6556150"/>
                  </a:lnTo>
                  <a:lnTo>
                    <a:pt x="1483224" y="6265647"/>
                  </a:lnTo>
                  <a:lnTo>
                    <a:pt x="1277726" y="5971193"/>
                  </a:lnTo>
                  <a:lnTo>
                    <a:pt x="1047848" y="5672790"/>
                  </a:lnTo>
                  <a:lnTo>
                    <a:pt x="755279" y="5326921"/>
                  </a:lnTo>
                  <a:lnTo>
                    <a:pt x="556253" y="5108133"/>
                  </a:lnTo>
                  <a:lnTo>
                    <a:pt x="447133" y="4985210"/>
                  </a:lnTo>
                  <a:lnTo>
                    <a:pt x="349915" y="4862902"/>
                  </a:lnTo>
                  <a:lnTo>
                    <a:pt x="264600" y="4741208"/>
                  </a:lnTo>
                  <a:lnTo>
                    <a:pt x="191187" y="4620128"/>
                  </a:lnTo>
                  <a:lnTo>
                    <a:pt x="129676" y="4499662"/>
                  </a:lnTo>
                  <a:lnTo>
                    <a:pt x="95281" y="4419693"/>
                  </a:lnTo>
                  <a:lnTo>
                    <a:pt x="66176" y="4339996"/>
                  </a:lnTo>
                  <a:lnTo>
                    <a:pt x="42360" y="4260573"/>
                  </a:lnTo>
                  <a:lnTo>
                    <a:pt x="23835" y="4181423"/>
                  </a:lnTo>
                  <a:lnTo>
                    <a:pt x="10600" y="4102546"/>
                  </a:lnTo>
                  <a:lnTo>
                    <a:pt x="2654" y="4023941"/>
                  </a:lnTo>
                  <a:lnTo>
                    <a:pt x="0" y="3945610"/>
                  </a:lnTo>
                  <a:lnTo>
                    <a:pt x="2633" y="3867551"/>
                  </a:lnTo>
                  <a:lnTo>
                    <a:pt x="10558" y="3789766"/>
                  </a:lnTo>
                  <a:lnTo>
                    <a:pt x="23771" y="3712255"/>
                  </a:lnTo>
                  <a:lnTo>
                    <a:pt x="42275" y="3635014"/>
                  </a:lnTo>
                  <a:lnTo>
                    <a:pt x="66068" y="3558048"/>
                  </a:lnTo>
                  <a:lnTo>
                    <a:pt x="95152" y="3481355"/>
                  </a:lnTo>
                  <a:lnTo>
                    <a:pt x="129525" y="3404934"/>
                  </a:lnTo>
                  <a:lnTo>
                    <a:pt x="169189" y="3328787"/>
                  </a:lnTo>
                  <a:lnTo>
                    <a:pt x="238602" y="3215078"/>
                  </a:lnTo>
                  <a:lnTo>
                    <a:pt x="319918" y="3101983"/>
                  </a:lnTo>
                  <a:lnTo>
                    <a:pt x="413136" y="2989502"/>
                  </a:lnTo>
                  <a:lnTo>
                    <a:pt x="518256" y="2877635"/>
                  </a:lnTo>
                  <a:lnTo>
                    <a:pt x="635279" y="2766383"/>
                  </a:lnTo>
                  <a:lnTo>
                    <a:pt x="1500121" y="2042994"/>
                  </a:lnTo>
                  <a:lnTo>
                    <a:pt x="2392946" y="1365316"/>
                  </a:lnTo>
                  <a:lnTo>
                    <a:pt x="3316915" y="730060"/>
                  </a:lnTo>
                  <a:lnTo>
                    <a:pt x="3533493" y="592584"/>
                  </a:lnTo>
                  <a:lnTo>
                    <a:pt x="3754493" y="467936"/>
                  </a:lnTo>
                  <a:lnTo>
                    <a:pt x="3978750" y="357957"/>
                  </a:lnTo>
                  <a:lnTo>
                    <a:pt x="4160501" y="280535"/>
                  </a:lnTo>
                  <a:lnTo>
                    <a:pt x="4344336" y="212501"/>
                  </a:lnTo>
                  <a:lnTo>
                    <a:pt x="4530255" y="153854"/>
                  </a:lnTo>
                  <a:lnTo>
                    <a:pt x="4718259" y="104594"/>
                  </a:lnTo>
                  <a:lnTo>
                    <a:pt x="4908347" y="64723"/>
                  </a:lnTo>
                  <a:lnTo>
                    <a:pt x="5100519" y="34239"/>
                  </a:lnTo>
                  <a:lnTo>
                    <a:pt x="5294776" y="13142"/>
                  </a:lnTo>
                  <a:lnTo>
                    <a:pt x="5491118" y="1433"/>
                  </a:lnTo>
                  <a:lnTo>
                    <a:pt x="5739475" y="0"/>
                  </a:lnTo>
                  <a:lnTo>
                    <a:pt x="5991090" y="13232"/>
                  </a:lnTo>
                  <a:lnTo>
                    <a:pt x="6245960" y="41133"/>
                  </a:lnTo>
                  <a:lnTo>
                    <a:pt x="6504088" y="83702"/>
                  </a:lnTo>
                  <a:lnTo>
                    <a:pt x="6656565" y="116238"/>
                  </a:lnTo>
                  <a:lnTo>
                    <a:pt x="6799198" y="155040"/>
                  </a:lnTo>
                  <a:lnTo>
                    <a:pt x="6932168" y="200334"/>
                  </a:lnTo>
                  <a:lnTo>
                    <a:pt x="7055470" y="252119"/>
                  </a:lnTo>
                  <a:lnTo>
                    <a:pt x="7169108" y="310396"/>
                  </a:lnTo>
                  <a:lnTo>
                    <a:pt x="7239495" y="352854"/>
                  </a:lnTo>
                  <a:lnTo>
                    <a:pt x="7305588" y="398197"/>
                  </a:lnTo>
                  <a:lnTo>
                    <a:pt x="7367384" y="446425"/>
                  </a:lnTo>
                  <a:lnTo>
                    <a:pt x="7424885" y="497538"/>
                  </a:lnTo>
                  <a:lnTo>
                    <a:pt x="7478090" y="551536"/>
                  </a:lnTo>
                  <a:lnTo>
                    <a:pt x="7527000" y="608419"/>
                  </a:lnTo>
                  <a:lnTo>
                    <a:pt x="7571611" y="668188"/>
                  </a:lnTo>
                  <a:lnTo>
                    <a:pt x="7611929" y="730842"/>
                  </a:lnTo>
                  <a:lnTo>
                    <a:pt x="7647950" y="796380"/>
                  </a:lnTo>
                  <a:lnTo>
                    <a:pt x="7679675" y="864804"/>
                  </a:lnTo>
                  <a:lnTo>
                    <a:pt x="7707104" y="936114"/>
                  </a:lnTo>
                  <a:lnTo>
                    <a:pt x="7730237" y="1010308"/>
                  </a:lnTo>
                  <a:lnTo>
                    <a:pt x="7749075" y="1087387"/>
                  </a:lnTo>
                  <a:lnTo>
                    <a:pt x="7763616" y="1167351"/>
                  </a:lnTo>
                  <a:lnTo>
                    <a:pt x="7777375" y="1292708"/>
                  </a:lnTo>
                  <a:lnTo>
                    <a:pt x="7781465" y="1424556"/>
                  </a:lnTo>
                  <a:lnTo>
                    <a:pt x="7775891" y="1562895"/>
                  </a:lnTo>
                  <a:lnTo>
                    <a:pt x="7760650" y="1707726"/>
                  </a:lnTo>
                  <a:lnTo>
                    <a:pt x="7735744" y="1859048"/>
                  </a:lnTo>
                  <a:lnTo>
                    <a:pt x="7701172" y="2016861"/>
                  </a:lnTo>
                  <a:lnTo>
                    <a:pt x="7656934" y="2181167"/>
                  </a:lnTo>
                  <a:lnTo>
                    <a:pt x="7603030" y="2351963"/>
                  </a:lnTo>
                  <a:lnTo>
                    <a:pt x="7528408" y="2574759"/>
                  </a:lnTo>
                  <a:lnTo>
                    <a:pt x="7468056" y="2788203"/>
                  </a:lnTo>
                  <a:lnTo>
                    <a:pt x="7421791" y="2995040"/>
                  </a:lnTo>
                  <a:lnTo>
                    <a:pt x="7396336" y="3145830"/>
                  </a:lnTo>
                  <a:lnTo>
                    <a:pt x="7378804" y="3292903"/>
                  </a:lnTo>
                  <a:lnTo>
                    <a:pt x="7369195" y="3436259"/>
                  </a:lnTo>
                  <a:lnTo>
                    <a:pt x="7367509" y="3575898"/>
                  </a:lnTo>
                  <a:lnTo>
                    <a:pt x="7373747" y="3711819"/>
                  </a:lnTo>
                  <a:lnTo>
                    <a:pt x="7387906" y="3844024"/>
                  </a:lnTo>
                  <a:lnTo>
                    <a:pt x="7409990" y="3972510"/>
                  </a:lnTo>
                  <a:lnTo>
                    <a:pt x="7439997" y="4097280"/>
                  </a:lnTo>
                  <a:lnTo>
                    <a:pt x="7477926" y="4218333"/>
                  </a:lnTo>
                  <a:lnTo>
                    <a:pt x="7523779" y="4335668"/>
                  </a:lnTo>
                  <a:lnTo>
                    <a:pt x="7577554" y="4449286"/>
                  </a:lnTo>
                  <a:lnTo>
                    <a:pt x="7639254" y="4559187"/>
                  </a:lnTo>
                  <a:lnTo>
                    <a:pt x="7708875" y="4665371"/>
                  </a:lnTo>
                  <a:lnTo>
                    <a:pt x="7786420" y="4767837"/>
                  </a:lnTo>
                  <a:lnTo>
                    <a:pt x="7871888" y="4866586"/>
                  </a:lnTo>
                  <a:lnTo>
                    <a:pt x="7965279" y="4961618"/>
                  </a:lnTo>
                  <a:lnTo>
                    <a:pt x="8066593" y="5052933"/>
                  </a:lnTo>
                  <a:lnTo>
                    <a:pt x="8175830" y="5140531"/>
                  </a:lnTo>
                  <a:lnTo>
                    <a:pt x="8292990" y="5224412"/>
                  </a:lnTo>
                  <a:lnTo>
                    <a:pt x="8571508" y="5402473"/>
                  </a:lnTo>
                  <a:lnTo>
                    <a:pt x="8710329" y="5501091"/>
                  </a:lnTo>
                  <a:lnTo>
                    <a:pt x="8834540" y="5600431"/>
                  </a:lnTo>
                  <a:lnTo>
                    <a:pt x="8944138" y="5700491"/>
                  </a:lnTo>
                  <a:lnTo>
                    <a:pt x="9009085" y="5767598"/>
                  </a:lnTo>
                  <a:lnTo>
                    <a:pt x="9067540" y="5835025"/>
                  </a:lnTo>
                  <a:lnTo>
                    <a:pt x="9119500" y="5902773"/>
                  </a:lnTo>
                  <a:lnTo>
                    <a:pt x="9164965" y="5970840"/>
                  </a:lnTo>
                  <a:lnTo>
                    <a:pt x="9203938" y="6039228"/>
                  </a:lnTo>
                  <a:lnTo>
                    <a:pt x="9236414" y="6107937"/>
                  </a:lnTo>
                  <a:lnTo>
                    <a:pt x="9262397" y="6176966"/>
                  </a:lnTo>
                  <a:lnTo>
                    <a:pt x="9281888" y="6246315"/>
                  </a:lnTo>
                  <a:lnTo>
                    <a:pt x="9294883" y="6315985"/>
                  </a:lnTo>
                  <a:lnTo>
                    <a:pt x="9301384" y="6385974"/>
                  </a:lnTo>
                  <a:lnTo>
                    <a:pt x="9301390" y="6456285"/>
                  </a:lnTo>
                  <a:lnTo>
                    <a:pt x="9294903" y="6526914"/>
                  </a:lnTo>
                  <a:lnTo>
                    <a:pt x="9281922" y="6597865"/>
                  </a:lnTo>
                  <a:lnTo>
                    <a:pt x="9262447" y="6669136"/>
                  </a:lnTo>
                  <a:lnTo>
                    <a:pt x="9236478" y="6740728"/>
                  </a:lnTo>
                  <a:lnTo>
                    <a:pt x="9204014" y="6812638"/>
                  </a:lnTo>
                  <a:lnTo>
                    <a:pt x="9165058" y="6884871"/>
                  </a:lnTo>
                  <a:lnTo>
                    <a:pt x="9119605" y="6957422"/>
                  </a:lnTo>
                  <a:lnTo>
                    <a:pt x="9067660" y="7030296"/>
                  </a:lnTo>
                  <a:lnTo>
                    <a:pt x="9009222" y="7103488"/>
                  </a:lnTo>
                  <a:lnTo>
                    <a:pt x="8909386" y="7213878"/>
                  </a:lnTo>
                  <a:lnTo>
                    <a:pt x="8174510" y="7891428"/>
                  </a:lnTo>
                  <a:lnTo>
                    <a:pt x="7325619" y="8601932"/>
                  </a:lnTo>
                  <a:lnTo>
                    <a:pt x="6430554" y="9282549"/>
                  </a:lnTo>
                  <a:lnTo>
                    <a:pt x="6298855" y="9373422"/>
                  </a:lnTo>
                  <a:lnTo>
                    <a:pt x="6166900" y="9455268"/>
                  </a:lnTo>
                  <a:lnTo>
                    <a:pt x="6034685" y="9528086"/>
                  </a:lnTo>
                  <a:lnTo>
                    <a:pt x="5902213" y="9591876"/>
                  </a:lnTo>
                  <a:lnTo>
                    <a:pt x="5769483" y="9646639"/>
                  </a:lnTo>
                  <a:lnTo>
                    <a:pt x="5636494" y="9692373"/>
                  </a:lnTo>
                  <a:lnTo>
                    <a:pt x="5503247" y="9729081"/>
                  </a:lnTo>
                  <a:lnTo>
                    <a:pt x="5369743" y="9756760"/>
                  </a:lnTo>
                  <a:lnTo>
                    <a:pt x="5235981" y="9775411"/>
                  </a:lnTo>
                  <a:lnTo>
                    <a:pt x="5101960" y="9785035"/>
                  </a:lnTo>
                  <a:lnTo>
                    <a:pt x="4967683" y="9785631"/>
                  </a:lnTo>
                  <a:close/>
                </a:path>
              </a:pathLst>
            </a:custGeom>
            <a:solidFill>
              <a:srgbClr val="F6E1C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300"/>
              </a:lnSpc>
              <a:spcBef>
                <a:spcPts val="100"/>
              </a:spcBef>
              <a:tabLst>
                <a:tab pos="11664315" algn="l"/>
                <a:tab pos="12303760" algn="l"/>
              </a:tabLst>
            </a:pPr>
            <a:r>
              <a:rPr dirty="0"/>
              <a:t>Building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vending</a:t>
            </a:r>
            <a:r>
              <a:rPr spc="-50" dirty="0"/>
              <a:t> </a:t>
            </a:r>
            <a:r>
              <a:rPr dirty="0"/>
              <a:t>simulation</a:t>
            </a:r>
            <a:r>
              <a:rPr spc="-50" dirty="0"/>
              <a:t> </a:t>
            </a:r>
            <a:r>
              <a:rPr dirty="0"/>
              <a:t>machine</a:t>
            </a:r>
            <a:r>
              <a:rPr spc="-50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Java</a:t>
            </a:r>
            <a:r>
              <a:rPr spc="-55" dirty="0"/>
              <a:t> </a:t>
            </a:r>
            <a:r>
              <a:rPr dirty="0"/>
              <a:t>has</a:t>
            </a:r>
            <a:r>
              <a:rPr spc="-50" dirty="0"/>
              <a:t> </a:t>
            </a:r>
            <a:r>
              <a:rPr dirty="0"/>
              <a:t>several</a:t>
            </a:r>
            <a:r>
              <a:rPr spc="-50" dirty="0"/>
              <a:t> </a:t>
            </a:r>
            <a:r>
              <a:rPr dirty="0"/>
              <a:t>impactful</a:t>
            </a:r>
            <a:r>
              <a:rPr spc="-50" dirty="0"/>
              <a:t> </a:t>
            </a:r>
            <a:r>
              <a:rPr dirty="0"/>
              <a:t>outcomes.</a:t>
            </a:r>
            <a:r>
              <a:rPr spc="-50" dirty="0"/>
              <a:t> </a:t>
            </a:r>
            <a:r>
              <a:rPr dirty="0"/>
              <a:t>Firstly,</a:t>
            </a:r>
            <a:r>
              <a:rPr spc="-50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spc="-10" dirty="0"/>
              <a:t>serves</a:t>
            </a:r>
            <a:r>
              <a:rPr dirty="0"/>
              <a:t>	as</a:t>
            </a:r>
            <a:r>
              <a:rPr spc="-10" dirty="0"/>
              <a:t> </a:t>
            </a:r>
            <a:r>
              <a:rPr spc="-50" dirty="0"/>
              <a:t>a </a:t>
            </a:r>
            <a:r>
              <a:rPr dirty="0"/>
              <a:t>valuable</a:t>
            </a:r>
            <a:r>
              <a:rPr spc="-60" dirty="0"/>
              <a:t> </a:t>
            </a:r>
            <a:r>
              <a:rPr dirty="0"/>
              <a:t>educational</a:t>
            </a:r>
            <a:r>
              <a:rPr spc="-55" dirty="0"/>
              <a:t> </a:t>
            </a:r>
            <a:r>
              <a:rPr dirty="0"/>
              <a:t>tool,</a:t>
            </a:r>
            <a:r>
              <a:rPr spc="-55" dirty="0"/>
              <a:t> </a:t>
            </a:r>
            <a:r>
              <a:rPr dirty="0"/>
              <a:t>allowing</a:t>
            </a:r>
            <a:r>
              <a:rPr spc="-60" dirty="0"/>
              <a:t> </a:t>
            </a:r>
            <a:r>
              <a:rPr dirty="0"/>
              <a:t>developers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enthusiasts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understand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experiment</a:t>
            </a:r>
            <a:r>
              <a:rPr dirty="0"/>
              <a:t>	</a:t>
            </a:r>
            <a:r>
              <a:rPr spc="-20" dirty="0"/>
              <a:t>with </a:t>
            </a:r>
            <a:r>
              <a:rPr dirty="0"/>
              <a:t>vending</a:t>
            </a:r>
            <a:r>
              <a:rPr spc="-45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dirty="0"/>
              <a:t>mechanics,</a:t>
            </a:r>
            <a:r>
              <a:rPr spc="-45" dirty="0"/>
              <a:t> </a:t>
            </a:r>
            <a:r>
              <a:rPr dirty="0"/>
              <a:t>enhancing</a:t>
            </a:r>
            <a:r>
              <a:rPr spc="-40" dirty="0"/>
              <a:t> </a:t>
            </a:r>
            <a:r>
              <a:rPr dirty="0"/>
              <a:t>their</a:t>
            </a:r>
            <a:r>
              <a:rPr spc="-40" dirty="0"/>
              <a:t> </a:t>
            </a:r>
            <a:r>
              <a:rPr dirty="0"/>
              <a:t>programming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5" dirty="0"/>
              <a:t>problem-</a:t>
            </a:r>
            <a:r>
              <a:rPr dirty="0"/>
              <a:t>solving</a:t>
            </a:r>
            <a:r>
              <a:rPr spc="-40" dirty="0"/>
              <a:t> </a:t>
            </a:r>
            <a:r>
              <a:rPr spc="-10" dirty="0"/>
              <a:t>skills.</a:t>
            </a:r>
          </a:p>
          <a:p>
            <a:pPr marL="536575" marR="522605" algn="ctr">
              <a:lnSpc>
                <a:spcPct val="116300"/>
              </a:lnSpc>
            </a:pPr>
            <a:r>
              <a:rPr dirty="0"/>
              <a:t>Secondly,</a:t>
            </a:r>
            <a:r>
              <a:rPr spc="-65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offers</a:t>
            </a:r>
            <a:r>
              <a:rPr spc="-65" dirty="0"/>
              <a:t> </a:t>
            </a:r>
            <a:r>
              <a:rPr dirty="0"/>
              <a:t>insights</a:t>
            </a:r>
            <a:r>
              <a:rPr spc="-65" dirty="0"/>
              <a:t> </a:t>
            </a:r>
            <a:r>
              <a:rPr dirty="0"/>
              <a:t>into</a:t>
            </a:r>
            <a:r>
              <a:rPr spc="-65" dirty="0"/>
              <a:t> </a:t>
            </a:r>
            <a:r>
              <a:rPr dirty="0"/>
              <a:t>inventory</a:t>
            </a:r>
            <a:r>
              <a:rPr spc="-65" dirty="0"/>
              <a:t> </a:t>
            </a:r>
            <a:r>
              <a:rPr dirty="0"/>
              <a:t>management,</a:t>
            </a:r>
            <a:r>
              <a:rPr spc="-65" dirty="0"/>
              <a:t> </a:t>
            </a:r>
            <a:r>
              <a:rPr dirty="0"/>
              <a:t>payment</a:t>
            </a:r>
            <a:r>
              <a:rPr spc="-65" dirty="0"/>
              <a:t> </a:t>
            </a:r>
            <a:r>
              <a:rPr spc="-10" dirty="0"/>
              <a:t>processing,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user</a:t>
            </a:r>
            <a:r>
              <a:rPr spc="-65" dirty="0"/>
              <a:t> </a:t>
            </a:r>
            <a:r>
              <a:rPr spc="-10" dirty="0"/>
              <a:t>interface </a:t>
            </a:r>
            <a:r>
              <a:rPr dirty="0"/>
              <a:t>design,</a:t>
            </a:r>
            <a:r>
              <a:rPr spc="-80" dirty="0"/>
              <a:t> </a:t>
            </a:r>
            <a:r>
              <a:rPr dirty="0"/>
              <a:t>which</a:t>
            </a:r>
            <a:r>
              <a:rPr spc="-75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dirty="0"/>
              <a:t>applicable</a:t>
            </a:r>
            <a:r>
              <a:rPr spc="-7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broader</a:t>
            </a:r>
            <a:r>
              <a:rPr spc="-75" dirty="0"/>
              <a:t> </a:t>
            </a:r>
            <a:r>
              <a:rPr dirty="0"/>
              <a:t>software</a:t>
            </a:r>
            <a:r>
              <a:rPr spc="-75" dirty="0"/>
              <a:t> </a:t>
            </a:r>
            <a:r>
              <a:rPr spc="-10" dirty="0"/>
              <a:t>development</a:t>
            </a:r>
            <a:r>
              <a:rPr spc="-75" dirty="0"/>
              <a:t> </a:t>
            </a:r>
            <a:r>
              <a:rPr spc="-10" dirty="0"/>
              <a:t>contexts.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pc="-10" dirty="0"/>
          </a:p>
          <a:p>
            <a:pPr marL="60325" marR="46990" indent="-4445" algn="ctr">
              <a:lnSpc>
                <a:spcPct val="116300"/>
              </a:lnSpc>
              <a:tabLst>
                <a:tab pos="10956290" algn="l"/>
                <a:tab pos="11133455" algn="l"/>
                <a:tab pos="11361420" algn="l"/>
                <a:tab pos="12090400" algn="l"/>
              </a:tabLst>
            </a:pPr>
            <a:r>
              <a:rPr spc="-10" dirty="0"/>
              <a:t>Furthermore,</a:t>
            </a:r>
            <a:r>
              <a:rPr spc="-50" dirty="0"/>
              <a:t> </a:t>
            </a:r>
            <a:r>
              <a:rPr dirty="0"/>
              <a:t>this</a:t>
            </a:r>
            <a:r>
              <a:rPr spc="-50" dirty="0"/>
              <a:t> </a:t>
            </a:r>
            <a:r>
              <a:rPr dirty="0"/>
              <a:t>simulation</a:t>
            </a:r>
            <a:r>
              <a:rPr spc="-50" dirty="0"/>
              <a:t> </a:t>
            </a:r>
            <a:r>
              <a:rPr dirty="0"/>
              <a:t>aids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refining</a:t>
            </a:r>
            <a:r>
              <a:rPr spc="-50" dirty="0"/>
              <a:t> </a:t>
            </a:r>
            <a:r>
              <a:rPr spc="-10" dirty="0"/>
              <a:t>error-</a:t>
            </a:r>
            <a:r>
              <a:rPr dirty="0"/>
              <a:t>handling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validation</a:t>
            </a:r>
            <a:r>
              <a:rPr spc="-50" dirty="0"/>
              <a:t> </a:t>
            </a:r>
            <a:r>
              <a:rPr spc="-10" dirty="0"/>
              <a:t>techniques,</a:t>
            </a:r>
            <a:r>
              <a:rPr spc="-45" dirty="0"/>
              <a:t> </a:t>
            </a:r>
            <a:r>
              <a:rPr spc="-10" dirty="0"/>
              <a:t>improving</a:t>
            </a:r>
            <a:r>
              <a:rPr dirty="0"/>
              <a:t>	</a:t>
            </a:r>
            <a:r>
              <a:rPr spc="-20" dirty="0"/>
              <a:t>code </a:t>
            </a:r>
            <a:r>
              <a:rPr dirty="0"/>
              <a:t>quality</a:t>
            </a:r>
            <a:r>
              <a:rPr spc="-8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reliability.</a:t>
            </a:r>
            <a:r>
              <a:rPr spc="-70" dirty="0"/>
              <a:t> </a:t>
            </a:r>
            <a:r>
              <a:rPr dirty="0"/>
              <a:t>Additionally,</a:t>
            </a:r>
            <a:r>
              <a:rPr spc="-65" dirty="0"/>
              <a:t>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provides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platform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testing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refining</a:t>
            </a:r>
            <a:r>
              <a:rPr spc="-70" dirty="0"/>
              <a:t> </a:t>
            </a:r>
            <a:r>
              <a:rPr spc="-10" dirty="0"/>
              <a:t>business</a:t>
            </a:r>
            <a:r>
              <a:rPr dirty="0"/>
              <a:t>		</a:t>
            </a:r>
            <a:r>
              <a:rPr spc="-10" dirty="0"/>
              <a:t>strategies </a:t>
            </a:r>
            <a:r>
              <a:rPr dirty="0"/>
              <a:t>related</a:t>
            </a:r>
            <a:r>
              <a:rPr spc="-8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vending</a:t>
            </a:r>
            <a:r>
              <a:rPr spc="-85" dirty="0"/>
              <a:t> </a:t>
            </a:r>
            <a:r>
              <a:rPr dirty="0"/>
              <a:t>machines,</a:t>
            </a:r>
            <a:r>
              <a:rPr spc="-80" dirty="0"/>
              <a:t> </a:t>
            </a:r>
            <a:r>
              <a:rPr dirty="0"/>
              <a:t>benefiting</a:t>
            </a:r>
            <a:r>
              <a:rPr spc="-85" dirty="0"/>
              <a:t> </a:t>
            </a:r>
            <a:r>
              <a:rPr spc="-10" dirty="0"/>
              <a:t>entrepreneurs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businesses</a:t>
            </a:r>
            <a:r>
              <a:rPr spc="-80" dirty="0"/>
              <a:t> </a:t>
            </a:r>
            <a:r>
              <a:rPr dirty="0"/>
              <a:t>interested</a:t>
            </a:r>
            <a:r>
              <a:rPr spc="-8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vending </a:t>
            </a:r>
            <a:r>
              <a:rPr dirty="0"/>
              <a:t>industry.</a:t>
            </a:r>
            <a:r>
              <a:rPr spc="-55" dirty="0"/>
              <a:t> </a:t>
            </a:r>
            <a:r>
              <a:rPr dirty="0"/>
              <a:t>Overall,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vending</a:t>
            </a:r>
            <a:r>
              <a:rPr spc="-50" dirty="0"/>
              <a:t> </a:t>
            </a:r>
            <a:r>
              <a:rPr dirty="0"/>
              <a:t>simulation</a:t>
            </a:r>
            <a:r>
              <a:rPr spc="-50" dirty="0"/>
              <a:t> </a:t>
            </a:r>
            <a:r>
              <a:rPr dirty="0"/>
              <a:t>machine</a:t>
            </a:r>
            <a:r>
              <a:rPr spc="-5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Java</a:t>
            </a:r>
            <a:r>
              <a:rPr spc="-50" dirty="0"/>
              <a:t> </a:t>
            </a:r>
            <a:r>
              <a:rPr dirty="0"/>
              <a:t>has</a:t>
            </a:r>
            <a:r>
              <a:rPr spc="-50" dirty="0"/>
              <a:t> </a:t>
            </a:r>
            <a:r>
              <a:rPr dirty="0"/>
              <a:t>educational,</a:t>
            </a:r>
            <a:r>
              <a:rPr spc="-50" dirty="0"/>
              <a:t> </a:t>
            </a:r>
            <a:r>
              <a:rPr spc="-10" dirty="0"/>
              <a:t>developmental,</a:t>
            </a:r>
            <a:r>
              <a:rPr dirty="0"/>
              <a:t>	and</a:t>
            </a:r>
            <a:r>
              <a:rPr spc="-15" dirty="0"/>
              <a:t> </a:t>
            </a:r>
            <a:r>
              <a:rPr spc="-10" dirty="0"/>
              <a:t>practical </a:t>
            </a:r>
            <a:r>
              <a:rPr dirty="0"/>
              <a:t>impacts,</a:t>
            </a:r>
            <a:r>
              <a:rPr spc="-30" dirty="0"/>
              <a:t> </a:t>
            </a:r>
            <a:r>
              <a:rPr dirty="0"/>
              <a:t>making</a:t>
            </a:r>
            <a:r>
              <a:rPr spc="-2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valuable</a:t>
            </a:r>
            <a:r>
              <a:rPr spc="-25" dirty="0"/>
              <a:t> </a:t>
            </a:r>
            <a:r>
              <a:rPr dirty="0"/>
              <a:t>project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broad</a:t>
            </a:r>
            <a:r>
              <a:rPr spc="-25" dirty="0"/>
              <a:t> </a:t>
            </a:r>
            <a:r>
              <a:rPr spc="-10" dirty="0"/>
              <a:t>applications.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34166" y="1494228"/>
            <a:ext cx="46659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35" dirty="0"/>
              <a:t> </a:t>
            </a:r>
            <a:r>
              <a:rPr dirty="0"/>
              <a:t>O</a:t>
            </a:r>
            <a:r>
              <a:rPr spc="-30" dirty="0"/>
              <a:t> </a:t>
            </a:r>
            <a:r>
              <a:rPr dirty="0"/>
              <a:t>N</a:t>
            </a:r>
            <a:r>
              <a:rPr spc="-35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L</a:t>
            </a:r>
            <a:r>
              <a:rPr spc="-30" dirty="0"/>
              <a:t> </a:t>
            </a:r>
            <a:r>
              <a:rPr dirty="0"/>
              <a:t>U</a:t>
            </a:r>
            <a:r>
              <a:rPr spc="-40" dirty="0"/>
              <a:t> </a:t>
            </a:r>
            <a:r>
              <a:rPr dirty="0"/>
              <a:t>S</a:t>
            </a:r>
            <a:r>
              <a:rPr spc="-30" dirty="0"/>
              <a:t> </a:t>
            </a:r>
            <a:r>
              <a:rPr dirty="0"/>
              <a:t>I</a:t>
            </a:r>
            <a:r>
              <a:rPr spc="-30" dirty="0"/>
              <a:t> </a:t>
            </a:r>
            <a:r>
              <a:rPr dirty="0"/>
              <a:t>O</a:t>
            </a:r>
            <a:r>
              <a:rPr spc="-35" dirty="0"/>
              <a:t> </a:t>
            </a:r>
            <a:r>
              <a:rPr spc="-50" dirty="0"/>
              <a:t>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4996" y="-115251"/>
            <a:ext cx="3698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V</a:t>
            </a:r>
            <a:r>
              <a:rPr spc="-2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dirty="0"/>
              <a:t>D</a:t>
            </a:r>
            <a:r>
              <a:rPr spc="-20" dirty="0"/>
              <a:t> </a:t>
            </a:r>
            <a:r>
              <a:rPr spc="-5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725" y="892556"/>
            <a:ext cx="16348075" cy="8656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javax.swing</a:t>
            </a:r>
            <a:r>
              <a:rPr lang="en-IN" sz="2000" dirty="0">
                <a:latin typeface="Calibri"/>
                <a:cs typeface="Calibri"/>
              </a:rPr>
              <a:t>.*;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java.awt</a:t>
            </a:r>
            <a:r>
              <a:rPr lang="en-IN" sz="2000" dirty="0">
                <a:latin typeface="Calibri"/>
                <a:cs typeface="Calibri"/>
              </a:rPr>
              <a:t>.*;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java.awt.event.ActionEvent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java.awt.event.ActionListener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java.text.NumberFormat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java.util.HashMap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java.util.Locale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import </a:t>
            </a:r>
            <a:r>
              <a:rPr lang="en-IN" sz="2000" dirty="0" err="1">
                <a:latin typeface="Calibri"/>
                <a:cs typeface="Calibri"/>
              </a:rPr>
              <a:t>java.util.Map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public class </a:t>
            </a:r>
            <a:r>
              <a:rPr lang="en-IN" sz="2000" dirty="0" err="1">
                <a:latin typeface="Calibri"/>
                <a:cs typeface="Calibri"/>
              </a:rPr>
              <a:t>VendingMachineGUI</a:t>
            </a:r>
            <a:r>
              <a:rPr lang="en-IN" sz="2000" dirty="0">
                <a:latin typeface="Calibri"/>
                <a:cs typeface="Calibri"/>
              </a:rPr>
              <a:t> {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Map&lt;String, Integer&gt; inventory;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Map&lt;String, Integer&gt; </a:t>
            </a:r>
            <a:r>
              <a:rPr lang="en-IN" sz="2000" dirty="0" err="1">
                <a:latin typeface="Calibri"/>
                <a:cs typeface="Calibri"/>
              </a:rPr>
              <a:t>productQuantity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int balance;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JFrame</a:t>
            </a:r>
            <a:r>
              <a:rPr lang="en-IN" sz="2000" dirty="0">
                <a:latin typeface="Calibri"/>
                <a:cs typeface="Calibri"/>
              </a:rPr>
              <a:t> frame;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JTextField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balanceField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JTextArea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productArea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JTextArea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purchaseSummaryArea</a:t>
            </a:r>
            <a:r>
              <a:rPr lang="en-IN" sz="2000" dirty="0">
                <a:latin typeface="Calibri"/>
                <a:cs typeface="Calibri"/>
              </a:rPr>
              <a:t>;  // Added a new </a:t>
            </a:r>
            <a:r>
              <a:rPr lang="en-IN" sz="2000" dirty="0" err="1">
                <a:latin typeface="Calibri"/>
                <a:cs typeface="Calibri"/>
              </a:rPr>
              <a:t>JTextArea</a:t>
            </a:r>
            <a:r>
              <a:rPr lang="en-IN" sz="2000" dirty="0">
                <a:latin typeface="Calibri"/>
                <a:cs typeface="Calibri"/>
              </a:rPr>
              <a:t> for purchase summary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JTextField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coinField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JTextField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purchaseField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JTextField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quantityField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private </a:t>
            </a:r>
            <a:r>
              <a:rPr lang="en-IN" sz="2000" dirty="0" err="1">
                <a:latin typeface="Calibri"/>
                <a:cs typeface="Calibri"/>
              </a:rPr>
              <a:t>JButton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purchaseButton</a:t>
            </a:r>
            <a:r>
              <a:rPr lang="en-IN" sz="2000" dirty="0">
                <a:latin typeface="Calibri"/>
                <a:cs typeface="Calibri"/>
              </a:rPr>
              <a:t>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public </a:t>
            </a:r>
            <a:r>
              <a:rPr lang="en-IN" sz="2000" dirty="0" err="1">
                <a:latin typeface="Calibri"/>
                <a:cs typeface="Calibri"/>
              </a:rPr>
              <a:t>VendingMachineGUI</a:t>
            </a:r>
            <a:r>
              <a:rPr lang="en-IN" sz="2000" dirty="0">
                <a:latin typeface="Calibri"/>
                <a:cs typeface="Calibri"/>
              </a:rPr>
              <a:t>() {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    inventory = new HashMap&lt;&gt;();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    </a:t>
            </a:r>
            <a:r>
              <a:rPr lang="en-IN" sz="2000" dirty="0" err="1">
                <a:latin typeface="Calibri"/>
                <a:cs typeface="Calibri"/>
              </a:rPr>
              <a:t>productQuantity</a:t>
            </a:r>
            <a:r>
              <a:rPr lang="en-IN" sz="2000" dirty="0">
                <a:latin typeface="Calibri"/>
                <a:cs typeface="Calibri"/>
              </a:rPr>
              <a:t> = new HashMap&lt;&gt;();</a:t>
            </a:r>
          </a:p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Calibri"/>
                <a:cs typeface="Calibri"/>
              </a:rPr>
              <a:t>        balance = 0;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2082</Words>
  <Application>Microsoft Office PowerPoint</Application>
  <PresentationFormat>Custom</PresentationFormat>
  <Paragraphs>231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Times New Roman</vt:lpstr>
      <vt:lpstr>Trebuchet MS</vt:lpstr>
      <vt:lpstr>Verdana</vt:lpstr>
      <vt:lpstr>Office Theme</vt:lpstr>
      <vt:lpstr>B U I L D I NG A VENDING SIMULATION SYSTEM WITH JAVA</vt:lpstr>
      <vt:lpstr>04 Challenges</vt:lpstr>
      <vt:lpstr>A B S T R A C</vt:lpstr>
      <vt:lpstr>D I F F E R E N T A P P L I C T I O N U S E D</vt:lpstr>
      <vt:lpstr>F U N C T I O N A L I T Y</vt:lpstr>
      <vt:lpstr>C H A L L E N E G E S</vt:lpstr>
      <vt:lpstr>I M P A C T S</vt:lpstr>
      <vt:lpstr>C O N C L U S I O N</vt:lpstr>
      <vt:lpstr>J A V A C O D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U I L D I NG A VENDING SIMULATION SYSTEM WITH JAVA</dc:title>
  <cp:lastModifiedBy>Tanishq Gandhi</cp:lastModifiedBy>
  <cp:revision>1</cp:revision>
  <dcterms:created xsi:type="dcterms:W3CDTF">2023-11-16T11:04:19Z</dcterms:created>
  <dcterms:modified xsi:type="dcterms:W3CDTF">2023-11-16T11:12:43Z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