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16"/>
  </p:notesMasterIdLst>
  <p:sldIdLst>
    <p:sldId id="256" r:id="rId2"/>
    <p:sldId id="289" r:id="rId3"/>
    <p:sldId id="259" r:id="rId4"/>
    <p:sldId id="260" r:id="rId5"/>
    <p:sldId id="282" r:id="rId6"/>
    <p:sldId id="285" r:id="rId7"/>
    <p:sldId id="314" r:id="rId8"/>
    <p:sldId id="315" r:id="rId9"/>
    <p:sldId id="316" r:id="rId10"/>
    <p:sldId id="286" r:id="rId11"/>
    <p:sldId id="312" r:id="rId12"/>
    <p:sldId id="276" r:id="rId13"/>
    <p:sldId id="271" r:id="rId14"/>
    <p:sldId id="313" r:id="rId15"/>
  </p:sldIdLst>
  <p:sldSz cx="9144000" cy="5143500" type="screen16x9"/>
  <p:notesSz cx="6858000" cy="9144000"/>
  <p:embeddedFontLst>
    <p:embeddedFont>
      <p:font typeface="Anaheim" panose="020B0604020202020204" charset="0"/>
      <p:regular r:id="rId17"/>
    </p:embeddedFont>
    <p:embeddedFont>
      <p:font typeface="Bebas Neue" panose="020B0606020202050201" pitchFamily="34" charset="0"/>
      <p:regular r:id="rId18"/>
    </p:embeddedFont>
    <p:embeddedFont>
      <p:font typeface="Big Shoulders Display" panose="020B0604020202020204" charset="0"/>
      <p:regular r:id="rId19"/>
      <p:bold r:id="rId20"/>
    </p:embeddedFont>
    <p:embeddedFont>
      <p:font typeface="Fredoka" panose="020B0604020202020204" charset="-79"/>
      <p:regular r:id="rId21"/>
      <p:bold r:id="rId22"/>
    </p:embeddedFont>
    <p:embeddedFont>
      <p:font typeface="Manrope" panose="020B0604020202020204" charset="0"/>
      <p:regular r:id="rId23"/>
      <p:bold r:id="rId24"/>
    </p:embeddedFont>
    <p:embeddedFont>
      <p:font typeface="Nunito Light" pitchFamily="2" charset="0"/>
      <p:regular r:id="rId25"/>
      <p:italic r:id="rId26"/>
    </p:embeddedFont>
    <p:embeddedFont>
      <p:font typeface="Roboto Slab" pitchFamily="2" charset="0"/>
      <p:regular r:id="rId27"/>
      <p:bold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484AEA5-E431-418E-8594-60DBFC1E0A01}">
  <a:tblStyle styleId="{B484AEA5-E431-418E-8594-60DBFC1E0A0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2A53255-7818-4AB1-91D6-C0EAA215323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347" autoAdjust="0"/>
    <p:restoredTop sz="94660"/>
  </p:normalViewPr>
  <p:slideViewPr>
    <p:cSldViewPr snapToGrid="0">
      <p:cViewPr varScale="1">
        <p:scale>
          <a:sx n="99" d="100"/>
          <a:sy n="99" d="100"/>
        </p:scale>
        <p:origin x="96" y="278"/>
      </p:cViewPr>
      <p:guideLst/>
    </p:cSldViewPr>
  </p:slideViewPr>
  <p:notesTextViewPr>
    <p:cViewPr>
      <p:scale>
        <a:sx n="25" d="100"/>
        <a:sy n="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dead2f7134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dead2f7134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g54dda1946d_4_27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6" name="Google Shape;796;g54dda1946d_4_27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Google Shape;2054;g1439907ddac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5" name="Google Shape;2055;g1439907ddac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8" name="Google Shape;1498;gd5260bdd85_0_3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9" name="Google Shape;1499;gd5260bdd85_0_3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g21ca318c610_0_386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0" name="Google Shape;1290;g21ca318c610_0_386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" name="Google Shape;1392;g21ca318c610_0_388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3" name="Google Shape;1393;g21ca318c610_0_388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9" name="Google Shape;1419;g21ca318c610_0_388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0" name="Google Shape;1420;g21ca318c610_0_388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1" name="Google Shape;2731;gfde9823fe6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2" name="Google Shape;2732;gfde9823fe6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Google Shape;1019;g54dda1946d_4_27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0" name="Google Shape;1020;g54dda1946d_4_27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25400" y="-38100"/>
            <a:ext cx="2143640" cy="630455"/>
          </a:xfrm>
          <a:custGeom>
            <a:avLst/>
            <a:gdLst/>
            <a:ahLst/>
            <a:cxnLst/>
            <a:rect l="l" t="t" r="r" b="b"/>
            <a:pathLst>
              <a:path w="123731" h="48590" extrusionOk="0">
                <a:moveTo>
                  <a:pt x="123731" y="0"/>
                </a:moveTo>
                <a:cubicBezTo>
                  <a:pt x="122673" y="6289"/>
                  <a:pt x="120118" y="12317"/>
                  <a:pt x="116205" y="17368"/>
                </a:cubicBezTo>
                <a:cubicBezTo>
                  <a:pt x="108479" y="27310"/>
                  <a:pt x="95683" y="33079"/>
                  <a:pt x="83106" y="32260"/>
                </a:cubicBezTo>
                <a:cubicBezTo>
                  <a:pt x="81769" y="32180"/>
                  <a:pt x="80431" y="32021"/>
                  <a:pt x="79074" y="31841"/>
                </a:cubicBezTo>
                <a:cubicBezTo>
                  <a:pt x="72027" y="30903"/>
                  <a:pt x="64840" y="29166"/>
                  <a:pt x="58512" y="32121"/>
                </a:cubicBezTo>
                <a:cubicBezTo>
                  <a:pt x="53122" y="34616"/>
                  <a:pt x="49688" y="39986"/>
                  <a:pt x="44837" y="43400"/>
                </a:cubicBezTo>
                <a:cubicBezTo>
                  <a:pt x="38489" y="47851"/>
                  <a:pt x="29945" y="48590"/>
                  <a:pt x="22579" y="46214"/>
                </a:cubicBezTo>
                <a:cubicBezTo>
                  <a:pt x="15192" y="43839"/>
                  <a:pt x="8944" y="38609"/>
                  <a:pt x="4372" y="32340"/>
                </a:cubicBezTo>
                <a:cubicBezTo>
                  <a:pt x="2795" y="30184"/>
                  <a:pt x="1398" y="27888"/>
                  <a:pt x="0" y="2557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24875" y="1059375"/>
            <a:ext cx="4025700" cy="266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7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024875" y="4157775"/>
            <a:ext cx="4025700" cy="446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8"/>
          <p:cNvSpPr/>
          <p:nvPr/>
        </p:nvSpPr>
        <p:spPr>
          <a:xfrm flipH="1">
            <a:off x="6336262" y="4141953"/>
            <a:ext cx="2819023" cy="1001611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28"/>
          <p:cNvSpPr/>
          <p:nvPr/>
        </p:nvSpPr>
        <p:spPr>
          <a:xfrm>
            <a:off x="-25400" y="-38100"/>
            <a:ext cx="2143640" cy="630455"/>
          </a:xfrm>
          <a:custGeom>
            <a:avLst/>
            <a:gdLst/>
            <a:ahLst/>
            <a:cxnLst/>
            <a:rect l="l" t="t" r="r" b="b"/>
            <a:pathLst>
              <a:path w="123731" h="48590" extrusionOk="0">
                <a:moveTo>
                  <a:pt x="123731" y="0"/>
                </a:moveTo>
                <a:cubicBezTo>
                  <a:pt x="122673" y="6289"/>
                  <a:pt x="120118" y="12317"/>
                  <a:pt x="116205" y="17368"/>
                </a:cubicBezTo>
                <a:cubicBezTo>
                  <a:pt x="108479" y="27310"/>
                  <a:pt x="95683" y="33079"/>
                  <a:pt x="83106" y="32260"/>
                </a:cubicBezTo>
                <a:cubicBezTo>
                  <a:pt x="81769" y="32180"/>
                  <a:pt x="80431" y="32021"/>
                  <a:pt x="79074" y="31841"/>
                </a:cubicBezTo>
                <a:cubicBezTo>
                  <a:pt x="72027" y="30903"/>
                  <a:pt x="64840" y="29166"/>
                  <a:pt x="58512" y="32121"/>
                </a:cubicBezTo>
                <a:cubicBezTo>
                  <a:pt x="53122" y="34616"/>
                  <a:pt x="49688" y="39986"/>
                  <a:pt x="44837" y="43400"/>
                </a:cubicBezTo>
                <a:cubicBezTo>
                  <a:pt x="38489" y="47851"/>
                  <a:pt x="29945" y="48590"/>
                  <a:pt x="22579" y="46214"/>
                </a:cubicBezTo>
                <a:cubicBezTo>
                  <a:pt x="15192" y="43839"/>
                  <a:pt x="8944" y="38609"/>
                  <a:pt x="4372" y="32340"/>
                </a:cubicBezTo>
                <a:cubicBezTo>
                  <a:pt x="2795" y="30184"/>
                  <a:pt x="1398" y="27888"/>
                  <a:pt x="0" y="2557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1" name="Google Shape;231;p28"/>
          <p:cNvGrpSpPr/>
          <p:nvPr/>
        </p:nvGrpSpPr>
        <p:grpSpPr>
          <a:xfrm rot="478948">
            <a:off x="277440" y="445761"/>
            <a:ext cx="160368" cy="193469"/>
            <a:chOff x="1096838" y="391396"/>
            <a:chExt cx="245538" cy="296218"/>
          </a:xfrm>
        </p:grpSpPr>
        <p:sp>
          <p:nvSpPr>
            <p:cNvPr id="232" name="Google Shape;232;p28"/>
            <p:cNvSpPr/>
            <p:nvPr/>
          </p:nvSpPr>
          <p:spPr>
            <a:xfrm>
              <a:off x="1096838" y="391396"/>
              <a:ext cx="245538" cy="296218"/>
            </a:xfrm>
            <a:custGeom>
              <a:avLst/>
              <a:gdLst/>
              <a:ahLst/>
              <a:cxnLst/>
              <a:rect l="l" t="t" r="r" b="b"/>
              <a:pathLst>
                <a:path w="5620" h="6780" extrusionOk="0">
                  <a:moveTo>
                    <a:pt x="2259" y="1"/>
                  </a:moveTo>
                  <a:cubicBezTo>
                    <a:pt x="2201" y="1"/>
                    <a:pt x="2143" y="42"/>
                    <a:pt x="2153" y="116"/>
                  </a:cubicBezTo>
                  <a:cubicBezTo>
                    <a:pt x="2272" y="930"/>
                    <a:pt x="2257" y="1818"/>
                    <a:pt x="1847" y="2554"/>
                  </a:cubicBezTo>
                  <a:cubicBezTo>
                    <a:pt x="1495" y="3189"/>
                    <a:pt x="848" y="3674"/>
                    <a:pt x="107" y="3687"/>
                  </a:cubicBezTo>
                  <a:cubicBezTo>
                    <a:pt x="20" y="3689"/>
                    <a:pt x="1" y="3774"/>
                    <a:pt x="34" y="3836"/>
                  </a:cubicBezTo>
                  <a:cubicBezTo>
                    <a:pt x="19" y="3899"/>
                    <a:pt x="62" y="3982"/>
                    <a:pt x="146" y="3982"/>
                  </a:cubicBezTo>
                  <a:cubicBezTo>
                    <a:pt x="147" y="3982"/>
                    <a:pt x="148" y="3982"/>
                    <a:pt x="148" y="3982"/>
                  </a:cubicBezTo>
                  <a:cubicBezTo>
                    <a:pt x="249" y="3979"/>
                    <a:pt x="351" y="3977"/>
                    <a:pt x="453" y="3977"/>
                  </a:cubicBezTo>
                  <a:cubicBezTo>
                    <a:pt x="720" y="3977"/>
                    <a:pt x="989" y="3993"/>
                    <a:pt x="1248" y="4058"/>
                  </a:cubicBezTo>
                  <a:cubicBezTo>
                    <a:pt x="1603" y="4149"/>
                    <a:pt x="1901" y="4350"/>
                    <a:pt x="2126" y="4637"/>
                  </a:cubicBezTo>
                  <a:cubicBezTo>
                    <a:pt x="2599" y="5240"/>
                    <a:pt x="2713" y="6028"/>
                    <a:pt x="3026" y="6713"/>
                  </a:cubicBezTo>
                  <a:cubicBezTo>
                    <a:pt x="3034" y="6733"/>
                    <a:pt x="3046" y="6745"/>
                    <a:pt x="3061" y="6755"/>
                  </a:cubicBezTo>
                  <a:cubicBezTo>
                    <a:pt x="3079" y="6772"/>
                    <a:pt x="3103" y="6780"/>
                    <a:pt x="3128" y="6780"/>
                  </a:cubicBezTo>
                  <a:cubicBezTo>
                    <a:pt x="3186" y="6780"/>
                    <a:pt x="3248" y="6738"/>
                    <a:pt x="3243" y="6663"/>
                  </a:cubicBezTo>
                  <a:cubicBezTo>
                    <a:pt x="3196" y="5884"/>
                    <a:pt x="3194" y="5037"/>
                    <a:pt x="3637" y="4360"/>
                  </a:cubicBezTo>
                  <a:cubicBezTo>
                    <a:pt x="4063" y="3706"/>
                    <a:pt x="4799" y="3517"/>
                    <a:pt x="5519" y="3367"/>
                  </a:cubicBezTo>
                  <a:cubicBezTo>
                    <a:pt x="5600" y="3349"/>
                    <a:pt x="5619" y="3265"/>
                    <a:pt x="5594" y="3208"/>
                  </a:cubicBezTo>
                  <a:cubicBezTo>
                    <a:pt x="5608" y="3151"/>
                    <a:pt x="5584" y="3086"/>
                    <a:pt x="5508" y="3084"/>
                  </a:cubicBezTo>
                  <a:cubicBezTo>
                    <a:pt x="4752" y="3067"/>
                    <a:pt x="3924" y="2962"/>
                    <a:pt x="3351" y="2418"/>
                  </a:cubicBezTo>
                  <a:cubicBezTo>
                    <a:pt x="2720" y="1820"/>
                    <a:pt x="2545" y="921"/>
                    <a:pt x="2387" y="104"/>
                  </a:cubicBezTo>
                  <a:cubicBezTo>
                    <a:pt x="2380" y="69"/>
                    <a:pt x="2361" y="45"/>
                    <a:pt x="2336" y="32"/>
                  </a:cubicBezTo>
                  <a:cubicBezTo>
                    <a:pt x="2316" y="11"/>
                    <a:pt x="2287" y="1"/>
                    <a:pt x="2259" y="1"/>
                  </a:cubicBezTo>
                  <a:close/>
                </a:path>
              </a:pathLst>
            </a:custGeom>
            <a:solidFill>
              <a:schemeClr val="accent4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28575" dir="2400000" algn="bl" rotWithShape="0">
                <a:schemeClr val="dk1">
                  <a:alpha val="6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8"/>
            <p:cNvSpPr/>
            <p:nvPr/>
          </p:nvSpPr>
          <p:spPr>
            <a:xfrm>
              <a:off x="1096838" y="391396"/>
              <a:ext cx="245538" cy="296218"/>
            </a:xfrm>
            <a:custGeom>
              <a:avLst/>
              <a:gdLst/>
              <a:ahLst/>
              <a:cxnLst/>
              <a:rect l="l" t="t" r="r" b="b"/>
              <a:pathLst>
                <a:path w="5620" h="6780" extrusionOk="0">
                  <a:moveTo>
                    <a:pt x="2259" y="1"/>
                  </a:moveTo>
                  <a:cubicBezTo>
                    <a:pt x="2201" y="1"/>
                    <a:pt x="2143" y="42"/>
                    <a:pt x="2153" y="116"/>
                  </a:cubicBezTo>
                  <a:cubicBezTo>
                    <a:pt x="2272" y="930"/>
                    <a:pt x="2257" y="1818"/>
                    <a:pt x="1847" y="2554"/>
                  </a:cubicBezTo>
                  <a:cubicBezTo>
                    <a:pt x="1495" y="3189"/>
                    <a:pt x="848" y="3674"/>
                    <a:pt x="107" y="3687"/>
                  </a:cubicBezTo>
                  <a:cubicBezTo>
                    <a:pt x="20" y="3689"/>
                    <a:pt x="1" y="3774"/>
                    <a:pt x="34" y="3836"/>
                  </a:cubicBezTo>
                  <a:cubicBezTo>
                    <a:pt x="19" y="3899"/>
                    <a:pt x="62" y="3982"/>
                    <a:pt x="146" y="3982"/>
                  </a:cubicBezTo>
                  <a:cubicBezTo>
                    <a:pt x="147" y="3982"/>
                    <a:pt x="148" y="3982"/>
                    <a:pt x="148" y="3982"/>
                  </a:cubicBezTo>
                  <a:cubicBezTo>
                    <a:pt x="249" y="3979"/>
                    <a:pt x="351" y="3977"/>
                    <a:pt x="453" y="3977"/>
                  </a:cubicBezTo>
                  <a:cubicBezTo>
                    <a:pt x="720" y="3977"/>
                    <a:pt x="989" y="3993"/>
                    <a:pt x="1248" y="4058"/>
                  </a:cubicBezTo>
                  <a:cubicBezTo>
                    <a:pt x="1603" y="4149"/>
                    <a:pt x="1901" y="4350"/>
                    <a:pt x="2126" y="4637"/>
                  </a:cubicBezTo>
                  <a:cubicBezTo>
                    <a:pt x="2599" y="5240"/>
                    <a:pt x="2713" y="6028"/>
                    <a:pt x="3026" y="6713"/>
                  </a:cubicBezTo>
                  <a:cubicBezTo>
                    <a:pt x="3034" y="6733"/>
                    <a:pt x="3046" y="6745"/>
                    <a:pt x="3061" y="6755"/>
                  </a:cubicBezTo>
                  <a:cubicBezTo>
                    <a:pt x="3079" y="6772"/>
                    <a:pt x="3103" y="6780"/>
                    <a:pt x="3128" y="6780"/>
                  </a:cubicBezTo>
                  <a:cubicBezTo>
                    <a:pt x="3186" y="6780"/>
                    <a:pt x="3248" y="6738"/>
                    <a:pt x="3243" y="6663"/>
                  </a:cubicBezTo>
                  <a:cubicBezTo>
                    <a:pt x="3196" y="5884"/>
                    <a:pt x="3194" y="5037"/>
                    <a:pt x="3637" y="4360"/>
                  </a:cubicBezTo>
                  <a:cubicBezTo>
                    <a:pt x="4063" y="3706"/>
                    <a:pt x="4799" y="3517"/>
                    <a:pt x="5519" y="3367"/>
                  </a:cubicBezTo>
                  <a:cubicBezTo>
                    <a:pt x="5600" y="3349"/>
                    <a:pt x="5619" y="3265"/>
                    <a:pt x="5594" y="3208"/>
                  </a:cubicBezTo>
                  <a:cubicBezTo>
                    <a:pt x="5608" y="3151"/>
                    <a:pt x="5584" y="3086"/>
                    <a:pt x="5508" y="3084"/>
                  </a:cubicBezTo>
                  <a:cubicBezTo>
                    <a:pt x="4752" y="3067"/>
                    <a:pt x="3924" y="2962"/>
                    <a:pt x="3351" y="2418"/>
                  </a:cubicBezTo>
                  <a:cubicBezTo>
                    <a:pt x="2720" y="1820"/>
                    <a:pt x="2545" y="921"/>
                    <a:pt x="2387" y="104"/>
                  </a:cubicBezTo>
                  <a:cubicBezTo>
                    <a:pt x="2380" y="69"/>
                    <a:pt x="2361" y="45"/>
                    <a:pt x="2336" y="32"/>
                  </a:cubicBezTo>
                  <a:cubicBezTo>
                    <a:pt x="2316" y="11"/>
                    <a:pt x="2287" y="1"/>
                    <a:pt x="22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Section header 3">
    <p:bg>
      <p:bgPr>
        <a:solidFill>
          <a:schemeClr val="dk1"/>
        </a:solid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7"/>
          <p:cNvSpPr txBox="1">
            <a:spLocks noGrp="1"/>
          </p:cNvSpPr>
          <p:nvPr>
            <p:ph type="title"/>
          </p:nvPr>
        </p:nvSpPr>
        <p:spPr>
          <a:xfrm>
            <a:off x="715100" y="2286499"/>
            <a:ext cx="3453300" cy="194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5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02" name="Google Shape;202;p27"/>
          <p:cNvSpPr txBox="1">
            <a:spLocks noGrp="1"/>
          </p:cNvSpPr>
          <p:nvPr>
            <p:ph type="title" idx="2" hasCustomPrompt="1"/>
          </p:nvPr>
        </p:nvSpPr>
        <p:spPr>
          <a:xfrm>
            <a:off x="715100" y="1328701"/>
            <a:ext cx="2029800" cy="100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03" name="Google Shape;203;p27"/>
          <p:cNvSpPr txBox="1">
            <a:spLocks noGrp="1"/>
          </p:cNvSpPr>
          <p:nvPr>
            <p:ph type="subTitle" idx="1"/>
          </p:nvPr>
        </p:nvSpPr>
        <p:spPr>
          <a:xfrm>
            <a:off x="715100" y="4220402"/>
            <a:ext cx="5052900" cy="38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197771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/>
          <p:nvPr/>
        </p:nvSpPr>
        <p:spPr>
          <a:xfrm rot="10800000">
            <a:off x="7013050" y="4546600"/>
            <a:ext cx="2143640" cy="630455"/>
          </a:xfrm>
          <a:custGeom>
            <a:avLst/>
            <a:gdLst/>
            <a:ahLst/>
            <a:cxnLst/>
            <a:rect l="l" t="t" r="r" b="b"/>
            <a:pathLst>
              <a:path w="123731" h="48590" extrusionOk="0">
                <a:moveTo>
                  <a:pt x="123731" y="0"/>
                </a:moveTo>
                <a:cubicBezTo>
                  <a:pt x="122673" y="6289"/>
                  <a:pt x="120118" y="12317"/>
                  <a:pt x="116205" y="17368"/>
                </a:cubicBezTo>
                <a:cubicBezTo>
                  <a:pt x="108479" y="27310"/>
                  <a:pt x="95683" y="33079"/>
                  <a:pt x="83106" y="32260"/>
                </a:cubicBezTo>
                <a:cubicBezTo>
                  <a:pt x="81769" y="32180"/>
                  <a:pt x="80431" y="32021"/>
                  <a:pt x="79074" y="31841"/>
                </a:cubicBezTo>
                <a:cubicBezTo>
                  <a:pt x="72027" y="30903"/>
                  <a:pt x="64840" y="29166"/>
                  <a:pt x="58512" y="32121"/>
                </a:cubicBezTo>
                <a:cubicBezTo>
                  <a:pt x="53122" y="34616"/>
                  <a:pt x="49688" y="39986"/>
                  <a:pt x="44837" y="43400"/>
                </a:cubicBezTo>
                <a:cubicBezTo>
                  <a:pt x="38489" y="47851"/>
                  <a:pt x="29945" y="48590"/>
                  <a:pt x="22579" y="46214"/>
                </a:cubicBezTo>
                <a:cubicBezTo>
                  <a:pt x="15192" y="43839"/>
                  <a:pt x="8944" y="38609"/>
                  <a:pt x="4372" y="32340"/>
                </a:cubicBezTo>
                <a:cubicBezTo>
                  <a:pt x="2795" y="30184"/>
                  <a:pt x="1398" y="27888"/>
                  <a:pt x="0" y="2557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7"/>
          <p:cNvSpPr txBox="1">
            <a:spLocks noGrp="1"/>
          </p:cNvSpPr>
          <p:nvPr>
            <p:ph type="title"/>
          </p:nvPr>
        </p:nvSpPr>
        <p:spPr>
          <a:xfrm>
            <a:off x="720000" y="2942000"/>
            <a:ext cx="4180500" cy="69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7"/>
          <p:cNvSpPr txBox="1">
            <a:spLocks noGrp="1"/>
          </p:cNvSpPr>
          <p:nvPr>
            <p:ph type="subTitle" idx="1"/>
          </p:nvPr>
        </p:nvSpPr>
        <p:spPr>
          <a:xfrm>
            <a:off x="720000" y="3636800"/>
            <a:ext cx="4180500" cy="96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09" name="Google Shape;109;p17"/>
          <p:cNvGrpSpPr/>
          <p:nvPr/>
        </p:nvGrpSpPr>
        <p:grpSpPr>
          <a:xfrm rot="478948">
            <a:off x="7779090" y="4614186"/>
            <a:ext cx="160368" cy="193469"/>
            <a:chOff x="1096838" y="391396"/>
            <a:chExt cx="245538" cy="296218"/>
          </a:xfrm>
        </p:grpSpPr>
        <p:sp>
          <p:nvSpPr>
            <p:cNvPr id="110" name="Google Shape;110;p17"/>
            <p:cNvSpPr/>
            <p:nvPr/>
          </p:nvSpPr>
          <p:spPr>
            <a:xfrm>
              <a:off x="1096838" y="391396"/>
              <a:ext cx="245538" cy="296218"/>
            </a:xfrm>
            <a:custGeom>
              <a:avLst/>
              <a:gdLst/>
              <a:ahLst/>
              <a:cxnLst/>
              <a:rect l="l" t="t" r="r" b="b"/>
              <a:pathLst>
                <a:path w="5620" h="6780" extrusionOk="0">
                  <a:moveTo>
                    <a:pt x="2259" y="1"/>
                  </a:moveTo>
                  <a:cubicBezTo>
                    <a:pt x="2201" y="1"/>
                    <a:pt x="2143" y="42"/>
                    <a:pt x="2153" y="116"/>
                  </a:cubicBezTo>
                  <a:cubicBezTo>
                    <a:pt x="2272" y="930"/>
                    <a:pt x="2257" y="1818"/>
                    <a:pt x="1847" y="2554"/>
                  </a:cubicBezTo>
                  <a:cubicBezTo>
                    <a:pt x="1495" y="3189"/>
                    <a:pt x="848" y="3674"/>
                    <a:pt x="107" y="3687"/>
                  </a:cubicBezTo>
                  <a:cubicBezTo>
                    <a:pt x="20" y="3689"/>
                    <a:pt x="1" y="3774"/>
                    <a:pt x="34" y="3836"/>
                  </a:cubicBezTo>
                  <a:cubicBezTo>
                    <a:pt x="19" y="3899"/>
                    <a:pt x="62" y="3982"/>
                    <a:pt x="146" y="3982"/>
                  </a:cubicBezTo>
                  <a:cubicBezTo>
                    <a:pt x="147" y="3982"/>
                    <a:pt x="148" y="3982"/>
                    <a:pt x="148" y="3982"/>
                  </a:cubicBezTo>
                  <a:cubicBezTo>
                    <a:pt x="249" y="3979"/>
                    <a:pt x="351" y="3977"/>
                    <a:pt x="453" y="3977"/>
                  </a:cubicBezTo>
                  <a:cubicBezTo>
                    <a:pt x="720" y="3977"/>
                    <a:pt x="989" y="3993"/>
                    <a:pt x="1248" y="4058"/>
                  </a:cubicBezTo>
                  <a:cubicBezTo>
                    <a:pt x="1603" y="4149"/>
                    <a:pt x="1901" y="4350"/>
                    <a:pt x="2126" y="4637"/>
                  </a:cubicBezTo>
                  <a:cubicBezTo>
                    <a:pt x="2599" y="5240"/>
                    <a:pt x="2713" y="6028"/>
                    <a:pt x="3026" y="6713"/>
                  </a:cubicBezTo>
                  <a:cubicBezTo>
                    <a:pt x="3034" y="6733"/>
                    <a:pt x="3046" y="6745"/>
                    <a:pt x="3061" y="6755"/>
                  </a:cubicBezTo>
                  <a:cubicBezTo>
                    <a:pt x="3079" y="6772"/>
                    <a:pt x="3103" y="6780"/>
                    <a:pt x="3128" y="6780"/>
                  </a:cubicBezTo>
                  <a:cubicBezTo>
                    <a:pt x="3186" y="6780"/>
                    <a:pt x="3248" y="6738"/>
                    <a:pt x="3243" y="6663"/>
                  </a:cubicBezTo>
                  <a:cubicBezTo>
                    <a:pt x="3196" y="5884"/>
                    <a:pt x="3194" y="5037"/>
                    <a:pt x="3637" y="4360"/>
                  </a:cubicBezTo>
                  <a:cubicBezTo>
                    <a:pt x="4063" y="3706"/>
                    <a:pt x="4799" y="3517"/>
                    <a:pt x="5519" y="3367"/>
                  </a:cubicBezTo>
                  <a:cubicBezTo>
                    <a:pt x="5600" y="3349"/>
                    <a:pt x="5619" y="3265"/>
                    <a:pt x="5594" y="3208"/>
                  </a:cubicBezTo>
                  <a:cubicBezTo>
                    <a:pt x="5608" y="3151"/>
                    <a:pt x="5584" y="3086"/>
                    <a:pt x="5508" y="3084"/>
                  </a:cubicBezTo>
                  <a:cubicBezTo>
                    <a:pt x="4752" y="3067"/>
                    <a:pt x="3924" y="2962"/>
                    <a:pt x="3351" y="2418"/>
                  </a:cubicBezTo>
                  <a:cubicBezTo>
                    <a:pt x="2720" y="1820"/>
                    <a:pt x="2545" y="921"/>
                    <a:pt x="2387" y="104"/>
                  </a:cubicBezTo>
                  <a:cubicBezTo>
                    <a:pt x="2380" y="69"/>
                    <a:pt x="2361" y="45"/>
                    <a:pt x="2336" y="32"/>
                  </a:cubicBezTo>
                  <a:cubicBezTo>
                    <a:pt x="2316" y="11"/>
                    <a:pt x="2287" y="1"/>
                    <a:pt x="2259" y="1"/>
                  </a:cubicBezTo>
                  <a:close/>
                </a:path>
              </a:pathLst>
            </a:custGeom>
            <a:solidFill>
              <a:schemeClr val="accent4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28575" dir="2400000" algn="bl" rotWithShape="0">
                <a:schemeClr val="dk1">
                  <a:alpha val="6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7"/>
            <p:cNvSpPr/>
            <p:nvPr/>
          </p:nvSpPr>
          <p:spPr>
            <a:xfrm>
              <a:off x="1096838" y="391396"/>
              <a:ext cx="245538" cy="296218"/>
            </a:xfrm>
            <a:custGeom>
              <a:avLst/>
              <a:gdLst/>
              <a:ahLst/>
              <a:cxnLst/>
              <a:rect l="l" t="t" r="r" b="b"/>
              <a:pathLst>
                <a:path w="5620" h="6780" extrusionOk="0">
                  <a:moveTo>
                    <a:pt x="2259" y="1"/>
                  </a:moveTo>
                  <a:cubicBezTo>
                    <a:pt x="2201" y="1"/>
                    <a:pt x="2143" y="42"/>
                    <a:pt x="2153" y="116"/>
                  </a:cubicBezTo>
                  <a:cubicBezTo>
                    <a:pt x="2272" y="930"/>
                    <a:pt x="2257" y="1818"/>
                    <a:pt x="1847" y="2554"/>
                  </a:cubicBezTo>
                  <a:cubicBezTo>
                    <a:pt x="1495" y="3189"/>
                    <a:pt x="848" y="3674"/>
                    <a:pt x="107" y="3687"/>
                  </a:cubicBezTo>
                  <a:cubicBezTo>
                    <a:pt x="20" y="3689"/>
                    <a:pt x="1" y="3774"/>
                    <a:pt x="34" y="3836"/>
                  </a:cubicBezTo>
                  <a:cubicBezTo>
                    <a:pt x="19" y="3899"/>
                    <a:pt x="62" y="3982"/>
                    <a:pt x="146" y="3982"/>
                  </a:cubicBezTo>
                  <a:cubicBezTo>
                    <a:pt x="147" y="3982"/>
                    <a:pt x="148" y="3982"/>
                    <a:pt x="148" y="3982"/>
                  </a:cubicBezTo>
                  <a:cubicBezTo>
                    <a:pt x="249" y="3979"/>
                    <a:pt x="351" y="3977"/>
                    <a:pt x="453" y="3977"/>
                  </a:cubicBezTo>
                  <a:cubicBezTo>
                    <a:pt x="720" y="3977"/>
                    <a:pt x="989" y="3993"/>
                    <a:pt x="1248" y="4058"/>
                  </a:cubicBezTo>
                  <a:cubicBezTo>
                    <a:pt x="1603" y="4149"/>
                    <a:pt x="1901" y="4350"/>
                    <a:pt x="2126" y="4637"/>
                  </a:cubicBezTo>
                  <a:cubicBezTo>
                    <a:pt x="2599" y="5240"/>
                    <a:pt x="2713" y="6028"/>
                    <a:pt x="3026" y="6713"/>
                  </a:cubicBezTo>
                  <a:cubicBezTo>
                    <a:pt x="3034" y="6733"/>
                    <a:pt x="3046" y="6745"/>
                    <a:pt x="3061" y="6755"/>
                  </a:cubicBezTo>
                  <a:cubicBezTo>
                    <a:pt x="3079" y="6772"/>
                    <a:pt x="3103" y="6780"/>
                    <a:pt x="3128" y="6780"/>
                  </a:cubicBezTo>
                  <a:cubicBezTo>
                    <a:pt x="3186" y="6780"/>
                    <a:pt x="3248" y="6738"/>
                    <a:pt x="3243" y="6663"/>
                  </a:cubicBezTo>
                  <a:cubicBezTo>
                    <a:pt x="3196" y="5884"/>
                    <a:pt x="3194" y="5037"/>
                    <a:pt x="3637" y="4360"/>
                  </a:cubicBezTo>
                  <a:cubicBezTo>
                    <a:pt x="4063" y="3706"/>
                    <a:pt x="4799" y="3517"/>
                    <a:pt x="5519" y="3367"/>
                  </a:cubicBezTo>
                  <a:cubicBezTo>
                    <a:pt x="5600" y="3349"/>
                    <a:pt x="5619" y="3265"/>
                    <a:pt x="5594" y="3208"/>
                  </a:cubicBezTo>
                  <a:cubicBezTo>
                    <a:pt x="5608" y="3151"/>
                    <a:pt x="5584" y="3086"/>
                    <a:pt x="5508" y="3084"/>
                  </a:cubicBezTo>
                  <a:cubicBezTo>
                    <a:pt x="4752" y="3067"/>
                    <a:pt x="3924" y="2962"/>
                    <a:pt x="3351" y="2418"/>
                  </a:cubicBezTo>
                  <a:cubicBezTo>
                    <a:pt x="2720" y="1820"/>
                    <a:pt x="2545" y="921"/>
                    <a:pt x="2387" y="104"/>
                  </a:cubicBezTo>
                  <a:cubicBezTo>
                    <a:pt x="2380" y="69"/>
                    <a:pt x="2361" y="45"/>
                    <a:pt x="2336" y="32"/>
                  </a:cubicBezTo>
                  <a:cubicBezTo>
                    <a:pt x="2316" y="11"/>
                    <a:pt x="2287" y="1"/>
                    <a:pt x="22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452148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713225" y="1820975"/>
            <a:ext cx="4695000" cy="105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55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713225" y="539500"/>
            <a:ext cx="1652100" cy="915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713225" y="3233025"/>
            <a:ext cx="4695000" cy="475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/>
          <p:nvPr/>
        </p:nvSpPr>
        <p:spPr>
          <a:xfrm flipH="1">
            <a:off x="7011645" y="0"/>
            <a:ext cx="2143640" cy="630455"/>
          </a:xfrm>
          <a:custGeom>
            <a:avLst/>
            <a:gdLst/>
            <a:ahLst/>
            <a:cxnLst/>
            <a:rect l="l" t="t" r="r" b="b"/>
            <a:pathLst>
              <a:path w="123731" h="48590" extrusionOk="0">
                <a:moveTo>
                  <a:pt x="123731" y="0"/>
                </a:moveTo>
                <a:cubicBezTo>
                  <a:pt x="122673" y="6289"/>
                  <a:pt x="120118" y="12317"/>
                  <a:pt x="116205" y="17368"/>
                </a:cubicBezTo>
                <a:cubicBezTo>
                  <a:pt x="108479" y="27310"/>
                  <a:pt x="95683" y="33079"/>
                  <a:pt x="83106" y="32260"/>
                </a:cubicBezTo>
                <a:cubicBezTo>
                  <a:pt x="81769" y="32180"/>
                  <a:pt x="80431" y="32021"/>
                  <a:pt x="79074" y="31841"/>
                </a:cubicBezTo>
                <a:cubicBezTo>
                  <a:pt x="72027" y="30903"/>
                  <a:pt x="64840" y="29166"/>
                  <a:pt x="58512" y="32121"/>
                </a:cubicBezTo>
                <a:cubicBezTo>
                  <a:pt x="53122" y="34616"/>
                  <a:pt x="49688" y="39986"/>
                  <a:pt x="44837" y="43400"/>
                </a:cubicBezTo>
                <a:cubicBezTo>
                  <a:pt x="38489" y="47851"/>
                  <a:pt x="29945" y="48590"/>
                  <a:pt x="22579" y="46214"/>
                </a:cubicBezTo>
                <a:cubicBezTo>
                  <a:pt x="15192" y="43839"/>
                  <a:pt x="8944" y="38609"/>
                  <a:pt x="4372" y="32340"/>
                </a:cubicBezTo>
                <a:cubicBezTo>
                  <a:pt x="2795" y="30184"/>
                  <a:pt x="1398" y="27888"/>
                  <a:pt x="0" y="2557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Manrope Light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-25400" y="-38100"/>
            <a:ext cx="2143640" cy="630455"/>
          </a:xfrm>
          <a:custGeom>
            <a:avLst/>
            <a:gdLst/>
            <a:ahLst/>
            <a:cxnLst/>
            <a:rect l="l" t="t" r="r" b="b"/>
            <a:pathLst>
              <a:path w="123731" h="48590" extrusionOk="0">
                <a:moveTo>
                  <a:pt x="123731" y="0"/>
                </a:moveTo>
                <a:cubicBezTo>
                  <a:pt x="122673" y="6289"/>
                  <a:pt x="120118" y="12317"/>
                  <a:pt x="116205" y="17368"/>
                </a:cubicBezTo>
                <a:cubicBezTo>
                  <a:pt x="108479" y="27310"/>
                  <a:pt x="95683" y="33079"/>
                  <a:pt x="83106" y="32260"/>
                </a:cubicBezTo>
                <a:cubicBezTo>
                  <a:pt x="81769" y="32180"/>
                  <a:pt x="80431" y="32021"/>
                  <a:pt x="79074" y="31841"/>
                </a:cubicBezTo>
                <a:cubicBezTo>
                  <a:pt x="72027" y="30903"/>
                  <a:pt x="64840" y="29166"/>
                  <a:pt x="58512" y="32121"/>
                </a:cubicBezTo>
                <a:cubicBezTo>
                  <a:pt x="53122" y="34616"/>
                  <a:pt x="49688" y="39986"/>
                  <a:pt x="44837" y="43400"/>
                </a:cubicBezTo>
                <a:cubicBezTo>
                  <a:pt x="38489" y="47851"/>
                  <a:pt x="29945" y="48590"/>
                  <a:pt x="22579" y="46214"/>
                </a:cubicBezTo>
                <a:cubicBezTo>
                  <a:pt x="15192" y="43839"/>
                  <a:pt x="8944" y="38609"/>
                  <a:pt x="4372" y="32340"/>
                </a:cubicBezTo>
                <a:cubicBezTo>
                  <a:pt x="2795" y="30184"/>
                  <a:pt x="1398" y="27888"/>
                  <a:pt x="0" y="2557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/>
          <p:nvPr/>
        </p:nvSpPr>
        <p:spPr>
          <a:xfrm rot="10800000">
            <a:off x="7013050" y="4546600"/>
            <a:ext cx="2143640" cy="630455"/>
          </a:xfrm>
          <a:custGeom>
            <a:avLst/>
            <a:gdLst/>
            <a:ahLst/>
            <a:cxnLst/>
            <a:rect l="l" t="t" r="r" b="b"/>
            <a:pathLst>
              <a:path w="123731" h="48590" extrusionOk="0">
                <a:moveTo>
                  <a:pt x="123731" y="0"/>
                </a:moveTo>
                <a:cubicBezTo>
                  <a:pt x="122673" y="6289"/>
                  <a:pt x="120118" y="12317"/>
                  <a:pt x="116205" y="17368"/>
                </a:cubicBezTo>
                <a:cubicBezTo>
                  <a:pt x="108479" y="27310"/>
                  <a:pt x="95683" y="33079"/>
                  <a:pt x="83106" y="32260"/>
                </a:cubicBezTo>
                <a:cubicBezTo>
                  <a:pt x="81769" y="32180"/>
                  <a:pt x="80431" y="32021"/>
                  <a:pt x="79074" y="31841"/>
                </a:cubicBezTo>
                <a:cubicBezTo>
                  <a:pt x="72027" y="30903"/>
                  <a:pt x="64840" y="29166"/>
                  <a:pt x="58512" y="32121"/>
                </a:cubicBezTo>
                <a:cubicBezTo>
                  <a:pt x="53122" y="34616"/>
                  <a:pt x="49688" y="39986"/>
                  <a:pt x="44837" y="43400"/>
                </a:cubicBezTo>
                <a:cubicBezTo>
                  <a:pt x="38489" y="47851"/>
                  <a:pt x="29945" y="48590"/>
                  <a:pt x="22579" y="46214"/>
                </a:cubicBezTo>
                <a:cubicBezTo>
                  <a:pt x="15192" y="43839"/>
                  <a:pt x="8944" y="38609"/>
                  <a:pt x="4372" y="32340"/>
                </a:cubicBezTo>
                <a:cubicBezTo>
                  <a:pt x="2795" y="30184"/>
                  <a:pt x="1398" y="27888"/>
                  <a:pt x="0" y="2557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4"/>
          <p:cNvGrpSpPr/>
          <p:nvPr/>
        </p:nvGrpSpPr>
        <p:grpSpPr>
          <a:xfrm rot="478948">
            <a:off x="277440" y="445761"/>
            <a:ext cx="160368" cy="193469"/>
            <a:chOff x="1096838" y="391396"/>
            <a:chExt cx="245538" cy="296218"/>
          </a:xfrm>
        </p:grpSpPr>
        <p:sp>
          <p:nvSpPr>
            <p:cNvPr id="23" name="Google Shape;23;p4"/>
            <p:cNvSpPr/>
            <p:nvPr/>
          </p:nvSpPr>
          <p:spPr>
            <a:xfrm>
              <a:off x="1096838" y="391396"/>
              <a:ext cx="245538" cy="296218"/>
            </a:xfrm>
            <a:custGeom>
              <a:avLst/>
              <a:gdLst/>
              <a:ahLst/>
              <a:cxnLst/>
              <a:rect l="l" t="t" r="r" b="b"/>
              <a:pathLst>
                <a:path w="5620" h="6780" extrusionOk="0">
                  <a:moveTo>
                    <a:pt x="2259" y="1"/>
                  </a:moveTo>
                  <a:cubicBezTo>
                    <a:pt x="2201" y="1"/>
                    <a:pt x="2143" y="42"/>
                    <a:pt x="2153" y="116"/>
                  </a:cubicBezTo>
                  <a:cubicBezTo>
                    <a:pt x="2272" y="930"/>
                    <a:pt x="2257" y="1818"/>
                    <a:pt x="1847" y="2554"/>
                  </a:cubicBezTo>
                  <a:cubicBezTo>
                    <a:pt x="1495" y="3189"/>
                    <a:pt x="848" y="3674"/>
                    <a:pt x="107" y="3687"/>
                  </a:cubicBezTo>
                  <a:cubicBezTo>
                    <a:pt x="20" y="3689"/>
                    <a:pt x="1" y="3774"/>
                    <a:pt x="34" y="3836"/>
                  </a:cubicBezTo>
                  <a:cubicBezTo>
                    <a:pt x="19" y="3899"/>
                    <a:pt x="62" y="3982"/>
                    <a:pt x="146" y="3982"/>
                  </a:cubicBezTo>
                  <a:cubicBezTo>
                    <a:pt x="147" y="3982"/>
                    <a:pt x="148" y="3982"/>
                    <a:pt x="148" y="3982"/>
                  </a:cubicBezTo>
                  <a:cubicBezTo>
                    <a:pt x="249" y="3979"/>
                    <a:pt x="351" y="3977"/>
                    <a:pt x="453" y="3977"/>
                  </a:cubicBezTo>
                  <a:cubicBezTo>
                    <a:pt x="720" y="3977"/>
                    <a:pt x="989" y="3993"/>
                    <a:pt x="1248" y="4058"/>
                  </a:cubicBezTo>
                  <a:cubicBezTo>
                    <a:pt x="1603" y="4149"/>
                    <a:pt x="1901" y="4350"/>
                    <a:pt x="2126" y="4637"/>
                  </a:cubicBezTo>
                  <a:cubicBezTo>
                    <a:pt x="2599" y="5240"/>
                    <a:pt x="2713" y="6028"/>
                    <a:pt x="3026" y="6713"/>
                  </a:cubicBezTo>
                  <a:cubicBezTo>
                    <a:pt x="3034" y="6733"/>
                    <a:pt x="3046" y="6745"/>
                    <a:pt x="3061" y="6755"/>
                  </a:cubicBezTo>
                  <a:cubicBezTo>
                    <a:pt x="3079" y="6772"/>
                    <a:pt x="3103" y="6780"/>
                    <a:pt x="3128" y="6780"/>
                  </a:cubicBezTo>
                  <a:cubicBezTo>
                    <a:pt x="3186" y="6780"/>
                    <a:pt x="3248" y="6738"/>
                    <a:pt x="3243" y="6663"/>
                  </a:cubicBezTo>
                  <a:cubicBezTo>
                    <a:pt x="3196" y="5884"/>
                    <a:pt x="3194" y="5037"/>
                    <a:pt x="3637" y="4360"/>
                  </a:cubicBezTo>
                  <a:cubicBezTo>
                    <a:pt x="4063" y="3706"/>
                    <a:pt x="4799" y="3517"/>
                    <a:pt x="5519" y="3367"/>
                  </a:cubicBezTo>
                  <a:cubicBezTo>
                    <a:pt x="5600" y="3349"/>
                    <a:pt x="5619" y="3265"/>
                    <a:pt x="5594" y="3208"/>
                  </a:cubicBezTo>
                  <a:cubicBezTo>
                    <a:pt x="5608" y="3151"/>
                    <a:pt x="5584" y="3086"/>
                    <a:pt x="5508" y="3084"/>
                  </a:cubicBezTo>
                  <a:cubicBezTo>
                    <a:pt x="4752" y="3067"/>
                    <a:pt x="3924" y="2962"/>
                    <a:pt x="3351" y="2418"/>
                  </a:cubicBezTo>
                  <a:cubicBezTo>
                    <a:pt x="2720" y="1820"/>
                    <a:pt x="2545" y="921"/>
                    <a:pt x="2387" y="104"/>
                  </a:cubicBezTo>
                  <a:cubicBezTo>
                    <a:pt x="2380" y="69"/>
                    <a:pt x="2361" y="45"/>
                    <a:pt x="2336" y="32"/>
                  </a:cubicBezTo>
                  <a:cubicBezTo>
                    <a:pt x="2316" y="11"/>
                    <a:pt x="2287" y="1"/>
                    <a:pt x="2259" y="1"/>
                  </a:cubicBezTo>
                  <a:close/>
                </a:path>
              </a:pathLst>
            </a:custGeom>
            <a:solidFill>
              <a:schemeClr val="accent4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28575" dir="2400000" algn="bl" rotWithShape="0">
                <a:schemeClr val="dk1">
                  <a:alpha val="6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4"/>
            <p:cNvSpPr/>
            <p:nvPr/>
          </p:nvSpPr>
          <p:spPr>
            <a:xfrm>
              <a:off x="1096838" y="391396"/>
              <a:ext cx="245538" cy="296218"/>
            </a:xfrm>
            <a:custGeom>
              <a:avLst/>
              <a:gdLst/>
              <a:ahLst/>
              <a:cxnLst/>
              <a:rect l="l" t="t" r="r" b="b"/>
              <a:pathLst>
                <a:path w="5620" h="6780" extrusionOk="0">
                  <a:moveTo>
                    <a:pt x="2259" y="1"/>
                  </a:moveTo>
                  <a:cubicBezTo>
                    <a:pt x="2201" y="1"/>
                    <a:pt x="2143" y="42"/>
                    <a:pt x="2153" y="116"/>
                  </a:cubicBezTo>
                  <a:cubicBezTo>
                    <a:pt x="2272" y="930"/>
                    <a:pt x="2257" y="1818"/>
                    <a:pt x="1847" y="2554"/>
                  </a:cubicBezTo>
                  <a:cubicBezTo>
                    <a:pt x="1495" y="3189"/>
                    <a:pt x="848" y="3674"/>
                    <a:pt x="107" y="3687"/>
                  </a:cubicBezTo>
                  <a:cubicBezTo>
                    <a:pt x="20" y="3689"/>
                    <a:pt x="1" y="3774"/>
                    <a:pt x="34" y="3836"/>
                  </a:cubicBezTo>
                  <a:cubicBezTo>
                    <a:pt x="19" y="3899"/>
                    <a:pt x="62" y="3982"/>
                    <a:pt x="146" y="3982"/>
                  </a:cubicBezTo>
                  <a:cubicBezTo>
                    <a:pt x="147" y="3982"/>
                    <a:pt x="148" y="3982"/>
                    <a:pt x="148" y="3982"/>
                  </a:cubicBezTo>
                  <a:cubicBezTo>
                    <a:pt x="249" y="3979"/>
                    <a:pt x="351" y="3977"/>
                    <a:pt x="453" y="3977"/>
                  </a:cubicBezTo>
                  <a:cubicBezTo>
                    <a:pt x="720" y="3977"/>
                    <a:pt x="989" y="3993"/>
                    <a:pt x="1248" y="4058"/>
                  </a:cubicBezTo>
                  <a:cubicBezTo>
                    <a:pt x="1603" y="4149"/>
                    <a:pt x="1901" y="4350"/>
                    <a:pt x="2126" y="4637"/>
                  </a:cubicBezTo>
                  <a:cubicBezTo>
                    <a:pt x="2599" y="5240"/>
                    <a:pt x="2713" y="6028"/>
                    <a:pt x="3026" y="6713"/>
                  </a:cubicBezTo>
                  <a:cubicBezTo>
                    <a:pt x="3034" y="6733"/>
                    <a:pt x="3046" y="6745"/>
                    <a:pt x="3061" y="6755"/>
                  </a:cubicBezTo>
                  <a:cubicBezTo>
                    <a:pt x="3079" y="6772"/>
                    <a:pt x="3103" y="6780"/>
                    <a:pt x="3128" y="6780"/>
                  </a:cubicBezTo>
                  <a:cubicBezTo>
                    <a:pt x="3186" y="6780"/>
                    <a:pt x="3248" y="6738"/>
                    <a:pt x="3243" y="6663"/>
                  </a:cubicBezTo>
                  <a:cubicBezTo>
                    <a:pt x="3196" y="5884"/>
                    <a:pt x="3194" y="5037"/>
                    <a:pt x="3637" y="4360"/>
                  </a:cubicBezTo>
                  <a:cubicBezTo>
                    <a:pt x="4063" y="3706"/>
                    <a:pt x="4799" y="3517"/>
                    <a:pt x="5519" y="3367"/>
                  </a:cubicBezTo>
                  <a:cubicBezTo>
                    <a:pt x="5600" y="3349"/>
                    <a:pt x="5619" y="3265"/>
                    <a:pt x="5594" y="3208"/>
                  </a:cubicBezTo>
                  <a:cubicBezTo>
                    <a:pt x="5608" y="3151"/>
                    <a:pt x="5584" y="3086"/>
                    <a:pt x="5508" y="3084"/>
                  </a:cubicBezTo>
                  <a:cubicBezTo>
                    <a:pt x="4752" y="3067"/>
                    <a:pt x="3924" y="2962"/>
                    <a:pt x="3351" y="2418"/>
                  </a:cubicBezTo>
                  <a:cubicBezTo>
                    <a:pt x="2720" y="1820"/>
                    <a:pt x="2545" y="921"/>
                    <a:pt x="2387" y="104"/>
                  </a:cubicBezTo>
                  <a:cubicBezTo>
                    <a:pt x="2380" y="69"/>
                    <a:pt x="2361" y="45"/>
                    <a:pt x="2336" y="32"/>
                  </a:cubicBezTo>
                  <a:cubicBezTo>
                    <a:pt x="2316" y="11"/>
                    <a:pt x="2287" y="1"/>
                    <a:pt x="22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ubTitle" idx="1"/>
          </p:nvPr>
        </p:nvSpPr>
        <p:spPr>
          <a:xfrm>
            <a:off x="5055246" y="3771424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2"/>
          </p:nvPr>
        </p:nvSpPr>
        <p:spPr>
          <a:xfrm>
            <a:off x="1583154" y="3771424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3"/>
          </p:nvPr>
        </p:nvSpPr>
        <p:spPr>
          <a:xfrm>
            <a:off x="5055246" y="3274925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4"/>
          </p:nvPr>
        </p:nvSpPr>
        <p:spPr>
          <a:xfrm>
            <a:off x="1583154" y="3274925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1" name="Google Shape;31;p5"/>
          <p:cNvSpPr/>
          <p:nvPr/>
        </p:nvSpPr>
        <p:spPr>
          <a:xfrm rot="10800000" flipH="1">
            <a:off x="-12700" y="-38100"/>
            <a:ext cx="2819023" cy="1001611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5"/>
          <p:cNvSpPr/>
          <p:nvPr/>
        </p:nvSpPr>
        <p:spPr>
          <a:xfrm rot="10800000">
            <a:off x="7013050" y="4546600"/>
            <a:ext cx="2143640" cy="630455"/>
          </a:xfrm>
          <a:custGeom>
            <a:avLst/>
            <a:gdLst/>
            <a:ahLst/>
            <a:cxnLst/>
            <a:rect l="l" t="t" r="r" b="b"/>
            <a:pathLst>
              <a:path w="123731" h="48590" extrusionOk="0">
                <a:moveTo>
                  <a:pt x="123731" y="0"/>
                </a:moveTo>
                <a:cubicBezTo>
                  <a:pt x="122673" y="6289"/>
                  <a:pt x="120118" y="12317"/>
                  <a:pt x="116205" y="17368"/>
                </a:cubicBezTo>
                <a:cubicBezTo>
                  <a:pt x="108479" y="27310"/>
                  <a:pt x="95683" y="33079"/>
                  <a:pt x="83106" y="32260"/>
                </a:cubicBezTo>
                <a:cubicBezTo>
                  <a:pt x="81769" y="32180"/>
                  <a:pt x="80431" y="32021"/>
                  <a:pt x="79074" y="31841"/>
                </a:cubicBezTo>
                <a:cubicBezTo>
                  <a:pt x="72027" y="30903"/>
                  <a:pt x="64840" y="29166"/>
                  <a:pt x="58512" y="32121"/>
                </a:cubicBezTo>
                <a:cubicBezTo>
                  <a:pt x="53122" y="34616"/>
                  <a:pt x="49688" y="39986"/>
                  <a:pt x="44837" y="43400"/>
                </a:cubicBezTo>
                <a:cubicBezTo>
                  <a:pt x="38489" y="47851"/>
                  <a:pt x="29945" y="48590"/>
                  <a:pt x="22579" y="46214"/>
                </a:cubicBezTo>
                <a:cubicBezTo>
                  <a:pt x="15192" y="43839"/>
                  <a:pt x="8944" y="38609"/>
                  <a:pt x="4372" y="32340"/>
                </a:cubicBezTo>
                <a:cubicBezTo>
                  <a:pt x="2795" y="30184"/>
                  <a:pt x="1398" y="27888"/>
                  <a:pt x="0" y="2557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/>
          <p:nvPr/>
        </p:nvSpPr>
        <p:spPr>
          <a:xfrm rot="10800000">
            <a:off x="6337677" y="-38100"/>
            <a:ext cx="2819023" cy="1001611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6"/>
          <p:cNvSpPr/>
          <p:nvPr/>
        </p:nvSpPr>
        <p:spPr>
          <a:xfrm rot="10800000" flipH="1">
            <a:off x="-12700" y="4513108"/>
            <a:ext cx="2143640" cy="630455"/>
          </a:xfrm>
          <a:custGeom>
            <a:avLst/>
            <a:gdLst/>
            <a:ahLst/>
            <a:cxnLst/>
            <a:rect l="l" t="t" r="r" b="b"/>
            <a:pathLst>
              <a:path w="123731" h="48590" extrusionOk="0">
                <a:moveTo>
                  <a:pt x="123731" y="0"/>
                </a:moveTo>
                <a:cubicBezTo>
                  <a:pt x="122673" y="6289"/>
                  <a:pt x="120118" y="12317"/>
                  <a:pt x="116205" y="17368"/>
                </a:cubicBezTo>
                <a:cubicBezTo>
                  <a:pt x="108479" y="27310"/>
                  <a:pt x="95683" y="33079"/>
                  <a:pt x="83106" y="32260"/>
                </a:cubicBezTo>
                <a:cubicBezTo>
                  <a:pt x="81769" y="32180"/>
                  <a:pt x="80431" y="32021"/>
                  <a:pt x="79074" y="31841"/>
                </a:cubicBezTo>
                <a:cubicBezTo>
                  <a:pt x="72027" y="30903"/>
                  <a:pt x="64840" y="29166"/>
                  <a:pt x="58512" y="32121"/>
                </a:cubicBezTo>
                <a:cubicBezTo>
                  <a:pt x="53122" y="34616"/>
                  <a:pt x="49688" y="39986"/>
                  <a:pt x="44837" y="43400"/>
                </a:cubicBezTo>
                <a:cubicBezTo>
                  <a:pt x="38489" y="47851"/>
                  <a:pt x="29945" y="48590"/>
                  <a:pt x="22579" y="46214"/>
                </a:cubicBezTo>
                <a:cubicBezTo>
                  <a:pt x="15192" y="43839"/>
                  <a:pt x="8944" y="38609"/>
                  <a:pt x="4372" y="32340"/>
                </a:cubicBezTo>
                <a:cubicBezTo>
                  <a:pt x="2795" y="30184"/>
                  <a:pt x="1398" y="27888"/>
                  <a:pt x="0" y="2557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" name="Google Shape;37;p6"/>
          <p:cNvGrpSpPr/>
          <p:nvPr/>
        </p:nvGrpSpPr>
        <p:grpSpPr>
          <a:xfrm rot="143042">
            <a:off x="8597794" y="817108"/>
            <a:ext cx="245554" cy="296238"/>
            <a:chOff x="1096838" y="391396"/>
            <a:chExt cx="245538" cy="296218"/>
          </a:xfrm>
        </p:grpSpPr>
        <p:sp>
          <p:nvSpPr>
            <p:cNvPr id="38" name="Google Shape;38;p6"/>
            <p:cNvSpPr/>
            <p:nvPr/>
          </p:nvSpPr>
          <p:spPr>
            <a:xfrm>
              <a:off x="1096838" y="391396"/>
              <a:ext cx="245538" cy="296218"/>
            </a:xfrm>
            <a:custGeom>
              <a:avLst/>
              <a:gdLst/>
              <a:ahLst/>
              <a:cxnLst/>
              <a:rect l="l" t="t" r="r" b="b"/>
              <a:pathLst>
                <a:path w="5620" h="6780" extrusionOk="0">
                  <a:moveTo>
                    <a:pt x="2259" y="1"/>
                  </a:moveTo>
                  <a:cubicBezTo>
                    <a:pt x="2201" y="1"/>
                    <a:pt x="2143" y="42"/>
                    <a:pt x="2153" y="116"/>
                  </a:cubicBezTo>
                  <a:cubicBezTo>
                    <a:pt x="2272" y="930"/>
                    <a:pt x="2257" y="1818"/>
                    <a:pt x="1847" y="2554"/>
                  </a:cubicBezTo>
                  <a:cubicBezTo>
                    <a:pt x="1495" y="3189"/>
                    <a:pt x="848" y="3674"/>
                    <a:pt x="107" y="3687"/>
                  </a:cubicBezTo>
                  <a:cubicBezTo>
                    <a:pt x="20" y="3689"/>
                    <a:pt x="1" y="3774"/>
                    <a:pt x="34" y="3836"/>
                  </a:cubicBezTo>
                  <a:cubicBezTo>
                    <a:pt x="19" y="3899"/>
                    <a:pt x="62" y="3982"/>
                    <a:pt x="146" y="3982"/>
                  </a:cubicBezTo>
                  <a:cubicBezTo>
                    <a:pt x="147" y="3982"/>
                    <a:pt x="148" y="3982"/>
                    <a:pt x="148" y="3982"/>
                  </a:cubicBezTo>
                  <a:cubicBezTo>
                    <a:pt x="249" y="3979"/>
                    <a:pt x="351" y="3977"/>
                    <a:pt x="453" y="3977"/>
                  </a:cubicBezTo>
                  <a:cubicBezTo>
                    <a:pt x="720" y="3977"/>
                    <a:pt x="989" y="3993"/>
                    <a:pt x="1248" y="4058"/>
                  </a:cubicBezTo>
                  <a:cubicBezTo>
                    <a:pt x="1603" y="4149"/>
                    <a:pt x="1901" y="4350"/>
                    <a:pt x="2126" y="4637"/>
                  </a:cubicBezTo>
                  <a:cubicBezTo>
                    <a:pt x="2599" y="5240"/>
                    <a:pt x="2713" y="6028"/>
                    <a:pt x="3026" y="6713"/>
                  </a:cubicBezTo>
                  <a:cubicBezTo>
                    <a:pt x="3034" y="6733"/>
                    <a:pt x="3046" y="6745"/>
                    <a:pt x="3061" y="6755"/>
                  </a:cubicBezTo>
                  <a:cubicBezTo>
                    <a:pt x="3079" y="6772"/>
                    <a:pt x="3103" y="6780"/>
                    <a:pt x="3128" y="6780"/>
                  </a:cubicBezTo>
                  <a:cubicBezTo>
                    <a:pt x="3186" y="6780"/>
                    <a:pt x="3248" y="6738"/>
                    <a:pt x="3243" y="6663"/>
                  </a:cubicBezTo>
                  <a:cubicBezTo>
                    <a:pt x="3196" y="5884"/>
                    <a:pt x="3194" y="5037"/>
                    <a:pt x="3637" y="4360"/>
                  </a:cubicBezTo>
                  <a:cubicBezTo>
                    <a:pt x="4063" y="3706"/>
                    <a:pt x="4799" y="3517"/>
                    <a:pt x="5519" y="3367"/>
                  </a:cubicBezTo>
                  <a:cubicBezTo>
                    <a:pt x="5600" y="3349"/>
                    <a:pt x="5619" y="3265"/>
                    <a:pt x="5594" y="3208"/>
                  </a:cubicBezTo>
                  <a:cubicBezTo>
                    <a:pt x="5608" y="3151"/>
                    <a:pt x="5584" y="3086"/>
                    <a:pt x="5508" y="3084"/>
                  </a:cubicBezTo>
                  <a:cubicBezTo>
                    <a:pt x="4752" y="3067"/>
                    <a:pt x="3924" y="2962"/>
                    <a:pt x="3351" y="2418"/>
                  </a:cubicBezTo>
                  <a:cubicBezTo>
                    <a:pt x="2720" y="1820"/>
                    <a:pt x="2545" y="921"/>
                    <a:pt x="2387" y="104"/>
                  </a:cubicBezTo>
                  <a:cubicBezTo>
                    <a:pt x="2380" y="69"/>
                    <a:pt x="2361" y="45"/>
                    <a:pt x="2336" y="32"/>
                  </a:cubicBezTo>
                  <a:cubicBezTo>
                    <a:pt x="2316" y="11"/>
                    <a:pt x="2287" y="1"/>
                    <a:pt x="2259" y="1"/>
                  </a:cubicBezTo>
                  <a:close/>
                </a:path>
              </a:pathLst>
            </a:custGeom>
            <a:solidFill>
              <a:schemeClr val="accent4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28575" dir="2400000" algn="bl" rotWithShape="0">
                <a:schemeClr val="dk1">
                  <a:alpha val="6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6"/>
            <p:cNvSpPr/>
            <p:nvPr/>
          </p:nvSpPr>
          <p:spPr>
            <a:xfrm>
              <a:off x="1096838" y="391396"/>
              <a:ext cx="245538" cy="296218"/>
            </a:xfrm>
            <a:custGeom>
              <a:avLst/>
              <a:gdLst/>
              <a:ahLst/>
              <a:cxnLst/>
              <a:rect l="l" t="t" r="r" b="b"/>
              <a:pathLst>
                <a:path w="5620" h="6780" extrusionOk="0">
                  <a:moveTo>
                    <a:pt x="2259" y="1"/>
                  </a:moveTo>
                  <a:cubicBezTo>
                    <a:pt x="2201" y="1"/>
                    <a:pt x="2143" y="42"/>
                    <a:pt x="2153" y="116"/>
                  </a:cubicBezTo>
                  <a:cubicBezTo>
                    <a:pt x="2272" y="930"/>
                    <a:pt x="2257" y="1818"/>
                    <a:pt x="1847" y="2554"/>
                  </a:cubicBezTo>
                  <a:cubicBezTo>
                    <a:pt x="1495" y="3189"/>
                    <a:pt x="848" y="3674"/>
                    <a:pt x="107" y="3687"/>
                  </a:cubicBezTo>
                  <a:cubicBezTo>
                    <a:pt x="20" y="3689"/>
                    <a:pt x="1" y="3774"/>
                    <a:pt x="34" y="3836"/>
                  </a:cubicBezTo>
                  <a:cubicBezTo>
                    <a:pt x="19" y="3899"/>
                    <a:pt x="62" y="3982"/>
                    <a:pt x="146" y="3982"/>
                  </a:cubicBezTo>
                  <a:cubicBezTo>
                    <a:pt x="147" y="3982"/>
                    <a:pt x="148" y="3982"/>
                    <a:pt x="148" y="3982"/>
                  </a:cubicBezTo>
                  <a:cubicBezTo>
                    <a:pt x="249" y="3979"/>
                    <a:pt x="351" y="3977"/>
                    <a:pt x="453" y="3977"/>
                  </a:cubicBezTo>
                  <a:cubicBezTo>
                    <a:pt x="720" y="3977"/>
                    <a:pt x="989" y="3993"/>
                    <a:pt x="1248" y="4058"/>
                  </a:cubicBezTo>
                  <a:cubicBezTo>
                    <a:pt x="1603" y="4149"/>
                    <a:pt x="1901" y="4350"/>
                    <a:pt x="2126" y="4637"/>
                  </a:cubicBezTo>
                  <a:cubicBezTo>
                    <a:pt x="2599" y="5240"/>
                    <a:pt x="2713" y="6028"/>
                    <a:pt x="3026" y="6713"/>
                  </a:cubicBezTo>
                  <a:cubicBezTo>
                    <a:pt x="3034" y="6733"/>
                    <a:pt x="3046" y="6745"/>
                    <a:pt x="3061" y="6755"/>
                  </a:cubicBezTo>
                  <a:cubicBezTo>
                    <a:pt x="3079" y="6772"/>
                    <a:pt x="3103" y="6780"/>
                    <a:pt x="3128" y="6780"/>
                  </a:cubicBezTo>
                  <a:cubicBezTo>
                    <a:pt x="3186" y="6780"/>
                    <a:pt x="3248" y="6738"/>
                    <a:pt x="3243" y="6663"/>
                  </a:cubicBezTo>
                  <a:cubicBezTo>
                    <a:pt x="3196" y="5884"/>
                    <a:pt x="3194" y="5037"/>
                    <a:pt x="3637" y="4360"/>
                  </a:cubicBezTo>
                  <a:cubicBezTo>
                    <a:pt x="4063" y="3706"/>
                    <a:pt x="4799" y="3517"/>
                    <a:pt x="5519" y="3367"/>
                  </a:cubicBezTo>
                  <a:cubicBezTo>
                    <a:pt x="5600" y="3349"/>
                    <a:pt x="5619" y="3265"/>
                    <a:pt x="5594" y="3208"/>
                  </a:cubicBezTo>
                  <a:cubicBezTo>
                    <a:pt x="5608" y="3151"/>
                    <a:pt x="5584" y="3086"/>
                    <a:pt x="5508" y="3084"/>
                  </a:cubicBezTo>
                  <a:cubicBezTo>
                    <a:pt x="4752" y="3067"/>
                    <a:pt x="3924" y="2962"/>
                    <a:pt x="3351" y="2418"/>
                  </a:cubicBezTo>
                  <a:cubicBezTo>
                    <a:pt x="2720" y="1820"/>
                    <a:pt x="2545" y="921"/>
                    <a:pt x="2387" y="104"/>
                  </a:cubicBezTo>
                  <a:cubicBezTo>
                    <a:pt x="2380" y="69"/>
                    <a:pt x="2361" y="45"/>
                    <a:pt x="2336" y="32"/>
                  </a:cubicBezTo>
                  <a:cubicBezTo>
                    <a:pt x="2316" y="11"/>
                    <a:pt x="2287" y="1"/>
                    <a:pt x="22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/>
          <p:nvPr/>
        </p:nvSpPr>
        <p:spPr>
          <a:xfrm flipH="1">
            <a:off x="7011645" y="0"/>
            <a:ext cx="2143640" cy="630455"/>
          </a:xfrm>
          <a:custGeom>
            <a:avLst/>
            <a:gdLst/>
            <a:ahLst/>
            <a:cxnLst/>
            <a:rect l="l" t="t" r="r" b="b"/>
            <a:pathLst>
              <a:path w="123731" h="48590" extrusionOk="0">
                <a:moveTo>
                  <a:pt x="123731" y="0"/>
                </a:moveTo>
                <a:cubicBezTo>
                  <a:pt x="122673" y="6289"/>
                  <a:pt x="120118" y="12317"/>
                  <a:pt x="116205" y="17368"/>
                </a:cubicBezTo>
                <a:cubicBezTo>
                  <a:pt x="108479" y="27310"/>
                  <a:pt x="95683" y="33079"/>
                  <a:pt x="83106" y="32260"/>
                </a:cubicBezTo>
                <a:cubicBezTo>
                  <a:pt x="81769" y="32180"/>
                  <a:pt x="80431" y="32021"/>
                  <a:pt x="79074" y="31841"/>
                </a:cubicBezTo>
                <a:cubicBezTo>
                  <a:pt x="72027" y="30903"/>
                  <a:pt x="64840" y="29166"/>
                  <a:pt x="58512" y="32121"/>
                </a:cubicBezTo>
                <a:cubicBezTo>
                  <a:pt x="53122" y="34616"/>
                  <a:pt x="49688" y="39986"/>
                  <a:pt x="44837" y="43400"/>
                </a:cubicBezTo>
                <a:cubicBezTo>
                  <a:pt x="38489" y="47851"/>
                  <a:pt x="29945" y="48590"/>
                  <a:pt x="22579" y="46214"/>
                </a:cubicBezTo>
                <a:cubicBezTo>
                  <a:pt x="15192" y="43839"/>
                  <a:pt x="8944" y="38609"/>
                  <a:pt x="4372" y="32340"/>
                </a:cubicBezTo>
                <a:cubicBezTo>
                  <a:pt x="2795" y="30184"/>
                  <a:pt x="1398" y="27888"/>
                  <a:pt x="0" y="2557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title" hasCustomPrompt="1"/>
          </p:nvPr>
        </p:nvSpPr>
        <p:spPr>
          <a:xfrm>
            <a:off x="713225" y="1644950"/>
            <a:ext cx="5814300" cy="95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66" name="Google Shape;66;p11"/>
          <p:cNvSpPr txBox="1">
            <a:spLocks noGrp="1"/>
          </p:cNvSpPr>
          <p:nvPr>
            <p:ph type="subTitle" idx="1"/>
          </p:nvPr>
        </p:nvSpPr>
        <p:spPr>
          <a:xfrm>
            <a:off x="713225" y="3130850"/>
            <a:ext cx="58143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67" name="Google Shape;67;p11"/>
          <p:cNvGrpSpPr/>
          <p:nvPr/>
        </p:nvGrpSpPr>
        <p:grpSpPr>
          <a:xfrm>
            <a:off x="8536600" y="512046"/>
            <a:ext cx="245538" cy="296218"/>
            <a:chOff x="1096838" y="391396"/>
            <a:chExt cx="245538" cy="296218"/>
          </a:xfrm>
        </p:grpSpPr>
        <p:sp>
          <p:nvSpPr>
            <p:cNvPr id="68" name="Google Shape;68;p11"/>
            <p:cNvSpPr/>
            <p:nvPr/>
          </p:nvSpPr>
          <p:spPr>
            <a:xfrm>
              <a:off x="1096838" y="391396"/>
              <a:ext cx="245538" cy="296218"/>
            </a:xfrm>
            <a:custGeom>
              <a:avLst/>
              <a:gdLst/>
              <a:ahLst/>
              <a:cxnLst/>
              <a:rect l="l" t="t" r="r" b="b"/>
              <a:pathLst>
                <a:path w="5620" h="6780" extrusionOk="0">
                  <a:moveTo>
                    <a:pt x="2259" y="1"/>
                  </a:moveTo>
                  <a:cubicBezTo>
                    <a:pt x="2201" y="1"/>
                    <a:pt x="2143" y="42"/>
                    <a:pt x="2153" y="116"/>
                  </a:cubicBezTo>
                  <a:cubicBezTo>
                    <a:pt x="2272" y="930"/>
                    <a:pt x="2257" y="1818"/>
                    <a:pt x="1847" y="2554"/>
                  </a:cubicBezTo>
                  <a:cubicBezTo>
                    <a:pt x="1495" y="3189"/>
                    <a:pt x="848" y="3674"/>
                    <a:pt x="107" y="3687"/>
                  </a:cubicBezTo>
                  <a:cubicBezTo>
                    <a:pt x="20" y="3689"/>
                    <a:pt x="1" y="3774"/>
                    <a:pt x="34" y="3836"/>
                  </a:cubicBezTo>
                  <a:cubicBezTo>
                    <a:pt x="19" y="3899"/>
                    <a:pt x="62" y="3982"/>
                    <a:pt x="146" y="3982"/>
                  </a:cubicBezTo>
                  <a:cubicBezTo>
                    <a:pt x="147" y="3982"/>
                    <a:pt x="148" y="3982"/>
                    <a:pt x="148" y="3982"/>
                  </a:cubicBezTo>
                  <a:cubicBezTo>
                    <a:pt x="249" y="3979"/>
                    <a:pt x="351" y="3977"/>
                    <a:pt x="453" y="3977"/>
                  </a:cubicBezTo>
                  <a:cubicBezTo>
                    <a:pt x="720" y="3977"/>
                    <a:pt x="989" y="3993"/>
                    <a:pt x="1248" y="4058"/>
                  </a:cubicBezTo>
                  <a:cubicBezTo>
                    <a:pt x="1603" y="4149"/>
                    <a:pt x="1901" y="4350"/>
                    <a:pt x="2126" y="4637"/>
                  </a:cubicBezTo>
                  <a:cubicBezTo>
                    <a:pt x="2599" y="5240"/>
                    <a:pt x="2713" y="6028"/>
                    <a:pt x="3026" y="6713"/>
                  </a:cubicBezTo>
                  <a:cubicBezTo>
                    <a:pt x="3034" y="6733"/>
                    <a:pt x="3046" y="6745"/>
                    <a:pt x="3061" y="6755"/>
                  </a:cubicBezTo>
                  <a:cubicBezTo>
                    <a:pt x="3079" y="6772"/>
                    <a:pt x="3103" y="6780"/>
                    <a:pt x="3128" y="6780"/>
                  </a:cubicBezTo>
                  <a:cubicBezTo>
                    <a:pt x="3186" y="6780"/>
                    <a:pt x="3248" y="6738"/>
                    <a:pt x="3243" y="6663"/>
                  </a:cubicBezTo>
                  <a:cubicBezTo>
                    <a:pt x="3196" y="5884"/>
                    <a:pt x="3194" y="5037"/>
                    <a:pt x="3637" y="4360"/>
                  </a:cubicBezTo>
                  <a:cubicBezTo>
                    <a:pt x="4063" y="3706"/>
                    <a:pt x="4799" y="3517"/>
                    <a:pt x="5519" y="3367"/>
                  </a:cubicBezTo>
                  <a:cubicBezTo>
                    <a:pt x="5600" y="3349"/>
                    <a:pt x="5619" y="3265"/>
                    <a:pt x="5594" y="3208"/>
                  </a:cubicBezTo>
                  <a:cubicBezTo>
                    <a:pt x="5608" y="3151"/>
                    <a:pt x="5584" y="3086"/>
                    <a:pt x="5508" y="3084"/>
                  </a:cubicBezTo>
                  <a:cubicBezTo>
                    <a:pt x="4752" y="3067"/>
                    <a:pt x="3924" y="2962"/>
                    <a:pt x="3351" y="2418"/>
                  </a:cubicBezTo>
                  <a:cubicBezTo>
                    <a:pt x="2720" y="1820"/>
                    <a:pt x="2545" y="921"/>
                    <a:pt x="2387" y="104"/>
                  </a:cubicBezTo>
                  <a:cubicBezTo>
                    <a:pt x="2380" y="69"/>
                    <a:pt x="2361" y="45"/>
                    <a:pt x="2336" y="32"/>
                  </a:cubicBezTo>
                  <a:cubicBezTo>
                    <a:pt x="2316" y="11"/>
                    <a:pt x="2287" y="1"/>
                    <a:pt x="2259" y="1"/>
                  </a:cubicBezTo>
                  <a:close/>
                </a:path>
              </a:pathLst>
            </a:custGeom>
            <a:solidFill>
              <a:schemeClr val="accent4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28575" dir="2400000" algn="bl" rotWithShape="0">
                <a:schemeClr val="dk1">
                  <a:alpha val="6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1"/>
            <p:cNvSpPr/>
            <p:nvPr/>
          </p:nvSpPr>
          <p:spPr>
            <a:xfrm>
              <a:off x="1096838" y="391396"/>
              <a:ext cx="245538" cy="296218"/>
            </a:xfrm>
            <a:custGeom>
              <a:avLst/>
              <a:gdLst/>
              <a:ahLst/>
              <a:cxnLst/>
              <a:rect l="l" t="t" r="r" b="b"/>
              <a:pathLst>
                <a:path w="5620" h="6780" extrusionOk="0">
                  <a:moveTo>
                    <a:pt x="2259" y="1"/>
                  </a:moveTo>
                  <a:cubicBezTo>
                    <a:pt x="2201" y="1"/>
                    <a:pt x="2143" y="42"/>
                    <a:pt x="2153" y="116"/>
                  </a:cubicBezTo>
                  <a:cubicBezTo>
                    <a:pt x="2272" y="930"/>
                    <a:pt x="2257" y="1818"/>
                    <a:pt x="1847" y="2554"/>
                  </a:cubicBezTo>
                  <a:cubicBezTo>
                    <a:pt x="1495" y="3189"/>
                    <a:pt x="848" y="3674"/>
                    <a:pt x="107" y="3687"/>
                  </a:cubicBezTo>
                  <a:cubicBezTo>
                    <a:pt x="20" y="3689"/>
                    <a:pt x="1" y="3774"/>
                    <a:pt x="34" y="3836"/>
                  </a:cubicBezTo>
                  <a:cubicBezTo>
                    <a:pt x="19" y="3899"/>
                    <a:pt x="62" y="3982"/>
                    <a:pt x="146" y="3982"/>
                  </a:cubicBezTo>
                  <a:cubicBezTo>
                    <a:pt x="147" y="3982"/>
                    <a:pt x="148" y="3982"/>
                    <a:pt x="148" y="3982"/>
                  </a:cubicBezTo>
                  <a:cubicBezTo>
                    <a:pt x="249" y="3979"/>
                    <a:pt x="351" y="3977"/>
                    <a:pt x="453" y="3977"/>
                  </a:cubicBezTo>
                  <a:cubicBezTo>
                    <a:pt x="720" y="3977"/>
                    <a:pt x="989" y="3993"/>
                    <a:pt x="1248" y="4058"/>
                  </a:cubicBezTo>
                  <a:cubicBezTo>
                    <a:pt x="1603" y="4149"/>
                    <a:pt x="1901" y="4350"/>
                    <a:pt x="2126" y="4637"/>
                  </a:cubicBezTo>
                  <a:cubicBezTo>
                    <a:pt x="2599" y="5240"/>
                    <a:pt x="2713" y="6028"/>
                    <a:pt x="3026" y="6713"/>
                  </a:cubicBezTo>
                  <a:cubicBezTo>
                    <a:pt x="3034" y="6733"/>
                    <a:pt x="3046" y="6745"/>
                    <a:pt x="3061" y="6755"/>
                  </a:cubicBezTo>
                  <a:cubicBezTo>
                    <a:pt x="3079" y="6772"/>
                    <a:pt x="3103" y="6780"/>
                    <a:pt x="3128" y="6780"/>
                  </a:cubicBezTo>
                  <a:cubicBezTo>
                    <a:pt x="3186" y="6780"/>
                    <a:pt x="3248" y="6738"/>
                    <a:pt x="3243" y="6663"/>
                  </a:cubicBezTo>
                  <a:cubicBezTo>
                    <a:pt x="3196" y="5884"/>
                    <a:pt x="3194" y="5037"/>
                    <a:pt x="3637" y="4360"/>
                  </a:cubicBezTo>
                  <a:cubicBezTo>
                    <a:pt x="4063" y="3706"/>
                    <a:pt x="4799" y="3517"/>
                    <a:pt x="5519" y="3367"/>
                  </a:cubicBezTo>
                  <a:cubicBezTo>
                    <a:pt x="5600" y="3349"/>
                    <a:pt x="5619" y="3265"/>
                    <a:pt x="5594" y="3208"/>
                  </a:cubicBezTo>
                  <a:cubicBezTo>
                    <a:pt x="5608" y="3151"/>
                    <a:pt x="5584" y="3086"/>
                    <a:pt x="5508" y="3084"/>
                  </a:cubicBezTo>
                  <a:cubicBezTo>
                    <a:pt x="4752" y="3067"/>
                    <a:pt x="3924" y="2962"/>
                    <a:pt x="3351" y="2418"/>
                  </a:cubicBezTo>
                  <a:cubicBezTo>
                    <a:pt x="2720" y="1820"/>
                    <a:pt x="2545" y="921"/>
                    <a:pt x="2387" y="104"/>
                  </a:cubicBezTo>
                  <a:cubicBezTo>
                    <a:pt x="2380" y="69"/>
                    <a:pt x="2361" y="45"/>
                    <a:pt x="2336" y="32"/>
                  </a:cubicBezTo>
                  <a:cubicBezTo>
                    <a:pt x="2316" y="11"/>
                    <a:pt x="2287" y="1"/>
                    <a:pt x="22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/>
          <p:nvPr/>
        </p:nvSpPr>
        <p:spPr>
          <a:xfrm>
            <a:off x="-25400" y="-38100"/>
            <a:ext cx="2143640" cy="630455"/>
          </a:xfrm>
          <a:custGeom>
            <a:avLst/>
            <a:gdLst/>
            <a:ahLst/>
            <a:cxnLst/>
            <a:rect l="l" t="t" r="r" b="b"/>
            <a:pathLst>
              <a:path w="123731" h="48590" extrusionOk="0">
                <a:moveTo>
                  <a:pt x="123731" y="0"/>
                </a:moveTo>
                <a:cubicBezTo>
                  <a:pt x="122673" y="6289"/>
                  <a:pt x="120118" y="12317"/>
                  <a:pt x="116205" y="17368"/>
                </a:cubicBezTo>
                <a:cubicBezTo>
                  <a:pt x="108479" y="27310"/>
                  <a:pt x="95683" y="33079"/>
                  <a:pt x="83106" y="32260"/>
                </a:cubicBezTo>
                <a:cubicBezTo>
                  <a:pt x="81769" y="32180"/>
                  <a:pt x="80431" y="32021"/>
                  <a:pt x="79074" y="31841"/>
                </a:cubicBezTo>
                <a:cubicBezTo>
                  <a:pt x="72027" y="30903"/>
                  <a:pt x="64840" y="29166"/>
                  <a:pt x="58512" y="32121"/>
                </a:cubicBezTo>
                <a:cubicBezTo>
                  <a:pt x="53122" y="34616"/>
                  <a:pt x="49688" y="39986"/>
                  <a:pt x="44837" y="43400"/>
                </a:cubicBezTo>
                <a:cubicBezTo>
                  <a:pt x="38489" y="47851"/>
                  <a:pt x="29945" y="48590"/>
                  <a:pt x="22579" y="46214"/>
                </a:cubicBezTo>
                <a:cubicBezTo>
                  <a:pt x="15192" y="43839"/>
                  <a:pt x="8944" y="38609"/>
                  <a:pt x="4372" y="32340"/>
                </a:cubicBezTo>
                <a:cubicBezTo>
                  <a:pt x="2795" y="30184"/>
                  <a:pt x="1398" y="27888"/>
                  <a:pt x="0" y="2557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 hasCustomPrompt="1"/>
          </p:nvPr>
        </p:nvSpPr>
        <p:spPr>
          <a:xfrm>
            <a:off x="3419251" y="3033175"/>
            <a:ext cx="10995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4" name="Google Shape;74;p13"/>
          <p:cNvSpPr txBox="1">
            <a:spLocks noGrp="1"/>
          </p:cNvSpPr>
          <p:nvPr>
            <p:ph type="title" idx="2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1"/>
          </p:nvPr>
        </p:nvSpPr>
        <p:spPr>
          <a:xfrm>
            <a:off x="720000" y="2204292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subTitle" idx="3"/>
          </p:nvPr>
        </p:nvSpPr>
        <p:spPr>
          <a:xfrm>
            <a:off x="3419249" y="2204292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4"/>
          </p:nvPr>
        </p:nvSpPr>
        <p:spPr>
          <a:xfrm>
            <a:off x="720000" y="3879347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subTitle" idx="5"/>
          </p:nvPr>
        </p:nvSpPr>
        <p:spPr>
          <a:xfrm>
            <a:off x="3419271" y="3879347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title" idx="6" hasCustomPrompt="1"/>
          </p:nvPr>
        </p:nvSpPr>
        <p:spPr>
          <a:xfrm>
            <a:off x="720000" y="1313950"/>
            <a:ext cx="10995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0" name="Google Shape;80;p13"/>
          <p:cNvSpPr txBox="1">
            <a:spLocks noGrp="1"/>
          </p:cNvSpPr>
          <p:nvPr>
            <p:ph type="title" idx="7" hasCustomPrompt="1"/>
          </p:nvPr>
        </p:nvSpPr>
        <p:spPr>
          <a:xfrm>
            <a:off x="720000" y="2988424"/>
            <a:ext cx="10995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 idx="8" hasCustomPrompt="1"/>
          </p:nvPr>
        </p:nvSpPr>
        <p:spPr>
          <a:xfrm>
            <a:off x="3419251" y="1313950"/>
            <a:ext cx="10995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9"/>
          </p:nvPr>
        </p:nvSpPr>
        <p:spPr>
          <a:xfrm>
            <a:off x="720000" y="1859239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latin typeface="Fredoka"/>
                <a:ea typeface="Fredoka"/>
                <a:cs typeface="Fredoka"/>
                <a:sym typeface="Fredok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subTitle" idx="13"/>
          </p:nvPr>
        </p:nvSpPr>
        <p:spPr>
          <a:xfrm>
            <a:off x="3419249" y="1859239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latin typeface="Fredoka"/>
                <a:ea typeface="Fredoka"/>
                <a:cs typeface="Fredoka"/>
                <a:sym typeface="Fredok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subTitle" idx="14"/>
          </p:nvPr>
        </p:nvSpPr>
        <p:spPr>
          <a:xfrm>
            <a:off x="3419249" y="3533764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latin typeface="Fredoka"/>
                <a:ea typeface="Fredoka"/>
                <a:cs typeface="Fredoka"/>
                <a:sym typeface="Fredok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5"/>
          </p:nvPr>
        </p:nvSpPr>
        <p:spPr>
          <a:xfrm>
            <a:off x="720000" y="35337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latin typeface="Fredoka"/>
                <a:ea typeface="Fredoka"/>
                <a:cs typeface="Fredoka"/>
                <a:sym typeface="Fredok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0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/>
          <p:nvPr/>
        </p:nvSpPr>
        <p:spPr>
          <a:xfrm>
            <a:off x="-25400" y="-38100"/>
            <a:ext cx="2143640" cy="630455"/>
          </a:xfrm>
          <a:custGeom>
            <a:avLst/>
            <a:gdLst/>
            <a:ahLst/>
            <a:cxnLst/>
            <a:rect l="l" t="t" r="r" b="b"/>
            <a:pathLst>
              <a:path w="123731" h="48590" extrusionOk="0">
                <a:moveTo>
                  <a:pt x="123731" y="0"/>
                </a:moveTo>
                <a:cubicBezTo>
                  <a:pt x="122673" y="6289"/>
                  <a:pt x="120118" y="12317"/>
                  <a:pt x="116205" y="17368"/>
                </a:cubicBezTo>
                <a:cubicBezTo>
                  <a:pt x="108479" y="27310"/>
                  <a:pt x="95683" y="33079"/>
                  <a:pt x="83106" y="32260"/>
                </a:cubicBezTo>
                <a:cubicBezTo>
                  <a:pt x="81769" y="32180"/>
                  <a:pt x="80431" y="32021"/>
                  <a:pt x="79074" y="31841"/>
                </a:cubicBezTo>
                <a:cubicBezTo>
                  <a:pt x="72027" y="30903"/>
                  <a:pt x="64840" y="29166"/>
                  <a:pt x="58512" y="32121"/>
                </a:cubicBezTo>
                <a:cubicBezTo>
                  <a:pt x="53122" y="34616"/>
                  <a:pt x="49688" y="39986"/>
                  <a:pt x="44837" y="43400"/>
                </a:cubicBezTo>
                <a:cubicBezTo>
                  <a:pt x="38489" y="47851"/>
                  <a:pt x="29945" y="48590"/>
                  <a:pt x="22579" y="46214"/>
                </a:cubicBezTo>
                <a:cubicBezTo>
                  <a:pt x="15192" y="43839"/>
                  <a:pt x="8944" y="38609"/>
                  <a:pt x="4372" y="32340"/>
                </a:cubicBezTo>
                <a:cubicBezTo>
                  <a:pt x="2795" y="30184"/>
                  <a:pt x="1398" y="27888"/>
                  <a:pt x="0" y="2557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5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5"/>
          <p:cNvSpPr/>
          <p:nvPr/>
        </p:nvSpPr>
        <p:spPr>
          <a:xfrm rot="10800000">
            <a:off x="7013050" y="4546600"/>
            <a:ext cx="2143640" cy="630455"/>
          </a:xfrm>
          <a:custGeom>
            <a:avLst/>
            <a:gdLst/>
            <a:ahLst/>
            <a:cxnLst/>
            <a:rect l="l" t="t" r="r" b="b"/>
            <a:pathLst>
              <a:path w="123731" h="48590" extrusionOk="0">
                <a:moveTo>
                  <a:pt x="123731" y="0"/>
                </a:moveTo>
                <a:cubicBezTo>
                  <a:pt x="122673" y="6289"/>
                  <a:pt x="120118" y="12317"/>
                  <a:pt x="116205" y="17368"/>
                </a:cubicBezTo>
                <a:cubicBezTo>
                  <a:pt x="108479" y="27310"/>
                  <a:pt x="95683" y="33079"/>
                  <a:pt x="83106" y="32260"/>
                </a:cubicBezTo>
                <a:cubicBezTo>
                  <a:pt x="81769" y="32180"/>
                  <a:pt x="80431" y="32021"/>
                  <a:pt x="79074" y="31841"/>
                </a:cubicBezTo>
                <a:cubicBezTo>
                  <a:pt x="72027" y="30903"/>
                  <a:pt x="64840" y="29166"/>
                  <a:pt x="58512" y="32121"/>
                </a:cubicBezTo>
                <a:cubicBezTo>
                  <a:pt x="53122" y="34616"/>
                  <a:pt x="49688" y="39986"/>
                  <a:pt x="44837" y="43400"/>
                </a:cubicBezTo>
                <a:cubicBezTo>
                  <a:pt x="38489" y="47851"/>
                  <a:pt x="29945" y="48590"/>
                  <a:pt x="22579" y="46214"/>
                </a:cubicBezTo>
                <a:cubicBezTo>
                  <a:pt x="15192" y="43839"/>
                  <a:pt x="8944" y="38609"/>
                  <a:pt x="4372" y="32340"/>
                </a:cubicBezTo>
                <a:cubicBezTo>
                  <a:pt x="2795" y="30184"/>
                  <a:pt x="1398" y="27888"/>
                  <a:pt x="0" y="2557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4" name="Google Shape;94;p15"/>
          <p:cNvGrpSpPr/>
          <p:nvPr/>
        </p:nvGrpSpPr>
        <p:grpSpPr>
          <a:xfrm rot="143042">
            <a:off x="8663594" y="3855608"/>
            <a:ext cx="245554" cy="296238"/>
            <a:chOff x="1096838" y="391396"/>
            <a:chExt cx="245538" cy="296218"/>
          </a:xfrm>
        </p:grpSpPr>
        <p:sp>
          <p:nvSpPr>
            <p:cNvPr id="95" name="Google Shape;95;p15"/>
            <p:cNvSpPr/>
            <p:nvPr/>
          </p:nvSpPr>
          <p:spPr>
            <a:xfrm>
              <a:off x="1096838" y="391396"/>
              <a:ext cx="245538" cy="296218"/>
            </a:xfrm>
            <a:custGeom>
              <a:avLst/>
              <a:gdLst/>
              <a:ahLst/>
              <a:cxnLst/>
              <a:rect l="l" t="t" r="r" b="b"/>
              <a:pathLst>
                <a:path w="5620" h="6780" extrusionOk="0">
                  <a:moveTo>
                    <a:pt x="2259" y="1"/>
                  </a:moveTo>
                  <a:cubicBezTo>
                    <a:pt x="2201" y="1"/>
                    <a:pt x="2143" y="42"/>
                    <a:pt x="2153" y="116"/>
                  </a:cubicBezTo>
                  <a:cubicBezTo>
                    <a:pt x="2272" y="930"/>
                    <a:pt x="2257" y="1818"/>
                    <a:pt x="1847" y="2554"/>
                  </a:cubicBezTo>
                  <a:cubicBezTo>
                    <a:pt x="1495" y="3189"/>
                    <a:pt x="848" y="3674"/>
                    <a:pt x="107" y="3687"/>
                  </a:cubicBezTo>
                  <a:cubicBezTo>
                    <a:pt x="20" y="3689"/>
                    <a:pt x="1" y="3774"/>
                    <a:pt x="34" y="3836"/>
                  </a:cubicBezTo>
                  <a:cubicBezTo>
                    <a:pt x="19" y="3899"/>
                    <a:pt x="62" y="3982"/>
                    <a:pt x="146" y="3982"/>
                  </a:cubicBezTo>
                  <a:cubicBezTo>
                    <a:pt x="147" y="3982"/>
                    <a:pt x="148" y="3982"/>
                    <a:pt x="148" y="3982"/>
                  </a:cubicBezTo>
                  <a:cubicBezTo>
                    <a:pt x="249" y="3979"/>
                    <a:pt x="351" y="3977"/>
                    <a:pt x="453" y="3977"/>
                  </a:cubicBezTo>
                  <a:cubicBezTo>
                    <a:pt x="720" y="3977"/>
                    <a:pt x="989" y="3993"/>
                    <a:pt x="1248" y="4058"/>
                  </a:cubicBezTo>
                  <a:cubicBezTo>
                    <a:pt x="1603" y="4149"/>
                    <a:pt x="1901" y="4350"/>
                    <a:pt x="2126" y="4637"/>
                  </a:cubicBezTo>
                  <a:cubicBezTo>
                    <a:pt x="2599" y="5240"/>
                    <a:pt x="2713" y="6028"/>
                    <a:pt x="3026" y="6713"/>
                  </a:cubicBezTo>
                  <a:cubicBezTo>
                    <a:pt x="3034" y="6733"/>
                    <a:pt x="3046" y="6745"/>
                    <a:pt x="3061" y="6755"/>
                  </a:cubicBezTo>
                  <a:cubicBezTo>
                    <a:pt x="3079" y="6772"/>
                    <a:pt x="3103" y="6780"/>
                    <a:pt x="3128" y="6780"/>
                  </a:cubicBezTo>
                  <a:cubicBezTo>
                    <a:pt x="3186" y="6780"/>
                    <a:pt x="3248" y="6738"/>
                    <a:pt x="3243" y="6663"/>
                  </a:cubicBezTo>
                  <a:cubicBezTo>
                    <a:pt x="3196" y="5884"/>
                    <a:pt x="3194" y="5037"/>
                    <a:pt x="3637" y="4360"/>
                  </a:cubicBezTo>
                  <a:cubicBezTo>
                    <a:pt x="4063" y="3706"/>
                    <a:pt x="4799" y="3517"/>
                    <a:pt x="5519" y="3367"/>
                  </a:cubicBezTo>
                  <a:cubicBezTo>
                    <a:pt x="5600" y="3349"/>
                    <a:pt x="5619" y="3265"/>
                    <a:pt x="5594" y="3208"/>
                  </a:cubicBezTo>
                  <a:cubicBezTo>
                    <a:pt x="5608" y="3151"/>
                    <a:pt x="5584" y="3086"/>
                    <a:pt x="5508" y="3084"/>
                  </a:cubicBezTo>
                  <a:cubicBezTo>
                    <a:pt x="4752" y="3067"/>
                    <a:pt x="3924" y="2962"/>
                    <a:pt x="3351" y="2418"/>
                  </a:cubicBezTo>
                  <a:cubicBezTo>
                    <a:pt x="2720" y="1820"/>
                    <a:pt x="2545" y="921"/>
                    <a:pt x="2387" y="104"/>
                  </a:cubicBezTo>
                  <a:cubicBezTo>
                    <a:pt x="2380" y="69"/>
                    <a:pt x="2361" y="45"/>
                    <a:pt x="2336" y="32"/>
                  </a:cubicBezTo>
                  <a:cubicBezTo>
                    <a:pt x="2316" y="11"/>
                    <a:pt x="2287" y="1"/>
                    <a:pt x="2259" y="1"/>
                  </a:cubicBezTo>
                  <a:close/>
                </a:path>
              </a:pathLst>
            </a:custGeom>
            <a:solidFill>
              <a:schemeClr val="accent4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28575" dir="2400000" algn="bl" rotWithShape="0">
                <a:schemeClr val="dk1">
                  <a:alpha val="6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5"/>
            <p:cNvSpPr/>
            <p:nvPr/>
          </p:nvSpPr>
          <p:spPr>
            <a:xfrm>
              <a:off x="1096838" y="391396"/>
              <a:ext cx="245538" cy="296218"/>
            </a:xfrm>
            <a:custGeom>
              <a:avLst/>
              <a:gdLst/>
              <a:ahLst/>
              <a:cxnLst/>
              <a:rect l="l" t="t" r="r" b="b"/>
              <a:pathLst>
                <a:path w="5620" h="6780" extrusionOk="0">
                  <a:moveTo>
                    <a:pt x="2259" y="1"/>
                  </a:moveTo>
                  <a:cubicBezTo>
                    <a:pt x="2201" y="1"/>
                    <a:pt x="2143" y="42"/>
                    <a:pt x="2153" y="116"/>
                  </a:cubicBezTo>
                  <a:cubicBezTo>
                    <a:pt x="2272" y="930"/>
                    <a:pt x="2257" y="1818"/>
                    <a:pt x="1847" y="2554"/>
                  </a:cubicBezTo>
                  <a:cubicBezTo>
                    <a:pt x="1495" y="3189"/>
                    <a:pt x="848" y="3674"/>
                    <a:pt x="107" y="3687"/>
                  </a:cubicBezTo>
                  <a:cubicBezTo>
                    <a:pt x="20" y="3689"/>
                    <a:pt x="1" y="3774"/>
                    <a:pt x="34" y="3836"/>
                  </a:cubicBezTo>
                  <a:cubicBezTo>
                    <a:pt x="19" y="3899"/>
                    <a:pt x="62" y="3982"/>
                    <a:pt x="146" y="3982"/>
                  </a:cubicBezTo>
                  <a:cubicBezTo>
                    <a:pt x="147" y="3982"/>
                    <a:pt x="148" y="3982"/>
                    <a:pt x="148" y="3982"/>
                  </a:cubicBezTo>
                  <a:cubicBezTo>
                    <a:pt x="249" y="3979"/>
                    <a:pt x="351" y="3977"/>
                    <a:pt x="453" y="3977"/>
                  </a:cubicBezTo>
                  <a:cubicBezTo>
                    <a:pt x="720" y="3977"/>
                    <a:pt x="989" y="3993"/>
                    <a:pt x="1248" y="4058"/>
                  </a:cubicBezTo>
                  <a:cubicBezTo>
                    <a:pt x="1603" y="4149"/>
                    <a:pt x="1901" y="4350"/>
                    <a:pt x="2126" y="4637"/>
                  </a:cubicBezTo>
                  <a:cubicBezTo>
                    <a:pt x="2599" y="5240"/>
                    <a:pt x="2713" y="6028"/>
                    <a:pt x="3026" y="6713"/>
                  </a:cubicBezTo>
                  <a:cubicBezTo>
                    <a:pt x="3034" y="6733"/>
                    <a:pt x="3046" y="6745"/>
                    <a:pt x="3061" y="6755"/>
                  </a:cubicBezTo>
                  <a:cubicBezTo>
                    <a:pt x="3079" y="6772"/>
                    <a:pt x="3103" y="6780"/>
                    <a:pt x="3128" y="6780"/>
                  </a:cubicBezTo>
                  <a:cubicBezTo>
                    <a:pt x="3186" y="6780"/>
                    <a:pt x="3248" y="6738"/>
                    <a:pt x="3243" y="6663"/>
                  </a:cubicBezTo>
                  <a:cubicBezTo>
                    <a:pt x="3196" y="5884"/>
                    <a:pt x="3194" y="5037"/>
                    <a:pt x="3637" y="4360"/>
                  </a:cubicBezTo>
                  <a:cubicBezTo>
                    <a:pt x="4063" y="3706"/>
                    <a:pt x="4799" y="3517"/>
                    <a:pt x="5519" y="3367"/>
                  </a:cubicBezTo>
                  <a:cubicBezTo>
                    <a:pt x="5600" y="3349"/>
                    <a:pt x="5619" y="3265"/>
                    <a:pt x="5594" y="3208"/>
                  </a:cubicBezTo>
                  <a:cubicBezTo>
                    <a:pt x="5608" y="3151"/>
                    <a:pt x="5584" y="3086"/>
                    <a:pt x="5508" y="3084"/>
                  </a:cubicBezTo>
                  <a:cubicBezTo>
                    <a:pt x="4752" y="3067"/>
                    <a:pt x="3924" y="2962"/>
                    <a:pt x="3351" y="2418"/>
                  </a:cubicBezTo>
                  <a:cubicBezTo>
                    <a:pt x="2720" y="1820"/>
                    <a:pt x="2545" y="921"/>
                    <a:pt x="2387" y="104"/>
                  </a:cubicBezTo>
                  <a:cubicBezTo>
                    <a:pt x="2380" y="69"/>
                    <a:pt x="2361" y="45"/>
                    <a:pt x="2336" y="32"/>
                  </a:cubicBezTo>
                  <a:cubicBezTo>
                    <a:pt x="2316" y="11"/>
                    <a:pt x="2287" y="1"/>
                    <a:pt x="22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" name="Google Shape;97;p15"/>
          <p:cNvGrpSpPr/>
          <p:nvPr/>
        </p:nvGrpSpPr>
        <p:grpSpPr>
          <a:xfrm rot="478948">
            <a:off x="277440" y="445761"/>
            <a:ext cx="160368" cy="193469"/>
            <a:chOff x="1096838" y="391396"/>
            <a:chExt cx="245538" cy="296218"/>
          </a:xfrm>
        </p:grpSpPr>
        <p:sp>
          <p:nvSpPr>
            <p:cNvPr id="98" name="Google Shape;98;p15"/>
            <p:cNvSpPr/>
            <p:nvPr/>
          </p:nvSpPr>
          <p:spPr>
            <a:xfrm>
              <a:off x="1096838" y="391396"/>
              <a:ext cx="245538" cy="296218"/>
            </a:xfrm>
            <a:custGeom>
              <a:avLst/>
              <a:gdLst/>
              <a:ahLst/>
              <a:cxnLst/>
              <a:rect l="l" t="t" r="r" b="b"/>
              <a:pathLst>
                <a:path w="5620" h="6780" extrusionOk="0">
                  <a:moveTo>
                    <a:pt x="2259" y="1"/>
                  </a:moveTo>
                  <a:cubicBezTo>
                    <a:pt x="2201" y="1"/>
                    <a:pt x="2143" y="42"/>
                    <a:pt x="2153" y="116"/>
                  </a:cubicBezTo>
                  <a:cubicBezTo>
                    <a:pt x="2272" y="930"/>
                    <a:pt x="2257" y="1818"/>
                    <a:pt x="1847" y="2554"/>
                  </a:cubicBezTo>
                  <a:cubicBezTo>
                    <a:pt x="1495" y="3189"/>
                    <a:pt x="848" y="3674"/>
                    <a:pt x="107" y="3687"/>
                  </a:cubicBezTo>
                  <a:cubicBezTo>
                    <a:pt x="20" y="3689"/>
                    <a:pt x="1" y="3774"/>
                    <a:pt x="34" y="3836"/>
                  </a:cubicBezTo>
                  <a:cubicBezTo>
                    <a:pt x="19" y="3899"/>
                    <a:pt x="62" y="3982"/>
                    <a:pt x="146" y="3982"/>
                  </a:cubicBezTo>
                  <a:cubicBezTo>
                    <a:pt x="147" y="3982"/>
                    <a:pt x="148" y="3982"/>
                    <a:pt x="148" y="3982"/>
                  </a:cubicBezTo>
                  <a:cubicBezTo>
                    <a:pt x="249" y="3979"/>
                    <a:pt x="351" y="3977"/>
                    <a:pt x="453" y="3977"/>
                  </a:cubicBezTo>
                  <a:cubicBezTo>
                    <a:pt x="720" y="3977"/>
                    <a:pt x="989" y="3993"/>
                    <a:pt x="1248" y="4058"/>
                  </a:cubicBezTo>
                  <a:cubicBezTo>
                    <a:pt x="1603" y="4149"/>
                    <a:pt x="1901" y="4350"/>
                    <a:pt x="2126" y="4637"/>
                  </a:cubicBezTo>
                  <a:cubicBezTo>
                    <a:pt x="2599" y="5240"/>
                    <a:pt x="2713" y="6028"/>
                    <a:pt x="3026" y="6713"/>
                  </a:cubicBezTo>
                  <a:cubicBezTo>
                    <a:pt x="3034" y="6733"/>
                    <a:pt x="3046" y="6745"/>
                    <a:pt x="3061" y="6755"/>
                  </a:cubicBezTo>
                  <a:cubicBezTo>
                    <a:pt x="3079" y="6772"/>
                    <a:pt x="3103" y="6780"/>
                    <a:pt x="3128" y="6780"/>
                  </a:cubicBezTo>
                  <a:cubicBezTo>
                    <a:pt x="3186" y="6780"/>
                    <a:pt x="3248" y="6738"/>
                    <a:pt x="3243" y="6663"/>
                  </a:cubicBezTo>
                  <a:cubicBezTo>
                    <a:pt x="3196" y="5884"/>
                    <a:pt x="3194" y="5037"/>
                    <a:pt x="3637" y="4360"/>
                  </a:cubicBezTo>
                  <a:cubicBezTo>
                    <a:pt x="4063" y="3706"/>
                    <a:pt x="4799" y="3517"/>
                    <a:pt x="5519" y="3367"/>
                  </a:cubicBezTo>
                  <a:cubicBezTo>
                    <a:pt x="5600" y="3349"/>
                    <a:pt x="5619" y="3265"/>
                    <a:pt x="5594" y="3208"/>
                  </a:cubicBezTo>
                  <a:cubicBezTo>
                    <a:pt x="5608" y="3151"/>
                    <a:pt x="5584" y="3086"/>
                    <a:pt x="5508" y="3084"/>
                  </a:cubicBezTo>
                  <a:cubicBezTo>
                    <a:pt x="4752" y="3067"/>
                    <a:pt x="3924" y="2962"/>
                    <a:pt x="3351" y="2418"/>
                  </a:cubicBezTo>
                  <a:cubicBezTo>
                    <a:pt x="2720" y="1820"/>
                    <a:pt x="2545" y="921"/>
                    <a:pt x="2387" y="104"/>
                  </a:cubicBezTo>
                  <a:cubicBezTo>
                    <a:pt x="2380" y="69"/>
                    <a:pt x="2361" y="45"/>
                    <a:pt x="2336" y="32"/>
                  </a:cubicBezTo>
                  <a:cubicBezTo>
                    <a:pt x="2316" y="11"/>
                    <a:pt x="2287" y="1"/>
                    <a:pt x="2259" y="1"/>
                  </a:cubicBezTo>
                  <a:close/>
                </a:path>
              </a:pathLst>
            </a:custGeom>
            <a:solidFill>
              <a:schemeClr val="accent4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28575" dir="2400000" algn="bl" rotWithShape="0">
                <a:schemeClr val="dk1">
                  <a:alpha val="6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5"/>
            <p:cNvSpPr/>
            <p:nvPr/>
          </p:nvSpPr>
          <p:spPr>
            <a:xfrm>
              <a:off x="1096838" y="391396"/>
              <a:ext cx="245538" cy="296218"/>
            </a:xfrm>
            <a:custGeom>
              <a:avLst/>
              <a:gdLst/>
              <a:ahLst/>
              <a:cxnLst/>
              <a:rect l="l" t="t" r="r" b="b"/>
              <a:pathLst>
                <a:path w="5620" h="6780" extrusionOk="0">
                  <a:moveTo>
                    <a:pt x="2259" y="1"/>
                  </a:moveTo>
                  <a:cubicBezTo>
                    <a:pt x="2201" y="1"/>
                    <a:pt x="2143" y="42"/>
                    <a:pt x="2153" y="116"/>
                  </a:cubicBezTo>
                  <a:cubicBezTo>
                    <a:pt x="2272" y="930"/>
                    <a:pt x="2257" y="1818"/>
                    <a:pt x="1847" y="2554"/>
                  </a:cubicBezTo>
                  <a:cubicBezTo>
                    <a:pt x="1495" y="3189"/>
                    <a:pt x="848" y="3674"/>
                    <a:pt x="107" y="3687"/>
                  </a:cubicBezTo>
                  <a:cubicBezTo>
                    <a:pt x="20" y="3689"/>
                    <a:pt x="1" y="3774"/>
                    <a:pt x="34" y="3836"/>
                  </a:cubicBezTo>
                  <a:cubicBezTo>
                    <a:pt x="19" y="3899"/>
                    <a:pt x="62" y="3982"/>
                    <a:pt x="146" y="3982"/>
                  </a:cubicBezTo>
                  <a:cubicBezTo>
                    <a:pt x="147" y="3982"/>
                    <a:pt x="148" y="3982"/>
                    <a:pt x="148" y="3982"/>
                  </a:cubicBezTo>
                  <a:cubicBezTo>
                    <a:pt x="249" y="3979"/>
                    <a:pt x="351" y="3977"/>
                    <a:pt x="453" y="3977"/>
                  </a:cubicBezTo>
                  <a:cubicBezTo>
                    <a:pt x="720" y="3977"/>
                    <a:pt x="989" y="3993"/>
                    <a:pt x="1248" y="4058"/>
                  </a:cubicBezTo>
                  <a:cubicBezTo>
                    <a:pt x="1603" y="4149"/>
                    <a:pt x="1901" y="4350"/>
                    <a:pt x="2126" y="4637"/>
                  </a:cubicBezTo>
                  <a:cubicBezTo>
                    <a:pt x="2599" y="5240"/>
                    <a:pt x="2713" y="6028"/>
                    <a:pt x="3026" y="6713"/>
                  </a:cubicBezTo>
                  <a:cubicBezTo>
                    <a:pt x="3034" y="6733"/>
                    <a:pt x="3046" y="6745"/>
                    <a:pt x="3061" y="6755"/>
                  </a:cubicBezTo>
                  <a:cubicBezTo>
                    <a:pt x="3079" y="6772"/>
                    <a:pt x="3103" y="6780"/>
                    <a:pt x="3128" y="6780"/>
                  </a:cubicBezTo>
                  <a:cubicBezTo>
                    <a:pt x="3186" y="6780"/>
                    <a:pt x="3248" y="6738"/>
                    <a:pt x="3243" y="6663"/>
                  </a:cubicBezTo>
                  <a:cubicBezTo>
                    <a:pt x="3196" y="5884"/>
                    <a:pt x="3194" y="5037"/>
                    <a:pt x="3637" y="4360"/>
                  </a:cubicBezTo>
                  <a:cubicBezTo>
                    <a:pt x="4063" y="3706"/>
                    <a:pt x="4799" y="3517"/>
                    <a:pt x="5519" y="3367"/>
                  </a:cubicBezTo>
                  <a:cubicBezTo>
                    <a:pt x="5600" y="3349"/>
                    <a:pt x="5619" y="3265"/>
                    <a:pt x="5594" y="3208"/>
                  </a:cubicBezTo>
                  <a:cubicBezTo>
                    <a:pt x="5608" y="3151"/>
                    <a:pt x="5584" y="3086"/>
                    <a:pt x="5508" y="3084"/>
                  </a:cubicBezTo>
                  <a:cubicBezTo>
                    <a:pt x="4752" y="3067"/>
                    <a:pt x="3924" y="2962"/>
                    <a:pt x="3351" y="2418"/>
                  </a:cubicBezTo>
                  <a:cubicBezTo>
                    <a:pt x="2720" y="1820"/>
                    <a:pt x="2545" y="921"/>
                    <a:pt x="2387" y="104"/>
                  </a:cubicBezTo>
                  <a:cubicBezTo>
                    <a:pt x="2380" y="69"/>
                    <a:pt x="2361" y="45"/>
                    <a:pt x="2336" y="32"/>
                  </a:cubicBezTo>
                  <a:cubicBezTo>
                    <a:pt x="2316" y="11"/>
                    <a:pt x="2287" y="1"/>
                    <a:pt x="22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"/>
              <a:buNone/>
              <a:defRPr sz="3500" b="1">
                <a:solidFill>
                  <a:schemeClr val="dk2"/>
                </a:solidFill>
                <a:latin typeface="Fredoka"/>
                <a:ea typeface="Fredoka"/>
                <a:cs typeface="Fredoka"/>
                <a:sym typeface="Fredok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"/>
              <a:buNone/>
              <a:defRPr sz="3500" b="1">
                <a:solidFill>
                  <a:schemeClr val="dk2"/>
                </a:solidFill>
                <a:latin typeface="Fredoka"/>
                <a:ea typeface="Fredoka"/>
                <a:cs typeface="Fredoka"/>
                <a:sym typeface="Fredok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"/>
              <a:buNone/>
              <a:defRPr sz="3500" b="1">
                <a:solidFill>
                  <a:schemeClr val="dk2"/>
                </a:solidFill>
                <a:latin typeface="Fredoka"/>
                <a:ea typeface="Fredoka"/>
                <a:cs typeface="Fredoka"/>
                <a:sym typeface="Fredok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"/>
              <a:buNone/>
              <a:defRPr sz="3500" b="1">
                <a:solidFill>
                  <a:schemeClr val="dk2"/>
                </a:solidFill>
                <a:latin typeface="Fredoka"/>
                <a:ea typeface="Fredoka"/>
                <a:cs typeface="Fredoka"/>
                <a:sym typeface="Fredok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"/>
              <a:buNone/>
              <a:defRPr sz="3500" b="1">
                <a:solidFill>
                  <a:schemeClr val="dk2"/>
                </a:solidFill>
                <a:latin typeface="Fredoka"/>
                <a:ea typeface="Fredoka"/>
                <a:cs typeface="Fredoka"/>
                <a:sym typeface="Fredok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"/>
              <a:buNone/>
              <a:defRPr sz="3500" b="1">
                <a:solidFill>
                  <a:schemeClr val="dk2"/>
                </a:solidFill>
                <a:latin typeface="Fredoka"/>
                <a:ea typeface="Fredoka"/>
                <a:cs typeface="Fredoka"/>
                <a:sym typeface="Fredok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"/>
              <a:buNone/>
              <a:defRPr sz="3500" b="1">
                <a:solidFill>
                  <a:schemeClr val="dk2"/>
                </a:solidFill>
                <a:latin typeface="Fredoka"/>
                <a:ea typeface="Fredoka"/>
                <a:cs typeface="Fredoka"/>
                <a:sym typeface="Fredok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"/>
              <a:buNone/>
              <a:defRPr sz="3500" b="1">
                <a:solidFill>
                  <a:schemeClr val="dk2"/>
                </a:solidFill>
                <a:latin typeface="Fredoka"/>
                <a:ea typeface="Fredoka"/>
                <a:cs typeface="Fredoka"/>
                <a:sym typeface="Fredok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"/>
              <a:buNone/>
              <a:defRPr sz="3500" b="1">
                <a:solidFill>
                  <a:schemeClr val="dk2"/>
                </a:solidFill>
                <a:latin typeface="Fredoka"/>
                <a:ea typeface="Fredoka"/>
                <a:cs typeface="Fredoka"/>
                <a:sym typeface="Fredok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Char char="●"/>
              <a:defRPr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Char char="○"/>
              <a:defRPr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Char char="■"/>
              <a:defRPr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Char char="●"/>
              <a:defRPr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Char char="○"/>
              <a:defRPr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Char char="■"/>
              <a:defRPr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Char char="●"/>
              <a:defRPr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Char char="○"/>
              <a:defRPr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Char char="■"/>
              <a:defRPr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7" r:id="rId6"/>
    <p:sldLayoutId id="2147483658" r:id="rId7"/>
    <p:sldLayoutId id="2147483659" r:id="rId8"/>
    <p:sldLayoutId id="2147483661" r:id="rId9"/>
    <p:sldLayoutId id="2147483674" r:id="rId10"/>
    <p:sldLayoutId id="2147483680" r:id="rId11"/>
    <p:sldLayoutId id="2147483681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3"/>
          <p:cNvSpPr/>
          <p:nvPr/>
        </p:nvSpPr>
        <p:spPr>
          <a:xfrm flipH="1">
            <a:off x="6336262" y="4141953"/>
            <a:ext cx="2819023" cy="1001611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1" name="Google Shape;251;p33"/>
          <p:cNvGrpSpPr/>
          <p:nvPr/>
        </p:nvGrpSpPr>
        <p:grpSpPr>
          <a:xfrm flipH="1">
            <a:off x="430124" y="391368"/>
            <a:ext cx="391072" cy="446384"/>
            <a:chOff x="361450" y="1470619"/>
            <a:chExt cx="355100" cy="405325"/>
          </a:xfrm>
        </p:grpSpPr>
        <p:sp>
          <p:nvSpPr>
            <p:cNvPr id="252" name="Google Shape;252;p33"/>
            <p:cNvSpPr/>
            <p:nvPr/>
          </p:nvSpPr>
          <p:spPr>
            <a:xfrm>
              <a:off x="361450" y="1470619"/>
              <a:ext cx="355100" cy="405325"/>
            </a:xfrm>
            <a:custGeom>
              <a:avLst/>
              <a:gdLst/>
              <a:ahLst/>
              <a:cxnLst/>
              <a:rect l="l" t="t" r="r" b="b"/>
              <a:pathLst>
                <a:path w="14204" h="16213" extrusionOk="0">
                  <a:moveTo>
                    <a:pt x="342" y="1"/>
                  </a:moveTo>
                  <a:cubicBezTo>
                    <a:pt x="170" y="1"/>
                    <a:pt x="0" y="127"/>
                    <a:pt x="54" y="341"/>
                  </a:cubicBezTo>
                  <a:cubicBezTo>
                    <a:pt x="417" y="1777"/>
                    <a:pt x="812" y="3208"/>
                    <a:pt x="1328" y="4597"/>
                  </a:cubicBezTo>
                  <a:cubicBezTo>
                    <a:pt x="2207" y="6962"/>
                    <a:pt x="3476" y="9213"/>
                    <a:pt x="5422" y="10859"/>
                  </a:cubicBezTo>
                  <a:cubicBezTo>
                    <a:pt x="7036" y="12225"/>
                    <a:pt x="9061" y="13116"/>
                    <a:pt x="11176" y="13116"/>
                  </a:cubicBezTo>
                  <a:cubicBezTo>
                    <a:pt x="11358" y="13116"/>
                    <a:pt x="11541" y="13109"/>
                    <a:pt x="11724" y="13096"/>
                  </a:cubicBezTo>
                  <a:cubicBezTo>
                    <a:pt x="12366" y="14057"/>
                    <a:pt x="12972" y="15044"/>
                    <a:pt x="13535" y="16056"/>
                  </a:cubicBezTo>
                  <a:cubicBezTo>
                    <a:pt x="13597" y="16166"/>
                    <a:pt x="13696" y="16212"/>
                    <a:pt x="13796" y="16212"/>
                  </a:cubicBezTo>
                  <a:cubicBezTo>
                    <a:pt x="14000" y="16212"/>
                    <a:pt x="14203" y="16018"/>
                    <a:pt x="14076" y="15789"/>
                  </a:cubicBezTo>
                  <a:cubicBezTo>
                    <a:pt x="13527" y="14806"/>
                    <a:pt x="12940" y="13846"/>
                    <a:pt x="12319" y="12910"/>
                  </a:cubicBezTo>
                  <a:cubicBezTo>
                    <a:pt x="12374" y="12852"/>
                    <a:pt x="12404" y="12769"/>
                    <a:pt x="12388" y="12668"/>
                  </a:cubicBezTo>
                  <a:cubicBezTo>
                    <a:pt x="12189" y="11407"/>
                    <a:pt x="11833" y="10174"/>
                    <a:pt x="11334" y="8999"/>
                  </a:cubicBezTo>
                  <a:cubicBezTo>
                    <a:pt x="9405" y="4464"/>
                    <a:pt x="5312" y="1085"/>
                    <a:pt x="505" y="15"/>
                  </a:cubicBezTo>
                  <a:cubicBezTo>
                    <a:pt x="494" y="12"/>
                    <a:pt x="485" y="11"/>
                    <a:pt x="475" y="11"/>
                  </a:cubicBezTo>
                  <a:cubicBezTo>
                    <a:pt x="461" y="11"/>
                    <a:pt x="447" y="13"/>
                    <a:pt x="433" y="13"/>
                  </a:cubicBezTo>
                  <a:cubicBezTo>
                    <a:pt x="404" y="5"/>
                    <a:pt x="373" y="1"/>
                    <a:pt x="342" y="1"/>
                  </a:cubicBezTo>
                  <a:close/>
                </a:path>
              </a:pathLst>
            </a:custGeom>
            <a:solidFill>
              <a:schemeClr val="accent4"/>
            </a:solidFill>
            <a:ln w="1143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9050" dir="2400000" algn="bl" rotWithShape="0">
                <a:schemeClr val="dk1">
                  <a:alpha val="6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3" name="Google Shape;253;p33"/>
            <p:cNvGrpSpPr/>
            <p:nvPr/>
          </p:nvGrpSpPr>
          <p:grpSpPr>
            <a:xfrm>
              <a:off x="361450" y="1470631"/>
              <a:ext cx="355100" cy="405300"/>
              <a:chOff x="420850" y="2499075"/>
              <a:chExt cx="355100" cy="405300"/>
            </a:xfrm>
          </p:grpSpPr>
          <p:sp>
            <p:nvSpPr>
              <p:cNvPr id="254" name="Google Shape;254;p33"/>
              <p:cNvSpPr/>
              <p:nvPr/>
            </p:nvSpPr>
            <p:spPr>
              <a:xfrm>
                <a:off x="420850" y="2499075"/>
                <a:ext cx="310475" cy="327925"/>
              </a:xfrm>
              <a:custGeom>
                <a:avLst/>
                <a:gdLst/>
                <a:ahLst/>
                <a:cxnLst/>
                <a:rect l="l" t="t" r="r" b="b"/>
                <a:pathLst>
                  <a:path w="12419" h="13117" extrusionOk="0">
                    <a:moveTo>
                      <a:pt x="11729" y="12430"/>
                    </a:moveTo>
                    <a:cubicBezTo>
                      <a:pt x="11732" y="12448"/>
                      <a:pt x="11737" y="12467"/>
                      <a:pt x="11740" y="12484"/>
                    </a:cubicBezTo>
                    <a:cubicBezTo>
                      <a:pt x="11731" y="12485"/>
                      <a:pt x="11722" y="12485"/>
                      <a:pt x="11713" y="12485"/>
                    </a:cubicBezTo>
                    <a:cubicBezTo>
                      <a:pt x="11704" y="12485"/>
                      <a:pt x="11695" y="12485"/>
                      <a:pt x="11686" y="12486"/>
                    </a:cubicBezTo>
                    <a:cubicBezTo>
                      <a:pt x="11700" y="12467"/>
                      <a:pt x="11716" y="12449"/>
                      <a:pt x="11729" y="12430"/>
                    </a:cubicBezTo>
                    <a:close/>
                    <a:moveTo>
                      <a:pt x="342" y="0"/>
                    </a:moveTo>
                    <a:cubicBezTo>
                      <a:pt x="169" y="0"/>
                      <a:pt x="0" y="125"/>
                      <a:pt x="54" y="340"/>
                    </a:cubicBezTo>
                    <a:cubicBezTo>
                      <a:pt x="417" y="1776"/>
                      <a:pt x="811" y="3207"/>
                      <a:pt x="1328" y="4596"/>
                    </a:cubicBezTo>
                    <a:cubicBezTo>
                      <a:pt x="2205" y="6961"/>
                      <a:pt x="3476" y="9212"/>
                      <a:pt x="5420" y="10858"/>
                    </a:cubicBezTo>
                    <a:cubicBezTo>
                      <a:pt x="7035" y="12225"/>
                      <a:pt x="9060" y="13116"/>
                      <a:pt x="11176" y="13116"/>
                    </a:cubicBezTo>
                    <a:cubicBezTo>
                      <a:pt x="11438" y="13116"/>
                      <a:pt x="11701" y="13103"/>
                      <a:pt x="11965" y="13074"/>
                    </a:cubicBezTo>
                    <a:cubicBezTo>
                      <a:pt x="12029" y="13066"/>
                      <a:pt x="12073" y="13043"/>
                      <a:pt x="12111" y="13011"/>
                    </a:cubicBezTo>
                    <a:cubicBezTo>
                      <a:pt x="12270" y="12993"/>
                      <a:pt x="12419" y="12870"/>
                      <a:pt x="12387" y="12667"/>
                    </a:cubicBezTo>
                    <a:cubicBezTo>
                      <a:pt x="12187" y="11406"/>
                      <a:pt x="11833" y="10173"/>
                      <a:pt x="11334" y="8998"/>
                    </a:cubicBezTo>
                    <a:cubicBezTo>
                      <a:pt x="9403" y="4463"/>
                      <a:pt x="5313" y="1086"/>
                      <a:pt x="505" y="14"/>
                    </a:cubicBezTo>
                    <a:cubicBezTo>
                      <a:pt x="493" y="12"/>
                      <a:pt x="482" y="11"/>
                      <a:pt x="472" y="11"/>
                    </a:cubicBezTo>
                    <a:cubicBezTo>
                      <a:pt x="458" y="11"/>
                      <a:pt x="445" y="12"/>
                      <a:pt x="432" y="12"/>
                    </a:cubicBezTo>
                    <a:cubicBezTo>
                      <a:pt x="403" y="4"/>
                      <a:pt x="372" y="0"/>
                      <a:pt x="34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33"/>
              <p:cNvSpPr/>
              <p:nvPr/>
            </p:nvSpPr>
            <p:spPr>
              <a:xfrm>
                <a:off x="504400" y="2585525"/>
                <a:ext cx="271550" cy="318850"/>
              </a:xfrm>
              <a:custGeom>
                <a:avLst/>
                <a:gdLst/>
                <a:ahLst/>
                <a:cxnLst/>
                <a:rect l="l" t="t" r="r" b="b"/>
                <a:pathLst>
                  <a:path w="10862" h="12754" extrusionOk="0">
                    <a:moveTo>
                      <a:pt x="405" y="0"/>
                    </a:moveTo>
                    <a:cubicBezTo>
                      <a:pt x="172" y="0"/>
                      <a:pt x="1" y="369"/>
                      <a:pt x="240" y="569"/>
                    </a:cubicBezTo>
                    <a:cubicBezTo>
                      <a:pt x="4256" y="3930"/>
                      <a:pt x="7641" y="8024"/>
                      <a:pt x="10193" y="12597"/>
                    </a:cubicBezTo>
                    <a:cubicBezTo>
                      <a:pt x="10255" y="12707"/>
                      <a:pt x="10354" y="12753"/>
                      <a:pt x="10453" y="12753"/>
                    </a:cubicBezTo>
                    <a:cubicBezTo>
                      <a:pt x="10657" y="12753"/>
                      <a:pt x="10861" y="12559"/>
                      <a:pt x="10734" y="12330"/>
                    </a:cubicBezTo>
                    <a:cubicBezTo>
                      <a:pt x="8127" y="7659"/>
                      <a:pt x="4677" y="3500"/>
                      <a:pt x="573" y="67"/>
                    </a:cubicBezTo>
                    <a:cubicBezTo>
                      <a:pt x="517" y="20"/>
                      <a:pt x="459" y="0"/>
                      <a:pt x="40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56" name="Google Shape;256;p33"/>
          <p:cNvSpPr txBox="1">
            <a:spLocks noGrp="1"/>
          </p:cNvSpPr>
          <p:nvPr>
            <p:ph type="ctrTitle"/>
          </p:nvPr>
        </p:nvSpPr>
        <p:spPr>
          <a:xfrm>
            <a:off x="220980" y="799518"/>
            <a:ext cx="5797489" cy="266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dirty="0">
                <a:solidFill>
                  <a:schemeClr val="dk2"/>
                </a:solidFill>
              </a:rPr>
            </a:br>
            <a:r>
              <a:rPr lang="en-US" sz="7200" dirty="0">
                <a:solidFill>
                  <a:schemeClr val="dk1"/>
                </a:solidFill>
              </a:rPr>
              <a:t>SMART DUSTBIN</a:t>
            </a:r>
            <a:endParaRPr lang="en-US" dirty="0">
              <a:solidFill>
                <a:schemeClr val="dk1"/>
              </a:solidFill>
            </a:endParaRPr>
          </a:p>
        </p:txBody>
      </p:sp>
      <p:grpSp>
        <p:nvGrpSpPr>
          <p:cNvPr id="258" name="Google Shape;258;p33"/>
          <p:cNvGrpSpPr/>
          <p:nvPr/>
        </p:nvGrpSpPr>
        <p:grpSpPr>
          <a:xfrm>
            <a:off x="6254925" y="391384"/>
            <a:ext cx="245538" cy="296218"/>
            <a:chOff x="1096838" y="391396"/>
            <a:chExt cx="245538" cy="296218"/>
          </a:xfrm>
        </p:grpSpPr>
        <p:sp>
          <p:nvSpPr>
            <p:cNvPr id="259" name="Google Shape;259;p33"/>
            <p:cNvSpPr/>
            <p:nvPr/>
          </p:nvSpPr>
          <p:spPr>
            <a:xfrm>
              <a:off x="1096838" y="391396"/>
              <a:ext cx="245538" cy="296218"/>
            </a:xfrm>
            <a:custGeom>
              <a:avLst/>
              <a:gdLst/>
              <a:ahLst/>
              <a:cxnLst/>
              <a:rect l="l" t="t" r="r" b="b"/>
              <a:pathLst>
                <a:path w="5620" h="6780" extrusionOk="0">
                  <a:moveTo>
                    <a:pt x="2259" y="1"/>
                  </a:moveTo>
                  <a:cubicBezTo>
                    <a:pt x="2201" y="1"/>
                    <a:pt x="2143" y="42"/>
                    <a:pt x="2153" y="116"/>
                  </a:cubicBezTo>
                  <a:cubicBezTo>
                    <a:pt x="2272" y="930"/>
                    <a:pt x="2257" y="1818"/>
                    <a:pt x="1847" y="2554"/>
                  </a:cubicBezTo>
                  <a:cubicBezTo>
                    <a:pt x="1495" y="3189"/>
                    <a:pt x="848" y="3674"/>
                    <a:pt x="107" y="3687"/>
                  </a:cubicBezTo>
                  <a:cubicBezTo>
                    <a:pt x="20" y="3689"/>
                    <a:pt x="1" y="3774"/>
                    <a:pt x="34" y="3836"/>
                  </a:cubicBezTo>
                  <a:cubicBezTo>
                    <a:pt x="19" y="3899"/>
                    <a:pt x="62" y="3982"/>
                    <a:pt x="146" y="3982"/>
                  </a:cubicBezTo>
                  <a:cubicBezTo>
                    <a:pt x="147" y="3982"/>
                    <a:pt x="148" y="3982"/>
                    <a:pt x="148" y="3982"/>
                  </a:cubicBezTo>
                  <a:cubicBezTo>
                    <a:pt x="249" y="3979"/>
                    <a:pt x="351" y="3977"/>
                    <a:pt x="453" y="3977"/>
                  </a:cubicBezTo>
                  <a:cubicBezTo>
                    <a:pt x="720" y="3977"/>
                    <a:pt x="989" y="3993"/>
                    <a:pt x="1248" y="4058"/>
                  </a:cubicBezTo>
                  <a:cubicBezTo>
                    <a:pt x="1603" y="4149"/>
                    <a:pt x="1901" y="4350"/>
                    <a:pt x="2126" y="4637"/>
                  </a:cubicBezTo>
                  <a:cubicBezTo>
                    <a:pt x="2599" y="5240"/>
                    <a:pt x="2713" y="6028"/>
                    <a:pt x="3026" y="6713"/>
                  </a:cubicBezTo>
                  <a:cubicBezTo>
                    <a:pt x="3034" y="6733"/>
                    <a:pt x="3046" y="6745"/>
                    <a:pt x="3061" y="6755"/>
                  </a:cubicBezTo>
                  <a:cubicBezTo>
                    <a:pt x="3079" y="6772"/>
                    <a:pt x="3103" y="6780"/>
                    <a:pt x="3128" y="6780"/>
                  </a:cubicBezTo>
                  <a:cubicBezTo>
                    <a:pt x="3186" y="6780"/>
                    <a:pt x="3248" y="6738"/>
                    <a:pt x="3243" y="6663"/>
                  </a:cubicBezTo>
                  <a:cubicBezTo>
                    <a:pt x="3196" y="5884"/>
                    <a:pt x="3194" y="5037"/>
                    <a:pt x="3637" y="4360"/>
                  </a:cubicBezTo>
                  <a:cubicBezTo>
                    <a:pt x="4063" y="3706"/>
                    <a:pt x="4799" y="3517"/>
                    <a:pt x="5519" y="3367"/>
                  </a:cubicBezTo>
                  <a:cubicBezTo>
                    <a:pt x="5600" y="3349"/>
                    <a:pt x="5619" y="3265"/>
                    <a:pt x="5594" y="3208"/>
                  </a:cubicBezTo>
                  <a:cubicBezTo>
                    <a:pt x="5608" y="3151"/>
                    <a:pt x="5584" y="3086"/>
                    <a:pt x="5508" y="3084"/>
                  </a:cubicBezTo>
                  <a:cubicBezTo>
                    <a:pt x="4752" y="3067"/>
                    <a:pt x="3924" y="2962"/>
                    <a:pt x="3351" y="2418"/>
                  </a:cubicBezTo>
                  <a:cubicBezTo>
                    <a:pt x="2720" y="1820"/>
                    <a:pt x="2545" y="921"/>
                    <a:pt x="2387" y="104"/>
                  </a:cubicBezTo>
                  <a:cubicBezTo>
                    <a:pt x="2380" y="69"/>
                    <a:pt x="2361" y="45"/>
                    <a:pt x="2336" y="32"/>
                  </a:cubicBezTo>
                  <a:cubicBezTo>
                    <a:pt x="2316" y="11"/>
                    <a:pt x="2287" y="1"/>
                    <a:pt x="2259" y="1"/>
                  </a:cubicBezTo>
                  <a:close/>
                </a:path>
              </a:pathLst>
            </a:custGeom>
            <a:solidFill>
              <a:schemeClr val="accent4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28575" dir="2400000" algn="bl" rotWithShape="0">
                <a:schemeClr val="dk1">
                  <a:alpha val="6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3"/>
            <p:cNvSpPr/>
            <p:nvPr/>
          </p:nvSpPr>
          <p:spPr>
            <a:xfrm>
              <a:off x="1096838" y="391396"/>
              <a:ext cx="245538" cy="296218"/>
            </a:xfrm>
            <a:custGeom>
              <a:avLst/>
              <a:gdLst/>
              <a:ahLst/>
              <a:cxnLst/>
              <a:rect l="l" t="t" r="r" b="b"/>
              <a:pathLst>
                <a:path w="5620" h="6780" extrusionOk="0">
                  <a:moveTo>
                    <a:pt x="2259" y="1"/>
                  </a:moveTo>
                  <a:cubicBezTo>
                    <a:pt x="2201" y="1"/>
                    <a:pt x="2143" y="42"/>
                    <a:pt x="2153" y="116"/>
                  </a:cubicBezTo>
                  <a:cubicBezTo>
                    <a:pt x="2272" y="930"/>
                    <a:pt x="2257" y="1818"/>
                    <a:pt x="1847" y="2554"/>
                  </a:cubicBezTo>
                  <a:cubicBezTo>
                    <a:pt x="1495" y="3189"/>
                    <a:pt x="848" y="3674"/>
                    <a:pt x="107" y="3687"/>
                  </a:cubicBezTo>
                  <a:cubicBezTo>
                    <a:pt x="20" y="3689"/>
                    <a:pt x="1" y="3774"/>
                    <a:pt x="34" y="3836"/>
                  </a:cubicBezTo>
                  <a:cubicBezTo>
                    <a:pt x="19" y="3899"/>
                    <a:pt x="62" y="3982"/>
                    <a:pt x="146" y="3982"/>
                  </a:cubicBezTo>
                  <a:cubicBezTo>
                    <a:pt x="147" y="3982"/>
                    <a:pt x="148" y="3982"/>
                    <a:pt x="148" y="3982"/>
                  </a:cubicBezTo>
                  <a:cubicBezTo>
                    <a:pt x="249" y="3979"/>
                    <a:pt x="351" y="3977"/>
                    <a:pt x="453" y="3977"/>
                  </a:cubicBezTo>
                  <a:cubicBezTo>
                    <a:pt x="720" y="3977"/>
                    <a:pt x="989" y="3993"/>
                    <a:pt x="1248" y="4058"/>
                  </a:cubicBezTo>
                  <a:cubicBezTo>
                    <a:pt x="1603" y="4149"/>
                    <a:pt x="1901" y="4350"/>
                    <a:pt x="2126" y="4637"/>
                  </a:cubicBezTo>
                  <a:cubicBezTo>
                    <a:pt x="2599" y="5240"/>
                    <a:pt x="2713" y="6028"/>
                    <a:pt x="3026" y="6713"/>
                  </a:cubicBezTo>
                  <a:cubicBezTo>
                    <a:pt x="3034" y="6733"/>
                    <a:pt x="3046" y="6745"/>
                    <a:pt x="3061" y="6755"/>
                  </a:cubicBezTo>
                  <a:cubicBezTo>
                    <a:pt x="3079" y="6772"/>
                    <a:pt x="3103" y="6780"/>
                    <a:pt x="3128" y="6780"/>
                  </a:cubicBezTo>
                  <a:cubicBezTo>
                    <a:pt x="3186" y="6780"/>
                    <a:pt x="3248" y="6738"/>
                    <a:pt x="3243" y="6663"/>
                  </a:cubicBezTo>
                  <a:cubicBezTo>
                    <a:pt x="3196" y="5884"/>
                    <a:pt x="3194" y="5037"/>
                    <a:pt x="3637" y="4360"/>
                  </a:cubicBezTo>
                  <a:cubicBezTo>
                    <a:pt x="4063" y="3706"/>
                    <a:pt x="4799" y="3517"/>
                    <a:pt x="5519" y="3367"/>
                  </a:cubicBezTo>
                  <a:cubicBezTo>
                    <a:pt x="5600" y="3349"/>
                    <a:pt x="5619" y="3265"/>
                    <a:pt x="5594" y="3208"/>
                  </a:cubicBezTo>
                  <a:cubicBezTo>
                    <a:pt x="5608" y="3151"/>
                    <a:pt x="5584" y="3086"/>
                    <a:pt x="5508" y="3084"/>
                  </a:cubicBezTo>
                  <a:cubicBezTo>
                    <a:pt x="4752" y="3067"/>
                    <a:pt x="3924" y="2962"/>
                    <a:pt x="3351" y="2418"/>
                  </a:cubicBezTo>
                  <a:cubicBezTo>
                    <a:pt x="2720" y="1820"/>
                    <a:pt x="2545" y="921"/>
                    <a:pt x="2387" y="104"/>
                  </a:cubicBezTo>
                  <a:cubicBezTo>
                    <a:pt x="2380" y="69"/>
                    <a:pt x="2361" y="45"/>
                    <a:pt x="2336" y="32"/>
                  </a:cubicBezTo>
                  <a:cubicBezTo>
                    <a:pt x="2316" y="11"/>
                    <a:pt x="2287" y="1"/>
                    <a:pt x="22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1" name="Google Shape;261;p33"/>
          <p:cNvGrpSpPr/>
          <p:nvPr/>
        </p:nvGrpSpPr>
        <p:grpSpPr>
          <a:xfrm>
            <a:off x="6675975" y="981597"/>
            <a:ext cx="1773631" cy="2548580"/>
            <a:chOff x="7035534" y="1092586"/>
            <a:chExt cx="1395251" cy="2119498"/>
          </a:xfrm>
        </p:grpSpPr>
        <p:sp>
          <p:nvSpPr>
            <p:cNvPr id="262" name="Google Shape;262;p33"/>
            <p:cNvSpPr/>
            <p:nvPr/>
          </p:nvSpPr>
          <p:spPr>
            <a:xfrm>
              <a:off x="7035534" y="1092586"/>
              <a:ext cx="1395178" cy="2119498"/>
            </a:xfrm>
            <a:custGeom>
              <a:avLst/>
              <a:gdLst/>
              <a:ahLst/>
              <a:cxnLst/>
              <a:rect l="l" t="t" r="r" b="b"/>
              <a:pathLst>
                <a:path w="19181" h="29138" extrusionOk="0">
                  <a:moveTo>
                    <a:pt x="9952" y="1"/>
                  </a:moveTo>
                  <a:cubicBezTo>
                    <a:pt x="9847" y="1"/>
                    <a:pt x="9741" y="12"/>
                    <a:pt x="9635" y="35"/>
                  </a:cubicBezTo>
                  <a:lnTo>
                    <a:pt x="1585" y="1802"/>
                  </a:lnTo>
                  <a:cubicBezTo>
                    <a:pt x="784" y="1978"/>
                    <a:pt x="272" y="2778"/>
                    <a:pt x="448" y="3579"/>
                  </a:cubicBezTo>
                  <a:lnTo>
                    <a:pt x="575" y="7084"/>
                  </a:lnTo>
                  <a:lnTo>
                    <a:pt x="518" y="7097"/>
                  </a:lnTo>
                  <a:cubicBezTo>
                    <a:pt x="202" y="7165"/>
                    <a:pt x="1" y="7481"/>
                    <a:pt x="70" y="7795"/>
                  </a:cubicBezTo>
                  <a:lnTo>
                    <a:pt x="96" y="7914"/>
                  </a:lnTo>
                  <a:cubicBezTo>
                    <a:pt x="156" y="8186"/>
                    <a:pt x="401" y="8374"/>
                    <a:pt x="671" y="8374"/>
                  </a:cubicBezTo>
                  <a:cubicBezTo>
                    <a:pt x="712" y="8374"/>
                    <a:pt x="754" y="8370"/>
                    <a:pt x="795" y="8361"/>
                  </a:cubicBezTo>
                  <a:lnTo>
                    <a:pt x="1269" y="8256"/>
                  </a:lnTo>
                  <a:lnTo>
                    <a:pt x="1439" y="8748"/>
                  </a:lnTo>
                  <a:lnTo>
                    <a:pt x="1672" y="9427"/>
                  </a:lnTo>
                  <a:lnTo>
                    <a:pt x="2404" y="11556"/>
                  </a:lnTo>
                  <a:lnTo>
                    <a:pt x="2475" y="11767"/>
                  </a:lnTo>
                  <a:lnTo>
                    <a:pt x="3098" y="13580"/>
                  </a:lnTo>
                  <a:cubicBezTo>
                    <a:pt x="2881" y="13554"/>
                    <a:pt x="2673" y="13489"/>
                    <a:pt x="2494" y="13354"/>
                  </a:cubicBezTo>
                  <a:cubicBezTo>
                    <a:pt x="2126" y="13075"/>
                    <a:pt x="1980" y="12610"/>
                    <a:pt x="1848" y="12188"/>
                  </a:cubicBezTo>
                  <a:cubicBezTo>
                    <a:pt x="1842" y="12171"/>
                    <a:pt x="1831" y="12160"/>
                    <a:pt x="1817" y="12154"/>
                  </a:cubicBezTo>
                  <a:cubicBezTo>
                    <a:pt x="1807" y="12145"/>
                    <a:pt x="1794" y="12141"/>
                    <a:pt x="1781" y="12141"/>
                  </a:cubicBezTo>
                  <a:cubicBezTo>
                    <a:pt x="1749" y="12141"/>
                    <a:pt x="1715" y="12167"/>
                    <a:pt x="1726" y="12209"/>
                  </a:cubicBezTo>
                  <a:cubicBezTo>
                    <a:pt x="1836" y="12631"/>
                    <a:pt x="1882" y="13102"/>
                    <a:pt x="1709" y="13515"/>
                  </a:cubicBezTo>
                  <a:cubicBezTo>
                    <a:pt x="1560" y="13871"/>
                    <a:pt x="1247" y="14165"/>
                    <a:pt x="855" y="14217"/>
                  </a:cubicBezTo>
                  <a:cubicBezTo>
                    <a:pt x="809" y="14222"/>
                    <a:pt x="805" y="14270"/>
                    <a:pt x="825" y="14300"/>
                  </a:cubicBezTo>
                  <a:cubicBezTo>
                    <a:pt x="822" y="14331"/>
                    <a:pt x="846" y="14370"/>
                    <a:pt x="886" y="14370"/>
                  </a:cubicBezTo>
                  <a:cubicBezTo>
                    <a:pt x="889" y="14370"/>
                    <a:pt x="892" y="14370"/>
                    <a:pt x="895" y="14370"/>
                  </a:cubicBezTo>
                  <a:cubicBezTo>
                    <a:pt x="1029" y="14351"/>
                    <a:pt x="1166" y="14333"/>
                    <a:pt x="1303" y="14333"/>
                  </a:cubicBezTo>
                  <a:cubicBezTo>
                    <a:pt x="1362" y="14333"/>
                    <a:pt x="1422" y="14336"/>
                    <a:pt x="1480" y="14344"/>
                  </a:cubicBezTo>
                  <a:cubicBezTo>
                    <a:pt x="1674" y="14371"/>
                    <a:pt x="1842" y="14460"/>
                    <a:pt x="1979" y="14600"/>
                  </a:cubicBezTo>
                  <a:cubicBezTo>
                    <a:pt x="2264" y="14890"/>
                    <a:pt x="2372" y="15299"/>
                    <a:pt x="2577" y="15642"/>
                  </a:cubicBezTo>
                  <a:cubicBezTo>
                    <a:pt x="2583" y="15651"/>
                    <a:pt x="2589" y="15658"/>
                    <a:pt x="2597" y="15662"/>
                  </a:cubicBezTo>
                  <a:cubicBezTo>
                    <a:pt x="2606" y="15669"/>
                    <a:pt x="2617" y="15672"/>
                    <a:pt x="2628" y="15672"/>
                  </a:cubicBezTo>
                  <a:cubicBezTo>
                    <a:pt x="2661" y="15672"/>
                    <a:pt x="2696" y="15645"/>
                    <a:pt x="2689" y="15604"/>
                  </a:cubicBezTo>
                  <a:cubicBezTo>
                    <a:pt x="2618" y="15194"/>
                    <a:pt x="2567" y="14747"/>
                    <a:pt x="2761" y="14363"/>
                  </a:cubicBezTo>
                  <a:cubicBezTo>
                    <a:pt x="2864" y="14157"/>
                    <a:pt x="3027" y="14021"/>
                    <a:pt x="3216" y="13919"/>
                  </a:cubicBezTo>
                  <a:lnTo>
                    <a:pt x="3660" y="15215"/>
                  </a:lnTo>
                  <a:lnTo>
                    <a:pt x="3727" y="15408"/>
                  </a:lnTo>
                  <a:lnTo>
                    <a:pt x="4464" y="17556"/>
                  </a:lnTo>
                  <a:lnTo>
                    <a:pt x="4842" y="18654"/>
                  </a:lnTo>
                  <a:cubicBezTo>
                    <a:pt x="4302" y="18319"/>
                    <a:pt x="3841" y="17805"/>
                    <a:pt x="3419" y="17355"/>
                  </a:cubicBezTo>
                  <a:cubicBezTo>
                    <a:pt x="3146" y="17062"/>
                    <a:pt x="2780" y="16775"/>
                    <a:pt x="2375" y="16775"/>
                  </a:cubicBezTo>
                  <a:cubicBezTo>
                    <a:pt x="2272" y="16775"/>
                    <a:pt x="2166" y="16794"/>
                    <a:pt x="2058" y="16836"/>
                  </a:cubicBezTo>
                  <a:cubicBezTo>
                    <a:pt x="1547" y="17038"/>
                    <a:pt x="1522" y="17593"/>
                    <a:pt x="1736" y="18026"/>
                  </a:cubicBezTo>
                  <a:cubicBezTo>
                    <a:pt x="1972" y="18503"/>
                    <a:pt x="2423" y="18884"/>
                    <a:pt x="2807" y="19241"/>
                  </a:cubicBezTo>
                  <a:cubicBezTo>
                    <a:pt x="3232" y="19634"/>
                    <a:pt x="3674" y="20021"/>
                    <a:pt x="4014" y="20494"/>
                  </a:cubicBezTo>
                  <a:cubicBezTo>
                    <a:pt x="4713" y="21469"/>
                    <a:pt x="4923" y="22705"/>
                    <a:pt x="4845" y="23884"/>
                  </a:cubicBezTo>
                  <a:cubicBezTo>
                    <a:pt x="4753" y="25268"/>
                    <a:pt x="4266" y="26596"/>
                    <a:pt x="3795" y="27889"/>
                  </a:cubicBezTo>
                  <a:cubicBezTo>
                    <a:pt x="3795" y="27889"/>
                    <a:pt x="3639" y="28292"/>
                    <a:pt x="3769" y="28376"/>
                  </a:cubicBezTo>
                  <a:cubicBezTo>
                    <a:pt x="3891" y="28453"/>
                    <a:pt x="5536" y="29138"/>
                    <a:pt x="7981" y="29138"/>
                  </a:cubicBezTo>
                  <a:cubicBezTo>
                    <a:pt x="8148" y="29138"/>
                    <a:pt x="8319" y="29134"/>
                    <a:pt x="8493" y="29128"/>
                  </a:cubicBezTo>
                  <a:cubicBezTo>
                    <a:pt x="8493" y="29128"/>
                    <a:pt x="8653" y="29112"/>
                    <a:pt x="8626" y="28549"/>
                  </a:cubicBezTo>
                  <a:cubicBezTo>
                    <a:pt x="8756" y="27648"/>
                    <a:pt x="9018" y="26774"/>
                    <a:pt x="9404" y="25954"/>
                  </a:cubicBezTo>
                  <a:cubicBezTo>
                    <a:pt x="10157" y="25868"/>
                    <a:pt x="10887" y="25593"/>
                    <a:pt x="11505" y="25146"/>
                  </a:cubicBezTo>
                  <a:cubicBezTo>
                    <a:pt x="11550" y="25114"/>
                    <a:pt x="11532" y="25056"/>
                    <a:pt x="11497" y="25037"/>
                  </a:cubicBezTo>
                  <a:cubicBezTo>
                    <a:pt x="11656" y="24926"/>
                    <a:pt x="11810" y="24808"/>
                    <a:pt x="11957" y="24688"/>
                  </a:cubicBezTo>
                  <a:cubicBezTo>
                    <a:pt x="12906" y="23906"/>
                    <a:pt x="13688" y="22940"/>
                    <a:pt x="14659" y="22185"/>
                  </a:cubicBezTo>
                  <a:cubicBezTo>
                    <a:pt x="15626" y="21434"/>
                    <a:pt x="16730" y="20889"/>
                    <a:pt x="17755" y="20223"/>
                  </a:cubicBezTo>
                  <a:cubicBezTo>
                    <a:pt x="18009" y="20056"/>
                    <a:pt x="18258" y="19883"/>
                    <a:pt x="18497" y="19698"/>
                  </a:cubicBezTo>
                  <a:cubicBezTo>
                    <a:pt x="18710" y="19534"/>
                    <a:pt x="18927" y="19353"/>
                    <a:pt x="19046" y="19106"/>
                  </a:cubicBezTo>
                  <a:cubicBezTo>
                    <a:pt x="19160" y="18870"/>
                    <a:pt x="19181" y="18590"/>
                    <a:pt x="19054" y="18356"/>
                  </a:cubicBezTo>
                  <a:lnTo>
                    <a:pt x="19056" y="18356"/>
                  </a:lnTo>
                  <a:cubicBezTo>
                    <a:pt x="18980" y="18218"/>
                    <a:pt x="18861" y="18118"/>
                    <a:pt x="18724" y="18045"/>
                  </a:cubicBezTo>
                  <a:cubicBezTo>
                    <a:pt x="18740" y="18018"/>
                    <a:pt x="18738" y="17978"/>
                    <a:pt x="18702" y="17959"/>
                  </a:cubicBezTo>
                  <a:cubicBezTo>
                    <a:pt x="18537" y="17869"/>
                    <a:pt x="18363" y="17824"/>
                    <a:pt x="18183" y="17810"/>
                  </a:cubicBezTo>
                  <a:cubicBezTo>
                    <a:pt x="18508" y="17628"/>
                    <a:pt x="18870" y="17360"/>
                    <a:pt x="18781" y="16938"/>
                  </a:cubicBezTo>
                  <a:cubicBezTo>
                    <a:pt x="18690" y="16499"/>
                    <a:pt x="18244" y="16345"/>
                    <a:pt x="17843" y="16345"/>
                  </a:cubicBezTo>
                  <a:cubicBezTo>
                    <a:pt x="17806" y="16345"/>
                    <a:pt x="17769" y="16347"/>
                    <a:pt x="17733" y="16349"/>
                  </a:cubicBezTo>
                  <a:cubicBezTo>
                    <a:pt x="17739" y="16315"/>
                    <a:pt x="17723" y="16277"/>
                    <a:pt x="17682" y="16277"/>
                  </a:cubicBezTo>
                  <a:cubicBezTo>
                    <a:pt x="17679" y="16277"/>
                    <a:pt x="17676" y="16277"/>
                    <a:pt x="17673" y="16278"/>
                  </a:cubicBezTo>
                  <a:cubicBezTo>
                    <a:pt x="17324" y="16321"/>
                    <a:pt x="16990" y="16411"/>
                    <a:pt x="16668" y="16535"/>
                  </a:cubicBezTo>
                  <a:cubicBezTo>
                    <a:pt x="16900" y="16317"/>
                    <a:pt x="17127" y="16064"/>
                    <a:pt x="17152" y="15745"/>
                  </a:cubicBezTo>
                  <a:cubicBezTo>
                    <a:pt x="17178" y="15386"/>
                    <a:pt x="16897" y="15134"/>
                    <a:pt x="16570" y="15079"/>
                  </a:cubicBezTo>
                  <a:cubicBezTo>
                    <a:pt x="16599" y="15043"/>
                    <a:pt x="16573" y="14976"/>
                    <a:pt x="16521" y="14976"/>
                  </a:cubicBezTo>
                  <a:cubicBezTo>
                    <a:pt x="16516" y="14976"/>
                    <a:pt x="16510" y="14977"/>
                    <a:pt x="16503" y="14979"/>
                  </a:cubicBezTo>
                  <a:cubicBezTo>
                    <a:pt x="16097" y="15086"/>
                    <a:pt x="15704" y="15237"/>
                    <a:pt x="15331" y="15424"/>
                  </a:cubicBezTo>
                  <a:cubicBezTo>
                    <a:pt x="15398" y="15261"/>
                    <a:pt x="15425" y="15079"/>
                    <a:pt x="15342" y="14915"/>
                  </a:cubicBezTo>
                  <a:cubicBezTo>
                    <a:pt x="15260" y="14750"/>
                    <a:pt x="15089" y="14653"/>
                    <a:pt x="14909" y="14634"/>
                  </a:cubicBezTo>
                  <a:cubicBezTo>
                    <a:pt x="14885" y="14632"/>
                    <a:pt x="14861" y="14631"/>
                    <a:pt x="14837" y="14631"/>
                  </a:cubicBezTo>
                  <a:cubicBezTo>
                    <a:pt x="14640" y="14631"/>
                    <a:pt x="14455" y="14712"/>
                    <a:pt x="14276" y="14791"/>
                  </a:cubicBezTo>
                  <a:cubicBezTo>
                    <a:pt x="14135" y="14853"/>
                    <a:pt x="13997" y="14922"/>
                    <a:pt x="13862" y="14994"/>
                  </a:cubicBezTo>
                  <a:lnTo>
                    <a:pt x="13772" y="14322"/>
                  </a:lnTo>
                  <a:lnTo>
                    <a:pt x="13739" y="14081"/>
                  </a:lnTo>
                  <a:lnTo>
                    <a:pt x="12930" y="8128"/>
                  </a:lnTo>
                  <a:cubicBezTo>
                    <a:pt x="12966" y="8128"/>
                    <a:pt x="13003" y="8131"/>
                    <a:pt x="13038" y="8137"/>
                  </a:cubicBezTo>
                  <a:cubicBezTo>
                    <a:pt x="13184" y="8160"/>
                    <a:pt x="13309" y="8229"/>
                    <a:pt x="13409" y="8336"/>
                  </a:cubicBezTo>
                  <a:cubicBezTo>
                    <a:pt x="13620" y="8558"/>
                    <a:pt x="13696" y="8867"/>
                    <a:pt x="13845" y="9127"/>
                  </a:cubicBezTo>
                  <a:cubicBezTo>
                    <a:pt x="13850" y="9135"/>
                    <a:pt x="13854" y="9140"/>
                    <a:pt x="13861" y="9143"/>
                  </a:cubicBezTo>
                  <a:cubicBezTo>
                    <a:pt x="13867" y="9148"/>
                    <a:pt x="13875" y="9150"/>
                    <a:pt x="13884" y="9150"/>
                  </a:cubicBezTo>
                  <a:cubicBezTo>
                    <a:pt x="13908" y="9150"/>
                    <a:pt x="13935" y="9131"/>
                    <a:pt x="13931" y="9100"/>
                  </a:cubicBezTo>
                  <a:cubicBezTo>
                    <a:pt x="13881" y="8791"/>
                    <a:pt x="13850" y="8455"/>
                    <a:pt x="14000" y="8167"/>
                  </a:cubicBezTo>
                  <a:cubicBezTo>
                    <a:pt x="14145" y="7891"/>
                    <a:pt x="14430" y="7790"/>
                    <a:pt x="14711" y="7703"/>
                  </a:cubicBezTo>
                  <a:cubicBezTo>
                    <a:pt x="14743" y="7692"/>
                    <a:pt x="14748" y="7658"/>
                    <a:pt x="14736" y="7636"/>
                  </a:cubicBezTo>
                  <a:cubicBezTo>
                    <a:pt x="14740" y="7613"/>
                    <a:pt x="14728" y="7590"/>
                    <a:pt x="14700" y="7590"/>
                  </a:cubicBezTo>
                  <a:cubicBezTo>
                    <a:pt x="14699" y="7590"/>
                    <a:pt x="14698" y="7590"/>
                    <a:pt x="14697" y="7590"/>
                  </a:cubicBezTo>
                  <a:cubicBezTo>
                    <a:pt x="14630" y="7595"/>
                    <a:pt x="14561" y="7598"/>
                    <a:pt x="14493" y="7598"/>
                  </a:cubicBezTo>
                  <a:cubicBezTo>
                    <a:pt x="14252" y="7598"/>
                    <a:pt x="14007" y="7558"/>
                    <a:pt x="13813" y="7406"/>
                  </a:cubicBezTo>
                  <a:cubicBezTo>
                    <a:pt x="13540" y="7192"/>
                    <a:pt x="13436" y="6840"/>
                    <a:pt x="13342" y="6521"/>
                  </a:cubicBezTo>
                  <a:cubicBezTo>
                    <a:pt x="13339" y="6508"/>
                    <a:pt x="13331" y="6499"/>
                    <a:pt x="13320" y="6494"/>
                  </a:cubicBezTo>
                  <a:cubicBezTo>
                    <a:pt x="13312" y="6487"/>
                    <a:pt x="13302" y="6484"/>
                    <a:pt x="13293" y="6484"/>
                  </a:cubicBezTo>
                  <a:cubicBezTo>
                    <a:pt x="13268" y="6484"/>
                    <a:pt x="13243" y="6504"/>
                    <a:pt x="13250" y="6535"/>
                  </a:cubicBezTo>
                  <a:cubicBezTo>
                    <a:pt x="13328" y="6854"/>
                    <a:pt x="13356" y="7208"/>
                    <a:pt x="13220" y="7517"/>
                  </a:cubicBezTo>
                  <a:cubicBezTo>
                    <a:pt x="13152" y="7674"/>
                    <a:pt x="13041" y="7812"/>
                    <a:pt x="12900" y="7907"/>
                  </a:cubicBezTo>
                  <a:lnTo>
                    <a:pt x="12609" y="5769"/>
                  </a:lnTo>
                  <a:lnTo>
                    <a:pt x="13060" y="5669"/>
                  </a:lnTo>
                  <a:cubicBezTo>
                    <a:pt x="13336" y="5609"/>
                    <a:pt x="13525" y="5360"/>
                    <a:pt x="13520" y="5087"/>
                  </a:cubicBezTo>
                  <a:cubicBezTo>
                    <a:pt x="13539" y="4949"/>
                    <a:pt x="13499" y="4817"/>
                    <a:pt x="13425" y="4705"/>
                  </a:cubicBezTo>
                  <a:cubicBezTo>
                    <a:pt x="13348" y="4559"/>
                    <a:pt x="13212" y="4454"/>
                    <a:pt x="13057" y="4413"/>
                  </a:cubicBezTo>
                  <a:cubicBezTo>
                    <a:pt x="12955" y="4375"/>
                    <a:pt x="12849" y="4357"/>
                    <a:pt x="12743" y="4354"/>
                  </a:cubicBezTo>
                  <a:lnTo>
                    <a:pt x="11412" y="1172"/>
                  </a:lnTo>
                  <a:cubicBezTo>
                    <a:pt x="11259" y="477"/>
                    <a:pt x="10637" y="1"/>
                    <a:pt x="9952" y="1"/>
                  </a:cubicBezTo>
                  <a:close/>
                </a:path>
              </a:pathLst>
            </a:custGeom>
            <a:solidFill>
              <a:schemeClr val="accent6"/>
            </a:solidFill>
            <a:ln w="1143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28575" dir="3000000" algn="bl" rotWithShape="0">
                <a:schemeClr val="dk1">
                  <a:alpha val="6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3" name="Google Shape;263;p33"/>
            <p:cNvGrpSpPr/>
            <p:nvPr/>
          </p:nvGrpSpPr>
          <p:grpSpPr>
            <a:xfrm>
              <a:off x="7035534" y="1092658"/>
              <a:ext cx="1395251" cy="2119425"/>
              <a:chOff x="1680575" y="975775"/>
              <a:chExt cx="479550" cy="728425"/>
            </a:xfrm>
          </p:grpSpPr>
          <p:sp>
            <p:nvSpPr>
              <p:cNvPr id="264" name="Google Shape;264;p33"/>
              <p:cNvSpPr/>
              <p:nvPr/>
            </p:nvSpPr>
            <p:spPr>
              <a:xfrm>
                <a:off x="1718575" y="1341500"/>
                <a:ext cx="441550" cy="362700"/>
              </a:xfrm>
              <a:custGeom>
                <a:avLst/>
                <a:gdLst/>
                <a:ahLst/>
                <a:cxnLst/>
                <a:rect l="l" t="t" r="r" b="b"/>
                <a:pathLst>
                  <a:path w="17662" h="14508" extrusionOk="0">
                    <a:moveTo>
                      <a:pt x="10619" y="2224"/>
                    </a:moveTo>
                    <a:cubicBezTo>
                      <a:pt x="10605" y="2224"/>
                      <a:pt x="10613" y="2247"/>
                      <a:pt x="10632" y="2280"/>
                    </a:cubicBezTo>
                    <a:lnTo>
                      <a:pt x="10632" y="2280"/>
                    </a:lnTo>
                    <a:cubicBezTo>
                      <a:pt x="10630" y="2262"/>
                      <a:pt x="10627" y="2243"/>
                      <a:pt x="10625" y="2225"/>
                    </a:cubicBezTo>
                    <a:cubicBezTo>
                      <a:pt x="10622" y="2224"/>
                      <a:pt x="10621" y="2224"/>
                      <a:pt x="10619" y="2224"/>
                    </a:cubicBezTo>
                    <a:close/>
                    <a:moveTo>
                      <a:pt x="10834" y="2546"/>
                    </a:moveTo>
                    <a:cubicBezTo>
                      <a:pt x="10845" y="2555"/>
                      <a:pt x="10856" y="2562"/>
                      <a:pt x="10869" y="2567"/>
                    </a:cubicBezTo>
                    <a:cubicBezTo>
                      <a:pt x="10871" y="2573"/>
                      <a:pt x="10871" y="2576"/>
                      <a:pt x="10868" y="2576"/>
                    </a:cubicBezTo>
                    <a:cubicBezTo>
                      <a:pt x="10864" y="2576"/>
                      <a:pt x="10851" y="2565"/>
                      <a:pt x="10834" y="2546"/>
                    </a:cubicBezTo>
                    <a:close/>
                    <a:moveTo>
                      <a:pt x="13315" y="0"/>
                    </a:moveTo>
                    <a:cubicBezTo>
                      <a:pt x="13119" y="0"/>
                      <a:pt x="12933" y="82"/>
                      <a:pt x="12755" y="161"/>
                    </a:cubicBezTo>
                    <a:cubicBezTo>
                      <a:pt x="12539" y="256"/>
                      <a:pt x="12330" y="364"/>
                      <a:pt x="12128" y="485"/>
                    </a:cubicBezTo>
                    <a:cubicBezTo>
                      <a:pt x="11738" y="719"/>
                      <a:pt x="11378" y="1003"/>
                      <a:pt x="11051" y="1322"/>
                    </a:cubicBezTo>
                    <a:cubicBezTo>
                      <a:pt x="10983" y="1389"/>
                      <a:pt x="10991" y="1471"/>
                      <a:pt x="11034" y="1532"/>
                    </a:cubicBezTo>
                    <a:cubicBezTo>
                      <a:pt x="11015" y="1541"/>
                      <a:pt x="10997" y="1552"/>
                      <a:pt x="10980" y="1567"/>
                    </a:cubicBezTo>
                    <a:cubicBezTo>
                      <a:pt x="10696" y="1782"/>
                      <a:pt x="10729" y="2149"/>
                      <a:pt x="10783" y="2461"/>
                    </a:cubicBezTo>
                    <a:cubicBezTo>
                      <a:pt x="10786" y="2479"/>
                      <a:pt x="10792" y="2495"/>
                      <a:pt x="10800" y="2509"/>
                    </a:cubicBezTo>
                    <a:lnTo>
                      <a:pt x="10800" y="2509"/>
                    </a:lnTo>
                    <a:cubicBezTo>
                      <a:pt x="10744" y="2443"/>
                      <a:pt x="10668" y="2342"/>
                      <a:pt x="10632" y="2280"/>
                    </a:cubicBezTo>
                    <a:lnTo>
                      <a:pt x="10632" y="2280"/>
                    </a:lnTo>
                    <a:cubicBezTo>
                      <a:pt x="10641" y="2341"/>
                      <a:pt x="10649" y="2400"/>
                      <a:pt x="10658" y="2461"/>
                    </a:cubicBezTo>
                    <a:cubicBezTo>
                      <a:pt x="10672" y="2743"/>
                      <a:pt x="10690" y="3026"/>
                      <a:pt x="10710" y="3308"/>
                    </a:cubicBezTo>
                    <a:cubicBezTo>
                      <a:pt x="10679" y="3271"/>
                      <a:pt x="10631" y="3254"/>
                      <a:pt x="10582" y="3254"/>
                    </a:cubicBezTo>
                    <a:cubicBezTo>
                      <a:pt x="10487" y="3254"/>
                      <a:pt x="10387" y="3320"/>
                      <a:pt x="10398" y="3433"/>
                    </a:cubicBezTo>
                    <a:cubicBezTo>
                      <a:pt x="10404" y="3500"/>
                      <a:pt x="10412" y="3568"/>
                      <a:pt x="10418" y="3635"/>
                    </a:cubicBezTo>
                    <a:cubicBezTo>
                      <a:pt x="10363" y="3659"/>
                      <a:pt x="10318" y="3713"/>
                      <a:pt x="10315" y="3797"/>
                    </a:cubicBezTo>
                    <a:cubicBezTo>
                      <a:pt x="10312" y="3878"/>
                      <a:pt x="10310" y="3959"/>
                      <a:pt x="10309" y="4039"/>
                    </a:cubicBezTo>
                    <a:cubicBezTo>
                      <a:pt x="10260" y="4051"/>
                      <a:pt x="10215" y="4079"/>
                      <a:pt x="10195" y="4125"/>
                    </a:cubicBezTo>
                    <a:cubicBezTo>
                      <a:pt x="10193" y="4114"/>
                      <a:pt x="10193" y="4104"/>
                      <a:pt x="10192" y="4093"/>
                    </a:cubicBezTo>
                    <a:cubicBezTo>
                      <a:pt x="10181" y="3990"/>
                      <a:pt x="10085" y="3927"/>
                      <a:pt x="9995" y="3927"/>
                    </a:cubicBezTo>
                    <a:cubicBezTo>
                      <a:pt x="9923" y="3927"/>
                      <a:pt x="9855" y="3969"/>
                      <a:pt x="9843" y="4063"/>
                    </a:cubicBezTo>
                    <a:cubicBezTo>
                      <a:pt x="9838" y="4098"/>
                      <a:pt x="9835" y="4131"/>
                      <a:pt x="9830" y="4166"/>
                    </a:cubicBezTo>
                    <a:cubicBezTo>
                      <a:pt x="9740" y="4117"/>
                      <a:pt x="9385" y="3494"/>
                      <a:pt x="9313" y="3494"/>
                    </a:cubicBezTo>
                    <a:cubicBezTo>
                      <a:pt x="9306" y="3494"/>
                      <a:pt x="9302" y="3500"/>
                      <a:pt x="9300" y="3511"/>
                    </a:cubicBezTo>
                    <a:cubicBezTo>
                      <a:pt x="9281" y="3652"/>
                      <a:pt x="9267" y="3794"/>
                      <a:pt x="9254" y="3936"/>
                    </a:cubicBezTo>
                    <a:cubicBezTo>
                      <a:pt x="9245" y="3928"/>
                      <a:pt x="9235" y="3920"/>
                      <a:pt x="9226" y="3913"/>
                    </a:cubicBezTo>
                    <a:cubicBezTo>
                      <a:pt x="9205" y="3896"/>
                      <a:pt x="9189" y="3888"/>
                      <a:pt x="9176" y="3888"/>
                    </a:cubicBezTo>
                    <a:cubicBezTo>
                      <a:pt x="9065" y="3888"/>
                      <a:pt x="9158" y="4408"/>
                      <a:pt x="9129" y="4585"/>
                    </a:cubicBezTo>
                    <a:cubicBezTo>
                      <a:pt x="9127" y="4587"/>
                      <a:pt x="9125" y="4587"/>
                      <a:pt x="9122" y="4587"/>
                    </a:cubicBezTo>
                    <a:cubicBezTo>
                      <a:pt x="9043" y="4587"/>
                      <a:pt x="8729" y="3741"/>
                      <a:pt x="8697" y="3741"/>
                    </a:cubicBezTo>
                    <a:cubicBezTo>
                      <a:pt x="8695" y="3741"/>
                      <a:pt x="8694" y="3742"/>
                      <a:pt x="8694" y="3746"/>
                    </a:cubicBezTo>
                    <a:cubicBezTo>
                      <a:pt x="8693" y="3745"/>
                      <a:pt x="8692" y="3745"/>
                      <a:pt x="8691" y="3745"/>
                    </a:cubicBezTo>
                    <a:cubicBezTo>
                      <a:pt x="8648" y="3745"/>
                      <a:pt x="8876" y="4685"/>
                      <a:pt x="8830" y="4685"/>
                    </a:cubicBezTo>
                    <a:cubicBezTo>
                      <a:pt x="8830" y="4685"/>
                      <a:pt x="8829" y="4684"/>
                      <a:pt x="8827" y="4683"/>
                    </a:cubicBezTo>
                    <a:lnTo>
                      <a:pt x="8826" y="4680"/>
                    </a:lnTo>
                    <a:cubicBezTo>
                      <a:pt x="8826" y="4680"/>
                      <a:pt x="8826" y="4680"/>
                      <a:pt x="8824" y="4682"/>
                    </a:cubicBezTo>
                    <a:cubicBezTo>
                      <a:pt x="8804" y="4666"/>
                      <a:pt x="8783" y="4650"/>
                      <a:pt x="8761" y="4636"/>
                    </a:cubicBezTo>
                    <a:cubicBezTo>
                      <a:pt x="8724" y="4610"/>
                      <a:pt x="8681" y="4599"/>
                      <a:pt x="8638" y="4599"/>
                    </a:cubicBezTo>
                    <a:cubicBezTo>
                      <a:pt x="8540" y="4599"/>
                      <a:pt x="8437" y="4655"/>
                      <a:pt x="8386" y="4731"/>
                    </a:cubicBezTo>
                    <a:cubicBezTo>
                      <a:pt x="8371" y="4755"/>
                      <a:pt x="8359" y="4780"/>
                      <a:pt x="8350" y="4806"/>
                    </a:cubicBezTo>
                    <a:cubicBezTo>
                      <a:pt x="8283" y="4744"/>
                      <a:pt x="8215" y="4682"/>
                      <a:pt x="8147" y="4622"/>
                    </a:cubicBezTo>
                    <a:cubicBezTo>
                      <a:pt x="8107" y="4585"/>
                      <a:pt x="8066" y="4569"/>
                      <a:pt x="8027" y="4569"/>
                    </a:cubicBezTo>
                    <a:cubicBezTo>
                      <a:pt x="7812" y="4569"/>
                      <a:pt x="7629" y="5038"/>
                      <a:pt x="7754" y="5261"/>
                    </a:cubicBezTo>
                    <a:cubicBezTo>
                      <a:pt x="7703" y="5218"/>
                      <a:pt x="7650" y="5177"/>
                      <a:pt x="7600" y="5135"/>
                    </a:cubicBezTo>
                    <a:cubicBezTo>
                      <a:pt x="7535" y="5084"/>
                      <a:pt x="7468" y="5062"/>
                      <a:pt x="7405" y="5062"/>
                    </a:cubicBezTo>
                    <a:cubicBezTo>
                      <a:pt x="7302" y="5062"/>
                      <a:pt x="7209" y="5121"/>
                      <a:pt x="7157" y="5205"/>
                    </a:cubicBezTo>
                    <a:cubicBezTo>
                      <a:pt x="7117" y="5174"/>
                      <a:pt x="7079" y="5140"/>
                      <a:pt x="7038" y="5107"/>
                    </a:cubicBezTo>
                    <a:cubicBezTo>
                      <a:pt x="6976" y="5056"/>
                      <a:pt x="6910" y="5034"/>
                      <a:pt x="6847" y="5034"/>
                    </a:cubicBezTo>
                    <a:cubicBezTo>
                      <a:pt x="6701" y="5034"/>
                      <a:pt x="6572" y="5153"/>
                      <a:pt x="6551" y="5293"/>
                    </a:cubicBezTo>
                    <a:cubicBezTo>
                      <a:pt x="6461" y="5208"/>
                      <a:pt x="6372" y="5124"/>
                      <a:pt x="6282" y="5040"/>
                    </a:cubicBezTo>
                    <a:cubicBezTo>
                      <a:pt x="6226" y="4989"/>
                      <a:pt x="6161" y="4967"/>
                      <a:pt x="6097" y="4967"/>
                    </a:cubicBezTo>
                    <a:cubicBezTo>
                      <a:pt x="5912" y="4967"/>
                      <a:pt x="5733" y="5147"/>
                      <a:pt x="5791" y="5332"/>
                    </a:cubicBezTo>
                    <a:cubicBezTo>
                      <a:pt x="5731" y="5273"/>
                      <a:pt x="5671" y="5216"/>
                      <a:pt x="5611" y="5158"/>
                    </a:cubicBezTo>
                    <a:cubicBezTo>
                      <a:pt x="5556" y="5106"/>
                      <a:pt x="5491" y="5084"/>
                      <a:pt x="5427" y="5084"/>
                    </a:cubicBezTo>
                    <a:cubicBezTo>
                      <a:pt x="5306" y="5084"/>
                      <a:pt x="5186" y="5162"/>
                      <a:pt x="5133" y="5267"/>
                    </a:cubicBezTo>
                    <a:cubicBezTo>
                      <a:pt x="5133" y="5267"/>
                      <a:pt x="5133" y="5267"/>
                      <a:pt x="5133" y="5267"/>
                    </a:cubicBezTo>
                    <a:cubicBezTo>
                      <a:pt x="5103" y="5267"/>
                      <a:pt x="5284" y="5754"/>
                      <a:pt x="5252" y="5764"/>
                    </a:cubicBezTo>
                    <a:cubicBezTo>
                      <a:pt x="5086" y="5565"/>
                      <a:pt x="4919" y="5367"/>
                      <a:pt x="4752" y="5169"/>
                    </a:cubicBezTo>
                    <a:cubicBezTo>
                      <a:pt x="4748" y="5164"/>
                      <a:pt x="4744" y="5161"/>
                      <a:pt x="4740" y="5156"/>
                    </a:cubicBezTo>
                    <a:cubicBezTo>
                      <a:pt x="4824" y="5083"/>
                      <a:pt x="4843" y="4937"/>
                      <a:pt x="4711" y="4874"/>
                    </a:cubicBezTo>
                    <a:cubicBezTo>
                      <a:pt x="4622" y="4829"/>
                      <a:pt x="4535" y="4782"/>
                      <a:pt x="4446" y="4736"/>
                    </a:cubicBezTo>
                    <a:lnTo>
                      <a:pt x="4446" y="4736"/>
                    </a:lnTo>
                    <a:cubicBezTo>
                      <a:pt x="4466" y="4736"/>
                      <a:pt x="4485" y="4736"/>
                      <a:pt x="4505" y="4736"/>
                    </a:cubicBezTo>
                    <a:cubicBezTo>
                      <a:pt x="4586" y="4736"/>
                      <a:pt x="4667" y="4733"/>
                      <a:pt x="4749" y="4721"/>
                    </a:cubicBezTo>
                    <a:cubicBezTo>
                      <a:pt x="4964" y="4696"/>
                      <a:pt x="4961" y="4368"/>
                      <a:pt x="4759" y="4368"/>
                    </a:cubicBezTo>
                    <a:cubicBezTo>
                      <a:pt x="4751" y="4368"/>
                      <a:pt x="4742" y="4368"/>
                      <a:pt x="4733" y="4369"/>
                    </a:cubicBezTo>
                    <a:cubicBezTo>
                      <a:pt x="4649" y="4380"/>
                      <a:pt x="4566" y="4385"/>
                      <a:pt x="4484" y="4385"/>
                    </a:cubicBezTo>
                    <a:cubicBezTo>
                      <a:pt x="3396" y="4385"/>
                      <a:pt x="2594" y="3470"/>
                      <a:pt x="1897" y="2724"/>
                    </a:cubicBezTo>
                    <a:cubicBezTo>
                      <a:pt x="1625" y="2432"/>
                      <a:pt x="1259" y="2146"/>
                      <a:pt x="855" y="2146"/>
                    </a:cubicBezTo>
                    <a:cubicBezTo>
                      <a:pt x="751" y="2146"/>
                      <a:pt x="644" y="2165"/>
                      <a:pt x="536" y="2207"/>
                    </a:cubicBezTo>
                    <a:cubicBezTo>
                      <a:pt x="25" y="2409"/>
                      <a:pt x="0" y="2962"/>
                      <a:pt x="214" y="3397"/>
                    </a:cubicBezTo>
                    <a:cubicBezTo>
                      <a:pt x="451" y="3873"/>
                      <a:pt x="901" y="4255"/>
                      <a:pt x="1285" y="4610"/>
                    </a:cubicBezTo>
                    <a:cubicBezTo>
                      <a:pt x="1710" y="5004"/>
                      <a:pt x="2153" y="5391"/>
                      <a:pt x="2492" y="5865"/>
                    </a:cubicBezTo>
                    <a:cubicBezTo>
                      <a:pt x="3192" y="6841"/>
                      <a:pt x="3401" y="8076"/>
                      <a:pt x="3323" y="9255"/>
                    </a:cubicBezTo>
                    <a:cubicBezTo>
                      <a:pt x="3231" y="10640"/>
                      <a:pt x="2744" y="11967"/>
                      <a:pt x="2273" y="13260"/>
                    </a:cubicBezTo>
                    <a:cubicBezTo>
                      <a:pt x="2273" y="13260"/>
                      <a:pt x="2118" y="13663"/>
                      <a:pt x="2248" y="13747"/>
                    </a:cubicBezTo>
                    <a:cubicBezTo>
                      <a:pt x="2370" y="13824"/>
                      <a:pt x="4014" y="14507"/>
                      <a:pt x="6459" y="14507"/>
                    </a:cubicBezTo>
                    <a:cubicBezTo>
                      <a:pt x="6626" y="14507"/>
                      <a:pt x="6797" y="14504"/>
                      <a:pt x="6972" y="14497"/>
                    </a:cubicBezTo>
                    <a:cubicBezTo>
                      <a:pt x="6972" y="14497"/>
                      <a:pt x="7132" y="14481"/>
                      <a:pt x="7105" y="13920"/>
                    </a:cubicBezTo>
                    <a:cubicBezTo>
                      <a:pt x="7236" y="13008"/>
                      <a:pt x="7503" y="12126"/>
                      <a:pt x="7895" y="11296"/>
                    </a:cubicBezTo>
                    <a:cubicBezTo>
                      <a:pt x="8835" y="11161"/>
                      <a:pt x="9706" y="10659"/>
                      <a:pt x="10436" y="10059"/>
                    </a:cubicBezTo>
                    <a:cubicBezTo>
                      <a:pt x="11384" y="9277"/>
                      <a:pt x="12166" y="8311"/>
                      <a:pt x="13137" y="7556"/>
                    </a:cubicBezTo>
                    <a:cubicBezTo>
                      <a:pt x="14105" y="6804"/>
                      <a:pt x="15210" y="6260"/>
                      <a:pt x="16233" y="5592"/>
                    </a:cubicBezTo>
                    <a:cubicBezTo>
                      <a:pt x="16487" y="5427"/>
                      <a:pt x="16736" y="5254"/>
                      <a:pt x="16976" y="5069"/>
                    </a:cubicBezTo>
                    <a:cubicBezTo>
                      <a:pt x="17188" y="4904"/>
                      <a:pt x="17406" y="4725"/>
                      <a:pt x="17525" y="4477"/>
                    </a:cubicBezTo>
                    <a:cubicBezTo>
                      <a:pt x="17639" y="4241"/>
                      <a:pt x="17661" y="3962"/>
                      <a:pt x="17533" y="3727"/>
                    </a:cubicBezTo>
                    <a:cubicBezTo>
                      <a:pt x="17420" y="3521"/>
                      <a:pt x="17211" y="3399"/>
                      <a:pt x="16992" y="3329"/>
                    </a:cubicBezTo>
                    <a:lnTo>
                      <a:pt x="16993" y="3329"/>
                    </a:lnTo>
                    <a:cubicBezTo>
                      <a:pt x="16843" y="3281"/>
                      <a:pt x="16685" y="3257"/>
                      <a:pt x="16525" y="3253"/>
                    </a:cubicBezTo>
                    <a:cubicBezTo>
                      <a:pt x="16554" y="3238"/>
                      <a:pt x="16581" y="3226"/>
                      <a:pt x="16608" y="3210"/>
                    </a:cubicBezTo>
                    <a:cubicBezTo>
                      <a:pt x="16946" y="3027"/>
                      <a:pt x="17353" y="2753"/>
                      <a:pt x="17260" y="2307"/>
                    </a:cubicBezTo>
                    <a:cubicBezTo>
                      <a:pt x="17167" y="1869"/>
                      <a:pt x="16722" y="1715"/>
                      <a:pt x="16322" y="1715"/>
                    </a:cubicBezTo>
                    <a:cubicBezTo>
                      <a:pt x="16283" y="1715"/>
                      <a:pt x="16244" y="1716"/>
                      <a:pt x="16206" y="1719"/>
                    </a:cubicBezTo>
                    <a:cubicBezTo>
                      <a:pt x="15815" y="1749"/>
                      <a:pt x="15432" y="1846"/>
                      <a:pt x="15066" y="1982"/>
                    </a:cubicBezTo>
                    <a:cubicBezTo>
                      <a:pt x="15321" y="1747"/>
                      <a:pt x="15604" y="1471"/>
                      <a:pt x="15631" y="1114"/>
                    </a:cubicBezTo>
                    <a:cubicBezTo>
                      <a:pt x="15661" y="713"/>
                      <a:pt x="15299" y="442"/>
                      <a:pt x="14923" y="437"/>
                    </a:cubicBezTo>
                    <a:cubicBezTo>
                      <a:pt x="14919" y="437"/>
                      <a:pt x="14915" y="437"/>
                      <a:pt x="14911" y="437"/>
                    </a:cubicBezTo>
                    <a:cubicBezTo>
                      <a:pt x="14690" y="437"/>
                      <a:pt x="14482" y="523"/>
                      <a:pt x="14286" y="616"/>
                    </a:cubicBezTo>
                    <a:cubicBezTo>
                      <a:pt x="14111" y="699"/>
                      <a:pt x="13940" y="789"/>
                      <a:pt x="13770" y="880"/>
                    </a:cubicBezTo>
                    <a:cubicBezTo>
                      <a:pt x="13864" y="697"/>
                      <a:pt x="13918" y="478"/>
                      <a:pt x="13821" y="285"/>
                    </a:cubicBezTo>
                    <a:cubicBezTo>
                      <a:pt x="13738" y="120"/>
                      <a:pt x="13567" y="25"/>
                      <a:pt x="13388" y="4"/>
                    </a:cubicBezTo>
                    <a:cubicBezTo>
                      <a:pt x="13363" y="2"/>
                      <a:pt x="13339" y="0"/>
                      <a:pt x="13315" y="0"/>
                    </a:cubicBezTo>
                    <a:close/>
                  </a:path>
                </a:pathLst>
              </a:custGeom>
              <a:solidFill>
                <a:srgbClr val="DE8C5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33"/>
              <p:cNvSpPr/>
              <p:nvPr/>
            </p:nvSpPr>
            <p:spPr>
              <a:xfrm>
                <a:off x="2032100" y="1382650"/>
                <a:ext cx="92300" cy="51425"/>
              </a:xfrm>
              <a:custGeom>
                <a:avLst/>
                <a:gdLst/>
                <a:ahLst/>
                <a:cxnLst/>
                <a:rect l="l" t="t" r="r" b="b"/>
                <a:pathLst>
                  <a:path w="3692" h="2057" extrusionOk="0">
                    <a:moveTo>
                      <a:pt x="3618" y="1"/>
                    </a:moveTo>
                    <a:cubicBezTo>
                      <a:pt x="3616" y="1"/>
                      <a:pt x="3613" y="1"/>
                      <a:pt x="3610" y="1"/>
                    </a:cubicBezTo>
                    <a:cubicBezTo>
                      <a:pt x="2533" y="133"/>
                      <a:pt x="1594" y="718"/>
                      <a:pt x="758" y="1377"/>
                    </a:cubicBezTo>
                    <a:cubicBezTo>
                      <a:pt x="518" y="1565"/>
                      <a:pt x="282" y="1762"/>
                      <a:pt x="47" y="1957"/>
                    </a:cubicBezTo>
                    <a:cubicBezTo>
                      <a:pt x="0" y="1997"/>
                      <a:pt x="46" y="2057"/>
                      <a:pt x="97" y="2057"/>
                    </a:cubicBezTo>
                    <a:cubicBezTo>
                      <a:pt x="112" y="2057"/>
                      <a:pt x="126" y="2052"/>
                      <a:pt x="139" y="2041"/>
                    </a:cubicBezTo>
                    <a:cubicBezTo>
                      <a:pt x="939" y="1375"/>
                      <a:pt x="1764" y="690"/>
                      <a:pt x="2757" y="333"/>
                    </a:cubicBezTo>
                    <a:cubicBezTo>
                      <a:pt x="3034" y="233"/>
                      <a:pt x="3321" y="162"/>
                      <a:pt x="3615" y="127"/>
                    </a:cubicBezTo>
                    <a:cubicBezTo>
                      <a:pt x="3691" y="116"/>
                      <a:pt x="3689" y="1"/>
                      <a:pt x="36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33"/>
              <p:cNvSpPr/>
              <p:nvPr/>
            </p:nvSpPr>
            <p:spPr>
              <a:xfrm>
                <a:off x="2035025" y="1420875"/>
                <a:ext cx="114575" cy="54875"/>
              </a:xfrm>
              <a:custGeom>
                <a:avLst/>
                <a:gdLst/>
                <a:ahLst/>
                <a:cxnLst/>
                <a:rect l="l" t="t" r="r" b="b"/>
                <a:pathLst>
                  <a:path w="4583" h="2195" extrusionOk="0">
                    <a:moveTo>
                      <a:pt x="3880" y="0"/>
                    </a:moveTo>
                    <a:cubicBezTo>
                      <a:pt x="3503" y="0"/>
                      <a:pt x="3116" y="128"/>
                      <a:pt x="2774" y="271"/>
                    </a:cubicBezTo>
                    <a:cubicBezTo>
                      <a:pt x="2127" y="544"/>
                      <a:pt x="1513" y="895"/>
                      <a:pt x="950" y="1315"/>
                    </a:cubicBezTo>
                    <a:cubicBezTo>
                      <a:pt x="631" y="1553"/>
                      <a:pt x="328" y="1813"/>
                      <a:pt x="45" y="2092"/>
                    </a:cubicBezTo>
                    <a:cubicBezTo>
                      <a:pt x="1" y="2135"/>
                      <a:pt x="45" y="2194"/>
                      <a:pt x="94" y="2194"/>
                    </a:cubicBezTo>
                    <a:cubicBezTo>
                      <a:pt x="108" y="2194"/>
                      <a:pt x="123" y="2189"/>
                      <a:pt x="137" y="2176"/>
                    </a:cubicBezTo>
                    <a:cubicBezTo>
                      <a:pt x="620" y="1700"/>
                      <a:pt x="1158" y="1283"/>
                      <a:pt x="1740" y="934"/>
                    </a:cubicBezTo>
                    <a:cubicBezTo>
                      <a:pt x="2032" y="758"/>
                      <a:pt x="2333" y="600"/>
                      <a:pt x="2646" y="462"/>
                    </a:cubicBezTo>
                    <a:cubicBezTo>
                      <a:pt x="2923" y="338"/>
                      <a:pt x="3209" y="224"/>
                      <a:pt x="3507" y="163"/>
                    </a:cubicBezTo>
                    <a:cubicBezTo>
                      <a:pt x="3628" y="139"/>
                      <a:pt x="3752" y="125"/>
                      <a:pt x="3874" y="125"/>
                    </a:cubicBezTo>
                    <a:cubicBezTo>
                      <a:pt x="4079" y="125"/>
                      <a:pt x="4281" y="165"/>
                      <a:pt x="4465" y="265"/>
                    </a:cubicBezTo>
                    <a:cubicBezTo>
                      <a:pt x="4475" y="270"/>
                      <a:pt x="4485" y="273"/>
                      <a:pt x="4494" y="273"/>
                    </a:cubicBezTo>
                    <a:cubicBezTo>
                      <a:pt x="4549" y="273"/>
                      <a:pt x="4582" y="186"/>
                      <a:pt x="4522" y="154"/>
                    </a:cubicBezTo>
                    <a:cubicBezTo>
                      <a:pt x="4319" y="44"/>
                      <a:pt x="4101" y="0"/>
                      <a:pt x="388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33"/>
              <p:cNvSpPr/>
              <p:nvPr/>
            </p:nvSpPr>
            <p:spPr>
              <a:xfrm>
                <a:off x="1895625" y="1506625"/>
                <a:ext cx="78450" cy="45725"/>
              </a:xfrm>
              <a:custGeom>
                <a:avLst/>
                <a:gdLst/>
                <a:ahLst/>
                <a:cxnLst/>
                <a:rect l="l" t="t" r="r" b="b"/>
                <a:pathLst>
                  <a:path w="3138" h="1829" extrusionOk="0">
                    <a:moveTo>
                      <a:pt x="3063" y="1"/>
                    </a:moveTo>
                    <a:cubicBezTo>
                      <a:pt x="3060" y="1"/>
                      <a:pt x="3058" y="1"/>
                      <a:pt x="3056" y="1"/>
                    </a:cubicBezTo>
                    <a:cubicBezTo>
                      <a:pt x="2120" y="77"/>
                      <a:pt x="1225" y="488"/>
                      <a:pt x="548" y="1138"/>
                    </a:cubicBezTo>
                    <a:cubicBezTo>
                      <a:pt x="356" y="1322"/>
                      <a:pt x="185" y="1525"/>
                      <a:pt x="32" y="1743"/>
                    </a:cubicBezTo>
                    <a:cubicBezTo>
                      <a:pt x="1" y="1787"/>
                      <a:pt x="43" y="1828"/>
                      <a:pt x="88" y="1828"/>
                    </a:cubicBezTo>
                    <a:cubicBezTo>
                      <a:pt x="108" y="1828"/>
                      <a:pt x="129" y="1820"/>
                      <a:pt x="143" y="1800"/>
                    </a:cubicBezTo>
                    <a:cubicBezTo>
                      <a:pt x="659" y="1060"/>
                      <a:pt x="1436" y="516"/>
                      <a:pt x="2299" y="264"/>
                    </a:cubicBezTo>
                    <a:cubicBezTo>
                      <a:pt x="2548" y="193"/>
                      <a:pt x="2802" y="145"/>
                      <a:pt x="3060" y="125"/>
                    </a:cubicBezTo>
                    <a:cubicBezTo>
                      <a:pt x="3137" y="118"/>
                      <a:pt x="3135" y="1"/>
                      <a:pt x="30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33"/>
              <p:cNvSpPr/>
              <p:nvPr/>
            </p:nvSpPr>
            <p:spPr>
              <a:xfrm>
                <a:off x="1890225" y="1601475"/>
                <a:ext cx="79300" cy="23900"/>
              </a:xfrm>
              <a:custGeom>
                <a:avLst/>
                <a:gdLst/>
                <a:ahLst/>
                <a:cxnLst/>
                <a:rect l="l" t="t" r="r" b="b"/>
                <a:pathLst>
                  <a:path w="3172" h="956" extrusionOk="0">
                    <a:moveTo>
                      <a:pt x="3086" y="1"/>
                    </a:moveTo>
                    <a:cubicBezTo>
                      <a:pt x="3075" y="1"/>
                      <a:pt x="3064" y="4"/>
                      <a:pt x="3053" y="12"/>
                    </a:cubicBezTo>
                    <a:cubicBezTo>
                      <a:pt x="2317" y="544"/>
                      <a:pt x="1419" y="833"/>
                      <a:pt x="514" y="833"/>
                    </a:cubicBezTo>
                    <a:cubicBezTo>
                      <a:pt x="377" y="833"/>
                      <a:pt x="240" y="827"/>
                      <a:pt x="104" y="813"/>
                    </a:cubicBezTo>
                    <a:cubicBezTo>
                      <a:pt x="101" y="813"/>
                      <a:pt x="99" y="813"/>
                      <a:pt x="97" y="813"/>
                    </a:cubicBezTo>
                    <a:cubicBezTo>
                      <a:pt x="23" y="813"/>
                      <a:pt x="0" y="926"/>
                      <a:pt x="77" y="934"/>
                    </a:cubicBezTo>
                    <a:cubicBezTo>
                      <a:pt x="222" y="948"/>
                      <a:pt x="367" y="955"/>
                      <a:pt x="513" y="955"/>
                    </a:cubicBezTo>
                    <a:cubicBezTo>
                      <a:pt x="1441" y="955"/>
                      <a:pt x="2362" y="664"/>
                      <a:pt x="3119" y="118"/>
                    </a:cubicBezTo>
                    <a:cubicBezTo>
                      <a:pt x="3172" y="80"/>
                      <a:pt x="3136" y="1"/>
                      <a:pt x="30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33"/>
              <p:cNvSpPr/>
              <p:nvPr/>
            </p:nvSpPr>
            <p:spPr>
              <a:xfrm>
                <a:off x="2019750" y="1350125"/>
                <a:ext cx="76050" cy="45725"/>
              </a:xfrm>
              <a:custGeom>
                <a:avLst/>
                <a:gdLst/>
                <a:ahLst/>
                <a:cxnLst/>
                <a:rect l="l" t="t" r="r" b="b"/>
                <a:pathLst>
                  <a:path w="3042" h="1829" extrusionOk="0">
                    <a:moveTo>
                      <a:pt x="2952" y="1"/>
                    </a:moveTo>
                    <a:cubicBezTo>
                      <a:pt x="2947" y="1"/>
                      <a:pt x="2941" y="2"/>
                      <a:pt x="2935" y="3"/>
                    </a:cubicBezTo>
                    <a:cubicBezTo>
                      <a:pt x="1834" y="297"/>
                      <a:pt x="827" y="898"/>
                      <a:pt x="43" y="1724"/>
                    </a:cubicBezTo>
                    <a:cubicBezTo>
                      <a:pt x="1" y="1769"/>
                      <a:pt x="44" y="1828"/>
                      <a:pt x="92" y="1828"/>
                    </a:cubicBezTo>
                    <a:cubicBezTo>
                      <a:pt x="107" y="1828"/>
                      <a:pt x="122" y="1822"/>
                      <a:pt x="135" y="1808"/>
                    </a:cubicBezTo>
                    <a:cubicBezTo>
                      <a:pt x="903" y="998"/>
                      <a:pt x="1891" y="411"/>
                      <a:pt x="2971" y="122"/>
                    </a:cubicBezTo>
                    <a:cubicBezTo>
                      <a:pt x="3041" y="103"/>
                      <a:pt x="3016" y="1"/>
                      <a:pt x="29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33"/>
              <p:cNvSpPr/>
              <p:nvPr/>
            </p:nvSpPr>
            <p:spPr>
              <a:xfrm>
                <a:off x="1706075" y="1101075"/>
                <a:ext cx="333850" cy="398925"/>
              </a:xfrm>
              <a:custGeom>
                <a:avLst/>
                <a:gdLst/>
                <a:ahLst/>
                <a:cxnLst/>
                <a:rect l="l" t="t" r="r" b="b"/>
                <a:pathLst>
                  <a:path w="13354" h="15957" extrusionOk="0">
                    <a:moveTo>
                      <a:pt x="11486" y="1"/>
                    </a:moveTo>
                    <a:lnTo>
                      <a:pt x="0" y="2521"/>
                    </a:lnTo>
                    <a:lnTo>
                      <a:pt x="4331" y="15128"/>
                    </a:lnTo>
                    <a:cubicBezTo>
                      <a:pt x="4504" y="15633"/>
                      <a:pt x="4977" y="15957"/>
                      <a:pt x="5490" y="15957"/>
                    </a:cubicBezTo>
                    <a:cubicBezTo>
                      <a:pt x="5577" y="15957"/>
                      <a:pt x="5666" y="15947"/>
                      <a:pt x="5754" y="15928"/>
                    </a:cubicBezTo>
                    <a:lnTo>
                      <a:pt x="12316" y="14488"/>
                    </a:lnTo>
                    <a:cubicBezTo>
                      <a:pt x="12939" y="14351"/>
                      <a:pt x="13353" y="13758"/>
                      <a:pt x="13268" y="13125"/>
                    </a:cubicBezTo>
                    <a:lnTo>
                      <a:pt x="1148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33"/>
              <p:cNvSpPr/>
              <p:nvPr/>
            </p:nvSpPr>
            <p:spPr>
              <a:xfrm>
                <a:off x="1680575" y="1085550"/>
                <a:ext cx="339350" cy="99575"/>
              </a:xfrm>
              <a:custGeom>
                <a:avLst/>
                <a:gdLst/>
                <a:ahLst/>
                <a:cxnLst/>
                <a:rect l="l" t="t" r="r" b="b"/>
                <a:pathLst>
                  <a:path w="13574" h="3983" extrusionOk="0">
                    <a:moveTo>
                      <a:pt x="12907" y="0"/>
                    </a:moveTo>
                    <a:cubicBezTo>
                      <a:pt x="12865" y="0"/>
                      <a:pt x="12823" y="5"/>
                      <a:pt x="12781" y="14"/>
                    </a:cubicBezTo>
                    <a:lnTo>
                      <a:pt x="516" y="2704"/>
                    </a:lnTo>
                    <a:cubicBezTo>
                      <a:pt x="202" y="2774"/>
                      <a:pt x="1" y="3088"/>
                      <a:pt x="69" y="3404"/>
                    </a:cubicBezTo>
                    <a:lnTo>
                      <a:pt x="96" y="3521"/>
                    </a:lnTo>
                    <a:cubicBezTo>
                      <a:pt x="155" y="3795"/>
                      <a:pt x="398" y="3982"/>
                      <a:pt x="668" y="3982"/>
                    </a:cubicBezTo>
                    <a:cubicBezTo>
                      <a:pt x="709" y="3982"/>
                      <a:pt x="751" y="3978"/>
                      <a:pt x="794" y="3969"/>
                    </a:cubicBezTo>
                    <a:lnTo>
                      <a:pt x="13058" y="1278"/>
                    </a:lnTo>
                    <a:cubicBezTo>
                      <a:pt x="13374" y="1209"/>
                      <a:pt x="13574" y="895"/>
                      <a:pt x="13506" y="579"/>
                    </a:cubicBezTo>
                    <a:lnTo>
                      <a:pt x="13480" y="462"/>
                    </a:lnTo>
                    <a:cubicBezTo>
                      <a:pt x="13420" y="188"/>
                      <a:pt x="13176" y="0"/>
                      <a:pt x="1290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33"/>
              <p:cNvSpPr/>
              <p:nvPr/>
            </p:nvSpPr>
            <p:spPr>
              <a:xfrm>
                <a:off x="1687325" y="975775"/>
                <a:ext cx="318675" cy="193550"/>
              </a:xfrm>
              <a:custGeom>
                <a:avLst/>
                <a:gdLst/>
                <a:ahLst/>
                <a:cxnLst/>
                <a:rect l="l" t="t" r="r" b="b"/>
                <a:pathLst>
                  <a:path w="12747" h="7742" extrusionOk="0">
                    <a:moveTo>
                      <a:pt x="9682" y="1"/>
                    </a:moveTo>
                    <a:cubicBezTo>
                      <a:pt x="9577" y="1"/>
                      <a:pt x="9470" y="12"/>
                      <a:pt x="9364" y="35"/>
                    </a:cubicBezTo>
                    <a:lnTo>
                      <a:pt x="1314" y="1801"/>
                    </a:lnTo>
                    <a:cubicBezTo>
                      <a:pt x="513" y="1977"/>
                      <a:pt x="0" y="2776"/>
                      <a:pt x="176" y="3577"/>
                    </a:cubicBezTo>
                    <a:lnTo>
                      <a:pt x="327" y="7741"/>
                    </a:lnTo>
                    <a:lnTo>
                      <a:pt x="12747" y="5016"/>
                    </a:lnTo>
                    <a:lnTo>
                      <a:pt x="11140" y="1173"/>
                    </a:lnTo>
                    <a:cubicBezTo>
                      <a:pt x="10988" y="478"/>
                      <a:pt x="10367" y="1"/>
                      <a:pt x="96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33"/>
              <p:cNvSpPr/>
              <p:nvPr/>
            </p:nvSpPr>
            <p:spPr>
              <a:xfrm>
                <a:off x="1714750" y="1022700"/>
                <a:ext cx="250650" cy="104150"/>
              </a:xfrm>
              <a:custGeom>
                <a:avLst/>
                <a:gdLst/>
                <a:ahLst/>
                <a:cxnLst/>
                <a:rect l="l" t="t" r="r" b="b"/>
                <a:pathLst>
                  <a:path w="10026" h="4166" extrusionOk="0">
                    <a:moveTo>
                      <a:pt x="7676" y="0"/>
                    </a:moveTo>
                    <a:cubicBezTo>
                      <a:pt x="7520" y="0"/>
                      <a:pt x="7354" y="14"/>
                      <a:pt x="7178" y="44"/>
                    </a:cubicBezTo>
                    <a:cubicBezTo>
                      <a:pt x="4897" y="431"/>
                      <a:pt x="2290" y="1004"/>
                      <a:pt x="1830" y="1218"/>
                    </a:cubicBezTo>
                    <a:cubicBezTo>
                      <a:pt x="1370" y="1431"/>
                      <a:pt x="1" y="2125"/>
                      <a:pt x="82" y="4164"/>
                    </a:cubicBezTo>
                    <a:lnTo>
                      <a:pt x="82" y="4165"/>
                    </a:lnTo>
                    <a:lnTo>
                      <a:pt x="10026" y="1983"/>
                    </a:lnTo>
                    <a:cubicBezTo>
                      <a:pt x="10026" y="1983"/>
                      <a:pt x="9543" y="0"/>
                      <a:pt x="76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33"/>
              <p:cNvSpPr/>
              <p:nvPr/>
            </p:nvSpPr>
            <p:spPr>
              <a:xfrm>
                <a:off x="1887100" y="1084575"/>
                <a:ext cx="132950" cy="26175"/>
              </a:xfrm>
              <a:custGeom>
                <a:avLst/>
                <a:gdLst/>
                <a:ahLst/>
                <a:cxnLst/>
                <a:rect l="l" t="t" r="r" b="b"/>
                <a:pathLst>
                  <a:path w="5318" h="1047" extrusionOk="0">
                    <a:moveTo>
                      <a:pt x="4441" y="0"/>
                    </a:moveTo>
                    <a:cubicBezTo>
                      <a:pt x="4254" y="0"/>
                      <a:pt x="4064" y="39"/>
                      <a:pt x="3888" y="77"/>
                    </a:cubicBezTo>
                    <a:cubicBezTo>
                      <a:pt x="3078" y="255"/>
                      <a:pt x="2269" y="437"/>
                      <a:pt x="1460" y="618"/>
                    </a:cubicBezTo>
                    <a:lnTo>
                      <a:pt x="75" y="926"/>
                    </a:lnTo>
                    <a:cubicBezTo>
                      <a:pt x="1" y="942"/>
                      <a:pt x="29" y="1046"/>
                      <a:pt x="97" y="1046"/>
                    </a:cubicBezTo>
                    <a:cubicBezTo>
                      <a:pt x="102" y="1046"/>
                      <a:pt x="107" y="1046"/>
                      <a:pt x="112" y="1045"/>
                    </a:cubicBezTo>
                    <a:cubicBezTo>
                      <a:pt x="863" y="877"/>
                      <a:pt x="1617" y="708"/>
                      <a:pt x="2369" y="542"/>
                    </a:cubicBezTo>
                    <a:cubicBezTo>
                      <a:pt x="2749" y="456"/>
                      <a:pt x="3132" y="372"/>
                      <a:pt x="3512" y="286"/>
                    </a:cubicBezTo>
                    <a:cubicBezTo>
                      <a:pt x="3802" y="222"/>
                      <a:pt x="4112" y="123"/>
                      <a:pt x="4416" y="123"/>
                    </a:cubicBezTo>
                    <a:cubicBezTo>
                      <a:pt x="4463" y="123"/>
                      <a:pt x="4511" y="126"/>
                      <a:pt x="4558" y="131"/>
                    </a:cubicBezTo>
                    <a:cubicBezTo>
                      <a:pt x="4858" y="166"/>
                      <a:pt x="5210" y="415"/>
                      <a:pt x="5126" y="759"/>
                    </a:cubicBezTo>
                    <a:cubicBezTo>
                      <a:pt x="5115" y="804"/>
                      <a:pt x="5151" y="832"/>
                      <a:pt x="5187" y="832"/>
                    </a:cubicBezTo>
                    <a:cubicBezTo>
                      <a:pt x="5213" y="832"/>
                      <a:pt x="5240" y="817"/>
                      <a:pt x="5248" y="785"/>
                    </a:cubicBezTo>
                    <a:cubicBezTo>
                      <a:pt x="5318" y="501"/>
                      <a:pt x="5127" y="228"/>
                      <a:pt x="4883" y="99"/>
                    </a:cubicBezTo>
                    <a:cubicBezTo>
                      <a:pt x="4745" y="26"/>
                      <a:pt x="4594" y="0"/>
                      <a:pt x="44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33"/>
              <p:cNvSpPr/>
              <p:nvPr/>
            </p:nvSpPr>
            <p:spPr>
              <a:xfrm>
                <a:off x="1711750" y="1118325"/>
                <a:ext cx="288200" cy="93100"/>
              </a:xfrm>
              <a:custGeom>
                <a:avLst/>
                <a:gdLst/>
                <a:ahLst/>
                <a:cxnLst/>
                <a:rect l="l" t="t" r="r" b="b"/>
                <a:pathLst>
                  <a:path w="11528" h="3724" extrusionOk="0">
                    <a:moveTo>
                      <a:pt x="11353" y="1"/>
                    </a:moveTo>
                    <a:lnTo>
                      <a:pt x="0" y="2493"/>
                    </a:lnTo>
                    <a:lnTo>
                      <a:pt x="424" y="3724"/>
                    </a:lnTo>
                    <a:lnTo>
                      <a:pt x="11527" y="1287"/>
                    </a:lnTo>
                    <a:lnTo>
                      <a:pt x="1135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33"/>
              <p:cNvSpPr/>
              <p:nvPr/>
            </p:nvSpPr>
            <p:spPr>
              <a:xfrm>
                <a:off x="1731850" y="1179450"/>
                <a:ext cx="276375" cy="90500"/>
              </a:xfrm>
              <a:custGeom>
                <a:avLst/>
                <a:gdLst/>
                <a:ahLst/>
                <a:cxnLst/>
                <a:rect l="l" t="t" r="r" b="b"/>
                <a:pathLst>
                  <a:path w="11055" h="3620" extrusionOk="0">
                    <a:moveTo>
                      <a:pt x="10880" y="0"/>
                    </a:moveTo>
                    <a:lnTo>
                      <a:pt x="0" y="2387"/>
                    </a:lnTo>
                    <a:lnTo>
                      <a:pt x="424" y="3620"/>
                    </a:lnTo>
                    <a:lnTo>
                      <a:pt x="11055" y="1287"/>
                    </a:lnTo>
                    <a:lnTo>
                      <a:pt x="1088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33"/>
              <p:cNvSpPr/>
              <p:nvPr/>
            </p:nvSpPr>
            <p:spPr>
              <a:xfrm>
                <a:off x="1751950" y="1240550"/>
                <a:ext cx="264575" cy="87900"/>
              </a:xfrm>
              <a:custGeom>
                <a:avLst/>
                <a:gdLst/>
                <a:ahLst/>
                <a:cxnLst/>
                <a:rect l="l" t="t" r="r" b="b"/>
                <a:pathLst>
                  <a:path w="10583" h="3516" extrusionOk="0">
                    <a:moveTo>
                      <a:pt x="10408" y="0"/>
                    </a:moveTo>
                    <a:lnTo>
                      <a:pt x="1" y="2283"/>
                    </a:lnTo>
                    <a:lnTo>
                      <a:pt x="424" y="3515"/>
                    </a:lnTo>
                    <a:lnTo>
                      <a:pt x="10582" y="1287"/>
                    </a:lnTo>
                    <a:lnTo>
                      <a:pt x="1040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33"/>
              <p:cNvSpPr/>
              <p:nvPr/>
            </p:nvSpPr>
            <p:spPr>
              <a:xfrm>
                <a:off x="1772050" y="1301625"/>
                <a:ext cx="252800" cy="85350"/>
              </a:xfrm>
              <a:custGeom>
                <a:avLst/>
                <a:gdLst/>
                <a:ahLst/>
                <a:cxnLst/>
                <a:rect l="l" t="t" r="r" b="b"/>
                <a:pathLst>
                  <a:path w="10112" h="3414" extrusionOk="0">
                    <a:moveTo>
                      <a:pt x="9935" y="0"/>
                    </a:moveTo>
                    <a:lnTo>
                      <a:pt x="1" y="2181"/>
                    </a:lnTo>
                    <a:lnTo>
                      <a:pt x="423" y="3414"/>
                    </a:lnTo>
                    <a:lnTo>
                      <a:pt x="10111" y="1287"/>
                    </a:lnTo>
                    <a:lnTo>
                      <a:pt x="993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33"/>
              <p:cNvSpPr/>
              <p:nvPr/>
            </p:nvSpPr>
            <p:spPr>
              <a:xfrm>
                <a:off x="1792125" y="1362725"/>
                <a:ext cx="241000" cy="82750"/>
              </a:xfrm>
              <a:custGeom>
                <a:avLst/>
                <a:gdLst/>
                <a:ahLst/>
                <a:cxnLst/>
                <a:rect l="l" t="t" r="r" b="b"/>
                <a:pathLst>
                  <a:path w="9640" h="3310" extrusionOk="0">
                    <a:moveTo>
                      <a:pt x="9465" y="1"/>
                    </a:moveTo>
                    <a:lnTo>
                      <a:pt x="1" y="2077"/>
                    </a:lnTo>
                    <a:lnTo>
                      <a:pt x="424" y="3309"/>
                    </a:lnTo>
                    <a:lnTo>
                      <a:pt x="9640" y="1287"/>
                    </a:lnTo>
                    <a:lnTo>
                      <a:pt x="946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33"/>
              <p:cNvSpPr/>
              <p:nvPr/>
            </p:nvSpPr>
            <p:spPr>
              <a:xfrm>
                <a:off x="1812225" y="1423825"/>
                <a:ext cx="227700" cy="76175"/>
              </a:xfrm>
              <a:custGeom>
                <a:avLst/>
                <a:gdLst/>
                <a:ahLst/>
                <a:cxnLst/>
                <a:rect l="l" t="t" r="r" b="b"/>
                <a:pathLst>
                  <a:path w="9108" h="3047" extrusionOk="0">
                    <a:moveTo>
                      <a:pt x="8993" y="1"/>
                    </a:moveTo>
                    <a:lnTo>
                      <a:pt x="1" y="1974"/>
                    </a:lnTo>
                    <a:lnTo>
                      <a:pt x="85" y="2218"/>
                    </a:lnTo>
                    <a:cubicBezTo>
                      <a:pt x="258" y="2723"/>
                      <a:pt x="731" y="3047"/>
                      <a:pt x="1244" y="3047"/>
                    </a:cubicBezTo>
                    <a:cubicBezTo>
                      <a:pt x="1331" y="3047"/>
                      <a:pt x="1420" y="3037"/>
                      <a:pt x="1508" y="3018"/>
                    </a:cubicBezTo>
                    <a:lnTo>
                      <a:pt x="8070" y="1578"/>
                    </a:lnTo>
                    <a:cubicBezTo>
                      <a:pt x="8693" y="1441"/>
                      <a:pt x="9107" y="848"/>
                      <a:pt x="9022" y="215"/>
                    </a:cubicBezTo>
                    <a:lnTo>
                      <a:pt x="899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33"/>
              <p:cNvSpPr/>
              <p:nvPr/>
            </p:nvSpPr>
            <p:spPr>
              <a:xfrm>
                <a:off x="1812975" y="1288425"/>
                <a:ext cx="76200" cy="92500"/>
              </a:xfrm>
              <a:custGeom>
                <a:avLst/>
                <a:gdLst/>
                <a:ahLst/>
                <a:cxnLst/>
                <a:rect l="l" t="t" r="r" b="b"/>
                <a:pathLst>
                  <a:path w="3048" h="3700" extrusionOk="0">
                    <a:moveTo>
                      <a:pt x="230" y="0"/>
                    </a:moveTo>
                    <a:cubicBezTo>
                      <a:pt x="192" y="0"/>
                      <a:pt x="155" y="18"/>
                      <a:pt x="126" y="46"/>
                    </a:cubicBezTo>
                    <a:cubicBezTo>
                      <a:pt x="75" y="95"/>
                      <a:pt x="58" y="173"/>
                      <a:pt x="41" y="240"/>
                    </a:cubicBezTo>
                    <a:cubicBezTo>
                      <a:pt x="2" y="384"/>
                      <a:pt x="1" y="1020"/>
                      <a:pt x="28" y="1188"/>
                    </a:cubicBezTo>
                    <a:cubicBezTo>
                      <a:pt x="29" y="1206"/>
                      <a:pt x="42" y="1213"/>
                      <a:pt x="56" y="1217"/>
                    </a:cubicBezTo>
                    <a:cubicBezTo>
                      <a:pt x="60" y="1219"/>
                      <a:pt x="64" y="1220"/>
                      <a:pt x="69" y="1220"/>
                    </a:cubicBezTo>
                    <a:cubicBezTo>
                      <a:pt x="71" y="1220"/>
                      <a:pt x="73" y="1220"/>
                      <a:pt x="75" y="1220"/>
                    </a:cubicBezTo>
                    <a:cubicBezTo>
                      <a:pt x="201" y="1201"/>
                      <a:pt x="323" y="1171"/>
                      <a:pt x="442" y="1131"/>
                    </a:cubicBezTo>
                    <a:cubicBezTo>
                      <a:pt x="524" y="1386"/>
                      <a:pt x="1092" y="2946"/>
                      <a:pt x="2823" y="3699"/>
                    </a:cubicBezTo>
                    <a:lnTo>
                      <a:pt x="3048" y="3282"/>
                    </a:lnTo>
                    <a:cubicBezTo>
                      <a:pt x="3048" y="3282"/>
                      <a:pt x="1506" y="2676"/>
                      <a:pt x="759" y="998"/>
                    </a:cubicBezTo>
                    <a:cubicBezTo>
                      <a:pt x="876" y="936"/>
                      <a:pt x="989" y="864"/>
                      <a:pt x="1094" y="782"/>
                    </a:cubicBezTo>
                    <a:cubicBezTo>
                      <a:pt x="1097" y="780"/>
                      <a:pt x="1106" y="772"/>
                      <a:pt x="1111" y="768"/>
                    </a:cubicBezTo>
                    <a:cubicBezTo>
                      <a:pt x="1126" y="753"/>
                      <a:pt x="1143" y="750"/>
                      <a:pt x="1099" y="706"/>
                    </a:cubicBezTo>
                    <a:cubicBezTo>
                      <a:pt x="970" y="577"/>
                      <a:pt x="824" y="470"/>
                      <a:pt x="686" y="351"/>
                    </a:cubicBezTo>
                    <a:lnTo>
                      <a:pt x="482" y="173"/>
                    </a:lnTo>
                    <a:cubicBezTo>
                      <a:pt x="448" y="146"/>
                      <a:pt x="416" y="119"/>
                      <a:pt x="385" y="90"/>
                    </a:cubicBezTo>
                    <a:cubicBezTo>
                      <a:pt x="353" y="63"/>
                      <a:pt x="323" y="32"/>
                      <a:pt x="286" y="14"/>
                    </a:cubicBezTo>
                    <a:cubicBezTo>
                      <a:pt x="268" y="5"/>
                      <a:pt x="249" y="0"/>
                      <a:pt x="2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33"/>
              <p:cNvSpPr/>
              <p:nvPr/>
            </p:nvSpPr>
            <p:spPr>
              <a:xfrm>
                <a:off x="1826400" y="1229550"/>
                <a:ext cx="112425" cy="43700"/>
              </a:xfrm>
              <a:custGeom>
                <a:avLst/>
                <a:gdLst/>
                <a:ahLst/>
                <a:cxnLst/>
                <a:rect l="l" t="t" r="r" b="b"/>
                <a:pathLst>
                  <a:path w="4497" h="1748" extrusionOk="0">
                    <a:moveTo>
                      <a:pt x="3493" y="0"/>
                    </a:moveTo>
                    <a:cubicBezTo>
                      <a:pt x="3481" y="0"/>
                      <a:pt x="3472" y="7"/>
                      <a:pt x="3466" y="15"/>
                    </a:cubicBezTo>
                    <a:cubicBezTo>
                      <a:pt x="3461" y="19"/>
                      <a:pt x="3456" y="23"/>
                      <a:pt x="3453" y="31"/>
                    </a:cubicBezTo>
                    <a:cubicBezTo>
                      <a:pt x="3414" y="150"/>
                      <a:pt x="3387" y="274"/>
                      <a:pt x="3368" y="398"/>
                    </a:cubicBezTo>
                    <a:cubicBezTo>
                      <a:pt x="3290" y="386"/>
                      <a:pt x="3093" y="360"/>
                      <a:pt x="2817" y="360"/>
                    </a:cubicBezTo>
                    <a:cubicBezTo>
                      <a:pt x="2153" y="360"/>
                      <a:pt x="1029" y="509"/>
                      <a:pt x="0" y="1359"/>
                    </a:cubicBezTo>
                    <a:lnTo>
                      <a:pt x="270" y="1747"/>
                    </a:lnTo>
                    <a:cubicBezTo>
                      <a:pt x="270" y="1747"/>
                      <a:pt x="1411" y="735"/>
                      <a:pt x="3126" y="735"/>
                    </a:cubicBezTo>
                    <a:cubicBezTo>
                      <a:pt x="3197" y="735"/>
                      <a:pt x="3270" y="737"/>
                      <a:pt x="3344" y="740"/>
                    </a:cubicBezTo>
                    <a:cubicBezTo>
                      <a:pt x="3345" y="874"/>
                      <a:pt x="3358" y="1007"/>
                      <a:pt x="3383" y="1137"/>
                    </a:cubicBezTo>
                    <a:cubicBezTo>
                      <a:pt x="3385" y="1140"/>
                      <a:pt x="3387" y="1153"/>
                      <a:pt x="3388" y="1159"/>
                    </a:cubicBezTo>
                    <a:cubicBezTo>
                      <a:pt x="3393" y="1173"/>
                      <a:pt x="3392" y="1185"/>
                      <a:pt x="3411" y="1185"/>
                    </a:cubicBezTo>
                    <a:cubicBezTo>
                      <a:pt x="3419" y="1185"/>
                      <a:pt x="3432" y="1182"/>
                      <a:pt x="3450" y="1176"/>
                    </a:cubicBezTo>
                    <a:cubicBezTo>
                      <a:pt x="3621" y="1119"/>
                      <a:pt x="3785" y="1038"/>
                      <a:pt x="3953" y="969"/>
                    </a:cubicBezTo>
                    <a:cubicBezTo>
                      <a:pt x="4037" y="935"/>
                      <a:pt x="4119" y="900"/>
                      <a:pt x="4203" y="866"/>
                    </a:cubicBezTo>
                    <a:cubicBezTo>
                      <a:pt x="4243" y="850"/>
                      <a:pt x="4283" y="834"/>
                      <a:pt x="4321" y="818"/>
                    </a:cubicBezTo>
                    <a:cubicBezTo>
                      <a:pt x="4359" y="802"/>
                      <a:pt x="4402" y="789"/>
                      <a:pt x="4433" y="766"/>
                    </a:cubicBezTo>
                    <a:cubicBezTo>
                      <a:pt x="4484" y="729"/>
                      <a:pt x="4497" y="664"/>
                      <a:pt x="4478" y="609"/>
                    </a:cubicBezTo>
                    <a:cubicBezTo>
                      <a:pt x="4456" y="540"/>
                      <a:pt x="4395" y="490"/>
                      <a:pt x="4343" y="444"/>
                    </a:cubicBezTo>
                    <a:cubicBezTo>
                      <a:pt x="4234" y="344"/>
                      <a:pt x="3666" y="53"/>
                      <a:pt x="3504" y="3"/>
                    </a:cubicBezTo>
                    <a:cubicBezTo>
                      <a:pt x="3500" y="1"/>
                      <a:pt x="3496" y="0"/>
                      <a:pt x="349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33"/>
              <p:cNvSpPr/>
              <p:nvPr/>
            </p:nvSpPr>
            <p:spPr>
              <a:xfrm>
                <a:off x="1908150" y="1267350"/>
                <a:ext cx="53850" cy="103950"/>
              </a:xfrm>
              <a:custGeom>
                <a:avLst/>
                <a:gdLst/>
                <a:ahLst/>
                <a:cxnLst/>
                <a:rect l="l" t="t" r="r" b="b"/>
                <a:pathLst>
                  <a:path w="2154" h="4158" extrusionOk="0">
                    <a:moveTo>
                      <a:pt x="1952" y="1"/>
                    </a:moveTo>
                    <a:lnTo>
                      <a:pt x="1479" y="10"/>
                    </a:lnTo>
                    <a:cubicBezTo>
                      <a:pt x="1479" y="10"/>
                      <a:pt x="1714" y="1650"/>
                      <a:pt x="624" y="3130"/>
                    </a:cubicBezTo>
                    <a:cubicBezTo>
                      <a:pt x="513" y="3057"/>
                      <a:pt x="396" y="2995"/>
                      <a:pt x="272" y="2945"/>
                    </a:cubicBezTo>
                    <a:cubicBezTo>
                      <a:pt x="269" y="2943"/>
                      <a:pt x="256" y="2938"/>
                      <a:pt x="251" y="2937"/>
                    </a:cubicBezTo>
                    <a:cubicBezTo>
                      <a:pt x="244" y="2935"/>
                      <a:pt x="237" y="2932"/>
                      <a:pt x="231" y="2932"/>
                    </a:cubicBezTo>
                    <a:cubicBezTo>
                      <a:pt x="222" y="2932"/>
                      <a:pt x="214" y="2940"/>
                      <a:pt x="204" y="2978"/>
                    </a:cubicBezTo>
                    <a:cubicBezTo>
                      <a:pt x="155" y="3153"/>
                      <a:pt x="134" y="3333"/>
                      <a:pt x="98" y="3511"/>
                    </a:cubicBezTo>
                    <a:lnTo>
                      <a:pt x="99" y="3513"/>
                    </a:lnTo>
                    <a:cubicBezTo>
                      <a:pt x="82" y="3601"/>
                      <a:pt x="64" y="3690"/>
                      <a:pt x="47" y="3779"/>
                    </a:cubicBezTo>
                    <a:cubicBezTo>
                      <a:pt x="37" y="3820"/>
                      <a:pt x="29" y="3862"/>
                      <a:pt x="21" y="3903"/>
                    </a:cubicBezTo>
                    <a:cubicBezTo>
                      <a:pt x="13" y="3944"/>
                      <a:pt x="1" y="3985"/>
                      <a:pt x="2" y="4027"/>
                    </a:cubicBezTo>
                    <a:cubicBezTo>
                      <a:pt x="6" y="4088"/>
                      <a:pt x="52" y="4134"/>
                      <a:pt x="110" y="4150"/>
                    </a:cubicBezTo>
                    <a:cubicBezTo>
                      <a:pt x="128" y="4155"/>
                      <a:pt x="146" y="4157"/>
                      <a:pt x="165" y="4157"/>
                    </a:cubicBezTo>
                    <a:cubicBezTo>
                      <a:pt x="218" y="4157"/>
                      <a:pt x="272" y="4141"/>
                      <a:pt x="321" y="4128"/>
                    </a:cubicBezTo>
                    <a:cubicBezTo>
                      <a:pt x="466" y="4090"/>
                      <a:pt x="1019" y="3777"/>
                      <a:pt x="1152" y="3671"/>
                    </a:cubicBezTo>
                    <a:cubicBezTo>
                      <a:pt x="1165" y="3660"/>
                      <a:pt x="1167" y="3646"/>
                      <a:pt x="1163" y="3633"/>
                    </a:cubicBezTo>
                    <a:cubicBezTo>
                      <a:pt x="1163" y="3627"/>
                      <a:pt x="1162" y="3620"/>
                      <a:pt x="1156" y="3614"/>
                    </a:cubicBezTo>
                    <a:cubicBezTo>
                      <a:pt x="1078" y="3514"/>
                      <a:pt x="991" y="3424"/>
                      <a:pt x="897" y="3340"/>
                    </a:cubicBezTo>
                    <a:cubicBezTo>
                      <a:pt x="1079" y="3141"/>
                      <a:pt x="2153" y="1877"/>
                      <a:pt x="19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33"/>
              <p:cNvSpPr/>
              <p:nvPr/>
            </p:nvSpPr>
            <p:spPr>
              <a:xfrm>
                <a:off x="1776975" y="1339275"/>
                <a:ext cx="84100" cy="149950"/>
              </a:xfrm>
              <a:custGeom>
                <a:avLst/>
                <a:gdLst/>
                <a:ahLst/>
                <a:cxnLst/>
                <a:rect l="l" t="t" r="r" b="b"/>
                <a:pathLst>
                  <a:path w="3364" h="5998" extrusionOk="0">
                    <a:moveTo>
                      <a:pt x="88" y="0"/>
                    </a:moveTo>
                    <a:cubicBezTo>
                      <a:pt x="44" y="0"/>
                      <a:pt x="0" y="34"/>
                      <a:pt x="18" y="88"/>
                    </a:cubicBezTo>
                    <a:cubicBezTo>
                      <a:pt x="267" y="831"/>
                      <a:pt x="147" y="507"/>
                      <a:pt x="394" y="1251"/>
                    </a:cubicBezTo>
                    <a:cubicBezTo>
                      <a:pt x="833" y="2564"/>
                      <a:pt x="772" y="2420"/>
                      <a:pt x="1211" y="3733"/>
                    </a:cubicBezTo>
                    <a:cubicBezTo>
                      <a:pt x="1406" y="4322"/>
                      <a:pt x="1563" y="4979"/>
                      <a:pt x="1963" y="5469"/>
                    </a:cubicBezTo>
                    <a:cubicBezTo>
                      <a:pt x="2211" y="5772"/>
                      <a:pt x="2595" y="5998"/>
                      <a:pt x="2989" y="5998"/>
                    </a:cubicBezTo>
                    <a:cubicBezTo>
                      <a:pt x="3086" y="5998"/>
                      <a:pt x="3184" y="5984"/>
                      <a:pt x="3281" y="5954"/>
                    </a:cubicBezTo>
                    <a:cubicBezTo>
                      <a:pt x="3363" y="5928"/>
                      <a:pt x="3342" y="5808"/>
                      <a:pt x="3268" y="5808"/>
                    </a:cubicBezTo>
                    <a:cubicBezTo>
                      <a:pt x="3261" y="5808"/>
                      <a:pt x="3253" y="5809"/>
                      <a:pt x="3244" y="5811"/>
                    </a:cubicBezTo>
                    <a:cubicBezTo>
                      <a:pt x="3153" y="5840"/>
                      <a:pt x="3064" y="5853"/>
                      <a:pt x="2976" y="5853"/>
                    </a:cubicBezTo>
                    <a:cubicBezTo>
                      <a:pt x="2482" y="5853"/>
                      <a:pt x="2060" y="5435"/>
                      <a:pt x="1839" y="5009"/>
                    </a:cubicBezTo>
                    <a:cubicBezTo>
                      <a:pt x="1695" y="4731"/>
                      <a:pt x="1598" y="4430"/>
                      <a:pt x="1500" y="4133"/>
                    </a:cubicBezTo>
                    <a:cubicBezTo>
                      <a:pt x="1393" y="3819"/>
                      <a:pt x="1289" y="3507"/>
                      <a:pt x="1184" y="3193"/>
                    </a:cubicBezTo>
                    <a:lnTo>
                      <a:pt x="818" y="2120"/>
                    </a:lnTo>
                    <a:cubicBezTo>
                      <a:pt x="396" y="859"/>
                      <a:pt x="583" y="1313"/>
                      <a:pt x="161" y="52"/>
                    </a:cubicBezTo>
                    <a:cubicBezTo>
                      <a:pt x="149" y="16"/>
                      <a:pt x="118" y="0"/>
                      <a:pt x="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33"/>
              <p:cNvSpPr/>
              <p:nvPr/>
            </p:nvSpPr>
            <p:spPr>
              <a:xfrm>
                <a:off x="1993825" y="1137875"/>
                <a:ext cx="55400" cy="66650"/>
              </a:xfrm>
              <a:custGeom>
                <a:avLst/>
                <a:gdLst/>
                <a:ahLst/>
                <a:cxnLst/>
                <a:rect l="l" t="t" r="r" b="b"/>
                <a:pathLst>
                  <a:path w="2216" h="2666" extrusionOk="0">
                    <a:moveTo>
                      <a:pt x="761" y="0"/>
                    </a:moveTo>
                    <a:cubicBezTo>
                      <a:pt x="736" y="0"/>
                      <a:pt x="712" y="19"/>
                      <a:pt x="719" y="50"/>
                    </a:cubicBezTo>
                    <a:cubicBezTo>
                      <a:pt x="796" y="369"/>
                      <a:pt x="825" y="724"/>
                      <a:pt x="688" y="1032"/>
                    </a:cubicBezTo>
                    <a:cubicBezTo>
                      <a:pt x="573" y="1298"/>
                      <a:pt x="333" y="1516"/>
                      <a:pt x="38" y="1549"/>
                    </a:cubicBezTo>
                    <a:cubicBezTo>
                      <a:pt x="5" y="1552"/>
                      <a:pt x="0" y="1587"/>
                      <a:pt x="16" y="1611"/>
                    </a:cubicBezTo>
                    <a:cubicBezTo>
                      <a:pt x="11" y="1634"/>
                      <a:pt x="29" y="1664"/>
                      <a:pt x="60" y="1664"/>
                    </a:cubicBezTo>
                    <a:cubicBezTo>
                      <a:pt x="62" y="1664"/>
                      <a:pt x="64" y="1663"/>
                      <a:pt x="67" y="1663"/>
                    </a:cubicBezTo>
                    <a:cubicBezTo>
                      <a:pt x="160" y="1653"/>
                      <a:pt x="255" y="1642"/>
                      <a:pt x="351" y="1642"/>
                    </a:cubicBezTo>
                    <a:cubicBezTo>
                      <a:pt x="403" y="1642"/>
                      <a:pt x="454" y="1645"/>
                      <a:pt x="506" y="1654"/>
                    </a:cubicBezTo>
                    <a:cubicBezTo>
                      <a:pt x="652" y="1676"/>
                      <a:pt x="777" y="1744"/>
                      <a:pt x="877" y="1850"/>
                    </a:cubicBezTo>
                    <a:cubicBezTo>
                      <a:pt x="1088" y="2072"/>
                      <a:pt x="1164" y="2382"/>
                      <a:pt x="1313" y="2643"/>
                    </a:cubicBezTo>
                    <a:cubicBezTo>
                      <a:pt x="1318" y="2650"/>
                      <a:pt x="1323" y="2655"/>
                      <a:pt x="1329" y="2658"/>
                    </a:cubicBezTo>
                    <a:cubicBezTo>
                      <a:pt x="1336" y="2663"/>
                      <a:pt x="1345" y="2666"/>
                      <a:pt x="1353" y="2666"/>
                    </a:cubicBezTo>
                    <a:cubicBezTo>
                      <a:pt x="1378" y="2666"/>
                      <a:pt x="1404" y="2646"/>
                      <a:pt x="1399" y="2615"/>
                    </a:cubicBezTo>
                    <a:cubicBezTo>
                      <a:pt x="1350" y="2307"/>
                      <a:pt x="1318" y="1969"/>
                      <a:pt x="1469" y="1684"/>
                    </a:cubicBezTo>
                    <a:cubicBezTo>
                      <a:pt x="1613" y="1408"/>
                      <a:pt x="1899" y="1305"/>
                      <a:pt x="2179" y="1217"/>
                    </a:cubicBezTo>
                    <a:cubicBezTo>
                      <a:pt x="2211" y="1208"/>
                      <a:pt x="2216" y="1173"/>
                      <a:pt x="2205" y="1152"/>
                    </a:cubicBezTo>
                    <a:lnTo>
                      <a:pt x="2205" y="1151"/>
                    </a:lnTo>
                    <a:cubicBezTo>
                      <a:pt x="2208" y="1129"/>
                      <a:pt x="2196" y="1105"/>
                      <a:pt x="2168" y="1105"/>
                    </a:cubicBezTo>
                    <a:cubicBezTo>
                      <a:pt x="2167" y="1105"/>
                      <a:pt x="2166" y="1105"/>
                      <a:pt x="2165" y="1105"/>
                    </a:cubicBezTo>
                    <a:cubicBezTo>
                      <a:pt x="2098" y="1110"/>
                      <a:pt x="2030" y="1113"/>
                      <a:pt x="1961" y="1113"/>
                    </a:cubicBezTo>
                    <a:cubicBezTo>
                      <a:pt x="1720" y="1113"/>
                      <a:pt x="1475" y="1073"/>
                      <a:pt x="1282" y="921"/>
                    </a:cubicBezTo>
                    <a:cubicBezTo>
                      <a:pt x="1009" y="707"/>
                      <a:pt x="904" y="356"/>
                      <a:pt x="811" y="37"/>
                    </a:cubicBezTo>
                    <a:cubicBezTo>
                      <a:pt x="807" y="23"/>
                      <a:pt x="799" y="15"/>
                      <a:pt x="788" y="10"/>
                    </a:cubicBezTo>
                    <a:cubicBezTo>
                      <a:pt x="781" y="3"/>
                      <a:pt x="771" y="0"/>
                      <a:pt x="76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33"/>
              <p:cNvSpPr/>
              <p:nvPr/>
            </p:nvSpPr>
            <p:spPr>
              <a:xfrm>
                <a:off x="1700675" y="1279275"/>
                <a:ext cx="73475" cy="88300"/>
              </a:xfrm>
              <a:custGeom>
                <a:avLst/>
                <a:gdLst/>
                <a:ahLst/>
                <a:cxnLst/>
                <a:rect l="l" t="t" r="r" b="b"/>
                <a:pathLst>
                  <a:path w="2939" h="3532" extrusionOk="0">
                    <a:moveTo>
                      <a:pt x="976" y="1"/>
                    </a:moveTo>
                    <a:cubicBezTo>
                      <a:pt x="943" y="1"/>
                      <a:pt x="909" y="27"/>
                      <a:pt x="921" y="69"/>
                    </a:cubicBezTo>
                    <a:cubicBezTo>
                      <a:pt x="1032" y="491"/>
                      <a:pt x="1076" y="962"/>
                      <a:pt x="903" y="1375"/>
                    </a:cubicBezTo>
                    <a:cubicBezTo>
                      <a:pt x="754" y="1730"/>
                      <a:pt x="442" y="2025"/>
                      <a:pt x="50" y="2076"/>
                    </a:cubicBezTo>
                    <a:cubicBezTo>
                      <a:pt x="4" y="2082"/>
                      <a:pt x="1" y="2128"/>
                      <a:pt x="21" y="2160"/>
                    </a:cubicBezTo>
                    <a:cubicBezTo>
                      <a:pt x="17" y="2192"/>
                      <a:pt x="42" y="2230"/>
                      <a:pt x="83" y="2230"/>
                    </a:cubicBezTo>
                    <a:cubicBezTo>
                      <a:pt x="85" y="2230"/>
                      <a:pt x="87" y="2230"/>
                      <a:pt x="90" y="2230"/>
                    </a:cubicBezTo>
                    <a:cubicBezTo>
                      <a:pt x="225" y="2211"/>
                      <a:pt x="362" y="2193"/>
                      <a:pt x="499" y="2193"/>
                    </a:cubicBezTo>
                    <a:cubicBezTo>
                      <a:pt x="558" y="2193"/>
                      <a:pt x="616" y="2196"/>
                      <a:pt x="675" y="2204"/>
                    </a:cubicBezTo>
                    <a:cubicBezTo>
                      <a:pt x="868" y="2231"/>
                      <a:pt x="1038" y="2320"/>
                      <a:pt x="1175" y="2458"/>
                    </a:cubicBezTo>
                    <a:cubicBezTo>
                      <a:pt x="1458" y="2750"/>
                      <a:pt x="1566" y="3159"/>
                      <a:pt x="1771" y="3502"/>
                    </a:cubicBezTo>
                    <a:cubicBezTo>
                      <a:pt x="1777" y="3511"/>
                      <a:pt x="1785" y="3518"/>
                      <a:pt x="1793" y="3523"/>
                    </a:cubicBezTo>
                    <a:cubicBezTo>
                      <a:pt x="1801" y="3529"/>
                      <a:pt x="1812" y="3532"/>
                      <a:pt x="1823" y="3532"/>
                    </a:cubicBezTo>
                    <a:cubicBezTo>
                      <a:pt x="1855" y="3532"/>
                      <a:pt x="1891" y="3505"/>
                      <a:pt x="1884" y="3462"/>
                    </a:cubicBezTo>
                    <a:cubicBezTo>
                      <a:pt x="1812" y="3055"/>
                      <a:pt x="1761" y="2607"/>
                      <a:pt x="1955" y="2222"/>
                    </a:cubicBezTo>
                    <a:cubicBezTo>
                      <a:pt x="2142" y="1852"/>
                      <a:pt x="2520" y="1710"/>
                      <a:pt x="2891" y="1586"/>
                    </a:cubicBezTo>
                    <a:cubicBezTo>
                      <a:pt x="2932" y="1573"/>
                      <a:pt x="2938" y="1527"/>
                      <a:pt x="2921" y="1499"/>
                    </a:cubicBezTo>
                    <a:cubicBezTo>
                      <a:pt x="2925" y="1468"/>
                      <a:pt x="2910" y="1438"/>
                      <a:pt x="2874" y="1438"/>
                    </a:cubicBezTo>
                    <a:cubicBezTo>
                      <a:pt x="2872" y="1438"/>
                      <a:pt x="2870" y="1438"/>
                      <a:pt x="2869" y="1438"/>
                    </a:cubicBezTo>
                    <a:cubicBezTo>
                      <a:pt x="2764" y="1447"/>
                      <a:pt x="2657" y="1454"/>
                      <a:pt x="2550" y="1454"/>
                    </a:cubicBezTo>
                    <a:cubicBezTo>
                      <a:pt x="2244" y="1454"/>
                      <a:pt x="1937" y="1402"/>
                      <a:pt x="1688" y="1213"/>
                    </a:cubicBezTo>
                    <a:cubicBezTo>
                      <a:pt x="1320" y="935"/>
                      <a:pt x="1175" y="471"/>
                      <a:pt x="1043" y="49"/>
                    </a:cubicBezTo>
                    <a:cubicBezTo>
                      <a:pt x="1038" y="30"/>
                      <a:pt x="1025" y="19"/>
                      <a:pt x="1013" y="14"/>
                    </a:cubicBezTo>
                    <a:cubicBezTo>
                      <a:pt x="1002" y="5"/>
                      <a:pt x="989" y="1"/>
                      <a:pt x="97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87" name="Google Shape;287;p33"/>
          <p:cNvGrpSpPr/>
          <p:nvPr/>
        </p:nvGrpSpPr>
        <p:grpSpPr>
          <a:xfrm>
            <a:off x="5867708" y="3522283"/>
            <a:ext cx="900381" cy="1316404"/>
            <a:chOff x="5927510" y="2979489"/>
            <a:chExt cx="900381" cy="1316404"/>
          </a:xfrm>
        </p:grpSpPr>
        <p:sp>
          <p:nvSpPr>
            <p:cNvPr id="288" name="Google Shape;288;p33"/>
            <p:cNvSpPr/>
            <p:nvPr/>
          </p:nvSpPr>
          <p:spPr>
            <a:xfrm>
              <a:off x="5927510" y="2979489"/>
              <a:ext cx="900217" cy="1316404"/>
            </a:xfrm>
            <a:custGeom>
              <a:avLst/>
              <a:gdLst/>
              <a:ahLst/>
              <a:cxnLst/>
              <a:rect l="l" t="t" r="r" b="b"/>
              <a:pathLst>
                <a:path w="5463" h="7988" extrusionOk="0">
                  <a:moveTo>
                    <a:pt x="897" y="0"/>
                  </a:moveTo>
                  <a:cubicBezTo>
                    <a:pt x="890" y="0"/>
                    <a:pt x="882" y="1"/>
                    <a:pt x="874" y="2"/>
                  </a:cubicBezTo>
                  <a:cubicBezTo>
                    <a:pt x="675" y="27"/>
                    <a:pt x="738" y="324"/>
                    <a:pt x="751" y="455"/>
                  </a:cubicBezTo>
                  <a:cubicBezTo>
                    <a:pt x="789" y="857"/>
                    <a:pt x="876" y="1252"/>
                    <a:pt x="1011" y="1631"/>
                  </a:cubicBezTo>
                  <a:cubicBezTo>
                    <a:pt x="1143" y="2004"/>
                    <a:pt x="1315" y="2449"/>
                    <a:pt x="1677" y="2655"/>
                  </a:cubicBezTo>
                  <a:cubicBezTo>
                    <a:pt x="1674" y="2665"/>
                    <a:pt x="1675" y="2676"/>
                    <a:pt x="1680" y="2687"/>
                  </a:cubicBezTo>
                  <a:cubicBezTo>
                    <a:pt x="1804" y="2933"/>
                    <a:pt x="1931" y="3176"/>
                    <a:pt x="2063" y="3415"/>
                  </a:cubicBezTo>
                  <a:cubicBezTo>
                    <a:pt x="1836" y="3217"/>
                    <a:pt x="1598" y="3030"/>
                    <a:pt x="1349" y="2860"/>
                  </a:cubicBezTo>
                  <a:cubicBezTo>
                    <a:pt x="1177" y="2743"/>
                    <a:pt x="1001" y="2632"/>
                    <a:pt x="821" y="2530"/>
                  </a:cubicBezTo>
                  <a:cubicBezTo>
                    <a:pt x="644" y="2430"/>
                    <a:pt x="462" y="2322"/>
                    <a:pt x="273" y="2249"/>
                  </a:cubicBezTo>
                  <a:cubicBezTo>
                    <a:pt x="247" y="2239"/>
                    <a:pt x="220" y="2234"/>
                    <a:pt x="195" y="2234"/>
                  </a:cubicBezTo>
                  <a:cubicBezTo>
                    <a:pt x="82" y="2234"/>
                    <a:pt x="1" y="2332"/>
                    <a:pt x="73" y="2454"/>
                  </a:cubicBezTo>
                  <a:cubicBezTo>
                    <a:pt x="170" y="2613"/>
                    <a:pt x="288" y="2763"/>
                    <a:pt x="413" y="2901"/>
                  </a:cubicBezTo>
                  <a:cubicBezTo>
                    <a:pt x="665" y="3177"/>
                    <a:pt x="965" y="3412"/>
                    <a:pt x="1295" y="3587"/>
                  </a:cubicBezTo>
                  <a:cubicBezTo>
                    <a:pt x="1477" y="3683"/>
                    <a:pt x="1669" y="3763"/>
                    <a:pt x="1866" y="3823"/>
                  </a:cubicBezTo>
                  <a:cubicBezTo>
                    <a:pt x="1945" y="3846"/>
                    <a:pt x="2036" y="3870"/>
                    <a:pt x="2123" y="3870"/>
                  </a:cubicBezTo>
                  <a:cubicBezTo>
                    <a:pt x="2184" y="3870"/>
                    <a:pt x="2242" y="3859"/>
                    <a:pt x="2294" y="3828"/>
                  </a:cubicBezTo>
                  <a:cubicBezTo>
                    <a:pt x="2494" y="4178"/>
                    <a:pt x="2705" y="4522"/>
                    <a:pt x="2924" y="4862"/>
                  </a:cubicBezTo>
                  <a:cubicBezTo>
                    <a:pt x="2938" y="4884"/>
                    <a:pt x="2952" y="4905"/>
                    <a:pt x="2967" y="4927"/>
                  </a:cubicBezTo>
                  <a:cubicBezTo>
                    <a:pt x="2407" y="4448"/>
                    <a:pt x="1760" y="4072"/>
                    <a:pt x="1058" y="3837"/>
                  </a:cubicBezTo>
                  <a:cubicBezTo>
                    <a:pt x="998" y="3817"/>
                    <a:pt x="857" y="3753"/>
                    <a:pt x="750" y="3753"/>
                  </a:cubicBezTo>
                  <a:cubicBezTo>
                    <a:pt x="684" y="3753"/>
                    <a:pt x="632" y="3778"/>
                    <a:pt x="621" y="3853"/>
                  </a:cubicBezTo>
                  <a:cubicBezTo>
                    <a:pt x="610" y="3937"/>
                    <a:pt x="683" y="4004"/>
                    <a:pt x="735" y="4058"/>
                  </a:cubicBezTo>
                  <a:cubicBezTo>
                    <a:pt x="811" y="4135"/>
                    <a:pt x="887" y="4212"/>
                    <a:pt x="963" y="4288"/>
                  </a:cubicBezTo>
                  <a:cubicBezTo>
                    <a:pt x="1265" y="4586"/>
                    <a:pt x="1585" y="4871"/>
                    <a:pt x="1961" y="5073"/>
                  </a:cubicBezTo>
                  <a:cubicBezTo>
                    <a:pt x="2272" y="5241"/>
                    <a:pt x="2621" y="5348"/>
                    <a:pt x="2975" y="5348"/>
                  </a:cubicBezTo>
                  <a:cubicBezTo>
                    <a:pt x="3049" y="5348"/>
                    <a:pt x="3124" y="5343"/>
                    <a:pt x="3198" y="5333"/>
                  </a:cubicBezTo>
                  <a:cubicBezTo>
                    <a:pt x="3211" y="5331"/>
                    <a:pt x="3220" y="5325"/>
                    <a:pt x="3227" y="5319"/>
                  </a:cubicBezTo>
                  <a:cubicBezTo>
                    <a:pt x="3485" y="5696"/>
                    <a:pt x="3753" y="6066"/>
                    <a:pt x="4034" y="6427"/>
                  </a:cubicBezTo>
                  <a:cubicBezTo>
                    <a:pt x="3471" y="5969"/>
                    <a:pt x="2792" y="5655"/>
                    <a:pt x="2074" y="5530"/>
                  </a:cubicBezTo>
                  <a:cubicBezTo>
                    <a:pt x="1955" y="5509"/>
                    <a:pt x="1834" y="5493"/>
                    <a:pt x="1714" y="5484"/>
                  </a:cubicBezTo>
                  <a:cubicBezTo>
                    <a:pt x="1653" y="5479"/>
                    <a:pt x="1591" y="5476"/>
                    <a:pt x="1531" y="5473"/>
                  </a:cubicBezTo>
                  <a:cubicBezTo>
                    <a:pt x="1516" y="5472"/>
                    <a:pt x="1501" y="5471"/>
                    <a:pt x="1486" y="5471"/>
                  </a:cubicBezTo>
                  <a:cubicBezTo>
                    <a:pt x="1456" y="5471"/>
                    <a:pt x="1425" y="5474"/>
                    <a:pt x="1398" y="5487"/>
                  </a:cubicBezTo>
                  <a:cubicBezTo>
                    <a:pt x="1312" y="5526"/>
                    <a:pt x="1311" y="5623"/>
                    <a:pt x="1353" y="5693"/>
                  </a:cubicBezTo>
                  <a:cubicBezTo>
                    <a:pt x="1414" y="5791"/>
                    <a:pt x="1526" y="5866"/>
                    <a:pt x="1614" y="5940"/>
                  </a:cubicBezTo>
                  <a:cubicBezTo>
                    <a:pt x="2013" y="6285"/>
                    <a:pt x="2443" y="6602"/>
                    <a:pt x="2927" y="6821"/>
                  </a:cubicBezTo>
                  <a:cubicBezTo>
                    <a:pt x="3324" y="7000"/>
                    <a:pt x="3755" y="7110"/>
                    <a:pt x="4190" y="7110"/>
                  </a:cubicBezTo>
                  <a:cubicBezTo>
                    <a:pt x="4289" y="7110"/>
                    <a:pt x="4389" y="7104"/>
                    <a:pt x="4488" y="7092"/>
                  </a:cubicBezTo>
                  <a:cubicBezTo>
                    <a:pt x="4513" y="7089"/>
                    <a:pt x="4526" y="7073"/>
                    <a:pt x="4531" y="7054"/>
                  </a:cubicBezTo>
                  <a:cubicBezTo>
                    <a:pt x="4532" y="7054"/>
                    <a:pt x="4535" y="7052"/>
                    <a:pt x="4539" y="7052"/>
                  </a:cubicBezTo>
                  <a:cubicBezTo>
                    <a:pt x="4799" y="7365"/>
                    <a:pt x="5068" y="7671"/>
                    <a:pt x="5346" y="7969"/>
                  </a:cubicBezTo>
                  <a:cubicBezTo>
                    <a:pt x="5358" y="7982"/>
                    <a:pt x="5372" y="7987"/>
                    <a:pt x="5385" y="7987"/>
                  </a:cubicBezTo>
                  <a:cubicBezTo>
                    <a:pt x="5425" y="7987"/>
                    <a:pt x="5463" y="7941"/>
                    <a:pt x="5428" y="7903"/>
                  </a:cubicBezTo>
                  <a:cubicBezTo>
                    <a:pt x="5145" y="7598"/>
                    <a:pt x="4869" y="7286"/>
                    <a:pt x="4602" y="6965"/>
                  </a:cubicBezTo>
                  <a:lnTo>
                    <a:pt x="4604" y="6965"/>
                  </a:lnTo>
                  <a:cubicBezTo>
                    <a:pt x="4880" y="6356"/>
                    <a:pt x="4897" y="5644"/>
                    <a:pt x="4665" y="5017"/>
                  </a:cubicBezTo>
                  <a:cubicBezTo>
                    <a:pt x="4597" y="4835"/>
                    <a:pt x="4508" y="4664"/>
                    <a:pt x="4399" y="4502"/>
                  </a:cubicBezTo>
                  <a:cubicBezTo>
                    <a:pt x="4390" y="4487"/>
                    <a:pt x="4377" y="4481"/>
                    <a:pt x="4365" y="4481"/>
                  </a:cubicBezTo>
                  <a:cubicBezTo>
                    <a:pt x="4356" y="4481"/>
                    <a:pt x="4347" y="4484"/>
                    <a:pt x="4339" y="4489"/>
                  </a:cubicBezTo>
                  <a:cubicBezTo>
                    <a:pt x="4321" y="4491"/>
                    <a:pt x="4305" y="4499"/>
                    <a:pt x="4296" y="4518"/>
                  </a:cubicBezTo>
                  <a:cubicBezTo>
                    <a:pt x="4271" y="4567"/>
                    <a:pt x="4248" y="4618"/>
                    <a:pt x="4226" y="4670"/>
                  </a:cubicBezTo>
                  <a:cubicBezTo>
                    <a:pt x="4202" y="4695"/>
                    <a:pt x="4186" y="4730"/>
                    <a:pt x="4186" y="4770"/>
                  </a:cubicBezTo>
                  <a:cubicBezTo>
                    <a:pt x="3991" y="5314"/>
                    <a:pt x="3999" y="5926"/>
                    <a:pt x="4204" y="6469"/>
                  </a:cubicBezTo>
                  <a:cubicBezTo>
                    <a:pt x="4204" y="6470"/>
                    <a:pt x="4205" y="6472"/>
                    <a:pt x="4207" y="6475"/>
                  </a:cubicBezTo>
                  <a:cubicBezTo>
                    <a:pt x="4079" y="6312"/>
                    <a:pt x="3952" y="6147"/>
                    <a:pt x="3828" y="5980"/>
                  </a:cubicBezTo>
                  <a:cubicBezTo>
                    <a:pt x="3674" y="5772"/>
                    <a:pt x="3525" y="5561"/>
                    <a:pt x="3377" y="5349"/>
                  </a:cubicBezTo>
                  <a:cubicBezTo>
                    <a:pt x="3382" y="5344"/>
                    <a:pt x="3385" y="5339"/>
                    <a:pt x="3389" y="5333"/>
                  </a:cubicBezTo>
                  <a:cubicBezTo>
                    <a:pt x="3684" y="4668"/>
                    <a:pt x="3742" y="3902"/>
                    <a:pt x="3549" y="3200"/>
                  </a:cubicBezTo>
                  <a:cubicBezTo>
                    <a:pt x="3527" y="3117"/>
                    <a:pt x="3501" y="3035"/>
                    <a:pt x="3471" y="2954"/>
                  </a:cubicBezTo>
                  <a:cubicBezTo>
                    <a:pt x="3446" y="2882"/>
                    <a:pt x="3419" y="2795"/>
                    <a:pt x="3346" y="2755"/>
                  </a:cubicBezTo>
                  <a:cubicBezTo>
                    <a:pt x="3324" y="2743"/>
                    <a:pt x="3303" y="2738"/>
                    <a:pt x="3285" y="2738"/>
                  </a:cubicBezTo>
                  <a:cubicBezTo>
                    <a:pt x="3161" y="2738"/>
                    <a:pt x="3117" y="2983"/>
                    <a:pt x="3092" y="3074"/>
                  </a:cubicBezTo>
                  <a:cubicBezTo>
                    <a:pt x="2997" y="3417"/>
                    <a:pt x="2959" y="3772"/>
                    <a:pt x="2976" y="4129"/>
                  </a:cubicBezTo>
                  <a:cubicBezTo>
                    <a:pt x="2990" y="4421"/>
                    <a:pt x="3044" y="4711"/>
                    <a:pt x="3135" y="4990"/>
                  </a:cubicBezTo>
                  <a:cubicBezTo>
                    <a:pt x="2914" y="4657"/>
                    <a:pt x="2702" y="4318"/>
                    <a:pt x="2500" y="3974"/>
                  </a:cubicBezTo>
                  <a:cubicBezTo>
                    <a:pt x="2511" y="3970"/>
                    <a:pt x="2524" y="3964"/>
                    <a:pt x="2532" y="3951"/>
                  </a:cubicBezTo>
                  <a:cubicBezTo>
                    <a:pt x="2764" y="3609"/>
                    <a:pt x="2805" y="3188"/>
                    <a:pt x="2822" y="2787"/>
                  </a:cubicBezTo>
                  <a:cubicBezTo>
                    <a:pt x="2840" y="2418"/>
                    <a:pt x="2865" y="2019"/>
                    <a:pt x="2689" y="1680"/>
                  </a:cubicBezTo>
                  <a:cubicBezTo>
                    <a:pt x="2637" y="1583"/>
                    <a:pt x="2516" y="1379"/>
                    <a:pt x="2382" y="1379"/>
                  </a:cubicBezTo>
                  <a:cubicBezTo>
                    <a:pt x="2369" y="1379"/>
                    <a:pt x="2356" y="1381"/>
                    <a:pt x="2343" y="1385"/>
                  </a:cubicBezTo>
                  <a:cubicBezTo>
                    <a:pt x="2269" y="1407"/>
                    <a:pt x="2240" y="1490"/>
                    <a:pt x="2216" y="1555"/>
                  </a:cubicBezTo>
                  <a:cubicBezTo>
                    <a:pt x="2186" y="1637"/>
                    <a:pt x="2159" y="1720"/>
                    <a:pt x="2137" y="1804"/>
                  </a:cubicBezTo>
                  <a:cubicBezTo>
                    <a:pt x="2050" y="2135"/>
                    <a:pt x="2023" y="2481"/>
                    <a:pt x="2055" y="2824"/>
                  </a:cubicBezTo>
                  <a:cubicBezTo>
                    <a:pt x="2072" y="3009"/>
                    <a:pt x="2107" y="3195"/>
                    <a:pt x="2161" y="3374"/>
                  </a:cubicBezTo>
                  <a:cubicBezTo>
                    <a:pt x="2036" y="3144"/>
                    <a:pt x="1913" y="2912"/>
                    <a:pt x="1794" y="2678"/>
                  </a:cubicBezTo>
                  <a:cubicBezTo>
                    <a:pt x="1802" y="2674"/>
                    <a:pt x="1810" y="2668"/>
                    <a:pt x="1815" y="2659"/>
                  </a:cubicBezTo>
                  <a:cubicBezTo>
                    <a:pt x="1910" y="2494"/>
                    <a:pt x="1904" y="2308"/>
                    <a:pt x="1866" y="2127"/>
                  </a:cubicBezTo>
                  <a:cubicBezTo>
                    <a:pt x="1823" y="1929"/>
                    <a:pt x="1761" y="1732"/>
                    <a:pt x="1698" y="1540"/>
                  </a:cubicBezTo>
                  <a:cubicBezTo>
                    <a:pt x="1564" y="1136"/>
                    <a:pt x="1401" y="743"/>
                    <a:pt x="1209" y="362"/>
                  </a:cubicBezTo>
                  <a:cubicBezTo>
                    <a:pt x="1148" y="239"/>
                    <a:pt x="1067" y="0"/>
                    <a:pt x="897" y="0"/>
                  </a:cubicBezTo>
                  <a:close/>
                </a:path>
              </a:pathLst>
            </a:custGeom>
            <a:solidFill>
              <a:schemeClr val="accent4"/>
            </a:solidFill>
            <a:ln w="1143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28575" dir="2400000" algn="bl" rotWithShape="0">
                <a:schemeClr val="dk1">
                  <a:alpha val="6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9" name="Google Shape;289;p33"/>
            <p:cNvGrpSpPr/>
            <p:nvPr/>
          </p:nvGrpSpPr>
          <p:grpSpPr>
            <a:xfrm>
              <a:off x="5927510" y="2979489"/>
              <a:ext cx="900381" cy="1316404"/>
              <a:chOff x="2018800" y="2222300"/>
              <a:chExt cx="136600" cy="199700"/>
            </a:xfrm>
          </p:grpSpPr>
          <p:sp>
            <p:nvSpPr>
              <p:cNvPr id="290" name="Google Shape;290;p33"/>
              <p:cNvSpPr/>
              <p:nvPr/>
            </p:nvSpPr>
            <p:spPr>
              <a:xfrm>
                <a:off x="2035700" y="2222300"/>
                <a:ext cx="30875" cy="67275"/>
              </a:xfrm>
              <a:custGeom>
                <a:avLst/>
                <a:gdLst/>
                <a:ahLst/>
                <a:cxnLst/>
                <a:rect l="l" t="t" r="r" b="b"/>
                <a:pathLst>
                  <a:path w="1235" h="2691" extrusionOk="0">
                    <a:moveTo>
                      <a:pt x="224" y="0"/>
                    </a:moveTo>
                    <a:cubicBezTo>
                      <a:pt x="216" y="0"/>
                      <a:pt x="208" y="1"/>
                      <a:pt x="200" y="2"/>
                    </a:cubicBezTo>
                    <a:cubicBezTo>
                      <a:pt x="0" y="26"/>
                      <a:pt x="64" y="324"/>
                      <a:pt x="76" y="455"/>
                    </a:cubicBezTo>
                    <a:cubicBezTo>
                      <a:pt x="113" y="855"/>
                      <a:pt x="200" y="1252"/>
                      <a:pt x="335" y="1629"/>
                    </a:cubicBezTo>
                    <a:cubicBezTo>
                      <a:pt x="474" y="2023"/>
                      <a:pt x="657" y="2495"/>
                      <a:pt x="1058" y="2686"/>
                    </a:cubicBezTo>
                    <a:cubicBezTo>
                      <a:pt x="1065" y="2689"/>
                      <a:pt x="1072" y="2691"/>
                      <a:pt x="1078" y="2691"/>
                    </a:cubicBezTo>
                    <a:cubicBezTo>
                      <a:pt x="1089" y="2691"/>
                      <a:pt x="1098" y="2687"/>
                      <a:pt x="1106" y="2681"/>
                    </a:cubicBezTo>
                    <a:cubicBezTo>
                      <a:pt x="1118" y="2679"/>
                      <a:pt x="1131" y="2673"/>
                      <a:pt x="1141" y="2657"/>
                    </a:cubicBezTo>
                    <a:cubicBezTo>
                      <a:pt x="1234" y="2494"/>
                      <a:pt x="1228" y="2308"/>
                      <a:pt x="1190" y="2127"/>
                    </a:cubicBezTo>
                    <a:cubicBezTo>
                      <a:pt x="1148" y="1929"/>
                      <a:pt x="1085" y="1732"/>
                      <a:pt x="1022" y="1540"/>
                    </a:cubicBezTo>
                    <a:cubicBezTo>
                      <a:pt x="890" y="1136"/>
                      <a:pt x="727" y="741"/>
                      <a:pt x="535" y="362"/>
                    </a:cubicBezTo>
                    <a:cubicBezTo>
                      <a:pt x="472" y="239"/>
                      <a:pt x="391" y="0"/>
                      <a:pt x="22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33"/>
              <p:cNvSpPr/>
              <p:nvPr/>
            </p:nvSpPr>
            <p:spPr>
              <a:xfrm>
                <a:off x="2051600" y="2334300"/>
                <a:ext cx="89825" cy="65725"/>
              </a:xfrm>
              <a:custGeom>
                <a:avLst/>
                <a:gdLst/>
                <a:ahLst/>
                <a:cxnLst/>
                <a:rect l="l" t="t" r="r" b="b"/>
                <a:pathLst>
                  <a:path w="3593" h="2629" extrusionOk="0">
                    <a:moveTo>
                      <a:pt x="3051" y="0"/>
                    </a:moveTo>
                    <a:cubicBezTo>
                      <a:pt x="3043" y="0"/>
                      <a:pt x="3034" y="3"/>
                      <a:pt x="3027" y="8"/>
                    </a:cubicBezTo>
                    <a:cubicBezTo>
                      <a:pt x="3009" y="9"/>
                      <a:pt x="2993" y="19"/>
                      <a:pt x="2984" y="38"/>
                    </a:cubicBezTo>
                    <a:cubicBezTo>
                      <a:pt x="2958" y="87"/>
                      <a:pt x="2936" y="138"/>
                      <a:pt x="2914" y="188"/>
                    </a:cubicBezTo>
                    <a:cubicBezTo>
                      <a:pt x="2890" y="215"/>
                      <a:pt x="2874" y="250"/>
                      <a:pt x="2874" y="290"/>
                    </a:cubicBezTo>
                    <a:cubicBezTo>
                      <a:pt x="2679" y="834"/>
                      <a:pt x="2687" y="1446"/>
                      <a:pt x="2892" y="1987"/>
                    </a:cubicBezTo>
                    <a:cubicBezTo>
                      <a:pt x="2914" y="2047"/>
                      <a:pt x="2941" y="2105"/>
                      <a:pt x="2968" y="2163"/>
                    </a:cubicBezTo>
                    <a:cubicBezTo>
                      <a:pt x="2364" y="1586"/>
                      <a:pt x="1588" y="1194"/>
                      <a:pt x="763" y="1050"/>
                    </a:cubicBezTo>
                    <a:cubicBezTo>
                      <a:pt x="644" y="1029"/>
                      <a:pt x="524" y="1013"/>
                      <a:pt x="401" y="1004"/>
                    </a:cubicBezTo>
                    <a:cubicBezTo>
                      <a:pt x="341" y="997"/>
                      <a:pt x="281" y="994"/>
                      <a:pt x="221" y="993"/>
                    </a:cubicBezTo>
                    <a:cubicBezTo>
                      <a:pt x="206" y="992"/>
                      <a:pt x="191" y="991"/>
                      <a:pt x="175" y="991"/>
                    </a:cubicBezTo>
                    <a:cubicBezTo>
                      <a:pt x="145" y="991"/>
                      <a:pt x="115" y="994"/>
                      <a:pt x="87" y="1007"/>
                    </a:cubicBezTo>
                    <a:cubicBezTo>
                      <a:pt x="2" y="1045"/>
                      <a:pt x="0" y="1142"/>
                      <a:pt x="43" y="1213"/>
                    </a:cubicBezTo>
                    <a:cubicBezTo>
                      <a:pt x="103" y="1311"/>
                      <a:pt x="216" y="1386"/>
                      <a:pt x="302" y="1459"/>
                    </a:cubicBezTo>
                    <a:cubicBezTo>
                      <a:pt x="701" y="1803"/>
                      <a:pt x="1133" y="2120"/>
                      <a:pt x="1615" y="2339"/>
                    </a:cubicBezTo>
                    <a:cubicBezTo>
                      <a:pt x="2011" y="2518"/>
                      <a:pt x="2442" y="2629"/>
                      <a:pt x="2877" y="2629"/>
                    </a:cubicBezTo>
                    <a:cubicBezTo>
                      <a:pt x="2977" y="2629"/>
                      <a:pt x="3077" y="2623"/>
                      <a:pt x="3177" y="2611"/>
                    </a:cubicBezTo>
                    <a:cubicBezTo>
                      <a:pt x="3203" y="2609"/>
                      <a:pt x="3215" y="2591"/>
                      <a:pt x="3219" y="2572"/>
                    </a:cubicBezTo>
                    <a:cubicBezTo>
                      <a:pt x="3238" y="2572"/>
                      <a:pt x="3255" y="2563"/>
                      <a:pt x="3265" y="2544"/>
                    </a:cubicBezTo>
                    <a:cubicBezTo>
                      <a:pt x="3568" y="1922"/>
                      <a:pt x="3593" y="1183"/>
                      <a:pt x="3353" y="537"/>
                    </a:cubicBezTo>
                    <a:cubicBezTo>
                      <a:pt x="3285" y="355"/>
                      <a:pt x="3196" y="182"/>
                      <a:pt x="3088" y="22"/>
                    </a:cubicBezTo>
                    <a:cubicBezTo>
                      <a:pt x="3078" y="7"/>
                      <a:pt x="3065" y="0"/>
                      <a:pt x="305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33"/>
              <p:cNvSpPr/>
              <p:nvPr/>
            </p:nvSpPr>
            <p:spPr>
              <a:xfrm>
                <a:off x="2034025" y="2290725"/>
                <a:ext cx="78350" cy="65675"/>
              </a:xfrm>
              <a:custGeom>
                <a:avLst/>
                <a:gdLst/>
                <a:ahLst/>
                <a:cxnLst/>
                <a:rect l="l" t="t" r="r" b="b"/>
                <a:pathLst>
                  <a:path w="3134" h="2627" extrusionOk="0">
                    <a:moveTo>
                      <a:pt x="2676" y="1"/>
                    </a:moveTo>
                    <a:cubicBezTo>
                      <a:pt x="2552" y="1"/>
                      <a:pt x="2508" y="246"/>
                      <a:pt x="2483" y="336"/>
                    </a:cubicBezTo>
                    <a:cubicBezTo>
                      <a:pt x="2388" y="680"/>
                      <a:pt x="2350" y="1035"/>
                      <a:pt x="2367" y="1390"/>
                    </a:cubicBezTo>
                    <a:cubicBezTo>
                      <a:pt x="2383" y="1727"/>
                      <a:pt x="2453" y="2060"/>
                      <a:pt x="2569" y="2376"/>
                    </a:cubicBezTo>
                    <a:lnTo>
                      <a:pt x="2567" y="2374"/>
                    </a:lnTo>
                    <a:cubicBezTo>
                      <a:pt x="2556" y="2349"/>
                      <a:pt x="2540" y="2325"/>
                      <a:pt x="2515" y="2307"/>
                    </a:cubicBezTo>
                    <a:cubicBezTo>
                      <a:pt x="2491" y="2291"/>
                      <a:pt x="2467" y="2277"/>
                      <a:pt x="2443" y="2263"/>
                    </a:cubicBezTo>
                    <a:cubicBezTo>
                      <a:pt x="1864" y="1747"/>
                      <a:pt x="1187" y="1346"/>
                      <a:pt x="451" y="1099"/>
                    </a:cubicBezTo>
                    <a:cubicBezTo>
                      <a:pt x="390" y="1078"/>
                      <a:pt x="248" y="1014"/>
                      <a:pt x="142" y="1014"/>
                    </a:cubicBezTo>
                    <a:cubicBezTo>
                      <a:pt x="76" y="1014"/>
                      <a:pt x="23" y="1039"/>
                      <a:pt x="13" y="1114"/>
                    </a:cubicBezTo>
                    <a:cubicBezTo>
                      <a:pt x="0" y="1199"/>
                      <a:pt x="73" y="1265"/>
                      <a:pt x="126" y="1319"/>
                    </a:cubicBezTo>
                    <a:cubicBezTo>
                      <a:pt x="202" y="1397"/>
                      <a:pt x="278" y="1475"/>
                      <a:pt x="356" y="1551"/>
                    </a:cubicBezTo>
                    <a:cubicBezTo>
                      <a:pt x="657" y="1849"/>
                      <a:pt x="978" y="2133"/>
                      <a:pt x="1352" y="2336"/>
                    </a:cubicBezTo>
                    <a:cubicBezTo>
                      <a:pt x="1662" y="2503"/>
                      <a:pt x="2010" y="2610"/>
                      <a:pt x="2362" y="2610"/>
                    </a:cubicBezTo>
                    <a:cubicBezTo>
                      <a:pt x="2438" y="2610"/>
                      <a:pt x="2514" y="2605"/>
                      <a:pt x="2591" y="2594"/>
                    </a:cubicBezTo>
                    <a:cubicBezTo>
                      <a:pt x="2624" y="2591"/>
                      <a:pt x="2637" y="2563"/>
                      <a:pt x="2632" y="2537"/>
                    </a:cubicBezTo>
                    <a:lnTo>
                      <a:pt x="2632" y="2537"/>
                    </a:lnTo>
                    <a:cubicBezTo>
                      <a:pt x="2637" y="2548"/>
                      <a:pt x="2641" y="2560"/>
                      <a:pt x="2646" y="2571"/>
                    </a:cubicBezTo>
                    <a:cubicBezTo>
                      <a:pt x="2654" y="2588"/>
                      <a:pt x="2668" y="2598"/>
                      <a:pt x="2683" y="2599"/>
                    </a:cubicBezTo>
                    <a:cubicBezTo>
                      <a:pt x="2692" y="2616"/>
                      <a:pt x="2712" y="2627"/>
                      <a:pt x="2732" y="2627"/>
                    </a:cubicBezTo>
                    <a:cubicBezTo>
                      <a:pt x="2751" y="2627"/>
                      <a:pt x="2769" y="2617"/>
                      <a:pt x="2779" y="2594"/>
                    </a:cubicBezTo>
                    <a:cubicBezTo>
                      <a:pt x="3075" y="1930"/>
                      <a:pt x="3133" y="1164"/>
                      <a:pt x="2940" y="463"/>
                    </a:cubicBezTo>
                    <a:cubicBezTo>
                      <a:pt x="2917" y="380"/>
                      <a:pt x="2892" y="298"/>
                      <a:pt x="2862" y="217"/>
                    </a:cubicBezTo>
                    <a:cubicBezTo>
                      <a:pt x="2835" y="145"/>
                      <a:pt x="2808" y="56"/>
                      <a:pt x="2737" y="18"/>
                    </a:cubicBezTo>
                    <a:cubicBezTo>
                      <a:pt x="2715" y="6"/>
                      <a:pt x="2694" y="1"/>
                      <a:pt x="267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33"/>
              <p:cNvSpPr/>
              <p:nvPr/>
            </p:nvSpPr>
            <p:spPr>
              <a:xfrm>
                <a:off x="2018800" y="2256725"/>
                <a:ext cx="71675" cy="64925"/>
              </a:xfrm>
              <a:custGeom>
                <a:avLst/>
                <a:gdLst/>
                <a:ahLst/>
                <a:cxnLst/>
                <a:rect l="l" t="t" r="r" b="b"/>
                <a:pathLst>
                  <a:path w="2867" h="2597" extrusionOk="0">
                    <a:moveTo>
                      <a:pt x="2382" y="0"/>
                    </a:moveTo>
                    <a:cubicBezTo>
                      <a:pt x="2369" y="0"/>
                      <a:pt x="2356" y="2"/>
                      <a:pt x="2343" y="6"/>
                    </a:cubicBezTo>
                    <a:lnTo>
                      <a:pt x="2345" y="6"/>
                    </a:lnTo>
                    <a:cubicBezTo>
                      <a:pt x="2270" y="30"/>
                      <a:pt x="2242" y="111"/>
                      <a:pt x="2216" y="178"/>
                    </a:cubicBezTo>
                    <a:cubicBezTo>
                      <a:pt x="2186" y="259"/>
                      <a:pt x="2161" y="341"/>
                      <a:pt x="2139" y="425"/>
                    </a:cubicBezTo>
                    <a:cubicBezTo>
                      <a:pt x="2050" y="758"/>
                      <a:pt x="2023" y="1104"/>
                      <a:pt x="2054" y="1445"/>
                    </a:cubicBezTo>
                    <a:cubicBezTo>
                      <a:pt x="2078" y="1696"/>
                      <a:pt x="2134" y="1943"/>
                      <a:pt x="2221" y="2179"/>
                    </a:cubicBezTo>
                    <a:cubicBezTo>
                      <a:pt x="1948" y="1927"/>
                      <a:pt x="1656" y="1692"/>
                      <a:pt x="1349" y="1482"/>
                    </a:cubicBezTo>
                    <a:cubicBezTo>
                      <a:pt x="1177" y="1364"/>
                      <a:pt x="1001" y="1255"/>
                      <a:pt x="820" y="1152"/>
                    </a:cubicBezTo>
                    <a:cubicBezTo>
                      <a:pt x="644" y="1052"/>
                      <a:pt x="462" y="945"/>
                      <a:pt x="273" y="871"/>
                    </a:cubicBezTo>
                    <a:cubicBezTo>
                      <a:pt x="247" y="861"/>
                      <a:pt x="221" y="856"/>
                      <a:pt x="196" y="856"/>
                    </a:cubicBezTo>
                    <a:cubicBezTo>
                      <a:pt x="84" y="856"/>
                      <a:pt x="1" y="953"/>
                      <a:pt x="75" y="1075"/>
                    </a:cubicBezTo>
                    <a:cubicBezTo>
                      <a:pt x="170" y="1236"/>
                      <a:pt x="289" y="1386"/>
                      <a:pt x="414" y="1524"/>
                    </a:cubicBezTo>
                    <a:cubicBezTo>
                      <a:pt x="665" y="1800"/>
                      <a:pt x="966" y="2034"/>
                      <a:pt x="1296" y="2210"/>
                    </a:cubicBezTo>
                    <a:cubicBezTo>
                      <a:pt x="1479" y="2305"/>
                      <a:pt x="1669" y="2386"/>
                      <a:pt x="1866" y="2444"/>
                    </a:cubicBezTo>
                    <a:cubicBezTo>
                      <a:pt x="1946" y="2469"/>
                      <a:pt x="2038" y="2493"/>
                      <a:pt x="2125" y="2493"/>
                    </a:cubicBezTo>
                    <a:cubicBezTo>
                      <a:pt x="2198" y="2493"/>
                      <a:pt x="2268" y="2476"/>
                      <a:pt x="2327" y="2428"/>
                    </a:cubicBezTo>
                    <a:cubicBezTo>
                      <a:pt x="2348" y="2471"/>
                      <a:pt x="2370" y="2516"/>
                      <a:pt x="2394" y="2559"/>
                    </a:cubicBezTo>
                    <a:cubicBezTo>
                      <a:pt x="2403" y="2577"/>
                      <a:pt x="2420" y="2585"/>
                      <a:pt x="2437" y="2585"/>
                    </a:cubicBezTo>
                    <a:cubicBezTo>
                      <a:pt x="2443" y="2585"/>
                      <a:pt x="2448" y="2584"/>
                      <a:pt x="2454" y="2582"/>
                    </a:cubicBezTo>
                    <a:cubicBezTo>
                      <a:pt x="2465" y="2591"/>
                      <a:pt x="2478" y="2597"/>
                      <a:pt x="2491" y="2597"/>
                    </a:cubicBezTo>
                    <a:cubicBezTo>
                      <a:pt x="2506" y="2597"/>
                      <a:pt x="2521" y="2590"/>
                      <a:pt x="2532" y="2573"/>
                    </a:cubicBezTo>
                    <a:cubicBezTo>
                      <a:pt x="2764" y="2230"/>
                      <a:pt x="2805" y="1811"/>
                      <a:pt x="2822" y="1409"/>
                    </a:cubicBezTo>
                    <a:cubicBezTo>
                      <a:pt x="2840" y="1039"/>
                      <a:pt x="2867" y="642"/>
                      <a:pt x="2689" y="303"/>
                    </a:cubicBezTo>
                    <a:cubicBezTo>
                      <a:pt x="2637" y="206"/>
                      <a:pt x="2517" y="0"/>
                      <a:pt x="238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33"/>
              <p:cNvSpPr/>
              <p:nvPr/>
            </p:nvSpPr>
            <p:spPr>
              <a:xfrm>
                <a:off x="2060300" y="2287650"/>
                <a:ext cx="95100" cy="134350"/>
              </a:xfrm>
              <a:custGeom>
                <a:avLst/>
                <a:gdLst/>
                <a:ahLst/>
                <a:cxnLst/>
                <a:rect l="l" t="t" r="r" b="b"/>
                <a:pathLst>
                  <a:path w="3804" h="5374" extrusionOk="0">
                    <a:moveTo>
                      <a:pt x="71" y="0"/>
                    </a:moveTo>
                    <a:cubicBezTo>
                      <a:pt x="36" y="0"/>
                      <a:pt x="1" y="33"/>
                      <a:pt x="22" y="73"/>
                    </a:cubicBezTo>
                    <a:cubicBezTo>
                      <a:pt x="394" y="820"/>
                      <a:pt x="810" y="1545"/>
                      <a:pt x="1264" y="2248"/>
                    </a:cubicBezTo>
                    <a:cubicBezTo>
                      <a:pt x="1722" y="2954"/>
                      <a:pt x="2219" y="3636"/>
                      <a:pt x="2753" y="4288"/>
                    </a:cubicBezTo>
                    <a:cubicBezTo>
                      <a:pt x="3053" y="4653"/>
                      <a:pt x="3364" y="5009"/>
                      <a:pt x="3686" y="5355"/>
                    </a:cubicBezTo>
                    <a:cubicBezTo>
                      <a:pt x="3698" y="5368"/>
                      <a:pt x="3712" y="5373"/>
                      <a:pt x="3726" y="5373"/>
                    </a:cubicBezTo>
                    <a:cubicBezTo>
                      <a:pt x="3767" y="5373"/>
                      <a:pt x="3804" y="5327"/>
                      <a:pt x="3768" y="5289"/>
                    </a:cubicBezTo>
                    <a:cubicBezTo>
                      <a:pt x="3200" y="4678"/>
                      <a:pt x="2666" y="4036"/>
                      <a:pt x="2168" y="3366"/>
                    </a:cubicBezTo>
                    <a:cubicBezTo>
                      <a:pt x="1670" y="2694"/>
                      <a:pt x="1207" y="1993"/>
                      <a:pt x="786" y="1268"/>
                    </a:cubicBezTo>
                    <a:cubicBezTo>
                      <a:pt x="550" y="863"/>
                      <a:pt x="328" y="449"/>
                      <a:pt x="118" y="30"/>
                    </a:cubicBezTo>
                    <a:cubicBezTo>
                      <a:pt x="108" y="9"/>
                      <a:pt x="90" y="0"/>
                      <a:pt x="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5" name="Google Shape;295;p33"/>
          <p:cNvGrpSpPr/>
          <p:nvPr/>
        </p:nvGrpSpPr>
        <p:grpSpPr>
          <a:xfrm rot="538220">
            <a:off x="5557403" y="1786247"/>
            <a:ext cx="202673" cy="265807"/>
            <a:chOff x="4877309" y="2281842"/>
            <a:chExt cx="82188" cy="107795"/>
          </a:xfrm>
        </p:grpSpPr>
        <p:sp>
          <p:nvSpPr>
            <p:cNvPr id="296" name="Google Shape;296;p33"/>
            <p:cNvSpPr/>
            <p:nvPr/>
          </p:nvSpPr>
          <p:spPr>
            <a:xfrm rot="-899960">
              <a:off x="4889452" y="2290623"/>
              <a:ext cx="54748" cy="93522"/>
            </a:xfrm>
            <a:custGeom>
              <a:avLst/>
              <a:gdLst/>
              <a:ahLst/>
              <a:cxnLst/>
              <a:rect l="l" t="t" r="r" b="b"/>
              <a:pathLst>
                <a:path w="2190" h="3741" extrusionOk="0">
                  <a:moveTo>
                    <a:pt x="1494" y="1"/>
                  </a:moveTo>
                  <a:cubicBezTo>
                    <a:pt x="1434" y="1"/>
                    <a:pt x="1371" y="87"/>
                    <a:pt x="1371" y="87"/>
                  </a:cubicBezTo>
                  <a:lnTo>
                    <a:pt x="860" y="883"/>
                  </a:lnTo>
                  <a:cubicBezTo>
                    <a:pt x="56" y="2063"/>
                    <a:pt x="73" y="2698"/>
                    <a:pt x="73" y="2698"/>
                  </a:cubicBezTo>
                  <a:cubicBezTo>
                    <a:pt x="0" y="3188"/>
                    <a:pt x="372" y="3650"/>
                    <a:pt x="903" y="3729"/>
                  </a:cubicBezTo>
                  <a:cubicBezTo>
                    <a:pt x="956" y="3737"/>
                    <a:pt x="1008" y="3741"/>
                    <a:pt x="1060" y="3741"/>
                  </a:cubicBezTo>
                  <a:cubicBezTo>
                    <a:pt x="1527" y="3741"/>
                    <a:pt x="1932" y="3427"/>
                    <a:pt x="1997" y="2987"/>
                  </a:cubicBezTo>
                  <a:cubicBezTo>
                    <a:pt x="2189" y="2393"/>
                    <a:pt x="1639" y="365"/>
                    <a:pt x="1583" y="119"/>
                  </a:cubicBezTo>
                  <a:cubicBezTo>
                    <a:pt x="1563" y="29"/>
                    <a:pt x="1529" y="1"/>
                    <a:pt x="1494" y="1"/>
                  </a:cubicBezTo>
                  <a:close/>
                </a:path>
              </a:pathLst>
            </a:custGeom>
            <a:solidFill>
              <a:schemeClr val="accent4"/>
            </a:solidFill>
            <a:ln w="1143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9050" dir="2400000" algn="bl" rotWithShape="0">
                <a:schemeClr val="dk1">
                  <a:alpha val="6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3"/>
            <p:cNvSpPr/>
            <p:nvPr/>
          </p:nvSpPr>
          <p:spPr>
            <a:xfrm rot="-1139362">
              <a:off x="4891027" y="2288206"/>
              <a:ext cx="54751" cy="93477"/>
            </a:xfrm>
            <a:custGeom>
              <a:avLst/>
              <a:gdLst/>
              <a:ahLst/>
              <a:cxnLst/>
              <a:rect l="l" t="t" r="r" b="b"/>
              <a:pathLst>
                <a:path w="2190" h="3739" extrusionOk="0">
                  <a:moveTo>
                    <a:pt x="1494" y="0"/>
                  </a:moveTo>
                  <a:cubicBezTo>
                    <a:pt x="1434" y="0"/>
                    <a:pt x="1371" y="87"/>
                    <a:pt x="1371" y="87"/>
                  </a:cubicBezTo>
                  <a:lnTo>
                    <a:pt x="860" y="883"/>
                  </a:lnTo>
                  <a:cubicBezTo>
                    <a:pt x="56" y="2063"/>
                    <a:pt x="75" y="2698"/>
                    <a:pt x="75" y="2698"/>
                  </a:cubicBezTo>
                  <a:cubicBezTo>
                    <a:pt x="0" y="3186"/>
                    <a:pt x="371" y="3648"/>
                    <a:pt x="903" y="3727"/>
                  </a:cubicBezTo>
                  <a:cubicBezTo>
                    <a:pt x="956" y="3735"/>
                    <a:pt x="1008" y="3739"/>
                    <a:pt x="1060" y="3739"/>
                  </a:cubicBezTo>
                  <a:cubicBezTo>
                    <a:pt x="1528" y="3739"/>
                    <a:pt x="1932" y="3426"/>
                    <a:pt x="1997" y="2985"/>
                  </a:cubicBezTo>
                  <a:cubicBezTo>
                    <a:pt x="2189" y="2391"/>
                    <a:pt x="1639" y="363"/>
                    <a:pt x="1583" y="117"/>
                  </a:cubicBezTo>
                  <a:lnTo>
                    <a:pt x="1583" y="118"/>
                  </a:lnTo>
                  <a:cubicBezTo>
                    <a:pt x="1563" y="29"/>
                    <a:pt x="1529" y="0"/>
                    <a:pt x="149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3"/>
            <p:cNvSpPr/>
            <p:nvPr/>
          </p:nvSpPr>
          <p:spPr>
            <a:xfrm rot="-1139362">
              <a:off x="4909175" y="2350836"/>
              <a:ext cx="15150" cy="23001"/>
            </a:xfrm>
            <a:custGeom>
              <a:avLst/>
              <a:gdLst/>
              <a:ahLst/>
              <a:cxnLst/>
              <a:rect l="l" t="t" r="r" b="b"/>
              <a:pathLst>
                <a:path w="606" h="920" extrusionOk="0">
                  <a:moveTo>
                    <a:pt x="115" y="0"/>
                  </a:moveTo>
                  <a:cubicBezTo>
                    <a:pt x="92" y="0"/>
                    <a:pt x="70" y="12"/>
                    <a:pt x="60" y="40"/>
                  </a:cubicBezTo>
                  <a:cubicBezTo>
                    <a:pt x="0" y="217"/>
                    <a:pt x="13" y="416"/>
                    <a:pt x="100" y="581"/>
                  </a:cubicBezTo>
                  <a:cubicBezTo>
                    <a:pt x="182" y="740"/>
                    <a:pt x="330" y="861"/>
                    <a:pt x="500" y="916"/>
                  </a:cubicBezTo>
                  <a:cubicBezTo>
                    <a:pt x="507" y="918"/>
                    <a:pt x="513" y="919"/>
                    <a:pt x="519" y="919"/>
                  </a:cubicBezTo>
                  <a:cubicBezTo>
                    <a:pt x="580" y="919"/>
                    <a:pt x="605" y="822"/>
                    <a:pt x="538" y="800"/>
                  </a:cubicBezTo>
                  <a:cubicBezTo>
                    <a:pt x="238" y="703"/>
                    <a:pt x="73" y="378"/>
                    <a:pt x="176" y="79"/>
                  </a:cubicBezTo>
                  <a:cubicBezTo>
                    <a:pt x="192" y="33"/>
                    <a:pt x="153" y="0"/>
                    <a:pt x="1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99" name="Google Shape;299;p33"/>
          <p:cNvCxnSpPr/>
          <p:nvPr/>
        </p:nvCxnSpPr>
        <p:spPr>
          <a:xfrm>
            <a:off x="358605" y="3670516"/>
            <a:ext cx="1566300" cy="0"/>
          </a:xfrm>
          <a:prstGeom prst="straightConnector1">
            <a:avLst/>
          </a:prstGeom>
          <a:noFill/>
          <a:ln w="38100" cap="rnd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00" name="Google Shape;300;p33"/>
          <p:cNvGrpSpPr/>
          <p:nvPr/>
        </p:nvGrpSpPr>
        <p:grpSpPr>
          <a:xfrm rot="-487955">
            <a:off x="7988194" y="4354410"/>
            <a:ext cx="160378" cy="193480"/>
            <a:chOff x="1096838" y="391396"/>
            <a:chExt cx="245538" cy="296218"/>
          </a:xfrm>
        </p:grpSpPr>
        <p:sp>
          <p:nvSpPr>
            <p:cNvPr id="301" name="Google Shape;301;p33"/>
            <p:cNvSpPr/>
            <p:nvPr/>
          </p:nvSpPr>
          <p:spPr>
            <a:xfrm>
              <a:off x="1096838" y="391396"/>
              <a:ext cx="245538" cy="296218"/>
            </a:xfrm>
            <a:custGeom>
              <a:avLst/>
              <a:gdLst/>
              <a:ahLst/>
              <a:cxnLst/>
              <a:rect l="l" t="t" r="r" b="b"/>
              <a:pathLst>
                <a:path w="5620" h="6780" extrusionOk="0">
                  <a:moveTo>
                    <a:pt x="2259" y="1"/>
                  </a:moveTo>
                  <a:cubicBezTo>
                    <a:pt x="2201" y="1"/>
                    <a:pt x="2143" y="42"/>
                    <a:pt x="2153" y="116"/>
                  </a:cubicBezTo>
                  <a:cubicBezTo>
                    <a:pt x="2272" y="930"/>
                    <a:pt x="2257" y="1818"/>
                    <a:pt x="1847" y="2554"/>
                  </a:cubicBezTo>
                  <a:cubicBezTo>
                    <a:pt x="1495" y="3189"/>
                    <a:pt x="848" y="3674"/>
                    <a:pt x="107" y="3687"/>
                  </a:cubicBezTo>
                  <a:cubicBezTo>
                    <a:pt x="20" y="3689"/>
                    <a:pt x="1" y="3774"/>
                    <a:pt x="34" y="3836"/>
                  </a:cubicBezTo>
                  <a:cubicBezTo>
                    <a:pt x="19" y="3899"/>
                    <a:pt x="62" y="3982"/>
                    <a:pt x="146" y="3982"/>
                  </a:cubicBezTo>
                  <a:cubicBezTo>
                    <a:pt x="147" y="3982"/>
                    <a:pt x="148" y="3982"/>
                    <a:pt x="148" y="3982"/>
                  </a:cubicBezTo>
                  <a:cubicBezTo>
                    <a:pt x="249" y="3979"/>
                    <a:pt x="351" y="3977"/>
                    <a:pt x="453" y="3977"/>
                  </a:cubicBezTo>
                  <a:cubicBezTo>
                    <a:pt x="720" y="3977"/>
                    <a:pt x="989" y="3993"/>
                    <a:pt x="1248" y="4058"/>
                  </a:cubicBezTo>
                  <a:cubicBezTo>
                    <a:pt x="1603" y="4149"/>
                    <a:pt x="1901" y="4350"/>
                    <a:pt x="2126" y="4637"/>
                  </a:cubicBezTo>
                  <a:cubicBezTo>
                    <a:pt x="2599" y="5240"/>
                    <a:pt x="2713" y="6028"/>
                    <a:pt x="3026" y="6713"/>
                  </a:cubicBezTo>
                  <a:cubicBezTo>
                    <a:pt x="3034" y="6733"/>
                    <a:pt x="3046" y="6745"/>
                    <a:pt x="3061" y="6755"/>
                  </a:cubicBezTo>
                  <a:cubicBezTo>
                    <a:pt x="3079" y="6772"/>
                    <a:pt x="3103" y="6780"/>
                    <a:pt x="3128" y="6780"/>
                  </a:cubicBezTo>
                  <a:cubicBezTo>
                    <a:pt x="3186" y="6780"/>
                    <a:pt x="3248" y="6738"/>
                    <a:pt x="3243" y="6663"/>
                  </a:cubicBezTo>
                  <a:cubicBezTo>
                    <a:pt x="3196" y="5884"/>
                    <a:pt x="3194" y="5037"/>
                    <a:pt x="3637" y="4360"/>
                  </a:cubicBezTo>
                  <a:cubicBezTo>
                    <a:pt x="4063" y="3706"/>
                    <a:pt x="4799" y="3517"/>
                    <a:pt x="5519" y="3367"/>
                  </a:cubicBezTo>
                  <a:cubicBezTo>
                    <a:pt x="5600" y="3349"/>
                    <a:pt x="5619" y="3265"/>
                    <a:pt x="5594" y="3208"/>
                  </a:cubicBezTo>
                  <a:cubicBezTo>
                    <a:pt x="5608" y="3151"/>
                    <a:pt x="5584" y="3086"/>
                    <a:pt x="5508" y="3084"/>
                  </a:cubicBezTo>
                  <a:cubicBezTo>
                    <a:pt x="4752" y="3067"/>
                    <a:pt x="3924" y="2962"/>
                    <a:pt x="3351" y="2418"/>
                  </a:cubicBezTo>
                  <a:cubicBezTo>
                    <a:pt x="2720" y="1820"/>
                    <a:pt x="2545" y="921"/>
                    <a:pt x="2387" y="104"/>
                  </a:cubicBezTo>
                  <a:cubicBezTo>
                    <a:pt x="2380" y="69"/>
                    <a:pt x="2361" y="45"/>
                    <a:pt x="2336" y="32"/>
                  </a:cubicBezTo>
                  <a:cubicBezTo>
                    <a:pt x="2316" y="11"/>
                    <a:pt x="2287" y="1"/>
                    <a:pt x="2259" y="1"/>
                  </a:cubicBezTo>
                  <a:close/>
                </a:path>
              </a:pathLst>
            </a:custGeom>
            <a:solidFill>
              <a:schemeClr val="accent4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28575" dir="2400000" algn="bl" rotWithShape="0">
                <a:schemeClr val="dk1">
                  <a:alpha val="6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3"/>
            <p:cNvSpPr/>
            <p:nvPr/>
          </p:nvSpPr>
          <p:spPr>
            <a:xfrm>
              <a:off x="1096838" y="391396"/>
              <a:ext cx="245538" cy="296218"/>
            </a:xfrm>
            <a:custGeom>
              <a:avLst/>
              <a:gdLst/>
              <a:ahLst/>
              <a:cxnLst/>
              <a:rect l="l" t="t" r="r" b="b"/>
              <a:pathLst>
                <a:path w="5620" h="6780" extrusionOk="0">
                  <a:moveTo>
                    <a:pt x="2259" y="1"/>
                  </a:moveTo>
                  <a:cubicBezTo>
                    <a:pt x="2201" y="1"/>
                    <a:pt x="2143" y="42"/>
                    <a:pt x="2153" y="116"/>
                  </a:cubicBezTo>
                  <a:cubicBezTo>
                    <a:pt x="2272" y="930"/>
                    <a:pt x="2257" y="1818"/>
                    <a:pt x="1847" y="2554"/>
                  </a:cubicBezTo>
                  <a:cubicBezTo>
                    <a:pt x="1495" y="3189"/>
                    <a:pt x="848" y="3674"/>
                    <a:pt x="107" y="3687"/>
                  </a:cubicBezTo>
                  <a:cubicBezTo>
                    <a:pt x="20" y="3689"/>
                    <a:pt x="1" y="3774"/>
                    <a:pt x="34" y="3836"/>
                  </a:cubicBezTo>
                  <a:cubicBezTo>
                    <a:pt x="19" y="3899"/>
                    <a:pt x="62" y="3982"/>
                    <a:pt x="146" y="3982"/>
                  </a:cubicBezTo>
                  <a:cubicBezTo>
                    <a:pt x="147" y="3982"/>
                    <a:pt x="148" y="3982"/>
                    <a:pt x="148" y="3982"/>
                  </a:cubicBezTo>
                  <a:cubicBezTo>
                    <a:pt x="249" y="3979"/>
                    <a:pt x="351" y="3977"/>
                    <a:pt x="453" y="3977"/>
                  </a:cubicBezTo>
                  <a:cubicBezTo>
                    <a:pt x="720" y="3977"/>
                    <a:pt x="989" y="3993"/>
                    <a:pt x="1248" y="4058"/>
                  </a:cubicBezTo>
                  <a:cubicBezTo>
                    <a:pt x="1603" y="4149"/>
                    <a:pt x="1901" y="4350"/>
                    <a:pt x="2126" y="4637"/>
                  </a:cubicBezTo>
                  <a:cubicBezTo>
                    <a:pt x="2599" y="5240"/>
                    <a:pt x="2713" y="6028"/>
                    <a:pt x="3026" y="6713"/>
                  </a:cubicBezTo>
                  <a:cubicBezTo>
                    <a:pt x="3034" y="6733"/>
                    <a:pt x="3046" y="6745"/>
                    <a:pt x="3061" y="6755"/>
                  </a:cubicBezTo>
                  <a:cubicBezTo>
                    <a:pt x="3079" y="6772"/>
                    <a:pt x="3103" y="6780"/>
                    <a:pt x="3128" y="6780"/>
                  </a:cubicBezTo>
                  <a:cubicBezTo>
                    <a:pt x="3186" y="6780"/>
                    <a:pt x="3248" y="6738"/>
                    <a:pt x="3243" y="6663"/>
                  </a:cubicBezTo>
                  <a:cubicBezTo>
                    <a:pt x="3196" y="5884"/>
                    <a:pt x="3194" y="5037"/>
                    <a:pt x="3637" y="4360"/>
                  </a:cubicBezTo>
                  <a:cubicBezTo>
                    <a:pt x="4063" y="3706"/>
                    <a:pt x="4799" y="3517"/>
                    <a:pt x="5519" y="3367"/>
                  </a:cubicBezTo>
                  <a:cubicBezTo>
                    <a:pt x="5600" y="3349"/>
                    <a:pt x="5619" y="3265"/>
                    <a:pt x="5594" y="3208"/>
                  </a:cubicBezTo>
                  <a:cubicBezTo>
                    <a:pt x="5608" y="3151"/>
                    <a:pt x="5584" y="3086"/>
                    <a:pt x="5508" y="3084"/>
                  </a:cubicBezTo>
                  <a:cubicBezTo>
                    <a:pt x="4752" y="3067"/>
                    <a:pt x="3924" y="2962"/>
                    <a:pt x="3351" y="2418"/>
                  </a:cubicBezTo>
                  <a:cubicBezTo>
                    <a:pt x="2720" y="1820"/>
                    <a:pt x="2545" y="921"/>
                    <a:pt x="2387" y="104"/>
                  </a:cubicBezTo>
                  <a:cubicBezTo>
                    <a:pt x="2380" y="69"/>
                    <a:pt x="2361" y="45"/>
                    <a:pt x="2336" y="32"/>
                  </a:cubicBezTo>
                  <a:cubicBezTo>
                    <a:pt x="2316" y="11"/>
                    <a:pt x="2287" y="1"/>
                    <a:pt x="22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25C894B3-D25C-27BA-6FCA-FEDA4787B35A}"/>
              </a:ext>
            </a:extLst>
          </p:cNvPr>
          <p:cNvSpPr/>
          <p:nvPr/>
        </p:nvSpPr>
        <p:spPr>
          <a:xfrm>
            <a:off x="7145179" y="1696513"/>
            <a:ext cx="204899" cy="18014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4CA1443-CB11-5605-8368-655A9BC7BA87}"/>
              </a:ext>
            </a:extLst>
          </p:cNvPr>
          <p:cNvSpPr/>
          <p:nvPr/>
        </p:nvSpPr>
        <p:spPr>
          <a:xfrm>
            <a:off x="7414539" y="1642697"/>
            <a:ext cx="204899" cy="18014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6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2" name="Google Shape;1422;p63"/>
          <p:cNvSpPr txBox="1">
            <a:spLocks noGrp="1"/>
          </p:cNvSpPr>
          <p:nvPr>
            <p:ph type="title"/>
          </p:nvPr>
        </p:nvSpPr>
        <p:spPr>
          <a:xfrm>
            <a:off x="861543" y="5990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Working principal</a:t>
            </a:r>
            <a:br>
              <a:rPr lang="en-US" dirty="0"/>
            </a:br>
            <a:endParaRPr dirty="0"/>
          </a:p>
        </p:txBody>
      </p:sp>
      <p:sp>
        <p:nvSpPr>
          <p:cNvPr id="1423" name="Google Shape;1423;p63"/>
          <p:cNvSpPr txBox="1"/>
          <p:nvPr/>
        </p:nvSpPr>
        <p:spPr>
          <a:xfrm flipH="1">
            <a:off x="922019" y="982799"/>
            <a:ext cx="5273039" cy="59762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rPr>
              <a:t>Uses an ultrasonic sensor HC-SR04 to detect objects in front.</a:t>
            </a:r>
            <a:r>
              <a:rPr lang="en-US" sz="2000" dirty="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rPr>
              <a:t> </a:t>
            </a:r>
          </a:p>
        </p:txBody>
      </p:sp>
      <p:sp>
        <p:nvSpPr>
          <p:cNvPr id="1424" name="Google Shape;1424;p63"/>
          <p:cNvSpPr txBox="1"/>
          <p:nvPr/>
        </p:nvSpPr>
        <p:spPr>
          <a:xfrm flipH="1">
            <a:off x="1805940" y="1905725"/>
            <a:ext cx="3512820" cy="44340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Fredoka"/>
                <a:cs typeface="Fredoka"/>
                <a:sym typeface="Fredoka"/>
              </a:rPr>
              <a:t>sends the signals to Arduino Uno.</a:t>
            </a:r>
            <a:endParaRPr sz="1600" dirty="0">
              <a:solidFill>
                <a:schemeClr val="dk1"/>
              </a:solidFill>
              <a:latin typeface="Fredoka"/>
              <a:cs typeface="Fredoka"/>
              <a:sym typeface="Fredoka"/>
            </a:endParaRPr>
          </a:p>
        </p:txBody>
      </p:sp>
      <p:sp>
        <p:nvSpPr>
          <p:cNvPr id="1425" name="Google Shape;1425;p63"/>
          <p:cNvSpPr txBox="1"/>
          <p:nvPr/>
        </p:nvSpPr>
        <p:spPr>
          <a:xfrm flipH="1">
            <a:off x="1897380" y="2729548"/>
            <a:ext cx="3360420" cy="509718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rPr>
              <a:t> </a:t>
            </a:r>
            <a:r>
              <a:rPr lang="en-US" sz="1600" dirty="0">
                <a:solidFill>
                  <a:schemeClr val="dk1"/>
                </a:solidFill>
                <a:latin typeface="Fredoka"/>
                <a:cs typeface="Fredoka"/>
                <a:sym typeface="Fredoka"/>
              </a:rPr>
              <a:t>understands the signal </a:t>
            </a:r>
            <a:endParaRPr sz="1600" dirty="0">
              <a:solidFill>
                <a:schemeClr val="dk1"/>
              </a:solidFill>
              <a:latin typeface="Fredoka"/>
              <a:cs typeface="Fredoka"/>
              <a:sym typeface="Fredoka"/>
            </a:endParaRPr>
          </a:p>
        </p:txBody>
      </p:sp>
      <p:sp>
        <p:nvSpPr>
          <p:cNvPr id="1426" name="Google Shape;1426;p63"/>
          <p:cNvSpPr txBox="1"/>
          <p:nvPr/>
        </p:nvSpPr>
        <p:spPr>
          <a:xfrm flipH="1">
            <a:off x="99058" y="3661029"/>
            <a:ext cx="2750821" cy="44340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Fredoka"/>
                <a:cs typeface="Fredoka"/>
                <a:sym typeface="Fredoka"/>
              </a:rPr>
              <a:t>sends a signal to the Servomotor</a:t>
            </a:r>
            <a:endParaRPr sz="2000" b="1" dirty="0">
              <a:solidFill>
                <a:schemeClr val="dk1"/>
              </a:solidFill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427" name="Google Shape;1427;p63"/>
          <p:cNvSpPr txBox="1"/>
          <p:nvPr/>
        </p:nvSpPr>
        <p:spPr>
          <a:xfrm flipH="1">
            <a:off x="4688840" y="3622772"/>
            <a:ext cx="2322900" cy="44340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Fredoka"/>
                <a:cs typeface="Fredoka"/>
                <a:sym typeface="Fredoka"/>
              </a:rPr>
              <a:t>opens the flap on top of the dustbin.</a:t>
            </a:r>
          </a:p>
        </p:txBody>
      </p:sp>
      <p:sp>
        <p:nvSpPr>
          <p:cNvPr id="1428" name="Google Shape;1428;p63"/>
          <p:cNvSpPr txBox="1"/>
          <p:nvPr/>
        </p:nvSpPr>
        <p:spPr>
          <a:xfrm flipH="1">
            <a:off x="1368390" y="4160600"/>
            <a:ext cx="4456500" cy="4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chemeClr val="dk1"/>
              </a:solidFill>
              <a:latin typeface="Fredoka"/>
              <a:ea typeface="Fredoka"/>
              <a:cs typeface="Fredoka"/>
              <a:sym typeface="Fredoka"/>
            </a:endParaRPr>
          </a:p>
        </p:txBody>
      </p:sp>
      <p:cxnSp>
        <p:nvCxnSpPr>
          <p:cNvPr id="1429" name="Google Shape;1429;p63"/>
          <p:cNvCxnSpPr>
            <a:cxnSpLocks/>
            <a:stCxn id="1423" idx="2"/>
            <a:endCxn id="1424" idx="0"/>
          </p:cNvCxnSpPr>
          <p:nvPr/>
        </p:nvCxnSpPr>
        <p:spPr>
          <a:xfrm rot="16200000" flipH="1">
            <a:off x="3397794" y="1741168"/>
            <a:ext cx="325301" cy="3812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31" name="Google Shape;1431;p63"/>
          <p:cNvCxnSpPr>
            <a:cxnSpLocks/>
          </p:cNvCxnSpPr>
          <p:nvPr/>
        </p:nvCxnSpPr>
        <p:spPr>
          <a:xfrm rot="5400000">
            <a:off x="2233845" y="2297042"/>
            <a:ext cx="363000" cy="2253600"/>
          </a:xfrm>
          <a:prstGeom prst="curvedConnector3">
            <a:avLst>
              <a:gd name="adj1" fmla="val 50007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32" name="Google Shape;1432;p63"/>
          <p:cNvCxnSpPr>
            <a:cxnSpLocks/>
          </p:cNvCxnSpPr>
          <p:nvPr/>
        </p:nvCxnSpPr>
        <p:spPr>
          <a:xfrm rot="-5400000" flipH="1">
            <a:off x="4507340" y="2293965"/>
            <a:ext cx="363000" cy="2253600"/>
          </a:xfrm>
          <a:prstGeom prst="curvedConnector3">
            <a:avLst>
              <a:gd name="adj1" fmla="val 50007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33" name="Google Shape;1433;p63"/>
          <p:cNvCxnSpPr>
            <a:cxnSpLocks/>
          </p:cNvCxnSpPr>
          <p:nvPr/>
        </p:nvCxnSpPr>
        <p:spPr>
          <a:xfrm rot="-5400000" flipH="1">
            <a:off x="2330440" y="3147109"/>
            <a:ext cx="278700" cy="2253600"/>
          </a:xfrm>
          <a:prstGeom prst="curvedConnector3">
            <a:avLst>
              <a:gd name="adj1" fmla="val 49982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34" name="Google Shape;1434;p63"/>
          <p:cNvCxnSpPr>
            <a:cxnSpLocks/>
          </p:cNvCxnSpPr>
          <p:nvPr/>
        </p:nvCxnSpPr>
        <p:spPr>
          <a:xfrm rot="5400000">
            <a:off x="4581159" y="3136063"/>
            <a:ext cx="278700" cy="2253600"/>
          </a:xfrm>
          <a:prstGeom prst="curvedConnector3">
            <a:avLst>
              <a:gd name="adj1" fmla="val 49982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446" name="Google Shape;1446;p63"/>
          <p:cNvGrpSpPr/>
          <p:nvPr/>
        </p:nvGrpSpPr>
        <p:grpSpPr>
          <a:xfrm>
            <a:off x="384047" y="4273909"/>
            <a:ext cx="383663" cy="389142"/>
            <a:chOff x="5927510" y="2979468"/>
            <a:chExt cx="900442" cy="1316423"/>
          </a:xfrm>
        </p:grpSpPr>
        <p:sp>
          <p:nvSpPr>
            <p:cNvPr id="1447" name="Google Shape;1447;p63"/>
            <p:cNvSpPr/>
            <p:nvPr/>
          </p:nvSpPr>
          <p:spPr>
            <a:xfrm>
              <a:off x="5927510" y="2979489"/>
              <a:ext cx="900220" cy="1316402"/>
            </a:xfrm>
            <a:custGeom>
              <a:avLst/>
              <a:gdLst/>
              <a:ahLst/>
              <a:cxnLst/>
              <a:rect l="l" t="t" r="r" b="b"/>
              <a:pathLst>
                <a:path w="5463" h="7988" extrusionOk="0">
                  <a:moveTo>
                    <a:pt x="897" y="0"/>
                  </a:moveTo>
                  <a:cubicBezTo>
                    <a:pt x="890" y="0"/>
                    <a:pt x="882" y="1"/>
                    <a:pt x="874" y="2"/>
                  </a:cubicBezTo>
                  <a:cubicBezTo>
                    <a:pt x="675" y="27"/>
                    <a:pt x="738" y="324"/>
                    <a:pt x="751" y="455"/>
                  </a:cubicBezTo>
                  <a:cubicBezTo>
                    <a:pt x="789" y="857"/>
                    <a:pt x="876" y="1252"/>
                    <a:pt x="1011" y="1631"/>
                  </a:cubicBezTo>
                  <a:cubicBezTo>
                    <a:pt x="1143" y="2004"/>
                    <a:pt x="1315" y="2449"/>
                    <a:pt x="1677" y="2655"/>
                  </a:cubicBezTo>
                  <a:cubicBezTo>
                    <a:pt x="1674" y="2665"/>
                    <a:pt x="1675" y="2676"/>
                    <a:pt x="1680" y="2687"/>
                  </a:cubicBezTo>
                  <a:cubicBezTo>
                    <a:pt x="1804" y="2933"/>
                    <a:pt x="1931" y="3176"/>
                    <a:pt x="2063" y="3415"/>
                  </a:cubicBezTo>
                  <a:cubicBezTo>
                    <a:pt x="1836" y="3217"/>
                    <a:pt x="1598" y="3030"/>
                    <a:pt x="1349" y="2860"/>
                  </a:cubicBezTo>
                  <a:cubicBezTo>
                    <a:pt x="1177" y="2743"/>
                    <a:pt x="1001" y="2632"/>
                    <a:pt x="821" y="2530"/>
                  </a:cubicBezTo>
                  <a:cubicBezTo>
                    <a:pt x="644" y="2430"/>
                    <a:pt x="462" y="2322"/>
                    <a:pt x="273" y="2249"/>
                  </a:cubicBezTo>
                  <a:cubicBezTo>
                    <a:pt x="247" y="2239"/>
                    <a:pt x="220" y="2234"/>
                    <a:pt x="195" y="2234"/>
                  </a:cubicBezTo>
                  <a:cubicBezTo>
                    <a:pt x="82" y="2234"/>
                    <a:pt x="1" y="2332"/>
                    <a:pt x="73" y="2454"/>
                  </a:cubicBezTo>
                  <a:cubicBezTo>
                    <a:pt x="170" y="2613"/>
                    <a:pt x="288" y="2763"/>
                    <a:pt x="413" y="2901"/>
                  </a:cubicBezTo>
                  <a:cubicBezTo>
                    <a:pt x="665" y="3177"/>
                    <a:pt x="965" y="3412"/>
                    <a:pt x="1295" y="3587"/>
                  </a:cubicBezTo>
                  <a:cubicBezTo>
                    <a:pt x="1477" y="3683"/>
                    <a:pt x="1669" y="3763"/>
                    <a:pt x="1866" y="3823"/>
                  </a:cubicBezTo>
                  <a:cubicBezTo>
                    <a:pt x="1945" y="3846"/>
                    <a:pt x="2036" y="3870"/>
                    <a:pt x="2123" y="3870"/>
                  </a:cubicBezTo>
                  <a:cubicBezTo>
                    <a:pt x="2184" y="3870"/>
                    <a:pt x="2242" y="3859"/>
                    <a:pt x="2294" y="3828"/>
                  </a:cubicBezTo>
                  <a:cubicBezTo>
                    <a:pt x="2494" y="4178"/>
                    <a:pt x="2705" y="4522"/>
                    <a:pt x="2924" y="4862"/>
                  </a:cubicBezTo>
                  <a:cubicBezTo>
                    <a:pt x="2938" y="4884"/>
                    <a:pt x="2952" y="4905"/>
                    <a:pt x="2967" y="4927"/>
                  </a:cubicBezTo>
                  <a:cubicBezTo>
                    <a:pt x="2407" y="4448"/>
                    <a:pt x="1760" y="4072"/>
                    <a:pt x="1058" y="3837"/>
                  </a:cubicBezTo>
                  <a:cubicBezTo>
                    <a:pt x="998" y="3817"/>
                    <a:pt x="857" y="3753"/>
                    <a:pt x="750" y="3753"/>
                  </a:cubicBezTo>
                  <a:cubicBezTo>
                    <a:pt x="684" y="3753"/>
                    <a:pt x="632" y="3778"/>
                    <a:pt x="621" y="3853"/>
                  </a:cubicBezTo>
                  <a:cubicBezTo>
                    <a:pt x="610" y="3937"/>
                    <a:pt x="683" y="4004"/>
                    <a:pt x="735" y="4058"/>
                  </a:cubicBezTo>
                  <a:cubicBezTo>
                    <a:pt x="811" y="4135"/>
                    <a:pt x="887" y="4212"/>
                    <a:pt x="963" y="4288"/>
                  </a:cubicBezTo>
                  <a:cubicBezTo>
                    <a:pt x="1265" y="4586"/>
                    <a:pt x="1585" y="4871"/>
                    <a:pt x="1961" y="5073"/>
                  </a:cubicBezTo>
                  <a:cubicBezTo>
                    <a:pt x="2272" y="5241"/>
                    <a:pt x="2621" y="5348"/>
                    <a:pt x="2975" y="5348"/>
                  </a:cubicBezTo>
                  <a:cubicBezTo>
                    <a:pt x="3049" y="5348"/>
                    <a:pt x="3124" y="5343"/>
                    <a:pt x="3198" y="5333"/>
                  </a:cubicBezTo>
                  <a:cubicBezTo>
                    <a:pt x="3211" y="5331"/>
                    <a:pt x="3220" y="5325"/>
                    <a:pt x="3227" y="5319"/>
                  </a:cubicBezTo>
                  <a:cubicBezTo>
                    <a:pt x="3485" y="5696"/>
                    <a:pt x="3753" y="6066"/>
                    <a:pt x="4034" y="6427"/>
                  </a:cubicBezTo>
                  <a:cubicBezTo>
                    <a:pt x="3471" y="5969"/>
                    <a:pt x="2792" y="5655"/>
                    <a:pt x="2074" y="5530"/>
                  </a:cubicBezTo>
                  <a:cubicBezTo>
                    <a:pt x="1955" y="5509"/>
                    <a:pt x="1834" y="5493"/>
                    <a:pt x="1714" y="5484"/>
                  </a:cubicBezTo>
                  <a:cubicBezTo>
                    <a:pt x="1653" y="5479"/>
                    <a:pt x="1591" y="5476"/>
                    <a:pt x="1531" y="5473"/>
                  </a:cubicBezTo>
                  <a:cubicBezTo>
                    <a:pt x="1516" y="5472"/>
                    <a:pt x="1501" y="5471"/>
                    <a:pt x="1486" y="5471"/>
                  </a:cubicBezTo>
                  <a:cubicBezTo>
                    <a:pt x="1456" y="5471"/>
                    <a:pt x="1425" y="5474"/>
                    <a:pt x="1398" y="5487"/>
                  </a:cubicBezTo>
                  <a:cubicBezTo>
                    <a:pt x="1312" y="5526"/>
                    <a:pt x="1311" y="5623"/>
                    <a:pt x="1353" y="5693"/>
                  </a:cubicBezTo>
                  <a:cubicBezTo>
                    <a:pt x="1414" y="5791"/>
                    <a:pt x="1526" y="5866"/>
                    <a:pt x="1614" y="5940"/>
                  </a:cubicBezTo>
                  <a:cubicBezTo>
                    <a:pt x="2013" y="6285"/>
                    <a:pt x="2443" y="6602"/>
                    <a:pt x="2927" y="6821"/>
                  </a:cubicBezTo>
                  <a:cubicBezTo>
                    <a:pt x="3324" y="7000"/>
                    <a:pt x="3755" y="7110"/>
                    <a:pt x="4190" y="7110"/>
                  </a:cubicBezTo>
                  <a:cubicBezTo>
                    <a:pt x="4289" y="7110"/>
                    <a:pt x="4389" y="7104"/>
                    <a:pt x="4488" y="7092"/>
                  </a:cubicBezTo>
                  <a:cubicBezTo>
                    <a:pt x="4513" y="7089"/>
                    <a:pt x="4526" y="7073"/>
                    <a:pt x="4531" y="7054"/>
                  </a:cubicBezTo>
                  <a:cubicBezTo>
                    <a:pt x="4532" y="7054"/>
                    <a:pt x="4535" y="7052"/>
                    <a:pt x="4539" y="7052"/>
                  </a:cubicBezTo>
                  <a:cubicBezTo>
                    <a:pt x="4799" y="7365"/>
                    <a:pt x="5068" y="7671"/>
                    <a:pt x="5346" y="7969"/>
                  </a:cubicBezTo>
                  <a:cubicBezTo>
                    <a:pt x="5358" y="7982"/>
                    <a:pt x="5372" y="7987"/>
                    <a:pt x="5385" y="7987"/>
                  </a:cubicBezTo>
                  <a:cubicBezTo>
                    <a:pt x="5425" y="7987"/>
                    <a:pt x="5463" y="7941"/>
                    <a:pt x="5428" y="7903"/>
                  </a:cubicBezTo>
                  <a:cubicBezTo>
                    <a:pt x="5145" y="7598"/>
                    <a:pt x="4869" y="7286"/>
                    <a:pt x="4602" y="6965"/>
                  </a:cubicBezTo>
                  <a:lnTo>
                    <a:pt x="4604" y="6965"/>
                  </a:lnTo>
                  <a:cubicBezTo>
                    <a:pt x="4880" y="6356"/>
                    <a:pt x="4897" y="5644"/>
                    <a:pt x="4665" y="5017"/>
                  </a:cubicBezTo>
                  <a:cubicBezTo>
                    <a:pt x="4597" y="4835"/>
                    <a:pt x="4508" y="4664"/>
                    <a:pt x="4399" y="4502"/>
                  </a:cubicBezTo>
                  <a:cubicBezTo>
                    <a:pt x="4390" y="4487"/>
                    <a:pt x="4377" y="4481"/>
                    <a:pt x="4365" y="4481"/>
                  </a:cubicBezTo>
                  <a:cubicBezTo>
                    <a:pt x="4356" y="4481"/>
                    <a:pt x="4347" y="4484"/>
                    <a:pt x="4339" y="4489"/>
                  </a:cubicBezTo>
                  <a:cubicBezTo>
                    <a:pt x="4321" y="4491"/>
                    <a:pt x="4305" y="4499"/>
                    <a:pt x="4296" y="4518"/>
                  </a:cubicBezTo>
                  <a:cubicBezTo>
                    <a:pt x="4271" y="4567"/>
                    <a:pt x="4248" y="4618"/>
                    <a:pt x="4226" y="4670"/>
                  </a:cubicBezTo>
                  <a:cubicBezTo>
                    <a:pt x="4202" y="4695"/>
                    <a:pt x="4186" y="4730"/>
                    <a:pt x="4186" y="4770"/>
                  </a:cubicBezTo>
                  <a:cubicBezTo>
                    <a:pt x="3991" y="5314"/>
                    <a:pt x="3999" y="5926"/>
                    <a:pt x="4204" y="6469"/>
                  </a:cubicBezTo>
                  <a:cubicBezTo>
                    <a:pt x="4204" y="6470"/>
                    <a:pt x="4205" y="6472"/>
                    <a:pt x="4207" y="6475"/>
                  </a:cubicBezTo>
                  <a:cubicBezTo>
                    <a:pt x="4079" y="6312"/>
                    <a:pt x="3952" y="6147"/>
                    <a:pt x="3828" y="5980"/>
                  </a:cubicBezTo>
                  <a:cubicBezTo>
                    <a:pt x="3674" y="5772"/>
                    <a:pt x="3525" y="5561"/>
                    <a:pt x="3377" y="5349"/>
                  </a:cubicBezTo>
                  <a:cubicBezTo>
                    <a:pt x="3382" y="5344"/>
                    <a:pt x="3385" y="5339"/>
                    <a:pt x="3389" y="5333"/>
                  </a:cubicBezTo>
                  <a:cubicBezTo>
                    <a:pt x="3684" y="4668"/>
                    <a:pt x="3742" y="3902"/>
                    <a:pt x="3549" y="3200"/>
                  </a:cubicBezTo>
                  <a:cubicBezTo>
                    <a:pt x="3527" y="3117"/>
                    <a:pt x="3501" y="3035"/>
                    <a:pt x="3471" y="2954"/>
                  </a:cubicBezTo>
                  <a:cubicBezTo>
                    <a:pt x="3446" y="2882"/>
                    <a:pt x="3419" y="2795"/>
                    <a:pt x="3346" y="2755"/>
                  </a:cubicBezTo>
                  <a:cubicBezTo>
                    <a:pt x="3324" y="2743"/>
                    <a:pt x="3303" y="2738"/>
                    <a:pt x="3285" y="2738"/>
                  </a:cubicBezTo>
                  <a:cubicBezTo>
                    <a:pt x="3161" y="2738"/>
                    <a:pt x="3117" y="2983"/>
                    <a:pt x="3092" y="3074"/>
                  </a:cubicBezTo>
                  <a:cubicBezTo>
                    <a:pt x="2997" y="3417"/>
                    <a:pt x="2959" y="3772"/>
                    <a:pt x="2976" y="4129"/>
                  </a:cubicBezTo>
                  <a:cubicBezTo>
                    <a:pt x="2990" y="4421"/>
                    <a:pt x="3044" y="4711"/>
                    <a:pt x="3135" y="4990"/>
                  </a:cubicBezTo>
                  <a:cubicBezTo>
                    <a:pt x="2914" y="4657"/>
                    <a:pt x="2702" y="4318"/>
                    <a:pt x="2500" y="3974"/>
                  </a:cubicBezTo>
                  <a:cubicBezTo>
                    <a:pt x="2511" y="3970"/>
                    <a:pt x="2524" y="3964"/>
                    <a:pt x="2532" y="3951"/>
                  </a:cubicBezTo>
                  <a:cubicBezTo>
                    <a:pt x="2764" y="3609"/>
                    <a:pt x="2805" y="3188"/>
                    <a:pt x="2822" y="2787"/>
                  </a:cubicBezTo>
                  <a:cubicBezTo>
                    <a:pt x="2840" y="2418"/>
                    <a:pt x="2865" y="2019"/>
                    <a:pt x="2689" y="1680"/>
                  </a:cubicBezTo>
                  <a:cubicBezTo>
                    <a:pt x="2637" y="1583"/>
                    <a:pt x="2516" y="1379"/>
                    <a:pt x="2382" y="1379"/>
                  </a:cubicBezTo>
                  <a:cubicBezTo>
                    <a:pt x="2369" y="1379"/>
                    <a:pt x="2356" y="1381"/>
                    <a:pt x="2343" y="1385"/>
                  </a:cubicBezTo>
                  <a:cubicBezTo>
                    <a:pt x="2269" y="1407"/>
                    <a:pt x="2240" y="1490"/>
                    <a:pt x="2216" y="1555"/>
                  </a:cubicBezTo>
                  <a:cubicBezTo>
                    <a:pt x="2186" y="1637"/>
                    <a:pt x="2159" y="1720"/>
                    <a:pt x="2137" y="1804"/>
                  </a:cubicBezTo>
                  <a:cubicBezTo>
                    <a:pt x="2050" y="2135"/>
                    <a:pt x="2023" y="2481"/>
                    <a:pt x="2055" y="2824"/>
                  </a:cubicBezTo>
                  <a:cubicBezTo>
                    <a:pt x="2072" y="3009"/>
                    <a:pt x="2107" y="3195"/>
                    <a:pt x="2161" y="3374"/>
                  </a:cubicBezTo>
                  <a:cubicBezTo>
                    <a:pt x="2036" y="3144"/>
                    <a:pt x="1913" y="2912"/>
                    <a:pt x="1794" y="2678"/>
                  </a:cubicBezTo>
                  <a:cubicBezTo>
                    <a:pt x="1802" y="2674"/>
                    <a:pt x="1810" y="2668"/>
                    <a:pt x="1815" y="2659"/>
                  </a:cubicBezTo>
                  <a:cubicBezTo>
                    <a:pt x="1910" y="2494"/>
                    <a:pt x="1904" y="2308"/>
                    <a:pt x="1866" y="2127"/>
                  </a:cubicBezTo>
                  <a:cubicBezTo>
                    <a:pt x="1823" y="1929"/>
                    <a:pt x="1761" y="1732"/>
                    <a:pt x="1698" y="1540"/>
                  </a:cubicBezTo>
                  <a:cubicBezTo>
                    <a:pt x="1564" y="1136"/>
                    <a:pt x="1401" y="743"/>
                    <a:pt x="1209" y="362"/>
                  </a:cubicBezTo>
                  <a:cubicBezTo>
                    <a:pt x="1148" y="239"/>
                    <a:pt x="1067" y="0"/>
                    <a:pt x="897" y="0"/>
                  </a:cubicBezTo>
                  <a:close/>
                </a:path>
              </a:pathLst>
            </a:custGeom>
            <a:solidFill>
              <a:schemeClr val="accent4"/>
            </a:solidFill>
            <a:ln w="1143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28575" dir="2400000" algn="bl" rotWithShape="0">
                <a:schemeClr val="dk1">
                  <a:alpha val="6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48" name="Google Shape;1448;p63"/>
            <p:cNvGrpSpPr/>
            <p:nvPr/>
          </p:nvGrpSpPr>
          <p:grpSpPr>
            <a:xfrm>
              <a:off x="5927567" y="2979468"/>
              <a:ext cx="900385" cy="1316402"/>
              <a:chOff x="2018800" y="2222300"/>
              <a:chExt cx="136600" cy="199700"/>
            </a:xfrm>
          </p:grpSpPr>
          <p:sp>
            <p:nvSpPr>
              <p:cNvPr id="1449" name="Google Shape;1449;p63"/>
              <p:cNvSpPr/>
              <p:nvPr/>
            </p:nvSpPr>
            <p:spPr>
              <a:xfrm>
                <a:off x="2035700" y="2222300"/>
                <a:ext cx="30875" cy="67275"/>
              </a:xfrm>
              <a:custGeom>
                <a:avLst/>
                <a:gdLst/>
                <a:ahLst/>
                <a:cxnLst/>
                <a:rect l="l" t="t" r="r" b="b"/>
                <a:pathLst>
                  <a:path w="1235" h="2691" extrusionOk="0">
                    <a:moveTo>
                      <a:pt x="224" y="0"/>
                    </a:moveTo>
                    <a:cubicBezTo>
                      <a:pt x="216" y="0"/>
                      <a:pt x="208" y="1"/>
                      <a:pt x="200" y="2"/>
                    </a:cubicBezTo>
                    <a:cubicBezTo>
                      <a:pt x="0" y="26"/>
                      <a:pt x="64" y="324"/>
                      <a:pt x="76" y="455"/>
                    </a:cubicBezTo>
                    <a:cubicBezTo>
                      <a:pt x="113" y="855"/>
                      <a:pt x="200" y="1252"/>
                      <a:pt x="335" y="1629"/>
                    </a:cubicBezTo>
                    <a:cubicBezTo>
                      <a:pt x="474" y="2023"/>
                      <a:pt x="657" y="2495"/>
                      <a:pt x="1058" y="2686"/>
                    </a:cubicBezTo>
                    <a:cubicBezTo>
                      <a:pt x="1065" y="2689"/>
                      <a:pt x="1072" y="2691"/>
                      <a:pt x="1078" y="2691"/>
                    </a:cubicBezTo>
                    <a:cubicBezTo>
                      <a:pt x="1089" y="2691"/>
                      <a:pt x="1098" y="2687"/>
                      <a:pt x="1106" y="2681"/>
                    </a:cubicBezTo>
                    <a:cubicBezTo>
                      <a:pt x="1118" y="2679"/>
                      <a:pt x="1131" y="2673"/>
                      <a:pt x="1141" y="2657"/>
                    </a:cubicBezTo>
                    <a:cubicBezTo>
                      <a:pt x="1234" y="2494"/>
                      <a:pt x="1228" y="2308"/>
                      <a:pt x="1190" y="2127"/>
                    </a:cubicBezTo>
                    <a:cubicBezTo>
                      <a:pt x="1148" y="1929"/>
                      <a:pt x="1085" y="1732"/>
                      <a:pt x="1022" y="1540"/>
                    </a:cubicBezTo>
                    <a:cubicBezTo>
                      <a:pt x="890" y="1136"/>
                      <a:pt x="727" y="741"/>
                      <a:pt x="535" y="362"/>
                    </a:cubicBezTo>
                    <a:cubicBezTo>
                      <a:pt x="472" y="239"/>
                      <a:pt x="391" y="0"/>
                      <a:pt x="22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63"/>
              <p:cNvSpPr/>
              <p:nvPr/>
            </p:nvSpPr>
            <p:spPr>
              <a:xfrm>
                <a:off x="2051600" y="2334300"/>
                <a:ext cx="89825" cy="65725"/>
              </a:xfrm>
              <a:custGeom>
                <a:avLst/>
                <a:gdLst/>
                <a:ahLst/>
                <a:cxnLst/>
                <a:rect l="l" t="t" r="r" b="b"/>
                <a:pathLst>
                  <a:path w="3593" h="2629" extrusionOk="0">
                    <a:moveTo>
                      <a:pt x="3051" y="0"/>
                    </a:moveTo>
                    <a:cubicBezTo>
                      <a:pt x="3043" y="0"/>
                      <a:pt x="3034" y="3"/>
                      <a:pt x="3027" y="8"/>
                    </a:cubicBezTo>
                    <a:cubicBezTo>
                      <a:pt x="3009" y="9"/>
                      <a:pt x="2993" y="19"/>
                      <a:pt x="2984" y="38"/>
                    </a:cubicBezTo>
                    <a:cubicBezTo>
                      <a:pt x="2958" y="87"/>
                      <a:pt x="2936" y="138"/>
                      <a:pt x="2914" y="188"/>
                    </a:cubicBezTo>
                    <a:cubicBezTo>
                      <a:pt x="2890" y="215"/>
                      <a:pt x="2874" y="250"/>
                      <a:pt x="2874" y="290"/>
                    </a:cubicBezTo>
                    <a:cubicBezTo>
                      <a:pt x="2679" y="834"/>
                      <a:pt x="2687" y="1446"/>
                      <a:pt x="2892" y="1987"/>
                    </a:cubicBezTo>
                    <a:cubicBezTo>
                      <a:pt x="2914" y="2047"/>
                      <a:pt x="2941" y="2105"/>
                      <a:pt x="2968" y="2163"/>
                    </a:cubicBezTo>
                    <a:cubicBezTo>
                      <a:pt x="2364" y="1586"/>
                      <a:pt x="1588" y="1194"/>
                      <a:pt x="763" y="1050"/>
                    </a:cubicBezTo>
                    <a:cubicBezTo>
                      <a:pt x="644" y="1029"/>
                      <a:pt x="524" y="1013"/>
                      <a:pt x="401" y="1004"/>
                    </a:cubicBezTo>
                    <a:cubicBezTo>
                      <a:pt x="341" y="997"/>
                      <a:pt x="281" y="994"/>
                      <a:pt x="221" y="993"/>
                    </a:cubicBezTo>
                    <a:cubicBezTo>
                      <a:pt x="206" y="992"/>
                      <a:pt x="191" y="991"/>
                      <a:pt x="175" y="991"/>
                    </a:cubicBezTo>
                    <a:cubicBezTo>
                      <a:pt x="145" y="991"/>
                      <a:pt x="115" y="994"/>
                      <a:pt x="87" y="1007"/>
                    </a:cubicBezTo>
                    <a:cubicBezTo>
                      <a:pt x="2" y="1045"/>
                      <a:pt x="0" y="1142"/>
                      <a:pt x="43" y="1213"/>
                    </a:cubicBezTo>
                    <a:cubicBezTo>
                      <a:pt x="103" y="1311"/>
                      <a:pt x="216" y="1386"/>
                      <a:pt x="302" y="1459"/>
                    </a:cubicBezTo>
                    <a:cubicBezTo>
                      <a:pt x="701" y="1803"/>
                      <a:pt x="1133" y="2120"/>
                      <a:pt x="1615" y="2339"/>
                    </a:cubicBezTo>
                    <a:cubicBezTo>
                      <a:pt x="2011" y="2518"/>
                      <a:pt x="2442" y="2629"/>
                      <a:pt x="2877" y="2629"/>
                    </a:cubicBezTo>
                    <a:cubicBezTo>
                      <a:pt x="2977" y="2629"/>
                      <a:pt x="3077" y="2623"/>
                      <a:pt x="3177" y="2611"/>
                    </a:cubicBezTo>
                    <a:cubicBezTo>
                      <a:pt x="3203" y="2609"/>
                      <a:pt x="3215" y="2591"/>
                      <a:pt x="3219" y="2572"/>
                    </a:cubicBezTo>
                    <a:cubicBezTo>
                      <a:pt x="3238" y="2572"/>
                      <a:pt x="3255" y="2563"/>
                      <a:pt x="3265" y="2544"/>
                    </a:cubicBezTo>
                    <a:cubicBezTo>
                      <a:pt x="3568" y="1922"/>
                      <a:pt x="3593" y="1183"/>
                      <a:pt x="3353" y="537"/>
                    </a:cubicBezTo>
                    <a:cubicBezTo>
                      <a:pt x="3285" y="355"/>
                      <a:pt x="3196" y="182"/>
                      <a:pt x="3088" y="22"/>
                    </a:cubicBezTo>
                    <a:cubicBezTo>
                      <a:pt x="3078" y="7"/>
                      <a:pt x="3065" y="0"/>
                      <a:pt x="305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1451;p63"/>
              <p:cNvSpPr/>
              <p:nvPr/>
            </p:nvSpPr>
            <p:spPr>
              <a:xfrm>
                <a:off x="2034025" y="2290725"/>
                <a:ext cx="78350" cy="65675"/>
              </a:xfrm>
              <a:custGeom>
                <a:avLst/>
                <a:gdLst/>
                <a:ahLst/>
                <a:cxnLst/>
                <a:rect l="l" t="t" r="r" b="b"/>
                <a:pathLst>
                  <a:path w="3134" h="2627" extrusionOk="0">
                    <a:moveTo>
                      <a:pt x="2676" y="1"/>
                    </a:moveTo>
                    <a:cubicBezTo>
                      <a:pt x="2552" y="1"/>
                      <a:pt x="2508" y="246"/>
                      <a:pt x="2483" y="336"/>
                    </a:cubicBezTo>
                    <a:cubicBezTo>
                      <a:pt x="2388" y="680"/>
                      <a:pt x="2350" y="1035"/>
                      <a:pt x="2367" y="1390"/>
                    </a:cubicBezTo>
                    <a:cubicBezTo>
                      <a:pt x="2383" y="1727"/>
                      <a:pt x="2453" y="2060"/>
                      <a:pt x="2569" y="2376"/>
                    </a:cubicBezTo>
                    <a:lnTo>
                      <a:pt x="2567" y="2374"/>
                    </a:lnTo>
                    <a:cubicBezTo>
                      <a:pt x="2556" y="2349"/>
                      <a:pt x="2540" y="2325"/>
                      <a:pt x="2515" y="2307"/>
                    </a:cubicBezTo>
                    <a:cubicBezTo>
                      <a:pt x="2491" y="2291"/>
                      <a:pt x="2467" y="2277"/>
                      <a:pt x="2443" y="2263"/>
                    </a:cubicBezTo>
                    <a:cubicBezTo>
                      <a:pt x="1864" y="1747"/>
                      <a:pt x="1187" y="1346"/>
                      <a:pt x="451" y="1099"/>
                    </a:cubicBezTo>
                    <a:cubicBezTo>
                      <a:pt x="390" y="1078"/>
                      <a:pt x="248" y="1014"/>
                      <a:pt x="142" y="1014"/>
                    </a:cubicBezTo>
                    <a:cubicBezTo>
                      <a:pt x="76" y="1014"/>
                      <a:pt x="23" y="1039"/>
                      <a:pt x="13" y="1114"/>
                    </a:cubicBezTo>
                    <a:cubicBezTo>
                      <a:pt x="0" y="1199"/>
                      <a:pt x="73" y="1265"/>
                      <a:pt x="126" y="1319"/>
                    </a:cubicBezTo>
                    <a:cubicBezTo>
                      <a:pt x="202" y="1397"/>
                      <a:pt x="278" y="1475"/>
                      <a:pt x="356" y="1551"/>
                    </a:cubicBezTo>
                    <a:cubicBezTo>
                      <a:pt x="657" y="1849"/>
                      <a:pt x="978" y="2133"/>
                      <a:pt x="1352" y="2336"/>
                    </a:cubicBezTo>
                    <a:cubicBezTo>
                      <a:pt x="1662" y="2503"/>
                      <a:pt x="2010" y="2610"/>
                      <a:pt x="2362" y="2610"/>
                    </a:cubicBezTo>
                    <a:cubicBezTo>
                      <a:pt x="2438" y="2610"/>
                      <a:pt x="2514" y="2605"/>
                      <a:pt x="2591" y="2594"/>
                    </a:cubicBezTo>
                    <a:cubicBezTo>
                      <a:pt x="2624" y="2591"/>
                      <a:pt x="2637" y="2563"/>
                      <a:pt x="2632" y="2537"/>
                    </a:cubicBezTo>
                    <a:lnTo>
                      <a:pt x="2632" y="2537"/>
                    </a:lnTo>
                    <a:cubicBezTo>
                      <a:pt x="2637" y="2548"/>
                      <a:pt x="2641" y="2560"/>
                      <a:pt x="2646" y="2571"/>
                    </a:cubicBezTo>
                    <a:cubicBezTo>
                      <a:pt x="2654" y="2588"/>
                      <a:pt x="2668" y="2598"/>
                      <a:pt x="2683" y="2599"/>
                    </a:cubicBezTo>
                    <a:cubicBezTo>
                      <a:pt x="2692" y="2616"/>
                      <a:pt x="2712" y="2627"/>
                      <a:pt x="2732" y="2627"/>
                    </a:cubicBezTo>
                    <a:cubicBezTo>
                      <a:pt x="2751" y="2627"/>
                      <a:pt x="2769" y="2617"/>
                      <a:pt x="2779" y="2594"/>
                    </a:cubicBezTo>
                    <a:cubicBezTo>
                      <a:pt x="3075" y="1930"/>
                      <a:pt x="3133" y="1164"/>
                      <a:pt x="2940" y="463"/>
                    </a:cubicBezTo>
                    <a:cubicBezTo>
                      <a:pt x="2917" y="380"/>
                      <a:pt x="2892" y="298"/>
                      <a:pt x="2862" y="217"/>
                    </a:cubicBezTo>
                    <a:cubicBezTo>
                      <a:pt x="2835" y="145"/>
                      <a:pt x="2808" y="56"/>
                      <a:pt x="2737" y="18"/>
                    </a:cubicBezTo>
                    <a:cubicBezTo>
                      <a:pt x="2715" y="6"/>
                      <a:pt x="2694" y="1"/>
                      <a:pt x="267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1452;p63"/>
              <p:cNvSpPr/>
              <p:nvPr/>
            </p:nvSpPr>
            <p:spPr>
              <a:xfrm>
                <a:off x="2018800" y="2256725"/>
                <a:ext cx="71675" cy="64925"/>
              </a:xfrm>
              <a:custGeom>
                <a:avLst/>
                <a:gdLst/>
                <a:ahLst/>
                <a:cxnLst/>
                <a:rect l="l" t="t" r="r" b="b"/>
                <a:pathLst>
                  <a:path w="2867" h="2597" extrusionOk="0">
                    <a:moveTo>
                      <a:pt x="2382" y="0"/>
                    </a:moveTo>
                    <a:cubicBezTo>
                      <a:pt x="2369" y="0"/>
                      <a:pt x="2356" y="2"/>
                      <a:pt x="2343" y="6"/>
                    </a:cubicBezTo>
                    <a:lnTo>
                      <a:pt x="2345" y="6"/>
                    </a:lnTo>
                    <a:cubicBezTo>
                      <a:pt x="2270" y="30"/>
                      <a:pt x="2242" y="111"/>
                      <a:pt x="2216" y="178"/>
                    </a:cubicBezTo>
                    <a:cubicBezTo>
                      <a:pt x="2186" y="259"/>
                      <a:pt x="2161" y="341"/>
                      <a:pt x="2139" y="425"/>
                    </a:cubicBezTo>
                    <a:cubicBezTo>
                      <a:pt x="2050" y="758"/>
                      <a:pt x="2023" y="1104"/>
                      <a:pt x="2054" y="1445"/>
                    </a:cubicBezTo>
                    <a:cubicBezTo>
                      <a:pt x="2078" y="1696"/>
                      <a:pt x="2134" y="1943"/>
                      <a:pt x="2221" y="2179"/>
                    </a:cubicBezTo>
                    <a:cubicBezTo>
                      <a:pt x="1948" y="1927"/>
                      <a:pt x="1656" y="1692"/>
                      <a:pt x="1349" y="1482"/>
                    </a:cubicBezTo>
                    <a:cubicBezTo>
                      <a:pt x="1177" y="1364"/>
                      <a:pt x="1001" y="1255"/>
                      <a:pt x="820" y="1152"/>
                    </a:cubicBezTo>
                    <a:cubicBezTo>
                      <a:pt x="644" y="1052"/>
                      <a:pt x="462" y="945"/>
                      <a:pt x="273" y="871"/>
                    </a:cubicBezTo>
                    <a:cubicBezTo>
                      <a:pt x="247" y="861"/>
                      <a:pt x="221" y="856"/>
                      <a:pt x="196" y="856"/>
                    </a:cubicBezTo>
                    <a:cubicBezTo>
                      <a:pt x="84" y="856"/>
                      <a:pt x="1" y="953"/>
                      <a:pt x="75" y="1075"/>
                    </a:cubicBezTo>
                    <a:cubicBezTo>
                      <a:pt x="170" y="1236"/>
                      <a:pt x="289" y="1386"/>
                      <a:pt x="414" y="1524"/>
                    </a:cubicBezTo>
                    <a:cubicBezTo>
                      <a:pt x="665" y="1800"/>
                      <a:pt x="966" y="2034"/>
                      <a:pt x="1296" y="2210"/>
                    </a:cubicBezTo>
                    <a:cubicBezTo>
                      <a:pt x="1479" y="2305"/>
                      <a:pt x="1669" y="2386"/>
                      <a:pt x="1866" y="2444"/>
                    </a:cubicBezTo>
                    <a:cubicBezTo>
                      <a:pt x="1946" y="2469"/>
                      <a:pt x="2038" y="2493"/>
                      <a:pt x="2125" y="2493"/>
                    </a:cubicBezTo>
                    <a:cubicBezTo>
                      <a:pt x="2198" y="2493"/>
                      <a:pt x="2268" y="2476"/>
                      <a:pt x="2327" y="2428"/>
                    </a:cubicBezTo>
                    <a:cubicBezTo>
                      <a:pt x="2348" y="2471"/>
                      <a:pt x="2370" y="2516"/>
                      <a:pt x="2394" y="2559"/>
                    </a:cubicBezTo>
                    <a:cubicBezTo>
                      <a:pt x="2403" y="2577"/>
                      <a:pt x="2420" y="2585"/>
                      <a:pt x="2437" y="2585"/>
                    </a:cubicBezTo>
                    <a:cubicBezTo>
                      <a:pt x="2443" y="2585"/>
                      <a:pt x="2448" y="2584"/>
                      <a:pt x="2454" y="2582"/>
                    </a:cubicBezTo>
                    <a:cubicBezTo>
                      <a:pt x="2465" y="2591"/>
                      <a:pt x="2478" y="2597"/>
                      <a:pt x="2491" y="2597"/>
                    </a:cubicBezTo>
                    <a:cubicBezTo>
                      <a:pt x="2506" y="2597"/>
                      <a:pt x="2521" y="2590"/>
                      <a:pt x="2532" y="2573"/>
                    </a:cubicBezTo>
                    <a:cubicBezTo>
                      <a:pt x="2764" y="2230"/>
                      <a:pt x="2805" y="1811"/>
                      <a:pt x="2822" y="1409"/>
                    </a:cubicBezTo>
                    <a:cubicBezTo>
                      <a:pt x="2840" y="1039"/>
                      <a:pt x="2867" y="642"/>
                      <a:pt x="2689" y="303"/>
                    </a:cubicBezTo>
                    <a:cubicBezTo>
                      <a:pt x="2637" y="206"/>
                      <a:pt x="2517" y="0"/>
                      <a:pt x="238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63"/>
              <p:cNvSpPr/>
              <p:nvPr/>
            </p:nvSpPr>
            <p:spPr>
              <a:xfrm>
                <a:off x="2060300" y="2287650"/>
                <a:ext cx="95100" cy="134350"/>
              </a:xfrm>
              <a:custGeom>
                <a:avLst/>
                <a:gdLst/>
                <a:ahLst/>
                <a:cxnLst/>
                <a:rect l="l" t="t" r="r" b="b"/>
                <a:pathLst>
                  <a:path w="3804" h="5374" extrusionOk="0">
                    <a:moveTo>
                      <a:pt x="71" y="0"/>
                    </a:moveTo>
                    <a:cubicBezTo>
                      <a:pt x="36" y="0"/>
                      <a:pt x="1" y="33"/>
                      <a:pt x="22" y="73"/>
                    </a:cubicBezTo>
                    <a:cubicBezTo>
                      <a:pt x="394" y="820"/>
                      <a:pt x="810" y="1545"/>
                      <a:pt x="1264" y="2248"/>
                    </a:cubicBezTo>
                    <a:cubicBezTo>
                      <a:pt x="1722" y="2954"/>
                      <a:pt x="2219" y="3636"/>
                      <a:pt x="2753" y="4288"/>
                    </a:cubicBezTo>
                    <a:cubicBezTo>
                      <a:pt x="3053" y="4653"/>
                      <a:pt x="3364" y="5009"/>
                      <a:pt x="3686" y="5355"/>
                    </a:cubicBezTo>
                    <a:cubicBezTo>
                      <a:pt x="3698" y="5368"/>
                      <a:pt x="3712" y="5373"/>
                      <a:pt x="3726" y="5373"/>
                    </a:cubicBezTo>
                    <a:cubicBezTo>
                      <a:pt x="3767" y="5373"/>
                      <a:pt x="3804" y="5327"/>
                      <a:pt x="3768" y="5289"/>
                    </a:cubicBezTo>
                    <a:cubicBezTo>
                      <a:pt x="3200" y="4678"/>
                      <a:pt x="2666" y="4036"/>
                      <a:pt x="2168" y="3366"/>
                    </a:cubicBezTo>
                    <a:cubicBezTo>
                      <a:pt x="1670" y="2694"/>
                      <a:pt x="1207" y="1993"/>
                      <a:pt x="786" y="1268"/>
                    </a:cubicBezTo>
                    <a:cubicBezTo>
                      <a:pt x="550" y="863"/>
                      <a:pt x="328" y="449"/>
                      <a:pt x="118" y="30"/>
                    </a:cubicBezTo>
                    <a:cubicBezTo>
                      <a:pt x="108" y="9"/>
                      <a:pt x="90" y="0"/>
                      <a:pt x="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5232A6C-196C-83AC-06DB-4C22461EEB8D}"/>
              </a:ext>
            </a:extLst>
          </p:cNvPr>
          <p:cNvCxnSpPr>
            <a:cxnSpLocks/>
            <a:stCxn id="1424" idx="2"/>
            <a:endCxn id="1425" idx="0"/>
          </p:cNvCxnSpPr>
          <p:nvPr/>
        </p:nvCxnSpPr>
        <p:spPr>
          <a:xfrm>
            <a:off x="3562350" y="2349125"/>
            <a:ext cx="15240" cy="380423"/>
          </a:xfrm>
          <a:prstGeom prst="line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D94AB00-A5C4-CDBF-9B14-F5FB8C4DC215}"/>
              </a:ext>
            </a:extLst>
          </p:cNvPr>
          <p:cNvCxnSpPr/>
          <p:nvPr/>
        </p:nvCxnSpPr>
        <p:spPr>
          <a:xfrm>
            <a:off x="3086100" y="3806190"/>
            <a:ext cx="845820" cy="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Google Shape;1426;p63">
            <a:extLst>
              <a:ext uri="{FF2B5EF4-FFF2-40B4-BE49-F238E27FC236}">
                <a16:creationId xmlns:a16="http://schemas.microsoft.com/office/drawing/2014/main" id="{B57B1DBB-3F4D-7C78-6015-BDC45BCD11D4}"/>
              </a:ext>
            </a:extLst>
          </p:cNvPr>
          <p:cNvSpPr txBox="1"/>
          <p:nvPr/>
        </p:nvSpPr>
        <p:spPr>
          <a:xfrm flipH="1">
            <a:off x="1978420" y="4424305"/>
            <a:ext cx="3400294" cy="605736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Fredoka"/>
                <a:cs typeface="Fredoka"/>
                <a:sym typeface="Fredoka"/>
              </a:rPr>
              <a:t>open the race for only 5 seconds automatically closes. </a:t>
            </a:r>
            <a:endParaRPr sz="1600" dirty="0">
              <a:solidFill>
                <a:schemeClr val="dk1"/>
              </a:solidFill>
              <a:latin typeface="Fredoka"/>
              <a:cs typeface="Fredoka"/>
              <a:sym typeface="Fredoka"/>
            </a:endParaRP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AC4B4D3D-46B5-D2EA-7139-B72925544E1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443"/>
          <a:stretch/>
        </p:blipFill>
        <p:spPr>
          <a:xfrm>
            <a:off x="6449389" y="1580423"/>
            <a:ext cx="2124045" cy="133409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" grpId="0" animBg="1"/>
      <p:bldP spid="1424" grpId="0" animBg="1"/>
      <p:bldP spid="1425" grpId="0" animBg="1"/>
      <p:bldP spid="1426" grpId="0" animBg="1"/>
      <p:bldP spid="1427" grpId="0" animBg="1"/>
      <p:bldP spid="1428" grpId="0"/>
      <p:bldP spid="4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" name="Google Shape;2734;p5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/>
              <a:t>SCOPE</a:t>
            </a:r>
            <a:endParaRPr sz="6000" dirty="0"/>
          </a:p>
        </p:txBody>
      </p:sp>
      <p:cxnSp>
        <p:nvCxnSpPr>
          <p:cNvPr id="2735" name="Google Shape;2735;p58"/>
          <p:cNvCxnSpPr/>
          <p:nvPr/>
        </p:nvCxnSpPr>
        <p:spPr>
          <a:xfrm rot="10800000">
            <a:off x="4362175" y="1612975"/>
            <a:ext cx="0" cy="1393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36" name="Google Shape;2736;p58"/>
          <p:cNvCxnSpPr/>
          <p:nvPr/>
        </p:nvCxnSpPr>
        <p:spPr>
          <a:xfrm rot="10800000">
            <a:off x="2720650" y="2972650"/>
            <a:ext cx="0" cy="1429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37" name="Google Shape;2737;p58"/>
          <p:cNvCxnSpPr/>
          <p:nvPr/>
        </p:nvCxnSpPr>
        <p:spPr>
          <a:xfrm rot="10800000">
            <a:off x="6001700" y="2972650"/>
            <a:ext cx="0" cy="1429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38" name="Google Shape;2738;p58"/>
          <p:cNvSpPr txBox="1"/>
          <p:nvPr/>
        </p:nvSpPr>
        <p:spPr>
          <a:xfrm>
            <a:off x="1161725" y="1551350"/>
            <a:ext cx="2273400" cy="4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dk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rPr>
              <a:t>1</a:t>
            </a:r>
            <a:endParaRPr sz="2400" b="1" dirty="0">
              <a:solidFill>
                <a:schemeClr val="dk1"/>
              </a:solidFill>
              <a:latin typeface="Big Shoulders Display"/>
              <a:ea typeface="Big Shoulders Display"/>
              <a:cs typeface="Big Shoulders Display"/>
              <a:sym typeface="Big Shoulders Display"/>
            </a:endParaRPr>
          </a:p>
        </p:txBody>
      </p:sp>
      <p:sp>
        <p:nvSpPr>
          <p:cNvPr id="2739" name="Google Shape;2739;p58"/>
          <p:cNvSpPr txBox="1"/>
          <p:nvPr/>
        </p:nvSpPr>
        <p:spPr>
          <a:xfrm>
            <a:off x="1103076" y="2011960"/>
            <a:ext cx="2273400" cy="6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Smart cities: Smart dustbins can be a crucial component of smart city</a:t>
            </a:r>
          </a:p>
        </p:txBody>
      </p:sp>
      <p:sp>
        <p:nvSpPr>
          <p:cNvPr id="2740" name="Google Shape;2740;p58"/>
          <p:cNvSpPr txBox="1"/>
          <p:nvPr/>
        </p:nvSpPr>
        <p:spPr>
          <a:xfrm>
            <a:off x="2796850" y="4085405"/>
            <a:ext cx="2273400" cy="4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dk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rPr>
              <a:t>3</a:t>
            </a:r>
            <a:endParaRPr sz="2400" b="1" dirty="0">
              <a:solidFill>
                <a:schemeClr val="dk1"/>
              </a:solidFill>
              <a:latin typeface="Big Shoulders Display"/>
              <a:ea typeface="Big Shoulders Display"/>
              <a:cs typeface="Big Shoulders Display"/>
              <a:sym typeface="Big Shoulders Display"/>
            </a:endParaRPr>
          </a:p>
        </p:txBody>
      </p:sp>
      <p:sp>
        <p:nvSpPr>
          <p:cNvPr id="2741" name="Google Shape;2741;p58"/>
          <p:cNvSpPr txBox="1"/>
          <p:nvPr/>
        </p:nvSpPr>
        <p:spPr>
          <a:xfrm>
            <a:off x="2791967" y="3376994"/>
            <a:ext cx="2273400" cy="6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dirty="0"/>
            </a:br>
            <a:br>
              <a:rPr lang="en-US" dirty="0"/>
            </a:br>
            <a:r>
              <a:rPr lang="en-US" sz="1200" dirty="0">
                <a:solidFill>
                  <a:schemeClr val="dk1"/>
                </a:solidFill>
                <a:latin typeface="Roboto Slab"/>
                <a:ea typeface="Roboto Slab"/>
                <a:cs typeface="Roboto Slab"/>
              </a:rPr>
              <a:t>Residential areas: Smart dustbins can be used in residential areas</a:t>
            </a:r>
            <a:endParaRPr sz="1200" dirty="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742" name="Google Shape;2742;p58"/>
          <p:cNvSpPr txBox="1"/>
          <p:nvPr/>
        </p:nvSpPr>
        <p:spPr>
          <a:xfrm>
            <a:off x="4488180" y="1419750"/>
            <a:ext cx="2273400" cy="4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r>
              <a:rPr lang="en" sz="2400" b="1" dirty="0">
                <a:solidFill>
                  <a:schemeClr val="dk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rPr>
              <a:t>2</a:t>
            </a:r>
            <a:endParaRPr sz="2000" b="1" dirty="0">
              <a:solidFill>
                <a:schemeClr val="dk1"/>
              </a:solidFill>
              <a:latin typeface="Big Shoulders Display"/>
              <a:ea typeface="Big Shoulders Display"/>
              <a:cs typeface="Big Shoulders Display"/>
              <a:sym typeface="Big Shoulders Display"/>
            </a:endParaRPr>
          </a:p>
        </p:txBody>
      </p:sp>
      <p:sp>
        <p:nvSpPr>
          <p:cNvPr id="2743" name="Google Shape;2743;p58"/>
          <p:cNvSpPr txBox="1"/>
          <p:nvPr/>
        </p:nvSpPr>
        <p:spPr>
          <a:xfrm>
            <a:off x="4425515" y="1870319"/>
            <a:ext cx="2273400" cy="6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r>
              <a:rPr lang="en-US" sz="1200" dirty="0">
                <a:solidFill>
                  <a:schemeClr val="dk1"/>
                </a:solidFill>
                <a:latin typeface="Roboto Slab"/>
                <a:ea typeface="Roboto Slab"/>
                <a:cs typeface="Roboto Slab"/>
              </a:rPr>
              <a:t>Public spaces: Smart dustbins can be installed in public spaces such as parks, shopping malls.</a:t>
            </a:r>
            <a:endParaRPr sz="1200" dirty="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744" name="Google Shape;2744;p58"/>
          <p:cNvSpPr txBox="1"/>
          <p:nvPr/>
        </p:nvSpPr>
        <p:spPr>
          <a:xfrm>
            <a:off x="6077900" y="4090150"/>
            <a:ext cx="2273400" cy="4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rPr>
              <a:t>4</a:t>
            </a:r>
            <a:endParaRPr sz="2400" b="1">
              <a:solidFill>
                <a:schemeClr val="dk1"/>
              </a:solidFill>
              <a:latin typeface="Big Shoulders Display"/>
              <a:ea typeface="Big Shoulders Display"/>
              <a:cs typeface="Big Shoulders Display"/>
              <a:sym typeface="Big Shoulders Display"/>
            </a:endParaRPr>
          </a:p>
        </p:txBody>
      </p:sp>
      <p:sp>
        <p:nvSpPr>
          <p:cNvPr id="2745" name="Google Shape;2745;p58"/>
          <p:cNvSpPr txBox="1"/>
          <p:nvPr/>
        </p:nvSpPr>
        <p:spPr>
          <a:xfrm>
            <a:off x="6150600" y="3414368"/>
            <a:ext cx="2273400" cy="6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/>
          <a:p>
            <a:pPr algn="l"/>
            <a:r>
              <a:rPr lang="en-US" sz="1200" dirty="0">
                <a:solidFill>
                  <a:schemeClr val="dk1"/>
                </a:solidFill>
                <a:latin typeface="Roboto Slab"/>
                <a:ea typeface="Roboto Slab"/>
                <a:cs typeface="Roboto Slab"/>
              </a:rPr>
              <a:t>Commercial areas: Smart dustbins can be installed in commercial areas.</a:t>
            </a:r>
          </a:p>
        </p:txBody>
      </p:sp>
      <p:cxnSp>
        <p:nvCxnSpPr>
          <p:cNvPr id="2746" name="Google Shape;2746;p58"/>
          <p:cNvCxnSpPr/>
          <p:nvPr/>
        </p:nvCxnSpPr>
        <p:spPr>
          <a:xfrm>
            <a:off x="1072400" y="2972650"/>
            <a:ext cx="4928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747" name="Google Shape;2747;p58"/>
          <p:cNvCxnSpPr/>
          <p:nvPr/>
        </p:nvCxnSpPr>
        <p:spPr>
          <a:xfrm rot="10800000">
            <a:off x="1085525" y="1582175"/>
            <a:ext cx="0" cy="1429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48" name="Google Shape;2748;p58"/>
          <p:cNvSpPr/>
          <p:nvPr/>
        </p:nvSpPr>
        <p:spPr>
          <a:xfrm>
            <a:off x="782525" y="2669650"/>
            <a:ext cx="606000" cy="606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9" name="Google Shape;2749;p58"/>
          <p:cNvSpPr/>
          <p:nvPr/>
        </p:nvSpPr>
        <p:spPr>
          <a:xfrm>
            <a:off x="2420850" y="2669650"/>
            <a:ext cx="606000" cy="606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0" name="Google Shape;2750;p58"/>
          <p:cNvSpPr/>
          <p:nvPr/>
        </p:nvSpPr>
        <p:spPr>
          <a:xfrm>
            <a:off x="4058175" y="2669650"/>
            <a:ext cx="606000" cy="606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1" name="Google Shape;2751;p58"/>
          <p:cNvSpPr/>
          <p:nvPr/>
        </p:nvSpPr>
        <p:spPr>
          <a:xfrm>
            <a:off x="5695500" y="2669650"/>
            <a:ext cx="606000" cy="606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52" name="Google Shape;2752;p58"/>
          <p:cNvGrpSpPr/>
          <p:nvPr/>
        </p:nvGrpSpPr>
        <p:grpSpPr>
          <a:xfrm>
            <a:off x="4163083" y="2747259"/>
            <a:ext cx="396192" cy="450773"/>
            <a:chOff x="1765738" y="4156546"/>
            <a:chExt cx="396192" cy="450773"/>
          </a:xfrm>
        </p:grpSpPr>
        <p:sp>
          <p:nvSpPr>
            <p:cNvPr id="2753" name="Google Shape;2753;p58"/>
            <p:cNvSpPr/>
            <p:nvPr/>
          </p:nvSpPr>
          <p:spPr>
            <a:xfrm>
              <a:off x="1794777" y="4200577"/>
              <a:ext cx="367153" cy="406743"/>
            </a:xfrm>
            <a:custGeom>
              <a:avLst/>
              <a:gdLst/>
              <a:ahLst/>
              <a:cxnLst/>
              <a:rect l="l" t="t" r="r" b="b"/>
              <a:pathLst>
                <a:path w="18687" h="20702" extrusionOk="0">
                  <a:moveTo>
                    <a:pt x="14743" y="1120"/>
                  </a:moveTo>
                  <a:lnTo>
                    <a:pt x="14743" y="1434"/>
                  </a:lnTo>
                  <a:cubicBezTo>
                    <a:pt x="14743" y="1434"/>
                    <a:pt x="14967" y="1972"/>
                    <a:pt x="15236" y="2061"/>
                  </a:cubicBezTo>
                  <a:lnTo>
                    <a:pt x="15505" y="2196"/>
                  </a:lnTo>
                  <a:cubicBezTo>
                    <a:pt x="15594" y="2196"/>
                    <a:pt x="15684" y="2241"/>
                    <a:pt x="15774" y="2241"/>
                  </a:cubicBezTo>
                  <a:cubicBezTo>
                    <a:pt x="15953" y="2241"/>
                    <a:pt x="16132" y="2151"/>
                    <a:pt x="16222" y="2061"/>
                  </a:cubicBezTo>
                  <a:lnTo>
                    <a:pt x="16625" y="1658"/>
                  </a:lnTo>
                  <a:lnTo>
                    <a:pt x="17342" y="2375"/>
                  </a:lnTo>
                  <a:lnTo>
                    <a:pt x="16939" y="2778"/>
                  </a:lnTo>
                  <a:cubicBezTo>
                    <a:pt x="16759" y="2957"/>
                    <a:pt x="16715" y="3226"/>
                    <a:pt x="16804" y="3495"/>
                  </a:cubicBezTo>
                  <a:lnTo>
                    <a:pt x="16939" y="3764"/>
                  </a:lnTo>
                  <a:cubicBezTo>
                    <a:pt x="16997" y="3939"/>
                    <a:pt x="17112" y="4076"/>
                    <a:pt x="17260" y="4076"/>
                  </a:cubicBezTo>
                  <a:cubicBezTo>
                    <a:pt x="17339" y="4076"/>
                    <a:pt x="17427" y="4037"/>
                    <a:pt x="17521" y="3943"/>
                  </a:cubicBezTo>
                  <a:lnTo>
                    <a:pt x="18104" y="3943"/>
                  </a:lnTo>
                  <a:lnTo>
                    <a:pt x="18104" y="5064"/>
                  </a:lnTo>
                  <a:lnTo>
                    <a:pt x="17566" y="5064"/>
                  </a:lnTo>
                  <a:cubicBezTo>
                    <a:pt x="17566" y="5064"/>
                    <a:pt x="17073" y="5377"/>
                    <a:pt x="16939" y="5646"/>
                  </a:cubicBezTo>
                  <a:lnTo>
                    <a:pt x="16849" y="5915"/>
                  </a:lnTo>
                  <a:cubicBezTo>
                    <a:pt x="16715" y="6184"/>
                    <a:pt x="16759" y="6453"/>
                    <a:pt x="16984" y="6677"/>
                  </a:cubicBezTo>
                  <a:lnTo>
                    <a:pt x="17342" y="7035"/>
                  </a:lnTo>
                  <a:lnTo>
                    <a:pt x="16670" y="7752"/>
                  </a:lnTo>
                  <a:lnTo>
                    <a:pt x="16267" y="7349"/>
                  </a:lnTo>
                  <a:cubicBezTo>
                    <a:pt x="16132" y="7259"/>
                    <a:pt x="15953" y="7170"/>
                    <a:pt x="15818" y="7170"/>
                  </a:cubicBezTo>
                  <a:cubicBezTo>
                    <a:pt x="15729" y="7170"/>
                    <a:pt x="15639" y="7214"/>
                    <a:pt x="15550" y="7259"/>
                  </a:cubicBezTo>
                  <a:lnTo>
                    <a:pt x="15236" y="7349"/>
                  </a:lnTo>
                  <a:cubicBezTo>
                    <a:pt x="15012" y="7483"/>
                    <a:pt x="14833" y="7707"/>
                    <a:pt x="14788" y="7976"/>
                  </a:cubicBezTo>
                  <a:lnTo>
                    <a:pt x="14788" y="8424"/>
                  </a:lnTo>
                  <a:lnTo>
                    <a:pt x="13668" y="8424"/>
                  </a:lnTo>
                  <a:lnTo>
                    <a:pt x="13668" y="7976"/>
                  </a:lnTo>
                  <a:cubicBezTo>
                    <a:pt x="13668" y="7976"/>
                    <a:pt x="13668" y="7438"/>
                    <a:pt x="13399" y="7349"/>
                  </a:cubicBezTo>
                  <a:lnTo>
                    <a:pt x="13130" y="7259"/>
                  </a:lnTo>
                  <a:cubicBezTo>
                    <a:pt x="13040" y="7214"/>
                    <a:pt x="12951" y="7170"/>
                    <a:pt x="12861" y="7170"/>
                  </a:cubicBezTo>
                  <a:cubicBezTo>
                    <a:pt x="12682" y="7170"/>
                    <a:pt x="12503" y="7259"/>
                    <a:pt x="12413" y="7394"/>
                  </a:cubicBezTo>
                  <a:lnTo>
                    <a:pt x="12010" y="7752"/>
                  </a:lnTo>
                  <a:lnTo>
                    <a:pt x="11293" y="7080"/>
                  </a:lnTo>
                  <a:lnTo>
                    <a:pt x="11696" y="6677"/>
                  </a:lnTo>
                  <a:cubicBezTo>
                    <a:pt x="11875" y="6453"/>
                    <a:pt x="11920" y="6184"/>
                    <a:pt x="11830" y="5915"/>
                  </a:cubicBezTo>
                  <a:lnTo>
                    <a:pt x="11696" y="5646"/>
                  </a:lnTo>
                  <a:cubicBezTo>
                    <a:pt x="11562" y="5377"/>
                    <a:pt x="11338" y="5153"/>
                    <a:pt x="11113" y="5064"/>
                  </a:cubicBezTo>
                  <a:lnTo>
                    <a:pt x="10307" y="5064"/>
                  </a:lnTo>
                  <a:lnTo>
                    <a:pt x="10307" y="3943"/>
                  </a:lnTo>
                  <a:lnTo>
                    <a:pt x="11069" y="3943"/>
                  </a:lnTo>
                  <a:cubicBezTo>
                    <a:pt x="11069" y="3943"/>
                    <a:pt x="11155" y="3958"/>
                    <a:pt x="11264" y="3958"/>
                  </a:cubicBezTo>
                  <a:cubicBezTo>
                    <a:pt x="11427" y="3958"/>
                    <a:pt x="11642" y="3925"/>
                    <a:pt x="11696" y="3764"/>
                  </a:cubicBezTo>
                  <a:lnTo>
                    <a:pt x="11830" y="3495"/>
                  </a:lnTo>
                  <a:cubicBezTo>
                    <a:pt x="11920" y="3226"/>
                    <a:pt x="11875" y="2957"/>
                    <a:pt x="11696" y="2778"/>
                  </a:cubicBezTo>
                  <a:lnTo>
                    <a:pt x="11293" y="2375"/>
                  </a:lnTo>
                  <a:lnTo>
                    <a:pt x="11965" y="1703"/>
                  </a:lnTo>
                  <a:lnTo>
                    <a:pt x="12368" y="2061"/>
                  </a:lnTo>
                  <a:cubicBezTo>
                    <a:pt x="12458" y="2196"/>
                    <a:pt x="12637" y="2241"/>
                    <a:pt x="12816" y="2241"/>
                  </a:cubicBezTo>
                  <a:cubicBezTo>
                    <a:pt x="12906" y="2241"/>
                    <a:pt x="12995" y="2241"/>
                    <a:pt x="13085" y="2196"/>
                  </a:cubicBezTo>
                  <a:lnTo>
                    <a:pt x="13354" y="2061"/>
                  </a:lnTo>
                  <a:cubicBezTo>
                    <a:pt x="13668" y="2016"/>
                    <a:pt x="13757" y="1703"/>
                    <a:pt x="13623" y="1479"/>
                  </a:cubicBezTo>
                  <a:lnTo>
                    <a:pt x="13623" y="1120"/>
                  </a:lnTo>
                  <a:close/>
                  <a:moveTo>
                    <a:pt x="7081" y="9813"/>
                  </a:moveTo>
                  <a:lnTo>
                    <a:pt x="7529" y="10261"/>
                  </a:lnTo>
                  <a:lnTo>
                    <a:pt x="7081" y="10709"/>
                  </a:lnTo>
                  <a:lnTo>
                    <a:pt x="6633" y="10261"/>
                  </a:lnTo>
                  <a:lnTo>
                    <a:pt x="7081" y="9813"/>
                  </a:lnTo>
                  <a:close/>
                  <a:moveTo>
                    <a:pt x="11965" y="11202"/>
                  </a:moveTo>
                  <a:lnTo>
                    <a:pt x="11965" y="11785"/>
                  </a:lnTo>
                  <a:lnTo>
                    <a:pt x="11382" y="11785"/>
                  </a:lnTo>
                  <a:lnTo>
                    <a:pt x="11382" y="11202"/>
                  </a:lnTo>
                  <a:close/>
                  <a:moveTo>
                    <a:pt x="7484" y="12905"/>
                  </a:moveTo>
                  <a:lnTo>
                    <a:pt x="7484" y="13443"/>
                  </a:lnTo>
                  <a:lnTo>
                    <a:pt x="6901" y="13443"/>
                  </a:lnTo>
                  <a:lnTo>
                    <a:pt x="6901" y="12905"/>
                  </a:lnTo>
                  <a:close/>
                  <a:moveTo>
                    <a:pt x="11774" y="17240"/>
                  </a:moveTo>
                  <a:cubicBezTo>
                    <a:pt x="11819" y="17240"/>
                    <a:pt x="11875" y="17274"/>
                    <a:pt x="11965" y="17296"/>
                  </a:cubicBezTo>
                  <a:lnTo>
                    <a:pt x="11965" y="18013"/>
                  </a:lnTo>
                  <a:cubicBezTo>
                    <a:pt x="11786" y="18103"/>
                    <a:pt x="11741" y="18148"/>
                    <a:pt x="11651" y="18506"/>
                  </a:cubicBezTo>
                  <a:lnTo>
                    <a:pt x="6184" y="18506"/>
                  </a:lnTo>
                  <a:cubicBezTo>
                    <a:pt x="6095" y="18148"/>
                    <a:pt x="6050" y="18058"/>
                    <a:pt x="6364" y="18013"/>
                  </a:cubicBezTo>
                  <a:lnTo>
                    <a:pt x="6364" y="17386"/>
                  </a:lnTo>
                  <a:lnTo>
                    <a:pt x="11651" y="17386"/>
                  </a:lnTo>
                  <a:cubicBezTo>
                    <a:pt x="11696" y="17274"/>
                    <a:pt x="11730" y="17240"/>
                    <a:pt x="11774" y="17240"/>
                  </a:cubicBezTo>
                  <a:close/>
                  <a:moveTo>
                    <a:pt x="10845" y="19627"/>
                  </a:moveTo>
                  <a:lnTo>
                    <a:pt x="10845" y="19985"/>
                  </a:lnTo>
                  <a:cubicBezTo>
                    <a:pt x="10531" y="20030"/>
                    <a:pt x="10486" y="20075"/>
                    <a:pt x="10441" y="20164"/>
                  </a:cubicBezTo>
                  <a:lnTo>
                    <a:pt x="7394" y="20164"/>
                  </a:lnTo>
                  <a:cubicBezTo>
                    <a:pt x="7394" y="20075"/>
                    <a:pt x="7349" y="20030"/>
                    <a:pt x="7484" y="19985"/>
                  </a:cubicBezTo>
                  <a:lnTo>
                    <a:pt x="7484" y="19627"/>
                  </a:lnTo>
                  <a:close/>
                  <a:moveTo>
                    <a:pt x="13668" y="0"/>
                  </a:moveTo>
                  <a:cubicBezTo>
                    <a:pt x="13354" y="0"/>
                    <a:pt x="13085" y="269"/>
                    <a:pt x="13085" y="583"/>
                  </a:cubicBezTo>
                  <a:lnTo>
                    <a:pt x="13085" y="1210"/>
                  </a:lnTo>
                  <a:lnTo>
                    <a:pt x="12816" y="1344"/>
                  </a:lnTo>
                  <a:lnTo>
                    <a:pt x="12323" y="896"/>
                  </a:lnTo>
                  <a:cubicBezTo>
                    <a:pt x="12234" y="762"/>
                    <a:pt x="12099" y="717"/>
                    <a:pt x="11965" y="717"/>
                  </a:cubicBezTo>
                  <a:cubicBezTo>
                    <a:pt x="11786" y="717"/>
                    <a:pt x="11651" y="762"/>
                    <a:pt x="11562" y="896"/>
                  </a:cubicBezTo>
                  <a:cubicBezTo>
                    <a:pt x="10604" y="504"/>
                    <a:pt x="9614" y="319"/>
                    <a:pt x="8643" y="319"/>
                  </a:cubicBezTo>
                  <a:cubicBezTo>
                    <a:pt x="5614" y="319"/>
                    <a:pt x="2756" y="2123"/>
                    <a:pt x="1569" y="5108"/>
                  </a:cubicBezTo>
                  <a:cubicBezTo>
                    <a:pt x="1" y="9052"/>
                    <a:pt x="1883" y="13488"/>
                    <a:pt x="5826" y="15101"/>
                  </a:cubicBezTo>
                  <a:lnTo>
                    <a:pt x="5826" y="16759"/>
                  </a:lnTo>
                  <a:cubicBezTo>
                    <a:pt x="5467" y="16848"/>
                    <a:pt x="5243" y="17162"/>
                    <a:pt x="5243" y="17521"/>
                  </a:cubicBezTo>
                  <a:lnTo>
                    <a:pt x="5243" y="18237"/>
                  </a:lnTo>
                  <a:cubicBezTo>
                    <a:pt x="5243" y="18686"/>
                    <a:pt x="5602" y="18999"/>
                    <a:pt x="6050" y="18999"/>
                  </a:cubicBezTo>
                  <a:lnTo>
                    <a:pt x="6946" y="18999"/>
                  </a:lnTo>
                  <a:lnTo>
                    <a:pt x="6946" y="19985"/>
                  </a:lnTo>
                  <a:cubicBezTo>
                    <a:pt x="6677" y="20388"/>
                    <a:pt x="6991" y="20702"/>
                    <a:pt x="7394" y="20702"/>
                  </a:cubicBezTo>
                  <a:lnTo>
                    <a:pt x="10441" y="20702"/>
                  </a:lnTo>
                  <a:cubicBezTo>
                    <a:pt x="10889" y="20657"/>
                    <a:pt x="11248" y="20388"/>
                    <a:pt x="11382" y="19985"/>
                  </a:cubicBezTo>
                  <a:lnTo>
                    <a:pt x="11382" y="19044"/>
                  </a:lnTo>
                  <a:lnTo>
                    <a:pt x="11741" y="19044"/>
                  </a:lnTo>
                  <a:cubicBezTo>
                    <a:pt x="12189" y="19044"/>
                    <a:pt x="12503" y="18686"/>
                    <a:pt x="12503" y="18282"/>
                  </a:cubicBezTo>
                  <a:lnTo>
                    <a:pt x="12503" y="17521"/>
                  </a:lnTo>
                  <a:cubicBezTo>
                    <a:pt x="12503" y="17162"/>
                    <a:pt x="12279" y="16848"/>
                    <a:pt x="11965" y="16759"/>
                  </a:cubicBezTo>
                  <a:lnTo>
                    <a:pt x="11965" y="15504"/>
                  </a:lnTo>
                  <a:cubicBezTo>
                    <a:pt x="13802" y="14787"/>
                    <a:pt x="15281" y="13398"/>
                    <a:pt x="16177" y="11650"/>
                  </a:cubicBezTo>
                  <a:cubicBezTo>
                    <a:pt x="16267" y="11471"/>
                    <a:pt x="16177" y="11292"/>
                    <a:pt x="15998" y="11202"/>
                  </a:cubicBezTo>
                  <a:cubicBezTo>
                    <a:pt x="15950" y="11178"/>
                    <a:pt x="15898" y="11167"/>
                    <a:pt x="15847" y="11167"/>
                  </a:cubicBezTo>
                  <a:cubicBezTo>
                    <a:pt x="15708" y="11167"/>
                    <a:pt x="15570" y="11250"/>
                    <a:pt x="15505" y="11382"/>
                  </a:cubicBezTo>
                  <a:cubicBezTo>
                    <a:pt x="14743" y="12860"/>
                    <a:pt x="13488" y="14070"/>
                    <a:pt x="11965" y="14742"/>
                  </a:cubicBezTo>
                  <a:lnTo>
                    <a:pt x="11965" y="12905"/>
                  </a:lnTo>
                  <a:lnTo>
                    <a:pt x="12010" y="12905"/>
                  </a:lnTo>
                  <a:cubicBezTo>
                    <a:pt x="12010" y="12905"/>
                    <a:pt x="12592" y="12502"/>
                    <a:pt x="12503" y="12188"/>
                  </a:cubicBezTo>
                  <a:lnTo>
                    <a:pt x="12503" y="11292"/>
                  </a:lnTo>
                  <a:cubicBezTo>
                    <a:pt x="12547" y="10978"/>
                    <a:pt x="12323" y="10709"/>
                    <a:pt x="12010" y="10665"/>
                  </a:cubicBezTo>
                  <a:lnTo>
                    <a:pt x="11158" y="10665"/>
                  </a:lnTo>
                  <a:cubicBezTo>
                    <a:pt x="10845" y="10799"/>
                    <a:pt x="10531" y="11023"/>
                    <a:pt x="10262" y="11292"/>
                  </a:cubicBezTo>
                  <a:lnTo>
                    <a:pt x="10262" y="12188"/>
                  </a:lnTo>
                  <a:cubicBezTo>
                    <a:pt x="10531" y="12457"/>
                    <a:pt x="10845" y="12681"/>
                    <a:pt x="11158" y="12905"/>
                  </a:cubicBezTo>
                  <a:lnTo>
                    <a:pt x="11427" y="12905"/>
                  </a:lnTo>
                  <a:lnTo>
                    <a:pt x="11427" y="16804"/>
                  </a:lnTo>
                  <a:lnTo>
                    <a:pt x="10845" y="16804"/>
                  </a:lnTo>
                  <a:lnTo>
                    <a:pt x="10845" y="13936"/>
                  </a:lnTo>
                  <a:cubicBezTo>
                    <a:pt x="10800" y="13712"/>
                    <a:pt x="10665" y="13488"/>
                    <a:pt x="10531" y="13308"/>
                  </a:cubicBezTo>
                  <a:lnTo>
                    <a:pt x="7977" y="10754"/>
                  </a:lnTo>
                  <a:lnTo>
                    <a:pt x="8111" y="10665"/>
                  </a:lnTo>
                  <a:cubicBezTo>
                    <a:pt x="8335" y="10441"/>
                    <a:pt x="8335" y="10082"/>
                    <a:pt x="8111" y="9858"/>
                  </a:cubicBezTo>
                  <a:lnTo>
                    <a:pt x="7484" y="9231"/>
                  </a:lnTo>
                  <a:cubicBezTo>
                    <a:pt x="7411" y="9158"/>
                    <a:pt x="7278" y="9084"/>
                    <a:pt x="7158" y="9084"/>
                  </a:cubicBezTo>
                  <a:cubicBezTo>
                    <a:pt x="7131" y="9084"/>
                    <a:pt x="7105" y="9088"/>
                    <a:pt x="7081" y="9096"/>
                  </a:cubicBezTo>
                  <a:cubicBezTo>
                    <a:pt x="6946" y="9096"/>
                    <a:pt x="6812" y="9141"/>
                    <a:pt x="6677" y="9231"/>
                  </a:cubicBezTo>
                  <a:lnTo>
                    <a:pt x="6095" y="9858"/>
                  </a:lnTo>
                  <a:cubicBezTo>
                    <a:pt x="5871" y="10082"/>
                    <a:pt x="5871" y="10441"/>
                    <a:pt x="6095" y="10665"/>
                  </a:cubicBezTo>
                  <a:lnTo>
                    <a:pt x="6677" y="11247"/>
                  </a:lnTo>
                  <a:cubicBezTo>
                    <a:pt x="6789" y="11359"/>
                    <a:pt x="6935" y="11415"/>
                    <a:pt x="7081" y="11415"/>
                  </a:cubicBezTo>
                  <a:cubicBezTo>
                    <a:pt x="7226" y="11415"/>
                    <a:pt x="7372" y="11359"/>
                    <a:pt x="7484" y="11247"/>
                  </a:cubicBezTo>
                  <a:lnTo>
                    <a:pt x="7529" y="11247"/>
                  </a:lnTo>
                  <a:lnTo>
                    <a:pt x="10038" y="13801"/>
                  </a:lnTo>
                  <a:cubicBezTo>
                    <a:pt x="10083" y="13846"/>
                    <a:pt x="10172" y="13936"/>
                    <a:pt x="10307" y="13936"/>
                  </a:cubicBezTo>
                  <a:lnTo>
                    <a:pt x="10307" y="16804"/>
                  </a:lnTo>
                  <a:lnTo>
                    <a:pt x="9187" y="16804"/>
                  </a:lnTo>
                  <a:lnTo>
                    <a:pt x="9187" y="13667"/>
                  </a:lnTo>
                  <a:cubicBezTo>
                    <a:pt x="9411" y="13488"/>
                    <a:pt x="9276" y="13353"/>
                    <a:pt x="9097" y="13353"/>
                  </a:cubicBezTo>
                  <a:cubicBezTo>
                    <a:pt x="8873" y="13353"/>
                    <a:pt x="8604" y="13667"/>
                    <a:pt x="8604" y="13667"/>
                  </a:cubicBezTo>
                  <a:lnTo>
                    <a:pt x="8604" y="16266"/>
                  </a:lnTo>
                  <a:lnTo>
                    <a:pt x="7484" y="16266"/>
                  </a:lnTo>
                  <a:lnTo>
                    <a:pt x="7484" y="14025"/>
                  </a:lnTo>
                  <a:lnTo>
                    <a:pt x="7798" y="14025"/>
                  </a:lnTo>
                  <a:cubicBezTo>
                    <a:pt x="8111" y="13936"/>
                    <a:pt x="8380" y="13757"/>
                    <a:pt x="8604" y="13532"/>
                  </a:cubicBezTo>
                  <a:lnTo>
                    <a:pt x="8604" y="12681"/>
                  </a:lnTo>
                  <a:cubicBezTo>
                    <a:pt x="8380" y="12367"/>
                    <a:pt x="8111" y="12099"/>
                    <a:pt x="7798" y="11785"/>
                  </a:cubicBezTo>
                  <a:lnTo>
                    <a:pt x="6946" y="11785"/>
                  </a:lnTo>
                  <a:cubicBezTo>
                    <a:pt x="6633" y="12099"/>
                    <a:pt x="6408" y="12367"/>
                    <a:pt x="6408" y="12681"/>
                  </a:cubicBezTo>
                  <a:lnTo>
                    <a:pt x="6408" y="13532"/>
                  </a:lnTo>
                  <a:cubicBezTo>
                    <a:pt x="6408" y="13846"/>
                    <a:pt x="6946" y="14025"/>
                    <a:pt x="6946" y="14025"/>
                  </a:cubicBezTo>
                  <a:lnTo>
                    <a:pt x="6946" y="16266"/>
                  </a:lnTo>
                  <a:lnTo>
                    <a:pt x="6408" y="16266"/>
                  </a:lnTo>
                  <a:lnTo>
                    <a:pt x="6408" y="14384"/>
                  </a:lnTo>
                  <a:cubicBezTo>
                    <a:pt x="6408" y="14249"/>
                    <a:pt x="6319" y="14115"/>
                    <a:pt x="6184" y="14070"/>
                  </a:cubicBezTo>
                  <a:cubicBezTo>
                    <a:pt x="4885" y="13577"/>
                    <a:pt x="3765" y="12771"/>
                    <a:pt x="2958" y="11650"/>
                  </a:cubicBezTo>
                  <a:cubicBezTo>
                    <a:pt x="2107" y="10575"/>
                    <a:pt x="1659" y="9231"/>
                    <a:pt x="1703" y="7887"/>
                  </a:cubicBezTo>
                  <a:cubicBezTo>
                    <a:pt x="1703" y="4212"/>
                    <a:pt x="4885" y="1210"/>
                    <a:pt x="8783" y="1210"/>
                  </a:cubicBezTo>
                  <a:cubicBezTo>
                    <a:pt x="9545" y="1210"/>
                    <a:pt x="10307" y="1300"/>
                    <a:pt x="11024" y="1524"/>
                  </a:cubicBezTo>
                  <a:lnTo>
                    <a:pt x="10710" y="1837"/>
                  </a:lnTo>
                  <a:cubicBezTo>
                    <a:pt x="10441" y="2061"/>
                    <a:pt x="10441" y="2420"/>
                    <a:pt x="10710" y="2644"/>
                  </a:cubicBezTo>
                  <a:lnTo>
                    <a:pt x="11113" y="3047"/>
                  </a:lnTo>
                  <a:lnTo>
                    <a:pt x="10979" y="3361"/>
                  </a:lnTo>
                  <a:lnTo>
                    <a:pt x="10307" y="3361"/>
                  </a:lnTo>
                  <a:cubicBezTo>
                    <a:pt x="9993" y="3361"/>
                    <a:pt x="9724" y="3585"/>
                    <a:pt x="9724" y="3898"/>
                  </a:cubicBezTo>
                  <a:lnTo>
                    <a:pt x="9724" y="5019"/>
                  </a:lnTo>
                  <a:cubicBezTo>
                    <a:pt x="9724" y="5332"/>
                    <a:pt x="9993" y="5601"/>
                    <a:pt x="10307" y="5601"/>
                  </a:cubicBezTo>
                  <a:lnTo>
                    <a:pt x="11069" y="5601"/>
                  </a:lnTo>
                  <a:lnTo>
                    <a:pt x="11203" y="5915"/>
                  </a:lnTo>
                  <a:lnTo>
                    <a:pt x="10755" y="6363"/>
                  </a:lnTo>
                  <a:cubicBezTo>
                    <a:pt x="10531" y="6587"/>
                    <a:pt x="10531" y="6946"/>
                    <a:pt x="10755" y="7170"/>
                  </a:cubicBezTo>
                  <a:lnTo>
                    <a:pt x="11606" y="8066"/>
                  </a:lnTo>
                  <a:cubicBezTo>
                    <a:pt x="11696" y="8155"/>
                    <a:pt x="11830" y="8200"/>
                    <a:pt x="11965" y="8200"/>
                  </a:cubicBezTo>
                  <a:cubicBezTo>
                    <a:pt x="12099" y="8200"/>
                    <a:pt x="12279" y="8155"/>
                    <a:pt x="12368" y="8066"/>
                  </a:cubicBezTo>
                  <a:lnTo>
                    <a:pt x="12816" y="7573"/>
                  </a:lnTo>
                  <a:lnTo>
                    <a:pt x="13085" y="7707"/>
                  </a:lnTo>
                  <a:lnTo>
                    <a:pt x="13085" y="8424"/>
                  </a:lnTo>
                  <a:cubicBezTo>
                    <a:pt x="13085" y="8693"/>
                    <a:pt x="13309" y="8962"/>
                    <a:pt x="13623" y="8962"/>
                  </a:cubicBezTo>
                  <a:lnTo>
                    <a:pt x="14743" y="8962"/>
                  </a:lnTo>
                  <a:cubicBezTo>
                    <a:pt x="15057" y="8962"/>
                    <a:pt x="15326" y="8693"/>
                    <a:pt x="15326" y="8424"/>
                  </a:cubicBezTo>
                  <a:lnTo>
                    <a:pt x="15326" y="7618"/>
                  </a:lnTo>
                  <a:lnTo>
                    <a:pt x="15639" y="7483"/>
                  </a:lnTo>
                  <a:lnTo>
                    <a:pt x="15684" y="7528"/>
                  </a:lnTo>
                  <a:lnTo>
                    <a:pt x="15684" y="7887"/>
                  </a:lnTo>
                  <a:cubicBezTo>
                    <a:pt x="15684" y="8155"/>
                    <a:pt x="15639" y="8469"/>
                    <a:pt x="15639" y="8783"/>
                  </a:cubicBezTo>
                  <a:cubicBezTo>
                    <a:pt x="15594" y="8962"/>
                    <a:pt x="15729" y="9096"/>
                    <a:pt x="15908" y="9141"/>
                  </a:cubicBezTo>
                  <a:cubicBezTo>
                    <a:pt x="16087" y="9141"/>
                    <a:pt x="16267" y="9007"/>
                    <a:pt x="16311" y="8828"/>
                  </a:cubicBezTo>
                  <a:cubicBezTo>
                    <a:pt x="16356" y="8603"/>
                    <a:pt x="16356" y="8335"/>
                    <a:pt x="16356" y="8066"/>
                  </a:cubicBezTo>
                  <a:lnTo>
                    <a:pt x="16491" y="8066"/>
                  </a:lnTo>
                  <a:cubicBezTo>
                    <a:pt x="16625" y="8066"/>
                    <a:pt x="16759" y="8021"/>
                    <a:pt x="16894" y="7931"/>
                  </a:cubicBezTo>
                  <a:lnTo>
                    <a:pt x="17745" y="7125"/>
                  </a:lnTo>
                  <a:cubicBezTo>
                    <a:pt x="17969" y="6901"/>
                    <a:pt x="17969" y="6542"/>
                    <a:pt x="17745" y="6318"/>
                  </a:cubicBezTo>
                  <a:lnTo>
                    <a:pt x="17297" y="5915"/>
                  </a:lnTo>
                  <a:lnTo>
                    <a:pt x="17432" y="5601"/>
                  </a:lnTo>
                  <a:lnTo>
                    <a:pt x="18149" y="5601"/>
                  </a:lnTo>
                  <a:cubicBezTo>
                    <a:pt x="18417" y="5601"/>
                    <a:pt x="18686" y="5377"/>
                    <a:pt x="18686" y="5064"/>
                  </a:cubicBezTo>
                  <a:lnTo>
                    <a:pt x="18686" y="3943"/>
                  </a:lnTo>
                  <a:cubicBezTo>
                    <a:pt x="18686" y="3630"/>
                    <a:pt x="18417" y="3361"/>
                    <a:pt x="18149" y="3361"/>
                  </a:cubicBezTo>
                  <a:lnTo>
                    <a:pt x="17432" y="3361"/>
                  </a:lnTo>
                  <a:lnTo>
                    <a:pt x="17297" y="3047"/>
                  </a:lnTo>
                  <a:lnTo>
                    <a:pt x="17790" y="2599"/>
                  </a:lnTo>
                  <a:cubicBezTo>
                    <a:pt x="18014" y="2375"/>
                    <a:pt x="18014" y="2016"/>
                    <a:pt x="17790" y="1792"/>
                  </a:cubicBezTo>
                  <a:lnTo>
                    <a:pt x="16894" y="896"/>
                  </a:lnTo>
                  <a:cubicBezTo>
                    <a:pt x="16782" y="784"/>
                    <a:pt x="16636" y="728"/>
                    <a:pt x="16491" y="728"/>
                  </a:cubicBezTo>
                  <a:cubicBezTo>
                    <a:pt x="16345" y="728"/>
                    <a:pt x="16199" y="784"/>
                    <a:pt x="16087" y="896"/>
                  </a:cubicBezTo>
                  <a:lnTo>
                    <a:pt x="15639" y="1389"/>
                  </a:lnTo>
                  <a:lnTo>
                    <a:pt x="15326" y="1255"/>
                  </a:lnTo>
                  <a:lnTo>
                    <a:pt x="15326" y="583"/>
                  </a:lnTo>
                  <a:cubicBezTo>
                    <a:pt x="15326" y="269"/>
                    <a:pt x="15102" y="0"/>
                    <a:pt x="147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58"/>
            <p:cNvSpPr/>
            <p:nvPr/>
          </p:nvSpPr>
          <p:spPr>
            <a:xfrm>
              <a:off x="2013394" y="4247220"/>
              <a:ext cx="117021" cy="91773"/>
            </a:xfrm>
            <a:custGeom>
              <a:avLst/>
              <a:gdLst/>
              <a:ahLst/>
              <a:cxnLst/>
              <a:rect l="l" t="t" r="r" b="b"/>
              <a:pathLst>
                <a:path w="5956" h="4671" extrusionOk="0">
                  <a:moveTo>
                    <a:pt x="3161" y="0"/>
                  </a:moveTo>
                  <a:cubicBezTo>
                    <a:pt x="913" y="0"/>
                    <a:pt x="0" y="2879"/>
                    <a:pt x="1824" y="4213"/>
                  </a:cubicBezTo>
                  <a:cubicBezTo>
                    <a:pt x="2258" y="4531"/>
                    <a:pt x="2728" y="4671"/>
                    <a:pt x="3182" y="4671"/>
                  </a:cubicBezTo>
                  <a:cubicBezTo>
                    <a:pt x="4649" y="4671"/>
                    <a:pt x="5956" y="3212"/>
                    <a:pt x="5408" y="1569"/>
                  </a:cubicBezTo>
                  <a:lnTo>
                    <a:pt x="5408" y="1569"/>
                  </a:lnTo>
                  <a:lnTo>
                    <a:pt x="5408" y="1614"/>
                  </a:lnTo>
                  <a:cubicBezTo>
                    <a:pt x="5334" y="1466"/>
                    <a:pt x="5198" y="1379"/>
                    <a:pt x="5052" y="1379"/>
                  </a:cubicBezTo>
                  <a:cubicBezTo>
                    <a:pt x="5022" y="1379"/>
                    <a:pt x="4991" y="1382"/>
                    <a:pt x="4960" y="1390"/>
                  </a:cubicBezTo>
                  <a:cubicBezTo>
                    <a:pt x="4781" y="1435"/>
                    <a:pt x="4691" y="1659"/>
                    <a:pt x="4781" y="1838"/>
                  </a:cubicBezTo>
                  <a:cubicBezTo>
                    <a:pt x="4826" y="1973"/>
                    <a:pt x="4826" y="2152"/>
                    <a:pt x="4826" y="2331"/>
                  </a:cubicBezTo>
                  <a:cubicBezTo>
                    <a:pt x="4826" y="3319"/>
                    <a:pt x="4025" y="3948"/>
                    <a:pt x="3186" y="3948"/>
                  </a:cubicBezTo>
                  <a:cubicBezTo>
                    <a:pt x="2770" y="3948"/>
                    <a:pt x="2345" y="3793"/>
                    <a:pt x="2003" y="3451"/>
                  </a:cubicBezTo>
                  <a:cubicBezTo>
                    <a:pt x="972" y="2421"/>
                    <a:pt x="1734" y="673"/>
                    <a:pt x="3213" y="673"/>
                  </a:cubicBezTo>
                  <a:cubicBezTo>
                    <a:pt x="3392" y="673"/>
                    <a:pt x="3571" y="673"/>
                    <a:pt x="3750" y="763"/>
                  </a:cubicBezTo>
                  <a:cubicBezTo>
                    <a:pt x="3803" y="784"/>
                    <a:pt x="3852" y="793"/>
                    <a:pt x="3897" y="793"/>
                  </a:cubicBezTo>
                  <a:cubicBezTo>
                    <a:pt x="4242" y="793"/>
                    <a:pt x="4370" y="254"/>
                    <a:pt x="3975" y="135"/>
                  </a:cubicBezTo>
                  <a:cubicBezTo>
                    <a:pt x="3706" y="46"/>
                    <a:pt x="3482" y="1"/>
                    <a:pt x="3213" y="1"/>
                  </a:cubicBezTo>
                  <a:cubicBezTo>
                    <a:pt x="3195" y="1"/>
                    <a:pt x="3178" y="0"/>
                    <a:pt x="31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58"/>
            <p:cNvSpPr/>
            <p:nvPr/>
          </p:nvSpPr>
          <p:spPr>
            <a:xfrm>
              <a:off x="2044811" y="4270109"/>
              <a:ext cx="54600" cy="46270"/>
            </a:xfrm>
            <a:custGeom>
              <a:avLst/>
              <a:gdLst/>
              <a:ahLst/>
              <a:cxnLst/>
              <a:rect l="l" t="t" r="r" b="b"/>
              <a:pathLst>
                <a:path w="2779" h="2355" extrusionOk="0">
                  <a:moveTo>
                    <a:pt x="1569" y="661"/>
                  </a:moveTo>
                  <a:cubicBezTo>
                    <a:pt x="1839" y="661"/>
                    <a:pt x="2107" y="862"/>
                    <a:pt x="2107" y="1166"/>
                  </a:cubicBezTo>
                  <a:cubicBezTo>
                    <a:pt x="2107" y="1435"/>
                    <a:pt x="1883" y="1659"/>
                    <a:pt x="1614" y="1704"/>
                  </a:cubicBezTo>
                  <a:lnTo>
                    <a:pt x="1614" y="1659"/>
                  </a:lnTo>
                  <a:cubicBezTo>
                    <a:pt x="1121" y="1659"/>
                    <a:pt x="897" y="1121"/>
                    <a:pt x="1210" y="808"/>
                  </a:cubicBezTo>
                  <a:cubicBezTo>
                    <a:pt x="1311" y="707"/>
                    <a:pt x="1440" y="661"/>
                    <a:pt x="1569" y="661"/>
                  </a:cubicBezTo>
                  <a:close/>
                  <a:moveTo>
                    <a:pt x="1614" y="1"/>
                  </a:moveTo>
                  <a:cubicBezTo>
                    <a:pt x="538" y="1"/>
                    <a:pt x="1" y="1256"/>
                    <a:pt x="762" y="2017"/>
                  </a:cubicBezTo>
                  <a:cubicBezTo>
                    <a:pt x="994" y="2249"/>
                    <a:pt x="1287" y="2355"/>
                    <a:pt x="1577" y="2355"/>
                  </a:cubicBezTo>
                  <a:cubicBezTo>
                    <a:pt x="2184" y="2355"/>
                    <a:pt x="2779" y="1894"/>
                    <a:pt x="2779" y="1166"/>
                  </a:cubicBezTo>
                  <a:cubicBezTo>
                    <a:pt x="2779" y="539"/>
                    <a:pt x="2241" y="1"/>
                    <a:pt x="16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58"/>
            <p:cNvSpPr/>
            <p:nvPr/>
          </p:nvSpPr>
          <p:spPr>
            <a:xfrm>
              <a:off x="1953253" y="4332627"/>
              <a:ext cx="44030" cy="88944"/>
            </a:xfrm>
            <a:custGeom>
              <a:avLst/>
              <a:gdLst/>
              <a:ahLst/>
              <a:cxnLst/>
              <a:rect l="l" t="t" r="r" b="b"/>
              <a:pathLst>
                <a:path w="2241" h="4527" extrusionOk="0">
                  <a:moveTo>
                    <a:pt x="1121" y="583"/>
                  </a:moveTo>
                  <a:lnTo>
                    <a:pt x="1121" y="1121"/>
                  </a:lnTo>
                  <a:lnTo>
                    <a:pt x="538" y="1121"/>
                  </a:lnTo>
                  <a:lnTo>
                    <a:pt x="538" y="583"/>
                  </a:lnTo>
                  <a:close/>
                  <a:moveTo>
                    <a:pt x="583" y="0"/>
                  </a:moveTo>
                  <a:cubicBezTo>
                    <a:pt x="269" y="90"/>
                    <a:pt x="45" y="359"/>
                    <a:pt x="0" y="673"/>
                  </a:cubicBezTo>
                  <a:lnTo>
                    <a:pt x="0" y="1524"/>
                  </a:lnTo>
                  <a:cubicBezTo>
                    <a:pt x="0" y="1838"/>
                    <a:pt x="583" y="2241"/>
                    <a:pt x="583" y="2241"/>
                  </a:cubicBezTo>
                  <a:lnTo>
                    <a:pt x="538" y="2241"/>
                  </a:lnTo>
                  <a:lnTo>
                    <a:pt x="538" y="4168"/>
                  </a:lnTo>
                  <a:cubicBezTo>
                    <a:pt x="628" y="4347"/>
                    <a:pt x="807" y="4481"/>
                    <a:pt x="1031" y="4526"/>
                  </a:cubicBezTo>
                  <a:cubicBezTo>
                    <a:pt x="1210" y="4526"/>
                    <a:pt x="1345" y="4347"/>
                    <a:pt x="1121" y="4168"/>
                  </a:cubicBezTo>
                  <a:lnTo>
                    <a:pt x="1121" y="2241"/>
                  </a:lnTo>
                  <a:lnTo>
                    <a:pt x="1434" y="2241"/>
                  </a:lnTo>
                  <a:cubicBezTo>
                    <a:pt x="1703" y="2017"/>
                    <a:pt x="1972" y="1793"/>
                    <a:pt x="2241" y="1524"/>
                  </a:cubicBezTo>
                  <a:lnTo>
                    <a:pt x="2241" y="673"/>
                  </a:lnTo>
                  <a:cubicBezTo>
                    <a:pt x="2017" y="359"/>
                    <a:pt x="1748" y="135"/>
                    <a:pt x="14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58"/>
            <p:cNvSpPr/>
            <p:nvPr/>
          </p:nvSpPr>
          <p:spPr>
            <a:xfrm>
              <a:off x="1963824" y="4156546"/>
              <a:ext cx="15856" cy="31711"/>
            </a:xfrm>
            <a:custGeom>
              <a:avLst/>
              <a:gdLst/>
              <a:ahLst/>
              <a:cxnLst/>
              <a:rect l="l" t="t" r="r" b="b"/>
              <a:pathLst>
                <a:path w="807" h="1614" extrusionOk="0">
                  <a:moveTo>
                    <a:pt x="493" y="1"/>
                  </a:moveTo>
                  <a:cubicBezTo>
                    <a:pt x="269" y="45"/>
                    <a:pt x="90" y="135"/>
                    <a:pt x="0" y="359"/>
                  </a:cubicBezTo>
                  <a:lnTo>
                    <a:pt x="0" y="1255"/>
                  </a:lnTo>
                  <a:cubicBezTo>
                    <a:pt x="90" y="1434"/>
                    <a:pt x="269" y="1569"/>
                    <a:pt x="493" y="1614"/>
                  </a:cubicBezTo>
                  <a:cubicBezTo>
                    <a:pt x="672" y="1614"/>
                    <a:pt x="807" y="1479"/>
                    <a:pt x="583" y="1255"/>
                  </a:cubicBezTo>
                  <a:lnTo>
                    <a:pt x="583" y="359"/>
                  </a:lnTo>
                  <a:cubicBezTo>
                    <a:pt x="807" y="135"/>
                    <a:pt x="672" y="1"/>
                    <a:pt x="4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58"/>
            <p:cNvSpPr/>
            <p:nvPr/>
          </p:nvSpPr>
          <p:spPr>
            <a:xfrm>
              <a:off x="1907475" y="4165663"/>
              <a:ext cx="20257" cy="30513"/>
            </a:xfrm>
            <a:custGeom>
              <a:avLst/>
              <a:gdLst/>
              <a:ahLst/>
              <a:cxnLst/>
              <a:rect l="l" t="t" r="r" b="b"/>
              <a:pathLst>
                <a:path w="1031" h="1553" extrusionOk="0">
                  <a:moveTo>
                    <a:pt x="386" y="1"/>
                  </a:moveTo>
                  <a:cubicBezTo>
                    <a:pt x="348" y="1"/>
                    <a:pt x="308" y="10"/>
                    <a:pt x="269" y="29"/>
                  </a:cubicBezTo>
                  <a:cubicBezTo>
                    <a:pt x="90" y="74"/>
                    <a:pt x="0" y="254"/>
                    <a:pt x="45" y="433"/>
                  </a:cubicBezTo>
                  <a:lnTo>
                    <a:pt x="314" y="1329"/>
                  </a:lnTo>
                  <a:cubicBezTo>
                    <a:pt x="359" y="1463"/>
                    <a:pt x="493" y="1553"/>
                    <a:pt x="628" y="1553"/>
                  </a:cubicBezTo>
                  <a:lnTo>
                    <a:pt x="717" y="1553"/>
                  </a:lnTo>
                  <a:cubicBezTo>
                    <a:pt x="897" y="1508"/>
                    <a:pt x="1031" y="1329"/>
                    <a:pt x="941" y="1150"/>
                  </a:cubicBezTo>
                  <a:lnTo>
                    <a:pt x="672" y="254"/>
                  </a:lnTo>
                  <a:cubicBezTo>
                    <a:pt x="637" y="114"/>
                    <a:pt x="521" y="1"/>
                    <a:pt x="3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58"/>
            <p:cNvSpPr/>
            <p:nvPr/>
          </p:nvSpPr>
          <p:spPr>
            <a:xfrm>
              <a:off x="1853032" y="4191480"/>
              <a:ext cx="26288" cy="28469"/>
            </a:xfrm>
            <a:custGeom>
              <a:avLst/>
              <a:gdLst/>
              <a:ahLst/>
              <a:cxnLst/>
              <a:rect l="l" t="t" r="r" b="b"/>
              <a:pathLst>
                <a:path w="1338" h="1449" extrusionOk="0">
                  <a:moveTo>
                    <a:pt x="439" y="1"/>
                  </a:moveTo>
                  <a:cubicBezTo>
                    <a:pt x="210" y="1"/>
                    <a:pt x="1" y="254"/>
                    <a:pt x="128" y="508"/>
                  </a:cubicBezTo>
                  <a:lnTo>
                    <a:pt x="665" y="1314"/>
                  </a:lnTo>
                  <a:cubicBezTo>
                    <a:pt x="710" y="1404"/>
                    <a:pt x="845" y="1449"/>
                    <a:pt x="934" y="1449"/>
                  </a:cubicBezTo>
                  <a:cubicBezTo>
                    <a:pt x="1024" y="1449"/>
                    <a:pt x="1069" y="1404"/>
                    <a:pt x="1113" y="1404"/>
                  </a:cubicBezTo>
                  <a:cubicBezTo>
                    <a:pt x="1293" y="1270"/>
                    <a:pt x="1337" y="1090"/>
                    <a:pt x="1203" y="911"/>
                  </a:cubicBezTo>
                  <a:lnTo>
                    <a:pt x="710" y="149"/>
                  </a:lnTo>
                  <a:cubicBezTo>
                    <a:pt x="631" y="44"/>
                    <a:pt x="533" y="1"/>
                    <a:pt x="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58"/>
            <p:cNvSpPr/>
            <p:nvPr/>
          </p:nvSpPr>
          <p:spPr>
            <a:xfrm>
              <a:off x="1807744" y="4231266"/>
              <a:ext cx="31082" cy="24795"/>
            </a:xfrm>
            <a:custGeom>
              <a:avLst/>
              <a:gdLst/>
              <a:ahLst/>
              <a:cxnLst/>
              <a:rect l="l" t="t" r="r" b="b"/>
              <a:pathLst>
                <a:path w="1582" h="1262" extrusionOk="0">
                  <a:moveTo>
                    <a:pt x="496" y="1"/>
                  </a:moveTo>
                  <a:cubicBezTo>
                    <a:pt x="216" y="1"/>
                    <a:pt x="0" y="378"/>
                    <a:pt x="282" y="589"/>
                  </a:cubicBezTo>
                  <a:lnTo>
                    <a:pt x="999" y="1216"/>
                  </a:lnTo>
                  <a:cubicBezTo>
                    <a:pt x="1043" y="1261"/>
                    <a:pt x="1133" y="1261"/>
                    <a:pt x="1223" y="1261"/>
                  </a:cubicBezTo>
                  <a:cubicBezTo>
                    <a:pt x="1312" y="1261"/>
                    <a:pt x="1402" y="1216"/>
                    <a:pt x="1492" y="1127"/>
                  </a:cubicBezTo>
                  <a:cubicBezTo>
                    <a:pt x="1581" y="992"/>
                    <a:pt x="1581" y="813"/>
                    <a:pt x="1447" y="679"/>
                  </a:cubicBezTo>
                  <a:lnTo>
                    <a:pt x="730" y="96"/>
                  </a:lnTo>
                  <a:cubicBezTo>
                    <a:pt x="653" y="29"/>
                    <a:pt x="572" y="1"/>
                    <a:pt x="4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58"/>
            <p:cNvSpPr/>
            <p:nvPr/>
          </p:nvSpPr>
          <p:spPr>
            <a:xfrm>
              <a:off x="1777271" y="4281819"/>
              <a:ext cx="36014" cy="20885"/>
            </a:xfrm>
            <a:custGeom>
              <a:avLst/>
              <a:gdLst/>
              <a:ahLst/>
              <a:cxnLst/>
              <a:rect l="l" t="t" r="r" b="b"/>
              <a:pathLst>
                <a:path w="1833" h="1063" extrusionOk="0">
                  <a:moveTo>
                    <a:pt x="481" y="0"/>
                  </a:moveTo>
                  <a:cubicBezTo>
                    <a:pt x="164" y="0"/>
                    <a:pt x="0" y="502"/>
                    <a:pt x="354" y="660"/>
                  </a:cubicBezTo>
                  <a:lnTo>
                    <a:pt x="1205" y="1018"/>
                  </a:lnTo>
                  <a:cubicBezTo>
                    <a:pt x="1250" y="1018"/>
                    <a:pt x="1295" y="1063"/>
                    <a:pt x="1340" y="1063"/>
                  </a:cubicBezTo>
                  <a:cubicBezTo>
                    <a:pt x="1698" y="1018"/>
                    <a:pt x="1833" y="570"/>
                    <a:pt x="1474" y="391"/>
                  </a:cubicBezTo>
                  <a:lnTo>
                    <a:pt x="623" y="32"/>
                  </a:lnTo>
                  <a:cubicBezTo>
                    <a:pt x="573" y="10"/>
                    <a:pt x="526" y="0"/>
                    <a:pt x="4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58"/>
            <p:cNvSpPr/>
            <p:nvPr/>
          </p:nvSpPr>
          <p:spPr>
            <a:xfrm>
              <a:off x="1765738" y="4339504"/>
              <a:ext cx="31711" cy="15148"/>
            </a:xfrm>
            <a:custGeom>
              <a:avLst/>
              <a:gdLst/>
              <a:ahLst/>
              <a:cxnLst/>
              <a:rect l="l" t="t" r="r" b="b"/>
              <a:pathLst>
                <a:path w="1614" h="771" extrusionOk="0">
                  <a:moveTo>
                    <a:pt x="290" y="0"/>
                  </a:moveTo>
                  <a:cubicBezTo>
                    <a:pt x="145" y="0"/>
                    <a:pt x="39" y="122"/>
                    <a:pt x="0" y="278"/>
                  </a:cubicBezTo>
                  <a:cubicBezTo>
                    <a:pt x="0" y="457"/>
                    <a:pt x="134" y="636"/>
                    <a:pt x="314" y="681"/>
                  </a:cubicBezTo>
                  <a:lnTo>
                    <a:pt x="1210" y="771"/>
                  </a:lnTo>
                  <a:lnTo>
                    <a:pt x="1255" y="771"/>
                  </a:lnTo>
                  <a:cubicBezTo>
                    <a:pt x="1434" y="771"/>
                    <a:pt x="1568" y="636"/>
                    <a:pt x="1613" y="457"/>
                  </a:cubicBezTo>
                  <a:cubicBezTo>
                    <a:pt x="1613" y="278"/>
                    <a:pt x="1479" y="99"/>
                    <a:pt x="1299" y="99"/>
                  </a:cubicBezTo>
                  <a:lnTo>
                    <a:pt x="358" y="9"/>
                  </a:lnTo>
                  <a:cubicBezTo>
                    <a:pt x="335" y="3"/>
                    <a:pt x="312" y="0"/>
                    <a:pt x="2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58"/>
            <p:cNvSpPr/>
            <p:nvPr/>
          </p:nvSpPr>
          <p:spPr>
            <a:xfrm>
              <a:off x="1767486" y="4395126"/>
              <a:ext cx="32595" cy="16759"/>
            </a:xfrm>
            <a:custGeom>
              <a:avLst/>
              <a:gdLst/>
              <a:ahLst/>
              <a:cxnLst/>
              <a:rect l="l" t="t" r="r" b="b"/>
              <a:pathLst>
                <a:path w="1659" h="853" extrusionOk="0">
                  <a:moveTo>
                    <a:pt x="1210" y="1"/>
                  </a:moveTo>
                  <a:lnTo>
                    <a:pt x="314" y="180"/>
                  </a:lnTo>
                  <a:cubicBezTo>
                    <a:pt x="135" y="225"/>
                    <a:pt x="1" y="404"/>
                    <a:pt x="45" y="583"/>
                  </a:cubicBezTo>
                  <a:cubicBezTo>
                    <a:pt x="45" y="718"/>
                    <a:pt x="180" y="852"/>
                    <a:pt x="359" y="852"/>
                  </a:cubicBezTo>
                  <a:lnTo>
                    <a:pt x="449" y="852"/>
                  </a:lnTo>
                  <a:lnTo>
                    <a:pt x="1345" y="673"/>
                  </a:lnTo>
                  <a:cubicBezTo>
                    <a:pt x="1524" y="628"/>
                    <a:pt x="1659" y="449"/>
                    <a:pt x="1614" y="270"/>
                  </a:cubicBezTo>
                  <a:cubicBezTo>
                    <a:pt x="1569" y="91"/>
                    <a:pt x="1390" y="1"/>
                    <a:pt x="1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58"/>
            <p:cNvSpPr/>
            <p:nvPr/>
          </p:nvSpPr>
          <p:spPr>
            <a:xfrm>
              <a:off x="1785975" y="4446367"/>
              <a:ext cx="31711" cy="21868"/>
            </a:xfrm>
            <a:custGeom>
              <a:avLst/>
              <a:gdLst/>
              <a:ahLst/>
              <a:cxnLst/>
              <a:rect l="l" t="t" r="r" b="b"/>
              <a:pathLst>
                <a:path w="1614" h="1113" extrusionOk="0">
                  <a:moveTo>
                    <a:pt x="1224" y="1"/>
                  </a:moveTo>
                  <a:cubicBezTo>
                    <a:pt x="1176" y="1"/>
                    <a:pt x="1126" y="12"/>
                    <a:pt x="1076" y="37"/>
                  </a:cubicBezTo>
                  <a:lnTo>
                    <a:pt x="269" y="440"/>
                  </a:lnTo>
                  <a:cubicBezTo>
                    <a:pt x="45" y="530"/>
                    <a:pt x="1" y="754"/>
                    <a:pt x="90" y="933"/>
                  </a:cubicBezTo>
                  <a:cubicBezTo>
                    <a:pt x="135" y="1022"/>
                    <a:pt x="269" y="1112"/>
                    <a:pt x="404" y="1112"/>
                  </a:cubicBezTo>
                  <a:cubicBezTo>
                    <a:pt x="449" y="1112"/>
                    <a:pt x="494" y="1112"/>
                    <a:pt x="538" y="1067"/>
                  </a:cubicBezTo>
                  <a:lnTo>
                    <a:pt x="1390" y="664"/>
                  </a:lnTo>
                  <a:cubicBezTo>
                    <a:pt x="1569" y="574"/>
                    <a:pt x="1614" y="350"/>
                    <a:pt x="1524" y="171"/>
                  </a:cubicBezTo>
                  <a:cubicBezTo>
                    <a:pt x="1460" y="74"/>
                    <a:pt x="1348" y="1"/>
                    <a:pt x="12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58"/>
            <p:cNvSpPr/>
            <p:nvPr/>
          </p:nvSpPr>
          <p:spPr>
            <a:xfrm>
              <a:off x="1820319" y="4490004"/>
              <a:ext cx="28194" cy="25758"/>
            </a:xfrm>
            <a:custGeom>
              <a:avLst/>
              <a:gdLst/>
              <a:ahLst/>
              <a:cxnLst/>
              <a:rect l="l" t="t" r="r" b="b"/>
              <a:pathLst>
                <a:path w="1435" h="1311" extrusionOk="0">
                  <a:moveTo>
                    <a:pt x="1098" y="0"/>
                  </a:moveTo>
                  <a:cubicBezTo>
                    <a:pt x="1008" y="0"/>
                    <a:pt x="919" y="34"/>
                    <a:pt x="852" y="101"/>
                  </a:cubicBezTo>
                  <a:lnTo>
                    <a:pt x="179" y="773"/>
                  </a:lnTo>
                  <a:cubicBezTo>
                    <a:pt x="0" y="952"/>
                    <a:pt x="135" y="1311"/>
                    <a:pt x="403" y="1311"/>
                  </a:cubicBezTo>
                  <a:cubicBezTo>
                    <a:pt x="493" y="1311"/>
                    <a:pt x="583" y="1266"/>
                    <a:pt x="628" y="1221"/>
                  </a:cubicBezTo>
                  <a:lnTo>
                    <a:pt x="1300" y="594"/>
                  </a:lnTo>
                  <a:cubicBezTo>
                    <a:pt x="1434" y="459"/>
                    <a:pt x="1434" y="235"/>
                    <a:pt x="1344" y="101"/>
                  </a:cubicBezTo>
                  <a:cubicBezTo>
                    <a:pt x="1277" y="34"/>
                    <a:pt x="1188" y="0"/>
                    <a:pt x="10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58"/>
            <p:cNvSpPr/>
            <p:nvPr/>
          </p:nvSpPr>
          <p:spPr>
            <a:xfrm>
              <a:off x="1887218" y="4321369"/>
              <a:ext cx="44757" cy="44737"/>
            </a:xfrm>
            <a:custGeom>
              <a:avLst/>
              <a:gdLst/>
              <a:ahLst/>
              <a:cxnLst/>
              <a:rect l="l" t="t" r="r" b="b"/>
              <a:pathLst>
                <a:path w="2278" h="2277" extrusionOk="0">
                  <a:moveTo>
                    <a:pt x="1659" y="573"/>
                  </a:moveTo>
                  <a:lnTo>
                    <a:pt x="1659" y="1156"/>
                  </a:lnTo>
                  <a:lnTo>
                    <a:pt x="1121" y="1156"/>
                  </a:lnTo>
                  <a:lnTo>
                    <a:pt x="1121" y="573"/>
                  </a:lnTo>
                  <a:close/>
                  <a:moveTo>
                    <a:pt x="686" y="0"/>
                  </a:moveTo>
                  <a:cubicBezTo>
                    <a:pt x="441" y="0"/>
                    <a:pt x="221" y="227"/>
                    <a:pt x="1" y="484"/>
                  </a:cubicBezTo>
                  <a:lnTo>
                    <a:pt x="1" y="1335"/>
                  </a:lnTo>
                  <a:cubicBezTo>
                    <a:pt x="270" y="1649"/>
                    <a:pt x="538" y="1918"/>
                    <a:pt x="852" y="2276"/>
                  </a:cubicBezTo>
                  <a:lnTo>
                    <a:pt x="1703" y="2276"/>
                  </a:lnTo>
                  <a:cubicBezTo>
                    <a:pt x="2017" y="1918"/>
                    <a:pt x="2241" y="1649"/>
                    <a:pt x="2241" y="1335"/>
                  </a:cubicBezTo>
                  <a:lnTo>
                    <a:pt x="2241" y="484"/>
                  </a:lnTo>
                  <a:cubicBezTo>
                    <a:pt x="2278" y="227"/>
                    <a:pt x="2104" y="0"/>
                    <a:pt x="1868" y="0"/>
                  </a:cubicBezTo>
                  <a:cubicBezTo>
                    <a:pt x="1816" y="0"/>
                    <a:pt x="1760" y="11"/>
                    <a:pt x="1703" y="36"/>
                  </a:cubicBezTo>
                  <a:lnTo>
                    <a:pt x="852" y="36"/>
                  </a:lnTo>
                  <a:cubicBezTo>
                    <a:pt x="795" y="11"/>
                    <a:pt x="740" y="0"/>
                    <a:pt x="6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58"/>
            <p:cNvSpPr/>
            <p:nvPr/>
          </p:nvSpPr>
          <p:spPr>
            <a:xfrm>
              <a:off x="1919794" y="4266592"/>
              <a:ext cx="44050" cy="44050"/>
            </a:xfrm>
            <a:custGeom>
              <a:avLst/>
              <a:gdLst/>
              <a:ahLst/>
              <a:cxnLst/>
              <a:rect l="l" t="t" r="r" b="b"/>
              <a:pathLst>
                <a:path w="2242" h="2242" extrusionOk="0">
                  <a:moveTo>
                    <a:pt x="1703" y="583"/>
                  </a:moveTo>
                  <a:lnTo>
                    <a:pt x="1703" y="1121"/>
                  </a:lnTo>
                  <a:lnTo>
                    <a:pt x="1121" y="1121"/>
                  </a:lnTo>
                  <a:lnTo>
                    <a:pt x="1121" y="583"/>
                  </a:lnTo>
                  <a:close/>
                  <a:moveTo>
                    <a:pt x="718" y="1"/>
                  </a:moveTo>
                  <a:cubicBezTo>
                    <a:pt x="404" y="135"/>
                    <a:pt x="135" y="359"/>
                    <a:pt x="1" y="673"/>
                  </a:cubicBezTo>
                  <a:lnTo>
                    <a:pt x="1" y="1569"/>
                  </a:lnTo>
                  <a:cubicBezTo>
                    <a:pt x="135" y="1883"/>
                    <a:pt x="404" y="2107"/>
                    <a:pt x="718" y="2241"/>
                  </a:cubicBezTo>
                  <a:lnTo>
                    <a:pt x="1569" y="2241"/>
                  </a:lnTo>
                  <a:cubicBezTo>
                    <a:pt x="1883" y="2107"/>
                    <a:pt x="2152" y="1883"/>
                    <a:pt x="2241" y="1569"/>
                  </a:cubicBezTo>
                  <a:lnTo>
                    <a:pt x="2241" y="673"/>
                  </a:lnTo>
                  <a:cubicBezTo>
                    <a:pt x="2152" y="359"/>
                    <a:pt x="1883" y="135"/>
                    <a:pt x="15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68" name="Google Shape;2768;p58"/>
          <p:cNvGrpSpPr/>
          <p:nvPr/>
        </p:nvGrpSpPr>
        <p:grpSpPr>
          <a:xfrm>
            <a:off x="849574" y="2795520"/>
            <a:ext cx="471913" cy="354244"/>
            <a:chOff x="6180020" y="2043595"/>
            <a:chExt cx="471913" cy="354244"/>
          </a:xfrm>
        </p:grpSpPr>
        <p:sp>
          <p:nvSpPr>
            <p:cNvPr id="2769" name="Google Shape;2769;p58"/>
            <p:cNvSpPr/>
            <p:nvPr/>
          </p:nvSpPr>
          <p:spPr>
            <a:xfrm>
              <a:off x="6254857" y="2043595"/>
              <a:ext cx="117983" cy="117335"/>
            </a:xfrm>
            <a:custGeom>
              <a:avLst/>
              <a:gdLst/>
              <a:ahLst/>
              <a:cxnLst/>
              <a:rect l="l" t="t" r="r" b="b"/>
              <a:pathLst>
                <a:path w="6005" h="5972" extrusionOk="0">
                  <a:moveTo>
                    <a:pt x="538" y="1"/>
                  </a:moveTo>
                  <a:cubicBezTo>
                    <a:pt x="225" y="46"/>
                    <a:pt x="1" y="315"/>
                    <a:pt x="45" y="628"/>
                  </a:cubicBezTo>
                  <a:lnTo>
                    <a:pt x="45" y="5736"/>
                  </a:lnTo>
                  <a:cubicBezTo>
                    <a:pt x="1" y="5893"/>
                    <a:pt x="157" y="5972"/>
                    <a:pt x="314" y="5972"/>
                  </a:cubicBezTo>
                  <a:cubicBezTo>
                    <a:pt x="471" y="5972"/>
                    <a:pt x="628" y="5893"/>
                    <a:pt x="583" y="5736"/>
                  </a:cubicBezTo>
                  <a:lnTo>
                    <a:pt x="583" y="583"/>
                  </a:lnTo>
                  <a:lnTo>
                    <a:pt x="5646" y="583"/>
                  </a:lnTo>
                  <a:cubicBezTo>
                    <a:pt x="5697" y="621"/>
                    <a:pt x="5748" y="638"/>
                    <a:pt x="5795" y="638"/>
                  </a:cubicBezTo>
                  <a:cubicBezTo>
                    <a:pt x="5913" y="638"/>
                    <a:pt x="6005" y="533"/>
                    <a:pt x="6005" y="404"/>
                  </a:cubicBezTo>
                  <a:cubicBezTo>
                    <a:pt x="5960" y="180"/>
                    <a:pt x="5826" y="46"/>
                    <a:pt x="56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58"/>
            <p:cNvSpPr/>
            <p:nvPr/>
          </p:nvSpPr>
          <p:spPr>
            <a:xfrm>
              <a:off x="6254425" y="2282843"/>
              <a:ext cx="118415" cy="114997"/>
            </a:xfrm>
            <a:custGeom>
              <a:avLst/>
              <a:gdLst/>
              <a:ahLst/>
              <a:cxnLst/>
              <a:rect l="l" t="t" r="r" b="b"/>
              <a:pathLst>
                <a:path w="6027" h="5853" extrusionOk="0">
                  <a:moveTo>
                    <a:pt x="359" y="1"/>
                  </a:moveTo>
                  <a:cubicBezTo>
                    <a:pt x="202" y="1"/>
                    <a:pt x="45" y="79"/>
                    <a:pt x="67" y="236"/>
                  </a:cubicBezTo>
                  <a:lnTo>
                    <a:pt x="67" y="5344"/>
                  </a:lnTo>
                  <a:cubicBezTo>
                    <a:pt x="0" y="5612"/>
                    <a:pt x="133" y="5830"/>
                    <a:pt x="354" y="5830"/>
                  </a:cubicBezTo>
                  <a:cubicBezTo>
                    <a:pt x="429" y="5830"/>
                    <a:pt x="514" y="5804"/>
                    <a:pt x="605" y="5748"/>
                  </a:cubicBezTo>
                  <a:lnTo>
                    <a:pt x="5668" y="5748"/>
                  </a:lnTo>
                  <a:cubicBezTo>
                    <a:pt x="5728" y="5822"/>
                    <a:pt x="5788" y="5852"/>
                    <a:pt x="5841" y="5852"/>
                  </a:cubicBezTo>
                  <a:cubicBezTo>
                    <a:pt x="5947" y="5852"/>
                    <a:pt x="6027" y="5733"/>
                    <a:pt x="6027" y="5613"/>
                  </a:cubicBezTo>
                  <a:cubicBezTo>
                    <a:pt x="6027" y="5389"/>
                    <a:pt x="5848" y="5255"/>
                    <a:pt x="5668" y="5210"/>
                  </a:cubicBezTo>
                  <a:lnTo>
                    <a:pt x="650" y="5210"/>
                  </a:lnTo>
                  <a:lnTo>
                    <a:pt x="650" y="236"/>
                  </a:lnTo>
                  <a:cubicBezTo>
                    <a:pt x="672" y="79"/>
                    <a:pt x="515" y="1"/>
                    <a:pt x="3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58"/>
            <p:cNvSpPr/>
            <p:nvPr/>
          </p:nvSpPr>
          <p:spPr>
            <a:xfrm>
              <a:off x="6468799" y="2043595"/>
              <a:ext cx="118867" cy="119752"/>
            </a:xfrm>
            <a:custGeom>
              <a:avLst/>
              <a:gdLst/>
              <a:ahLst/>
              <a:cxnLst/>
              <a:rect l="l" t="t" r="r" b="b"/>
              <a:pathLst>
                <a:path w="6050" h="6095" extrusionOk="0">
                  <a:moveTo>
                    <a:pt x="359" y="1"/>
                  </a:moveTo>
                  <a:cubicBezTo>
                    <a:pt x="179" y="1"/>
                    <a:pt x="0" y="180"/>
                    <a:pt x="0" y="404"/>
                  </a:cubicBezTo>
                  <a:cubicBezTo>
                    <a:pt x="0" y="533"/>
                    <a:pt x="92" y="638"/>
                    <a:pt x="210" y="638"/>
                  </a:cubicBezTo>
                  <a:cubicBezTo>
                    <a:pt x="257" y="638"/>
                    <a:pt x="308" y="621"/>
                    <a:pt x="359" y="583"/>
                  </a:cubicBezTo>
                  <a:lnTo>
                    <a:pt x="5422" y="583"/>
                  </a:lnTo>
                  <a:lnTo>
                    <a:pt x="5422" y="5736"/>
                  </a:lnTo>
                  <a:cubicBezTo>
                    <a:pt x="5333" y="5916"/>
                    <a:pt x="5512" y="6095"/>
                    <a:pt x="5691" y="6095"/>
                  </a:cubicBezTo>
                  <a:cubicBezTo>
                    <a:pt x="5915" y="6095"/>
                    <a:pt x="6049" y="5916"/>
                    <a:pt x="5960" y="5736"/>
                  </a:cubicBezTo>
                  <a:lnTo>
                    <a:pt x="5960" y="628"/>
                  </a:lnTo>
                  <a:cubicBezTo>
                    <a:pt x="6049" y="315"/>
                    <a:pt x="5781" y="1"/>
                    <a:pt x="54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58"/>
            <p:cNvSpPr/>
            <p:nvPr/>
          </p:nvSpPr>
          <p:spPr>
            <a:xfrm>
              <a:off x="6468799" y="2280426"/>
              <a:ext cx="118867" cy="117413"/>
            </a:xfrm>
            <a:custGeom>
              <a:avLst/>
              <a:gdLst/>
              <a:ahLst/>
              <a:cxnLst/>
              <a:rect l="l" t="t" r="r" b="b"/>
              <a:pathLst>
                <a:path w="6050" h="5976" extrusionOk="0">
                  <a:moveTo>
                    <a:pt x="5691" y="1"/>
                  </a:moveTo>
                  <a:cubicBezTo>
                    <a:pt x="5512" y="1"/>
                    <a:pt x="5333" y="180"/>
                    <a:pt x="5422" y="359"/>
                  </a:cubicBezTo>
                  <a:lnTo>
                    <a:pt x="5422" y="5333"/>
                  </a:lnTo>
                  <a:lnTo>
                    <a:pt x="359" y="5333"/>
                  </a:lnTo>
                  <a:cubicBezTo>
                    <a:pt x="179" y="5333"/>
                    <a:pt x="0" y="5512"/>
                    <a:pt x="0" y="5736"/>
                  </a:cubicBezTo>
                  <a:cubicBezTo>
                    <a:pt x="0" y="5856"/>
                    <a:pt x="80" y="5975"/>
                    <a:pt x="186" y="5975"/>
                  </a:cubicBezTo>
                  <a:cubicBezTo>
                    <a:pt x="239" y="5975"/>
                    <a:pt x="299" y="5945"/>
                    <a:pt x="359" y="5871"/>
                  </a:cubicBezTo>
                  <a:lnTo>
                    <a:pt x="5467" y="5871"/>
                  </a:lnTo>
                  <a:cubicBezTo>
                    <a:pt x="5546" y="5927"/>
                    <a:pt x="5620" y="5953"/>
                    <a:pt x="5685" y="5953"/>
                  </a:cubicBezTo>
                  <a:cubicBezTo>
                    <a:pt x="5877" y="5953"/>
                    <a:pt x="5993" y="5735"/>
                    <a:pt x="5960" y="5467"/>
                  </a:cubicBezTo>
                  <a:lnTo>
                    <a:pt x="5960" y="359"/>
                  </a:lnTo>
                  <a:cubicBezTo>
                    <a:pt x="6049" y="180"/>
                    <a:pt x="5915" y="1"/>
                    <a:pt x="56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58"/>
            <p:cNvSpPr/>
            <p:nvPr/>
          </p:nvSpPr>
          <p:spPr>
            <a:xfrm>
              <a:off x="6489920" y="2301567"/>
              <a:ext cx="56369" cy="54541"/>
            </a:xfrm>
            <a:custGeom>
              <a:avLst/>
              <a:gdLst/>
              <a:ahLst/>
              <a:cxnLst/>
              <a:rect l="l" t="t" r="r" b="b"/>
              <a:pathLst>
                <a:path w="2869" h="2776" extrusionOk="0">
                  <a:moveTo>
                    <a:pt x="2510" y="0"/>
                  </a:moveTo>
                  <a:cubicBezTo>
                    <a:pt x="2331" y="0"/>
                    <a:pt x="2151" y="134"/>
                    <a:pt x="2107" y="359"/>
                  </a:cubicBezTo>
                  <a:lnTo>
                    <a:pt x="2107" y="2016"/>
                  </a:lnTo>
                  <a:lnTo>
                    <a:pt x="359" y="2016"/>
                  </a:lnTo>
                  <a:cubicBezTo>
                    <a:pt x="135" y="2196"/>
                    <a:pt x="1" y="2330"/>
                    <a:pt x="1" y="2554"/>
                  </a:cubicBezTo>
                  <a:cubicBezTo>
                    <a:pt x="1" y="2679"/>
                    <a:pt x="42" y="2775"/>
                    <a:pt x="117" y="2775"/>
                  </a:cubicBezTo>
                  <a:cubicBezTo>
                    <a:pt x="178" y="2775"/>
                    <a:pt x="260" y="2713"/>
                    <a:pt x="359" y="2554"/>
                  </a:cubicBezTo>
                  <a:lnTo>
                    <a:pt x="2286" y="2554"/>
                  </a:lnTo>
                  <a:cubicBezTo>
                    <a:pt x="2390" y="2674"/>
                    <a:pt x="2490" y="2723"/>
                    <a:pt x="2568" y="2723"/>
                  </a:cubicBezTo>
                  <a:cubicBezTo>
                    <a:pt x="2724" y="2723"/>
                    <a:pt x="2794" y="2524"/>
                    <a:pt x="2644" y="2285"/>
                  </a:cubicBezTo>
                  <a:lnTo>
                    <a:pt x="2644" y="359"/>
                  </a:lnTo>
                  <a:cubicBezTo>
                    <a:pt x="2868" y="134"/>
                    <a:pt x="2734" y="0"/>
                    <a:pt x="25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58"/>
            <p:cNvSpPr/>
            <p:nvPr/>
          </p:nvSpPr>
          <p:spPr>
            <a:xfrm>
              <a:off x="6293602" y="2085562"/>
              <a:ext cx="57233" cy="54895"/>
            </a:xfrm>
            <a:custGeom>
              <a:avLst/>
              <a:gdLst/>
              <a:ahLst/>
              <a:cxnLst/>
              <a:rect l="l" t="t" r="r" b="b"/>
              <a:pathLst>
                <a:path w="2913" h="2794" extrusionOk="0">
                  <a:moveTo>
                    <a:pt x="2727" y="1"/>
                  </a:moveTo>
                  <a:cubicBezTo>
                    <a:pt x="2674" y="1"/>
                    <a:pt x="2614" y="31"/>
                    <a:pt x="2554" y="105"/>
                  </a:cubicBezTo>
                  <a:lnTo>
                    <a:pt x="627" y="105"/>
                  </a:lnTo>
                  <a:cubicBezTo>
                    <a:pt x="535" y="48"/>
                    <a:pt x="449" y="23"/>
                    <a:pt x="377" y="23"/>
                  </a:cubicBezTo>
                  <a:cubicBezTo>
                    <a:pt x="169" y="23"/>
                    <a:pt x="81" y="231"/>
                    <a:pt x="314" y="464"/>
                  </a:cubicBezTo>
                  <a:lnTo>
                    <a:pt x="314" y="2435"/>
                  </a:lnTo>
                  <a:cubicBezTo>
                    <a:pt x="0" y="2615"/>
                    <a:pt x="179" y="2794"/>
                    <a:pt x="359" y="2794"/>
                  </a:cubicBezTo>
                  <a:cubicBezTo>
                    <a:pt x="538" y="2794"/>
                    <a:pt x="717" y="2615"/>
                    <a:pt x="896" y="2435"/>
                  </a:cubicBezTo>
                  <a:lnTo>
                    <a:pt x="896" y="688"/>
                  </a:lnTo>
                  <a:lnTo>
                    <a:pt x="2554" y="688"/>
                  </a:lnTo>
                  <a:cubicBezTo>
                    <a:pt x="2778" y="598"/>
                    <a:pt x="2913" y="464"/>
                    <a:pt x="2913" y="240"/>
                  </a:cubicBezTo>
                  <a:cubicBezTo>
                    <a:pt x="2913" y="120"/>
                    <a:pt x="2833" y="1"/>
                    <a:pt x="27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58"/>
            <p:cNvSpPr/>
            <p:nvPr/>
          </p:nvSpPr>
          <p:spPr>
            <a:xfrm>
              <a:off x="6280380" y="2319171"/>
              <a:ext cx="53736" cy="12633"/>
            </a:xfrm>
            <a:custGeom>
              <a:avLst/>
              <a:gdLst/>
              <a:ahLst/>
              <a:cxnLst/>
              <a:rect l="l" t="t" r="r" b="b"/>
              <a:pathLst>
                <a:path w="2735" h="643" extrusionOk="0">
                  <a:moveTo>
                    <a:pt x="359" y="0"/>
                  </a:moveTo>
                  <a:cubicBezTo>
                    <a:pt x="180" y="45"/>
                    <a:pt x="46" y="179"/>
                    <a:pt x="1" y="404"/>
                  </a:cubicBezTo>
                  <a:cubicBezTo>
                    <a:pt x="1" y="523"/>
                    <a:pt x="81" y="642"/>
                    <a:pt x="187" y="642"/>
                  </a:cubicBezTo>
                  <a:cubicBezTo>
                    <a:pt x="240" y="642"/>
                    <a:pt x="300" y="613"/>
                    <a:pt x="359" y="538"/>
                  </a:cubicBezTo>
                  <a:lnTo>
                    <a:pt x="2376" y="538"/>
                  </a:lnTo>
                  <a:cubicBezTo>
                    <a:pt x="2436" y="613"/>
                    <a:pt x="2495" y="642"/>
                    <a:pt x="2548" y="642"/>
                  </a:cubicBezTo>
                  <a:cubicBezTo>
                    <a:pt x="2655" y="642"/>
                    <a:pt x="2734" y="523"/>
                    <a:pt x="2734" y="404"/>
                  </a:cubicBezTo>
                  <a:cubicBezTo>
                    <a:pt x="2734" y="179"/>
                    <a:pt x="2555" y="45"/>
                    <a:pt x="23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58"/>
            <p:cNvSpPr/>
            <p:nvPr/>
          </p:nvSpPr>
          <p:spPr>
            <a:xfrm>
              <a:off x="6280380" y="2340705"/>
              <a:ext cx="53736" cy="11612"/>
            </a:xfrm>
            <a:custGeom>
              <a:avLst/>
              <a:gdLst/>
              <a:ahLst/>
              <a:cxnLst/>
              <a:rect l="l" t="t" r="r" b="b"/>
              <a:pathLst>
                <a:path w="2735" h="591" extrusionOk="0">
                  <a:moveTo>
                    <a:pt x="2473" y="1"/>
                  </a:moveTo>
                  <a:cubicBezTo>
                    <a:pt x="2442" y="1"/>
                    <a:pt x="2409" y="8"/>
                    <a:pt x="2376" y="24"/>
                  </a:cubicBezTo>
                  <a:lnTo>
                    <a:pt x="359" y="24"/>
                  </a:lnTo>
                  <a:cubicBezTo>
                    <a:pt x="336" y="19"/>
                    <a:pt x="312" y="16"/>
                    <a:pt x="289" y="16"/>
                  </a:cubicBezTo>
                  <a:cubicBezTo>
                    <a:pt x="136" y="16"/>
                    <a:pt x="1" y="138"/>
                    <a:pt x="1" y="293"/>
                  </a:cubicBezTo>
                  <a:cubicBezTo>
                    <a:pt x="1" y="469"/>
                    <a:pt x="112" y="590"/>
                    <a:pt x="246" y="590"/>
                  </a:cubicBezTo>
                  <a:cubicBezTo>
                    <a:pt x="283" y="590"/>
                    <a:pt x="321" y="581"/>
                    <a:pt x="359" y="562"/>
                  </a:cubicBezTo>
                  <a:lnTo>
                    <a:pt x="2376" y="562"/>
                  </a:lnTo>
                  <a:cubicBezTo>
                    <a:pt x="2414" y="581"/>
                    <a:pt x="2452" y="590"/>
                    <a:pt x="2489" y="590"/>
                  </a:cubicBezTo>
                  <a:cubicBezTo>
                    <a:pt x="2624" y="590"/>
                    <a:pt x="2734" y="469"/>
                    <a:pt x="2734" y="293"/>
                  </a:cubicBezTo>
                  <a:cubicBezTo>
                    <a:pt x="2734" y="147"/>
                    <a:pt x="2615" y="1"/>
                    <a:pt x="24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58"/>
            <p:cNvSpPr/>
            <p:nvPr/>
          </p:nvSpPr>
          <p:spPr>
            <a:xfrm>
              <a:off x="6280380" y="2361728"/>
              <a:ext cx="53736" cy="12044"/>
            </a:xfrm>
            <a:custGeom>
              <a:avLst/>
              <a:gdLst/>
              <a:ahLst/>
              <a:cxnLst/>
              <a:rect l="l" t="t" r="r" b="b"/>
              <a:pathLst>
                <a:path w="2735" h="613" extrusionOk="0">
                  <a:moveTo>
                    <a:pt x="206" y="0"/>
                  </a:moveTo>
                  <a:cubicBezTo>
                    <a:pt x="91" y="0"/>
                    <a:pt x="1" y="127"/>
                    <a:pt x="1" y="254"/>
                  </a:cubicBezTo>
                  <a:cubicBezTo>
                    <a:pt x="1" y="433"/>
                    <a:pt x="180" y="612"/>
                    <a:pt x="359" y="612"/>
                  </a:cubicBezTo>
                  <a:lnTo>
                    <a:pt x="2376" y="612"/>
                  </a:lnTo>
                  <a:cubicBezTo>
                    <a:pt x="2555" y="612"/>
                    <a:pt x="2734" y="433"/>
                    <a:pt x="2734" y="254"/>
                  </a:cubicBezTo>
                  <a:cubicBezTo>
                    <a:pt x="2734" y="127"/>
                    <a:pt x="2645" y="0"/>
                    <a:pt x="2529" y="0"/>
                  </a:cubicBezTo>
                  <a:cubicBezTo>
                    <a:pt x="2481" y="0"/>
                    <a:pt x="2428" y="22"/>
                    <a:pt x="2376" y="75"/>
                  </a:cubicBezTo>
                  <a:lnTo>
                    <a:pt x="359" y="75"/>
                  </a:lnTo>
                  <a:cubicBezTo>
                    <a:pt x="307" y="22"/>
                    <a:pt x="254" y="0"/>
                    <a:pt x="2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58"/>
            <p:cNvSpPr/>
            <p:nvPr/>
          </p:nvSpPr>
          <p:spPr>
            <a:xfrm>
              <a:off x="6495205" y="2077939"/>
              <a:ext cx="14107" cy="13223"/>
            </a:xfrm>
            <a:custGeom>
              <a:avLst/>
              <a:gdLst/>
              <a:ahLst/>
              <a:cxnLst/>
              <a:rect l="l" t="t" r="r" b="b"/>
              <a:pathLst>
                <a:path w="718" h="673" extrusionOk="0">
                  <a:moveTo>
                    <a:pt x="359" y="0"/>
                  </a:moveTo>
                  <a:cubicBezTo>
                    <a:pt x="269" y="0"/>
                    <a:pt x="135" y="45"/>
                    <a:pt x="90" y="90"/>
                  </a:cubicBezTo>
                  <a:cubicBezTo>
                    <a:pt x="45" y="180"/>
                    <a:pt x="0" y="269"/>
                    <a:pt x="0" y="359"/>
                  </a:cubicBezTo>
                  <a:cubicBezTo>
                    <a:pt x="0" y="449"/>
                    <a:pt x="45" y="538"/>
                    <a:pt x="90" y="583"/>
                  </a:cubicBezTo>
                  <a:cubicBezTo>
                    <a:pt x="180" y="673"/>
                    <a:pt x="269" y="673"/>
                    <a:pt x="359" y="673"/>
                  </a:cubicBezTo>
                  <a:cubicBezTo>
                    <a:pt x="449" y="673"/>
                    <a:pt x="538" y="673"/>
                    <a:pt x="583" y="583"/>
                  </a:cubicBezTo>
                  <a:cubicBezTo>
                    <a:pt x="673" y="538"/>
                    <a:pt x="673" y="449"/>
                    <a:pt x="717" y="359"/>
                  </a:cubicBezTo>
                  <a:cubicBezTo>
                    <a:pt x="717" y="269"/>
                    <a:pt x="673" y="180"/>
                    <a:pt x="583" y="90"/>
                  </a:cubicBezTo>
                  <a:cubicBezTo>
                    <a:pt x="538" y="45"/>
                    <a:pt x="449" y="0"/>
                    <a:pt x="3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58"/>
            <p:cNvSpPr/>
            <p:nvPr/>
          </p:nvSpPr>
          <p:spPr>
            <a:xfrm>
              <a:off x="6518095" y="2077723"/>
              <a:ext cx="14107" cy="13655"/>
            </a:xfrm>
            <a:custGeom>
              <a:avLst/>
              <a:gdLst/>
              <a:ahLst/>
              <a:cxnLst/>
              <a:rect l="l" t="t" r="r" b="b"/>
              <a:pathLst>
                <a:path w="718" h="695" extrusionOk="0">
                  <a:moveTo>
                    <a:pt x="337" y="0"/>
                  </a:moveTo>
                  <a:cubicBezTo>
                    <a:pt x="247" y="0"/>
                    <a:pt x="157" y="34"/>
                    <a:pt x="90" y="101"/>
                  </a:cubicBezTo>
                  <a:cubicBezTo>
                    <a:pt x="45" y="191"/>
                    <a:pt x="1" y="280"/>
                    <a:pt x="1" y="370"/>
                  </a:cubicBezTo>
                  <a:cubicBezTo>
                    <a:pt x="1" y="460"/>
                    <a:pt x="45" y="549"/>
                    <a:pt x="90" y="594"/>
                  </a:cubicBezTo>
                  <a:cubicBezTo>
                    <a:pt x="157" y="661"/>
                    <a:pt x="247" y="695"/>
                    <a:pt x="337" y="695"/>
                  </a:cubicBezTo>
                  <a:cubicBezTo>
                    <a:pt x="426" y="695"/>
                    <a:pt x="516" y="661"/>
                    <a:pt x="583" y="594"/>
                  </a:cubicBezTo>
                  <a:cubicBezTo>
                    <a:pt x="673" y="549"/>
                    <a:pt x="717" y="460"/>
                    <a:pt x="673" y="370"/>
                  </a:cubicBezTo>
                  <a:cubicBezTo>
                    <a:pt x="717" y="280"/>
                    <a:pt x="673" y="191"/>
                    <a:pt x="583" y="101"/>
                  </a:cubicBezTo>
                  <a:cubicBezTo>
                    <a:pt x="516" y="34"/>
                    <a:pt x="426" y="0"/>
                    <a:pt x="3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58"/>
            <p:cNvSpPr/>
            <p:nvPr/>
          </p:nvSpPr>
          <p:spPr>
            <a:xfrm>
              <a:off x="6540984" y="2077939"/>
              <a:ext cx="14107" cy="13360"/>
            </a:xfrm>
            <a:custGeom>
              <a:avLst/>
              <a:gdLst/>
              <a:ahLst/>
              <a:cxnLst/>
              <a:rect l="l" t="t" r="r" b="b"/>
              <a:pathLst>
                <a:path w="718" h="680" extrusionOk="0">
                  <a:moveTo>
                    <a:pt x="359" y="0"/>
                  </a:moveTo>
                  <a:cubicBezTo>
                    <a:pt x="269" y="0"/>
                    <a:pt x="180" y="45"/>
                    <a:pt x="90" y="90"/>
                  </a:cubicBezTo>
                  <a:cubicBezTo>
                    <a:pt x="45" y="180"/>
                    <a:pt x="1" y="269"/>
                    <a:pt x="1" y="359"/>
                  </a:cubicBezTo>
                  <a:cubicBezTo>
                    <a:pt x="1" y="449"/>
                    <a:pt x="45" y="538"/>
                    <a:pt x="90" y="583"/>
                  </a:cubicBezTo>
                  <a:cubicBezTo>
                    <a:pt x="180" y="673"/>
                    <a:pt x="269" y="673"/>
                    <a:pt x="359" y="673"/>
                  </a:cubicBezTo>
                  <a:cubicBezTo>
                    <a:pt x="378" y="677"/>
                    <a:pt x="397" y="680"/>
                    <a:pt x="416" y="680"/>
                  </a:cubicBezTo>
                  <a:cubicBezTo>
                    <a:pt x="574" y="680"/>
                    <a:pt x="718" y="519"/>
                    <a:pt x="718" y="359"/>
                  </a:cubicBezTo>
                  <a:cubicBezTo>
                    <a:pt x="718" y="269"/>
                    <a:pt x="673" y="180"/>
                    <a:pt x="628" y="90"/>
                  </a:cubicBezTo>
                  <a:cubicBezTo>
                    <a:pt x="538" y="45"/>
                    <a:pt x="449" y="0"/>
                    <a:pt x="3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58"/>
            <p:cNvSpPr/>
            <p:nvPr/>
          </p:nvSpPr>
          <p:spPr>
            <a:xfrm>
              <a:off x="6215248" y="2187101"/>
              <a:ext cx="86292" cy="76625"/>
            </a:xfrm>
            <a:custGeom>
              <a:avLst/>
              <a:gdLst/>
              <a:ahLst/>
              <a:cxnLst/>
              <a:rect l="l" t="t" r="r" b="b"/>
              <a:pathLst>
                <a:path w="4392" h="3900" extrusionOk="0">
                  <a:moveTo>
                    <a:pt x="2823" y="539"/>
                  </a:moveTo>
                  <a:lnTo>
                    <a:pt x="3450" y="1659"/>
                  </a:lnTo>
                  <a:lnTo>
                    <a:pt x="2823" y="2779"/>
                  </a:lnTo>
                  <a:lnTo>
                    <a:pt x="1524" y="2779"/>
                  </a:lnTo>
                  <a:lnTo>
                    <a:pt x="896" y="1659"/>
                  </a:lnTo>
                  <a:lnTo>
                    <a:pt x="1524" y="539"/>
                  </a:lnTo>
                  <a:close/>
                  <a:moveTo>
                    <a:pt x="1389" y="1"/>
                  </a:moveTo>
                  <a:cubicBezTo>
                    <a:pt x="1165" y="1"/>
                    <a:pt x="986" y="90"/>
                    <a:pt x="896" y="314"/>
                  </a:cubicBezTo>
                  <a:lnTo>
                    <a:pt x="90" y="1659"/>
                  </a:lnTo>
                  <a:cubicBezTo>
                    <a:pt x="0" y="1838"/>
                    <a:pt x="0" y="2062"/>
                    <a:pt x="90" y="2241"/>
                  </a:cubicBezTo>
                  <a:lnTo>
                    <a:pt x="896" y="3630"/>
                  </a:lnTo>
                  <a:cubicBezTo>
                    <a:pt x="986" y="3810"/>
                    <a:pt x="1165" y="3899"/>
                    <a:pt x="1389" y="3899"/>
                  </a:cubicBezTo>
                  <a:lnTo>
                    <a:pt x="2958" y="3899"/>
                  </a:lnTo>
                  <a:cubicBezTo>
                    <a:pt x="3182" y="3899"/>
                    <a:pt x="3361" y="3810"/>
                    <a:pt x="3495" y="3630"/>
                  </a:cubicBezTo>
                  <a:lnTo>
                    <a:pt x="4257" y="2241"/>
                  </a:lnTo>
                  <a:cubicBezTo>
                    <a:pt x="4391" y="2062"/>
                    <a:pt x="4391" y="1838"/>
                    <a:pt x="4257" y="1659"/>
                  </a:cubicBezTo>
                  <a:lnTo>
                    <a:pt x="3495" y="314"/>
                  </a:lnTo>
                  <a:cubicBezTo>
                    <a:pt x="3361" y="90"/>
                    <a:pt x="3182" y="1"/>
                    <a:pt x="29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58"/>
            <p:cNvSpPr/>
            <p:nvPr/>
          </p:nvSpPr>
          <p:spPr>
            <a:xfrm>
              <a:off x="6180020" y="2131636"/>
              <a:ext cx="60770" cy="55485"/>
            </a:xfrm>
            <a:custGeom>
              <a:avLst/>
              <a:gdLst/>
              <a:ahLst/>
              <a:cxnLst/>
              <a:rect l="l" t="t" r="r" b="b"/>
              <a:pathLst>
                <a:path w="3093" h="2824" extrusionOk="0">
                  <a:moveTo>
                    <a:pt x="2017" y="583"/>
                  </a:moveTo>
                  <a:lnTo>
                    <a:pt x="2510" y="1390"/>
                  </a:lnTo>
                  <a:lnTo>
                    <a:pt x="2017" y="2241"/>
                  </a:lnTo>
                  <a:lnTo>
                    <a:pt x="1076" y="2241"/>
                  </a:lnTo>
                  <a:lnTo>
                    <a:pt x="583" y="1390"/>
                  </a:lnTo>
                  <a:lnTo>
                    <a:pt x="1076" y="583"/>
                  </a:lnTo>
                  <a:close/>
                  <a:moveTo>
                    <a:pt x="1076" y="1"/>
                  </a:moveTo>
                  <a:cubicBezTo>
                    <a:pt x="897" y="1"/>
                    <a:pt x="673" y="135"/>
                    <a:pt x="583" y="314"/>
                  </a:cubicBezTo>
                  <a:lnTo>
                    <a:pt x="135" y="1121"/>
                  </a:lnTo>
                  <a:cubicBezTo>
                    <a:pt x="1" y="1300"/>
                    <a:pt x="1" y="1524"/>
                    <a:pt x="135" y="1704"/>
                  </a:cubicBezTo>
                  <a:lnTo>
                    <a:pt x="583" y="2510"/>
                  </a:lnTo>
                  <a:cubicBezTo>
                    <a:pt x="673" y="2689"/>
                    <a:pt x="897" y="2824"/>
                    <a:pt x="1076" y="2824"/>
                  </a:cubicBezTo>
                  <a:lnTo>
                    <a:pt x="2017" y="2824"/>
                  </a:lnTo>
                  <a:cubicBezTo>
                    <a:pt x="2241" y="2824"/>
                    <a:pt x="2420" y="2689"/>
                    <a:pt x="2510" y="2510"/>
                  </a:cubicBezTo>
                  <a:lnTo>
                    <a:pt x="3003" y="1704"/>
                  </a:lnTo>
                  <a:cubicBezTo>
                    <a:pt x="3093" y="1524"/>
                    <a:pt x="3093" y="1300"/>
                    <a:pt x="3003" y="1121"/>
                  </a:cubicBezTo>
                  <a:lnTo>
                    <a:pt x="2510" y="314"/>
                  </a:lnTo>
                  <a:cubicBezTo>
                    <a:pt x="2420" y="135"/>
                    <a:pt x="2241" y="1"/>
                    <a:pt x="20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58"/>
            <p:cNvSpPr/>
            <p:nvPr/>
          </p:nvSpPr>
          <p:spPr>
            <a:xfrm>
              <a:off x="6312091" y="2099944"/>
              <a:ext cx="282610" cy="219698"/>
            </a:xfrm>
            <a:custGeom>
              <a:avLst/>
              <a:gdLst/>
              <a:ahLst/>
              <a:cxnLst/>
              <a:rect l="l" t="t" r="r" b="b"/>
              <a:pathLst>
                <a:path w="14384" h="11182" extrusionOk="0">
                  <a:moveTo>
                    <a:pt x="7618" y="1211"/>
                  </a:moveTo>
                  <a:cubicBezTo>
                    <a:pt x="7661" y="2128"/>
                    <a:pt x="6896" y="2960"/>
                    <a:pt x="5945" y="2960"/>
                  </a:cubicBezTo>
                  <a:cubicBezTo>
                    <a:pt x="5920" y="2960"/>
                    <a:pt x="5895" y="2959"/>
                    <a:pt x="5870" y="2958"/>
                  </a:cubicBezTo>
                  <a:cubicBezTo>
                    <a:pt x="5870" y="2465"/>
                    <a:pt x="6049" y="2017"/>
                    <a:pt x="6408" y="1703"/>
                  </a:cubicBezTo>
                  <a:lnTo>
                    <a:pt x="6363" y="1659"/>
                  </a:lnTo>
                  <a:cubicBezTo>
                    <a:pt x="6677" y="1345"/>
                    <a:pt x="7125" y="1211"/>
                    <a:pt x="7573" y="1211"/>
                  </a:cubicBezTo>
                  <a:close/>
                  <a:moveTo>
                    <a:pt x="10250" y="4222"/>
                  </a:moveTo>
                  <a:cubicBezTo>
                    <a:pt x="10206" y="4222"/>
                    <a:pt x="10163" y="4234"/>
                    <a:pt x="10127" y="4258"/>
                  </a:cubicBezTo>
                  <a:cubicBezTo>
                    <a:pt x="9948" y="4347"/>
                    <a:pt x="9858" y="4526"/>
                    <a:pt x="9948" y="4706"/>
                  </a:cubicBezTo>
                  <a:cubicBezTo>
                    <a:pt x="9948" y="4750"/>
                    <a:pt x="9993" y="4840"/>
                    <a:pt x="10037" y="4885"/>
                  </a:cubicBezTo>
                  <a:cubicBezTo>
                    <a:pt x="10261" y="5467"/>
                    <a:pt x="10351" y="6050"/>
                    <a:pt x="10396" y="6677"/>
                  </a:cubicBezTo>
                  <a:lnTo>
                    <a:pt x="9320" y="6677"/>
                  </a:lnTo>
                  <a:cubicBezTo>
                    <a:pt x="9141" y="6722"/>
                    <a:pt x="9007" y="6901"/>
                    <a:pt x="8962" y="7081"/>
                  </a:cubicBezTo>
                  <a:cubicBezTo>
                    <a:pt x="8962" y="7205"/>
                    <a:pt x="9073" y="7233"/>
                    <a:pt x="9171" y="7233"/>
                  </a:cubicBezTo>
                  <a:cubicBezTo>
                    <a:pt x="9250" y="7233"/>
                    <a:pt x="9320" y="7215"/>
                    <a:pt x="9320" y="7215"/>
                  </a:cubicBezTo>
                  <a:lnTo>
                    <a:pt x="10710" y="7215"/>
                  </a:lnTo>
                  <a:cubicBezTo>
                    <a:pt x="10639" y="7718"/>
                    <a:pt x="10499" y="8187"/>
                    <a:pt x="10303" y="8606"/>
                  </a:cubicBezTo>
                  <a:lnTo>
                    <a:pt x="10303" y="8606"/>
                  </a:lnTo>
                  <a:cubicBezTo>
                    <a:pt x="10748" y="7847"/>
                    <a:pt x="11023" y="7215"/>
                    <a:pt x="11023" y="7215"/>
                  </a:cubicBezTo>
                  <a:lnTo>
                    <a:pt x="11919" y="7215"/>
                  </a:lnTo>
                  <a:cubicBezTo>
                    <a:pt x="11919" y="7215"/>
                    <a:pt x="12097" y="7263"/>
                    <a:pt x="12278" y="7263"/>
                  </a:cubicBezTo>
                  <a:cubicBezTo>
                    <a:pt x="12398" y="7263"/>
                    <a:pt x="12520" y="7242"/>
                    <a:pt x="12592" y="7170"/>
                  </a:cubicBezTo>
                  <a:lnTo>
                    <a:pt x="14205" y="5557"/>
                  </a:lnTo>
                  <a:cubicBezTo>
                    <a:pt x="14339" y="5423"/>
                    <a:pt x="14384" y="5199"/>
                    <a:pt x="14205" y="5019"/>
                  </a:cubicBezTo>
                  <a:cubicBezTo>
                    <a:pt x="14138" y="4952"/>
                    <a:pt x="14048" y="4919"/>
                    <a:pt x="13958" y="4919"/>
                  </a:cubicBezTo>
                  <a:cubicBezTo>
                    <a:pt x="13869" y="4919"/>
                    <a:pt x="13779" y="4952"/>
                    <a:pt x="13712" y="5019"/>
                  </a:cubicBezTo>
                  <a:lnTo>
                    <a:pt x="12099" y="6677"/>
                  </a:lnTo>
                  <a:cubicBezTo>
                    <a:pt x="12076" y="6700"/>
                    <a:pt x="12043" y="6711"/>
                    <a:pt x="12015" y="6711"/>
                  </a:cubicBezTo>
                  <a:cubicBezTo>
                    <a:pt x="11987" y="6711"/>
                    <a:pt x="11964" y="6700"/>
                    <a:pt x="11964" y="6677"/>
                  </a:cubicBezTo>
                  <a:lnTo>
                    <a:pt x="11068" y="6677"/>
                  </a:lnTo>
                  <a:cubicBezTo>
                    <a:pt x="11068" y="5960"/>
                    <a:pt x="10934" y="5288"/>
                    <a:pt x="10665" y="4616"/>
                  </a:cubicBezTo>
                  <a:lnTo>
                    <a:pt x="10575" y="4437"/>
                  </a:lnTo>
                  <a:cubicBezTo>
                    <a:pt x="10510" y="4306"/>
                    <a:pt x="10372" y="4222"/>
                    <a:pt x="10250" y="4222"/>
                  </a:cubicBezTo>
                  <a:close/>
                  <a:moveTo>
                    <a:pt x="10303" y="8606"/>
                  </a:moveTo>
                  <a:cubicBezTo>
                    <a:pt x="10120" y="8918"/>
                    <a:pt x="9909" y="9251"/>
                    <a:pt x="9676" y="9571"/>
                  </a:cubicBezTo>
                  <a:lnTo>
                    <a:pt x="9676" y="9571"/>
                  </a:lnTo>
                  <a:cubicBezTo>
                    <a:pt x="9921" y="9294"/>
                    <a:pt x="10133" y="8969"/>
                    <a:pt x="10303" y="8606"/>
                  </a:cubicBezTo>
                  <a:close/>
                  <a:moveTo>
                    <a:pt x="7797" y="1"/>
                  </a:moveTo>
                  <a:cubicBezTo>
                    <a:pt x="7170" y="1"/>
                    <a:pt x="6542" y="270"/>
                    <a:pt x="6094" y="718"/>
                  </a:cubicBezTo>
                  <a:lnTo>
                    <a:pt x="6094" y="807"/>
                  </a:lnTo>
                  <a:cubicBezTo>
                    <a:pt x="6094" y="807"/>
                    <a:pt x="5736" y="494"/>
                    <a:pt x="5512" y="494"/>
                  </a:cubicBezTo>
                  <a:cubicBezTo>
                    <a:pt x="5332" y="494"/>
                    <a:pt x="5153" y="628"/>
                    <a:pt x="5512" y="807"/>
                  </a:cubicBezTo>
                  <a:lnTo>
                    <a:pt x="5512" y="2510"/>
                  </a:lnTo>
                  <a:cubicBezTo>
                    <a:pt x="4929" y="2286"/>
                    <a:pt x="4347" y="2196"/>
                    <a:pt x="3719" y="2152"/>
                  </a:cubicBezTo>
                  <a:cubicBezTo>
                    <a:pt x="1658" y="2152"/>
                    <a:pt x="0" y="4213"/>
                    <a:pt x="0" y="6767"/>
                  </a:cubicBezTo>
                  <a:cubicBezTo>
                    <a:pt x="0" y="9173"/>
                    <a:pt x="1471" y="11181"/>
                    <a:pt x="3365" y="11181"/>
                  </a:cubicBezTo>
                  <a:cubicBezTo>
                    <a:pt x="3482" y="11181"/>
                    <a:pt x="3600" y="11174"/>
                    <a:pt x="3719" y="11158"/>
                  </a:cubicBezTo>
                  <a:lnTo>
                    <a:pt x="7349" y="11158"/>
                  </a:lnTo>
                  <a:cubicBezTo>
                    <a:pt x="7406" y="11167"/>
                    <a:pt x="7463" y="11171"/>
                    <a:pt x="7519" y="11171"/>
                  </a:cubicBezTo>
                  <a:cubicBezTo>
                    <a:pt x="8295" y="11171"/>
                    <a:pt x="9060" y="10419"/>
                    <a:pt x="9676" y="9571"/>
                  </a:cubicBezTo>
                  <a:lnTo>
                    <a:pt x="9676" y="9571"/>
                  </a:lnTo>
                  <a:cubicBezTo>
                    <a:pt x="9122" y="10198"/>
                    <a:pt x="8399" y="10576"/>
                    <a:pt x="7618" y="10576"/>
                  </a:cubicBezTo>
                  <a:lnTo>
                    <a:pt x="3854" y="10576"/>
                  </a:lnTo>
                  <a:cubicBezTo>
                    <a:pt x="2106" y="10576"/>
                    <a:pt x="717" y="8739"/>
                    <a:pt x="717" y="6498"/>
                  </a:cubicBezTo>
                  <a:cubicBezTo>
                    <a:pt x="717" y="4258"/>
                    <a:pt x="2106" y="2465"/>
                    <a:pt x="3854" y="2465"/>
                  </a:cubicBezTo>
                  <a:cubicBezTo>
                    <a:pt x="4436" y="2465"/>
                    <a:pt x="4974" y="2644"/>
                    <a:pt x="5467" y="3003"/>
                  </a:cubicBezTo>
                  <a:cubicBezTo>
                    <a:pt x="5512" y="3182"/>
                    <a:pt x="5691" y="3272"/>
                    <a:pt x="5870" y="3272"/>
                  </a:cubicBezTo>
                  <a:lnTo>
                    <a:pt x="6184" y="3272"/>
                  </a:lnTo>
                  <a:cubicBezTo>
                    <a:pt x="6811" y="3272"/>
                    <a:pt x="7438" y="3003"/>
                    <a:pt x="7931" y="2555"/>
                  </a:cubicBezTo>
                  <a:lnTo>
                    <a:pt x="8021" y="2465"/>
                  </a:lnTo>
                  <a:cubicBezTo>
                    <a:pt x="8379" y="2510"/>
                    <a:pt x="8738" y="2689"/>
                    <a:pt x="9096" y="2913"/>
                  </a:cubicBezTo>
                  <a:cubicBezTo>
                    <a:pt x="9161" y="2962"/>
                    <a:pt x="9228" y="2983"/>
                    <a:pt x="9293" y="2983"/>
                  </a:cubicBezTo>
                  <a:cubicBezTo>
                    <a:pt x="9589" y="2983"/>
                    <a:pt x="9830" y="2551"/>
                    <a:pt x="9500" y="2331"/>
                  </a:cubicBezTo>
                  <a:cubicBezTo>
                    <a:pt x="9186" y="2107"/>
                    <a:pt x="8828" y="1927"/>
                    <a:pt x="8424" y="1793"/>
                  </a:cubicBezTo>
                  <a:cubicBezTo>
                    <a:pt x="8604" y="1390"/>
                    <a:pt x="8648" y="942"/>
                    <a:pt x="8604" y="494"/>
                  </a:cubicBezTo>
                  <a:cubicBezTo>
                    <a:pt x="8559" y="270"/>
                    <a:pt x="8379" y="45"/>
                    <a:pt x="81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58"/>
            <p:cNvSpPr/>
            <p:nvPr/>
          </p:nvSpPr>
          <p:spPr>
            <a:xfrm>
              <a:off x="6600850" y="2175194"/>
              <a:ext cx="51084" cy="12064"/>
            </a:xfrm>
            <a:custGeom>
              <a:avLst/>
              <a:gdLst/>
              <a:ahLst/>
              <a:cxnLst/>
              <a:rect l="l" t="t" r="r" b="b"/>
              <a:pathLst>
                <a:path w="2600" h="614" extrusionOk="0">
                  <a:moveTo>
                    <a:pt x="262" y="0"/>
                  </a:moveTo>
                  <a:cubicBezTo>
                    <a:pt x="120" y="0"/>
                    <a:pt x="1" y="147"/>
                    <a:pt x="1" y="293"/>
                  </a:cubicBezTo>
                  <a:cubicBezTo>
                    <a:pt x="1" y="453"/>
                    <a:pt x="144" y="614"/>
                    <a:pt x="303" y="614"/>
                  </a:cubicBezTo>
                  <a:cubicBezTo>
                    <a:pt x="321" y="614"/>
                    <a:pt x="340" y="612"/>
                    <a:pt x="359" y="607"/>
                  </a:cubicBezTo>
                  <a:lnTo>
                    <a:pt x="2241" y="607"/>
                  </a:lnTo>
                  <a:cubicBezTo>
                    <a:pt x="2260" y="612"/>
                    <a:pt x="2279" y="614"/>
                    <a:pt x="2298" y="614"/>
                  </a:cubicBezTo>
                  <a:cubicBezTo>
                    <a:pt x="2456" y="614"/>
                    <a:pt x="2600" y="453"/>
                    <a:pt x="2600" y="293"/>
                  </a:cubicBezTo>
                  <a:cubicBezTo>
                    <a:pt x="2600" y="147"/>
                    <a:pt x="2510" y="0"/>
                    <a:pt x="2355" y="0"/>
                  </a:cubicBezTo>
                  <a:cubicBezTo>
                    <a:pt x="2320" y="0"/>
                    <a:pt x="2282" y="8"/>
                    <a:pt x="2241" y="24"/>
                  </a:cubicBezTo>
                  <a:lnTo>
                    <a:pt x="359" y="24"/>
                  </a:lnTo>
                  <a:cubicBezTo>
                    <a:pt x="326" y="8"/>
                    <a:pt x="293" y="0"/>
                    <a:pt x="2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58"/>
            <p:cNvSpPr/>
            <p:nvPr/>
          </p:nvSpPr>
          <p:spPr>
            <a:xfrm>
              <a:off x="6600850" y="2196610"/>
              <a:ext cx="51084" cy="12535"/>
            </a:xfrm>
            <a:custGeom>
              <a:avLst/>
              <a:gdLst/>
              <a:ahLst/>
              <a:cxnLst/>
              <a:rect l="l" t="t" r="r" b="b"/>
              <a:pathLst>
                <a:path w="2600" h="638" extrusionOk="0">
                  <a:moveTo>
                    <a:pt x="215" y="1"/>
                  </a:moveTo>
                  <a:cubicBezTo>
                    <a:pt x="95" y="1"/>
                    <a:pt x="1" y="116"/>
                    <a:pt x="1" y="279"/>
                  </a:cubicBezTo>
                  <a:cubicBezTo>
                    <a:pt x="1" y="458"/>
                    <a:pt x="180" y="637"/>
                    <a:pt x="359" y="637"/>
                  </a:cubicBezTo>
                  <a:lnTo>
                    <a:pt x="2241" y="637"/>
                  </a:lnTo>
                  <a:cubicBezTo>
                    <a:pt x="2420" y="592"/>
                    <a:pt x="2600" y="458"/>
                    <a:pt x="2600" y="279"/>
                  </a:cubicBezTo>
                  <a:cubicBezTo>
                    <a:pt x="2600" y="116"/>
                    <a:pt x="2529" y="1"/>
                    <a:pt x="2405" y="1"/>
                  </a:cubicBezTo>
                  <a:cubicBezTo>
                    <a:pt x="2358" y="1"/>
                    <a:pt x="2303" y="18"/>
                    <a:pt x="2241" y="55"/>
                  </a:cubicBezTo>
                  <a:lnTo>
                    <a:pt x="359" y="55"/>
                  </a:lnTo>
                  <a:cubicBezTo>
                    <a:pt x="310" y="18"/>
                    <a:pt x="260" y="1"/>
                    <a:pt x="2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58"/>
            <p:cNvSpPr/>
            <p:nvPr/>
          </p:nvSpPr>
          <p:spPr>
            <a:xfrm>
              <a:off x="6600850" y="2218046"/>
              <a:ext cx="51084" cy="13105"/>
            </a:xfrm>
            <a:custGeom>
              <a:avLst/>
              <a:gdLst/>
              <a:ahLst/>
              <a:cxnLst/>
              <a:rect l="l" t="t" r="r" b="b"/>
              <a:pathLst>
                <a:path w="2600" h="667" extrusionOk="0">
                  <a:moveTo>
                    <a:pt x="191" y="1"/>
                  </a:moveTo>
                  <a:cubicBezTo>
                    <a:pt x="83" y="1"/>
                    <a:pt x="1" y="111"/>
                    <a:pt x="1" y="263"/>
                  </a:cubicBezTo>
                  <a:cubicBezTo>
                    <a:pt x="1" y="442"/>
                    <a:pt x="180" y="621"/>
                    <a:pt x="359" y="666"/>
                  </a:cubicBezTo>
                  <a:lnTo>
                    <a:pt x="2241" y="666"/>
                  </a:lnTo>
                  <a:cubicBezTo>
                    <a:pt x="2420" y="621"/>
                    <a:pt x="2555" y="442"/>
                    <a:pt x="2600" y="263"/>
                  </a:cubicBezTo>
                  <a:cubicBezTo>
                    <a:pt x="2600" y="111"/>
                    <a:pt x="2538" y="1"/>
                    <a:pt x="2429" y="1"/>
                  </a:cubicBezTo>
                  <a:cubicBezTo>
                    <a:pt x="2376" y="1"/>
                    <a:pt x="2313" y="26"/>
                    <a:pt x="2241" y="84"/>
                  </a:cubicBezTo>
                  <a:lnTo>
                    <a:pt x="359" y="84"/>
                  </a:lnTo>
                  <a:cubicBezTo>
                    <a:pt x="301" y="26"/>
                    <a:pt x="243" y="1"/>
                    <a:pt x="1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58"/>
            <p:cNvSpPr/>
            <p:nvPr/>
          </p:nvSpPr>
          <p:spPr>
            <a:xfrm>
              <a:off x="6376358" y="2341059"/>
              <a:ext cx="88925" cy="32713"/>
            </a:xfrm>
            <a:custGeom>
              <a:avLst/>
              <a:gdLst/>
              <a:ahLst/>
              <a:cxnLst/>
              <a:rect l="l" t="t" r="r" b="b"/>
              <a:pathLst>
                <a:path w="4526" h="1665" extrusionOk="0">
                  <a:moveTo>
                    <a:pt x="459" y="1"/>
                  </a:moveTo>
                  <a:cubicBezTo>
                    <a:pt x="188" y="1"/>
                    <a:pt x="4" y="213"/>
                    <a:pt x="45" y="499"/>
                  </a:cubicBezTo>
                  <a:lnTo>
                    <a:pt x="45" y="1172"/>
                  </a:lnTo>
                  <a:cubicBezTo>
                    <a:pt x="0" y="1440"/>
                    <a:pt x="224" y="1664"/>
                    <a:pt x="538" y="1664"/>
                  </a:cubicBezTo>
                  <a:lnTo>
                    <a:pt x="4033" y="1664"/>
                  </a:lnTo>
                  <a:cubicBezTo>
                    <a:pt x="4302" y="1664"/>
                    <a:pt x="4526" y="1440"/>
                    <a:pt x="4526" y="1172"/>
                  </a:cubicBezTo>
                  <a:lnTo>
                    <a:pt x="4526" y="499"/>
                  </a:lnTo>
                  <a:cubicBezTo>
                    <a:pt x="4526" y="213"/>
                    <a:pt x="4339" y="1"/>
                    <a:pt x="4101" y="1"/>
                  </a:cubicBezTo>
                  <a:cubicBezTo>
                    <a:pt x="4079" y="1"/>
                    <a:pt x="4056" y="3"/>
                    <a:pt x="4033" y="6"/>
                  </a:cubicBezTo>
                  <a:lnTo>
                    <a:pt x="538" y="6"/>
                  </a:lnTo>
                  <a:cubicBezTo>
                    <a:pt x="511" y="3"/>
                    <a:pt x="485" y="1"/>
                    <a:pt x="4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88" name="Google Shape;2788;p58"/>
          <p:cNvGrpSpPr/>
          <p:nvPr/>
        </p:nvGrpSpPr>
        <p:grpSpPr>
          <a:xfrm>
            <a:off x="2476826" y="2735678"/>
            <a:ext cx="493034" cy="473937"/>
            <a:chOff x="6166817" y="2725678"/>
            <a:chExt cx="493034" cy="473937"/>
          </a:xfrm>
        </p:grpSpPr>
        <p:sp>
          <p:nvSpPr>
            <p:cNvPr id="2789" name="Google Shape;2789;p58"/>
            <p:cNvSpPr/>
            <p:nvPr/>
          </p:nvSpPr>
          <p:spPr>
            <a:xfrm>
              <a:off x="6166817" y="2794582"/>
              <a:ext cx="416448" cy="357349"/>
            </a:xfrm>
            <a:custGeom>
              <a:avLst/>
              <a:gdLst/>
              <a:ahLst/>
              <a:cxnLst/>
              <a:rect l="l" t="t" r="r" b="b"/>
              <a:pathLst>
                <a:path w="21196" h="18188" extrusionOk="0">
                  <a:moveTo>
                    <a:pt x="8434" y="1605"/>
                  </a:moveTo>
                  <a:lnTo>
                    <a:pt x="8434" y="1605"/>
                  </a:lnTo>
                  <a:cubicBezTo>
                    <a:pt x="8103" y="1943"/>
                    <a:pt x="7774" y="2316"/>
                    <a:pt x="7484" y="2689"/>
                  </a:cubicBezTo>
                  <a:cubicBezTo>
                    <a:pt x="7125" y="3271"/>
                    <a:pt x="6767" y="3899"/>
                    <a:pt x="6498" y="4526"/>
                  </a:cubicBezTo>
                  <a:cubicBezTo>
                    <a:pt x="6139" y="4392"/>
                    <a:pt x="5781" y="4212"/>
                    <a:pt x="5467" y="4033"/>
                  </a:cubicBezTo>
                  <a:cubicBezTo>
                    <a:pt x="6256" y="2982"/>
                    <a:pt x="7259" y="2144"/>
                    <a:pt x="8434" y="1605"/>
                  </a:cubicBezTo>
                  <a:close/>
                  <a:moveTo>
                    <a:pt x="15729" y="1569"/>
                  </a:moveTo>
                  <a:lnTo>
                    <a:pt x="15729" y="1569"/>
                  </a:lnTo>
                  <a:cubicBezTo>
                    <a:pt x="16939" y="2106"/>
                    <a:pt x="17969" y="2958"/>
                    <a:pt x="18776" y="4033"/>
                  </a:cubicBezTo>
                  <a:lnTo>
                    <a:pt x="18821" y="4033"/>
                  </a:lnTo>
                  <a:cubicBezTo>
                    <a:pt x="18462" y="4212"/>
                    <a:pt x="18104" y="4392"/>
                    <a:pt x="17745" y="4526"/>
                  </a:cubicBezTo>
                  <a:cubicBezTo>
                    <a:pt x="17476" y="3899"/>
                    <a:pt x="17163" y="3271"/>
                    <a:pt x="16759" y="2734"/>
                  </a:cubicBezTo>
                  <a:cubicBezTo>
                    <a:pt x="16446" y="2286"/>
                    <a:pt x="16132" y="1882"/>
                    <a:pt x="15729" y="1569"/>
                  </a:cubicBezTo>
                  <a:close/>
                  <a:moveTo>
                    <a:pt x="10396" y="1076"/>
                  </a:moveTo>
                  <a:lnTo>
                    <a:pt x="10396" y="1076"/>
                  </a:lnTo>
                  <a:cubicBezTo>
                    <a:pt x="10038" y="1613"/>
                    <a:pt x="9769" y="2151"/>
                    <a:pt x="9545" y="2779"/>
                  </a:cubicBezTo>
                  <a:cubicBezTo>
                    <a:pt x="9411" y="3182"/>
                    <a:pt x="9276" y="3585"/>
                    <a:pt x="9186" y="4033"/>
                  </a:cubicBezTo>
                  <a:lnTo>
                    <a:pt x="9097" y="4033"/>
                  </a:lnTo>
                  <a:cubicBezTo>
                    <a:pt x="8514" y="4033"/>
                    <a:pt x="8021" y="4392"/>
                    <a:pt x="7797" y="4929"/>
                  </a:cubicBezTo>
                  <a:cubicBezTo>
                    <a:pt x="7573" y="4885"/>
                    <a:pt x="7349" y="4795"/>
                    <a:pt x="7170" y="4750"/>
                  </a:cubicBezTo>
                  <a:cubicBezTo>
                    <a:pt x="7753" y="3182"/>
                    <a:pt x="8918" y="1882"/>
                    <a:pt x="10396" y="1076"/>
                  </a:cubicBezTo>
                  <a:close/>
                  <a:moveTo>
                    <a:pt x="13802" y="1121"/>
                  </a:moveTo>
                  <a:lnTo>
                    <a:pt x="13802" y="1121"/>
                  </a:lnTo>
                  <a:cubicBezTo>
                    <a:pt x="15325" y="1882"/>
                    <a:pt x="16490" y="3182"/>
                    <a:pt x="17073" y="4795"/>
                  </a:cubicBezTo>
                  <a:cubicBezTo>
                    <a:pt x="16490" y="4974"/>
                    <a:pt x="15908" y="5109"/>
                    <a:pt x="15325" y="5198"/>
                  </a:cubicBezTo>
                  <a:cubicBezTo>
                    <a:pt x="15191" y="4392"/>
                    <a:pt x="14967" y="3585"/>
                    <a:pt x="14698" y="2779"/>
                  </a:cubicBezTo>
                  <a:cubicBezTo>
                    <a:pt x="14474" y="2196"/>
                    <a:pt x="14160" y="1658"/>
                    <a:pt x="13802" y="1121"/>
                  </a:cubicBezTo>
                  <a:close/>
                  <a:moveTo>
                    <a:pt x="12368" y="807"/>
                  </a:moveTo>
                  <a:cubicBezTo>
                    <a:pt x="13040" y="1031"/>
                    <a:pt x="13578" y="1838"/>
                    <a:pt x="14071" y="3047"/>
                  </a:cubicBezTo>
                  <a:cubicBezTo>
                    <a:pt x="14295" y="3764"/>
                    <a:pt x="14519" y="4526"/>
                    <a:pt x="14653" y="5333"/>
                  </a:cubicBezTo>
                  <a:cubicBezTo>
                    <a:pt x="13891" y="5422"/>
                    <a:pt x="13130" y="5467"/>
                    <a:pt x="12413" y="5467"/>
                  </a:cubicBezTo>
                  <a:lnTo>
                    <a:pt x="12413" y="4168"/>
                  </a:lnTo>
                  <a:cubicBezTo>
                    <a:pt x="12502" y="3988"/>
                    <a:pt x="12368" y="3809"/>
                    <a:pt x="12144" y="3809"/>
                  </a:cubicBezTo>
                  <a:cubicBezTo>
                    <a:pt x="11965" y="3809"/>
                    <a:pt x="11830" y="3988"/>
                    <a:pt x="11830" y="4168"/>
                  </a:cubicBezTo>
                  <a:lnTo>
                    <a:pt x="11830" y="5467"/>
                  </a:lnTo>
                  <a:cubicBezTo>
                    <a:pt x="11382" y="5467"/>
                    <a:pt x="10934" y="5422"/>
                    <a:pt x="10531" y="5422"/>
                  </a:cubicBezTo>
                  <a:cubicBezTo>
                    <a:pt x="10486" y="4929"/>
                    <a:pt x="10262" y="4526"/>
                    <a:pt x="9859" y="4302"/>
                  </a:cubicBezTo>
                  <a:cubicBezTo>
                    <a:pt x="9993" y="3854"/>
                    <a:pt x="10083" y="3406"/>
                    <a:pt x="10262" y="3047"/>
                  </a:cubicBezTo>
                  <a:cubicBezTo>
                    <a:pt x="10665" y="1838"/>
                    <a:pt x="11203" y="1031"/>
                    <a:pt x="11785" y="807"/>
                  </a:cubicBezTo>
                  <a:lnTo>
                    <a:pt x="11785" y="2062"/>
                  </a:lnTo>
                  <a:cubicBezTo>
                    <a:pt x="11785" y="2241"/>
                    <a:pt x="11920" y="2420"/>
                    <a:pt x="12099" y="2420"/>
                  </a:cubicBezTo>
                  <a:cubicBezTo>
                    <a:pt x="12323" y="2420"/>
                    <a:pt x="12458" y="2241"/>
                    <a:pt x="12368" y="2062"/>
                  </a:cubicBezTo>
                  <a:lnTo>
                    <a:pt x="12368" y="807"/>
                  </a:lnTo>
                  <a:close/>
                  <a:moveTo>
                    <a:pt x="9090" y="4763"/>
                  </a:moveTo>
                  <a:cubicBezTo>
                    <a:pt x="9265" y="4763"/>
                    <a:pt x="9444" y="4828"/>
                    <a:pt x="9590" y="4974"/>
                  </a:cubicBezTo>
                  <a:cubicBezTo>
                    <a:pt x="10038" y="5422"/>
                    <a:pt x="9724" y="6184"/>
                    <a:pt x="9097" y="6184"/>
                  </a:cubicBezTo>
                  <a:cubicBezTo>
                    <a:pt x="8694" y="6184"/>
                    <a:pt x="8380" y="5870"/>
                    <a:pt x="8380" y="5467"/>
                  </a:cubicBezTo>
                  <a:cubicBezTo>
                    <a:pt x="8380" y="5044"/>
                    <a:pt x="8727" y="4763"/>
                    <a:pt x="9090" y="4763"/>
                  </a:cubicBezTo>
                  <a:close/>
                  <a:moveTo>
                    <a:pt x="5064" y="4705"/>
                  </a:moveTo>
                  <a:cubicBezTo>
                    <a:pt x="5423" y="4929"/>
                    <a:pt x="5826" y="5109"/>
                    <a:pt x="6274" y="5243"/>
                  </a:cubicBezTo>
                  <a:cubicBezTo>
                    <a:pt x="5871" y="6408"/>
                    <a:pt x="5691" y="7618"/>
                    <a:pt x="5647" y="8828"/>
                  </a:cubicBezTo>
                  <a:lnTo>
                    <a:pt x="3765" y="8828"/>
                  </a:lnTo>
                  <a:cubicBezTo>
                    <a:pt x="3809" y="7349"/>
                    <a:pt x="4257" y="5960"/>
                    <a:pt x="5064" y="4705"/>
                  </a:cubicBezTo>
                  <a:close/>
                  <a:moveTo>
                    <a:pt x="6901" y="5512"/>
                  </a:moveTo>
                  <a:cubicBezTo>
                    <a:pt x="7170" y="5602"/>
                    <a:pt x="7394" y="5691"/>
                    <a:pt x="7663" y="5736"/>
                  </a:cubicBezTo>
                  <a:cubicBezTo>
                    <a:pt x="7753" y="6318"/>
                    <a:pt x="8156" y="6767"/>
                    <a:pt x="8694" y="6901"/>
                  </a:cubicBezTo>
                  <a:cubicBezTo>
                    <a:pt x="8649" y="7528"/>
                    <a:pt x="8604" y="8156"/>
                    <a:pt x="8604" y="8828"/>
                  </a:cubicBezTo>
                  <a:lnTo>
                    <a:pt x="6364" y="8828"/>
                  </a:lnTo>
                  <a:cubicBezTo>
                    <a:pt x="6364" y="7708"/>
                    <a:pt x="6543" y="6587"/>
                    <a:pt x="6901" y="5512"/>
                  </a:cubicBezTo>
                  <a:close/>
                  <a:moveTo>
                    <a:pt x="10396" y="6184"/>
                  </a:moveTo>
                  <a:cubicBezTo>
                    <a:pt x="10844" y="6229"/>
                    <a:pt x="11337" y="6274"/>
                    <a:pt x="11830" y="6274"/>
                  </a:cubicBezTo>
                  <a:lnTo>
                    <a:pt x="11830" y="7797"/>
                  </a:lnTo>
                  <a:cubicBezTo>
                    <a:pt x="11337" y="7932"/>
                    <a:pt x="10934" y="8335"/>
                    <a:pt x="10800" y="8828"/>
                  </a:cubicBezTo>
                  <a:lnTo>
                    <a:pt x="9366" y="8828"/>
                  </a:lnTo>
                  <a:cubicBezTo>
                    <a:pt x="9366" y="8200"/>
                    <a:pt x="9411" y="7573"/>
                    <a:pt x="9455" y="6946"/>
                  </a:cubicBezTo>
                  <a:cubicBezTo>
                    <a:pt x="9859" y="6856"/>
                    <a:pt x="10217" y="6587"/>
                    <a:pt x="10396" y="6184"/>
                  </a:cubicBezTo>
                  <a:close/>
                  <a:moveTo>
                    <a:pt x="14608" y="6094"/>
                  </a:moveTo>
                  <a:cubicBezTo>
                    <a:pt x="14743" y="6991"/>
                    <a:pt x="14788" y="7932"/>
                    <a:pt x="14832" y="8828"/>
                  </a:cubicBezTo>
                  <a:lnTo>
                    <a:pt x="13354" y="8828"/>
                  </a:lnTo>
                  <a:cubicBezTo>
                    <a:pt x="13264" y="8335"/>
                    <a:pt x="12861" y="7932"/>
                    <a:pt x="12368" y="7797"/>
                  </a:cubicBezTo>
                  <a:lnTo>
                    <a:pt x="12368" y="6274"/>
                  </a:lnTo>
                  <a:cubicBezTo>
                    <a:pt x="13130" y="6274"/>
                    <a:pt x="13847" y="6229"/>
                    <a:pt x="14608" y="6094"/>
                  </a:cubicBezTo>
                  <a:close/>
                  <a:moveTo>
                    <a:pt x="17342" y="5512"/>
                  </a:moveTo>
                  <a:cubicBezTo>
                    <a:pt x="17655" y="6587"/>
                    <a:pt x="17835" y="7708"/>
                    <a:pt x="17880" y="8828"/>
                  </a:cubicBezTo>
                  <a:lnTo>
                    <a:pt x="15639" y="8828"/>
                  </a:lnTo>
                  <a:cubicBezTo>
                    <a:pt x="15639" y="7887"/>
                    <a:pt x="15549" y="6946"/>
                    <a:pt x="15415" y="6005"/>
                  </a:cubicBezTo>
                  <a:cubicBezTo>
                    <a:pt x="16087" y="5870"/>
                    <a:pt x="16714" y="5736"/>
                    <a:pt x="17342" y="5512"/>
                  </a:cubicBezTo>
                  <a:close/>
                  <a:moveTo>
                    <a:pt x="19179" y="4750"/>
                  </a:moveTo>
                  <a:cubicBezTo>
                    <a:pt x="19986" y="5960"/>
                    <a:pt x="20434" y="7394"/>
                    <a:pt x="20478" y="8828"/>
                  </a:cubicBezTo>
                  <a:lnTo>
                    <a:pt x="18596" y="8828"/>
                  </a:lnTo>
                  <a:cubicBezTo>
                    <a:pt x="18552" y="7618"/>
                    <a:pt x="18372" y="6453"/>
                    <a:pt x="17969" y="5288"/>
                  </a:cubicBezTo>
                  <a:cubicBezTo>
                    <a:pt x="18417" y="5153"/>
                    <a:pt x="18821" y="4929"/>
                    <a:pt x="19179" y="4750"/>
                  </a:cubicBezTo>
                  <a:close/>
                  <a:moveTo>
                    <a:pt x="12123" y="8393"/>
                  </a:moveTo>
                  <a:cubicBezTo>
                    <a:pt x="12292" y="8393"/>
                    <a:pt x="12461" y="8458"/>
                    <a:pt x="12592" y="8604"/>
                  </a:cubicBezTo>
                  <a:cubicBezTo>
                    <a:pt x="13040" y="9007"/>
                    <a:pt x="12726" y="9769"/>
                    <a:pt x="12099" y="9769"/>
                  </a:cubicBezTo>
                  <a:cubicBezTo>
                    <a:pt x="11741" y="9769"/>
                    <a:pt x="11427" y="9455"/>
                    <a:pt x="11427" y="9097"/>
                  </a:cubicBezTo>
                  <a:cubicBezTo>
                    <a:pt x="11427" y="8673"/>
                    <a:pt x="11774" y="8393"/>
                    <a:pt x="12123" y="8393"/>
                  </a:cubicBezTo>
                  <a:close/>
                  <a:moveTo>
                    <a:pt x="10800" y="9366"/>
                  </a:moveTo>
                  <a:cubicBezTo>
                    <a:pt x="10934" y="9858"/>
                    <a:pt x="11337" y="10262"/>
                    <a:pt x="11830" y="10396"/>
                  </a:cubicBezTo>
                  <a:lnTo>
                    <a:pt x="11830" y="11964"/>
                  </a:lnTo>
                  <a:lnTo>
                    <a:pt x="11785" y="11964"/>
                  </a:lnTo>
                  <a:cubicBezTo>
                    <a:pt x="11068" y="11964"/>
                    <a:pt x="10307" y="12009"/>
                    <a:pt x="9545" y="12144"/>
                  </a:cubicBezTo>
                  <a:cubicBezTo>
                    <a:pt x="9455" y="11203"/>
                    <a:pt x="9366" y="10307"/>
                    <a:pt x="9366" y="9366"/>
                  </a:cubicBezTo>
                  <a:close/>
                  <a:moveTo>
                    <a:pt x="14832" y="9410"/>
                  </a:moveTo>
                  <a:cubicBezTo>
                    <a:pt x="14832" y="10307"/>
                    <a:pt x="14743" y="11203"/>
                    <a:pt x="14608" y="12144"/>
                  </a:cubicBezTo>
                  <a:cubicBezTo>
                    <a:pt x="13891" y="12009"/>
                    <a:pt x="13130" y="11964"/>
                    <a:pt x="12368" y="11964"/>
                  </a:cubicBezTo>
                  <a:lnTo>
                    <a:pt x="12368" y="10396"/>
                  </a:lnTo>
                  <a:cubicBezTo>
                    <a:pt x="12861" y="10262"/>
                    <a:pt x="13264" y="9858"/>
                    <a:pt x="13354" y="9410"/>
                  </a:cubicBezTo>
                  <a:close/>
                  <a:moveTo>
                    <a:pt x="8604" y="9366"/>
                  </a:moveTo>
                  <a:cubicBezTo>
                    <a:pt x="8604" y="10351"/>
                    <a:pt x="8694" y="11292"/>
                    <a:pt x="8828" y="12233"/>
                  </a:cubicBezTo>
                  <a:cubicBezTo>
                    <a:pt x="8559" y="12278"/>
                    <a:pt x="8245" y="12323"/>
                    <a:pt x="8021" y="12413"/>
                  </a:cubicBezTo>
                  <a:cubicBezTo>
                    <a:pt x="7797" y="11920"/>
                    <a:pt x="7304" y="11606"/>
                    <a:pt x="6767" y="11606"/>
                  </a:cubicBezTo>
                  <a:lnTo>
                    <a:pt x="6632" y="11606"/>
                  </a:lnTo>
                  <a:cubicBezTo>
                    <a:pt x="6498" y="10844"/>
                    <a:pt x="6364" y="10127"/>
                    <a:pt x="6364" y="9366"/>
                  </a:cubicBezTo>
                  <a:close/>
                  <a:moveTo>
                    <a:pt x="17880" y="9410"/>
                  </a:moveTo>
                  <a:cubicBezTo>
                    <a:pt x="17880" y="10531"/>
                    <a:pt x="17655" y="11651"/>
                    <a:pt x="17342" y="12726"/>
                  </a:cubicBezTo>
                  <a:cubicBezTo>
                    <a:pt x="16714" y="12502"/>
                    <a:pt x="16087" y="12368"/>
                    <a:pt x="15460" y="12233"/>
                  </a:cubicBezTo>
                  <a:cubicBezTo>
                    <a:pt x="15549" y="11292"/>
                    <a:pt x="15639" y="10351"/>
                    <a:pt x="15639" y="9410"/>
                  </a:cubicBezTo>
                  <a:close/>
                  <a:moveTo>
                    <a:pt x="5647" y="9366"/>
                  </a:moveTo>
                  <a:cubicBezTo>
                    <a:pt x="5647" y="10217"/>
                    <a:pt x="5781" y="11023"/>
                    <a:pt x="5960" y="11830"/>
                  </a:cubicBezTo>
                  <a:cubicBezTo>
                    <a:pt x="5467" y="12144"/>
                    <a:pt x="5243" y="12771"/>
                    <a:pt x="5378" y="13354"/>
                  </a:cubicBezTo>
                  <a:lnTo>
                    <a:pt x="5064" y="13533"/>
                  </a:lnTo>
                  <a:cubicBezTo>
                    <a:pt x="4257" y="12278"/>
                    <a:pt x="3809" y="10844"/>
                    <a:pt x="3765" y="9366"/>
                  </a:cubicBezTo>
                  <a:close/>
                  <a:moveTo>
                    <a:pt x="20478" y="9410"/>
                  </a:moveTo>
                  <a:cubicBezTo>
                    <a:pt x="20434" y="10889"/>
                    <a:pt x="19986" y="12278"/>
                    <a:pt x="19179" y="13533"/>
                  </a:cubicBezTo>
                  <a:cubicBezTo>
                    <a:pt x="18776" y="13354"/>
                    <a:pt x="18372" y="13130"/>
                    <a:pt x="17969" y="12995"/>
                  </a:cubicBezTo>
                  <a:cubicBezTo>
                    <a:pt x="18372" y="11830"/>
                    <a:pt x="18552" y="10620"/>
                    <a:pt x="18596" y="9410"/>
                  </a:cubicBezTo>
                  <a:close/>
                  <a:moveTo>
                    <a:pt x="6767" y="12401"/>
                  </a:moveTo>
                  <a:cubicBezTo>
                    <a:pt x="7103" y="12401"/>
                    <a:pt x="7439" y="12614"/>
                    <a:pt x="7484" y="13040"/>
                  </a:cubicBezTo>
                  <a:cubicBezTo>
                    <a:pt x="7529" y="13555"/>
                    <a:pt x="7148" y="13813"/>
                    <a:pt x="6767" y="13813"/>
                  </a:cubicBezTo>
                  <a:cubicBezTo>
                    <a:pt x="6386" y="13813"/>
                    <a:pt x="6005" y="13555"/>
                    <a:pt x="6050" y="13040"/>
                  </a:cubicBezTo>
                  <a:cubicBezTo>
                    <a:pt x="6095" y="12614"/>
                    <a:pt x="6431" y="12401"/>
                    <a:pt x="6767" y="12401"/>
                  </a:cubicBezTo>
                  <a:close/>
                  <a:moveTo>
                    <a:pt x="5736" y="14026"/>
                  </a:moveTo>
                  <a:cubicBezTo>
                    <a:pt x="6005" y="14295"/>
                    <a:pt x="6364" y="14429"/>
                    <a:pt x="6722" y="14474"/>
                  </a:cubicBezTo>
                  <a:lnTo>
                    <a:pt x="6856" y="14474"/>
                  </a:lnTo>
                  <a:cubicBezTo>
                    <a:pt x="7080" y="14787"/>
                    <a:pt x="7260" y="15146"/>
                    <a:pt x="7484" y="15460"/>
                  </a:cubicBezTo>
                  <a:cubicBezTo>
                    <a:pt x="7797" y="15908"/>
                    <a:pt x="8111" y="16266"/>
                    <a:pt x="8514" y="16625"/>
                  </a:cubicBezTo>
                  <a:cubicBezTo>
                    <a:pt x="7304" y="16087"/>
                    <a:pt x="6274" y="15236"/>
                    <a:pt x="5467" y="14160"/>
                  </a:cubicBezTo>
                  <a:cubicBezTo>
                    <a:pt x="5557" y="14115"/>
                    <a:pt x="5647" y="14070"/>
                    <a:pt x="5736" y="14026"/>
                  </a:cubicBezTo>
                  <a:close/>
                  <a:moveTo>
                    <a:pt x="17745" y="13667"/>
                  </a:moveTo>
                  <a:cubicBezTo>
                    <a:pt x="18104" y="13846"/>
                    <a:pt x="18417" y="13981"/>
                    <a:pt x="18776" y="14205"/>
                  </a:cubicBezTo>
                  <a:cubicBezTo>
                    <a:pt x="17969" y="15236"/>
                    <a:pt x="16939" y="16087"/>
                    <a:pt x="15729" y="16669"/>
                  </a:cubicBezTo>
                  <a:cubicBezTo>
                    <a:pt x="16087" y="16311"/>
                    <a:pt x="16446" y="15908"/>
                    <a:pt x="16759" y="15504"/>
                  </a:cubicBezTo>
                  <a:cubicBezTo>
                    <a:pt x="17118" y="14922"/>
                    <a:pt x="17476" y="14339"/>
                    <a:pt x="17745" y="13667"/>
                  </a:cubicBezTo>
                  <a:close/>
                  <a:moveTo>
                    <a:pt x="8918" y="12995"/>
                  </a:moveTo>
                  <a:cubicBezTo>
                    <a:pt x="9052" y="13802"/>
                    <a:pt x="9276" y="14608"/>
                    <a:pt x="9590" y="15370"/>
                  </a:cubicBezTo>
                  <a:cubicBezTo>
                    <a:pt x="9769" y="15997"/>
                    <a:pt x="10083" y="16535"/>
                    <a:pt x="10441" y="17073"/>
                  </a:cubicBezTo>
                  <a:cubicBezTo>
                    <a:pt x="9186" y="16445"/>
                    <a:pt x="8156" y="15460"/>
                    <a:pt x="7573" y="14205"/>
                  </a:cubicBezTo>
                  <a:lnTo>
                    <a:pt x="7529" y="14205"/>
                  </a:lnTo>
                  <a:cubicBezTo>
                    <a:pt x="7887" y="13936"/>
                    <a:pt x="8111" y="13578"/>
                    <a:pt x="8156" y="13130"/>
                  </a:cubicBezTo>
                  <a:cubicBezTo>
                    <a:pt x="8380" y="13085"/>
                    <a:pt x="8649" y="13040"/>
                    <a:pt x="8918" y="12995"/>
                  </a:cubicBezTo>
                  <a:close/>
                  <a:moveTo>
                    <a:pt x="12368" y="12771"/>
                  </a:moveTo>
                  <a:cubicBezTo>
                    <a:pt x="13085" y="12771"/>
                    <a:pt x="13802" y="12816"/>
                    <a:pt x="14519" y="12905"/>
                  </a:cubicBezTo>
                  <a:cubicBezTo>
                    <a:pt x="14429" y="13443"/>
                    <a:pt x="14295" y="13936"/>
                    <a:pt x="14160" y="14474"/>
                  </a:cubicBezTo>
                  <a:cubicBezTo>
                    <a:pt x="14071" y="14653"/>
                    <a:pt x="14205" y="14832"/>
                    <a:pt x="14384" y="14877"/>
                  </a:cubicBezTo>
                  <a:cubicBezTo>
                    <a:pt x="14424" y="14897"/>
                    <a:pt x="14465" y="14906"/>
                    <a:pt x="14506" y="14906"/>
                  </a:cubicBezTo>
                  <a:cubicBezTo>
                    <a:pt x="14653" y="14906"/>
                    <a:pt x="14798" y="14793"/>
                    <a:pt x="14832" y="14653"/>
                  </a:cubicBezTo>
                  <a:cubicBezTo>
                    <a:pt x="14967" y="14115"/>
                    <a:pt x="15101" y="13578"/>
                    <a:pt x="15191" y="13040"/>
                  </a:cubicBezTo>
                  <a:cubicBezTo>
                    <a:pt x="15773" y="13130"/>
                    <a:pt x="16356" y="13264"/>
                    <a:pt x="16939" y="13443"/>
                  </a:cubicBezTo>
                  <a:cubicBezTo>
                    <a:pt x="16356" y="15011"/>
                    <a:pt x="15236" y="16311"/>
                    <a:pt x="13712" y="17073"/>
                  </a:cubicBezTo>
                  <a:cubicBezTo>
                    <a:pt x="13847" y="16893"/>
                    <a:pt x="13981" y="16714"/>
                    <a:pt x="14071" y="16490"/>
                  </a:cubicBezTo>
                  <a:cubicBezTo>
                    <a:pt x="14251" y="16220"/>
                    <a:pt x="14008" y="15969"/>
                    <a:pt x="13760" y="15969"/>
                  </a:cubicBezTo>
                  <a:cubicBezTo>
                    <a:pt x="13639" y="15969"/>
                    <a:pt x="13517" y="16029"/>
                    <a:pt x="13443" y="16177"/>
                  </a:cubicBezTo>
                  <a:cubicBezTo>
                    <a:pt x="13219" y="16669"/>
                    <a:pt x="12816" y="17073"/>
                    <a:pt x="12368" y="17342"/>
                  </a:cubicBezTo>
                  <a:lnTo>
                    <a:pt x="12368" y="12771"/>
                  </a:lnTo>
                  <a:close/>
                  <a:moveTo>
                    <a:pt x="11830" y="12771"/>
                  </a:moveTo>
                  <a:lnTo>
                    <a:pt x="11830" y="17431"/>
                  </a:lnTo>
                  <a:cubicBezTo>
                    <a:pt x="11248" y="17162"/>
                    <a:pt x="10710" y="16356"/>
                    <a:pt x="10262" y="15146"/>
                  </a:cubicBezTo>
                  <a:cubicBezTo>
                    <a:pt x="9993" y="14384"/>
                    <a:pt x="9769" y="13667"/>
                    <a:pt x="9635" y="12905"/>
                  </a:cubicBezTo>
                  <a:cubicBezTo>
                    <a:pt x="10352" y="12816"/>
                    <a:pt x="11068" y="12771"/>
                    <a:pt x="11830" y="12771"/>
                  </a:cubicBezTo>
                  <a:close/>
                  <a:moveTo>
                    <a:pt x="12144" y="0"/>
                  </a:moveTo>
                  <a:cubicBezTo>
                    <a:pt x="4033" y="0"/>
                    <a:pt x="1" y="9769"/>
                    <a:pt x="5691" y="15504"/>
                  </a:cubicBezTo>
                  <a:cubicBezTo>
                    <a:pt x="7545" y="17358"/>
                    <a:pt x="9821" y="18187"/>
                    <a:pt x="12052" y="18187"/>
                  </a:cubicBezTo>
                  <a:cubicBezTo>
                    <a:pt x="16722" y="18187"/>
                    <a:pt x="21195" y="14555"/>
                    <a:pt x="21195" y="9097"/>
                  </a:cubicBezTo>
                  <a:cubicBezTo>
                    <a:pt x="21195" y="4078"/>
                    <a:pt x="17118" y="45"/>
                    <a:pt x="121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58"/>
            <p:cNvSpPr/>
            <p:nvPr/>
          </p:nvSpPr>
          <p:spPr>
            <a:xfrm>
              <a:off x="6180020" y="2995143"/>
              <a:ext cx="16759" cy="23950"/>
            </a:xfrm>
            <a:custGeom>
              <a:avLst/>
              <a:gdLst/>
              <a:ahLst/>
              <a:cxnLst/>
              <a:rect l="l" t="t" r="r" b="b"/>
              <a:pathLst>
                <a:path w="853" h="1219" extrusionOk="0">
                  <a:moveTo>
                    <a:pt x="428" y="0"/>
                  </a:moveTo>
                  <a:cubicBezTo>
                    <a:pt x="405" y="0"/>
                    <a:pt x="382" y="3"/>
                    <a:pt x="359" y="9"/>
                  </a:cubicBezTo>
                  <a:cubicBezTo>
                    <a:pt x="135" y="9"/>
                    <a:pt x="1" y="188"/>
                    <a:pt x="46" y="367"/>
                  </a:cubicBezTo>
                  <a:cubicBezTo>
                    <a:pt x="46" y="591"/>
                    <a:pt x="90" y="771"/>
                    <a:pt x="135" y="950"/>
                  </a:cubicBezTo>
                  <a:cubicBezTo>
                    <a:pt x="135" y="1129"/>
                    <a:pt x="314" y="1219"/>
                    <a:pt x="494" y="1219"/>
                  </a:cubicBezTo>
                  <a:lnTo>
                    <a:pt x="538" y="1219"/>
                  </a:lnTo>
                  <a:cubicBezTo>
                    <a:pt x="718" y="1219"/>
                    <a:pt x="852" y="1040"/>
                    <a:pt x="807" y="860"/>
                  </a:cubicBezTo>
                  <a:cubicBezTo>
                    <a:pt x="807" y="681"/>
                    <a:pt x="762" y="502"/>
                    <a:pt x="718" y="323"/>
                  </a:cubicBezTo>
                  <a:cubicBezTo>
                    <a:pt x="718" y="127"/>
                    <a:pt x="582" y="0"/>
                    <a:pt x="4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58"/>
            <p:cNvSpPr/>
            <p:nvPr/>
          </p:nvSpPr>
          <p:spPr>
            <a:xfrm>
              <a:off x="6188390" y="3037209"/>
              <a:ext cx="21593" cy="25031"/>
            </a:xfrm>
            <a:custGeom>
              <a:avLst/>
              <a:gdLst/>
              <a:ahLst/>
              <a:cxnLst/>
              <a:rect l="l" t="t" r="r" b="b"/>
              <a:pathLst>
                <a:path w="1099" h="1274" extrusionOk="0">
                  <a:moveTo>
                    <a:pt x="465" y="1"/>
                  </a:moveTo>
                  <a:cubicBezTo>
                    <a:pt x="238" y="1"/>
                    <a:pt x="1" y="204"/>
                    <a:pt x="112" y="512"/>
                  </a:cubicBezTo>
                  <a:cubicBezTo>
                    <a:pt x="202" y="691"/>
                    <a:pt x="247" y="870"/>
                    <a:pt x="336" y="1049"/>
                  </a:cubicBezTo>
                  <a:cubicBezTo>
                    <a:pt x="381" y="1184"/>
                    <a:pt x="516" y="1273"/>
                    <a:pt x="650" y="1273"/>
                  </a:cubicBezTo>
                  <a:lnTo>
                    <a:pt x="785" y="1273"/>
                  </a:lnTo>
                  <a:cubicBezTo>
                    <a:pt x="1009" y="1184"/>
                    <a:pt x="1098" y="960"/>
                    <a:pt x="1009" y="781"/>
                  </a:cubicBezTo>
                  <a:cubicBezTo>
                    <a:pt x="919" y="601"/>
                    <a:pt x="874" y="422"/>
                    <a:pt x="785" y="243"/>
                  </a:cubicBezTo>
                  <a:cubicBezTo>
                    <a:pt x="734" y="74"/>
                    <a:pt x="601" y="1"/>
                    <a:pt x="4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58"/>
            <p:cNvSpPr/>
            <p:nvPr/>
          </p:nvSpPr>
          <p:spPr>
            <a:xfrm>
              <a:off x="6195876" y="2868535"/>
              <a:ext cx="20257" cy="23793"/>
            </a:xfrm>
            <a:custGeom>
              <a:avLst/>
              <a:gdLst/>
              <a:ahLst/>
              <a:cxnLst/>
              <a:rect l="l" t="t" r="r" b="b"/>
              <a:pathLst>
                <a:path w="1031" h="1211" extrusionOk="0">
                  <a:moveTo>
                    <a:pt x="619" y="0"/>
                  </a:moveTo>
                  <a:cubicBezTo>
                    <a:pt x="493" y="0"/>
                    <a:pt x="374" y="60"/>
                    <a:pt x="314" y="180"/>
                  </a:cubicBezTo>
                  <a:cubicBezTo>
                    <a:pt x="269" y="359"/>
                    <a:pt x="180" y="538"/>
                    <a:pt x="90" y="717"/>
                  </a:cubicBezTo>
                  <a:cubicBezTo>
                    <a:pt x="0" y="897"/>
                    <a:pt x="90" y="1076"/>
                    <a:pt x="269" y="1165"/>
                  </a:cubicBezTo>
                  <a:cubicBezTo>
                    <a:pt x="314" y="1210"/>
                    <a:pt x="359" y="1210"/>
                    <a:pt x="404" y="1210"/>
                  </a:cubicBezTo>
                  <a:cubicBezTo>
                    <a:pt x="538" y="1210"/>
                    <a:pt x="672" y="1121"/>
                    <a:pt x="717" y="986"/>
                  </a:cubicBezTo>
                  <a:cubicBezTo>
                    <a:pt x="807" y="807"/>
                    <a:pt x="896" y="672"/>
                    <a:pt x="986" y="493"/>
                  </a:cubicBezTo>
                  <a:cubicBezTo>
                    <a:pt x="1031" y="314"/>
                    <a:pt x="986" y="90"/>
                    <a:pt x="807" y="45"/>
                  </a:cubicBezTo>
                  <a:cubicBezTo>
                    <a:pt x="747" y="15"/>
                    <a:pt x="682" y="0"/>
                    <a:pt x="6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58"/>
            <p:cNvSpPr/>
            <p:nvPr/>
          </p:nvSpPr>
          <p:spPr>
            <a:xfrm>
              <a:off x="6277747" y="2775209"/>
              <a:ext cx="27310" cy="19392"/>
            </a:xfrm>
            <a:custGeom>
              <a:avLst/>
              <a:gdLst/>
              <a:ahLst/>
              <a:cxnLst/>
              <a:rect l="l" t="t" r="r" b="b"/>
              <a:pathLst>
                <a:path w="1390" h="987" extrusionOk="0">
                  <a:moveTo>
                    <a:pt x="985" y="1"/>
                  </a:moveTo>
                  <a:cubicBezTo>
                    <a:pt x="927" y="1"/>
                    <a:pt x="867" y="15"/>
                    <a:pt x="807" y="45"/>
                  </a:cubicBezTo>
                  <a:lnTo>
                    <a:pt x="314" y="359"/>
                  </a:lnTo>
                  <a:cubicBezTo>
                    <a:pt x="1" y="538"/>
                    <a:pt x="135" y="986"/>
                    <a:pt x="493" y="986"/>
                  </a:cubicBezTo>
                  <a:cubicBezTo>
                    <a:pt x="538" y="986"/>
                    <a:pt x="628" y="986"/>
                    <a:pt x="673" y="942"/>
                  </a:cubicBezTo>
                  <a:cubicBezTo>
                    <a:pt x="852" y="852"/>
                    <a:pt x="986" y="762"/>
                    <a:pt x="1166" y="673"/>
                  </a:cubicBezTo>
                  <a:cubicBezTo>
                    <a:pt x="1300" y="583"/>
                    <a:pt x="1390" y="359"/>
                    <a:pt x="1300" y="180"/>
                  </a:cubicBezTo>
                  <a:cubicBezTo>
                    <a:pt x="1210" y="60"/>
                    <a:pt x="1101" y="1"/>
                    <a:pt x="9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58"/>
            <p:cNvSpPr/>
            <p:nvPr/>
          </p:nvSpPr>
          <p:spPr>
            <a:xfrm>
              <a:off x="6207311" y="3077191"/>
              <a:ext cx="23734" cy="23931"/>
            </a:xfrm>
            <a:custGeom>
              <a:avLst/>
              <a:gdLst/>
              <a:ahLst/>
              <a:cxnLst/>
              <a:rect l="l" t="t" r="r" b="b"/>
              <a:pathLst>
                <a:path w="1208" h="1218" extrusionOk="0">
                  <a:moveTo>
                    <a:pt x="412" y="0"/>
                  </a:moveTo>
                  <a:cubicBezTo>
                    <a:pt x="349" y="0"/>
                    <a:pt x="285" y="15"/>
                    <a:pt x="225" y="45"/>
                  </a:cubicBezTo>
                  <a:cubicBezTo>
                    <a:pt x="46" y="135"/>
                    <a:pt x="1" y="359"/>
                    <a:pt x="90" y="538"/>
                  </a:cubicBezTo>
                  <a:cubicBezTo>
                    <a:pt x="180" y="717"/>
                    <a:pt x="314" y="852"/>
                    <a:pt x="404" y="1031"/>
                  </a:cubicBezTo>
                  <a:cubicBezTo>
                    <a:pt x="484" y="1163"/>
                    <a:pt x="595" y="1218"/>
                    <a:pt x="703" y="1218"/>
                  </a:cubicBezTo>
                  <a:cubicBezTo>
                    <a:pt x="962" y="1218"/>
                    <a:pt x="1207" y="911"/>
                    <a:pt x="987" y="627"/>
                  </a:cubicBezTo>
                  <a:lnTo>
                    <a:pt x="1031" y="627"/>
                  </a:lnTo>
                  <a:cubicBezTo>
                    <a:pt x="897" y="493"/>
                    <a:pt x="807" y="314"/>
                    <a:pt x="718" y="179"/>
                  </a:cubicBezTo>
                  <a:cubicBezTo>
                    <a:pt x="658" y="60"/>
                    <a:pt x="539" y="0"/>
                    <a:pt x="4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58"/>
            <p:cNvSpPr/>
            <p:nvPr/>
          </p:nvSpPr>
          <p:spPr>
            <a:xfrm>
              <a:off x="6179136" y="2953923"/>
              <a:ext cx="14107" cy="24677"/>
            </a:xfrm>
            <a:custGeom>
              <a:avLst/>
              <a:gdLst/>
              <a:ahLst/>
              <a:cxnLst/>
              <a:rect l="l" t="t" r="r" b="b"/>
              <a:pathLst>
                <a:path w="718" h="1256" extrusionOk="0">
                  <a:moveTo>
                    <a:pt x="359" y="1"/>
                  </a:moveTo>
                  <a:cubicBezTo>
                    <a:pt x="180" y="1"/>
                    <a:pt x="1" y="135"/>
                    <a:pt x="1" y="359"/>
                  </a:cubicBezTo>
                  <a:lnTo>
                    <a:pt x="1" y="897"/>
                  </a:lnTo>
                  <a:cubicBezTo>
                    <a:pt x="1" y="1076"/>
                    <a:pt x="135" y="1256"/>
                    <a:pt x="359" y="1256"/>
                  </a:cubicBezTo>
                  <a:cubicBezTo>
                    <a:pt x="539" y="1256"/>
                    <a:pt x="718" y="1121"/>
                    <a:pt x="718" y="897"/>
                  </a:cubicBezTo>
                  <a:lnTo>
                    <a:pt x="718" y="359"/>
                  </a:lnTo>
                  <a:cubicBezTo>
                    <a:pt x="673" y="180"/>
                    <a:pt x="539" y="1"/>
                    <a:pt x="3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58"/>
            <p:cNvSpPr/>
            <p:nvPr/>
          </p:nvSpPr>
          <p:spPr>
            <a:xfrm>
              <a:off x="6182673" y="2909343"/>
              <a:ext cx="17624" cy="24363"/>
            </a:xfrm>
            <a:custGeom>
              <a:avLst/>
              <a:gdLst/>
              <a:ahLst/>
              <a:cxnLst/>
              <a:rect l="l" t="t" r="r" b="b"/>
              <a:pathLst>
                <a:path w="897" h="1240" extrusionOk="0">
                  <a:moveTo>
                    <a:pt x="505" y="1"/>
                  </a:moveTo>
                  <a:cubicBezTo>
                    <a:pt x="359" y="1"/>
                    <a:pt x="214" y="113"/>
                    <a:pt x="179" y="253"/>
                  </a:cubicBezTo>
                  <a:cubicBezTo>
                    <a:pt x="135" y="433"/>
                    <a:pt x="90" y="657"/>
                    <a:pt x="45" y="836"/>
                  </a:cubicBezTo>
                  <a:cubicBezTo>
                    <a:pt x="0" y="1015"/>
                    <a:pt x="135" y="1194"/>
                    <a:pt x="314" y="1239"/>
                  </a:cubicBezTo>
                  <a:lnTo>
                    <a:pt x="403" y="1239"/>
                  </a:lnTo>
                  <a:cubicBezTo>
                    <a:pt x="583" y="1239"/>
                    <a:pt x="717" y="1105"/>
                    <a:pt x="762" y="970"/>
                  </a:cubicBezTo>
                  <a:cubicBezTo>
                    <a:pt x="807" y="791"/>
                    <a:pt x="807" y="612"/>
                    <a:pt x="896" y="433"/>
                  </a:cubicBezTo>
                  <a:cubicBezTo>
                    <a:pt x="896" y="253"/>
                    <a:pt x="807" y="74"/>
                    <a:pt x="627" y="29"/>
                  </a:cubicBezTo>
                  <a:cubicBezTo>
                    <a:pt x="588" y="10"/>
                    <a:pt x="547" y="1"/>
                    <a:pt x="5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58"/>
            <p:cNvSpPr/>
            <p:nvPr/>
          </p:nvSpPr>
          <p:spPr>
            <a:xfrm>
              <a:off x="6342898" y="3179083"/>
              <a:ext cx="28194" cy="16091"/>
            </a:xfrm>
            <a:custGeom>
              <a:avLst/>
              <a:gdLst/>
              <a:ahLst/>
              <a:cxnLst/>
              <a:rect l="l" t="t" r="r" b="b"/>
              <a:pathLst>
                <a:path w="1435" h="819" extrusionOk="0">
                  <a:moveTo>
                    <a:pt x="402" y="1"/>
                  </a:moveTo>
                  <a:cubicBezTo>
                    <a:pt x="257" y="1"/>
                    <a:pt x="127" y="88"/>
                    <a:pt x="90" y="236"/>
                  </a:cubicBezTo>
                  <a:cubicBezTo>
                    <a:pt x="0" y="460"/>
                    <a:pt x="135" y="639"/>
                    <a:pt x="314" y="684"/>
                  </a:cubicBezTo>
                  <a:cubicBezTo>
                    <a:pt x="493" y="729"/>
                    <a:pt x="717" y="774"/>
                    <a:pt x="897" y="819"/>
                  </a:cubicBezTo>
                  <a:lnTo>
                    <a:pt x="941" y="819"/>
                  </a:lnTo>
                  <a:cubicBezTo>
                    <a:pt x="1345" y="774"/>
                    <a:pt x="1434" y="236"/>
                    <a:pt x="1031" y="102"/>
                  </a:cubicBezTo>
                  <a:lnTo>
                    <a:pt x="493" y="12"/>
                  </a:lnTo>
                  <a:cubicBezTo>
                    <a:pt x="463" y="4"/>
                    <a:pt x="432" y="1"/>
                    <a:pt x="4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58"/>
            <p:cNvSpPr/>
            <p:nvPr/>
          </p:nvSpPr>
          <p:spPr>
            <a:xfrm>
              <a:off x="6216997" y="2831716"/>
              <a:ext cx="22025" cy="22752"/>
            </a:xfrm>
            <a:custGeom>
              <a:avLst/>
              <a:gdLst/>
              <a:ahLst/>
              <a:cxnLst/>
              <a:rect l="l" t="t" r="r" b="b"/>
              <a:pathLst>
                <a:path w="1121" h="1158" extrusionOk="0">
                  <a:moveTo>
                    <a:pt x="739" y="1"/>
                  </a:moveTo>
                  <a:cubicBezTo>
                    <a:pt x="635" y="1"/>
                    <a:pt x="527" y="49"/>
                    <a:pt x="449" y="127"/>
                  </a:cubicBezTo>
                  <a:lnTo>
                    <a:pt x="135" y="620"/>
                  </a:lnTo>
                  <a:cubicBezTo>
                    <a:pt x="1" y="754"/>
                    <a:pt x="46" y="978"/>
                    <a:pt x="225" y="1113"/>
                  </a:cubicBezTo>
                  <a:cubicBezTo>
                    <a:pt x="270" y="1157"/>
                    <a:pt x="359" y="1157"/>
                    <a:pt x="404" y="1157"/>
                  </a:cubicBezTo>
                  <a:cubicBezTo>
                    <a:pt x="538" y="1157"/>
                    <a:pt x="628" y="1113"/>
                    <a:pt x="718" y="1023"/>
                  </a:cubicBezTo>
                  <a:cubicBezTo>
                    <a:pt x="807" y="889"/>
                    <a:pt x="897" y="709"/>
                    <a:pt x="1031" y="575"/>
                  </a:cubicBezTo>
                  <a:cubicBezTo>
                    <a:pt x="1121" y="440"/>
                    <a:pt x="1121" y="216"/>
                    <a:pt x="942" y="82"/>
                  </a:cubicBezTo>
                  <a:cubicBezTo>
                    <a:pt x="885" y="26"/>
                    <a:pt x="813" y="1"/>
                    <a:pt x="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58"/>
            <p:cNvSpPr/>
            <p:nvPr/>
          </p:nvSpPr>
          <p:spPr>
            <a:xfrm>
              <a:off x="6318240" y="2757802"/>
              <a:ext cx="26446" cy="17427"/>
            </a:xfrm>
            <a:custGeom>
              <a:avLst/>
              <a:gdLst/>
              <a:ahLst/>
              <a:cxnLst/>
              <a:rect l="l" t="t" r="r" b="b"/>
              <a:pathLst>
                <a:path w="1346" h="887" extrusionOk="0">
                  <a:moveTo>
                    <a:pt x="951" y="1"/>
                  </a:moveTo>
                  <a:cubicBezTo>
                    <a:pt x="903" y="1"/>
                    <a:pt x="854" y="12"/>
                    <a:pt x="807" y="35"/>
                  </a:cubicBezTo>
                  <a:lnTo>
                    <a:pt x="270" y="214"/>
                  </a:lnTo>
                  <a:cubicBezTo>
                    <a:pt x="90" y="304"/>
                    <a:pt x="1" y="483"/>
                    <a:pt x="46" y="662"/>
                  </a:cubicBezTo>
                  <a:cubicBezTo>
                    <a:pt x="90" y="797"/>
                    <a:pt x="225" y="887"/>
                    <a:pt x="404" y="887"/>
                  </a:cubicBezTo>
                  <a:lnTo>
                    <a:pt x="538" y="887"/>
                  </a:lnTo>
                  <a:cubicBezTo>
                    <a:pt x="673" y="842"/>
                    <a:pt x="852" y="752"/>
                    <a:pt x="1031" y="707"/>
                  </a:cubicBezTo>
                  <a:cubicBezTo>
                    <a:pt x="1255" y="662"/>
                    <a:pt x="1345" y="438"/>
                    <a:pt x="1255" y="259"/>
                  </a:cubicBezTo>
                  <a:cubicBezTo>
                    <a:pt x="1222" y="93"/>
                    <a:pt x="1090" y="1"/>
                    <a:pt x="9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58"/>
            <p:cNvSpPr/>
            <p:nvPr/>
          </p:nvSpPr>
          <p:spPr>
            <a:xfrm>
              <a:off x="6231732" y="3111692"/>
              <a:ext cx="25778" cy="21848"/>
            </a:xfrm>
            <a:custGeom>
              <a:avLst/>
              <a:gdLst/>
              <a:ahLst/>
              <a:cxnLst/>
              <a:rect l="l" t="t" r="r" b="b"/>
              <a:pathLst>
                <a:path w="1312" h="1112" extrusionOk="0">
                  <a:moveTo>
                    <a:pt x="478" y="1"/>
                  </a:moveTo>
                  <a:cubicBezTo>
                    <a:pt x="221" y="1"/>
                    <a:pt x="1" y="338"/>
                    <a:pt x="237" y="574"/>
                  </a:cubicBezTo>
                  <a:cubicBezTo>
                    <a:pt x="326" y="753"/>
                    <a:pt x="461" y="888"/>
                    <a:pt x="595" y="1022"/>
                  </a:cubicBezTo>
                  <a:cubicBezTo>
                    <a:pt x="685" y="1112"/>
                    <a:pt x="774" y="1112"/>
                    <a:pt x="864" y="1112"/>
                  </a:cubicBezTo>
                  <a:cubicBezTo>
                    <a:pt x="1178" y="1112"/>
                    <a:pt x="1312" y="753"/>
                    <a:pt x="1133" y="529"/>
                  </a:cubicBezTo>
                  <a:cubicBezTo>
                    <a:pt x="998" y="395"/>
                    <a:pt x="864" y="261"/>
                    <a:pt x="729" y="126"/>
                  </a:cubicBezTo>
                  <a:cubicBezTo>
                    <a:pt x="652" y="37"/>
                    <a:pt x="563" y="1"/>
                    <a:pt x="4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2801;p58"/>
            <p:cNvSpPr/>
            <p:nvPr/>
          </p:nvSpPr>
          <p:spPr>
            <a:xfrm>
              <a:off x="6252775" y="3129807"/>
              <a:ext cx="76940" cy="55681"/>
            </a:xfrm>
            <a:custGeom>
              <a:avLst/>
              <a:gdLst/>
              <a:ahLst/>
              <a:cxnLst/>
              <a:rect l="l" t="t" r="r" b="b"/>
              <a:pathLst>
                <a:path w="3916" h="2834" extrusionOk="0">
                  <a:moveTo>
                    <a:pt x="1720" y="698"/>
                  </a:moveTo>
                  <a:cubicBezTo>
                    <a:pt x="2086" y="698"/>
                    <a:pt x="2437" y="989"/>
                    <a:pt x="2437" y="1445"/>
                  </a:cubicBezTo>
                  <a:cubicBezTo>
                    <a:pt x="2437" y="1803"/>
                    <a:pt x="2123" y="2117"/>
                    <a:pt x="1720" y="2117"/>
                  </a:cubicBezTo>
                  <a:cubicBezTo>
                    <a:pt x="1092" y="2117"/>
                    <a:pt x="779" y="1355"/>
                    <a:pt x="1227" y="907"/>
                  </a:cubicBezTo>
                  <a:cubicBezTo>
                    <a:pt x="1371" y="763"/>
                    <a:pt x="1547" y="698"/>
                    <a:pt x="1720" y="698"/>
                  </a:cubicBezTo>
                  <a:close/>
                  <a:moveTo>
                    <a:pt x="1721" y="0"/>
                  </a:moveTo>
                  <a:cubicBezTo>
                    <a:pt x="1194" y="0"/>
                    <a:pt x="667" y="281"/>
                    <a:pt x="420" y="907"/>
                  </a:cubicBezTo>
                  <a:cubicBezTo>
                    <a:pt x="1" y="1940"/>
                    <a:pt x="837" y="2833"/>
                    <a:pt x="1739" y="2833"/>
                  </a:cubicBezTo>
                  <a:cubicBezTo>
                    <a:pt x="2089" y="2833"/>
                    <a:pt x="2450" y="2699"/>
                    <a:pt x="2750" y="2386"/>
                  </a:cubicBezTo>
                  <a:cubicBezTo>
                    <a:pt x="2929" y="2475"/>
                    <a:pt x="3109" y="2565"/>
                    <a:pt x="3288" y="2654"/>
                  </a:cubicBezTo>
                  <a:lnTo>
                    <a:pt x="3422" y="2654"/>
                  </a:lnTo>
                  <a:cubicBezTo>
                    <a:pt x="3781" y="2654"/>
                    <a:pt x="3915" y="2162"/>
                    <a:pt x="3557" y="1982"/>
                  </a:cubicBezTo>
                  <a:lnTo>
                    <a:pt x="3109" y="1803"/>
                  </a:lnTo>
                  <a:cubicBezTo>
                    <a:pt x="3109" y="1669"/>
                    <a:pt x="3154" y="1534"/>
                    <a:pt x="3154" y="1400"/>
                  </a:cubicBezTo>
                  <a:cubicBezTo>
                    <a:pt x="3154" y="521"/>
                    <a:pt x="2438" y="0"/>
                    <a:pt x="17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58"/>
            <p:cNvSpPr/>
            <p:nvPr/>
          </p:nvSpPr>
          <p:spPr>
            <a:xfrm>
              <a:off x="6246055" y="2800614"/>
              <a:ext cx="22909" cy="21278"/>
            </a:xfrm>
            <a:custGeom>
              <a:avLst/>
              <a:gdLst/>
              <a:ahLst/>
              <a:cxnLst/>
              <a:rect l="l" t="t" r="r" b="b"/>
              <a:pathLst>
                <a:path w="1166" h="1083" extrusionOk="0">
                  <a:moveTo>
                    <a:pt x="810" y="1"/>
                  </a:moveTo>
                  <a:cubicBezTo>
                    <a:pt x="727" y="1"/>
                    <a:pt x="645" y="34"/>
                    <a:pt x="583" y="97"/>
                  </a:cubicBezTo>
                  <a:cubicBezTo>
                    <a:pt x="404" y="231"/>
                    <a:pt x="269" y="321"/>
                    <a:pt x="135" y="455"/>
                  </a:cubicBezTo>
                  <a:cubicBezTo>
                    <a:pt x="0" y="590"/>
                    <a:pt x="0" y="814"/>
                    <a:pt x="135" y="948"/>
                  </a:cubicBezTo>
                  <a:cubicBezTo>
                    <a:pt x="202" y="1038"/>
                    <a:pt x="292" y="1082"/>
                    <a:pt x="381" y="1082"/>
                  </a:cubicBezTo>
                  <a:cubicBezTo>
                    <a:pt x="471" y="1082"/>
                    <a:pt x="561" y="1038"/>
                    <a:pt x="628" y="948"/>
                  </a:cubicBezTo>
                  <a:cubicBezTo>
                    <a:pt x="762" y="858"/>
                    <a:pt x="897" y="724"/>
                    <a:pt x="1031" y="590"/>
                  </a:cubicBezTo>
                  <a:cubicBezTo>
                    <a:pt x="1165" y="455"/>
                    <a:pt x="1165" y="276"/>
                    <a:pt x="1076" y="141"/>
                  </a:cubicBezTo>
                  <a:cubicBezTo>
                    <a:pt x="1004" y="45"/>
                    <a:pt x="906" y="1"/>
                    <a:pt x="8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58"/>
            <p:cNvSpPr/>
            <p:nvPr/>
          </p:nvSpPr>
          <p:spPr>
            <a:xfrm>
              <a:off x="6359618" y="2725678"/>
              <a:ext cx="300233" cy="473937"/>
            </a:xfrm>
            <a:custGeom>
              <a:avLst/>
              <a:gdLst/>
              <a:ahLst/>
              <a:cxnLst/>
              <a:rect l="l" t="t" r="r" b="b"/>
              <a:pathLst>
                <a:path w="15281" h="24122" extrusionOk="0">
                  <a:moveTo>
                    <a:pt x="2338" y="697"/>
                  </a:moveTo>
                  <a:cubicBezTo>
                    <a:pt x="2701" y="697"/>
                    <a:pt x="3048" y="978"/>
                    <a:pt x="3048" y="1401"/>
                  </a:cubicBezTo>
                  <a:cubicBezTo>
                    <a:pt x="3048" y="1805"/>
                    <a:pt x="2689" y="2118"/>
                    <a:pt x="2331" y="2118"/>
                  </a:cubicBezTo>
                  <a:cubicBezTo>
                    <a:pt x="1704" y="2118"/>
                    <a:pt x="1390" y="1356"/>
                    <a:pt x="1838" y="908"/>
                  </a:cubicBezTo>
                  <a:cubicBezTo>
                    <a:pt x="1984" y="763"/>
                    <a:pt x="2163" y="697"/>
                    <a:pt x="2338" y="697"/>
                  </a:cubicBezTo>
                  <a:close/>
                  <a:moveTo>
                    <a:pt x="13495" y="11900"/>
                  </a:moveTo>
                  <a:cubicBezTo>
                    <a:pt x="13859" y="11900"/>
                    <a:pt x="14205" y="12180"/>
                    <a:pt x="14205" y="12604"/>
                  </a:cubicBezTo>
                  <a:cubicBezTo>
                    <a:pt x="14161" y="13007"/>
                    <a:pt x="13847" y="13321"/>
                    <a:pt x="13488" y="13321"/>
                  </a:cubicBezTo>
                  <a:cubicBezTo>
                    <a:pt x="12861" y="13321"/>
                    <a:pt x="12547" y="12559"/>
                    <a:pt x="12996" y="12111"/>
                  </a:cubicBezTo>
                  <a:cubicBezTo>
                    <a:pt x="13141" y="11965"/>
                    <a:pt x="13320" y="11900"/>
                    <a:pt x="13495" y="11900"/>
                  </a:cubicBezTo>
                  <a:close/>
                  <a:moveTo>
                    <a:pt x="2286" y="1"/>
                  </a:moveTo>
                  <a:cubicBezTo>
                    <a:pt x="1659" y="1"/>
                    <a:pt x="1031" y="393"/>
                    <a:pt x="897" y="1177"/>
                  </a:cubicBezTo>
                  <a:lnTo>
                    <a:pt x="359" y="1222"/>
                  </a:lnTo>
                  <a:cubicBezTo>
                    <a:pt x="135" y="1267"/>
                    <a:pt x="1" y="1446"/>
                    <a:pt x="46" y="1670"/>
                  </a:cubicBezTo>
                  <a:cubicBezTo>
                    <a:pt x="90" y="1805"/>
                    <a:pt x="225" y="1939"/>
                    <a:pt x="404" y="1939"/>
                  </a:cubicBezTo>
                  <a:lnTo>
                    <a:pt x="449" y="1939"/>
                  </a:lnTo>
                  <a:cubicBezTo>
                    <a:pt x="628" y="1894"/>
                    <a:pt x="807" y="1894"/>
                    <a:pt x="942" y="1894"/>
                  </a:cubicBezTo>
                  <a:cubicBezTo>
                    <a:pt x="1166" y="2522"/>
                    <a:pt x="1726" y="2835"/>
                    <a:pt x="2286" y="2835"/>
                  </a:cubicBezTo>
                  <a:cubicBezTo>
                    <a:pt x="2846" y="2835"/>
                    <a:pt x="3406" y="2522"/>
                    <a:pt x="3630" y="1894"/>
                  </a:cubicBezTo>
                  <a:cubicBezTo>
                    <a:pt x="8515" y="2477"/>
                    <a:pt x="12413" y="6330"/>
                    <a:pt x="13040" y="11259"/>
                  </a:cubicBezTo>
                  <a:cubicBezTo>
                    <a:pt x="11696" y="11663"/>
                    <a:pt x="11696" y="13500"/>
                    <a:pt x="13040" y="13948"/>
                  </a:cubicBezTo>
                  <a:cubicBezTo>
                    <a:pt x="12323" y="19325"/>
                    <a:pt x="7753" y="23403"/>
                    <a:pt x="2286" y="23403"/>
                  </a:cubicBezTo>
                  <a:lnTo>
                    <a:pt x="1748" y="23403"/>
                  </a:lnTo>
                  <a:cubicBezTo>
                    <a:pt x="1721" y="23398"/>
                    <a:pt x="1696" y="23396"/>
                    <a:pt x="1671" y="23396"/>
                  </a:cubicBezTo>
                  <a:cubicBezTo>
                    <a:pt x="1220" y="23396"/>
                    <a:pt x="1194" y="24121"/>
                    <a:pt x="1663" y="24121"/>
                  </a:cubicBezTo>
                  <a:cubicBezTo>
                    <a:pt x="1676" y="24121"/>
                    <a:pt x="1690" y="24121"/>
                    <a:pt x="1704" y="24120"/>
                  </a:cubicBezTo>
                  <a:lnTo>
                    <a:pt x="2241" y="24120"/>
                  </a:lnTo>
                  <a:cubicBezTo>
                    <a:pt x="2271" y="24120"/>
                    <a:pt x="2301" y="24120"/>
                    <a:pt x="2330" y="24120"/>
                  </a:cubicBezTo>
                  <a:cubicBezTo>
                    <a:pt x="8161" y="24120"/>
                    <a:pt x="13044" y="19744"/>
                    <a:pt x="13757" y="13993"/>
                  </a:cubicBezTo>
                  <a:cubicBezTo>
                    <a:pt x="15281" y="13679"/>
                    <a:pt x="15281" y="11528"/>
                    <a:pt x="13757" y="11215"/>
                  </a:cubicBezTo>
                  <a:cubicBezTo>
                    <a:pt x="13130" y="5927"/>
                    <a:pt x="8963" y="1805"/>
                    <a:pt x="3675" y="1177"/>
                  </a:cubicBezTo>
                  <a:cubicBezTo>
                    <a:pt x="3541" y="393"/>
                    <a:pt x="2913" y="1"/>
                    <a:pt x="22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04" name="Google Shape;2804;p58"/>
          <p:cNvGrpSpPr/>
          <p:nvPr/>
        </p:nvGrpSpPr>
        <p:grpSpPr>
          <a:xfrm>
            <a:off x="5776306" y="2768735"/>
            <a:ext cx="450773" cy="407804"/>
            <a:chOff x="5452827" y="3441672"/>
            <a:chExt cx="450773" cy="407804"/>
          </a:xfrm>
        </p:grpSpPr>
        <p:sp>
          <p:nvSpPr>
            <p:cNvPr id="2805" name="Google Shape;2805;p58"/>
            <p:cNvSpPr/>
            <p:nvPr/>
          </p:nvSpPr>
          <p:spPr>
            <a:xfrm>
              <a:off x="5452827" y="3441672"/>
              <a:ext cx="450773" cy="407804"/>
            </a:xfrm>
            <a:custGeom>
              <a:avLst/>
              <a:gdLst/>
              <a:ahLst/>
              <a:cxnLst/>
              <a:rect l="l" t="t" r="r" b="b"/>
              <a:pathLst>
                <a:path w="22943" h="20756" extrusionOk="0">
                  <a:moveTo>
                    <a:pt x="22181" y="538"/>
                  </a:moveTo>
                  <a:cubicBezTo>
                    <a:pt x="22226" y="628"/>
                    <a:pt x="22315" y="717"/>
                    <a:pt x="22360" y="762"/>
                  </a:cubicBezTo>
                  <a:lnTo>
                    <a:pt x="22405" y="12861"/>
                  </a:lnTo>
                  <a:lnTo>
                    <a:pt x="21822" y="12861"/>
                  </a:lnTo>
                  <a:lnTo>
                    <a:pt x="21822" y="1300"/>
                  </a:lnTo>
                  <a:cubicBezTo>
                    <a:pt x="21822" y="1300"/>
                    <a:pt x="21822" y="1070"/>
                    <a:pt x="21731" y="1070"/>
                  </a:cubicBezTo>
                  <a:cubicBezTo>
                    <a:pt x="21708" y="1070"/>
                    <a:pt x="21679" y="1085"/>
                    <a:pt x="21643" y="1121"/>
                  </a:cubicBezTo>
                  <a:lnTo>
                    <a:pt x="19089" y="1121"/>
                  </a:lnTo>
                  <a:cubicBezTo>
                    <a:pt x="19036" y="1068"/>
                    <a:pt x="18984" y="1046"/>
                    <a:pt x="18936" y="1046"/>
                  </a:cubicBezTo>
                  <a:cubicBezTo>
                    <a:pt x="18820" y="1046"/>
                    <a:pt x="18730" y="1173"/>
                    <a:pt x="18730" y="1300"/>
                  </a:cubicBezTo>
                  <a:cubicBezTo>
                    <a:pt x="18730" y="1479"/>
                    <a:pt x="19089" y="1658"/>
                    <a:pt x="19089" y="1658"/>
                  </a:cubicBezTo>
                  <a:lnTo>
                    <a:pt x="21285" y="1658"/>
                  </a:lnTo>
                  <a:lnTo>
                    <a:pt x="21285" y="12861"/>
                  </a:lnTo>
                  <a:lnTo>
                    <a:pt x="1658" y="12861"/>
                  </a:lnTo>
                  <a:lnTo>
                    <a:pt x="1658" y="1658"/>
                  </a:lnTo>
                  <a:lnTo>
                    <a:pt x="17072" y="1658"/>
                  </a:lnTo>
                  <a:cubicBezTo>
                    <a:pt x="17252" y="1613"/>
                    <a:pt x="17386" y="1479"/>
                    <a:pt x="17386" y="1300"/>
                  </a:cubicBezTo>
                  <a:cubicBezTo>
                    <a:pt x="17386" y="1148"/>
                    <a:pt x="17325" y="1037"/>
                    <a:pt x="17229" y="1037"/>
                  </a:cubicBezTo>
                  <a:cubicBezTo>
                    <a:pt x="17184" y="1037"/>
                    <a:pt x="17130" y="1063"/>
                    <a:pt x="17072" y="1121"/>
                  </a:cubicBezTo>
                  <a:lnTo>
                    <a:pt x="1300" y="1121"/>
                  </a:lnTo>
                  <a:cubicBezTo>
                    <a:pt x="1255" y="1085"/>
                    <a:pt x="1221" y="1070"/>
                    <a:pt x="1195" y="1070"/>
                  </a:cubicBezTo>
                  <a:cubicBezTo>
                    <a:pt x="1092" y="1070"/>
                    <a:pt x="1120" y="1300"/>
                    <a:pt x="1120" y="1300"/>
                  </a:cubicBezTo>
                  <a:lnTo>
                    <a:pt x="1120" y="12861"/>
                  </a:lnTo>
                  <a:lnTo>
                    <a:pt x="538" y="12861"/>
                  </a:lnTo>
                  <a:lnTo>
                    <a:pt x="538" y="762"/>
                  </a:lnTo>
                  <a:cubicBezTo>
                    <a:pt x="627" y="717"/>
                    <a:pt x="717" y="628"/>
                    <a:pt x="762" y="538"/>
                  </a:cubicBezTo>
                  <a:close/>
                  <a:moveTo>
                    <a:pt x="12860" y="13443"/>
                  </a:moveTo>
                  <a:lnTo>
                    <a:pt x="12860" y="13981"/>
                  </a:lnTo>
                  <a:lnTo>
                    <a:pt x="10620" y="13981"/>
                  </a:lnTo>
                  <a:lnTo>
                    <a:pt x="10620" y="13443"/>
                  </a:lnTo>
                  <a:close/>
                  <a:moveTo>
                    <a:pt x="13443" y="16804"/>
                  </a:moveTo>
                  <a:lnTo>
                    <a:pt x="13443" y="18462"/>
                  </a:lnTo>
                  <a:lnTo>
                    <a:pt x="10082" y="18462"/>
                  </a:lnTo>
                  <a:lnTo>
                    <a:pt x="10082" y="16804"/>
                  </a:lnTo>
                  <a:close/>
                  <a:moveTo>
                    <a:pt x="762" y="0"/>
                  </a:moveTo>
                  <a:cubicBezTo>
                    <a:pt x="314" y="0"/>
                    <a:pt x="0" y="314"/>
                    <a:pt x="0" y="762"/>
                  </a:cubicBezTo>
                  <a:lnTo>
                    <a:pt x="0" y="15773"/>
                  </a:lnTo>
                  <a:cubicBezTo>
                    <a:pt x="45" y="16266"/>
                    <a:pt x="359" y="16669"/>
                    <a:pt x="807" y="16759"/>
                  </a:cubicBezTo>
                  <a:lnTo>
                    <a:pt x="4257" y="16759"/>
                  </a:lnTo>
                  <a:cubicBezTo>
                    <a:pt x="4436" y="16625"/>
                    <a:pt x="4571" y="16445"/>
                    <a:pt x="4571" y="16266"/>
                  </a:cubicBezTo>
                  <a:cubicBezTo>
                    <a:pt x="4571" y="16160"/>
                    <a:pt x="4523" y="16069"/>
                    <a:pt x="4447" y="16069"/>
                  </a:cubicBezTo>
                  <a:cubicBezTo>
                    <a:pt x="4395" y="16069"/>
                    <a:pt x="4330" y="16112"/>
                    <a:pt x="4257" y="16221"/>
                  </a:cubicBezTo>
                  <a:lnTo>
                    <a:pt x="807" y="16221"/>
                  </a:lnTo>
                  <a:cubicBezTo>
                    <a:pt x="762" y="16042"/>
                    <a:pt x="672" y="15908"/>
                    <a:pt x="538" y="15773"/>
                  </a:cubicBezTo>
                  <a:lnTo>
                    <a:pt x="538" y="13443"/>
                  </a:lnTo>
                  <a:lnTo>
                    <a:pt x="9500" y="13443"/>
                  </a:lnTo>
                  <a:lnTo>
                    <a:pt x="9500" y="13981"/>
                  </a:lnTo>
                  <a:cubicBezTo>
                    <a:pt x="9500" y="14295"/>
                    <a:pt x="9769" y="14563"/>
                    <a:pt x="10082" y="14563"/>
                  </a:cubicBezTo>
                  <a:lnTo>
                    <a:pt x="12860" y="14563"/>
                  </a:lnTo>
                  <a:cubicBezTo>
                    <a:pt x="13174" y="14563"/>
                    <a:pt x="13443" y="14295"/>
                    <a:pt x="13443" y="13981"/>
                  </a:cubicBezTo>
                  <a:lnTo>
                    <a:pt x="13443" y="13443"/>
                  </a:lnTo>
                  <a:lnTo>
                    <a:pt x="22405" y="13443"/>
                  </a:lnTo>
                  <a:lnTo>
                    <a:pt x="22405" y="15773"/>
                  </a:lnTo>
                  <a:cubicBezTo>
                    <a:pt x="22270" y="15908"/>
                    <a:pt x="22181" y="16042"/>
                    <a:pt x="22136" y="16221"/>
                  </a:cubicBezTo>
                  <a:lnTo>
                    <a:pt x="6497" y="16221"/>
                  </a:lnTo>
                  <a:cubicBezTo>
                    <a:pt x="6425" y="16112"/>
                    <a:pt x="6352" y="16069"/>
                    <a:pt x="6291" y="16069"/>
                  </a:cubicBezTo>
                  <a:cubicBezTo>
                    <a:pt x="6202" y="16069"/>
                    <a:pt x="6139" y="16160"/>
                    <a:pt x="6139" y="16266"/>
                  </a:cubicBezTo>
                  <a:cubicBezTo>
                    <a:pt x="6139" y="16445"/>
                    <a:pt x="6497" y="16804"/>
                    <a:pt x="6497" y="16804"/>
                  </a:cubicBezTo>
                  <a:lnTo>
                    <a:pt x="8962" y="16804"/>
                  </a:lnTo>
                  <a:lnTo>
                    <a:pt x="8962" y="18462"/>
                  </a:lnTo>
                  <a:lnTo>
                    <a:pt x="4884" y="18462"/>
                  </a:lnTo>
                  <a:cubicBezTo>
                    <a:pt x="4436" y="18507"/>
                    <a:pt x="3898" y="19313"/>
                    <a:pt x="3898" y="19313"/>
                  </a:cubicBezTo>
                  <a:lnTo>
                    <a:pt x="3898" y="20030"/>
                  </a:lnTo>
                  <a:cubicBezTo>
                    <a:pt x="3898" y="20030"/>
                    <a:pt x="4395" y="20717"/>
                    <a:pt x="4788" y="20717"/>
                  </a:cubicBezTo>
                  <a:cubicBezTo>
                    <a:pt x="4821" y="20717"/>
                    <a:pt x="4853" y="20713"/>
                    <a:pt x="4884" y="20702"/>
                  </a:cubicBezTo>
                  <a:lnTo>
                    <a:pt x="14742" y="20702"/>
                  </a:lnTo>
                  <a:cubicBezTo>
                    <a:pt x="14792" y="20739"/>
                    <a:pt x="14838" y="20756"/>
                    <a:pt x="14878" y="20756"/>
                  </a:cubicBezTo>
                  <a:cubicBezTo>
                    <a:pt x="14985" y="20756"/>
                    <a:pt x="15056" y="20641"/>
                    <a:pt x="15056" y="20478"/>
                  </a:cubicBezTo>
                  <a:cubicBezTo>
                    <a:pt x="15056" y="20299"/>
                    <a:pt x="14742" y="20165"/>
                    <a:pt x="14742" y="20165"/>
                  </a:cubicBezTo>
                  <a:lnTo>
                    <a:pt x="4884" y="20165"/>
                  </a:lnTo>
                  <a:cubicBezTo>
                    <a:pt x="4884" y="20165"/>
                    <a:pt x="4795" y="20120"/>
                    <a:pt x="5019" y="20030"/>
                  </a:cubicBezTo>
                  <a:lnTo>
                    <a:pt x="5019" y="19313"/>
                  </a:lnTo>
                  <a:cubicBezTo>
                    <a:pt x="4795" y="19224"/>
                    <a:pt x="4839" y="19179"/>
                    <a:pt x="4884" y="19044"/>
                  </a:cubicBezTo>
                  <a:lnTo>
                    <a:pt x="18058" y="19044"/>
                  </a:lnTo>
                  <a:cubicBezTo>
                    <a:pt x="18103" y="19179"/>
                    <a:pt x="18462" y="19313"/>
                    <a:pt x="18462" y="19313"/>
                  </a:cubicBezTo>
                  <a:lnTo>
                    <a:pt x="18462" y="20030"/>
                  </a:lnTo>
                  <a:cubicBezTo>
                    <a:pt x="18327" y="20075"/>
                    <a:pt x="18193" y="20120"/>
                    <a:pt x="18058" y="20165"/>
                  </a:cubicBezTo>
                  <a:lnTo>
                    <a:pt x="16804" y="20165"/>
                  </a:lnTo>
                  <a:cubicBezTo>
                    <a:pt x="16580" y="20165"/>
                    <a:pt x="16445" y="20299"/>
                    <a:pt x="16445" y="20478"/>
                  </a:cubicBezTo>
                  <a:cubicBezTo>
                    <a:pt x="16445" y="20614"/>
                    <a:pt x="16522" y="20749"/>
                    <a:pt x="16656" y="20749"/>
                  </a:cubicBezTo>
                  <a:cubicBezTo>
                    <a:pt x="16700" y="20749"/>
                    <a:pt x="16749" y="20735"/>
                    <a:pt x="16804" y="20702"/>
                  </a:cubicBezTo>
                  <a:lnTo>
                    <a:pt x="18013" y="20702"/>
                  </a:lnTo>
                  <a:cubicBezTo>
                    <a:pt x="18048" y="20713"/>
                    <a:pt x="18083" y="20717"/>
                    <a:pt x="18118" y="20717"/>
                  </a:cubicBezTo>
                  <a:cubicBezTo>
                    <a:pt x="18541" y="20717"/>
                    <a:pt x="18999" y="20030"/>
                    <a:pt x="18999" y="20030"/>
                  </a:cubicBezTo>
                  <a:lnTo>
                    <a:pt x="18999" y="19313"/>
                  </a:lnTo>
                  <a:cubicBezTo>
                    <a:pt x="18999" y="19313"/>
                    <a:pt x="18462" y="18507"/>
                    <a:pt x="18013" y="18462"/>
                  </a:cubicBezTo>
                  <a:lnTo>
                    <a:pt x="13981" y="18462"/>
                  </a:lnTo>
                  <a:lnTo>
                    <a:pt x="13981" y="16804"/>
                  </a:lnTo>
                  <a:lnTo>
                    <a:pt x="22136" y="16804"/>
                  </a:lnTo>
                  <a:cubicBezTo>
                    <a:pt x="22584" y="16759"/>
                    <a:pt x="22943" y="16401"/>
                    <a:pt x="22943" y="15952"/>
                  </a:cubicBezTo>
                  <a:lnTo>
                    <a:pt x="22943" y="762"/>
                  </a:lnTo>
                  <a:cubicBezTo>
                    <a:pt x="22943" y="314"/>
                    <a:pt x="22584" y="0"/>
                    <a:pt x="221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58"/>
            <p:cNvSpPr/>
            <p:nvPr/>
          </p:nvSpPr>
          <p:spPr>
            <a:xfrm>
              <a:off x="5819940" y="3723398"/>
              <a:ext cx="13223" cy="13223"/>
            </a:xfrm>
            <a:custGeom>
              <a:avLst/>
              <a:gdLst/>
              <a:ahLst/>
              <a:cxnLst/>
              <a:rect l="l" t="t" r="r" b="b"/>
              <a:pathLst>
                <a:path w="673" h="673" extrusionOk="0">
                  <a:moveTo>
                    <a:pt x="359" y="0"/>
                  </a:moveTo>
                  <a:cubicBezTo>
                    <a:pt x="180" y="0"/>
                    <a:pt x="1" y="180"/>
                    <a:pt x="1" y="359"/>
                  </a:cubicBezTo>
                  <a:cubicBezTo>
                    <a:pt x="1" y="448"/>
                    <a:pt x="45" y="538"/>
                    <a:pt x="90" y="583"/>
                  </a:cubicBezTo>
                  <a:cubicBezTo>
                    <a:pt x="180" y="672"/>
                    <a:pt x="269" y="672"/>
                    <a:pt x="359" y="672"/>
                  </a:cubicBezTo>
                  <a:cubicBezTo>
                    <a:pt x="538" y="672"/>
                    <a:pt x="673" y="538"/>
                    <a:pt x="673" y="359"/>
                  </a:cubicBezTo>
                  <a:cubicBezTo>
                    <a:pt x="673" y="269"/>
                    <a:pt x="628" y="180"/>
                    <a:pt x="583" y="90"/>
                  </a:cubicBezTo>
                  <a:cubicBezTo>
                    <a:pt x="538" y="45"/>
                    <a:pt x="449" y="0"/>
                    <a:pt x="3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58"/>
            <p:cNvSpPr/>
            <p:nvPr/>
          </p:nvSpPr>
          <p:spPr>
            <a:xfrm>
              <a:off x="5841081" y="3723398"/>
              <a:ext cx="13223" cy="13223"/>
            </a:xfrm>
            <a:custGeom>
              <a:avLst/>
              <a:gdLst/>
              <a:ahLst/>
              <a:cxnLst/>
              <a:rect l="l" t="t" r="r" b="b"/>
              <a:pathLst>
                <a:path w="673" h="673" extrusionOk="0">
                  <a:moveTo>
                    <a:pt x="314" y="0"/>
                  </a:moveTo>
                  <a:cubicBezTo>
                    <a:pt x="224" y="0"/>
                    <a:pt x="134" y="45"/>
                    <a:pt x="90" y="90"/>
                  </a:cubicBezTo>
                  <a:cubicBezTo>
                    <a:pt x="0" y="180"/>
                    <a:pt x="0" y="269"/>
                    <a:pt x="0" y="359"/>
                  </a:cubicBezTo>
                  <a:cubicBezTo>
                    <a:pt x="0" y="448"/>
                    <a:pt x="0" y="538"/>
                    <a:pt x="90" y="583"/>
                  </a:cubicBezTo>
                  <a:cubicBezTo>
                    <a:pt x="134" y="672"/>
                    <a:pt x="224" y="672"/>
                    <a:pt x="314" y="672"/>
                  </a:cubicBezTo>
                  <a:cubicBezTo>
                    <a:pt x="493" y="672"/>
                    <a:pt x="672" y="538"/>
                    <a:pt x="672" y="359"/>
                  </a:cubicBezTo>
                  <a:cubicBezTo>
                    <a:pt x="672" y="269"/>
                    <a:pt x="627" y="180"/>
                    <a:pt x="583" y="90"/>
                  </a:cubicBezTo>
                  <a:cubicBezTo>
                    <a:pt x="493" y="45"/>
                    <a:pt x="403" y="0"/>
                    <a:pt x="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58"/>
            <p:cNvSpPr/>
            <p:nvPr/>
          </p:nvSpPr>
          <p:spPr>
            <a:xfrm>
              <a:off x="5861318" y="3723398"/>
              <a:ext cx="13223" cy="13223"/>
            </a:xfrm>
            <a:custGeom>
              <a:avLst/>
              <a:gdLst/>
              <a:ahLst/>
              <a:cxnLst/>
              <a:rect l="l" t="t" r="r" b="b"/>
              <a:pathLst>
                <a:path w="673" h="673" extrusionOk="0">
                  <a:moveTo>
                    <a:pt x="359" y="0"/>
                  </a:moveTo>
                  <a:cubicBezTo>
                    <a:pt x="270" y="0"/>
                    <a:pt x="180" y="45"/>
                    <a:pt x="90" y="90"/>
                  </a:cubicBezTo>
                  <a:cubicBezTo>
                    <a:pt x="45" y="180"/>
                    <a:pt x="1" y="269"/>
                    <a:pt x="1" y="359"/>
                  </a:cubicBezTo>
                  <a:cubicBezTo>
                    <a:pt x="1" y="448"/>
                    <a:pt x="45" y="538"/>
                    <a:pt x="90" y="583"/>
                  </a:cubicBezTo>
                  <a:cubicBezTo>
                    <a:pt x="180" y="672"/>
                    <a:pt x="270" y="672"/>
                    <a:pt x="359" y="672"/>
                  </a:cubicBezTo>
                  <a:cubicBezTo>
                    <a:pt x="449" y="672"/>
                    <a:pt x="538" y="672"/>
                    <a:pt x="583" y="583"/>
                  </a:cubicBezTo>
                  <a:cubicBezTo>
                    <a:pt x="628" y="538"/>
                    <a:pt x="673" y="448"/>
                    <a:pt x="673" y="359"/>
                  </a:cubicBezTo>
                  <a:cubicBezTo>
                    <a:pt x="673" y="269"/>
                    <a:pt x="628" y="180"/>
                    <a:pt x="583" y="90"/>
                  </a:cubicBezTo>
                  <a:cubicBezTo>
                    <a:pt x="538" y="45"/>
                    <a:pt x="449" y="0"/>
                    <a:pt x="3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58"/>
            <p:cNvSpPr/>
            <p:nvPr/>
          </p:nvSpPr>
          <p:spPr>
            <a:xfrm>
              <a:off x="5502122" y="3505055"/>
              <a:ext cx="38765" cy="44914"/>
            </a:xfrm>
            <a:custGeom>
              <a:avLst/>
              <a:gdLst/>
              <a:ahLst/>
              <a:cxnLst/>
              <a:rect l="l" t="t" r="r" b="b"/>
              <a:pathLst>
                <a:path w="1973" h="2286" extrusionOk="0">
                  <a:moveTo>
                    <a:pt x="1121" y="684"/>
                  </a:moveTo>
                  <a:cubicBezTo>
                    <a:pt x="1255" y="684"/>
                    <a:pt x="1389" y="785"/>
                    <a:pt x="1389" y="986"/>
                  </a:cubicBezTo>
                  <a:lnTo>
                    <a:pt x="1389" y="1345"/>
                  </a:lnTo>
                  <a:cubicBezTo>
                    <a:pt x="1389" y="1524"/>
                    <a:pt x="1255" y="1614"/>
                    <a:pt x="1121" y="1614"/>
                  </a:cubicBezTo>
                  <a:cubicBezTo>
                    <a:pt x="986" y="1614"/>
                    <a:pt x="852" y="1524"/>
                    <a:pt x="852" y="1345"/>
                  </a:cubicBezTo>
                  <a:lnTo>
                    <a:pt x="852" y="986"/>
                  </a:lnTo>
                  <a:cubicBezTo>
                    <a:pt x="852" y="785"/>
                    <a:pt x="986" y="684"/>
                    <a:pt x="1121" y="684"/>
                  </a:cubicBezTo>
                  <a:close/>
                  <a:moveTo>
                    <a:pt x="941" y="1"/>
                  </a:moveTo>
                  <a:cubicBezTo>
                    <a:pt x="448" y="1"/>
                    <a:pt x="0" y="449"/>
                    <a:pt x="269" y="986"/>
                  </a:cubicBezTo>
                  <a:lnTo>
                    <a:pt x="269" y="1345"/>
                  </a:lnTo>
                  <a:cubicBezTo>
                    <a:pt x="0" y="1838"/>
                    <a:pt x="448" y="2286"/>
                    <a:pt x="941" y="2286"/>
                  </a:cubicBezTo>
                  <a:cubicBezTo>
                    <a:pt x="1479" y="2286"/>
                    <a:pt x="1927" y="1883"/>
                    <a:pt x="1972" y="1345"/>
                  </a:cubicBezTo>
                  <a:lnTo>
                    <a:pt x="1972" y="986"/>
                  </a:lnTo>
                  <a:cubicBezTo>
                    <a:pt x="1927" y="449"/>
                    <a:pt x="1479" y="45"/>
                    <a:pt x="9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58"/>
            <p:cNvSpPr/>
            <p:nvPr/>
          </p:nvSpPr>
          <p:spPr>
            <a:xfrm>
              <a:off x="5568158" y="3505055"/>
              <a:ext cx="38745" cy="44914"/>
            </a:xfrm>
            <a:custGeom>
              <a:avLst/>
              <a:gdLst/>
              <a:ahLst/>
              <a:cxnLst/>
              <a:rect l="l" t="t" r="r" b="b"/>
              <a:pathLst>
                <a:path w="1972" h="2286" extrusionOk="0">
                  <a:moveTo>
                    <a:pt x="1120" y="684"/>
                  </a:moveTo>
                  <a:cubicBezTo>
                    <a:pt x="1255" y="684"/>
                    <a:pt x="1389" y="785"/>
                    <a:pt x="1389" y="986"/>
                  </a:cubicBezTo>
                  <a:lnTo>
                    <a:pt x="1389" y="1345"/>
                  </a:lnTo>
                  <a:cubicBezTo>
                    <a:pt x="1389" y="1524"/>
                    <a:pt x="1255" y="1614"/>
                    <a:pt x="1120" y="1614"/>
                  </a:cubicBezTo>
                  <a:cubicBezTo>
                    <a:pt x="986" y="1614"/>
                    <a:pt x="851" y="1524"/>
                    <a:pt x="851" y="1345"/>
                  </a:cubicBezTo>
                  <a:lnTo>
                    <a:pt x="851" y="986"/>
                  </a:lnTo>
                  <a:cubicBezTo>
                    <a:pt x="851" y="785"/>
                    <a:pt x="986" y="684"/>
                    <a:pt x="1120" y="684"/>
                  </a:cubicBezTo>
                  <a:close/>
                  <a:moveTo>
                    <a:pt x="941" y="1"/>
                  </a:moveTo>
                  <a:cubicBezTo>
                    <a:pt x="403" y="1"/>
                    <a:pt x="0" y="449"/>
                    <a:pt x="269" y="986"/>
                  </a:cubicBezTo>
                  <a:lnTo>
                    <a:pt x="269" y="1345"/>
                  </a:lnTo>
                  <a:cubicBezTo>
                    <a:pt x="0" y="1838"/>
                    <a:pt x="403" y="2286"/>
                    <a:pt x="941" y="2286"/>
                  </a:cubicBezTo>
                  <a:cubicBezTo>
                    <a:pt x="1479" y="2286"/>
                    <a:pt x="1882" y="1838"/>
                    <a:pt x="1972" y="1345"/>
                  </a:cubicBezTo>
                  <a:lnTo>
                    <a:pt x="1972" y="986"/>
                  </a:lnTo>
                  <a:cubicBezTo>
                    <a:pt x="1882" y="449"/>
                    <a:pt x="1479" y="45"/>
                    <a:pt x="9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58"/>
            <p:cNvSpPr/>
            <p:nvPr/>
          </p:nvSpPr>
          <p:spPr>
            <a:xfrm>
              <a:off x="5658084" y="3504996"/>
              <a:ext cx="36859" cy="45032"/>
            </a:xfrm>
            <a:custGeom>
              <a:avLst/>
              <a:gdLst/>
              <a:ahLst/>
              <a:cxnLst/>
              <a:rect l="l" t="t" r="r" b="b"/>
              <a:pathLst>
                <a:path w="1876" h="2292" extrusionOk="0">
                  <a:moveTo>
                    <a:pt x="1024" y="687"/>
                  </a:moveTo>
                  <a:cubicBezTo>
                    <a:pt x="1159" y="687"/>
                    <a:pt x="1293" y="788"/>
                    <a:pt x="1293" y="989"/>
                  </a:cubicBezTo>
                  <a:lnTo>
                    <a:pt x="1293" y="1348"/>
                  </a:lnTo>
                  <a:cubicBezTo>
                    <a:pt x="1293" y="1527"/>
                    <a:pt x="1159" y="1617"/>
                    <a:pt x="1024" y="1617"/>
                  </a:cubicBezTo>
                  <a:cubicBezTo>
                    <a:pt x="890" y="1617"/>
                    <a:pt x="755" y="1527"/>
                    <a:pt x="755" y="1348"/>
                  </a:cubicBezTo>
                  <a:lnTo>
                    <a:pt x="755" y="989"/>
                  </a:lnTo>
                  <a:cubicBezTo>
                    <a:pt x="755" y="788"/>
                    <a:pt x="890" y="687"/>
                    <a:pt x="1024" y="687"/>
                  </a:cubicBezTo>
                  <a:close/>
                  <a:moveTo>
                    <a:pt x="832" y="1"/>
                  </a:moveTo>
                  <a:cubicBezTo>
                    <a:pt x="366" y="1"/>
                    <a:pt x="1" y="516"/>
                    <a:pt x="173" y="989"/>
                  </a:cubicBezTo>
                  <a:lnTo>
                    <a:pt x="173" y="1348"/>
                  </a:lnTo>
                  <a:cubicBezTo>
                    <a:pt x="1" y="1820"/>
                    <a:pt x="364" y="2292"/>
                    <a:pt x="827" y="2292"/>
                  </a:cubicBezTo>
                  <a:cubicBezTo>
                    <a:pt x="848" y="2292"/>
                    <a:pt x="869" y="2291"/>
                    <a:pt x="890" y="2289"/>
                  </a:cubicBezTo>
                  <a:cubicBezTo>
                    <a:pt x="1428" y="2289"/>
                    <a:pt x="1876" y="1841"/>
                    <a:pt x="1876" y="1348"/>
                  </a:cubicBezTo>
                  <a:lnTo>
                    <a:pt x="1876" y="989"/>
                  </a:lnTo>
                  <a:cubicBezTo>
                    <a:pt x="1876" y="452"/>
                    <a:pt x="1428" y="4"/>
                    <a:pt x="890" y="4"/>
                  </a:cubicBezTo>
                  <a:cubicBezTo>
                    <a:pt x="871" y="2"/>
                    <a:pt x="851" y="1"/>
                    <a:pt x="8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58"/>
            <p:cNvSpPr/>
            <p:nvPr/>
          </p:nvSpPr>
          <p:spPr>
            <a:xfrm>
              <a:off x="5698440" y="3505055"/>
              <a:ext cx="40533" cy="44914"/>
            </a:xfrm>
            <a:custGeom>
              <a:avLst/>
              <a:gdLst/>
              <a:ahLst/>
              <a:cxnLst/>
              <a:rect l="l" t="t" r="r" b="b"/>
              <a:pathLst>
                <a:path w="2063" h="2286" extrusionOk="0">
                  <a:moveTo>
                    <a:pt x="1211" y="684"/>
                  </a:moveTo>
                  <a:cubicBezTo>
                    <a:pt x="1345" y="684"/>
                    <a:pt x="1480" y="785"/>
                    <a:pt x="1480" y="986"/>
                  </a:cubicBezTo>
                  <a:lnTo>
                    <a:pt x="1480" y="1345"/>
                  </a:lnTo>
                  <a:cubicBezTo>
                    <a:pt x="1480" y="1524"/>
                    <a:pt x="1345" y="1614"/>
                    <a:pt x="1211" y="1614"/>
                  </a:cubicBezTo>
                  <a:cubicBezTo>
                    <a:pt x="1076" y="1614"/>
                    <a:pt x="942" y="1524"/>
                    <a:pt x="942" y="1345"/>
                  </a:cubicBezTo>
                  <a:lnTo>
                    <a:pt x="942" y="986"/>
                  </a:lnTo>
                  <a:cubicBezTo>
                    <a:pt x="942" y="785"/>
                    <a:pt x="1076" y="684"/>
                    <a:pt x="1211" y="684"/>
                  </a:cubicBezTo>
                  <a:close/>
                  <a:moveTo>
                    <a:pt x="942" y="1"/>
                  </a:moveTo>
                  <a:cubicBezTo>
                    <a:pt x="449" y="1"/>
                    <a:pt x="1" y="449"/>
                    <a:pt x="359" y="986"/>
                  </a:cubicBezTo>
                  <a:lnTo>
                    <a:pt x="359" y="1345"/>
                  </a:lnTo>
                  <a:cubicBezTo>
                    <a:pt x="1" y="1838"/>
                    <a:pt x="449" y="2286"/>
                    <a:pt x="942" y="2286"/>
                  </a:cubicBezTo>
                  <a:cubicBezTo>
                    <a:pt x="1480" y="2241"/>
                    <a:pt x="1928" y="1838"/>
                    <a:pt x="2062" y="1345"/>
                  </a:cubicBezTo>
                  <a:lnTo>
                    <a:pt x="2062" y="986"/>
                  </a:lnTo>
                  <a:cubicBezTo>
                    <a:pt x="1928" y="449"/>
                    <a:pt x="1480" y="45"/>
                    <a:pt x="9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58"/>
            <p:cNvSpPr/>
            <p:nvPr/>
          </p:nvSpPr>
          <p:spPr>
            <a:xfrm>
              <a:off x="5541732" y="3506784"/>
              <a:ext cx="21160" cy="43185"/>
            </a:xfrm>
            <a:custGeom>
              <a:avLst/>
              <a:gdLst/>
              <a:ahLst/>
              <a:cxnLst/>
              <a:rect l="l" t="t" r="r" b="b"/>
              <a:pathLst>
                <a:path w="1077" h="2198" extrusionOk="0">
                  <a:moveTo>
                    <a:pt x="237" y="0"/>
                  </a:moveTo>
                  <a:cubicBezTo>
                    <a:pt x="122" y="0"/>
                    <a:pt x="46" y="136"/>
                    <a:pt x="46" y="271"/>
                  </a:cubicBezTo>
                  <a:cubicBezTo>
                    <a:pt x="1" y="450"/>
                    <a:pt x="180" y="585"/>
                    <a:pt x="359" y="585"/>
                  </a:cubicBezTo>
                  <a:lnTo>
                    <a:pt x="494" y="585"/>
                  </a:lnTo>
                  <a:lnTo>
                    <a:pt x="494" y="1839"/>
                  </a:lnTo>
                  <a:cubicBezTo>
                    <a:pt x="359" y="2063"/>
                    <a:pt x="539" y="2198"/>
                    <a:pt x="718" y="2198"/>
                  </a:cubicBezTo>
                  <a:cubicBezTo>
                    <a:pt x="897" y="2198"/>
                    <a:pt x="1031" y="2063"/>
                    <a:pt x="1076" y="1839"/>
                  </a:cubicBezTo>
                  <a:lnTo>
                    <a:pt x="1076" y="271"/>
                  </a:lnTo>
                  <a:cubicBezTo>
                    <a:pt x="1076" y="136"/>
                    <a:pt x="974" y="0"/>
                    <a:pt x="846" y="0"/>
                  </a:cubicBezTo>
                  <a:cubicBezTo>
                    <a:pt x="805" y="0"/>
                    <a:pt x="762" y="14"/>
                    <a:pt x="718" y="47"/>
                  </a:cubicBezTo>
                  <a:lnTo>
                    <a:pt x="359" y="47"/>
                  </a:lnTo>
                  <a:cubicBezTo>
                    <a:pt x="316" y="14"/>
                    <a:pt x="274" y="0"/>
                    <a:pt x="2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58"/>
            <p:cNvSpPr/>
            <p:nvPr/>
          </p:nvSpPr>
          <p:spPr>
            <a:xfrm>
              <a:off x="5606883" y="3506784"/>
              <a:ext cx="22025" cy="43185"/>
            </a:xfrm>
            <a:custGeom>
              <a:avLst/>
              <a:gdLst/>
              <a:ahLst/>
              <a:cxnLst/>
              <a:rect l="l" t="t" r="r" b="b"/>
              <a:pathLst>
                <a:path w="1121" h="2198" extrusionOk="0">
                  <a:moveTo>
                    <a:pt x="231" y="0"/>
                  </a:moveTo>
                  <a:cubicBezTo>
                    <a:pt x="103" y="0"/>
                    <a:pt x="1" y="136"/>
                    <a:pt x="1" y="271"/>
                  </a:cubicBezTo>
                  <a:cubicBezTo>
                    <a:pt x="1" y="450"/>
                    <a:pt x="180" y="585"/>
                    <a:pt x="359" y="585"/>
                  </a:cubicBezTo>
                  <a:lnTo>
                    <a:pt x="538" y="585"/>
                  </a:lnTo>
                  <a:lnTo>
                    <a:pt x="538" y="1839"/>
                  </a:lnTo>
                  <a:cubicBezTo>
                    <a:pt x="359" y="2063"/>
                    <a:pt x="494" y="2198"/>
                    <a:pt x="673" y="2198"/>
                  </a:cubicBezTo>
                  <a:cubicBezTo>
                    <a:pt x="897" y="2198"/>
                    <a:pt x="1031" y="2063"/>
                    <a:pt x="1121" y="1839"/>
                  </a:cubicBezTo>
                  <a:lnTo>
                    <a:pt x="1121" y="271"/>
                  </a:lnTo>
                  <a:cubicBezTo>
                    <a:pt x="1053" y="136"/>
                    <a:pt x="960" y="0"/>
                    <a:pt x="822" y="0"/>
                  </a:cubicBezTo>
                  <a:cubicBezTo>
                    <a:pt x="777" y="0"/>
                    <a:pt x="728" y="14"/>
                    <a:pt x="673" y="47"/>
                  </a:cubicBezTo>
                  <a:lnTo>
                    <a:pt x="359" y="47"/>
                  </a:lnTo>
                  <a:cubicBezTo>
                    <a:pt x="315" y="14"/>
                    <a:pt x="272" y="0"/>
                    <a:pt x="2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58"/>
            <p:cNvSpPr/>
            <p:nvPr/>
          </p:nvSpPr>
          <p:spPr>
            <a:xfrm>
              <a:off x="5631541" y="3506784"/>
              <a:ext cx="20257" cy="43185"/>
            </a:xfrm>
            <a:custGeom>
              <a:avLst/>
              <a:gdLst/>
              <a:ahLst/>
              <a:cxnLst/>
              <a:rect l="l" t="t" r="r" b="b"/>
              <a:pathLst>
                <a:path w="1031" h="2198" extrusionOk="0">
                  <a:moveTo>
                    <a:pt x="230" y="0"/>
                  </a:moveTo>
                  <a:cubicBezTo>
                    <a:pt x="103" y="0"/>
                    <a:pt x="0" y="136"/>
                    <a:pt x="0" y="271"/>
                  </a:cubicBezTo>
                  <a:cubicBezTo>
                    <a:pt x="0" y="450"/>
                    <a:pt x="135" y="585"/>
                    <a:pt x="359" y="585"/>
                  </a:cubicBezTo>
                  <a:lnTo>
                    <a:pt x="404" y="585"/>
                  </a:lnTo>
                  <a:lnTo>
                    <a:pt x="404" y="1839"/>
                  </a:lnTo>
                  <a:cubicBezTo>
                    <a:pt x="359" y="2019"/>
                    <a:pt x="493" y="2198"/>
                    <a:pt x="673" y="2198"/>
                  </a:cubicBezTo>
                  <a:cubicBezTo>
                    <a:pt x="852" y="2198"/>
                    <a:pt x="1031" y="2063"/>
                    <a:pt x="986" y="1839"/>
                  </a:cubicBezTo>
                  <a:lnTo>
                    <a:pt x="986" y="271"/>
                  </a:lnTo>
                  <a:cubicBezTo>
                    <a:pt x="1020" y="136"/>
                    <a:pt x="926" y="0"/>
                    <a:pt x="801" y="0"/>
                  </a:cubicBezTo>
                  <a:cubicBezTo>
                    <a:pt x="760" y="0"/>
                    <a:pt x="716" y="14"/>
                    <a:pt x="673" y="47"/>
                  </a:cubicBezTo>
                  <a:lnTo>
                    <a:pt x="359" y="47"/>
                  </a:lnTo>
                  <a:cubicBezTo>
                    <a:pt x="315" y="14"/>
                    <a:pt x="271" y="0"/>
                    <a:pt x="2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58"/>
            <p:cNvSpPr/>
            <p:nvPr/>
          </p:nvSpPr>
          <p:spPr>
            <a:xfrm>
              <a:off x="5698440" y="3561404"/>
              <a:ext cx="40533" cy="44914"/>
            </a:xfrm>
            <a:custGeom>
              <a:avLst/>
              <a:gdLst/>
              <a:ahLst/>
              <a:cxnLst/>
              <a:rect l="l" t="t" r="r" b="b"/>
              <a:pathLst>
                <a:path w="2063" h="2286" extrusionOk="0">
                  <a:moveTo>
                    <a:pt x="1211" y="673"/>
                  </a:moveTo>
                  <a:cubicBezTo>
                    <a:pt x="1345" y="673"/>
                    <a:pt x="1480" y="762"/>
                    <a:pt x="1480" y="941"/>
                  </a:cubicBezTo>
                  <a:lnTo>
                    <a:pt x="1480" y="1345"/>
                  </a:lnTo>
                  <a:cubicBezTo>
                    <a:pt x="1480" y="1524"/>
                    <a:pt x="1345" y="1614"/>
                    <a:pt x="1211" y="1614"/>
                  </a:cubicBezTo>
                  <a:cubicBezTo>
                    <a:pt x="1076" y="1614"/>
                    <a:pt x="942" y="1524"/>
                    <a:pt x="942" y="1345"/>
                  </a:cubicBezTo>
                  <a:lnTo>
                    <a:pt x="942" y="941"/>
                  </a:lnTo>
                  <a:cubicBezTo>
                    <a:pt x="942" y="762"/>
                    <a:pt x="1076" y="673"/>
                    <a:pt x="1211" y="673"/>
                  </a:cubicBezTo>
                  <a:close/>
                  <a:moveTo>
                    <a:pt x="942" y="0"/>
                  </a:moveTo>
                  <a:cubicBezTo>
                    <a:pt x="449" y="0"/>
                    <a:pt x="1" y="448"/>
                    <a:pt x="359" y="941"/>
                  </a:cubicBezTo>
                  <a:lnTo>
                    <a:pt x="359" y="1300"/>
                  </a:lnTo>
                  <a:cubicBezTo>
                    <a:pt x="1" y="1838"/>
                    <a:pt x="449" y="2286"/>
                    <a:pt x="942" y="2286"/>
                  </a:cubicBezTo>
                  <a:cubicBezTo>
                    <a:pt x="1480" y="2241"/>
                    <a:pt x="1928" y="1838"/>
                    <a:pt x="2062" y="1300"/>
                  </a:cubicBezTo>
                  <a:lnTo>
                    <a:pt x="2062" y="941"/>
                  </a:lnTo>
                  <a:cubicBezTo>
                    <a:pt x="1928" y="448"/>
                    <a:pt x="1480" y="45"/>
                    <a:pt x="9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58"/>
            <p:cNvSpPr/>
            <p:nvPr/>
          </p:nvSpPr>
          <p:spPr>
            <a:xfrm>
              <a:off x="5633309" y="3561404"/>
              <a:ext cx="39629" cy="44914"/>
            </a:xfrm>
            <a:custGeom>
              <a:avLst/>
              <a:gdLst/>
              <a:ahLst/>
              <a:cxnLst/>
              <a:rect l="l" t="t" r="r" b="b"/>
              <a:pathLst>
                <a:path w="2017" h="2286" extrusionOk="0">
                  <a:moveTo>
                    <a:pt x="1165" y="673"/>
                  </a:moveTo>
                  <a:cubicBezTo>
                    <a:pt x="1299" y="673"/>
                    <a:pt x="1434" y="762"/>
                    <a:pt x="1434" y="941"/>
                  </a:cubicBezTo>
                  <a:lnTo>
                    <a:pt x="1434" y="1345"/>
                  </a:lnTo>
                  <a:cubicBezTo>
                    <a:pt x="1434" y="1524"/>
                    <a:pt x="1299" y="1614"/>
                    <a:pt x="1165" y="1614"/>
                  </a:cubicBezTo>
                  <a:cubicBezTo>
                    <a:pt x="1031" y="1614"/>
                    <a:pt x="896" y="1524"/>
                    <a:pt x="896" y="1345"/>
                  </a:cubicBezTo>
                  <a:lnTo>
                    <a:pt x="896" y="941"/>
                  </a:lnTo>
                  <a:cubicBezTo>
                    <a:pt x="896" y="762"/>
                    <a:pt x="1031" y="673"/>
                    <a:pt x="1165" y="673"/>
                  </a:cubicBezTo>
                  <a:close/>
                  <a:moveTo>
                    <a:pt x="941" y="0"/>
                  </a:moveTo>
                  <a:cubicBezTo>
                    <a:pt x="403" y="0"/>
                    <a:pt x="0" y="448"/>
                    <a:pt x="314" y="941"/>
                  </a:cubicBezTo>
                  <a:lnTo>
                    <a:pt x="314" y="1300"/>
                  </a:lnTo>
                  <a:cubicBezTo>
                    <a:pt x="0" y="1838"/>
                    <a:pt x="403" y="2286"/>
                    <a:pt x="941" y="2286"/>
                  </a:cubicBezTo>
                  <a:cubicBezTo>
                    <a:pt x="1479" y="2241"/>
                    <a:pt x="1927" y="1838"/>
                    <a:pt x="2016" y="1300"/>
                  </a:cubicBezTo>
                  <a:lnTo>
                    <a:pt x="2016" y="941"/>
                  </a:lnTo>
                  <a:cubicBezTo>
                    <a:pt x="1927" y="448"/>
                    <a:pt x="1479" y="45"/>
                    <a:pt x="9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58"/>
            <p:cNvSpPr/>
            <p:nvPr/>
          </p:nvSpPr>
          <p:spPr>
            <a:xfrm>
              <a:off x="5540867" y="3561404"/>
              <a:ext cx="40513" cy="44914"/>
            </a:xfrm>
            <a:custGeom>
              <a:avLst/>
              <a:gdLst/>
              <a:ahLst/>
              <a:cxnLst/>
              <a:rect l="l" t="t" r="r" b="b"/>
              <a:pathLst>
                <a:path w="2062" h="2286" extrusionOk="0">
                  <a:moveTo>
                    <a:pt x="829" y="673"/>
                  </a:moveTo>
                  <a:cubicBezTo>
                    <a:pt x="975" y="673"/>
                    <a:pt x="1120" y="762"/>
                    <a:pt x="1120" y="941"/>
                  </a:cubicBezTo>
                  <a:lnTo>
                    <a:pt x="1120" y="1345"/>
                  </a:lnTo>
                  <a:cubicBezTo>
                    <a:pt x="1120" y="1524"/>
                    <a:pt x="975" y="1614"/>
                    <a:pt x="829" y="1614"/>
                  </a:cubicBezTo>
                  <a:cubicBezTo>
                    <a:pt x="683" y="1614"/>
                    <a:pt x="538" y="1524"/>
                    <a:pt x="538" y="1345"/>
                  </a:cubicBezTo>
                  <a:lnTo>
                    <a:pt x="538" y="941"/>
                  </a:lnTo>
                  <a:cubicBezTo>
                    <a:pt x="538" y="762"/>
                    <a:pt x="683" y="673"/>
                    <a:pt x="829" y="673"/>
                  </a:cubicBezTo>
                  <a:close/>
                  <a:moveTo>
                    <a:pt x="1120" y="0"/>
                  </a:moveTo>
                  <a:cubicBezTo>
                    <a:pt x="538" y="45"/>
                    <a:pt x="90" y="448"/>
                    <a:pt x="0" y="941"/>
                  </a:cubicBezTo>
                  <a:lnTo>
                    <a:pt x="0" y="1300"/>
                  </a:lnTo>
                  <a:cubicBezTo>
                    <a:pt x="90" y="1838"/>
                    <a:pt x="538" y="2241"/>
                    <a:pt x="1120" y="2286"/>
                  </a:cubicBezTo>
                  <a:cubicBezTo>
                    <a:pt x="1613" y="2286"/>
                    <a:pt x="2061" y="1838"/>
                    <a:pt x="1658" y="1300"/>
                  </a:cubicBezTo>
                  <a:lnTo>
                    <a:pt x="1658" y="941"/>
                  </a:lnTo>
                  <a:cubicBezTo>
                    <a:pt x="2061" y="448"/>
                    <a:pt x="1613" y="0"/>
                    <a:pt x="11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58"/>
            <p:cNvSpPr/>
            <p:nvPr/>
          </p:nvSpPr>
          <p:spPr>
            <a:xfrm>
              <a:off x="5502122" y="3561404"/>
              <a:ext cx="38765" cy="44914"/>
            </a:xfrm>
            <a:custGeom>
              <a:avLst/>
              <a:gdLst/>
              <a:ahLst/>
              <a:cxnLst/>
              <a:rect l="l" t="t" r="r" b="b"/>
              <a:pathLst>
                <a:path w="1973" h="2286" extrusionOk="0">
                  <a:moveTo>
                    <a:pt x="1121" y="673"/>
                  </a:moveTo>
                  <a:cubicBezTo>
                    <a:pt x="1255" y="673"/>
                    <a:pt x="1389" y="762"/>
                    <a:pt x="1389" y="941"/>
                  </a:cubicBezTo>
                  <a:lnTo>
                    <a:pt x="1389" y="1345"/>
                  </a:lnTo>
                  <a:cubicBezTo>
                    <a:pt x="1389" y="1524"/>
                    <a:pt x="1255" y="1614"/>
                    <a:pt x="1121" y="1614"/>
                  </a:cubicBezTo>
                  <a:cubicBezTo>
                    <a:pt x="986" y="1614"/>
                    <a:pt x="852" y="1524"/>
                    <a:pt x="852" y="1345"/>
                  </a:cubicBezTo>
                  <a:lnTo>
                    <a:pt x="852" y="941"/>
                  </a:lnTo>
                  <a:cubicBezTo>
                    <a:pt x="852" y="762"/>
                    <a:pt x="986" y="673"/>
                    <a:pt x="1121" y="673"/>
                  </a:cubicBezTo>
                  <a:close/>
                  <a:moveTo>
                    <a:pt x="941" y="0"/>
                  </a:moveTo>
                  <a:cubicBezTo>
                    <a:pt x="448" y="0"/>
                    <a:pt x="0" y="448"/>
                    <a:pt x="269" y="941"/>
                  </a:cubicBezTo>
                  <a:lnTo>
                    <a:pt x="269" y="1300"/>
                  </a:lnTo>
                  <a:cubicBezTo>
                    <a:pt x="0" y="1838"/>
                    <a:pt x="448" y="2286"/>
                    <a:pt x="941" y="2286"/>
                  </a:cubicBezTo>
                  <a:cubicBezTo>
                    <a:pt x="1479" y="2286"/>
                    <a:pt x="1927" y="1838"/>
                    <a:pt x="1972" y="1300"/>
                  </a:cubicBezTo>
                  <a:lnTo>
                    <a:pt x="1972" y="941"/>
                  </a:lnTo>
                  <a:cubicBezTo>
                    <a:pt x="1927" y="448"/>
                    <a:pt x="1479" y="0"/>
                    <a:pt x="9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58"/>
            <p:cNvSpPr/>
            <p:nvPr/>
          </p:nvSpPr>
          <p:spPr>
            <a:xfrm>
              <a:off x="5672918" y="3562151"/>
              <a:ext cx="22025" cy="44168"/>
            </a:xfrm>
            <a:custGeom>
              <a:avLst/>
              <a:gdLst/>
              <a:ahLst/>
              <a:cxnLst/>
              <a:rect l="l" t="t" r="r" b="b"/>
              <a:pathLst>
                <a:path w="1121" h="2248" extrusionOk="0">
                  <a:moveTo>
                    <a:pt x="302" y="0"/>
                  </a:moveTo>
                  <a:cubicBezTo>
                    <a:pt x="144" y="0"/>
                    <a:pt x="0" y="161"/>
                    <a:pt x="0" y="321"/>
                  </a:cubicBezTo>
                  <a:cubicBezTo>
                    <a:pt x="0" y="477"/>
                    <a:pt x="136" y="598"/>
                    <a:pt x="289" y="598"/>
                  </a:cubicBezTo>
                  <a:cubicBezTo>
                    <a:pt x="312" y="598"/>
                    <a:pt x="335" y="596"/>
                    <a:pt x="359" y="590"/>
                  </a:cubicBezTo>
                  <a:lnTo>
                    <a:pt x="538" y="590"/>
                  </a:lnTo>
                  <a:lnTo>
                    <a:pt x="538" y="1889"/>
                  </a:lnTo>
                  <a:cubicBezTo>
                    <a:pt x="359" y="2068"/>
                    <a:pt x="493" y="2248"/>
                    <a:pt x="673" y="2248"/>
                  </a:cubicBezTo>
                  <a:cubicBezTo>
                    <a:pt x="897" y="2203"/>
                    <a:pt x="1031" y="2068"/>
                    <a:pt x="1121" y="1889"/>
                  </a:cubicBezTo>
                  <a:lnTo>
                    <a:pt x="1121" y="321"/>
                  </a:lnTo>
                  <a:cubicBezTo>
                    <a:pt x="1041" y="161"/>
                    <a:pt x="889" y="0"/>
                    <a:pt x="729" y="0"/>
                  </a:cubicBezTo>
                  <a:cubicBezTo>
                    <a:pt x="710" y="0"/>
                    <a:pt x="692" y="2"/>
                    <a:pt x="673" y="7"/>
                  </a:cubicBezTo>
                  <a:lnTo>
                    <a:pt x="359" y="7"/>
                  </a:lnTo>
                  <a:cubicBezTo>
                    <a:pt x="340" y="2"/>
                    <a:pt x="321" y="0"/>
                    <a:pt x="3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58"/>
            <p:cNvSpPr/>
            <p:nvPr/>
          </p:nvSpPr>
          <p:spPr>
            <a:xfrm>
              <a:off x="5583109" y="3562151"/>
              <a:ext cx="23793" cy="44168"/>
            </a:xfrm>
            <a:custGeom>
              <a:avLst/>
              <a:gdLst/>
              <a:ahLst/>
              <a:cxnLst/>
              <a:rect l="l" t="t" r="r" b="b"/>
              <a:pathLst>
                <a:path w="1211" h="2248" extrusionOk="0">
                  <a:moveTo>
                    <a:pt x="259" y="0"/>
                  </a:moveTo>
                  <a:cubicBezTo>
                    <a:pt x="108" y="0"/>
                    <a:pt x="1" y="161"/>
                    <a:pt x="1" y="321"/>
                  </a:cubicBezTo>
                  <a:cubicBezTo>
                    <a:pt x="1" y="477"/>
                    <a:pt x="136" y="598"/>
                    <a:pt x="260" y="598"/>
                  </a:cubicBezTo>
                  <a:cubicBezTo>
                    <a:pt x="278" y="598"/>
                    <a:pt x="297" y="596"/>
                    <a:pt x="315" y="590"/>
                  </a:cubicBezTo>
                  <a:lnTo>
                    <a:pt x="628" y="590"/>
                  </a:lnTo>
                  <a:lnTo>
                    <a:pt x="628" y="1889"/>
                  </a:lnTo>
                  <a:cubicBezTo>
                    <a:pt x="359" y="2068"/>
                    <a:pt x="494" y="2248"/>
                    <a:pt x="673" y="2248"/>
                  </a:cubicBezTo>
                  <a:cubicBezTo>
                    <a:pt x="852" y="2248"/>
                    <a:pt x="1031" y="2068"/>
                    <a:pt x="1211" y="1889"/>
                  </a:cubicBezTo>
                  <a:lnTo>
                    <a:pt x="1211" y="321"/>
                  </a:lnTo>
                  <a:cubicBezTo>
                    <a:pt x="1050" y="161"/>
                    <a:pt x="890" y="0"/>
                    <a:pt x="730" y="0"/>
                  </a:cubicBezTo>
                  <a:cubicBezTo>
                    <a:pt x="711" y="0"/>
                    <a:pt x="692" y="2"/>
                    <a:pt x="673" y="7"/>
                  </a:cubicBezTo>
                  <a:lnTo>
                    <a:pt x="315" y="7"/>
                  </a:lnTo>
                  <a:cubicBezTo>
                    <a:pt x="296" y="2"/>
                    <a:pt x="277" y="0"/>
                    <a:pt x="2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58"/>
            <p:cNvSpPr/>
            <p:nvPr/>
          </p:nvSpPr>
          <p:spPr>
            <a:xfrm>
              <a:off x="5607001" y="3562111"/>
              <a:ext cx="21907" cy="44207"/>
            </a:xfrm>
            <a:custGeom>
              <a:avLst/>
              <a:gdLst/>
              <a:ahLst/>
              <a:cxnLst/>
              <a:rect l="l" t="t" r="r" b="b"/>
              <a:pathLst>
                <a:path w="1115" h="2250" extrusionOk="0">
                  <a:moveTo>
                    <a:pt x="781" y="1"/>
                  </a:moveTo>
                  <a:cubicBezTo>
                    <a:pt x="758" y="1"/>
                    <a:pt x="735" y="3"/>
                    <a:pt x="712" y="9"/>
                  </a:cubicBezTo>
                  <a:lnTo>
                    <a:pt x="353" y="9"/>
                  </a:lnTo>
                  <a:cubicBezTo>
                    <a:pt x="334" y="4"/>
                    <a:pt x="316" y="2"/>
                    <a:pt x="298" y="2"/>
                  </a:cubicBezTo>
                  <a:cubicBezTo>
                    <a:pt x="147" y="2"/>
                    <a:pt x="40" y="163"/>
                    <a:pt x="40" y="323"/>
                  </a:cubicBezTo>
                  <a:cubicBezTo>
                    <a:pt x="1" y="479"/>
                    <a:pt x="131" y="600"/>
                    <a:pt x="283" y="600"/>
                  </a:cubicBezTo>
                  <a:cubicBezTo>
                    <a:pt x="306" y="600"/>
                    <a:pt x="330" y="598"/>
                    <a:pt x="353" y="592"/>
                  </a:cubicBezTo>
                  <a:lnTo>
                    <a:pt x="532" y="592"/>
                  </a:lnTo>
                  <a:lnTo>
                    <a:pt x="532" y="1891"/>
                  </a:lnTo>
                  <a:cubicBezTo>
                    <a:pt x="398" y="2070"/>
                    <a:pt x="532" y="2250"/>
                    <a:pt x="712" y="2250"/>
                  </a:cubicBezTo>
                  <a:cubicBezTo>
                    <a:pt x="891" y="2250"/>
                    <a:pt x="1070" y="2070"/>
                    <a:pt x="1115" y="1891"/>
                  </a:cubicBezTo>
                  <a:lnTo>
                    <a:pt x="1115" y="323"/>
                  </a:lnTo>
                  <a:cubicBezTo>
                    <a:pt x="1076" y="128"/>
                    <a:pt x="935" y="1"/>
                    <a:pt x="7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58"/>
            <p:cNvSpPr/>
            <p:nvPr/>
          </p:nvSpPr>
          <p:spPr>
            <a:xfrm>
              <a:off x="5502122" y="3617753"/>
              <a:ext cx="38765" cy="44030"/>
            </a:xfrm>
            <a:custGeom>
              <a:avLst/>
              <a:gdLst/>
              <a:ahLst/>
              <a:cxnLst/>
              <a:rect l="l" t="t" r="r" b="b"/>
              <a:pathLst>
                <a:path w="1973" h="2241" extrusionOk="0">
                  <a:moveTo>
                    <a:pt x="1121" y="639"/>
                  </a:moveTo>
                  <a:cubicBezTo>
                    <a:pt x="1255" y="639"/>
                    <a:pt x="1389" y="740"/>
                    <a:pt x="1389" y="941"/>
                  </a:cubicBezTo>
                  <a:lnTo>
                    <a:pt x="1389" y="1300"/>
                  </a:lnTo>
                  <a:cubicBezTo>
                    <a:pt x="1389" y="1479"/>
                    <a:pt x="1255" y="1569"/>
                    <a:pt x="1121" y="1569"/>
                  </a:cubicBezTo>
                  <a:cubicBezTo>
                    <a:pt x="986" y="1569"/>
                    <a:pt x="852" y="1479"/>
                    <a:pt x="852" y="1300"/>
                  </a:cubicBezTo>
                  <a:lnTo>
                    <a:pt x="852" y="941"/>
                  </a:lnTo>
                  <a:cubicBezTo>
                    <a:pt x="852" y="740"/>
                    <a:pt x="986" y="639"/>
                    <a:pt x="1121" y="639"/>
                  </a:cubicBezTo>
                  <a:close/>
                  <a:moveTo>
                    <a:pt x="941" y="0"/>
                  </a:moveTo>
                  <a:cubicBezTo>
                    <a:pt x="448" y="0"/>
                    <a:pt x="0" y="403"/>
                    <a:pt x="269" y="941"/>
                  </a:cubicBezTo>
                  <a:lnTo>
                    <a:pt x="269" y="1300"/>
                  </a:lnTo>
                  <a:cubicBezTo>
                    <a:pt x="0" y="1793"/>
                    <a:pt x="448" y="2241"/>
                    <a:pt x="941" y="2241"/>
                  </a:cubicBezTo>
                  <a:cubicBezTo>
                    <a:pt x="1479" y="2241"/>
                    <a:pt x="1927" y="1837"/>
                    <a:pt x="1972" y="1300"/>
                  </a:cubicBezTo>
                  <a:lnTo>
                    <a:pt x="1972" y="941"/>
                  </a:lnTo>
                  <a:cubicBezTo>
                    <a:pt x="1927" y="403"/>
                    <a:pt x="1479" y="0"/>
                    <a:pt x="9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58"/>
            <p:cNvSpPr/>
            <p:nvPr/>
          </p:nvSpPr>
          <p:spPr>
            <a:xfrm>
              <a:off x="5568158" y="3617753"/>
              <a:ext cx="38745" cy="44030"/>
            </a:xfrm>
            <a:custGeom>
              <a:avLst/>
              <a:gdLst/>
              <a:ahLst/>
              <a:cxnLst/>
              <a:rect l="l" t="t" r="r" b="b"/>
              <a:pathLst>
                <a:path w="1972" h="2241" extrusionOk="0">
                  <a:moveTo>
                    <a:pt x="1120" y="639"/>
                  </a:moveTo>
                  <a:cubicBezTo>
                    <a:pt x="1255" y="639"/>
                    <a:pt x="1389" y="740"/>
                    <a:pt x="1389" y="941"/>
                  </a:cubicBezTo>
                  <a:lnTo>
                    <a:pt x="1389" y="1300"/>
                  </a:lnTo>
                  <a:cubicBezTo>
                    <a:pt x="1389" y="1479"/>
                    <a:pt x="1255" y="1569"/>
                    <a:pt x="1120" y="1569"/>
                  </a:cubicBezTo>
                  <a:cubicBezTo>
                    <a:pt x="986" y="1569"/>
                    <a:pt x="851" y="1479"/>
                    <a:pt x="851" y="1300"/>
                  </a:cubicBezTo>
                  <a:lnTo>
                    <a:pt x="851" y="941"/>
                  </a:lnTo>
                  <a:cubicBezTo>
                    <a:pt x="851" y="740"/>
                    <a:pt x="986" y="639"/>
                    <a:pt x="1120" y="639"/>
                  </a:cubicBezTo>
                  <a:close/>
                  <a:moveTo>
                    <a:pt x="941" y="0"/>
                  </a:moveTo>
                  <a:cubicBezTo>
                    <a:pt x="403" y="0"/>
                    <a:pt x="0" y="403"/>
                    <a:pt x="269" y="941"/>
                  </a:cubicBezTo>
                  <a:lnTo>
                    <a:pt x="269" y="1300"/>
                  </a:lnTo>
                  <a:cubicBezTo>
                    <a:pt x="0" y="1793"/>
                    <a:pt x="403" y="2241"/>
                    <a:pt x="941" y="2241"/>
                  </a:cubicBezTo>
                  <a:cubicBezTo>
                    <a:pt x="1479" y="2241"/>
                    <a:pt x="1882" y="1837"/>
                    <a:pt x="1972" y="1300"/>
                  </a:cubicBezTo>
                  <a:lnTo>
                    <a:pt x="1972" y="941"/>
                  </a:lnTo>
                  <a:cubicBezTo>
                    <a:pt x="1882" y="403"/>
                    <a:pt x="1479" y="0"/>
                    <a:pt x="9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58"/>
            <p:cNvSpPr/>
            <p:nvPr/>
          </p:nvSpPr>
          <p:spPr>
            <a:xfrm>
              <a:off x="5658222" y="3617557"/>
              <a:ext cx="36721" cy="44423"/>
            </a:xfrm>
            <a:custGeom>
              <a:avLst/>
              <a:gdLst/>
              <a:ahLst/>
              <a:cxnLst/>
              <a:rect l="l" t="t" r="r" b="b"/>
              <a:pathLst>
                <a:path w="1869" h="2261" extrusionOk="0">
                  <a:moveTo>
                    <a:pt x="1017" y="649"/>
                  </a:moveTo>
                  <a:cubicBezTo>
                    <a:pt x="1152" y="649"/>
                    <a:pt x="1286" y="750"/>
                    <a:pt x="1286" y="951"/>
                  </a:cubicBezTo>
                  <a:lnTo>
                    <a:pt x="1286" y="1310"/>
                  </a:lnTo>
                  <a:cubicBezTo>
                    <a:pt x="1286" y="1489"/>
                    <a:pt x="1152" y="1579"/>
                    <a:pt x="1017" y="1579"/>
                  </a:cubicBezTo>
                  <a:cubicBezTo>
                    <a:pt x="883" y="1579"/>
                    <a:pt x="748" y="1489"/>
                    <a:pt x="748" y="1310"/>
                  </a:cubicBezTo>
                  <a:lnTo>
                    <a:pt x="748" y="951"/>
                  </a:lnTo>
                  <a:cubicBezTo>
                    <a:pt x="748" y="750"/>
                    <a:pt x="883" y="649"/>
                    <a:pt x="1017" y="649"/>
                  </a:cubicBezTo>
                  <a:close/>
                  <a:moveTo>
                    <a:pt x="775" y="0"/>
                  </a:moveTo>
                  <a:cubicBezTo>
                    <a:pt x="333" y="0"/>
                    <a:pt x="0" y="495"/>
                    <a:pt x="166" y="951"/>
                  </a:cubicBezTo>
                  <a:lnTo>
                    <a:pt x="166" y="1310"/>
                  </a:lnTo>
                  <a:cubicBezTo>
                    <a:pt x="0" y="1766"/>
                    <a:pt x="333" y="2261"/>
                    <a:pt x="775" y="2261"/>
                  </a:cubicBezTo>
                  <a:cubicBezTo>
                    <a:pt x="810" y="2261"/>
                    <a:pt x="846" y="2257"/>
                    <a:pt x="883" y="2251"/>
                  </a:cubicBezTo>
                  <a:cubicBezTo>
                    <a:pt x="1421" y="2251"/>
                    <a:pt x="1869" y="1847"/>
                    <a:pt x="1869" y="1310"/>
                  </a:cubicBezTo>
                  <a:lnTo>
                    <a:pt x="1869" y="951"/>
                  </a:lnTo>
                  <a:cubicBezTo>
                    <a:pt x="1869" y="438"/>
                    <a:pt x="1461" y="7"/>
                    <a:pt x="957" y="7"/>
                  </a:cubicBezTo>
                  <a:cubicBezTo>
                    <a:pt x="933" y="7"/>
                    <a:pt x="908" y="8"/>
                    <a:pt x="883" y="10"/>
                  </a:cubicBezTo>
                  <a:cubicBezTo>
                    <a:pt x="846" y="4"/>
                    <a:pt x="810" y="0"/>
                    <a:pt x="7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58"/>
            <p:cNvSpPr/>
            <p:nvPr/>
          </p:nvSpPr>
          <p:spPr>
            <a:xfrm>
              <a:off x="5698440" y="3617753"/>
              <a:ext cx="40533" cy="44030"/>
            </a:xfrm>
            <a:custGeom>
              <a:avLst/>
              <a:gdLst/>
              <a:ahLst/>
              <a:cxnLst/>
              <a:rect l="l" t="t" r="r" b="b"/>
              <a:pathLst>
                <a:path w="2063" h="2241" extrusionOk="0">
                  <a:moveTo>
                    <a:pt x="1211" y="639"/>
                  </a:moveTo>
                  <a:cubicBezTo>
                    <a:pt x="1345" y="639"/>
                    <a:pt x="1480" y="740"/>
                    <a:pt x="1480" y="941"/>
                  </a:cubicBezTo>
                  <a:lnTo>
                    <a:pt x="1480" y="1300"/>
                  </a:lnTo>
                  <a:cubicBezTo>
                    <a:pt x="1480" y="1479"/>
                    <a:pt x="1345" y="1569"/>
                    <a:pt x="1211" y="1569"/>
                  </a:cubicBezTo>
                  <a:cubicBezTo>
                    <a:pt x="1076" y="1569"/>
                    <a:pt x="942" y="1479"/>
                    <a:pt x="942" y="1300"/>
                  </a:cubicBezTo>
                  <a:lnTo>
                    <a:pt x="942" y="941"/>
                  </a:lnTo>
                  <a:cubicBezTo>
                    <a:pt x="942" y="740"/>
                    <a:pt x="1076" y="639"/>
                    <a:pt x="1211" y="639"/>
                  </a:cubicBezTo>
                  <a:close/>
                  <a:moveTo>
                    <a:pt x="942" y="0"/>
                  </a:moveTo>
                  <a:cubicBezTo>
                    <a:pt x="449" y="0"/>
                    <a:pt x="1" y="403"/>
                    <a:pt x="359" y="941"/>
                  </a:cubicBezTo>
                  <a:lnTo>
                    <a:pt x="359" y="1300"/>
                  </a:lnTo>
                  <a:cubicBezTo>
                    <a:pt x="1" y="1793"/>
                    <a:pt x="449" y="2241"/>
                    <a:pt x="942" y="2241"/>
                  </a:cubicBezTo>
                  <a:cubicBezTo>
                    <a:pt x="1480" y="2196"/>
                    <a:pt x="1928" y="1837"/>
                    <a:pt x="2062" y="1300"/>
                  </a:cubicBezTo>
                  <a:lnTo>
                    <a:pt x="2062" y="941"/>
                  </a:lnTo>
                  <a:cubicBezTo>
                    <a:pt x="1928" y="403"/>
                    <a:pt x="1480" y="0"/>
                    <a:pt x="9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58"/>
            <p:cNvSpPr/>
            <p:nvPr/>
          </p:nvSpPr>
          <p:spPr>
            <a:xfrm>
              <a:off x="5542616" y="3617753"/>
              <a:ext cx="20276" cy="44914"/>
            </a:xfrm>
            <a:custGeom>
              <a:avLst/>
              <a:gdLst/>
              <a:ahLst/>
              <a:cxnLst/>
              <a:rect l="l" t="t" r="r" b="b"/>
              <a:pathLst>
                <a:path w="1032" h="2286" extrusionOk="0">
                  <a:moveTo>
                    <a:pt x="314" y="0"/>
                  </a:moveTo>
                  <a:cubicBezTo>
                    <a:pt x="135" y="0"/>
                    <a:pt x="1" y="135"/>
                    <a:pt x="1" y="314"/>
                  </a:cubicBezTo>
                  <a:cubicBezTo>
                    <a:pt x="1" y="449"/>
                    <a:pt x="77" y="585"/>
                    <a:pt x="192" y="585"/>
                  </a:cubicBezTo>
                  <a:cubicBezTo>
                    <a:pt x="229" y="585"/>
                    <a:pt x="271" y="571"/>
                    <a:pt x="314" y="538"/>
                  </a:cubicBezTo>
                  <a:lnTo>
                    <a:pt x="449" y="538"/>
                  </a:lnTo>
                  <a:lnTo>
                    <a:pt x="449" y="1927"/>
                  </a:lnTo>
                  <a:cubicBezTo>
                    <a:pt x="314" y="2106"/>
                    <a:pt x="494" y="2285"/>
                    <a:pt x="673" y="2285"/>
                  </a:cubicBezTo>
                  <a:cubicBezTo>
                    <a:pt x="852" y="2241"/>
                    <a:pt x="986" y="2106"/>
                    <a:pt x="1031" y="1927"/>
                  </a:cubicBezTo>
                  <a:lnTo>
                    <a:pt x="1031" y="314"/>
                  </a:lnTo>
                  <a:cubicBezTo>
                    <a:pt x="986" y="135"/>
                    <a:pt x="852" y="0"/>
                    <a:pt x="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58"/>
            <p:cNvSpPr/>
            <p:nvPr/>
          </p:nvSpPr>
          <p:spPr>
            <a:xfrm>
              <a:off x="5606883" y="3617753"/>
              <a:ext cx="22025" cy="44914"/>
            </a:xfrm>
            <a:custGeom>
              <a:avLst/>
              <a:gdLst/>
              <a:ahLst/>
              <a:cxnLst/>
              <a:rect l="l" t="t" r="r" b="b"/>
              <a:pathLst>
                <a:path w="1121" h="2286" extrusionOk="0">
                  <a:moveTo>
                    <a:pt x="359" y="0"/>
                  </a:moveTo>
                  <a:cubicBezTo>
                    <a:pt x="180" y="0"/>
                    <a:pt x="1" y="135"/>
                    <a:pt x="1" y="314"/>
                  </a:cubicBezTo>
                  <a:cubicBezTo>
                    <a:pt x="1" y="449"/>
                    <a:pt x="103" y="585"/>
                    <a:pt x="231" y="585"/>
                  </a:cubicBezTo>
                  <a:cubicBezTo>
                    <a:pt x="272" y="585"/>
                    <a:pt x="315" y="571"/>
                    <a:pt x="359" y="538"/>
                  </a:cubicBezTo>
                  <a:lnTo>
                    <a:pt x="538" y="538"/>
                  </a:lnTo>
                  <a:lnTo>
                    <a:pt x="538" y="1927"/>
                  </a:lnTo>
                  <a:cubicBezTo>
                    <a:pt x="359" y="2106"/>
                    <a:pt x="494" y="2285"/>
                    <a:pt x="673" y="2285"/>
                  </a:cubicBezTo>
                  <a:cubicBezTo>
                    <a:pt x="897" y="2241"/>
                    <a:pt x="1031" y="2106"/>
                    <a:pt x="1121" y="1927"/>
                  </a:cubicBezTo>
                  <a:lnTo>
                    <a:pt x="1121" y="314"/>
                  </a:lnTo>
                  <a:cubicBezTo>
                    <a:pt x="1031" y="135"/>
                    <a:pt x="897" y="0"/>
                    <a:pt x="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58"/>
            <p:cNvSpPr/>
            <p:nvPr/>
          </p:nvSpPr>
          <p:spPr>
            <a:xfrm>
              <a:off x="5631541" y="3617616"/>
              <a:ext cx="20257" cy="45052"/>
            </a:xfrm>
            <a:custGeom>
              <a:avLst/>
              <a:gdLst/>
              <a:ahLst/>
              <a:cxnLst/>
              <a:rect l="l" t="t" r="r" b="b"/>
              <a:pathLst>
                <a:path w="1031" h="2293" extrusionOk="0">
                  <a:moveTo>
                    <a:pt x="729" y="0"/>
                  </a:moveTo>
                  <a:cubicBezTo>
                    <a:pt x="710" y="0"/>
                    <a:pt x="691" y="2"/>
                    <a:pt x="673" y="7"/>
                  </a:cubicBezTo>
                  <a:lnTo>
                    <a:pt x="359" y="7"/>
                  </a:lnTo>
                  <a:cubicBezTo>
                    <a:pt x="135" y="7"/>
                    <a:pt x="0" y="142"/>
                    <a:pt x="0" y="321"/>
                  </a:cubicBezTo>
                  <a:cubicBezTo>
                    <a:pt x="0" y="456"/>
                    <a:pt x="77" y="592"/>
                    <a:pt x="211" y="592"/>
                  </a:cubicBezTo>
                  <a:cubicBezTo>
                    <a:pt x="255" y="592"/>
                    <a:pt x="304" y="578"/>
                    <a:pt x="359" y="545"/>
                  </a:cubicBezTo>
                  <a:lnTo>
                    <a:pt x="404" y="545"/>
                  </a:lnTo>
                  <a:lnTo>
                    <a:pt x="404" y="1934"/>
                  </a:lnTo>
                  <a:cubicBezTo>
                    <a:pt x="359" y="2113"/>
                    <a:pt x="493" y="2292"/>
                    <a:pt x="673" y="2292"/>
                  </a:cubicBezTo>
                  <a:cubicBezTo>
                    <a:pt x="852" y="2292"/>
                    <a:pt x="1031" y="2113"/>
                    <a:pt x="986" y="1934"/>
                  </a:cubicBezTo>
                  <a:lnTo>
                    <a:pt x="986" y="321"/>
                  </a:lnTo>
                  <a:cubicBezTo>
                    <a:pt x="1026" y="161"/>
                    <a:pt x="887" y="0"/>
                    <a:pt x="7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58"/>
            <p:cNvSpPr/>
            <p:nvPr/>
          </p:nvSpPr>
          <p:spPr>
            <a:xfrm>
              <a:off x="5748640" y="3489199"/>
              <a:ext cx="102128" cy="62538"/>
            </a:xfrm>
            <a:custGeom>
              <a:avLst/>
              <a:gdLst/>
              <a:ahLst/>
              <a:cxnLst/>
              <a:rect l="l" t="t" r="r" b="b"/>
              <a:pathLst>
                <a:path w="5198" h="3183" extrusionOk="0">
                  <a:moveTo>
                    <a:pt x="4033" y="1"/>
                  </a:moveTo>
                  <a:cubicBezTo>
                    <a:pt x="3854" y="1"/>
                    <a:pt x="3674" y="135"/>
                    <a:pt x="3988" y="315"/>
                  </a:cubicBezTo>
                  <a:lnTo>
                    <a:pt x="3988" y="2600"/>
                  </a:lnTo>
                  <a:lnTo>
                    <a:pt x="3406" y="2600"/>
                  </a:lnTo>
                  <a:lnTo>
                    <a:pt x="3406" y="1659"/>
                  </a:lnTo>
                  <a:cubicBezTo>
                    <a:pt x="3406" y="1480"/>
                    <a:pt x="3271" y="1345"/>
                    <a:pt x="3047" y="1345"/>
                  </a:cubicBezTo>
                  <a:cubicBezTo>
                    <a:pt x="2868" y="1345"/>
                    <a:pt x="2733" y="1480"/>
                    <a:pt x="2868" y="1659"/>
                  </a:cubicBezTo>
                  <a:lnTo>
                    <a:pt x="2868" y="2600"/>
                  </a:lnTo>
                  <a:lnTo>
                    <a:pt x="2285" y="2600"/>
                  </a:lnTo>
                  <a:lnTo>
                    <a:pt x="2285" y="852"/>
                  </a:lnTo>
                  <a:cubicBezTo>
                    <a:pt x="2420" y="673"/>
                    <a:pt x="2285" y="494"/>
                    <a:pt x="2106" y="494"/>
                  </a:cubicBezTo>
                  <a:cubicBezTo>
                    <a:pt x="1927" y="539"/>
                    <a:pt x="1748" y="673"/>
                    <a:pt x="1748" y="852"/>
                  </a:cubicBezTo>
                  <a:lnTo>
                    <a:pt x="1748" y="2600"/>
                  </a:lnTo>
                  <a:lnTo>
                    <a:pt x="1165" y="2600"/>
                  </a:lnTo>
                  <a:lnTo>
                    <a:pt x="1165" y="1659"/>
                  </a:lnTo>
                  <a:cubicBezTo>
                    <a:pt x="1479" y="1480"/>
                    <a:pt x="1300" y="1345"/>
                    <a:pt x="1120" y="1345"/>
                  </a:cubicBezTo>
                  <a:cubicBezTo>
                    <a:pt x="941" y="1345"/>
                    <a:pt x="807" y="1480"/>
                    <a:pt x="627" y="1659"/>
                  </a:cubicBezTo>
                  <a:lnTo>
                    <a:pt x="627" y="2600"/>
                  </a:lnTo>
                  <a:lnTo>
                    <a:pt x="314" y="2600"/>
                  </a:lnTo>
                  <a:cubicBezTo>
                    <a:pt x="263" y="2562"/>
                    <a:pt x="216" y="2545"/>
                    <a:pt x="174" y="2545"/>
                  </a:cubicBezTo>
                  <a:cubicBezTo>
                    <a:pt x="69" y="2545"/>
                    <a:pt x="0" y="2651"/>
                    <a:pt x="0" y="2779"/>
                  </a:cubicBezTo>
                  <a:cubicBezTo>
                    <a:pt x="0" y="2958"/>
                    <a:pt x="134" y="3138"/>
                    <a:pt x="314" y="3182"/>
                  </a:cubicBezTo>
                  <a:lnTo>
                    <a:pt x="4839" y="3182"/>
                  </a:lnTo>
                  <a:cubicBezTo>
                    <a:pt x="5019" y="3138"/>
                    <a:pt x="5153" y="2958"/>
                    <a:pt x="5198" y="2779"/>
                  </a:cubicBezTo>
                  <a:cubicBezTo>
                    <a:pt x="5198" y="2600"/>
                    <a:pt x="4839" y="2600"/>
                    <a:pt x="4839" y="2600"/>
                  </a:cubicBezTo>
                  <a:lnTo>
                    <a:pt x="4526" y="2600"/>
                  </a:lnTo>
                  <a:lnTo>
                    <a:pt x="4526" y="315"/>
                  </a:lnTo>
                  <a:cubicBezTo>
                    <a:pt x="4347" y="135"/>
                    <a:pt x="4212" y="1"/>
                    <a:pt x="40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58"/>
            <p:cNvSpPr/>
            <p:nvPr/>
          </p:nvSpPr>
          <p:spPr>
            <a:xfrm>
              <a:off x="5747756" y="3562288"/>
              <a:ext cx="48431" cy="13517"/>
            </a:xfrm>
            <a:custGeom>
              <a:avLst/>
              <a:gdLst/>
              <a:ahLst/>
              <a:cxnLst/>
              <a:rect l="l" t="t" r="r" b="b"/>
              <a:pathLst>
                <a:path w="2465" h="688" extrusionOk="0">
                  <a:moveTo>
                    <a:pt x="359" y="0"/>
                  </a:moveTo>
                  <a:cubicBezTo>
                    <a:pt x="179" y="90"/>
                    <a:pt x="45" y="269"/>
                    <a:pt x="0" y="448"/>
                  </a:cubicBezTo>
                  <a:cubicBezTo>
                    <a:pt x="0" y="568"/>
                    <a:pt x="80" y="687"/>
                    <a:pt x="186" y="687"/>
                  </a:cubicBezTo>
                  <a:cubicBezTo>
                    <a:pt x="239" y="687"/>
                    <a:pt x="299" y="657"/>
                    <a:pt x="359" y="583"/>
                  </a:cubicBezTo>
                  <a:lnTo>
                    <a:pt x="2151" y="583"/>
                  </a:lnTo>
                  <a:cubicBezTo>
                    <a:pt x="2211" y="657"/>
                    <a:pt x="2266" y="687"/>
                    <a:pt x="2312" y="687"/>
                  </a:cubicBezTo>
                  <a:cubicBezTo>
                    <a:pt x="2405" y="687"/>
                    <a:pt x="2465" y="568"/>
                    <a:pt x="2465" y="448"/>
                  </a:cubicBezTo>
                  <a:cubicBezTo>
                    <a:pt x="2420" y="269"/>
                    <a:pt x="2330" y="90"/>
                    <a:pt x="21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58"/>
            <p:cNvSpPr/>
            <p:nvPr/>
          </p:nvSpPr>
          <p:spPr>
            <a:xfrm>
              <a:off x="5747756" y="3584293"/>
              <a:ext cx="48431" cy="12515"/>
            </a:xfrm>
            <a:custGeom>
              <a:avLst/>
              <a:gdLst/>
              <a:ahLst/>
              <a:cxnLst/>
              <a:rect l="l" t="t" r="r" b="b"/>
              <a:pathLst>
                <a:path w="2465" h="637" extrusionOk="0">
                  <a:moveTo>
                    <a:pt x="359" y="0"/>
                  </a:moveTo>
                  <a:cubicBezTo>
                    <a:pt x="179" y="0"/>
                    <a:pt x="45" y="180"/>
                    <a:pt x="0" y="359"/>
                  </a:cubicBezTo>
                  <a:cubicBezTo>
                    <a:pt x="0" y="494"/>
                    <a:pt x="103" y="630"/>
                    <a:pt x="230" y="630"/>
                  </a:cubicBezTo>
                  <a:cubicBezTo>
                    <a:pt x="271" y="630"/>
                    <a:pt x="315" y="616"/>
                    <a:pt x="359" y="583"/>
                  </a:cubicBezTo>
                  <a:lnTo>
                    <a:pt x="2151" y="583"/>
                  </a:lnTo>
                  <a:cubicBezTo>
                    <a:pt x="2200" y="620"/>
                    <a:pt x="2246" y="637"/>
                    <a:pt x="2287" y="637"/>
                  </a:cubicBezTo>
                  <a:cubicBezTo>
                    <a:pt x="2394" y="637"/>
                    <a:pt x="2465" y="521"/>
                    <a:pt x="2465" y="359"/>
                  </a:cubicBezTo>
                  <a:cubicBezTo>
                    <a:pt x="2465" y="180"/>
                    <a:pt x="2330" y="0"/>
                    <a:pt x="21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58"/>
            <p:cNvSpPr/>
            <p:nvPr/>
          </p:nvSpPr>
          <p:spPr>
            <a:xfrm>
              <a:off x="5747756" y="3605827"/>
              <a:ext cx="48431" cy="11946"/>
            </a:xfrm>
            <a:custGeom>
              <a:avLst/>
              <a:gdLst/>
              <a:ahLst/>
              <a:cxnLst/>
              <a:rect l="l" t="t" r="r" b="b"/>
              <a:pathLst>
                <a:path w="2465" h="608" extrusionOk="0">
                  <a:moveTo>
                    <a:pt x="261" y="1"/>
                  </a:moveTo>
                  <a:cubicBezTo>
                    <a:pt x="120" y="1"/>
                    <a:pt x="0" y="147"/>
                    <a:pt x="0" y="294"/>
                  </a:cubicBezTo>
                  <a:cubicBezTo>
                    <a:pt x="0" y="473"/>
                    <a:pt x="179" y="607"/>
                    <a:pt x="359" y="607"/>
                  </a:cubicBezTo>
                  <a:lnTo>
                    <a:pt x="2151" y="607"/>
                  </a:lnTo>
                  <a:cubicBezTo>
                    <a:pt x="2330" y="607"/>
                    <a:pt x="2465" y="473"/>
                    <a:pt x="2465" y="294"/>
                  </a:cubicBezTo>
                  <a:cubicBezTo>
                    <a:pt x="2465" y="147"/>
                    <a:pt x="2375" y="1"/>
                    <a:pt x="2245" y="1"/>
                  </a:cubicBezTo>
                  <a:cubicBezTo>
                    <a:pt x="2215" y="1"/>
                    <a:pt x="2184" y="8"/>
                    <a:pt x="2151" y="25"/>
                  </a:cubicBezTo>
                  <a:lnTo>
                    <a:pt x="359" y="25"/>
                  </a:lnTo>
                  <a:cubicBezTo>
                    <a:pt x="326" y="8"/>
                    <a:pt x="293" y="1"/>
                    <a:pt x="2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58"/>
            <p:cNvSpPr/>
            <p:nvPr/>
          </p:nvSpPr>
          <p:spPr>
            <a:xfrm>
              <a:off x="5802336" y="3562288"/>
              <a:ext cx="48431" cy="13517"/>
            </a:xfrm>
            <a:custGeom>
              <a:avLst/>
              <a:gdLst/>
              <a:ahLst/>
              <a:cxnLst/>
              <a:rect l="l" t="t" r="r" b="b"/>
              <a:pathLst>
                <a:path w="2465" h="688" extrusionOk="0">
                  <a:moveTo>
                    <a:pt x="359" y="0"/>
                  </a:moveTo>
                  <a:cubicBezTo>
                    <a:pt x="180" y="90"/>
                    <a:pt x="45" y="269"/>
                    <a:pt x="0" y="448"/>
                  </a:cubicBezTo>
                  <a:cubicBezTo>
                    <a:pt x="0" y="568"/>
                    <a:pt x="60" y="687"/>
                    <a:pt x="166" y="687"/>
                  </a:cubicBezTo>
                  <a:cubicBezTo>
                    <a:pt x="220" y="687"/>
                    <a:pt x="284" y="657"/>
                    <a:pt x="359" y="583"/>
                  </a:cubicBezTo>
                  <a:lnTo>
                    <a:pt x="2106" y="583"/>
                  </a:lnTo>
                  <a:cubicBezTo>
                    <a:pt x="2166" y="657"/>
                    <a:pt x="2226" y="687"/>
                    <a:pt x="2279" y="687"/>
                  </a:cubicBezTo>
                  <a:cubicBezTo>
                    <a:pt x="2385" y="687"/>
                    <a:pt x="2465" y="568"/>
                    <a:pt x="2465" y="448"/>
                  </a:cubicBezTo>
                  <a:cubicBezTo>
                    <a:pt x="2420" y="269"/>
                    <a:pt x="2286" y="90"/>
                    <a:pt x="21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58"/>
            <p:cNvSpPr/>
            <p:nvPr/>
          </p:nvSpPr>
          <p:spPr>
            <a:xfrm>
              <a:off x="5802336" y="3584293"/>
              <a:ext cx="48431" cy="12515"/>
            </a:xfrm>
            <a:custGeom>
              <a:avLst/>
              <a:gdLst/>
              <a:ahLst/>
              <a:cxnLst/>
              <a:rect l="l" t="t" r="r" b="b"/>
              <a:pathLst>
                <a:path w="2465" h="637" extrusionOk="0">
                  <a:moveTo>
                    <a:pt x="359" y="0"/>
                  </a:moveTo>
                  <a:cubicBezTo>
                    <a:pt x="135" y="0"/>
                    <a:pt x="0" y="180"/>
                    <a:pt x="0" y="359"/>
                  </a:cubicBezTo>
                  <a:cubicBezTo>
                    <a:pt x="0" y="494"/>
                    <a:pt x="77" y="630"/>
                    <a:pt x="212" y="630"/>
                  </a:cubicBezTo>
                  <a:cubicBezTo>
                    <a:pt x="255" y="630"/>
                    <a:pt x="304" y="616"/>
                    <a:pt x="359" y="583"/>
                  </a:cubicBezTo>
                  <a:lnTo>
                    <a:pt x="2106" y="583"/>
                  </a:lnTo>
                  <a:cubicBezTo>
                    <a:pt x="2156" y="620"/>
                    <a:pt x="2205" y="637"/>
                    <a:pt x="2251" y="637"/>
                  </a:cubicBezTo>
                  <a:cubicBezTo>
                    <a:pt x="2371" y="637"/>
                    <a:pt x="2465" y="521"/>
                    <a:pt x="2465" y="359"/>
                  </a:cubicBezTo>
                  <a:cubicBezTo>
                    <a:pt x="2465" y="180"/>
                    <a:pt x="2286" y="0"/>
                    <a:pt x="21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58"/>
            <p:cNvSpPr/>
            <p:nvPr/>
          </p:nvSpPr>
          <p:spPr>
            <a:xfrm>
              <a:off x="5802336" y="3605827"/>
              <a:ext cx="48431" cy="11946"/>
            </a:xfrm>
            <a:custGeom>
              <a:avLst/>
              <a:gdLst/>
              <a:ahLst/>
              <a:cxnLst/>
              <a:rect l="l" t="t" r="r" b="b"/>
              <a:pathLst>
                <a:path w="2465" h="608" extrusionOk="0">
                  <a:moveTo>
                    <a:pt x="261" y="1"/>
                  </a:moveTo>
                  <a:cubicBezTo>
                    <a:pt x="120" y="1"/>
                    <a:pt x="0" y="147"/>
                    <a:pt x="0" y="294"/>
                  </a:cubicBezTo>
                  <a:cubicBezTo>
                    <a:pt x="0" y="473"/>
                    <a:pt x="180" y="607"/>
                    <a:pt x="359" y="607"/>
                  </a:cubicBezTo>
                  <a:lnTo>
                    <a:pt x="2106" y="607"/>
                  </a:lnTo>
                  <a:cubicBezTo>
                    <a:pt x="2286" y="607"/>
                    <a:pt x="2465" y="473"/>
                    <a:pt x="2465" y="294"/>
                  </a:cubicBezTo>
                  <a:cubicBezTo>
                    <a:pt x="2465" y="147"/>
                    <a:pt x="2345" y="1"/>
                    <a:pt x="2204" y="1"/>
                  </a:cubicBezTo>
                  <a:cubicBezTo>
                    <a:pt x="2172" y="1"/>
                    <a:pt x="2139" y="8"/>
                    <a:pt x="2106" y="25"/>
                  </a:cubicBezTo>
                  <a:lnTo>
                    <a:pt x="359" y="25"/>
                  </a:lnTo>
                  <a:cubicBezTo>
                    <a:pt x="326" y="8"/>
                    <a:pt x="293" y="1"/>
                    <a:pt x="2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58"/>
            <p:cNvSpPr/>
            <p:nvPr/>
          </p:nvSpPr>
          <p:spPr>
            <a:xfrm>
              <a:off x="5748640" y="3631703"/>
              <a:ext cx="13223" cy="29196"/>
            </a:xfrm>
            <a:custGeom>
              <a:avLst/>
              <a:gdLst/>
              <a:ahLst/>
              <a:cxnLst/>
              <a:rect l="l" t="t" r="r" b="b"/>
              <a:pathLst>
                <a:path w="673" h="1486" extrusionOk="0">
                  <a:moveTo>
                    <a:pt x="414" y="0"/>
                  </a:moveTo>
                  <a:cubicBezTo>
                    <a:pt x="396" y="0"/>
                    <a:pt x="377" y="2"/>
                    <a:pt x="359" y="7"/>
                  </a:cubicBezTo>
                  <a:cubicBezTo>
                    <a:pt x="134" y="7"/>
                    <a:pt x="0" y="142"/>
                    <a:pt x="45" y="321"/>
                  </a:cubicBezTo>
                  <a:lnTo>
                    <a:pt x="45" y="1127"/>
                  </a:lnTo>
                  <a:cubicBezTo>
                    <a:pt x="0" y="1307"/>
                    <a:pt x="134" y="1486"/>
                    <a:pt x="359" y="1486"/>
                  </a:cubicBezTo>
                  <a:cubicBezTo>
                    <a:pt x="538" y="1486"/>
                    <a:pt x="672" y="1307"/>
                    <a:pt x="627" y="1127"/>
                  </a:cubicBezTo>
                  <a:lnTo>
                    <a:pt x="627" y="321"/>
                  </a:lnTo>
                  <a:cubicBezTo>
                    <a:pt x="667" y="160"/>
                    <a:pt x="564" y="0"/>
                    <a:pt x="4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58"/>
            <p:cNvSpPr/>
            <p:nvPr/>
          </p:nvSpPr>
          <p:spPr>
            <a:xfrm>
              <a:off x="5766244" y="3631840"/>
              <a:ext cx="16740" cy="29059"/>
            </a:xfrm>
            <a:custGeom>
              <a:avLst/>
              <a:gdLst/>
              <a:ahLst/>
              <a:cxnLst/>
              <a:rect l="l" t="t" r="r" b="b"/>
              <a:pathLst>
                <a:path w="852" h="1479" extrusionOk="0">
                  <a:moveTo>
                    <a:pt x="359" y="0"/>
                  </a:moveTo>
                  <a:cubicBezTo>
                    <a:pt x="179" y="0"/>
                    <a:pt x="0" y="135"/>
                    <a:pt x="269" y="314"/>
                  </a:cubicBezTo>
                  <a:lnTo>
                    <a:pt x="269" y="1120"/>
                  </a:lnTo>
                  <a:cubicBezTo>
                    <a:pt x="0" y="1300"/>
                    <a:pt x="179" y="1479"/>
                    <a:pt x="359" y="1479"/>
                  </a:cubicBezTo>
                  <a:cubicBezTo>
                    <a:pt x="538" y="1479"/>
                    <a:pt x="672" y="1300"/>
                    <a:pt x="852" y="1120"/>
                  </a:cubicBezTo>
                  <a:lnTo>
                    <a:pt x="852" y="314"/>
                  </a:lnTo>
                  <a:cubicBezTo>
                    <a:pt x="672" y="135"/>
                    <a:pt x="538" y="0"/>
                    <a:pt x="3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58"/>
            <p:cNvSpPr/>
            <p:nvPr/>
          </p:nvSpPr>
          <p:spPr>
            <a:xfrm>
              <a:off x="5782964" y="3631840"/>
              <a:ext cx="14991" cy="29059"/>
            </a:xfrm>
            <a:custGeom>
              <a:avLst/>
              <a:gdLst/>
              <a:ahLst/>
              <a:cxnLst/>
              <a:rect l="l" t="t" r="r" b="b"/>
              <a:pathLst>
                <a:path w="763" h="1479" extrusionOk="0">
                  <a:moveTo>
                    <a:pt x="404" y="0"/>
                  </a:moveTo>
                  <a:cubicBezTo>
                    <a:pt x="225" y="0"/>
                    <a:pt x="45" y="135"/>
                    <a:pt x="1" y="314"/>
                  </a:cubicBezTo>
                  <a:lnTo>
                    <a:pt x="1" y="1120"/>
                  </a:lnTo>
                  <a:cubicBezTo>
                    <a:pt x="45" y="1300"/>
                    <a:pt x="225" y="1434"/>
                    <a:pt x="404" y="1479"/>
                  </a:cubicBezTo>
                  <a:cubicBezTo>
                    <a:pt x="583" y="1479"/>
                    <a:pt x="762" y="1300"/>
                    <a:pt x="538" y="1120"/>
                  </a:cubicBezTo>
                  <a:lnTo>
                    <a:pt x="538" y="314"/>
                  </a:lnTo>
                  <a:cubicBezTo>
                    <a:pt x="762" y="135"/>
                    <a:pt x="583" y="0"/>
                    <a:pt x="4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58"/>
            <p:cNvSpPr/>
            <p:nvPr/>
          </p:nvSpPr>
          <p:spPr>
            <a:xfrm>
              <a:off x="5802336" y="3631840"/>
              <a:ext cx="13223" cy="29059"/>
            </a:xfrm>
            <a:custGeom>
              <a:avLst/>
              <a:gdLst/>
              <a:ahLst/>
              <a:cxnLst/>
              <a:rect l="l" t="t" r="r" b="b"/>
              <a:pathLst>
                <a:path w="673" h="1479" extrusionOk="0">
                  <a:moveTo>
                    <a:pt x="314" y="0"/>
                  </a:moveTo>
                  <a:cubicBezTo>
                    <a:pt x="135" y="0"/>
                    <a:pt x="0" y="135"/>
                    <a:pt x="135" y="314"/>
                  </a:cubicBezTo>
                  <a:lnTo>
                    <a:pt x="135" y="1120"/>
                  </a:lnTo>
                  <a:cubicBezTo>
                    <a:pt x="0" y="1300"/>
                    <a:pt x="135" y="1479"/>
                    <a:pt x="314" y="1479"/>
                  </a:cubicBezTo>
                  <a:cubicBezTo>
                    <a:pt x="493" y="1479"/>
                    <a:pt x="673" y="1300"/>
                    <a:pt x="673" y="1120"/>
                  </a:cubicBezTo>
                  <a:lnTo>
                    <a:pt x="673" y="314"/>
                  </a:lnTo>
                  <a:cubicBezTo>
                    <a:pt x="673" y="135"/>
                    <a:pt x="493" y="0"/>
                    <a:pt x="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58"/>
            <p:cNvSpPr/>
            <p:nvPr/>
          </p:nvSpPr>
          <p:spPr>
            <a:xfrm>
              <a:off x="5815539" y="3631840"/>
              <a:ext cx="17624" cy="29059"/>
            </a:xfrm>
            <a:custGeom>
              <a:avLst/>
              <a:gdLst/>
              <a:ahLst/>
              <a:cxnLst/>
              <a:rect l="l" t="t" r="r" b="b"/>
              <a:pathLst>
                <a:path w="897" h="1479" extrusionOk="0">
                  <a:moveTo>
                    <a:pt x="583" y="0"/>
                  </a:moveTo>
                  <a:cubicBezTo>
                    <a:pt x="359" y="0"/>
                    <a:pt x="225" y="135"/>
                    <a:pt x="1" y="314"/>
                  </a:cubicBezTo>
                  <a:lnTo>
                    <a:pt x="1" y="1120"/>
                  </a:lnTo>
                  <a:cubicBezTo>
                    <a:pt x="225" y="1300"/>
                    <a:pt x="359" y="1479"/>
                    <a:pt x="583" y="1479"/>
                  </a:cubicBezTo>
                  <a:cubicBezTo>
                    <a:pt x="762" y="1479"/>
                    <a:pt x="897" y="1300"/>
                    <a:pt x="583" y="1120"/>
                  </a:cubicBezTo>
                  <a:lnTo>
                    <a:pt x="583" y="314"/>
                  </a:lnTo>
                  <a:cubicBezTo>
                    <a:pt x="897" y="135"/>
                    <a:pt x="762" y="0"/>
                    <a:pt x="5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58"/>
            <p:cNvSpPr/>
            <p:nvPr/>
          </p:nvSpPr>
          <p:spPr>
            <a:xfrm>
              <a:off x="5837545" y="3631840"/>
              <a:ext cx="13223" cy="29059"/>
            </a:xfrm>
            <a:custGeom>
              <a:avLst/>
              <a:gdLst/>
              <a:ahLst/>
              <a:cxnLst/>
              <a:rect l="l" t="t" r="r" b="b"/>
              <a:pathLst>
                <a:path w="673" h="1479" extrusionOk="0">
                  <a:moveTo>
                    <a:pt x="359" y="0"/>
                  </a:moveTo>
                  <a:cubicBezTo>
                    <a:pt x="180" y="0"/>
                    <a:pt x="1" y="135"/>
                    <a:pt x="1" y="314"/>
                  </a:cubicBezTo>
                  <a:lnTo>
                    <a:pt x="1" y="1120"/>
                  </a:lnTo>
                  <a:cubicBezTo>
                    <a:pt x="1" y="1300"/>
                    <a:pt x="180" y="1479"/>
                    <a:pt x="359" y="1479"/>
                  </a:cubicBezTo>
                  <a:cubicBezTo>
                    <a:pt x="539" y="1479"/>
                    <a:pt x="673" y="1300"/>
                    <a:pt x="583" y="1120"/>
                  </a:cubicBezTo>
                  <a:lnTo>
                    <a:pt x="583" y="314"/>
                  </a:lnTo>
                  <a:cubicBezTo>
                    <a:pt x="673" y="135"/>
                    <a:pt x="583" y="0"/>
                    <a:pt x="3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43" name="Google Shape;2843;p58"/>
          <p:cNvSpPr/>
          <p:nvPr/>
        </p:nvSpPr>
        <p:spPr>
          <a:xfrm>
            <a:off x="7147919" y="780659"/>
            <a:ext cx="350473" cy="350596"/>
          </a:xfrm>
          <a:custGeom>
            <a:avLst/>
            <a:gdLst/>
            <a:ahLst/>
            <a:cxnLst/>
            <a:rect l="l" t="t" r="r" b="b"/>
            <a:pathLst>
              <a:path w="18047" h="18051" extrusionOk="0">
                <a:moveTo>
                  <a:pt x="9019" y="5167"/>
                </a:moveTo>
                <a:cubicBezTo>
                  <a:pt x="9795" y="5167"/>
                  <a:pt x="10570" y="5412"/>
                  <a:pt x="11208" y="5871"/>
                </a:cubicBezTo>
                <a:cubicBezTo>
                  <a:pt x="13977" y="7839"/>
                  <a:pt x="13076" y="12176"/>
                  <a:pt x="9740" y="12809"/>
                </a:cubicBezTo>
                <a:cubicBezTo>
                  <a:pt x="9474" y="12870"/>
                  <a:pt x="9206" y="12899"/>
                  <a:pt x="8941" y="12899"/>
                </a:cubicBezTo>
                <a:cubicBezTo>
                  <a:pt x="8173" y="12899"/>
                  <a:pt x="7424" y="12655"/>
                  <a:pt x="6805" y="12209"/>
                </a:cubicBezTo>
                <a:cubicBezTo>
                  <a:pt x="5571" y="11308"/>
                  <a:pt x="4970" y="9741"/>
                  <a:pt x="5270" y="8240"/>
                </a:cubicBezTo>
                <a:cubicBezTo>
                  <a:pt x="5504" y="7139"/>
                  <a:pt x="6204" y="6205"/>
                  <a:pt x="7205" y="5671"/>
                </a:cubicBezTo>
                <a:cubicBezTo>
                  <a:pt x="7372" y="5571"/>
                  <a:pt x="7505" y="5504"/>
                  <a:pt x="7672" y="5438"/>
                </a:cubicBezTo>
                <a:cubicBezTo>
                  <a:pt x="7872" y="5371"/>
                  <a:pt x="8072" y="5304"/>
                  <a:pt x="8306" y="5237"/>
                </a:cubicBezTo>
                <a:cubicBezTo>
                  <a:pt x="8541" y="5190"/>
                  <a:pt x="8780" y="5167"/>
                  <a:pt x="9019" y="5167"/>
                </a:cubicBezTo>
                <a:close/>
                <a:moveTo>
                  <a:pt x="9077" y="4635"/>
                </a:moveTo>
                <a:cubicBezTo>
                  <a:pt x="8775" y="4635"/>
                  <a:pt x="8472" y="4669"/>
                  <a:pt x="8173" y="4737"/>
                </a:cubicBezTo>
                <a:cubicBezTo>
                  <a:pt x="6471" y="5071"/>
                  <a:pt x="5104" y="6405"/>
                  <a:pt x="4737" y="8139"/>
                </a:cubicBezTo>
                <a:cubicBezTo>
                  <a:pt x="4370" y="9841"/>
                  <a:pt x="5070" y="11609"/>
                  <a:pt x="6505" y="12643"/>
                </a:cubicBezTo>
                <a:cubicBezTo>
                  <a:pt x="7224" y="13164"/>
                  <a:pt x="8091" y="13445"/>
                  <a:pt x="8969" y="13445"/>
                </a:cubicBezTo>
                <a:cubicBezTo>
                  <a:pt x="9271" y="13445"/>
                  <a:pt x="9575" y="13412"/>
                  <a:pt x="9874" y="13343"/>
                </a:cubicBezTo>
                <a:cubicBezTo>
                  <a:pt x="10107" y="13276"/>
                  <a:pt x="10341" y="13210"/>
                  <a:pt x="10574" y="13143"/>
                </a:cubicBezTo>
                <a:cubicBezTo>
                  <a:pt x="10741" y="13043"/>
                  <a:pt x="10941" y="12976"/>
                  <a:pt x="11108" y="12876"/>
                </a:cubicBezTo>
                <a:cubicBezTo>
                  <a:pt x="13977" y="11342"/>
                  <a:pt x="14210" y="7306"/>
                  <a:pt x="11542" y="5438"/>
                </a:cubicBezTo>
                <a:cubicBezTo>
                  <a:pt x="10822" y="4916"/>
                  <a:pt x="9955" y="4635"/>
                  <a:pt x="9077" y="4635"/>
                </a:cubicBezTo>
                <a:close/>
                <a:moveTo>
                  <a:pt x="9407" y="567"/>
                </a:moveTo>
                <a:cubicBezTo>
                  <a:pt x="10341" y="601"/>
                  <a:pt x="11241" y="768"/>
                  <a:pt x="12109" y="1134"/>
                </a:cubicBezTo>
                <a:lnTo>
                  <a:pt x="11842" y="2502"/>
                </a:lnTo>
                <a:cubicBezTo>
                  <a:pt x="11808" y="2602"/>
                  <a:pt x="11875" y="2736"/>
                  <a:pt x="11975" y="2802"/>
                </a:cubicBezTo>
                <a:cubicBezTo>
                  <a:pt x="12642" y="3103"/>
                  <a:pt x="13276" y="3536"/>
                  <a:pt x="13810" y="4037"/>
                </a:cubicBezTo>
                <a:cubicBezTo>
                  <a:pt x="13852" y="4100"/>
                  <a:pt x="13921" y="4123"/>
                  <a:pt x="13992" y="4123"/>
                </a:cubicBezTo>
                <a:cubicBezTo>
                  <a:pt x="14032" y="4123"/>
                  <a:pt x="14073" y="4115"/>
                  <a:pt x="14110" y="4103"/>
                </a:cubicBezTo>
                <a:lnTo>
                  <a:pt x="15278" y="3336"/>
                </a:lnTo>
                <a:cubicBezTo>
                  <a:pt x="15611" y="3670"/>
                  <a:pt x="15878" y="4037"/>
                  <a:pt x="16145" y="4437"/>
                </a:cubicBezTo>
                <a:cubicBezTo>
                  <a:pt x="16378" y="4804"/>
                  <a:pt x="16612" y="5204"/>
                  <a:pt x="16779" y="5638"/>
                </a:cubicBezTo>
                <a:lnTo>
                  <a:pt x="15611" y="6405"/>
                </a:lnTo>
                <a:cubicBezTo>
                  <a:pt x="15511" y="6472"/>
                  <a:pt x="15478" y="6605"/>
                  <a:pt x="15511" y="6705"/>
                </a:cubicBezTo>
                <a:cubicBezTo>
                  <a:pt x="15778" y="7406"/>
                  <a:pt x="15911" y="8139"/>
                  <a:pt x="15945" y="8907"/>
                </a:cubicBezTo>
                <a:cubicBezTo>
                  <a:pt x="15945" y="9007"/>
                  <a:pt x="16011" y="9107"/>
                  <a:pt x="16145" y="9140"/>
                </a:cubicBezTo>
                <a:lnTo>
                  <a:pt x="17513" y="9440"/>
                </a:lnTo>
                <a:cubicBezTo>
                  <a:pt x="17479" y="10341"/>
                  <a:pt x="17279" y="11275"/>
                  <a:pt x="16945" y="12109"/>
                </a:cubicBezTo>
                <a:lnTo>
                  <a:pt x="15578" y="11842"/>
                </a:lnTo>
                <a:lnTo>
                  <a:pt x="15411" y="11842"/>
                </a:lnTo>
                <a:cubicBezTo>
                  <a:pt x="15344" y="11875"/>
                  <a:pt x="15311" y="11909"/>
                  <a:pt x="15278" y="11976"/>
                </a:cubicBezTo>
                <a:cubicBezTo>
                  <a:pt x="14944" y="12643"/>
                  <a:pt x="14544" y="13276"/>
                  <a:pt x="14010" y="13810"/>
                </a:cubicBezTo>
                <a:cubicBezTo>
                  <a:pt x="13943" y="13877"/>
                  <a:pt x="13910" y="14044"/>
                  <a:pt x="14010" y="14144"/>
                </a:cubicBezTo>
                <a:lnTo>
                  <a:pt x="14744" y="15311"/>
                </a:lnTo>
                <a:cubicBezTo>
                  <a:pt x="14410" y="15611"/>
                  <a:pt x="14043" y="15912"/>
                  <a:pt x="13676" y="16145"/>
                </a:cubicBezTo>
                <a:cubicBezTo>
                  <a:pt x="13276" y="16412"/>
                  <a:pt x="12876" y="16612"/>
                  <a:pt x="12442" y="16812"/>
                </a:cubicBezTo>
                <a:lnTo>
                  <a:pt x="11675" y="15645"/>
                </a:lnTo>
                <a:cubicBezTo>
                  <a:pt x="11624" y="15543"/>
                  <a:pt x="11534" y="15499"/>
                  <a:pt x="11435" y="15499"/>
                </a:cubicBezTo>
                <a:cubicBezTo>
                  <a:pt x="11404" y="15499"/>
                  <a:pt x="11373" y="15504"/>
                  <a:pt x="11341" y="15511"/>
                </a:cubicBezTo>
                <a:cubicBezTo>
                  <a:pt x="10641" y="15778"/>
                  <a:pt x="9907" y="15912"/>
                  <a:pt x="9173" y="15945"/>
                </a:cubicBezTo>
                <a:cubicBezTo>
                  <a:pt x="9040" y="15945"/>
                  <a:pt x="8940" y="16012"/>
                  <a:pt x="8906" y="16145"/>
                </a:cubicBezTo>
                <a:lnTo>
                  <a:pt x="8640" y="17479"/>
                </a:lnTo>
                <a:cubicBezTo>
                  <a:pt x="7706" y="17479"/>
                  <a:pt x="6805" y="17279"/>
                  <a:pt x="5938" y="16946"/>
                </a:cubicBezTo>
                <a:lnTo>
                  <a:pt x="6238" y="15578"/>
                </a:lnTo>
                <a:cubicBezTo>
                  <a:pt x="6238" y="15445"/>
                  <a:pt x="6171" y="15311"/>
                  <a:pt x="6071" y="15278"/>
                </a:cubicBezTo>
                <a:cubicBezTo>
                  <a:pt x="5404" y="14944"/>
                  <a:pt x="4770" y="14544"/>
                  <a:pt x="4236" y="14010"/>
                </a:cubicBezTo>
                <a:cubicBezTo>
                  <a:pt x="4195" y="13969"/>
                  <a:pt x="4128" y="13941"/>
                  <a:pt x="4052" y="13941"/>
                </a:cubicBezTo>
                <a:cubicBezTo>
                  <a:pt x="4005" y="13941"/>
                  <a:pt x="3954" y="13952"/>
                  <a:pt x="3903" y="13977"/>
                </a:cubicBezTo>
                <a:lnTo>
                  <a:pt x="2735" y="14744"/>
                </a:lnTo>
                <a:cubicBezTo>
                  <a:pt x="2435" y="14411"/>
                  <a:pt x="2168" y="14044"/>
                  <a:pt x="1901" y="13643"/>
                </a:cubicBezTo>
                <a:cubicBezTo>
                  <a:pt x="1668" y="13276"/>
                  <a:pt x="1434" y="12876"/>
                  <a:pt x="1268" y="12443"/>
                </a:cubicBezTo>
                <a:lnTo>
                  <a:pt x="2435" y="11675"/>
                </a:lnTo>
                <a:cubicBezTo>
                  <a:pt x="2535" y="11609"/>
                  <a:pt x="2569" y="11475"/>
                  <a:pt x="2535" y="11375"/>
                </a:cubicBezTo>
                <a:cubicBezTo>
                  <a:pt x="2268" y="10675"/>
                  <a:pt x="2135" y="9941"/>
                  <a:pt x="2102" y="9207"/>
                </a:cubicBezTo>
                <a:cubicBezTo>
                  <a:pt x="2102" y="9073"/>
                  <a:pt x="2001" y="8973"/>
                  <a:pt x="1901" y="8940"/>
                </a:cubicBezTo>
                <a:lnTo>
                  <a:pt x="534" y="8673"/>
                </a:lnTo>
                <a:cubicBezTo>
                  <a:pt x="567" y="7739"/>
                  <a:pt x="767" y="6805"/>
                  <a:pt x="1101" y="5971"/>
                </a:cubicBezTo>
                <a:lnTo>
                  <a:pt x="2468" y="6238"/>
                </a:lnTo>
                <a:cubicBezTo>
                  <a:pt x="2491" y="6244"/>
                  <a:pt x="2514" y="6247"/>
                  <a:pt x="2537" y="6247"/>
                </a:cubicBezTo>
                <a:cubicBezTo>
                  <a:pt x="2645" y="6247"/>
                  <a:pt x="2741" y="6182"/>
                  <a:pt x="2769" y="6071"/>
                </a:cubicBezTo>
                <a:cubicBezTo>
                  <a:pt x="3102" y="5404"/>
                  <a:pt x="3503" y="4804"/>
                  <a:pt x="4036" y="4270"/>
                </a:cubicBezTo>
                <a:cubicBezTo>
                  <a:pt x="4103" y="4170"/>
                  <a:pt x="4136" y="4037"/>
                  <a:pt x="4070" y="3936"/>
                </a:cubicBezTo>
                <a:lnTo>
                  <a:pt x="3302" y="2769"/>
                </a:lnTo>
                <a:cubicBezTo>
                  <a:pt x="3636" y="2435"/>
                  <a:pt x="4003" y="2169"/>
                  <a:pt x="4403" y="1902"/>
                </a:cubicBezTo>
                <a:cubicBezTo>
                  <a:pt x="4770" y="1668"/>
                  <a:pt x="5170" y="1435"/>
                  <a:pt x="5604" y="1268"/>
                </a:cubicBezTo>
                <a:lnTo>
                  <a:pt x="6371" y="2435"/>
                </a:lnTo>
                <a:cubicBezTo>
                  <a:pt x="6421" y="2510"/>
                  <a:pt x="6509" y="2548"/>
                  <a:pt x="6606" y="2548"/>
                </a:cubicBezTo>
                <a:cubicBezTo>
                  <a:pt x="6638" y="2548"/>
                  <a:pt x="6671" y="2544"/>
                  <a:pt x="6705" y="2535"/>
                </a:cubicBezTo>
                <a:cubicBezTo>
                  <a:pt x="7372" y="2269"/>
                  <a:pt x="8139" y="2135"/>
                  <a:pt x="8873" y="2102"/>
                </a:cubicBezTo>
                <a:cubicBezTo>
                  <a:pt x="9006" y="2102"/>
                  <a:pt x="9107" y="2035"/>
                  <a:pt x="9107" y="1902"/>
                </a:cubicBezTo>
                <a:lnTo>
                  <a:pt x="9407" y="567"/>
                </a:lnTo>
                <a:close/>
                <a:moveTo>
                  <a:pt x="9407" y="0"/>
                </a:moveTo>
                <a:cubicBezTo>
                  <a:pt x="9173" y="0"/>
                  <a:pt x="8940" y="167"/>
                  <a:pt x="8873" y="434"/>
                </a:cubicBezTo>
                <a:lnTo>
                  <a:pt x="8640" y="1601"/>
                </a:lnTo>
                <a:cubicBezTo>
                  <a:pt x="7972" y="1635"/>
                  <a:pt x="7339" y="1768"/>
                  <a:pt x="6705" y="1968"/>
                </a:cubicBezTo>
                <a:lnTo>
                  <a:pt x="6071" y="968"/>
                </a:lnTo>
                <a:cubicBezTo>
                  <a:pt x="5978" y="804"/>
                  <a:pt x="5802" y="722"/>
                  <a:pt x="5626" y="722"/>
                </a:cubicBezTo>
                <a:cubicBezTo>
                  <a:pt x="5550" y="722"/>
                  <a:pt x="5474" y="738"/>
                  <a:pt x="5404" y="768"/>
                </a:cubicBezTo>
                <a:cubicBezTo>
                  <a:pt x="4970" y="968"/>
                  <a:pt x="4537" y="1201"/>
                  <a:pt x="4103" y="1468"/>
                </a:cubicBezTo>
                <a:cubicBezTo>
                  <a:pt x="3703" y="1735"/>
                  <a:pt x="3302" y="2035"/>
                  <a:pt x="2935" y="2369"/>
                </a:cubicBezTo>
                <a:cubicBezTo>
                  <a:pt x="2735" y="2535"/>
                  <a:pt x="2702" y="2836"/>
                  <a:pt x="2869" y="3036"/>
                </a:cubicBezTo>
                <a:lnTo>
                  <a:pt x="3503" y="4037"/>
                </a:lnTo>
                <a:cubicBezTo>
                  <a:pt x="3069" y="4537"/>
                  <a:pt x="2702" y="5071"/>
                  <a:pt x="2402" y="5671"/>
                </a:cubicBezTo>
                <a:lnTo>
                  <a:pt x="1234" y="5404"/>
                </a:lnTo>
                <a:cubicBezTo>
                  <a:pt x="1207" y="5401"/>
                  <a:pt x="1180" y="5399"/>
                  <a:pt x="1154" y="5399"/>
                </a:cubicBezTo>
                <a:cubicBezTo>
                  <a:pt x="921" y="5399"/>
                  <a:pt x="724" y="5528"/>
                  <a:pt x="634" y="5738"/>
                </a:cubicBezTo>
                <a:cubicBezTo>
                  <a:pt x="267" y="6672"/>
                  <a:pt x="67" y="7639"/>
                  <a:pt x="0" y="8640"/>
                </a:cubicBezTo>
                <a:cubicBezTo>
                  <a:pt x="0" y="8907"/>
                  <a:pt x="167" y="9107"/>
                  <a:pt x="434" y="9174"/>
                </a:cubicBezTo>
                <a:lnTo>
                  <a:pt x="1601" y="9440"/>
                </a:lnTo>
                <a:cubicBezTo>
                  <a:pt x="1635" y="10074"/>
                  <a:pt x="1768" y="10741"/>
                  <a:pt x="1968" y="11342"/>
                </a:cubicBezTo>
                <a:lnTo>
                  <a:pt x="934" y="12009"/>
                </a:lnTo>
                <a:cubicBezTo>
                  <a:pt x="734" y="12142"/>
                  <a:pt x="667" y="12409"/>
                  <a:pt x="767" y="12643"/>
                </a:cubicBezTo>
                <a:cubicBezTo>
                  <a:pt x="934" y="13110"/>
                  <a:pt x="1168" y="13543"/>
                  <a:pt x="1434" y="13944"/>
                </a:cubicBezTo>
                <a:cubicBezTo>
                  <a:pt x="1735" y="14377"/>
                  <a:pt x="2035" y="14744"/>
                  <a:pt x="2368" y="15144"/>
                </a:cubicBezTo>
                <a:cubicBezTo>
                  <a:pt x="2466" y="15242"/>
                  <a:pt x="2597" y="15294"/>
                  <a:pt x="2735" y="15294"/>
                </a:cubicBezTo>
                <a:cubicBezTo>
                  <a:pt x="2835" y="15294"/>
                  <a:pt x="2938" y="15267"/>
                  <a:pt x="3036" y="15211"/>
                </a:cubicBezTo>
                <a:lnTo>
                  <a:pt x="4036" y="14544"/>
                </a:lnTo>
                <a:cubicBezTo>
                  <a:pt x="4537" y="15011"/>
                  <a:pt x="5070" y="15378"/>
                  <a:pt x="5637" y="15678"/>
                </a:cubicBezTo>
                <a:lnTo>
                  <a:pt x="5404" y="16846"/>
                </a:lnTo>
                <a:cubicBezTo>
                  <a:pt x="5337" y="17079"/>
                  <a:pt x="5471" y="17346"/>
                  <a:pt x="5704" y="17446"/>
                </a:cubicBezTo>
                <a:cubicBezTo>
                  <a:pt x="6638" y="17813"/>
                  <a:pt x="7639" y="18013"/>
                  <a:pt x="8640" y="18047"/>
                </a:cubicBezTo>
                <a:cubicBezTo>
                  <a:pt x="8657" y="18049"/>
                  <a:pt x="8674" y="18050"/>
                  <a:pt x="8691" y="18050"/>
                </a:cubicBezTo>
                <a:cubicBezTo>
                  <a:pt x="8907" y="18050"/>
                  <a:pt x="9111" y="17863"/>
                  <a:pt x="9173" y="17646"/>
                </a:cubicBezTo>
                <a:lnTo>
                  <a:pt x="9407" y="16479"/>
                </a:lnTo>
                <a:cubicBezTo>
                  <a:pt x="10074" y="16412"/>
                  <a:pt x="10708" y="16312"/>
                  <a:pt x="11341" y="16112"/>
                </a:cubicBezTo>
                <a:lnTo>
                  <a:pt x="12009" y="17113"/>
                </a:lnTo>
                <a:cubicBezTo>
                  <a:pt x="12106" y="17259"/>
                  <a:pt x="12258" y="17352"/>
                  <a:pt x="12423" y="17352"/>
                </a:cubicBezTo>
                <a:cubicBezTo>
                  <a:pt x="12484" y="17352"/>
                  <a:pt x="12546" y="17340"/>
                  <a:pt x="12609" y="17313"/>
                </a:cubicBezTo>
                <a:cubicBezTo>
                  <a:pt x="12876" y="17213"/>
                  <a:pt x="13109" y="17079"/>
                  <a:pt x="13343" y="16946"/>
                </a:cubicBezTo>
                <a:cubicBezTo>
                  <a:pt x="13576" y="16812"/>
                  <a:pt x="13777" y="16746"/>
                  <a:pt x="13943" y="16612"/>
                </a:cubicBezTo>
                <a:cubicBezTo>
                  <a:pt x="14344" y="16345"/>
                  <a:pt x="14744" y="16045"/>
                  <a:pt x="15111" y="15712"/>
                </a:cubicBezTo>
                <a:cubicBezTo>
                  <a:pt x="15311" y="15511"/>
                  <a:pt x="15344" y="15245"/>
                  <a:pt x="15211" y="15044"/>
                </a:cubicBezTo>
                <a:lnTo>
                  <a:pt x="14544" y="14010"/>
                </a:lnTo>
                <a:cubicBezTo>
                  <a:pt x="14977" y="13543"/>
                  <a:pt x="15344" y="12976"/>
                  <a:pt x="15645" y="12409"/>
                </a:cubicBezTo>
                <a:lnTo>
                  <a:pt x="16845" y="12643"/>
                </a:lnTo>
                <a:cubicBezTo>
                  <a:pt x="16886" y="12654"/>
                  <a:pt x="16928" y="12660"/>
                  <a:pt x="16969" y="12660"/>
                </a:cubicBezTo>
                <a:cubicBezTo>
                  <a:pt x="17166" y="12660"/>
                  <a:pt x="17357" y="12535"/>
                  <a:pt x="17412" y="12342"/>
                </a:cubicBezTo>
                <a:cubicBezTo>
                  <a:pt x="17779" y="11408"/>
                  <a:pt x="18013" y="10408"/>
                  <a:pt x="18046" y="9407"/>
                </a:cubicBezTo>
                <a:cubicBezTo>
                  <a:pt x="18046" y="9174"/>
                  <a:pt x="17879" y="8940"/>
                  <a:pt x="17613" y="8873"/>
                </a:cubicBezTo>
                <a:lnTo>
                  <a:pt x="16445" y="8640"/>
                </a:lnTo>
                <a:cubicBezTo>
                  <a:pt x="16412" y="7973"/>
                  <a:pt x="16312" y="7339"/>
                  <a:pt x="16112" y="6705"/>
                </a:cubicBezTo>
                <a:lnTo>
                  <a:pt x="17112" y="6071"/>
                </a:lnTo>
                <a:cubicBezTo>
                  <a:pt x="17312" y="5938"/>
                  <a:pt x="17412" y="5671"/>
                  <a:pt x="17312" y="5438"/>
                </a:cubicBezTo>
                <a:cubicBezTo>
                  <a:pt x="17112" y="4971"/>
                  <a:pt x="16879" y="4537"/>
                  <a:pt x="16612" y="4103"/>
                </a:cubicBezTo>
                <a:cubicBezTo>
                  <a:pt x="16345" y="3703"/>
                  <a:pt x="16011" y="3303"/>
                  <a:pt x="15678" y="2936"/>
                </a:cubicBezTo>
                <a:cubicBezTo>
                  <a:pt x="15583" y="2822"/>
                  <a:pt x="15456" y="2762"/>
                  <a:pt x="15321" y="2762"/>
                </a:cubicBezTo>
                <a:cubicBezTo>
                  <a:pt x="15219" y="2762"/>
                  <a:pt x="15112" y="2797"/>
                  <a:pt x="15011" y="2869"/>
                </a:cubicBezTo>
                <a:lnTo>
                  <a:pt x="14010" y="3503"/>
                </a:lnTo>
                <a:cubicBezTo>
                  <a:pt x="13543" y="3069"/>
                  <a:pt x="12976" y="2702"/>
                  <a:pt x="12409" y="2402"/>
                </a:cubicBezTo>
                <a:lnTo>
                  <a:pt x="12642" y="1235"/>
                </a:lnTo>
                <a:cubicBezTo>
                  <a:pt x="12709" y="968"/>
                  <a:pt x="12576" y="734"/>
                  <a:pt x="12342" y="634"/>
                </a:cubicBezTo>
                <a:cubicBezTo>
                  <a:pt x="11408" y="267"/>
                  <a:pt x="10407" y="67"/>
                  <a:pt x="940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4" name="Google Shape;2844;p58"/>
          <p:cNvSpPr/>
          <p:nvPr/>
        </p:nvSpPr>
        <p:spPr>
          <a:xfrm>
            <a:off x="7838927" y="439399"/>
            <a:ext cx="490066" cy="490265"/>
          </a:xfrm>
          <a:custGeom>
            <a:avLst/>
            <a:gdLst/>
            <a:ahLst/>
            <a:cxnLst/>
            <a:rect l="l" t="t" r="r" b="b"/>
            <a:pathLst>
              <a:path w="18047" h="18051" extrusionOk="0">
                <a:moveTo>
                  <a:pt x="9019" y="5167"/>
                </a:moveTo>
                <a:cubicBezTo>
                  <a:pt x="9795" y="5167"/>
                  <a:pt x="10570" y="5412"/>
                  <a:pt x="11208" y="5871"/>
                </a:cubicBezTo>
                <a:cubicBezTo>
                  <a:pt x="13977" y="7839"/>
                  <a:pt x="13076" y="12176"/>
                  <a:pt x="9740" y="12809"/>
                </a:cubicBezTo>
                <a:cubicBezTo>
                  <a:pt x="9474" y="12870"/>
                  <a:pt x="9206" y="12899"/>
                  <a:pt x="8941" y="12899"/>
                </a:cubicBezTo>
                <a:cubicBezTo>
                  <a:pt x="8173" y="12899"/>
                  <a:pt x="7424" y="12655"/>
                  <a:pt x="6805" y="12209"/>
                </a:cubicBezTo>
                <a:cubicBezTo>
                  <a:pt x="5571" y="11308"/>
                  <a:pt x="4970" y="9741"/>
                  <a:pt x="5270" y="8240"/>
                </a:cubicBezTo>
                <a:cubicBezTo>
                  <a:pt x="5504" y="7139"/>
                  <a:pt x="6204" y="6205"/>
                  <a:pt x="7205" y="5671"/>
                </a:cubicBezTo>
                <a:cubicBezTo>
                  <a:pt x="7372" y="5571"/>
                  <a:pt x="7505" y="5504"/>
                  <a:pt x="7672" y="5438"/>
                </a:cubicBezTo>
                <a:cubicBezTo>
                  <a:pt x="7872" y="5371"/>
                  <a:pt x="8072" y="5304"/>
                  <a:pt x="8306" y="5237"/>
                </a:cubicBezTo>
                <a:cubicBezTo>
                  <a:pt x="8541" y="5190"/>
                  <a:pt x="8780" y="5167"/>
                  <a:pt x="9019" y="5167"/>
                </a:cubicBezTo>
                <a:close/>
                <a:moveTo>
                  <a:pt x="9077" y="4635"/>
                </a:moveTo>
                <a:cubicBezTo>
                  <a:pt x="8775" y="4635"/>
                  <a:pt x="8472" y="4669"/>
                  <a:pt x="8173" y="4737"/>
                </a:cubicBezTo>
                <a:cubicBezTo>
                  <a:pt x="6471" y="5071"/>
                  <a:pt x="5104" y="6405"/>
                  <a:pt x="4737" y="8139"/>
                </a:cubicBezTo>
                <a:cubicBezTo>
                  <a:pt x="4370" y="9841"/>
                  <a:pt x="5070" y="11609"/>
                  <a:pt x="6505" y="12643"/>
                </a:cubicBezTo>
                <a:cubicBezTo>
                  <a:pt x="7224" y="13164"/>
                  <a:pt x="8091" y="13445"/>
                  <a:pt x="8969" y="13445"/>
                </a:cubicBezTo>
                <a:cubicBezTo>
                  <a:pt x="9271" y="13445"/>
                  <a:pt x="9575" y="13412"/>
                  <a:pt x="9874" y="13343"/>
                </a:cubicBezTo>
                <a:cubicBezTo>
                  <a:pt x="10107" y="13276"/>
                  <a:pt x="10341" y="13210"/>
                  <a:pt x="10574" y="13143"/>
                </a:cubicBezTo>
                <a:cubicBezTo>
                  <a:pt x="10741" y="13043"/>
                  <a:pt x="10941" y="12976"/>
                  <a:pt x="11108" y="12876"/>
                </a:cubicBezTo>
                <a:cubicBezTo>
                  <a:pt x="13977" y="11342"/>
                  <a:pt x="14210" y="7306"/>
                  <a:pt x="11542" y="5438"/>
                </a:cubicBezTo>
                <a:cubicBezTo>
                  <a:pt x="10822" y="4916"/>
                  <a:pt x="9955" y="4635"/>
                  <a:pt x="9077" y="4635"/>
                </a:cubicBezTo>
                <a:close/>
                <a:moveTo>
                  <a:pt x="9407" y="567"/>
                </a:moveTo>
                <a:cubicBezTo>
                  <a:pt x="10341" y="601"/>
                  <a:pt x="11241" y="768"/>
                  <a:pt x="12109" y="1134"/>
                </a:cubicBezTo>
                <a:lnTo>
                  <a:pt x="11842" y="2502"/>
                </a:lnTo>
                <a:cubicBezTo>
                  <a:pt x="11808" y="2602"/>
                  <a:pt x="11875" y="2736"/>
                  <a:pt x="11975" y="2802"/>
                </a:cubicBezTo>
                <a:cubicBezTo>
                  <a:pt x="12642" y="3103"/>
                  <a:pt x="13276" y="3536"/>
                  <a:pt x="13810" y="4037"/>
                </a:cubicBezTo>
                <a:cubicBezTo>
                  <a:pt x="13852" y="4100"/>
                  <a:pt x="13921" y="4123"/>
                  <a:pt x="13992" y="4123"/>
                </a:cubicBezTo>
                <a:cubicBezTo>
                  <a:pt x="14032" y="4123"/>
                  <a:pt x="14073" y="4115"/>
                  <a:pt x="14110" y="4103"/>
                </a:cubicBezTo>
                <a:lnTo>
                  <a:pt x="15278" y="3336"/>
                </a:lnTo>
                <a:cubicBezTo>
                  <a:pt x="15611" y="3670"/>
                  <a:pt x="15878" y="4037"/>
                  <a:pt x="16145" y="4437"/>
                </a:cubicBezTo>
                <a:cubicBezTo>
                  <a:pt x="16378" y="4804"/>
                  <a:pt x="16612" y="5204"/>
                  <a:pt x="16779" y="5638"/>
                </a:cubicBezTo>
                <a:lnTo>
                  <a:pt x="15611" y="6405"/>
                </a:lnTo>
                <a:cubicBezTo>
                  <a:pt x="15511" y="6472"/>
                  <a:pt x="15478" y="6605"/>
                  <a:pt x="15511" y="6705"/>
                </a:cubicBezTo>
                <a:cubicBezTo>
                  <a:pt x="15778" y="7406"/>
                  <a:pt x="15911" y="8139"/>
                  <a:pt x="15945" y="8907"/>
                </a:cubicBezTo>
                <a:cubicBezTo>
                  <a:pt x="15945" y="9007"/>
                  <a:pt x="16011" y="9107"/>
                  <a:pt x="16145" y="9140"/>
                </a:cubicBezTo>
                <a:lnTo>
                  <a:pt x="17513" y="9440"/>
                </a:lnTo>
                <a:cubicBezTo>
                  <a:pt x="17479" y="10341"/>
                  <a:pt x="17279" y="11275"/>
                  <a:pt x="16945" y="12109"/>
                </a:cubicBezTo>
                <a:lnTo>
                  <a:pt x="15578" y="11842"/>
                </a:lnTo>
                <a:lnTo>
                  <a:pt x="15411" y="11842"/>
                </a:lnTo>
                <a:cubicBezTo>
                  <a:pt x="15344" y="11875"/>
                  <a:pt x="15311" y="11909"/>
                  <a:pt x="15278" y="11976"/>
                </a:cubicBezTo>
                <a:cubicBezTo>
                  <a:pt x="14944" y="12643"/>
                  <a:pt x="14544" y="13276"/>
                  <a:pt x="14010" y="13810"/>
                </a:cubicBezTo>
                <a:cubicBezTo>
                  <a:pt x="13943" y="13877"/>
                  <a:pt x="13910" y="14044"/>
                  <a:pt x="14010" y="14144"/>
                </a:cubicBezTo>
                <a:lnTo>
                  <a:pt x="14744" y="15311"/>
                </a:lnTo>
                <a:cubicBezTo>
                  <a:pt x="14410" y="15611"/>
                  <a:pt x="14043" y="15912"/>
                  <a:pt x="13676" y="16145"/>
                </a:cubicBezTo>
                <a:cubicBezTo>
                  <a:pt x="13276" y="16412"/>
                  <a:pt x="12876" y="16612"/>
                  <a:pt x="12442" y="16812"/>
                </a:cubicBezTo>
                <a:lnTo>
                  <a:pt x="11675" y="15645"/>
                </a:lnTo>
                <a:cubicBezTo>
                  <a:pt x="11624" y="15543"/>
                  <a:pt x="11534" y="15499"/>
                  <a:pt x="11435" y="15499"/>
                </a:cubicBezTo>
                <a:cubicBezTo>
                  <a:pt x="11404" y="15499"/>
                  <a:pt x="11373" y="15504"/>
                  <a:pt x="11341" y="15511"/>
                </a:cubicBezTo>
                <a:cubicBezTo>
                  <a:pt x="10641" y="15778"/>
                  <a:pt x="9907" y="15912"/>
                  <a:pt x="9173" y="15945"/>
                </a:cubicBezTo>
                <a:cubicBezTo>
                  <a:pt x="9040" y="15945"/>
                  <a:pt x="8940" y="16012"/>
                  <a:pt x="8906" y="16145"/>
                </a:cubicBezTo>
                <a:lnTo>
                  <a:pt x="8640" y="17479"/>
                </a:lnTo>
                <a:cubicBezTo>
                  <a:pt x="7706" y="17479"/>
                  <a:pt x="6805" y="17279"/>
                  <a:pt x="5938" y="16946"/>
                </a:cubicBezTo>
                <a:lnTo>
                  <a:pt x="6238" y="15578"/>
                </a:lnTo>
                <a:cubicBezTo>
                  <a:pt x="6238" y="15445"/>
                  <a:pt x="6171" y="15311"/>
                  <a:pt x="6071" y="15278"/>
                </a:cubicBezTo>
                <a:cubicBezTo>
                  <a:pt x="5404" y="14944"/>
                  <a:pt x="4770" y="14544"/>
                  <a:pt x="4236" y="14010"/>
                </a:cubicBezTo>
                <a:cubicBezTo>
                  <a:pt x="4195" y="13969"/>
                  <a:pt x="4128" y="13941"/>
                  <a:pt x="4052" y="13941"/>
                </a:cubicBezTo>
                <a:cubicBezTo>
                  <a:pt x="4005" y="13941"/>
                  <a:pt x="3954" y="13952"/>
                  <a:pt x="3903" y="13977"/>
                </a:cubicBezTo>
                <a:lnTo>
                  <a:pt x="2735" y="14744"/>
                </a:lnTo>
                <a:cubicBezTo>
                  <a:pt x="2435" y="14411"/>
                  <a:pt x="2168" y="14044"/>
                  <a:pt x="1901" y="13643"/>
                </a:cubicBezTo>
                <a:cubicBezTo>
                  <a:pt x="1668" y="13276"/>
                  <a:pt x="1434" y="12876"/>
                  <a:pt x="1268" y="12443"/>
                </a:cubicBezTo>
                <a:lnTo>
                  <a:pt x="2435" y="11675"/>
                </a:lnTo>
                <a:cubicBezTo>
                  <a:pt x="2535" y="11609"/>
                  <a:pt x="2569" y="11475"/>
                  <a:pt x="2535" y="11375"/>
                </a:cubicBezTo>
                <a:cubicBezTo>
                  <a:pt x="2268" y="10675"/>
                  <a:pt x="2135" y="9941"/>
                  <a:pt x="2102" y="9207"/>
                </a:cubicBezTo>
                <a:cubicBezTo>
                  <a:pt x="2102" y="9073"/>
                  <a:pt x="2001" y="8973"/>
                  <a:pt x="1901" y="8940"/>
                </a:cubicBezTo>
                <a:lnTo>
                  <a:pt x="534" y="8673"/>
                </a:lnTo>
                <a:cubicBezTo>
                  <a:pt x="567" y="7739"/>
                  <a:pt x="767" y="6805"/>
                  <a:pt x="1101" y="5971"/>
                </a:cubicBezTo>
                <a:lnTo>
                  <a:pt x="2468" y="6238"/>
                </a:lnTo>
                <a:cubicBezTo>
                  <a:pt x="2491" y="6244"/>
                  <a:pt x="2514" y="6247"/>
                  <a:pt x="2537" y="6247"/>
                </a:cubicBezTo>
                <a:cubicBezTo>
                  <a:pt x="2645" y="6247"/>
                  <a:pt x="2741" y="6182"/>
                  <a:pt x="2769" y="6071"/>
                </a:cubicBezTo>
                <a:cubicBezTo>
                  <a:pt x="3102" y="5404"/>
                  <a:pt x="3503" y="4804"/>
                  <a:pt x="4036" y="4270"/>
                </a:cubicBezTo>
                <a:cubicBezTo>
                  <a:pt x="4103" y="4170"/>
                  <a:pt x="4136" y="4037"/>
                  <a:pt x="4070" y="3936"/>
                </a:cubicBezTo>
                <a:lnTo>
                  <a:pt x="3302" y="2769"/>
                </a:lnTo>
                <a:cubicBezTo>
                  <a:pt x="3636" y="2435"/>
                  <a:pt x="4003" y="2169"/>
                  <a:pt x="4403" y="1902"/>
                </a:cubicBezTo>
                <a:cubicBezTo>
                  <a:pt x="4770" y="1668"/>
                  <a:pt x="5170" y="1435"/>
                  <a:pt x="5604" y="1268"/>
                </a:cubicBezTo>
                <a:lnTo>
                  <a:pt x="6371" y="2435"/>
                </a:lnTo>
                <a:cubicBezTo>
                  <a:pt x="6421" y="2510"/>
                  <a:pt x="6509" y="2548"/>
                  <a:pt x="6606" y="2548"/>
                </a:cubicBezTo>
                <a:cubicBezTo>
                  <a:pt x="6638" y="2548"/>
                  <a:pt x="6671" y="2544"/>
                  <a:pt x="6705" y="2535"/>
                </a:cubicBezTo>
                <a:cubicBezTo>
                  <a:pt x="7372" y="2269"/>
                  <a:pt x="8139" y="2135"/>
                  <a:pt x="8873" y="2102"/>
                </a:cubicBezTo>
                <a:cubicBezTo>
                  <a:pt x="9006" y="2102"/>
                  <a:pt x="9107" y="2035"/>
                  <a:pt x="9107" y="1902"/>
                </a:cubicBezTo>
                <a:lnTo>
                  <a:pt x="9407" y="567"/>
                </a:lnTo>
                <a:close/>
                <a:moveTo>
                  <a:pt x="9407" y="0"/>
                </a:moveTo>
                <a:cubicBezTo>
                  <a:pt x="9173" y="0"/>
                  <a:pt x="8940" y="167"/>
                  <a:pt x="8873" y="434"/>
                </a:cubicBezTo>
                <a:lnTo>
                  <a:pt x="8640" y="1601"/>
                </a:lnTo>
                <a:cubicBezTo>
                  <a:pt x="7972" y="1635"/>
                  <a:pt x="7339" y="1768"/>
                  <a:pt x="6705" y="1968"/>
                </a:cubicBezTo>
                <a:lnTo>
                  <a:pt x="6071" y="968"/>
                </a:lnTo>
                <a:cubicBezTo>
                  <a:pt x="5978" y="804"/>
                  <a:pt x="5802" y="722"/>
                  <a:pt x="5626" y="722"/>
                </a:cubicBezTo>
                <a:cubicBezTo>
                  <a:pt x="5550" y="722"/>
                  <a:pt x="5474" y="738"/>
                  <a:pt x="5404" y="768"/>
                </a:cubicBezTo>
                <a:cubicBezTo>
                  <a:pt x="4970" y="968"/>
                  <a:pt x="4537" y="1201"/>
                  <a:pt x="4103" y="1468"/>
                </a:cubicBezTo>
                <a:cubicBezTo>
                  <a:pt x="3703" y="1735"/>
                  <a:pt x="3302" y="2035"/>
                  <a:pt x="2935" y="2369"/>
                </a:cubicBezTo>
                <a:cubicBezTo>
                  <a:pt x="2735" y="2535"/>
                  <a:pt x="2702" y="2836"/>
                  <a:pt x="2869" y="3036"/>
                </a:cubicBezTo>
                <a:lnTo>
                  <a:pt x="3503" y="4037"/>
                </a:lnTo>
                <a:cubicBezTo>
                  <a:pt x="3069" y="4537"/>
                  <a:pt x="2702" y="5071"/>
                  <a:pt x="2402" y="5671"/>
                </a:cubicBezTo>
                <a:lnTo>
                  <a:pt x="1234" y="5404"/>
                </a:lnTo>
                <a:cubicBezTo>
                  <a:pt x="1207" y="5401"/>
                  <a:pt x="1180" y="5399"/>
                  <a:pt x="1154" y="5399"/>
                </a:cubicBezTo>
                <a:cubicBezTo>
                  <a:pt x="921" y="5399"/>
                  <a:pt x="724" y="5528"/>
                  <a:pt x="634" y="5738"/>
                </a:cubicBezTo>
                <a:cubicBezTo>
                  <a:pt x="267" y="6672"/>
                  <a:pt x="67" y="7639"/>
                  <a:pt x="0" y="8640"/>
                </a:cubicBezTo>
                <a:cubicBezTo>
                  <a:pt x="0" y="8907"/>
                  <a:pt x="167" y="9107"/>
                  <a:pt x="434" y="9174"/>
                </a:cubicBezTo>
                <a:lnTo>
                  <a:pt x="1601" y="9440"/>
                </a:lnTo>
                <a:cubicBezTo>
                  <a:pt x="1635" y="10074"/>
                  <a:pt x="1768" y="10741"/>
                  <a:pt x="1968" y="11342"/>
                </a:cubicBezTo>
                <a:lnTo>
                  <a:pt x="934" y="12009"/>
                </a:lnTo>
                <a:cubicBezTo>
                  <a:pt x="734" y="12142"/>
                  <a:pt x="667" y="12409"/>
                  <a:pt x="767" y="12643"/>
                </a:cubicBezTo>
                <a:cubicBezTo>
                  <a:pt x="934" y="13110"/>
                  <a:pt x="1168" y="13543"/>
                  <a:pt x="1434" y="13944"/>
                </a:cubicBezTo>
                <a:cubicBezTo>
                  <a:pt x="1735" y="14377"/>
                  <a:pt x="2035" y="14744"/>
                  <a:pt x="2368" y="15144"/>
                </a:cubicBezTo>
                <a:cubicBezTo>
                  <a:pt x="2466" y="15242"/>
                  <a:pt x="2597" y="15294"/>
                  <a:pt x="2735" y="15294"/>
                </a:cubicBezTo>
                <a:cubicBezTo>
                  <a:pt x="2835" y="15294"/>
                  <a:pt x="2938" y="15267"/>
                  <a:pt x="3036" y="15211"/>
                </a:cubicBezTo>
                <a:lnTo>
                  <a:pt x="4036" y="14544"/>
                </a:lnTo>
                <a:cubicBezTo>
                  <a:pt x="4537" y="15011"/>
                  <a:pt x="5070" y="15378"/>
                  <a:pt x="5637" y="15678"/>
                </a:cubicBezTo>
                <a:lnTo>
                  <a:pt x="5404" y="16846"/>
                </a:lnTo>
                <a:cubicBezTo>
                  <a:pt x="5337" y="17079"/>
                  <a:pt x="5471" y="17346"/>
                  <a:pt x="5704" y="17446"/>
                </a:cubicBezTo>
                <a:cubicBezTo>
                  <a:pt x="6638" y="17813"/>
                  <a:pt x="7639" y="18013"/>
                  <a:pt x="8640" y="18047"/>
                </a:cubicBezTo>
                <a:cubicBezTo>
                  <a:pt x="8657" y="18049"/>
                  <a:pt x="8674" y="18050"/>
                  <a:pt x="8691" y="18050"/>
                </a:cubicBezTo>
                <a:cubicBezTo>
                  <a:pt x="8907" y="18050"/>
                  <a:pt x="9111" y="17863"/>
                  <a:pt x="9173" y="17646"/>
                </a:cubicBezTo>
                <a:lnTo>
                  <a:pt x="9407" y="16479"/>
                </a:lnTo>
                <a:cubicBezTo>
                  <a:pt x="10074" y="16412"/>
                  <a:pt x="10708" y="16312"/>
                  <a:pt x="11341" y="16112"/>
                </a:cubicBezTo>
                <a:lnTo>
                  <a:pt x="12009" y="17113"/>
                </a:lnTo>
                <a:cubicBezTo>
                  <a:pt x="12106" y="17259"/>
                  <a:pt x="12258" y="17352"/>
                  <a:pt x="12423" y="17352"/>
                </a:cubicBezTo>
                <a:cubicBezTo>
                  <a:pt x="12484" y="17352"/>
                  <a:pt x="12546" y="17340"/>
                  <a:pt x="12609" y="17313"/>
                </a:cubicBezTo>
                <a:cubicBezTo>
                  <a:pt x="12876" y="17213"/>
                  <a:pt x="13109" y="17079"/>
                  <a:pt x="13343" y="16946"/>
                </a:cubicBezTo>
                <a:cubicBezTo>
                  <a:pt x="13576" y="16812"/>
                  <a:pt x="13777" y="16746"/>
                  <a:pt x="13943" y="16612"/>
                </a:cubicBezTo>
                <a:cubicBezTo>
                  <a:pt x="14344" y="16345"/>
                  <a:pt x="14744" y="16045"/>
                  <a:pt x="15111" y="15712"/>
                </a:cubicBezTo>
                <a:cubicBezTo>
                  <a:pt x="15311" y="15511"/>
                  <a:pt x="15344" y="15245"/>
                  <a:pt x="15211" y="15044"/>
                </a:cubicBezTo>
                <a:lnTo>
                  <a:pt x="14544" y="14010"/>
                </a:lnTo>
                <a:cubicBezTo>
                  <a:pt x="14977" y="13543"/>
                  <a:pt x="15344" y="12976"/>
                  <a:pt x="15645" y="12409"/>
                </a:cubicBezTo>
                <a:lnTo>
                  <a:pt x="16845" y="12643"/>
                </a:lnTo>
                <a:cubicBezTo>
                  <a:pt x="16886" y="12654"/>
                  <a:pt x="16928" y="12660"/>
                  <a:pt x="16969" y="12660"/>
                </a:cubicBezTo>
                <a:cubicBezTo>
                  <a:pt x="17166" y="12660"/>
                  <a:pt x="17357" y="12535"/>
                  <a:pt x="17412" y="12342"/>
                </a:cubicBezTo>
                <a:cubicBezTo>
                  <a:pt x="17779" y="11408"/>
                  <a:pt x="18013" y="10408"/>
                  <a:pt x="18046" y="9407"/>
                </a:cubicBezTo>
                <a:cubicBezTo>
                  <a:pt x="18046" y="9174"/>
                  <a:pt x="17879" y="8940"/>
                  <a:pt x="17613" y="8873"/>
                </a:cubicBezTo>
                <a:lnTo>
                  <a:pt x="16445" y="8640"/>
                </a:lnTo>
                <a:cubicBezTo>
                  <a:pt x="16412" y="7973"/>
                  <a:pt x="16312" y="7339"/>
                  <a:pt x="16112" y="6705"/>
                </a:cubicBezTo>
                <a:lnTo>
                  <a:pt x="17112" y="6071"/>
                </a:lnTo>
                <a:cubicBezTo>
                  <a:pt x="17312" y="5938"/>
                  <a:pt x="17412" y="5671"/>
                  <a:pt x="17312" y="5438"/>
                </a:cubicBezTo>
                <a:cubicBezTo>
                  <a:pt x="17112" y="4971"/>
                  <a:pt x="16879" y="4537"/>
                  <a:pt x="16612" y="4103"/>
                </a:cubicBezTo>
                <a:cubicBezTo>
                  <a:pt x="16345" y="3703"/>
                  <a:pt x="16011" y="3303"/>
                  <a:pt x="15678" y="2936"/>
                </a:cubicBezTo>
                <a:cubicBezTo>
                  <a:pt x="15583" y="2822"/>
                  <a:pt x="15456" y="2762"/>
                  <a:pt x="15321" y="2762"/>
                </a:cubicBezTo>
                <a:cubicBezTo>
                  <a:pt x="15219" y="2762"/>
                  <a:pt x="15112" y="2797"/>
                  <a:pt x="15011" y="2869"/>
                </a:cubicBezTo>
                <a:lnTo>
                  <a:pt x="14010" y="3503"/>
                </a:lnTo>
                <a:cubicBezTo>
                  <a:pt x="13543" y="3069"/>
                  <a:pt x="12976" y="2702"/>
                  <a:pt x="12409" y="2402"/>
                </a:cubicBezTo>
                <a:lnTo>
                  <a:pt x="12642" y="1235"/>
                </a:lnTo>
                <a:cubicBezTo>
                  <a:pt x="12709" y="968"/>
                  <a:pt x="12576" y="734"/>
                  <a:pt x="12342" y="634"/>
                </a:cubicBezTo>
                <a:cubicBezTo>
                  <a:pt x="11408" y="267"/>
                  <a:pt x="10407" y="67"/>
                  <a:pt x="940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Google Shape;1022;p53"/>
          <p:cNvSpPr txBox="1">
            <a:spLocks noGrp="1"/>
          </p:cNvSpPr>
          <p:nvPr>
            <p:ph type="title"/>
          </p:nvPr>
        </p:nvSpPr>
        <p:spPr>
          <a:xfrm>
            <a:off x="510477" y="2612299"/>
            <a:ext cx="4180500" cy="69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/>
              <a:t>Conclusion</a:t>
            </a:r>
            <a:endParaRPr sz="6000" dirty="0"/>
          </a:p>
        </p:txBody>
      </p:sp>
      <p:grpSp>
        <p:nvGrpSpPr>
          <p:cNvPr id="1024" name="Google Shape;1024;p53"/>
          <p:cNvGrpSpPr/>
          <p:nvPr/>
        </p:nvGrpSpPr>
        <p:grpSpPr>
          <a:xfrm>
            <a:off x="6543274" y="611880"/>
            <a:ext cx="1800242" cy="2776463"/>
            <a:chOff x="6543274" y="611880"/>
            <a:chExt cx="1800242" cy="2776463"/>
          </a:xfrm>
        </p:grpSpPr>
        <p:grpSp>
          <p:nvGrpSpPr>
            <p:cNvPr id="1025" name="Google Shape;1025;p53"/>
            <p:cNvGrpSpPr/>
            <p:nvPr/>
          </p:nvGrpSpPr>
          <p:grpSpPr>
            <a:xfrm rot="773378">
              <a:off x="6812883" y="720281"/>
              <a:ext cx="1261025" cy="2559661"/>
              <a:chOff x="5186401" y="494525"/>
              <a:chExt cx="1834973" cy="3724678"/>
            </a:xfrm>
          </p:grpSpPr>
          <p:sp>
            <p:nvSpPr>
              <p:cNvPr id="1026" name="Google Shape;1026;p53"/>
              <p:cNvSpPr/>
              <p:nvPr/>
            </p:nvSpPr>
            <p:spPr>
              <a:xfrm>
                <a:off x="5186401" y="494525"/>
                <a:ext cx="1834973" cy="3724678"/>
              </a:xfrm>
              <a:custGeom>
                <a:avLst/>
                <a:gdLst/>
                <a:ahLst/>
                <a:cxnLst/>
                <a:rect l="l" t="t" r="r" b="b"/>
                <a:pathLst>
                  <a:path w="93205" h="189190" extrusionOk="0">
                    <a:moveTo>
                      <a:pt x="2870" y="0"/>
                    </a:moveTo>
                    <a:cubicBezTo>
                      <a:pt x="1280" y="0"/>
                      <a:pt x="0" y="1280"/>
                      <a:pt x="0" y="2914"/>
                    </a:cubicBezTo>
                    <a:lnTo>
                      <a:pt x="0" y="186320"/>
                    </a:lnTo>
                    <a:cubicBezTo>
                      <a:pt x="0" y="187909"/>
                      <a:pt x="1280" y="189190"/>
                      <a:pt x="2870" y="189190"/>
                    </a:cubicBezTo>
                    <a:lnTo>
                      <a:pt x="90334" y="189190"/>
                    </a:lnTo>
                    <a:cubicBezTo>
                      <a:pt x="91924" y="189190"/>
                      <a:pt x="93204" y="187909"/>
                      <a:pt x="93204" y="186320"/>
                    </a:cubicBezTo>
                    <a:lnTo>
                      <a:pt x="93204" y="2914"/>
                    </a:lnTo>
                    <a:cubicBezTo>
                      <a:pt x="93204" y="1280"/>
                      <a:pt x="91924" y="0"/>
                      <a:pt x="9033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114300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19050" dir="2400000" algn="bl" rotWithShape="0">
                  <a:schemeClr val="dk1">
                    <a:alpha val="6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7" name="Google Shape;1027;p53"/>
              <p:cNvSpPr/>
              <p:nvPr/>
            </p:nvSpPr>
            <p:spPr>
              <a:xfrm>
                <a:off x="5890455" y="3969678"/>
                <a:ext cx="458108" cy="154724"/>
              </a:xfrm>
              <a:custGeom>
                <a:avLst/>
                <a:gdLst/>
                <a:ahLst/>
                <a:cxnLst/>
                <a:rect l="l" t="t" r="r" b="b"/>
                <a:pathLst>
                  <a:path w="23269" h="7859" extrusionOk="0">
                    <a:moveTo>
                      <a:pt x="796" y="0"/>
                    </a:moveTo>
                    <a:cubicBezTo>
                      <a:pt x="354" y="0"/>
                      <a:pt x="1" y="353"/>
                      <a:pt x="1" y="751"/>
                    </a:cubicBezTo>
                    <a:lnTo>
                      <a:pt x="1" y="7064"/>
                    </a:lnTo>
                    <a:cubicBezTo>
                      <a:pt x="1" y="7506"/>
                      <a:pt x="354" y="7859"/>
                      <a:pt x="796" y="7859"/>
                    </a:cubicBezTo>
                    <a:lnTo>
                      <a:pt x="22474" y="7859"/>
                    </a:lnTo>
                    <a:cubicBezTo>
                      <a:pt x="22916" y="7859"/>
                      <a:pt x="23269" y="7506"/>
                      <a:pt x="23269" y="7064"/>
                    </a:cubicBezTo>
                    <a:lnTo>
                      <a:pt x="23269" y="751"/>
                    </a:lnTo>
                    <a:cubicBezTo>
                      <a:pt x="23269" y="353"/>
                      <a:pt x="22916" y="0"/>
                      <a:pt x="2247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14300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19050" dir="2400000" algn="bl" rotWithShape="0">
                  <a:schemeClr val="dk1">
                    <a:alpha val="6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28" name="Google Shape;1028;p53"/>
            <p:cNvSpPr/>
            <p:nvPr/>
          </p:nvSpPr>
          <p:spPr>
            <a:xfrm rot="772677">
              <a:off x="6886006" y="847271"/>
              <a:ext cx="1143799" cy="2182448"/>
            </a:xfrm>
            <a:custGeom>
              <a:avLst/>
              <a:gdLst/>
              <a:ahLst/>
              <a:cxnLst/>
              <a:rect l="l" t="t" r="r" b="b"/>
              <a:pathLst>
                <a:path w="84552" h="161331" extrusionOk="0">
                  <a:moveTo>
                    <a:pt x="1" y="1"/>
                  </a:moveTo>
                  <a:lnTo>
                    <a:pt x="1" y="161331"/>
                  </a:lnTo>
                  <a:lnTo>
                    <a:pt x="84551" y="161331"/>
                  </a:lnTo>
                  <a:lnTo>
                    <a:pt x="8455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29" name="Google Shape;1029;p53"/>
            <p:cNvGrpSpPr/>
            <p:nvPr/>
          </p:nvGrpSpPr>
          <p:grpSpPr>
            <a:xfrm rot="773378">
              <a:off x="6812883" y="720281"/>
              <a:ext cx="1261025" cy="2559661"/>
              <a:chOff x="5186401" y="494525"/>
              <a:chExt cx="1834973" cy="3724678"/>
            </a:xfrm>
          </p:grpSpPr>
          <p:sp>
            <p:nvSpPr>
              <p:cNvPr id="1030" name="Google Shape;1030;p53"/>
              <p:cNvSpPr/>
              <p:nvPr/>
            </p:nvSpPr>
            <p:spPr>
              <a:xfrm>
                <a:off x="5186401" y="494525"/>
                <a:ext cx="1834973" cy="3724678"/>
              </a:xfrm>
              <a:custGeom>
                <a:avLst/>
                <a:gdLst/>
                <a:ahLst/>
                <a:cxnLst/>
                <a:rect l="l" t="t" r="r" b="b"/>
                <a:pathLst>
                  <a:path w="93205" h="189190" extrusionOk="0">
                    <a:moveTo>
                      <a:pt x="2870" y="0"/>
                    </a:moveTo>
                    <a:cubicBezTo>
                      <a:pt x="1280" y="0"/>
                      <a:pt x="0" y="1280"/>
                      <a:pt x="0" y="2914"/>
                    </a:cubicBezTo>
                    <a:lnTo>
                      <a:pt x="0" y="186320"/>
                    </a:lnTo>
                    <a:cubicBezTo>
                      <a:pt x="0" y="187909"/>
                      <a:pt x="1280" y="189190"/>
                      <a:pt x="2870" y="189190"/>
                    </a:cubicBezTo>
                    <a:lnTo>
                      <a:pt x="90334" y="189190"/>
                    </a:lnTo>
                    <a:cubicBezTo>
                      <a:pt x="91924" y="189190"/>
                      <a:pt x="93204" y="187909"/>
                      <a:pt x="93204" y="186320"/>
                    </a:cubicBezTo>
                    <a:lnTo>
                      <a:pt x="93204" y="2914"/>
                    </a:lnTo>
                    <a:cubicBezTo>
                      <a:pt x="93204" y="1280"/>
                      <a:pt x="91924" y="0"/>
                      <a:pt x="9033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" name="Google Shape;1031;p53"/>
              <p:cNvSpPr/>
              <p:nvPr/>
            </p:nvSpPr>
            <p:spPr>
              <a:xfrm>
                <a:off x="5890455" y="3969678"/>
                <a:ext cx="458108" cy="154724"/>
              </a:xfrm>
              <a:custGeom>
                <a:avLst/>
                <a:gdLst/>
                <a:ahLst/>
                <a:cxnLst/>
                <a:rect l="l" t="t" r="r" b="b"/>
                <a:pathLst>
                  <a:path w="23269" h="7859" extrusionOk="0">
                    <a:moveTo>
                      <a:pt x="796" y="0"/>
                    </a:moveTo>
                    <a:cubicBezTo>
                      <a:pt x="354" y="0"/>
                      <a:pt x="1" y="353"/>
                      <a:pt x="1" y="751"/>
                    </a:cubicBezTo>
                    <a:lnTo>
                      <a:pt x="1" y="7064"/>
                    </a:lnTo>
                    <a:cubicBezTo>
                      <a:pt x="1" y="7506"/>
                      <a:pt x="354" y="7859"/>
                      <a:pt x="796" y="7859"/>
                    </a:cubicBezTo>
                    <a:lnTo>
                      <a:pt x="22474" y="7859"/>
                    </a:lnTo>
                    <a:cubicBezTo>
                      <a:pt x="22916" y="7859"/>
                      <a:pt x="23269" y="7506"/>
                      <a:pt x="23269" y="7064"/>
                    </a:cubicBezTo>
                    <a:lnTo>
                      <a:pt x="23269" y="751"/>
                    </a:lnTo>
                    <a:cubicBezTo>
                      <a:pt x="23269" y="353"/>
                      <a:pt x="22916" y="0"/>
                      <a:pt x="2247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1032" name="Google Shape;1032;p53"/>
          <p:cNvPicPr preferRelativeResize="0"/>
          <p:nvPr/>
        </p:nvPicPr>
        <p:blipFill rotWithShape="1">
          <a:blip r:embed="rId3">
            <a:alphaModFix/>
          </a:blip>
          <a:srcRect l="32508" r="32508"/>
          <a:stretch/>
        </p:blipFill>
        <p:spPr>
          <a:xfrm rot="773331">
            <a:off x="6885733" y="847354"/>
            <a:ext cx="1144021" cy="2182918"/>
          </a:xfrm>
          <a:prstGeom prst="rect">
            <a:avLst/>
          </a:prstGeom>
          <a:noFill/>
          <a:ln>
            <a:noFill/>
          </a:ln>
        </p:spPr>
      </p:pic>
      <p:sp>
        <p:nvSpPr>
          <p:cNvPr id="1033" name="Google Shape;1033;p53"/>
          <p:cNvSpPr/>
          <p:nvPr/>
        </p:nvSpPr>
        <p:spPr>
          <a:xfrm rot="10800000" flipH="1">
            <a:off x="0" y="-38100"/>
            <a:ext cx="2819023" cy="1001611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34" name="Google Shape;1034;p53"/>
          <p:cNvGrpSpPr/>
          <p:nvPr/>
        </p:nvGrpSpPr>
        <p:grpSpPr>
          <a:xfrm rot="143042">
            <a:off x="5910269" y="314583"/>
            <a:ext cx="245554" cy="296238"/>
            <a:chOff x="1096838" y="391396"/>
            <a:chExt cx="245538" cy="296218"/>
          </a:xfrm>
        </p:grpSpPr>
        <p:sp>
          <p:nvSpPr>
            <p:cNvPr id="1035" name="Google Shape;1035;p53"/>
            <p:cNvSpPr/>
            <p:nvPr/>
          </p:nvSpPr>
          <p:spPr>
            <a:xfrm>
              <a:off x="1096838" y="391396"/>
              <a:ext cx="245538" cy="296218"/>
            </a:xfrm>
            <a:custGeom>
              <a:avLst/>
              <a:gdLst/>
              <a:ahLst/>
              <a:cxnLst/>
              <a:rect l="l" t="t" r="r" b="b"/>
              <a:pathLst>
                <a:path w="5620" h="6780" extrusionOk="0">
                  <a:moveTo>
                    <a:pt x="2259" y="1"/>
                  </a:moveTo>
                  <a:cubicBezTo>
                    <a:pt x="2201" y="1"/>
                    <a:pt x="2143" y="42"/>
                    <a:pt x="2153" y="116"/>
                  </a:cubicBezTo>
                  <a:cubicBezTo>
                    <a:pt x="2272" y="930"/>
                    <a:pt x="2257" y="1818"/>
                    <a:pt x="1847" y="2554"/>
                  </a:cubicBezTo>
                  <a:cubicBezTo>
                    <a:pt x="1495" y="3189"/>
                    <a:pt x="848" y="3674"/>
                    <a:pt x="107" y="3687"/>
                  </a:cubicBezTo>
                  <a:cubicBezTo>
                    <a:pt x="20" y="3689"/>
                    <a:pt x="1" y="3774"/>
                    <a:pt x="34" y="3836"/>
                  </a:cubicBezTo>
                  <a:cubicBezTo>
                    <a:pt x="19" y="3899"/>
                    <a:pt x="62" y="3982"/>
                    <a:pt x="146" y="3982"/>
                  </a:cubicBezTo>
                  <a:cubicBezTo>
                    <a:pt x="147" y="3982"/>
                    <a:pt x="148" y="3982"/>
                    <a:pt x="148" y="3982"/>
                  </a:cubicBezTo>
                  <a:cubicBezTo>
                    <a:pt x="249" y="3979"/>
                    <a:pt x="351" y="3977"/>
                    <a:pt x="453" y="3977"/>
                  </a:cubicBezTo>
                  <a:cubicBezTo>
                    <a:pt x="720" y="3977"/>
                    <a:pt x="989" y="3993"/>
                    <a:pt x="1248" y="4058"/>
                  </a:cubicBezTo>
                  <a:cubicBezTo>
                    <a:pt x="1603" y="4149"/>
                    <a:pt x="1901" y="4350"/>
                    <a:pt x="2126" y="4637"/>
                  </a:cubicBezTo>
                  <a:cubicBezTo>
                    <a:pt x="2599" y="5240"/>
                    <a:pt x="2713" y="6028"/>
                    <a:pt x="3026" y="6713"/>
                  </a:cubicBezTo>
                  <a:cubicBezTo>
                    <a:pt x="3034" y="6733"/>
                    <a:pt x="3046" y="6745"/>
                    <a:pt x="3061" y="6755"/>
                  </a:cubicBezTo>
                  <a:cubicBezTo>
                    <a:pt x="3079" y="6772"/>
                    <a:pt x="3103" y="6780"/>
                    <a:pt x="3128" y="6780"/>
                  </a:cubicBezTo>
                  <a:cubicBezTo>
                    <a:pt x="3186" y="6780"/>
                    <a:pt x="3248" y="6738"/>
                    <a:pt x="3243" y="6663"/>
                  </a:cubicBezTo>
                  <a:cubicBezTo>
                    <a:pt x="3196" y="5884"/>
                    <a:pt x="3194" y="5037"/>
                    <a:pt x="3637" y="4360"/>
                  </a:cubicBezTo>
                  <a:cubicBezTo>
                    <a:pt x="4063" y="3706"/>
                    <a:pt x="4799" y="3517"/>
                    <a:pt x="5519" y="3367"/>
                  </a:cubicBezTo>
                  <a:cubicBezTo>
                    <a:pt x="5600" y="3349"/>
                    <a:pt x="5619" y="3265"/>
                    <a:pt x="5594" y="3208"/>
                  </a:cubicBezTo>
                  <a:cubicBezTo>
                    <a:pt x="5608" y="3151"/>
                    <a:pt x="5584" y="3086"/>
                    <a:pt x="5508" y="3084"/>
                  </a:cubicBezTo>
                  <a:cubicBezTo>
                    <a:pt x="4752" y="3067"/>
                    <a:pt x="3924" y="2962"/>
                    <a:pt x="3351" y="2418"/>
                  </a:cubicBezTo>
                  <a:cubicBezTo>
                    <a:pt x="2720" y="1820"/>
                    <a:pt x="2545" y="921"/>
                    <a:pt x="2387" y="104"/>
                  </a:cubicBezTo>
                  <a:cubicBezTo>
                    <a:pt x="2380" y="69"/>
                    <a:pt x="2361" y="45"/>
                    <a:pt x="2336" y="32"/>
                  </a:cubicBezTo>
                  <a:cubicBezTo>
                    <a:pt x="2316" y="11"/>
                    <a:pt x="2287" y="1"/>
                    <a:pt x="2259" y="1"/>
                  </a:cubicBezTo>
                  <a:close/>
                </a:path>
              </a:pathLst>
            </a:custGeom>
            <a:solidFill>
              <a:schemeClr val="accent4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28575" dir="2400000" algn="bl" rotWithShape="0">
                <a:schemeClr val="dk1">
                  <a:alpha val="6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53"/>
            <p:cNvSpPr/>
            <p:nvPr/>
          </p:nvSpPr>
          <p:spPr>
            <a:xfrm>
              <a:off x="1096838" y="391396"/>
              <a:ext cx="245538" cy="296218"/>
            </a:xfrm>
            <a:custGeom>
              <a:avLst/>
              <a:gdLst/>
              <a:ahLst/>
              <a:cxnLst/>
              <a:rect l="l" t="t" r="r" b="b"/>
              <a:pathLst>
                <a:path w="5620" h="6780" extrusionOk="0">
                  <a:moveTo>
                    <a:pt x="2259" y="1"/>
                  </a:moveTo>
                  <a:cubicBezTo>
                    <a:pt x="2201" y="1"/>
                    <a:pt x="2143" y="42"/>
                    <a:pt x="2153" y="116"/>
                  </a:cubicBezTo>
                  <a:cubicBezTo>
                    <a:pt x="2272" y="930"/>
                    <a:pt x="2257" y="1818"/>
                    <a:pt x="1847" y="2554"/>
                  </a:cubicBezTo>
                  <a:cubicBezTo>
                    <a:pt x="1495" y="3189"/>
                    <a:pt x="848" y="3674"/>
                    <a:pt x="107" y="3687"/>
                  </a:cubicBezTo>
                  <a:cubicBezTo>
                    <a:pt x="20" y="3689"/>
                    <a:pt x="1" y="3774"/>
                    <a:pt x="34" y="3836"/>
                  </a:cubicBezTo>
                  <a:cubicBezTo>
                    <a:pt x="19" y="3899"/>
                    <a:pt x="62" y="3982"/>
                    <a:pt x="146" y="3982"/>
                  </a:cubicBezTo>
                  <a:cubicBezTo>
                    <a:pt x="147" y="3982"/>
                    <a:pt x="148" y="3982"/>
                    <a:pt x="148" y="3982"/>
                  </a:cubicBezTo>
                  <a:cubicBezTo>
                    <a:pt x="249" y="3979"/>
                    <a:pt x="351" y="3977"/>
                    <a:pt x="453" y="3977"/>
                  </a:cubicBezTo>
                  <a:cubicBezTo>
                    <a:pt x="720" y="3977"/>
                    <a:pt x="989" y="3993"/>
                    <a:pt x="1248" y="4058"/>
                  </a:cubicBezTo>
                  <a:cubicBezTo>
                    <a:pt x="1603" y="4149"/>
                    <a:pt x="1901" y="4350"/>
                    <a:pt x="2126" y="4637"/>
                  </a:cubicBezTo>
                  <a:cubicBezTo>
                    <a:pt x="2599" y="5240"/>
                    <a:pt x="2713" y="6028"/>
                    <a:pt x="3026" y="6713"/>
                  </a:cubicBezTo>
                  <a:cubicBezTo>
                    <a:pt x="3034" y="6733"/>
                    <a:pt x="3046" y="6745"/>
                    <a:pt x="3061" y="6755"/>
                  </a:cubicBezTo>
                  <a:cubicBezTo>
                    <a:pt x="3079" y="6772"/>
                    <a:pt x="3103" y="6780"/>
                    <a:pt x="3128" y="6780"/>
                  </a:cubicBezTo>
                  <a:cubicBezTo>
                    <a:pt x="3186" y="6780"/>
                    <a:pt x="3248" y="6738"/>
                    <a:pt x="3243" y="6663"/>
                  </a:cubicBezTo>
                  <a:cubicBezTo>
                    <a:pt x="3196" y="5884"/>
                    <a:pt x="3194" y="5037"/>
                    <a:pt x="3637" y="4360"/>
                  </a:cubicBezTo>
                  <a:cubicBezTo>
                    <a:pt x="4063" y="3706"/>
                    <a:pt x="4799" y="3517"/>
                    <a:pt x="5519" y="3367"/>
                  </a:cubicBezTo>
                  <a:cubicBezTo>
                    <a:pt x="5600" y="3349"/>
                    <a:pt x="5619" y="3265"/>
                    <a:pt x="5594" y="3208"/>
                  </a:cubicBezTo>
                  <a:cubicBezTo>
                    <a:pt x="5608" y="3151"/>
                    <a:pt x="5584" y="3086"/>
                    <a:pt x="5508" y="3084"/>
                  </a:cubicBezTo>
                  <a:cubicBezTo>
                    <a:pt x="4752" y="3067"/>
                    <a:pt x="3924" y="2962"/>
                    <a:pt x="3351" y="2418"/>
                  </a:cubicBezTo>
                  <a:cubicBezTo>
                    <a:pt x="2720" y="1820"/>
                    <a:pt x="2545" y="921"/>
                    <a:pt x="2387" y="104"/>
                  </a:cubicBezTo>
                  <a:cubicBezTo>
                    <a:pt x="2380" y="69"/>
                    <a:pt x="2361" y="45"/>
                    <a:pt x="2336" y="32"/>
                  </a:cubicBezTo>
                  <a:cubicBezTo>
                    <a:pt x="2316" y="11"/>
                    <a:pt x="2287" y="1"/>
                    <a:pt x="22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7" name="Google Shape;1037;p53"/>
          <p:cNvGrpSpPr/>
          <p:nvPr/>
        </p:nvGrpSpPr>
        <p:grpSpPr>
          <a:xfrm>
            <a:off x="880255" y="290426"/>
            <a:ext cx="631226" cy="720506"/>
            <a:chOff x="361450" y="1470619"/>
            <a:chExt cx="355100" cy="405325"/>
          </a:xfrm>
        </p:grpSpPr>
        <p:sp>
          <p:nvSpPr>
            <p:cNvPr id="1038" name="Google Shape;1038;p53"/>
            <p:cNvSpPr/>
            <p:nvPr/>
          </p:nvSpPr>
          <p:spPr>
            <a:xfrm>
              <a:off x="361450" y="1470619"/>
              <a:ext cx="355100" cy="405325"/>
            </a:xfrm>
            <a:custGeom>
              <a:avLst/>
              <a:gdLst/>
              <a:ahLst/>
              <a:cxnLst/>
              <a:rect l="l" t="t" r="r" b="b"/>
              <a:pathLst>
                <a:path w="14204" h="16213" extrusionOk="0">
                  <a:moveTo>
                    <a:pt x="342" y="1"/>
                  </a:moveTo>
                  <a:cubicBezTo>
                    <a:pt x="170" y="1"/>
                    <a:pt x="0" y="127"/>
                    <a:pt x="54" y="341"/>
                  </a:cubicBezTo>
                  <a:cubicBezTo>
                    <a:pt x="417" y="1777"/>
                    <a:pt x="812" y="3208"/>
                    <a:pt x="1328" y="4597"/>
                  </a:cubicBezTo>
                  <a:cubicBezTo>
                    <a:pt x="2207" y="6962"/>
                    <a:pt x="3476" y="9213"/>
                    <a:pt x="5422" y="10859"/>
                  </a:cubicBezTo>
                  <a:cubicBezTo>
                    <a:pt x="7036" y="12225"/>
                    <a:pt x="9061" y="13116"/>
                    <a:pt x="11176" y="13116"/>
                  </a:cubicBezTo>
                  <a:cubicBezTo>
                    <a:pt x="11358" y="13116"/>
                    <a:pt x="11541" y="13109"/>
                    <a:pt x="11724" y="13096"/>
                  </a:cubicBezTo>
                  <a:cubicBezTo>
                    <a:pt x="12366" y="14057"/>
                    <a:pt x="12972" y="15044"/>
                    <a:pt x="13535" y="16056"/>
                  </a:cubicBezTo>
                  <a:cubicBezTo>
                    <a:pt x="13597" y="16166"/>
                    <a:pt x="13696" y="16212"/>
                    <a:pt x="13796" y="16212"/>
                  </a:cubicBezTo>
                  <a:cubicBezTo>
                    <a:pt x="14000" y="16212"/>
                    <a:pt x="14203" y="16018"/>
                    <a:pt x="14076" y="15789"/>
                  </a:cubicBezTo>
                  <a:cubicBezTo>
                    <a:pt x="13527" y="14806"/>
                    <a:pt x="12940" y="13846"/>
                    <a:pt x="12319" y="12910"/>
                  </a:cubicBezTo>
                  <a:cubicBezTo>
                    <a:pt x="12374" y="12852"/>
                    <a:pt x="12404" y="12769"/>
                    <a:pt x="12388" y="12668"/>
                  </a:cubicBezTo>
                  <a:cubicBezTo>
                    <a:pt x="12189" y="11407"/>
                    <a:pt x="11833" y="10174"/>
                    <a:pt x="11334" y="8999"/>
                  </a:cubicBezTo>
                  <a:cubicBezTo>
                    <a:pt x="9405" y="4464"/>
                    <a:pt x="5312" y="1085"/>
                    <a:pt x="505" y="15"/>
                  </a:cubicBezTo>
                  <a:cubicBezTo>
                    <a:pt x="494" y="12"/>
                    <a:pt x="485" y="11"/>
                    <a:pt x="475" y="11"/>
                  </a:cubicBezTo>
                  <a:cubicBezTo>
                    <a:pt x="461" y="11"/>
                    <a:pt x="447" y="13"/>
                    <a:pt x="433" y="13"/>
                  </a:cubicBezTo>
                  <a:cubicBezTo>
                    <a:pt x="404" y="5"/>
                    <a:pt x="373" y="1"/>
                    <a:pt x="342" y="1"/>
                  </a:cubicBezTo>
                  <a:close/>
                </a:path>
              </a:pathLst>
            </a:custGeom>
            <a:solidFill>
              <a:schemeClr val="accent4"/>
            </a:solidFill>
            <a:ln w="1143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9050" dir="2400000" algn="bl" rotWithShape="0">
                <a:schemeClr val="dk1">
                  <a:alpha val="6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39" name="Google Shape;1039;p53"/>
            <p:cNvGrpSpPr/>
            <p:nvPr/>
          </p:nvGrpSpPr>
          <p:grpSpPr>
            <a:xfrm>
              <a:off x="361450" y="1470631"/>
              <a:ext cx="355100" cy="405300"/>
              <a:chOff x="420850" y="2499075"/>
              <a:chExt cx="355100" cy="405300"/>
            </a:xfrm>
          </p:grpSpPr>
          <p:sp>
            <p:nvSpPr>
              <p:cNvPr id="1040" name="Google Shape;1040;p53"/>
              <p:cNvSpPr/>
              <p:nvPr/>
            </p:nvSpPr>
            <p:spPr>
              <a:xfrm>
                <a:off x="420850" y="2499075"/>
                <a:ext cx="310475" cy="327925"/>
              </a:xfrm>
              <a:custGeom>
                <a:avLst/>
                <a:gdLst/>
                <a:ahLst/>
                <a:cxnLst/>
                <a:rect l="l" t="t" r="r" b="b"/>
                <a:pathLst>
                  <a:path w="12419" h="13117" extrusionOk="0">
                    <a:moveTo>
                      <a:pt x="11729" y="12430"/>
                    </a:moveTo>
                    <a:cubicBezTo>
                      <a:pt x="11732" y="12448"/>
                      <a:pt x="11737" y="12467"/>
                      <a:pt x="11740" y="12484"/>
                    </a:cubicBezTo>
                    <a:cubicBezTo>
                      <a:pt x="11731" y="12485"/>
                      <a:pt x="11722" y="12485"/>
                      <a:pt x="11713" y="12485"/>
                    </a:cubicBezTo>
                    <a:cubicBezTo>
                      <a:pt x="11704" y="12485"/>
                      <a:pt x="11695" y="12485"/>
                      <a:pt x="11686" y="12486"/>
                    </a:cubicBezTo>
                    <a:cubicBezTo>
                      <a:pt x="11700" y="12467"/>
                      <a:pt x="11716" y="12449"/>
                      <a:pt x="11729" y="12430"/>
                    </a:cubicBezTo>
                    <a:close/>
                    <a:moveTo>
                      <a:pt x="342" y="0"/>
                    </a:moveTo>
                    <a:cubicBezTo>
                      <a:pt x="169" y="0"/>
                      <a:pt x="0" y="125"/>
                      <a:pt x="54" y="340"/>
                    </a:cubicBezTo>
                    <a:cubicBezTo>
                      <a:pt x="417" y="1776"/>
                      <a:pt x="811" y="3207"/>
                      <a:pt x="1328" y="4596"/>
                    </a:cubicBezTo>
                    <a:cubicBezTo>
                      <a:pt x="2205" y="6961"/>
                      <a:pt x="3476" y="9212"/>
                      <a:pt x="5420" y="10858"/>
                    </a:cubicBezTo>
                    <a:cubicBezTo>
                      <a:pt x="7035" y="12225"/>
                      <a:pt x="9060" y="13116"/>
                      <a:pt x="11176" y="13116"/>
                    </a:cubicBezTo>
                    <a:cubicBezTo>
                      <a:pt x="11438" y="13116"/>
                      <a:pt x="11701" y="13103"/>
                      <a:pt x="11965" y="13074"/>
                    </a:cubicBezTo>
                    <a:cubicBezTo>
                      <a:pt x="12029" y="13066"/>
                      <a:pt x="12073" y="13043"/>
                      <a:pt x="12111" y="13011"/>
                    </a:cubicBezTo>
                    <a:cubicBezTo>
                      <a:pt x="12270" y="12993"/>
                      <a:pt x="12419" y="12870"/>
                      <a:pt x="12387" y="12667"/>
                    </a:cubicBezTo>
                    <a:cubicBezTo>
                      <a:pt x="12187" y="11406"/>
                      <a:pt x="11833" y="10173"/>
                      <a:pt x="11334" y="8998"/>
                    </a:cubicBezTo>
                    <a:cubicBezTo>
                      <a:pt x="9403" y="4463"/>
                      <a:pt x="5313" y="1086"/>
                      <a:pt x="505" y="14"/>
                    </a:cubicBezTo>
                    <a:cubicBezTo>
                      <a:pt x="493" y="12"/>
                      <a:pt x="482" y="11"/>
                      <a:pt x="472" y="11"/>
                    </a:cubicBezTo>
                    <a:cubicBezTo>
                      <a:pt x="458" y="11"/>
                      <a:pt x="445" y="12"/>
                      <a:pt x="432" y="12"/>
                    </a:cubicBezTo>
                    <a:cubicBezTo>
                      <a:pt x="403" y="4"/>
                      <a:pt x="372" y="0"/>
                      <a:pt x="34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53"/>
              <p:cNvSpPr/>
              <p:nvPr/>
            </p:nvSpPr>
            <p:spPr>
              <a:xfrm>
                <a:off x="504400" y="2585525"/>
                <a:ext cx="271550" cy="318850"/>
              </a:xfrm>
              <a:custGeom>
                <a:avLst/>
                <a:gdLst/>
                <a:ahLst/>
                <a:cxnLst/>
                <a:rect l="l" t="t" r="r" b="b"/>
                <a:pathLst>
                  <a:path w="10862" h="12754" extrusionOk="0">
                    <a:moveTo>
                      <a:pt x="405" y="0"/>
                    </a:moveTo>
                    <a:cubicBezTo>
                      <a:pt x="172" y="0"/>
                      <a:pt x="1" y="369"/>
                      <a:pt x="240" y="569"/>
                    </a:cubicBezTo>
                    <a:cubicBezTo>
                      <a:pt x="4256" y="3930"/>
                      <a:pt x="7641" y="8024"/>
                      <a:pt x="10193" y="12597"/>
                    </a:cubicBezTo>
                    <a:cubicBezTo>
                      <a:pt x="10255" y="12707"/>
                      <a:pt x="10354" y="12753"/>
                      <a:pt x="10453" y="12753"/>
                    </a:cubicBezTo>
                    <a:cubicBezTo>
                      <a:pt x="10657" y="12753"/>
                      <a:pt x="10861" y="12559"/>
                      <a:pt x="10734" y="12330"/>
                    </a:cubicBezTo>
                    <a:cubicBezTo>
                      <a:pt x="8127" y="7659"/>
                      <a:pt x="4677" y="3500"/>
                      <a:pt x="573" y="67"/>
                    </a:cubicBezTo>
                    <a:cubicBezTo>
                      <a:pt x="517" y="20"/>
                      <a:pt x="459" y="0"/>
                      <a:pt x="40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42" name="Google Shape;1042;p53"/>
          <p:cNvGrpSpPr/>
          <p:nvPr/>
        </p:nvGrpSpPr>
        <p:grpSpPr>
          <a:xfrm>
            <a:off x="3850717" y="691890"/>
            <a:ext cx="1545850" cy="1669504"/>
            <a:chOff x="5151471" y="764038"/>
            <a:chExt cx="1235791" cy="1334643"/>
          </a:xfrm>
        </p:grpSpPr>
        <p:sp>
          <p:nvSpPr>
            <p:cNvPr id="1043" name="Google Shape;1043;p53"/>
            <p:cNvSpPr/>
            <p:nvPr/>
          </p:nvSpPr>
          <p:spPr>
            <a:xfrm rot="-601109">
              <a:off x="5245273" y="846262"/>
              <a:ext cx="1047866" cy="1170195"/>
            </a:xfrm>
            <a:custGeom>
              <a:avLst/>
              <a:gdLst/>
              <a:ahLst/>
              <a:cxnLst/>
              <a:rect l="l" t="t" r="r" b="b"/>
              <a:pathLst>
                <a:path w="16997" h="18982" extrusionOk="0">
                  <a:moveTo>
                    <a:pt x="10520" y="7564"/>
                  </a:moveTo>
                  <a:cubicBezTo>
                    <a:pt x="10596" y="7815"/>
                    <a:pt x="10703" y="8056"/>
                    <a:pt x="10842" y="8279"/>
                  </a:cubicBezTo>
                  <a:cubicBezTo>
                    <a:pt x="10855" y="8298"/>
                    <a:pt x="10873" y="8306"/>
                    <a:pt x="10890" y="8306"/>
                  </a:cubicBezTo>
                  <a:cubicBezTo>
                    <a:pt x="10894" y="8306"/>
                    <a:pt x="10898" y="8306"/>
                    <a:pt x="10903" y="8305"/>
                  </a:cubicBezTo>
                  <a:cubicBezTo>
                    <a:pt x="10904" y="8306"/>
                    <a:pt x="10906" y="8310"/>
                    <a:pt x="10909" y="8311"/>
                  </a:cubicBezTo>
                  <a:cubicBezTo>
                    <a:pt x="10782" y="8582"/>
                    <a:pt x="10660" y="8855"/>
                    <a:pt x="10544" y="9131"/>
                  </a:cubicBezTo>
                  <a:cubicBezTo>
                    <a:pt x="10404" y="9068"/>
                    <a:pt x="10255" y="9022"/>
                    <a:pt x="10098" y="8995"/>
                  </a:cubicBezTo>
                  <a:cubicBezTo>
                    <a:pt x="10322" y="8541"/>
                    <a:pt x="10500" y="8062"/>
                    <a:pt x="10520" y="7564"/>
                  </a:cubicBezTo>
                  <a:close/>
                  <a:moveTo>
                    <a:pt x="5205" y="1"/>
                  </a:moveTo>
                  <a:cubicBezTo>
                    <a:pt x="5188" y="1"/>
                    <a:pt x="5169" y="3"/>
                    <a:pt x="5149" y="9"/>
                  </a:cubicBezTo>
                  <a:cubicBezTo>
                    <a:pt x="5113" y="60"/>
                    <a:pt x="5159" y="115"/>
                    <a:pt x="5205" y="183"/>
                  </a:cubicBezTo>
                  <a:cubicBezTo>
                    <a:pt x="5427" y="520"/>
                    <a:pt x="5241" y="954"/>
                    <a:pt x="5114" y="1303"/>
                  </a:cubicBezTo>
                  <a:cubicBezTo>
                    <a:pt x="4976" y="1689"/>
                    <a:pt x="4816" y="2093"/>
                    <a:pt x="4894" y="2509"/>
                  </a:cubicBezTo>
                  <a:cubicBezTo>
                    <a:pt x="4969" y="2909"/>
                    <a:pt x="5271" y="3162"/>
                    <a:pt x="5597" y="3370"/>
                  </a:cubicBezTo>
                  <a:cubicBezTo>
                    <a:pt x="5869" y="3545"/>
                    <a:pt x="6271" y="3741"/>
                    <a:pt x="6317" y="4103"/>
                  </a:cubicBezTo>
                  <a:cubicBezTo>
                    <a:pt x="6364" y="4474"/>
                    <a:pt x="6077" y="4822"/>
                    <a:pt x="6055" y="5191"/>
                  </a:cubicBezTo>
                  <a:cubicBezTo>
                    <a:pt x="6031" y="5586"/>
                    <a:pt x="6296" y="5899"/>
                    <a:pt x="6632" y="6071"/>
                  </a:cubicBezTo>
                  <a:cubicBezTo>
                    <a:pt x="6980" y="6251"/>
                    <a:pt x="7427" y="6276"/>
                    <a:pt x="7714" y="6562"/>
                  </a:cubicBezTo>
                  <a:cubicBezTo>
                    <a:pt x="8057" y="6899"/>
                    <a:pt x="7695" y="7309"/>
                    <a:pt x="7624" y="7681"/>
                  </a:cubicBezTo>
                  <a:cubicBezTo>
                    <a:pt x="7476" y="8471"/>
                    <a:pt x="8014" y="9035"/>
                    <a:pt x="8623" y="9442"/>
                  </a:cubicBezTo>
                  <a:cubicBezTo>
                    <a:pt x="8341" y="9704"/>
                    <a:pt x="8141" y="10059"/>
                    <a:pt x="8079" y="10467"/>
                  </a:cubicBezTo>
                  <a:lnTo>
                    <a:pt x="8020" y="10867"/>
                  </a:lnTo>
                  <a:cubicBezTo>
                    <a:pt x="7990" y="11063"/>
                    <a:pt x="7995" y="11255"/>
                    <a:pt x="8030" y="11441"/>
                  </a:cubicBezTo>
                  <a:cubicBezTo>
                    <a:pt x="7968" y="11435"/>
                    <a:pt x="7907" y="11432"/>
                    <a:pt x="7846" y="11432"/>
                  </a:cubicBezTo>
                  <a:cubicBezTo>
                    <a:pt x="7235" y="11432"/>
                    <a:pt x="6672" y="11731"/>
                    <a:pt x="6320" y="12204"/>
                  </a:cubicBezTo>
                  <a:cubicBezTo>
                    <a:pt x="6310" y="12185"/>
                    <a:pt x="6287" y="12173"/>
                    <a:pt x="6264" y="12173"/>
                  </a:cubicBezTo>
                  <a:cubicBezTo>
                    <a:pt x="6241" y="12173"/>
                    <a:pt x="6218" y="12185"/>
                    <a:pt x="6207" y="12213"/>
                  </a:cubicBezTo>
                  <a:cubicBezTo>
                    <a:pt x="6152" y="12351"/>
                    <a:pt x="6103" y="12491"/>
                    <a:pt x="6057" y="12632"/>
                  </a:cubicBezTo>
                  <a:lnTo>
                    <a:pt x="549" y="11798"/>
                  </a:lnTo>
                  <a:cubicBezTo>
                    <a:pt x="0" y="12643"/>
                    <a:pt x="316" y="14087"/>
                    <a:pt x="316" y="14087"/>
                  </a:cubicBezTo>
                  <a:cubicBezTo>
                    <a:pt x="316" y="14087"/>
                    <a:pt x="2978" y="14482"/>
                    <a:pt x="5873" y="14918"/>
                  </a:cubicBezTo>
                  <a:cubicBezTo>
                    <a:pt x="6077" y="15600"/>
                    <a:pt x="6661" y="16141"/>
                    <a:pt x="7408" y="16253"/>
                  </a:cubicBezTo>
                  <a:lnTo>
                    <a:pt x="10500" y="16715"/>
                  </a:lnTo>
                  <a:cubicBezTo>
                    <a:pt x="10595" y="16729"/>
                    <a:pt x="10689" y="16736"/>
                    <a:pt x="10782" y="16736"/>
                  </a:cubicBezTo>
                  <a:cubicBezTo>
                    <a:pt x="11161" y="16736"/>
                    <a:pt x="11521" y="16621"/>
                    <a:pt x="11824" y="16421"/>
                  </a:cubicBezTo>
                  <a:cubicBezTo>
                    <a:pt x="11835" y="16434"/>
                    <a:pt x="11851" y="16441"/>
                    <a:pt x="11868" y="16441"/>
                  </a:cubicBezTo>
                  <a:cubicBezTo>
                    <a:pt x="11882" y="16441"/>
                    <a:pt x="11897" y="16436"/>
                    <a:pt x="11910" y="16423"/>
                  </a:cubicBezTo>
                  <a:cubicBezTo>
                    <a:pt x="11991" y="16341"/>
                    <a:pt x="12065" y="16255"/>
                    <a:pt x="12135" y="16163"/>
                  </a:cubicBezTo>
                  <a:cubicBezTo>
                    <a:pt x="12210" y="16088"/>
                    <a:pt x="12278" y="16006"/>
                    <a:pt x="12338" y="15919"/>
                  </a:cubicBezTo>
                  <a:cubicBezTo>
                    <a:pt x="12714" y="15982"/>
                    <a:pt x="12969" y="16028"/>
                    <a:pt x="13066" y="16050"/>
                  </a:cubicBezTo>
                  <a:cubicBezTo>
                    <a:pt x="13864" y="16244"/>
                    <a:pt x="13694" y="16880"/>
                    <a:pt x="13694" y="16880"/>
                  </a:cubicBezTo>
                  <a:cubicBezTo>
                    <a:pt x="13694" y="16880"/>
                    <a:pt x="13566" y="17613"/>
                    <a:pt x="13532" y="18085"/>
                  </a:cubicBezTo>
                  <a:cubicBezTo>
                    <a:pt x="13499" y="18558"/>
                    <a:pt x="13753" y="18577"/>
                    <a:pt x="13753" y="18577"/>
                  </a:cubicBezTo>
                  <a:cubicBezTo>
                    <a:pt x="14341" y="18826"/>
                    <a:pt x="15391" y="18982"/>
                    <a:pt x="15931" y="18982"/>
                  </a:cubicBezTo>
                  <a:cubicBezTo>
                    <a:pt x="16073" y="18982"/>
                    <a:pt x="16179" y="18971"/>
                    <a:pt x="16232" y="18948"/>
                  </a:cubicBezTo>
                  <a:cubicBezTo>
                    <a:pt x="16486" y="18840"/>
                    <a:pt x="16513" y="18503"/>
                    <a:pt x="16537" y="18347"/>
                  </a:cubicBezTo>
                  <a:cubicBezTo>
                    <a:pt x="16637" y="17702"/>
                    <a:pt x="16672" y="17267"/>
                    <a:pt x="16792" y="16069"/>
                  </a:cubicBezTo>
                  <a:cubicBezTo>
                    <a:pt x="16997" y="14012"/>
                    <a:pt x="14695" y="13926"/>
                    <a:pt x="14695" y="13926"/>
                  </a:cubicBezTo>
                  <a:lnTo>
                    <a:pt x="14697" y="13926"/>
                  </a:lnTo>
                  <a:lnTo>
                    <a:pt x="12830" y="13647"/>
                  </a:lnTo>
                  <a:cubicBezTo>
                    <a:pt x="12779" y="13006"/>
                    <a:pt x="12406" y="12435"/>
                    <a:pt x="11853" y="12129"/>
                  </a:cubicBezTo>
                  <a:lnTo>
                    <a:pt x="11853" y="12129"/>
                  </a:lnTo>
                  <a:cubicBezTo>
                    <a:pt x="11870" y="12134"/>
                    <a:pt x="11886" y="12137"/>
                    <a:pt x="11903" y="12140"/>
                  </a:cubicBezTo>
                  <a:cubicBezTo>
                    <a:pt x="11908" y="12141"/>
                    <a:pt x="11913" y="12142"/>
                    <a:pt x="11918" y="12142"/>
                  </a:cubicBezTo>
                  <a:cubicBezTo>
                    <a:pt x="11984" y="12142"/>
                    <a:pt x="12014" y="12039"/>
                    <a:pt x="11942" y="12025"/>
                  </a:cubicBezTo>
                  <a:cubicBezTo>
                    <a:pt x="11738" y="11983"/>
                    <a:pt x="11535" y="11942"/>
                    <a:pt x="11331" y="11904"/>
                  </a:cubicBezTo>
                  <a:cubicBezTo>
                    <a:pt x="11410" y="11745"/>
                    <a:pt x="11466" y="11571"/>
                    <a:pt x="11493" y="11387"/>
                  </a:cubicBezTo>
                  <a:lnTo>
                    <a:pt x="11553" y="10987"/>
                  </a:lnTo>
                  <a:cubicBezTo>
                    <a:pt x="11666" y="10240"/>
                    <a:pt x="11282" y="9528"/>
                    <a:pt x="10652" y="9185"/>
                  </a:cubicBezTo>
                  <a:cubicBezTo>
                    <a:pt x="10774" y="8900"/>
                    <a:pt x="10899" y="8616"/>
                    <a:pt x="11029" y="8335"/>
                  </a:cubicBezTo>
                  <a:cubicBezTo>
                    <a:pt x="11794" y="8327"/>
                    <a:pt x="12540" y="7997"/>
                    <a:pt x="13074" y="7453"/>
                  </a:cubicBezTo>
                  <a:cubicBezTo>
                    <a:pt x="13230" y="7294"/>
                    <a:pt x="13364" y="7118"/>
                    <a:pt x="13479" y="6928"/>
                  </a:cubicBezTo>
                  <a:cubicBezTo>
                    <a:pt x="13496" y="6898"/>
                    <a:pt x="13485" y="6873"/>
                    <a:pt x="13463" y="6857"/>
                  </a:cubicBezTo>
                  <a:cubicBezTo>
                    <a:pt x="13452" y="6841"/>
                    <a:pt x="13436" y="6828"/>
                    <a:pt x="13412" y="6827"/>
                  </a:cubicBezTo>
                  <a:cubicBezTo>
                    <a:pt x="13395" y="6826"/>
                    <a:pt x="13378" y="6826"/>
                    <a:pt x="13361" y="6826"/>
                  </a:cubicBezTo>
                  <a:cubicBezTo>
                    <a:pt x="13314" y="6826"/>
                    <a:pt x="13268" y="6827"/>
                    <a:pt x="13222" y="6830"/>
                  </a:cubicBezTo>
                  <a:cubicBezTo>
                    <a:pt x="13205" y="6824"/>
                    <a:pt x="13187" y="6821"/>
                    <a:pt x="13170" y="6821"/>
                  </a:cubicBezTo>
                  <a:cubicBezTo>
                    <a:pt x="13146" y="6821"/>
                    <a:pt x="13121" y="6827"/>
                    <a:pt x="13096" y="6838"/>
                  </a:cubicBezTo>
                  <a:cubicBezTo>
                    <a:pt x="12440" y="6899"/>
                    <a:pt x="11810" y="7206"/>
                    <a:pt x="11350" y="7681"/>
                  </a:cubicBezTo>
                  <a:cubicBezTo>
                    <a:pt x="11348" y="7683"/>
                    <a:pt x="11347" y="7685"/>
                    <a:pt x="11345" y="7686"/>
                  </a:cubicBezTo>
                  <a:cubicBezTo>
                    <a:pt x="11451" y="7475"/>
                    <a:pt x="11559" y="7264"/>
                    <a:pt x="11672" y="7055"/>
                  </a:cubicBezTo>
                  <a:cubicBezTo>
                    <a:pt x="11811" y="6795"/>
                    <a:pt x="11956" y="6538"/>
                    <a:pt x="12105" y="6282"/>
                  </a:cubicBezTo>
                  <a:cubicBezTo>
                    <a:pt x="12110" y="6285"/>
                    <a:pt x="12115" y="6286"/>
                    <a:pt x="12121" y="6286"/>
                  </a:cubicBezTo>
                  <a:cubicBezTo>
                    <a:pt x="12123" y="6286"/>
                    <a:pt x="12125" y="6286"/>
                    <a:pt x="12127" y="6286"/>
                  </a:cubicBezTo>
                  <a:cubicBezTo>
                    <a:pt x="12958" y="6268"/>
                    <a:pt x="13778" y="5956"/>
                    <a:pt x="14411" y="5415"/>
                  </a:cubicBezTo>
                  <a:cubicBezTo>
                    <a:pt x="14486" y="5351"/>
                    <a:pt x="14557" y="5285"/>
                    <a:pt x="14627" y="5215"/>
                  </a:cubicBezTo>
                  <a:cubicBezTo>
                    <a:pt x="14689" y="5153"/>
                    <a:pt x="14767" y="5082"/>
                    <a:pt x="14771" y="4988"/>
                  </a:cubicBezTo>
                  <a:cubicBezTo>
                    <a:pt x="14779" y="4874"/>
                    <a:pt x="14690" y="4843"/>
                    <a:pt x="14587" y="4843"/>
                  </a:cubicBezTo>
                  <a:cubicBezTo>
                    <a:pt x="14489" y="4843"/>
                    <a:pt x="14378" y="4870"/>
                    <a:pt x="14319" y="4880"/>
                  </a:cubicBezTo>
                  <a:cubicBezTo>
                    <a:pt x="13918" y="4950"/>
                    <a:pt x="13531" y="5083"/>
                    <a:pt x="13172" y="5274"/>
                  </a:cubicBezTo>
                  <a:cubicBezTo>
                    <a:pt x="12876" y="5431"/>
                    <a:pt x="12601" y="5627"/>
                    <a:pt x="12359" y="5857"/>
                  </a:cubicBezTo>
                  <a:cubicBezTo>
                    <a:pt x="12595" y="5466"/>
                    <a:pt x="12844" y="5082"/>
                    <a:pt x="13103" y="4704"/>
                  </a:cubicBezTo>
                  <a:cubicBezTo>
                    <a:pt x="13111" y="4717"/>
                    <a:pt x="13122" y="4726"/>
                    <a:pt x="13141" y="4728"/>
                  </a:cubicBezTo>
                  <a:cubicBezTo>
                    <a:pt x="13219" y="4740"/>
                    <a:pt x="13296" y="4745"/>
                    <a:pt x="13373" y="4745"/>
                  </a:cubicBezTo>
                  <a:cubicBezTo>
                    <a:pt x="13758" y="4745"/>
                    <a:pt x="14132" y="4610"/>
                    <a:pt x="14486" y="4463"/>
                  </a:cubicBezTo>
                  <a:cubicBezTo>
                    <a:pt x="14876" y="4300"/>
                    <a:pt x="15300" y="4135"/>
                    <a:pt x="15564" y="3786"/>
                  </a:cubicBezTo>
                  <a:cubicBezTo>
                    <a:pt x="15647" y="3676"/>
                    <a:pt x="15823" y="3418"/>
                    <a:pt x="15702" y="3286"/>
                  </a:cubicBezTo>
                  <a:cubicBezTo>
                    <a:pt x="15663" y="3242"/>
                    <a:pt x="15606" y="3231"/>
                    <a:pt x="15550" y="3231"/>
                  </a:cubicBezTo>
                  <a:cubicBezTo>
                    <a:pt x="15521" y="3231"/>
                    <a:pt x="15491" y="3234"/>
                    <a:pt x="15464" y="3237"/>
                  </a:cubicBezTo>
                  <a:cubicBezTo>
                    <a:pt x="15365" y="3245"/>
                    <a:pt x="15266" y="3258"/>
                    <a:pt x="15169" y="3275"/>
                  </a:cubicBezTo>
                  <a:cubicBezTo>
                    <a:pt x="14782" y="3346"/>
                    <a:pt x="14413" y="3488"/>
                    <a:pt x="14073" y="3686"/>
                  </a:cubicBezTo>
                  <a:cubicBezTo>
                    <a:pt x="13889" y="3794"/>
                    <a:pt x="13715" y="3921"/>
                    <a:pt x="13556" y="4063"/>
                  </a:cubicBezTo>
                  <a:cubicBezTo>
                    <a:pt x="13732" y="3821"/>
                    <a:pt x="13913" y="3583"/>
                    <a:pt x="14099" y="3346"/>
                  </a:cubicBezTo>
                  <a:cubicBezTo>
                    <a:pt x="14107" y="3353"/>
                    <a:pt x="14115" y="3357"/>
                    <a:pt x="14129" y="3359"/>
                  </a:cubicBezTo>
                  <a:cubicBezTo>
                    <a:pt x="14146" y="3360"/>
                    <a:pt x="14163" y="3361"/>
                    <a:pt x="14179" y="3361"/>
                  </a:cubicBezTo>
                  <a:cubicBezTo>
                    <a:pt x="14374" y="3361"/>
                    <a:pt x="14547" y="3270"/>
                    <a:pt x="14702" y="3153"/>
                  </a:cubicBezTo>
                  <a:cubicBezTo>
                    <a:pt x="14886" y="3012"/>
                    <a:pt x="15058" y="2851"/>
                    <a:pt x="15227" y="2693"/>
                  </a:cubicBezTo>
                  <a:cubicBezTo>
                    <a:pt x="15580" y="2358"/>
                    <a:pt x="15909" y="1998"/>
                    <a:pt x="16208" y="1616"/>
                  </a:cubicBezTo>
                  <a:cubicBezTo>
                    <a:pt x="16310" y="1486"/>
                    <a:pt x="16532" y="1275"/>
                    <a:pt x="16418" y="1094"/>
                  </a:cubicBezTo>
                  <a:cubicBezTo>
                    <a:pt x="16381" y="1036"/>
                    <a:pt x="16331" y="1014"/>
                    <a:pt x="16275" y="1014"/>
                  </a:cubicBezTo>
                  <a:cubicBezTo>
                    <a:pt x="16143" y="1014"/>
                    <a:pt x="15980" y="1133"/>
                    <a:pt x="15888" y="1188"/>
                  </a:cubicBezTo>
                  <a:cubicBezTo>
                    <a:pt x="15491" y="1419"/>
                    <a:pt x="15127" y="1703"/>
                    <a:pt x="14800" y="2027"/>
                  </a:cubicBezTo>
                  <a:cubicBezTo>
                    <a:pt x="14478" y="2345"/>
                    <a:pt x="14102" y="2739"/>
                    <a:pt x="14064" y="3213"/>
                  </a:cubicBezTo>
                  <a:cubicBezTo>
                    <a:pt x="14053" y="3215"/>
                    <a:pt x="14042" y="3223"/>
                    <a:pt x="14032" y="3234"/>
                  </a:cubicBezTo>
                  <a:cubicBezTo>
                    <a:pt x="13839" y="3480"/>
                    <a:pt x="13650" y="3729"/>
                    <a:pt x="13464" y="3982"/>
                  </a:cubicBezTo>
                  <a:cubicBezTo>
                    <a:pt x="13561" y="3651"/>
                    <a:pt x="13637" y="3315"/>
                    <a:pt x="13693" y="2974"/>
                  </a:cubicBezTo>
                  <a:cubicBezTo>
                    <a:pt x="13731" y="2739"/>
                    <a:pt x="13759" y="2504"/>
                    <a:pt x="13777" y="2266"/>
                  </a:cubicBezTo>
                  <a:cubicBezTo>
                    <a:pt x="13794" y="2036"/>
                    <a:pt x="13818" y="1795"/>
                    <a:pt x="13801" y="1565"/>
                  </a:cubicBezTo>
                  <a:cubicBezTo>
                    <a:pt x="13793" y="1450"/>
                    <a:pt x="13716" y="1372"/>
                    <a:pt x="13632" y="1372"/>
                  </a:cubicBezTo>
                  <a:cubicBezTo>
                    <a:pt x="13584" y="1372"/>
                    <a:pt x="13534" y="1398"/>
                    <a:pt x="13493" y="1459"/>
                  </a:cubicBezTo>
                  <a:cubicBezTo>
                    <a:pt x="13374" y="1635"/>
                    <a:pt x="13277" y="1830"/>
                    <a:pt x="13195" y="2027"/>
                  </a:cubicBezTo>
                  <a:cubicBezTo>
                    <a:pt x="13031" y="2422"/>
                    <a:pt x="12936" y="2845"/>
                    <a:pt x="12915" y="3272"/>
                  </a:cubicBezTo>
                  <a:cubicBezTo>
                    <a:pt x="12904" y="3508"/>
                    <a:pt x="12914" y="3745"/>
                    <a:pt x="12949" y="3978"/>
                  </a:cubicBezTo>
                  <a:cubicBezTo>
                    <a:pt x="12973" y="4136"/>
                    <a:pt x="13012" y="4327"/>
                    <a:pt x="13152" y="4420"/>
                  </a:cubicBezTo>
                  <a:cubicBezTo>
                    <a:pt x="12887" y="4799"/>
                    <a:pt x="12632" y="5185"/>
                    <a:pt x="12389" y="5577"/>
                  </a:cubicBezTo>
                  <a:cubicBezTo>
                    <a:pt x="12373" y="5602"/>
                    <a:pt x="12357" y="5627"/>
                    <a:pt x="12341" y="5653"/>
                  </a:cubicBezTo>
                  <a:cubicBezTo>
                    <a:pt x="12565" y="4841"/>
                    <a:pt x="12638" y="3989"/>
                    <a:pt x="12541" y="3150"/>
                  </a:cubicBezTo>
                  <a:cubicBezTo>
                    <a:pt x="12529" y="3040"/>
                    <a:pt x="12528" y="2696"/>
                    <a:pt x="12359" y="2696"/>
                  </a:cubicBezTo>
                  <a:cubicBezTo>
                    <a:pt x="12345" y="2696"/>
                    <a:pt x="12329" y="2699"/>
                    <a:pt x="12313" y="2704"/>
                  </a:cubicBezTo>
                  <a:cubicBezTo>
                    <a:pt x="12219" y="2733"/>
                    <a:pt x="12186" y="2842"/>
                    <a:pt x="12156" y="2923"/>
                  </a:cubicBezTo>
                  <a:cubicBezTo>
                    <a:pt x="12113" y="3039"/>
                    <a:pt x="12070" y="3154"/>
                    <a:pt x="12029" y="3270"/>
                  </a:cubicBezTo>
                  <a:cubicBezTo>
                    <a:pt x="11867" y="3727"/>
                    <a:pt x="11729" y="4197"/>
                    <a:pt x="11702" y="4684"/>
                  </a:cubicBezTo>
                  <a:cubicBezTo>
                    <a:pt x="11675" y="5172"/>
                    <a:pt x="11767" y="5673"/>
                    <a:pt x="12035" y="6091"/>
                  </a:cubicBezTo>
                  <a:cubicBezTo>
                    <a:pt x="12043" y="6103"/>
                    <a:pt x="12053" y="6110"/>
                    <a:pt x="12064" y="6113"/>
                  </a:cubicBezTo>
                  <a:cubicBezTo>
                    <a:pt x="11799" y="6563"/>
                    <a:pt x="11547" y="7020"/>
                    <a:pt x="11309" y="7486"/>
                  </a:cubicBezTo>
                  <a:cubicBezTo>
                    <a:pt x="11510" y="6681"/>
                    <a:pt x="11504" y="5826"/>
                    <a:pt x="11283" y="5023"/>
                  </a:cubicBezTo>
                  <a:cubicBezTo>
                    <a:pt x="11247" y="4890"/>
                    <a:pt x="11206" y="4757"/>
                    <a:pt x="11156" y="4628"/>
                  </a:cubicBezTo>
                  <a:cubicBezTo>
                    <a:pt x="11133" y="4563"/>
                    <a:pt x="11107" y="4498"/>
                    <a:pt x="11079" y="4435"/>
                  </a:cubicBezTo>
                  <a:cubicBezTo>
                    <a:pt x="11060" y="4387"/>
                    <a:pt x="11039" y="4336"/>
                    <a:pt x="10999" y="4303"/>
                  </a:cubicBezTo>
                  <a:cubicBezTo>
                    <a:pt x="10972" y="4279"/>
                    <a:pt x="10941" y="4269"/>
                    <a:pt x="10912" y="4269"/>
                  </a:cubicBezTo>
                  <a:cubicBezTo>
                    <a:pt x="10854" y="4269"/>
                    <a:pt x="10799" y="4306"/>
                    <a:pt x="10765" y="4358"/>
                  </a:cubicBezTo>
                  <a:cubicBezTo>
                    <a:pt x="10692" y="4468"/>
                    <a:pt x="10669" y="4620"/>
                    <a:pt x="10634" y="4745"/>
                  </a:cubicBezTo>
                  <a:cubicBezTo>
                    <a:pt x="10473" y="5326"/>
                    <a:pt x="10355" y="5927"/>
                    <a:pt x="10363" y="6531"/>
                  </a:cubicBezTo>
                  <a:cubicBezTo>
                    <a:pt x="10365" y="6589"/>
                    <a:pt x="10366" y="6644"/>
                    <a:pt x="10370" y="6700"/>
                  </a:cubicBezTo>
                  <a:cubicBezTo>
                    <a:pt x="10257" y="6444"/>
                    <a:pt x="10089" y="6217"/>
                    <a:pt x="9924" y="5986"/>
                  </a:cubicBezTo>
                  <a:cubicBezTo>
                    <a:pt x="9821" y="5840"/>
                    <a:pt x="9714" y="5689"/>
                    <a:pt x="9649" y="5521"/>
                  </a:cubicBezTo>
                  <a:cubicBezTo>
                    <a:pt x="9567" y="5305"/>
                    <a:pt x="9567" y="5077"/>
                    <a:pt x="9575" y="4849"/>
                  </a:cubicBezTo>
                  <a:cubicBezTo>
                    <a:pt x="9588" y="4427"/>
                    <a:pt x="9575" y="4028"/>
                    <a:pt x="9351" y="3656"/>
                  </a:cubicBezTo>
                  <a:cubicBezTo>
                    <a:pt x="9145" y="3315"/>
                    <a:pt x="8840" y="3129"/>
                    <a:pt x="8498" y="2945"/>
                  </a:cubicBezTo>
                  <a:cubicBezTo>
                    <a:pt x="8323" y="2853"/>
                    <a:pt x="8174" y="2748"/>
                    <a:pt x="8077" y="2572"/>
                  </a:cubicBezTo>
                  <a:cubicBezTo>
                    <a:pt x="7984" y="2401"/>
                    <a:pt x="7946" y="2200"/>
                    <a:pt x="7917" y="2008"/>
                  </a:cubicBezTo>
                  <a:cubicBezTo>
                    <a:pt x="7860" y="1643"/>
                    <a:pt x="7833" y="1259"/>
                    <a:pt x="7630" y="939"/>
                  </a:cubicBezTo>
                  <a:cubicBezTo>
                    <a:pt x="7368" y="528"/>
                    <a:pt x="6923" y="440"/>
                    <a:pt x="6471" y="415"/>
                  </a:cubicBezTo>
                  <a:cubicBezTo>
                    <a:pt x="6153" y="396"/>
                    <a:pt x="5762" y="268"/>
                    <a:pt x="5419" y="84"/>
                  </a:cubicBezTo>
                  <a:cubicBezTo>
                    <a:pt x="5339" y="42"/>
                    <a:pt x="5277" y="1"/>
                    <a:pt x="5205" y="1"/>
                  </a:cubicBezTo>
                  <a:close/>
                </a:path>
              </a:pathLst>
            </a:custGeom>
            <a:solidFill>
              <a:schemeClr val="accent4"/>
            </a:solidFill>
            <a:ln w="1143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9050" dir="2400000" algn="bl" rotWithShape="0">
                <a:schemeClr val="dk1">
                  <a:alpha val="6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53"/>
            <p:cNvSpPr/>
            <p:nvPr/>
          </p:nvSpPr>
          <p:spPr>
            <a:xfrm rot="-601109">
              <a:off x="5493983" y="856363"/>
              <a:ext cx="360714" cy="604331"/>
            </a:xfrm>
            <a:custGeom>
              <a:avLst/>
              <a:gdLst/>
              <a:ahLst/>
              <a:cxnLst/>
              <a:rect l="l" t="t" r="r" b="b"/>
              <a:pathLst>
                <a:path w="5851" h="9803" extrusionOk="0">
                  <a:moveTo>
                    <a:pt x="392" y="1"/>
                  </a:moveTo>
                  <a:cubicBezTo>
                    <a:pt x="373" y="1"/>
                    <a:pt x="354" y="3"/>
                    <a:pt x="333" y="10"/>
                  </a:cubicBezTo>
                  <a:cubicBezTo>
                    <a:pt x="298" y="59"/>
                    <a:pt x="344" y="114"/>
                    <a:pt x="389" y="183"/>
                  </a:cubicBezTo>
                  <a:cubicBezTo>
                    <a:pt x="612" y="520"/>
                    <a:pt x="427" y="955"/>
                    <a:pt x="300" y="1304"/>
                  </a:cubicBezTo>
                  <a:cubicBezTo>
                    <a:pt x="160" y="1688"/>
                    <a:pt x="0" y="2092"/>
                    <a:pt x="79" y="2510"/>
                  </a:cubicBezTo>
                  <a:cubicBezTo>
                    <a:pt x="154" y="2908"/>
                    <a:pt x="457" y="3163"/>
                    <a:pt x="782" y="3369"/>
                  </a:cubicBezTo>
                  <a:cubicBezTo>
                    <a:pt x="1055" y="3544"/>
                    <a:pt x="1456" y="3742"/>
                    <a:pt x="1502" y="4104"/>
                  </a:cubicBezTo>
                  <a:cubicBezTo>
                    <a:pt x="1548" y="4473"/>
                    <a:pt x="1261" y="4822"/>
                    <a:pt x="1239" y="5190"/>
                  </a:cubicBezTo>
                  <a:cubicBezTo>
                    <a:pt x="1215" y="5587"/>
                    <a:pt x="1480" y="5898"/>
                    <a:pt x="1816" y="6071"/>
                  </a:cubicBezTo>
                  <a:cubicBezTo>
                    <a:pt x="2164" y="6250"/>
                    <a:pt x="2611" y="6277"/>
                    <a:pt x="2900" y="6561"/>
                  </a:cubicBezTo>
                  <a:cubicBezTo>
                    <a:pt x="3241" y="6900"/>
                    <a:pt x="2879" y="7308"/>
                    <a:pt x="2809" y="7682"/>
                  </a:cubicBezTo>
                  <a:cubicBezTo>
                    <a:pt x="2614" y="8716"/>
                    <a:pt x="3598" y="9362"/>
                    <a:pt x="4375" y="9779"/>
                  </a:cubicBezTo>
                  <a:cubicBezTo>
                    <a:pt x="4405" y="9795"/>
                    <a:pt x="4434" y="9803"/>
                    <a:pt x="4462" y="9803"/>
                  </a:cubicBezTo>
                  <a:cubicBezTo>
                    <a:pt x="4591" y="9803"/>
                    <a:pt x="4682" y="9647"/>
                    <a:pt x="4627" y="9536"/>
                  </a:cubicBezTo>
                  <a:cubicBezTo>
                    <a:pt x="4641" y="9529"/>
                    <a:pt x="4654" y="9521"/>
                    <a:pt x="4667" y="9511"/>
                  </a:cubicBezTo>
                  <a:cubicBezTo>
                    <a:pt x="4696" y="9582"/>
                    <a:pt x="4773" y="9631"/>
                    <a:pt x="4849" y="9631"/>
                  </a:cubicBezTo>
                  <a:cubicBezTo>
                    <a:pt x="4905" y="9631"/>
                    <a:pt x="4961" y="9604"/>
                    <a:pt x="4997" y="9540"/>
                  </a:cubicBezTo>
                  <a:cubicBezTo>
                    <a:pt x="5419" y="8772"/>
                    <a:pt x="5850" y="7926"/>
                    <a:pt x="5661" y="7024"/>
                  </a:cubicBezTo>
                  <a:cubicBezTo>
                    <a:pt x="5577" y="6624"/>
                    <a:pt x="5341" y="6310"/>
                    <a:pt x="5109" y="5985"/>
                  </a:cubicBezTo>
                  <a:cubicBezTo>
                    <a:pt x="5005" y="5841"/>
                    <a:pt x="4900" y="5688"/>
                    <a:pt x="4835" y="5522"/>
                  </a:cubicBezTo>
                  <a:cubicBezTo>
                    <a:pt x="4751" y="5304"/>
                    <a:pt x="4752" y="5076"/>
                    <a:pt x="4759" y="4848"/>
                  </a:cubicBezTo>
                  <a:cubicBezTo>
                    <a:pt x="4773" y="4427"/>
                    <a:pt x="4760" y="4028"/>
                    <a:pt x="4537" y="3656"/>
                  </a:cubicBezTo>
                  <a:cubicBezTo>
                    <a:pt x="4331" y="3314"/>
                    <a:pt x="4026" y="3128"/>
                    <a:pt x="3682" y="2946"/>
                  </a:cubicBezTo>
                  <a:cubicBezTo>
                    <a:pt x="3507" y="2852"/>
                    <a:pt x="3360" y="2749"/>
                    <a:pt x="3263" y="2573"/>
                  </a:cubicBezTo>
                  <a:cubicBezTo>
                    <a:pt x="3168" y="2402"/>
                    <a:pt x="3131" y="2200"/>
                    <a:pt x="3101" y="2008"/>
                  </a:cubicBezTo>
                  <a:cubicBezTo>
                    <a:pt x="3044" y="1643"/>
                    <a:pt x="3019" y="1258"/>
                    <a:pt x="2814" y="938"/>
                  </a:cubicBezTo>
                  <a:cubicBezTo>
                    <a:pt x="2554" y="528"/>
                    <a:pt x="2108" y="441"/>
                    <a:pt x="1655" y="414"/>
                  </a:cubicBezTo>
                  <a:cubicBezTo>
                    <a:pt x="1337" y="395"/>
                    <a:pt x="947" y="267"/>
                    <a:pt x="603" y="84"/>
                  </a:cubicBezTo>
                  <a:cubicBezTo>
                    <a:pt x="525" y="41"/>
                    <a:pt x="464" y="1"/>
                    <a:pt x="3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53"/>
            <p:cNvSpPr/>
            <p:nvPr/>
          </p:nvSpPr>
          <p:spPr>
            <a:xfrm rot="-601109">
              <a:off x="6027675" y="840404"/>
              <a:ext cx="152399" cy="144749"/>
            </a:xfrm>
            <a:custGeom>
              <a:avLst/>
              <a:gdLst/>
              <a:ahLst/>
              <a:cxnLst/>
              <a:rect l="l" t="t" r="r" b="b"/>
              <a:pathLst>
                <a:path w="2472" h="2348" extrusionOk="0">
                  <a:moveTo>
                    <a:pt x="2214" y="0"/>
                  </a:moveTo>
                  <a:cubicBezTo>
                    <a:pt x="2083" y="0"/>
                    <a:pt x="1920" y="119"/>
                    <a:pt x="1828" y="173"/>
                  </a:cubicBezTo>
                  <a:cubicBezTo>
                    <a:pt x="1433" y="406"/>
                    <a:pt x="1067" y="690"/>
                    <a:pt x="740" y="1012"/>
                  </a:cubicBezTo>
                  <a:cubicBezTo>
                    <a:pt x="402" y="1348"/>
                    <a:pt x="2" y="1765"/>
                    <a:pt x="1" y="2273"/>
                  </a:cubicBezTo>
                  <a:cubicBezTo>
                    <a:pt x="1" y="2297"/>
                    <a:pt x="12" y="2312"/>
                    <a:pt x="28" y="2320"/>
                  </a:cubicBezTo>
                  <a:cubicBezTo>
                    <a:pt x="36" y="2333"/>
                    <a:pt x="48" y="2343"/>
                    <a:pt x="69" y="2346"/>
                  </a:cubicBezTo>
                  <a:cubicBezTo>
                    <a:pt x="86" y="2347"/>
                    <a:pt x="103" y="2348"/>
                    <a:pt x="119" y="2348"/>
                  </a:cubicBezTo>
                  <a:cubicBezTo>
                    <a:pt x="314" y="2348"/>
                    <a:pt x="487" y="2256"/>
                    <a:pt x="641" y="2140"/>
                  </a:cubicBezTo>
                  <a:cubicBezTo>
                    <a:pt x="827" y="1998"/>
                    <a:pt x="998" y="1838"/>
                    <a:pt x="1168" y="1680"/>
                  </a:cubicBezTo>
                  <a:cubicBezTo>
                    <a:pt x="1520" y="1345"/>
                    <a:pt x="1849" y="985"/>
                    <a:pt x="2148" y="603"/>
                  </a:cubicBezTo>
                  <a:cubicBezTo>
                    <a:pt x="2250" y="472"/>
                    <a:pt x="2472" y="261"/>
                    <a:pt x="2358" y="81"/>
                  </a:cubicBezTo>
                  <a:cubicBezTo>
                    <a:pt x="2321" y="22"/>
                    <a:pt x="2271" y="0"/>
                    <a:pt x="22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53"/>
            <p:cNvSpPr/>
            <p:nvPr/>
          </p:nvSpPr>
          <p:spPr>
            <a:xfrm rot="-601109">
              <a:off x="5846620" y="1073281"/>
              <a:ext cx="193581" cy="250844"/>
            </a:xfrm>
            <a:custGeom>
              <a:avLst/>
              <a:gdLst/>
              <a:ahLst/>
              <a:cxnLst/>
              <a:rect l="l" t="t" r="r" b="b"/>
              <a:pathLst>
                <a:path w="3140" h="4069" extrusionOk="0">
                  <a:moveTo>
                    <a:pt x="556" y="0"/>
                  </a:moveTo>
                  <a:cubicBezTo>
                    <a:pt x="499" y="0"/>
                    <a:pt x="444" y="37"/>
                    <a:pt x="410" y="89"/>
                  </a:cubicBezTo>
                  <a:cubicBezTo>
                    <a:pt x="337" y="201"/>
                    <a:pt x="315" y="353"/>
                    <a:pt x="280" y="478"/>
                  </a:cubicBezTo>
                  <a:cubicBezTo>
                    <a:pt x="118" y="1059"/>
                    <a:pt x="1" y="1658"/>
                    <a:pt x="9" y="2264"/>
                  </a:cubicBezTo>
                  <a:cubicBezTo>
                    <a:pt x="18" y="2875"/>
                    <a:pt x="161" y="3489"/>
                    <a:pt x="486" y="4011"/>
                  </a:cubicBezTo>
                  <a:cubicBezTo>
                    <a:pt x="499" y="4030"/>
                    <a:pt x="516" y="4038"/>
                    <a:pt x="532" y="4038"/>
                  </a:cubicBezTo>
                  <a:cubicBezTo>
                    <a:pt x="537" y="4038"/>
                    <a:pt x="542" y="4037"/>
                    <a:pt x="546" y="4036"/>
                  </a:cubicBezTo>
                  <a:cubicBezTo>
                    <a:pt x="558" y="4053"/>
                    <a:pt x="575" y="4068"/>
                    <a:pt x="600" y="4068"/>
                  </a:cubicBezTo>
                  <a:cubicBezTo>
                    <a:pt x="615" y="4068"/>
                    <a:pt x="629" y="4068"/>
                    <a:pt x="644" y="4068"/>
                  </a:cubicBezTo>
                  <a:cubicBezTo>
                    <a:pt x="1417" y="4068"/>
                    <a:pt x="2178" y="3737"/>
                    <a:pt x="2718" y="3184"/>
                  </a:cubicBezTo>
                  <a:cubicBezTo>
                    <a:pt x="2873" y="3026"/>
                    <a:pt x="3008" y="2849"/>
                    <a:pt x="3122" y="2659"/>
                  </a:cubicBezTo>
                  <a:cubicBezTo>
                    <a:pt x="3140" y="2631"/>
                    <a:pt x="3129" y="2604"/>
                    <a:pt x="3107" y="2589"/>
                  </a:cubicBezTo>
                  <a:cubicBezTo>
                    <a:pt x="3097" y="2572"/>
                    <a:pt x="3080" y="2559"/>
                    <a:pt x="3056" y="2559"/>
                  </a:cubicBezTo>
                  <a:cubicBezTo>
                    <a:pt x="3039" y="2559"/>
                    <a:pt x="3022" y="2559"/>
                    <a:pt x="3005" y="2559"/>
                  </a:cubicBezTo>
                  <a:cubicBezTo>
                    <a:pt x="2958" y="2559"/>
                    <a:pt x="2912" y="2560"/>
                    <a:pt x="2866" y="2562"/>
                  </a:cubicBezTo>
                  <a:cubicBezTo>
                    <a:pt x="2848" y="2557"/>
                    <a:pt x="2830" y="2554"/>
                    <a:pt x="2812" y="2554"/>
                  </a:cubicBezTo>
                  <a:cubicBezTo>
                    <a:pt x="2789" y="2554"/>
                    <a:pt x="2765" y="2559"/>
                    <a:pt x="2742" y="2570"/>
                  </a:cubicBezTo>
                  <a:cubicBezTo>
                    <a:pt x="2084" y="2632"/>
                    <a:pt x="1454" y="2938"/>
                    <a:pt x="994" y="3413"/>
                  </a:cubicBezTo>
                  <a:cubicBezTo>
                    <a:pt x="943" y="3465"/>
                    <a:pt x="895" y="3520"/>
                    <a:pt x="849" y="3576"/>
                  </a:cubicBezTo>
                  <a:cubicBezTo>
                    <a:pt x="1152" y="2670"/>
                    <a:pt x="1181" y="1679"/>
                    <a:pt x="929" y="756"/>
                  </a:cubicBezTo>
                  <a:cubicBezTo>
                    <a:pt x="892" y="621"/>
                    <a:pt x="849" y="489"/>
                    <a:pt x="802" y="359"/>
                  </a:cubicBezTo>
                  <a:cubicBezTo>
                    <a:pt x="776" y="294"/>
                    <a:pt x="751" y="229"/>
                    <a:pt x="724" y="166"/>
                  </a:cubicBezTo>
                  <a:cubicBezTo>
                    <a:pt x="704" y="120"/>
                    <a:pt x="684" y="69"/>
                    <a:pt x="645" y="34"/>
                  </a:cubicBezTo>
                  <a:cubicBezTo>
                    <a:pt x="616" y="11"/>
                    <a:pt x="586" y="0"/>
                    <a:pt x="5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53"/>
            <p:cNvSpPr/>
            <p:nvPr/>
          </p:nvSpPr>
          <p:spPr>
            <a:xfrm rot="-601109">
              <a:off x="5907234" y="964181"/>
              <a:ext cx="191485" cy="221315"/>
            </a:xfrm>
            <a:custGeom>
              <a:avLst/>
              <a:gdLst/>
              <a:ahLst/>
              <a:cxnLst/>
              <a:rect l="l" t="t" r="r" b="b"/>
              <a:pathLst>
                <a:path w="3106" h="3590" extrusionOk="0">
                  <a:moveTo>
                    <a:pt x="685" y="0"/>
                  </a:moveTo>
                  <a:cubicBezTo>
                    <a:pt x="671" y="0"/>
                    <a:pt x="655" y="3"/>
                    <a:pt x="639" y="8"/>
                  </a:cubicBezTo>
                  <a:cubicBezTo>
                    <a:pt x="545" y="36"/>
                    <a:pt x="512" y="144"/>
                    <a:pt x="482" y="225"/>
                  </a:cubicBezTo>
                  <a:cubicBezTo>
                    <a:pt x="439" y="341"/>
                    <a:pt x="396" y="457"/>
                    <a:pt x="355" y="574"/>
                  </a:cubicBezTo>
                  <a:cubicBezTo>
                    <a:pt x="193" y="1031"/>
                    <a:pt x="55" y="1500"/>
                    <a:pt x="28" y="1986"/>
                  </a:cubicBezTo>
                  <a:cubicBezTo>
                    <a:pt x="1" y="2474"/>
                    <a:pt x="93" y="2977"/>
                    <a:pt x="361" y="3393"/>
                  </a:cubicBezTo>
                  <a:cubicBezTo>
                    <a:pt x="373" y="3412"/>
                    <a:pt x="389" y="3419"/>
                    <a:pt x="406" y="3419"/>
                  </a:cubicBezTo>
                  <a:cubicBezTo>
                    <a:pt x="419" y="3419"/>
                    <a:pt x="431" y="3415"/>
                    <a:pt x="442" y="3408"/>
                  </a:cubicBezTo>
                  <a:lnTo>
                    <a:pt x="442" y="3408"/>
                  </a:lnTo>
                  <a:cubicBezTo>
                    <a:pt x="432" y="3420"/>
                    <a:pt x="423" y="3429"/>
                    <a:pt x="413" y="3439"/>
                  </a:cubicBezTo>
                  <a:cubicBezTo>
                    <a:pt x="399" y="3456"/>
                    <a:pt x="398" y="3475"/>
                    <a:pt x="402" y="3491"/>
                  </a:cubicBezTo>
                  <a:cubicBezTo>
                    <a:pt x="379" y="3527"/>
                    <a:pt x="397" y="3589"/>
                    <a:pt x="451" y="3589"/>
                  </a:cubicBezTo>
                  <a:cubicBezTo>
                    <a:pt x="452" y="3589"/>
                    <a:pt x="452" y="3589"/>
                    <a:pt x="453" y="3589"/>
                  </a:cubicBezTo>
                  <a:cubicBezTo>
                    <a:pt x="1284" y="3572"/>
                    <a:pt x="2106" y="3259"/>
                    <a:pt x="2737" y="2718"/>
                  </a:cubicBezTo>
                  <a:cubicBezTo>
                    <a:pt x="2812" y="2653"/>
                    <a:pt x="2885" y="2587"/>
                    <a:pt x="2953" y="2517"/>
                  </a:cubicBezTo>
                  <a:cubicBezTo>
                    <a:pt x="3015" y="2455"/>
                    <a:pt x="3092" y="2385"/>
                    <a:pt x="3099" y="2292"/>
                  </a:cubicBezTo>
                  <a:cubicBezTo>
                    <a:pt x="3105" y="2177"/>
                    <a:pt x="3018" y="2146"/>
                    <a:pt x="2915" y="2146"/>
                  </a:cubicBezTo>
                  <a:cubicBezTo>
                    <a:pt x="2817" y="2146"/>
                    <a:pt x="2705" y="2174"/>
                    <a:pt x="2645" y="2184"/>
                  </a:cubicBezTo>
                  <a:cubicBezTo>
                    <a:pt x="2244" y="2252"/>
                    <a:pt x="1858" y="2385"/>
                    <a:pt x="1498" y="2577"/>
                  </a:cubicBezTo>
                  <a:cubicBezTo>
                    <a:pt x="1159" y="2757"/>
                    <a:pt x="848" y="2990"/>
                    <a:pt x="578" y="3264"/>
                  </a:cubicBezTo>
                  <a:cubicBezTo>
                    <a:pt x="578" y="3263"/>
                    <a:pt x="578" y="3261"/>
                    <a:pt x="578" y="3261"/>
                  </a:cubicBezTo>
                  <a:cubicBezTo>
                    <a:pt x="601" y="3237"/>
                    <a:pt x="616" y="3209"/>
                    <a:pt x="621" y="3175"/>
                  </a:cubicBezTo>
                  <a:cubicBezTo>
                    <a:pt x="628" y="3144"/>
                    <a:pt x="631" y="3112"/>
                    <a:pt x="632" y="3079"/>
                  </a:cubicBezTo>
                  <a:cubicBezTo>
                    <a:pt x="884" y="2230"/>
                    <a:pt x="970" y="1334"/>
                    <a:pt x="869" y="453"/>
                  </a:cubicBezTo>
                  <a:cubicBezTo>
                    <a:pt x="855" y="344"/>
                    <a:pt x="856" y="0"/>
                    <a:pt x="6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53"/>
            <p:cNvSpPr/>
            <p:nvPr/>
          </p:nvSpPr>
          <p:spPr>
            <a:xfrm rot="-601109">
              <a:off x="5966620" y="871595"/>
              <a:ext cx="179957" cy="208061"/>
            </a:xfrm>
            <a:custGeom>
              <a:avLst/>
              <a:gdLst/>
              <a:ahLst/>
              <a:cxnLst/>
              <a:rect l="l" t="t" r="r" b="b"/>
              <a:pathLst>
                <a:path w="2919" h="3375" extrusionOk="0">
                  <a:moveTo>
                    <a:pt x="729" y="1"/>
                  </a:moveTo>
                  <a:cubicBezTo>
                    <a:pt x="680" y="1"/>
                    <a:pt x="630" y="27"/>
                    <a:pt x="590" y="87"/>
                  </a:cubicBezTo>
                  <a:cubicBezTo>
                    <a:pt x="471" y="265"/>
                    <a:pt x="373" y="460"/>
                    <a:pt x="292" y="656"/>
                  </a:cubicBezTo>
                  <a:cubicBezTo>
                    <a:pt x="129" y="1050"/>
                    <a:pt x="32" y="1475"/>
                    <a:pt x="11" y="1902"/>
                  </a:cubicBezTo>
                  <a:cubicBezTo>
                    <a:pt x="0" y="2136"/>
                    <a:pt x="11" y="2373"/>
                    <a:pt x="45" y="2606"/>
                  </a:cubicBezTo>
                  <a:cubicBezTo>
                    <a:pt x="70" y="2779"/>
                    <a:pt x="116" y="2991"/>
                    <a:pt x="286" y="3074"/>
                  </a:cubicBezTo>
                  <a:cubicBezTo>
                    <a:pt x="251" y="3117"/>
                    <a:pt x="218" y="3161"/>
                    <a:pt x="184" y="3205"/>
                  </a:cubicBezTo>
                  <a:cubicBezTo>
                    <a:pt x="165" y="3232"/>
                    <a:pt x="172" y="3261"/>
                    <a:pt x="189" y="3280"/>
                  </a:cubicBezTo>
                  <a:cubicBezTo>
                    <a:pt x="181" y="3312"/>
                    <a:pt x="194" y="3351"/>
                    <a:pt x="237" y="3358"/>
                  </a:cubicBezTo>
                  <a:cubicBezTo>
                    <a:pt x="314" y="3370"/>
                    <a:pt x="391" y="3375"/>
                    <a:pt x="468" y="3375"/>
                  </a:cubicBezTo>
                  <a:cubicBezTo>
                    <a:pt x="853" y="3375"/>
                    <a:pt x="1227" y="3238"/>
                    <a:pt x="1582" y="3091"/>
                  </a:cubicBezTo>
                  <a:cubicBezTo>
                    <a:pt x="1972" y="2929"/>
                    <a:pt x="2395" y="2763"/>
                    <a:pt x="2660" y="2414"/>
                  </a:cubicBezTo>
                  <a:cubicBezTo>
                    <a:pt x="2743" y="2304"/>
                    <a:pt x="2919" y="2046"/>
                    <a:pt x="2798" y="1914"/>
                  </a:cubicBezTo>
                  <a:cubicBezTo>
                    <a:pt x="2759" y="1871"/>
                    <a:pt x="2701" y="1861"/>
                    <a:pt x="2643" y="1861"/>
                  </a:cubicBezTo>
                  <a:cubicBezTo>
                    <a:pt x="2615" y="1861"/>
                    <a:pt x="2587" y="1863"/>
                    <a:pt x="2560" y="1865"/>
                  </a:cubicBezTo>
                  <a:cubicBezTo>
                    <a:pt x="2462" y="1875"/>
                    <a:pt x="2364" y="1887"/>
                    <a:pt x="2265" y="1905"/>
                  </a:cubicBezTo>
                  <a:cubicBezTo>
                    <a:pt x="1880" y="1974"/>
                    <a:pt x="1509" y="2116"/>
                    <a:pt x="1171" y="2314"/>
                  </a:cubicBezTo>
                  <a:cubicBezTo>
                    <a:pt x="922" y="2460"/>
                    <a:pt x="693" y="2639"/>
                    <a:pt x="492" y="2844"/>
                  </a:cubicBezTo>
                  <a:cubicBezTo>
                    <a:pt x="620" y="2438"/>
                    <a:pt x="722" y="2024"/>
                    <a:pt x="790" y="1603"/>
                  </a:cubicBezTo>
                  <a:cubicBezTo>
                    <a:pt x="827" y="1369"/>
                    <a:pt x="855" y="1132"/>
                    <a:pt x="874" y="896"/>
                  </a:cubicBezTo>
                  <a:cubicBezTo>
                    <a:pt x="892" y="666"/>
                    <a:pt x="914" y="425"/>
                    <a:pt x="898" y="193"/>
                  </a:cubicBezTo>
                  <a:cubicBezTo>
                    <a:pt x="890" y="79"/>
                    <a:pt x="812" y="1"/>
                    <a:pt x="7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53"/>
            <p:cNvSpPr/>
            <p:nvPr/>
          </p:nvSpPr>
          <p:spPr>
            <a:xfrm rot="-601109">
              <a:off x="5846444" y="1004597"/>
              <a:ext cx="236058" cy="398798"/>
            </a:xfrm>
            <a:custGeom>
              <a:avLst/>
              <a:gdLst/>
              <a:ahLst/>
              <a:cxnLst/>
              <a:rect l="l" t="t" r="r" b="b"/>
              <a:pathLst>
                <a:path w="3829" h="6469" extrusionOk="0">
                  <a:moveTo>
                    <a:pt x="3743" y="0"/>
                  </a:moveTo>
                  <a:cubicBezTo>
                    <a:pt x="3728" y="0"/>
                    <a:pt x="3713" y="7"/>
                    <a:pt x="3701" y="22"/>
                  </a:cubicBezTo>
                  <a:cubicBezTo>
                    <a:pt x="3109" y="771"/>
                    <a:pt x="2560" y="1553"/>
                    <a:pt x="2056" y="2364"/>
                  </a:cubicBezTo>
                  <a:cubicBezTo>
                    <a:pt x="1547" y="3181"/>
                    <a:pt x="1083" y="4028"/>
                    <a:pt x="669" y="4897"/>
                  </a:cubicBezTo>
                  <a:cubicBezTo>
                    <a:pt x="438" y="5384"/>
                    <a:pt x="221" y="5879"/>
                    <a:pt x="19" y="6382"/>
                  </a:cubicBezTo>
                  <a:cubicBezTo>
                    <a:pt x="0" y="6429"/>
                    <a:pt x="42" y="6469"/>
                    <a:pt x="81" y="6469"/>
                  </a:cubicBezTo>
                  <a:cubicBezTo>
                    <a:pt x="100" y="6469"/>
                    <a:pt x="119" y="6458"/>
                    <a:pt x="129" y="6434"/>
                  </a:cubicBezTo>
                  <a:cubicBezTo>
                    <a:pt x="484" y="5549"/>
                    <a:pt x="888" y="4684"/>
                    <a:pt x="1339" y="3844"/>
                  </a:cubicBezTo>
                  <a:cubicBezTo>
                    <a:pt x="1792" y="3000"/>
                    <a:pt x="2292" y="2181"/>
                    <a:pt x="2836" y="1395"/>
                  </a:cubicBezTo>
                  <a:cubicBezTo>
                    <a:pt x="3142" y="954"/>
                    <a:pt x="3461" y="522"/>
                    <a:pt x="3793" y="102"/>
                  </a:cubicBezTo>
                  <a:cubicBezTo>
                    <a:pt x="3828" y="56"/>
                    <a:pt x="3786" y="0"/>
                    <a:pt x="37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53"/>
            <p:cNvSpPr/>
            <p:nvPr/>
          </p:nvSpPr>
          <p:spPr>
            <a:xfrm rot="-601109">
              <a:off x="5597375" y="954367"/>
              <a:ext cx="189204" cy="509456"/>
            </a:xfrm>
            <a:custGeom>
              <a:avLst/>
              <a:gdLst/>
              <a:ahLst/>
              <a:cxnLst/>
              <a:rect l="l" t="t" r="r" b="b"/>
              <a:pathLst>
                <a:path w="3069" h="8264" extrusionOk="0">
                  <a:moveTo>
                    <a:pt x="84" y="1"/>
                  </a:moveTo>
                  <a:cubicBezTo>
                    <a:pt x="42" y="1"/>
                    <a:pt x="0" y="45"/>
                    <a:pt x="28" y="91"/>
                  </a:cubicBezTo>
                  <a:cubicBezTo>
                    <a:pt x="616" y="1062"/>
                    <a:pt x="1129" y="2079"/>
                    <a:pt x="1557" y="3129"/>
                  </a:cubicBezTo>
                  <a:cubicBezTo>
                    <a:pt x="1982" y="4171"/>
                    <a:pt x="2328" y="5248"/>
                    <a:pt x="2588" y="6344"/>
                  </a:cubicBezTo>
                  <a:cubicBezTo>
                    <a:pt x="2734" y="6962"/>
                    <a:pt x="2853" y="7589"/>
                    <a:pt x="2945" y="8219"/>
                  </a:cubicBezTo>
                  <a:cubicBezTo>
                    <a:pt x="2949" y="8250"/>
                    <a:pt x="2971" y="8263"/>
                    <a:pt x="2994" y="8263"/>
                  </a:cubicBezTo>
                  <a:cubicBezTo>
                    <a:pt x="3029" y="8263"/>
                    <a:pt x="3069" y="8233"/>
                    <a:pt x="3062" y="8187"/>
                  </a:cubicBezTo>
                  <a:cubicBezTo>
                    <a:pt x="2899" y="7062"/>
                    <a:pt x="2647" y="5952"/>
                    <a:pt x="2310" y="4869"/>
                  </a:cubicBezTo>
                  <a:cubicBezTo>
                    <a:pt x="1974" y="3787"/>
                    <a:pt x="1554" y="2732"/>
                    <a:pt x="1056" y="1717"/>
                  </a:cubicBezTo>
                  <a:cubicBezTo>
                    <a:pt x="773" y="1141"/>
                    <a:pt x="464" y="578"/>
                    <a:pt x="133" y="29"/>
                  </a:cubicBezTo>
                  <a:cubicBezTo>
                    <a:pt x="120" y="9"/>
                    <a:pt x="10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53"/>
            <p:cNvSpPr/>
            <p:nvPr/>
          </p:nvSpPr>
          <p:spPr>
            <a:xfrm rot="-601109">
              <a:off x="5308860" y="1565705"/>
              <a:ext cx="1047866" cy="442876"/>
            </a:xfrm>
            <a:custGeom>
              <a:avLst/>
              <a:gdLst/>
              <a:ahLst/>
              <a:cxnLst/>
              <a:rect l="l" t="t" r="r" b="b"/>
              <a:pathLst>
                <a:path w="16997" h="7184" extrusionOk="0">
                  <a:moveTo>
                    <a:pt x="549" y="0"/>
                  </a:moveTo>
                  <a:cubicBezTo>
                    <a:pt x="0" y="844"/>
                    <a:pt x="318" y="2289"/>
                    <a:pt x="318" y="2289"/>
                  </a:cubicBezTo>
                  <a:cubicBezTo>
                    <a:pt x="318" y="2289"/>
                    <a:pt x="12270" y="4059"/>
                    <a:pt x="13066" y="4253"/>
                  </a:cubicBezTo>
                  <a:cubicBezTo>
                    <a:pt x="13864" y="4445"/>
                    <a:pt x="13696" y="5081"/>
                    <a:pt x="13696" y="5081"/>
                  </a:cubicBezTo>
                  <a:cubicBezTo>
                    <a:pt x="13696" y="5081"/>
                    <a:pt x="13567" y="5815"/>
                    <a:pt x="13534" y="6288"/>
                  </a:cubicBezTo>
                  <a:cubicBezTo>
                    <a:pt x="13499" y="6759"/>
                    <a:pt x="13754" y="6780"/>
                    <a:pt x="13754" y="6780"/>
                  </a:cubicBezTo>
                  <a:cubicBezTo>
                    <a:pt x="14344" y="7028"/>
                    <a:pt x="15398" y="7184"/>
                    <a:pt x="15935" y="7184"/>
                  </a:cubicBezTo>
                  <a:cubicBezTo>
                    <a:pt x="16075" y="7184"/>
                    <a:pt x="16180" y="7173"/>
                    <a:pt x="16232" y="7151"/>
                  </a:cubicBezTo>
                  <a:cubicBezTo>
                    <a:pt x="16488" y="7042"/>
                    <a:pt x="16514" y="6705"/>
                    <a:pt x="16538" y="6548"/>
                  </a:cubicBezTo>
                  <a:cubicBezTo>
                    <a:pt x="16638" y="5904"/>
                    <a:pt x="16673" y="5470"/>
                    <a:pt x="16792" y="4270"/>
                  </a:cubicBezTo>
                  <a:cubicBezTo>
                    <a:pt x="16997" y="2213"/>
                    <a:pt x="14697" y="2127"/>
                    <a:pt x="14697" y="2127"/>
                  </a:cubicBezTo>
                  <a:lnTo>
                    <a:pt x="6805" y="947"/>
                  </a:lnTo>
                  <a:lnTo>
                    <a:pt x="5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53"/>
            <p:cNvSpPr/>
            <p:nvPr/>
          </p:nvSpPr>
          <p:spPr>
            <a:xfrm rot="-601109">
              <a:off x="5745401" y="1381810"/>
              <a:ext cx="235442" cy="241165"/>
            </a:xfrm>
            <a:custGeom>
              <a:avLst/>
              <a:gdLst/>
              <a:ahLst/>
              <a:cxnLst/>
              <a:rect l="l" t="t" r="r" b="b"/>
              <a:pathLst>
                <a:path w="3819" h="3912" extrusionOk="0">
                  <a:moveTo>
                    <a:pt x="1940" y="0"/>
                  </a:moveTo>
                  <a:cubicBezTo>
                    <a:pt x="1087" y="0"/>
                    <a:pt x="333" y="629"/>
                    <a:pt x="204" y="1497"/>
                  </a:cubicBezTo>
                  <a:lnTo>
                    <a:pt x="143" y="1896"/>
                  </a:lnTo>
                  <a:cubicBezTo>
                    <a:pt x="1" y="2851"/>
                    <a:pt x="665" y="3749"/>
                    <a:pt x="1620" y="3892"/>
                  </a:cubicBezTo>
                  <a:cubicBezTo>
                    <a:pt x="1708" y="3905"/>
                    <a:pt x="1795" y="3911"/>
                    <a:pt x="1881" y="3911"/>
                  </a:cubicBezTo>
                  <a:cubicBezTo>
                    <a:pt x="2734" y="3911"/>
                    <a:pt x="3486" y="3284"/>
                    <a:pt x="3617" y="2417"/>
                  </a:cubicBezTo>
                  <a:lnTo>
                    <a:pt x="3676" y="2017"/>
                  </a:lnTo>
                  <a:cubicBezTo>
                    <a:pt x="3819" y="1062"/>
                    <a:pt x="3154" y="163"/>
                    <a:pt x="2199" y="20"/>
                  </a:cubicBezTo>
                  <a:cubicBezTo>
                    <a:pt x="2112" y="7"/>
                    <a:pt x="2026" y="0"/>
                    <a:pt x="19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53"/>
            <p:cNvSpPr/>
            <p:nvPr/>
          </p:nvSpPr>
          <p:spPr>
            <a:xfrm rot="-601109">
              <a:off x="5643026" y="1535552"/>
              <a:ext cx="450662" cy="327102"/>
            </a:xfrm>
            <a:custGeom>
              <a:avLst/>
              <a:gdLst/>
              <a:ahLst/>
              <a:cxnLst/>
              <a:rect l="l" t="t" r="r" b="b"/>
              <a:pathLst>
                <a:path w="7310" h="5306" extrusionOk="0">
                  <a:moveTo>
                    <a:pt x="2188" y="1"/>
                  </a:moveTo>
                  <a:cubicBezTo>
                    <a:pt x="1266" y="1"/>
                    <a:pt x="452" y="679"/>
                    <a:pt x="311" y="1617"/>
                  </a:cubicBezTo>
                  <a:lnTo>
                    <a:pt x="154" y="2666"/>
                  </a:lnTo>
                  <a:cubicBezTo>
                    <a:pt x="0" y="3697"/>
                    <a:pt x="717" y="4668"/>
                    <a:pt x="1750" y="4821"/>
                  </a:cubicBezTo>
                  <a:lnTo>
                    <a:pt x="4841" y="5285"/>
                  </a:lnTo>
                  <a:cubicBezTo>
                    <a:pt x="4935" y="5299"/>
                    <a:pt x="5028" y="5305"/>
                    <a:pt x="5121" y="5305"/>
                  </a:cubicBezTo>
                  <a:cubicBezTo>
                    <a:pt x="6042" y="5305"/>
                    <a:pt x="6857" y="4628"/>
                    <a:pt x="6997" y="3690"/>
                  </a:cubicBezTo>
                  <a:lnTo>
                    <a:pt x="7154" y="2640"/>
                  </a:lnTo>
                  <a:cubicBezTo>
                    <a:pt x="7309" y="1609"/>
                    <a:pt x="6591" y="639"/>
                    <a:pt x="5560" y="485"/>
                  </a:cubicBezTo>
                  <a:lnTo>
                    <a:pt x="2468" y="22"/>
                  </a:lnTo>
                  <a:cubicBezTo>
                    <a:pt x="2374" y="8"/>
                    <a:pt x="2281" y="1"/>
                    <a:pt x="21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53"/>
            <p:cNvSpPr/>
            <p:nvPr/>
          </p:nvSpPr>
          <p:spPr>
            <a:xfrm rot="-601109">
              <a:off x="5802105" y="1531455"/>
              <a:ext cx="207514" cy="39085"/>
            </a:xfrm>
            <a:custGeom>
              <a:avLst/>
              <a:gdLst/>
              <a:ahLst/>
              <a:cxnLst/>
              <a:rect l="l" t="t" r="r" b="b"/>
              <a:pathLst>
                <a:path w="3366" h="634" extrusionOk="0">
                  <a:moveTo>
                    <a:pt x="75" y="1"/>
                  </a:moveTo>
                  <a:cubicBezTo>
                    <a:pt x="4" y="1"/>
                    <a:pt x="1" y="114"/>
                    <a:pt x="74" y="122"/>
                  </a:cubicBezTo>
                  <a:cubicBezTo>
                    <a:pt x="1142" y="244"/>
                    <a:pt x="2203" y="415"/>
                    <a:pt x="3254" y="632"/>
                  </a:cubicBezTo>
                  <a:cubicBezTo>
                    <a:pt x="3259" y="633"/>
                    <a:pt x="3264" y="634"/>
                    <a:pt x="3269" y="634"/>
                  </a:cubicBezTo>
                  <a:cubicBezTo>
                    <a:pt x="3335" y="634"/>
                    <a:pt x="3365" y="533"/>
                    <a:pt x="3294" y="518"/>
                  </a:cubicBezTo>
                  <a:cubicBezTo>
                    <a:pt x="2231" y="298"/>
                    <a:pt x="1161" y="125"/>
                    <a:pt x="84" y="1"/>
                  </a:cubicBezTo>
                  <a:cubicBezTo>
                    <a:pt x="81" y="1"/>
                    <a:pt x="78" y="1"/>
                    <a:pt x="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53"/>
            <p:cNvSpPr/>
            <p:nvPr/>
          </p:nvSpPr>
          <p:spPr>
            <a:xfrm rot="-601109">
              <a:off x="5641646" y="1617299"/>
              <a:ext cx="37237" cy="129645"/>
            </a:xfrm>
            <a:custGeom>
              <a:avLst/>
              <a:gdLst/>
              <a:ahLst/>
              <a:cxnLst/>
              <a:rect l="l" t="t" r="r" b="b"/>
              <a:pathLst>
                <a:path w="604" h="2103" extrusionOk="0">
                  <a:moveTo>
                    <a:pt x="527" y="0"/>
                  </a:moveTo>
                  <a:cubicBezTo>
                    <a:pt x="505" y="0"/>
                    <a:pt x="482" y="12"/>
                    <a:pt x="470" y="38"/>
                  </a:cubicBezTo>
                  <a:cubicBezTo>
                    <a:pt x="218" y="679"/>
                    <a:pt x="59" y="1353"/>
                    <a:pt x="4" y="2040"/>
                  </a:cubicBezTo>
                  <a:cubicBezTo>
                    <a:pt x="1" y="2081"/>
                    <a:pt x="32" y="2103"/>
                    <a:pt x="64" y="2103"/>
                  </a:cubicBezTo>
                  <a:cubicBezTo>
                    <a:pt x="93" y="2103"/>
                    <a:pt x="121" y="2085"/>
                    <a:pt x="124" y="2048"/>
                  </a:cubicBezTo>
                  <a:cubicBezTo>
                    <a:pt x="180" y="1372"/>
                    <a:pt x="335" y="708"/>
                    <a:pt x="586" y="78"/>
                  </a:cubicBezTo>
                  <a:cubicBezTo>
                    <a:pt x="604" y="32"/>
                    <a:pt x="566" y="0"/>
                    <a:pt x="5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53"/>
            <p:cNvSpPr/>
            <p:nvPr/>
          </p:nvSpPr>
          <p:spPr>
            <a:xfrm rot="-601109">
              <a:off x="6034856" y="1718778"/>
              <a:ext cx="54869" cy="92965"/>
            </a:xfrm>
            <a:custGeom>
              <a:avLst/>
              <a:gdLst/>
              <a:ahLst/>
              <a:cxnLst/>
              <a:rect l="l" t="t" r="r" b="b"/>
              <a:pathLst>
                <a:path w="890" h="1508" extrusionOk="0">
                  <a:moveTo>
                    <a:pt x="815" y="1"/>
                  </a:moveTo>
                  <a:cubicBezTo>
                    <a:pt x="791" y="1"/>
                    <a:pt x="768" y="14"/>
                    <a:pt x="762" y="45"/>
                  </a:cubicBezTo>
                  <a:cubicBezTo>
                    <a:pt x="662" y="560"/>
                    <a:pt x="411" y="1033"/>
                    <a:pt x="41" y="1406"/>
                  </a:cubicBezTo>
                  <a:cubicBezTo>
                    <a:pt x="0" y="1448"/>
                    <a:pt x="42" y="1507"/>
                    <a:pt x="88" y="1507"/>
                  </a:cubicBezTo>
                  <a:cubicBezTo>
                    <a:pt x="102" y="1507"/>
                    <a:pt x="117" y="1502"/>
                    <a:pt x="130" y="1488"/>
                  </a:cubicBezTo>
                  <a:cubicBezTo>
                    <a:pt x="513" y="1103"/>
                    <a:pt x="774" y="608"/>
                    <a:pt x="881" y="75"/>
                  </a:cubicBezTo>
                  <a:cubicBezTo>
                    <a:pt x="889" y="30"/>
                    <a:pt x="851" y="1"/>
                    <a:pt x="8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7" name="Google Shape;1057;p53"/>
          <p:cNvGrpSpPr/>
          <p:nvPr/>
        </p:nvGrpSpPr>
        <p:grpSpPr>
          <a:xfrm rot="538220">
            <a:off x="5174719" y="2649526"/>
            <a:ext cx="202673" cy="265807"/>
            <a:chOff x="4877309" y="2281842"/>
            <a:chExt cx="82188" cy="107795"/>
          </a:xfrm>
        </p:grpSpPr>
        <p:sp>
          <p:nvSpPr>
            <p:cNvPr id="1058" name="Google Shape;1058;p53"/>
            <p:cNvSpPr/>
            <p:nvPr/>
          </p:nvSpPr>
          <p:spPr>
            <a:xfrm rot="-899960">
              <a:off x="4889452" y="2290623"/>
              <a:ext cx="54748" cy="93522"/>
            </a:xfrm>
            <a:custGeom>
              <a:avLst/>
              <a:gdLst/>
              <a:ahLst/>
              <a:cxnLst/>
              <a:rect l="l" t="t" r="r" b="b"/>
              <a:pathLst>
                <a:path w="2190" h="3741" extrusionOk="0">
                  <a:moveTo>
                    <a:pt x="1494" y="1"/>
                  </a:moveTo>
                  <a:cubicBezTo>
                    <a:pt x="1434" y="1"/>
                    <a:pt x="1371" y="87"/>
                    <a:pt x="1371" y="87"/>
                  </a:cubicBezTo>
                  <a:lnTo>
                    <a:pt x="860" y="883"/>
                  </a:lnTo>
                  <a:cubicBezTo>
                    <a:pt x="56" y="2063"/>
                    <a:pt x="73" y="2698"/>
                    <a:pt x="73" y="2698"/>
                  </a:cubicBezTo>
                  <a:cubicBezTo>
                    <a:pt x="0" y="3188"/>
                    <a:pt x="372" y="3650"/>
                    <a:pt x="903" y="3729"/>
                  </a:cubicBezTo>
                  <a:cubicBezTo>
                    <a:pt x="956" y="3737"/>
                    <a:pt x="1008" y="3741"/>
                    <a:pt x="1060" y="3741"/>
                  </a:cubicBezTo>
                  <a:cubicBezTo>
                    <a:pt x="1527" y="3741"/>
                    <a:pt x="1932" y="3427"/>
                    <a:pt x="1997" y="2987"/>
                  </a:cubicBezTo>
                  <a:cubicBezTo>
                    <a:pt x="2189" y="2393"/>
                    <a:pt x="1639" y="365"/>
                    <a:pt x="1583" y="119"/>
                  </a:cubicBezTo>
                  <a:cubicBezTo>
                    <a:pt x="1563" y="29"/>
                    <a:pt x="1529" y="1"/>
                    <a:pt x="1494" y="1"/>
                  </a:cubicBezTo>
                  <a:close/>
                </a:path>
              </a:pathLst>
            </a:custGeom>
            <a:solidFill>
              <a:schemeClr val="accent4"/>
            </a:solidFill>
            <a:ln w="1143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9050" dir="2400000" algn="bl" rotWithShape="0">
                <a:schemeClr val="dk1">
                  <a:alpha val="6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53"/>
            <p:cNvSpPr/>
            <p:nvPr/>
          </p:nvSpPr>
          <p:spPr>
            <a:xfrm rot="-1139362">
              <a:off x="4891027" y="2288206"/>
              <a:ext cx="54751" cy="93477"/>
            </a:xfrm>
            <a:custGeom>
              <a:avLst/>
              <a:gdLst/>
              <a:ahLst/>
              <a:cxnLst/>
              <a:rect l="l" t="t" r="r" b="b"/>
              <a:pathLst>
                <a:path w="2190" h="3739" extrusionOk="0">
                  <a:moveTo>
                    <a:pt x="1494" y="0"/>
                  </a:moveTo>
                  <a:cubicBezTo>
                    <a:pt x="1434" y="0"/>
                    <a:pt x="1371" y="87"/>
                    <a:pt x="1371" y="87"/>
                  </a:cubicBezTo>
                  <a:lnTo>
                    <a:pt x="860" y="883"/>
                  </a:lnTo>
                  <a:cubicBezTo>
                    <a:pt x="56" y="2063"/>
                    <a:pt x="75" y="2698"/>
                    <a:pt x="75" y="2698"/>
                  </a:cubicBezTo>
                  <a:cubicBezTo>
                    <a:pt x="0" y="3186"/>
                    <a:pt x="371" y="3648"/>
                    <a:pt x="903" y="3727"/>
                  </a:cubicBezTo>
                  <a:cubicBezTo>
                    <a:pt x="956" y="3735"/>
                    <a:pt x="1008" y="3739"/>
                    <a:pt x="1060" y="3739"/>
                  </a:cubicBezTo>
                  <a:cubicBezTo>
                    <a:pt x="1528" y="3739"/>
                    <a:pt x="1932" y="3426"/>
                    <a:pt x="1997" y="2985"/>
                  </a:cubicBezTo>
                  <a:cubicBezTo>
                    <a:pt x="2189" y="2391"/>
                    <a:pt x="1639" y="363"/>
                    <a:pt x="1583" y="117"/>
                  </a:cubicBezTo>
                  <a:lnTo>
                    <a:pt x="1583" y="118"/>
                  </a:lnTo>
                  <a:cubicBezTo>
                    <a:pt x="1563" y="29"/>
                    <a:pt x="1529" y="0"/>
                    <a:pt x="149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53"/>
            <p:cNvSpPr/>
            <p:nvPr/>
          </p:nvSpPr>
          <p:spPr>
            <a:xfrm rot="-1139362">
              <a:off x="4909175" y="2350836"/>
              <a:ext cx="15150" cy="23001"/>
            </a:xfrm>
            <a:custGeom>
              <a:avLst/>
              <a:gdLst/>
              <a:ahLst/>
              <a:cxnLst/>
              <a:rect l="l" t="t" r="r" b="b"/>
              <a:pathLst>
                <a:path w="606" h="920" extrusionOk="0">
                  <a:moveTo>
                    <a:pt x="115" y="0"/>
                  </a:moveTo>
                  <a:cubicBezTo>
                    <a:pt x="92" y="0"/>
                    <a:pt x="70" y="12"/>
                    <a:pt x="60" y="40"/>
                  </a:cubicBezTo>
                  <a:cubicBezTo>
                    <a:pt x="0" y="217"/>
                    <a:pt x="13" y="416"/>
                    <a:pt x="100" y="581"/>
                  </a:cubicBezTo>
                  <a:cubicBezTo>
                    <a:pt x="182" y="740"/>
                    <a:pt x="330" y="861"/>
                    <a:pt x="500" y="916"/>
                  </a:cubicBezTo>
                  <a:cubicBezTo>
                    <a:pt x="507" y="918"/>
                    <a:pt x="513" y="919"/>
                    <a:pt x="519" y="919"/>
                  </a:cubicBezTo>
                  <a:cubicBezTo>
                    <a:pt x="580" y="919"/>
                    <a:pt x="605" y="822"/>
                    <a:pt x="538" y="800"/>
                  </a:cubicBezTo>
                  <a:cubicBezTo>
                    <a:pt x="238" y="703"/>
                    <a:pt x="73" y="378"/>
                    <a:pt x="176" y="79"/>
                  </a:cubicBezTo>
                  <a:cubicBezTo>
                    <a:pt x="192" y="33"/>
                    <a:pt x="153" y="0"/>
                    <a:pt x="1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" name="Google Shape;566;p40">
            <a:extLst>
              <a:ext uri="{FF2B5EF4-FFF2-40B4-BE49-F238E27FC236}">
                <a16:creationId xmlns:a16="http://schemas.microsoft.com/office/drawing/2014/main" id="{39BD79B7-77F0-A49B-09AF-76BE6BDAB85F}"/>
              </a:ext>
            </a:extLst>
          </p:cNvPr>
          <p:cNvCxnSpPr/>
          <p:nvPr/>
        </p:nvCxnSpPr>
        <p:spPr>
          <a:xfrm>
            <a:off x="690097" y="3379775"/>
            <a:ext cx="2527800" cy="0"/>
          </a:xfrm>
          <a:prstGeom prst="straightConnector1">
            <a:avLst/>
          </a:prstGeom>
          <a:noFill/>
          <a:ln w="38100" cap="rnd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48"/>
          <p:cNvSpPr txBox="1">
            <a:spLocks noGrp="1"/>
          </p:cNvSpPr>
          <p:nvPr>
            <p:ph type="title"/>
          </p:nvPr>
        </p:nvSpPr>
        <p:spPr>
          <a:xfrm>
            <a:off x="713225" y="1644950"/>
            <a:ext cx="5814300" cy="95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THANK YOU!</a:t>
            </a:r>
            <a:endParaRPr dirty="0"/>
          </a:p>
        </p:txBody>
      </p:sp>
      <p:cxnSp>
        <p:nvCxnSpPr>
          <p:cNvPr id="800" name="Google Shape;800;p48"/>
          <p:cNvCxnSpPr/>
          <p:nvPr/>
        </p:nvCxnSpPr>
        <p:spPr>
          <a:xfrm>
            <a:off x="802125" y="2800650"/>
            <a:ext cx="20610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01" name="Google Shape;801;p48"/>
          <p:cNvSpPr/>
          <p:nvPr/>
        </p:nvSpPr>
        <p:spPr>
          <a:xfrm>
            <a:off x="0" y="4141953"/>
            <a:ext cx="2819023" cy="1001611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33" name="Google Shape;833;p48"/>
          <p:cNvGrpSpPr/>
          <p:nvPr/>
        </p:nvGrpSpPr>
        <p:grpSpPr>
          <a:xfrm rot="538220">
            <a:off x="7495469" y="2438851"/>
            <a:ext cx="202673" cy="265807"/>
            <a:chOff x="4877309" y="2281842"/>
            <a:chExt cx="82188" cy="107795"/>
          </a:xfrm>
        </p:grpSpPr>
        <p:sp>
          <p:nvSpPr>
            <p:cNvPr id="834" name="Google Shape;834;p48"/>
            <p:cNvSpPr/>
            <p:nvPr/>
          </p:nvSpPr>
          <p:spPr>
            <a:xfrm rot="-899960">
              <a:off x="4889452" y="2290623"/>
              <a:ext cx="54748" cy="93522"/>
            </a:xfrm>
            <a:custGeom>
              <a:avLst/>
              <a:gdLst/>
              <a:ahLst/>
              <a:cxnLst/>
              <a:rect l="l" t="t" r="r" b="b"/>
              <a:pathLst>
                <a:path w="2190" h="3741" extrusionOk="0">
                  <a:moveTo>
                    <a:pt x="1494" y="1"/>
                  </a:moveTo>
                  <a:cubicBezTo>
                    <a:pt x="1434" y="1"/>
                    <a:pt x="1371" y="87"/>
                    <a:pt x="1371" y="87"/>
                  </a:cubicBezTo>
                  <a:lnTo>
                    <a:pt x="860" y="883"/>
                  </a:lnTo>
                  <a:cubicBezTo>
                    <a:pt x="56" y="2063"/>
                    <a:pt x="73" y="2698"/>
                    <a:pt x="73" y="2698"/>
                  </a:cubicBezTo>
                  <a:cubicBezTo>
                    <a:pt x="0" y="3188"/>
                    <a:pt x="372" y="3650"/>
                    <a:pt x="903" y="3729"/>
                  </a:cubicBezTo>
                  <a:cubicBezTo>
                    <a:pt x="956" y="3737"/>
                    <a:pt x="1008" y="3741"/>
                    <a:pt x="1060" y="3741"/>
                  </a:cubicBezTo>
                  <a:cubicBezTo>
                    <a:pt x="1527" y="3741"/>
                    <a:pt x="1932" y="3427"/>
                    <a:pt x="1997" y="2987"/>
                  </a:cubicBezTo>
                  <a:cubicBezTo>
                    <a:pt x="2189" y="2393"/>
                    <a:pt x="1639" y="365"/>
                    <a:pt x="1583" y="119"/>
                  </a:cubicBezTo>
                  <a:cubicBezTo>
                    <a:pt x="1563" y="29"/>
                    <a:pt x="1529" y="1"/>
                    <a:pt x="1494" y="1"/>
                  </a:cubicBezTo>
                  <a:close/>
                </a:path>
              </a:pathLst>
            </a:custGeom>
            <a:solidFill>
              <a:schemeClr val="accent4"/>
            </a:solidFill>
            <a:ln w="1143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9050" dir="2400000" algn="bl" rotWithShape="0">
                <a:schemeClr val="dk1">
                  <a:alpha val="6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48"/>
            <p:cNvSpPr/>
            <p:nvPr/>
          </p:nvSpPr>
          <p:spPr>
            <a:xfrm rot="-1139362">
              <a:off x="4891027" y="2288206"/>
              <a:ext cx="54751" cy="93477"/>
            </a:xfrm>
            <a:custGeom>
              <a:avLst/>
              <a:gdLst/>
              <a:ahLst/>
              <a:cxnLst/>
              <a:rect l="l" t="t" r="r" b="b"/>
              <a:pathLst>
                <a:path w="2190" h="3739" extrusionOk="0">
                  <a:moveTo>
                    <a:pt x="1494" y="0"/>
                  </a:moveTo>
                  <a:cubicBezTo>
                    <a:pt x="1434" y="0"/>
                    <a:pt x="1371" y="87"/>
                    <a:pt x="1371" y="87"/>
                  </a:cubicBezTo>
                  <a:lnTo>
                    <a:pt x="860" y="883"/>
                  </a:lnTo>
                  <a:cubicBezTo>
                    <a:pt x="56" y="2063"/>
                    <a:pt x="75" y="2698"/>
                    <a:pt x="75" y="2698"/>
                  </a:cubicBezTo>
                  <a:cubicBezTo>
                    <a:pt x="0" y="3186"/>
                    <a:pt x="371" y="3648"/>
                    <a:pt x="903" y="3727"/>
                  </a:cubicBezTo>
                  <a:cubicBezTo>
                    <a:pt x="956" y="3735"/>
                    <a:pt x="1008" y="3739"/>
                    <a:pt x="1060" y="3739"/>
                  </a:cubicBezTo>
                  <a:cubicBezTo>
                    <a:pt x="1528" y="3739"/>
                    <a:pt x="1932" y="3426"/>
                    <a:pt x="1997" y="2985"/>
                  </a:cubicBezTo>
                  <a:cubicBezTo>
                    <a:pt x="2189" y="2391"/>
                    <a:pt x="1639" y="363"/>
                    <a:pt x="1583" y="117"/>
                  </a:cubicBezTo>
                  <a:lnTo>
                    <a:pt x="1583" y="118"/>
                  </a:lnTo>
                  <a:cubicBezTo>
                    <a:pt x="1563" y="29"/>
                    <a:pt x="1529" y="0"/>
                    <a:pt x="149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48"/>
            <p:cNvSpPr/>
            <p:nvPr/>
          </p:nvSpPr>
          <p:spPr>
            <a:xfrm rot="-1139362">
              <a:off x="4909175" y="2350836"/>
              <a:ext cx="15150" cy="23001"/>
            </a:xfrm>
            <a:custGeom>
              <a:avLst/>
              <a:gdLst/>
              <a:ahLst/>
              <a:cxnLst/>
              <a:rect l="l" t="t" r="r" b="b"/>
              <a:pathLst>
                <a:path w="606" h="920" extrusionOk="0">
                  <a:moveTo>
                    <a:pt x="115" y="0"/>
                  </a:moveTo>
                  <a:cubicBezTo>
                    <a:pt x="92" y="0"/>
                    <a:pt x="70" y="12"/>
                    <a:pt x="60" y="40"/>
                  </a:cubicBezTo>
                  <a:cubicBezTo>
                    <a:pt x="0" y="217"/>
                    <a:pt x="13" y="416"/>
                    <a:pt x="100" y="581"/>
                  </a:cubicBezTo>
                  <a:cubicBezTo>
                    <a:pt x="182" y="740"/>
                    <a:pt x="330" y="861"/>
                    <a:pt x="500" y="916"/>
                  </a:cubicBezTo>
                  <a:cubicBezTo>
                    <a:pt x="507" y="918"/>
                    <a:pt x="513" y="919"/>
                    <a:pt x="519" y="919"/>
                  </a:cubicBezTo>
                  <a:cubicBezTo>
                    <a:pt x="580" y="919"/>
                    <a:pt x="605" y="822"/>
                    <a:pt x="538" y="800"/>
                  </a:cubicBezTo>
                  <a:cubicBezTo>
                    <a:pt x="238" y="703"/>
                    <a:pt x="73" y="378"/>
                    <a:pt x="176" y="79"/>
                  </a:cubicBezTo>
                  <a:cubicBezTo>
                    <a:pt x="192" y="33"/>
                    <a:pt x="153" y="0"/>
                    <a:pt x="1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7" name="Google Shape;837;p48"/>
          <p:cNvGrpSpPr/>
          <p:nvPr/>
        </p:nvGrpSpPr>
        <p:grpSpPr>
          <a:xfrm rot="-487955">
            <a:off x="6099681" y="4119110"/>
            <a:ext cx="160378" cy="193480"/>
            <a:chOff x="1096838" y="391396"/>
            <a:chExt cx="245538" cy="296218"/>
          </a:xfrm>
        </p:grpSpPr>
        <p:sp>
          <p:nvSpPr>
            <p:cNvPr id="838" name="Google Shape;838;p48"/>
            <p:cNvSpPr/>
            <p:nvPr/>
          </p:nvSpPr>
          <p:spPr>
            <a:xfrm>
              <a:off x="1096838" y="391396"/>
              <a:ext cx="245538" cy="296218"/>
            </a:xfrm>
            <a:custGeom>
              <a:avLst/>
              <a:gdLst/>
              <a:ahLst/>
              <a:cxnLst/>
              <a:rect l="l" t="t" r="r" b="b"/>
              <a:pathLst>
                <a:path w="5620" h="6780" extrusionOk="0">
                  <a:moveTo>
                    <a:pt x="2259" y="1"/>
                  </a:moveTo>
                  <a:cubicBezTo>
                    <a:pt x="2201" y="1"/>
                    <a:pt x="2143" y="42"/>
                    <a:pt x="2153" y="116"/>
                  </a:cubicBezTo>
                  <a:cubicBezTo>
                    <a:pt x="2272" y="930"/>
                    <a:pt x="2257" y="1818"/>
                    <a:pt x="1847" y="2554"/>
                  </a:cubicBezTo>
                  <a:cubicBezTo>
                    <a:pt x="1495" y="3189"/>
                    <a:pt x="848" y="3674"/>
                    <a:pt x="107" y="3687"/>
                  </a:cubicBezTo>
                  <a:cubicBezTo>
                    <a:pt x="20" y="3689"/>
                    <a:pt x="1" y="3774"/>
                    <a:pt x="34" y="3836"/>
                  </a:cubicBezTo>
                  <a:cubicBezTo>
                    <a:pt x="19" y="3899"/>
                    <a:pt x="62" y="3982"/>
                    <a:pt x="146" y="3982"/>
                  </a:cubicBezTo>
                  <a:cubicBezTo>
                    <a:pt x="147" y="3982"/>
                    <a:pt x="148" y="3982"/>
                    <a:pt x="148" y="3982"/>
                  </a:cubicBezTo>
                  <a:cubicBezTo>
                    <a:pt x="249" y="3979"/>
                    <a:pt x="351" y="3977"/>
                    <a:pt x="453" y="3977"/>
                  </a:cubicBezTo>
                  <a:cubicBezTo>
                    <a:pt x="720" y="3977"/>
                    <a:pt x="989" y="3993"/>
                    <a:pt x="1248" y="4058"/>
                  </a:cubicBezTo>
                  <a:cubicBezTo>
                    <a:pt x="1603" y="4149"/>
                    <a:pt x="1901" y="4350"/>
                    <a:pt x="2126" y="4637"/>
                  </a:cubicBezTo>
                  <a:cubicBezTo>
                    <a:pt x="2599" y="5240"/>
                    <a:pt x="2713" y="6028"/>
                    <a:pt x="3026" y="6713"/>
                  </a:cubicBezTo>
                  <a:cubicBezTo>
                    <a:pt x="3034" y="6733"/>
                    <a:pt x="3046" y="6745"/>
                    <a:pt x="3061" y="6755"/>
                  </a:cubicBezTo>
                  <a:cubicBezTo>
                    <a:pt x="3079" y="6772"/>
                    <a:pt x="3103" y="6780"/>
                    <a:pt x="3128" y="6780"/>
                  </a:cubicBezTo>
                  <a:cubicBezTo>
                    <a:pt x="3186" y="6780"/>
                    <a:pt x="3248" y="6738"/>
                    <a:pt x="3243" y="6663"/>
                  </a:cubicBezTo>
                  <a:cubicBezTo>
                    <a:pt x="3196" y="5884"/>
                    <a:pt x="3194" y="5037"/>
                    <a:pt x="3637" y="4360"/>
                  </a:cubicBezTo>
                  <a:cubicBezTo>
                    <a:pt x="4063" y="3706"/>
                    <a:pt x="4799" y="3517"/>
                    <a:pt x="5519" y="3367"/>
                  </a:cubicBezTo>
                  <a:cubicBezTo>
                    <a:pt x="5600" y="3349"/>
                    <a:pt x="5619" y="3265"/>
                    <a:pt x="5594" y="3208"/>
                  </a:cubicBezTo>
                  <a:cubicBezTo>
                    <a:pt x="5608" y="3151"/>
                    <a:pt x="5584" y="3086"/>
                    <a:pt x="5508" y="3084"/>
                  </a:cubicBezTo>
                  <a:cubicBezTo>
                    <a:pt x="4752" y="3067"/>
                    <a:pt x="3924" y="2962"/>
                    <a:pt x="3351" y="2418"/>
                  </a:cubicBezTo>
                  <a:cubicBezTo>
                    <a:pt x="2720" y="1820"/>
                    <a:pt x="2545" y="921"/>
                    <a:pt x="2387" y="104"/>
                  </a:cubicBezTo>
                  <a:cubicBezTo>
                    <a:pt x="2380" y="69"/>
                    <a:pt x="2361" y="45"/>
                    <a:pt x="2336" y="32"/>
                  </a:cubicBezTo>
                  <a:cubicBezTo>
                    <a:pt x="2316" y="11"/>
                    <a:pt x="2287" y="1"/>
                    <a:pt x="2259" y="1"/>
                  </a:cubicBezTo>
                  <a:close/>
                </a:path>
              </a:pathLst>
            </a:custGeom>
            <a:solidFill>
              <a:schemeClr val="accent4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28575" dir="2400000" algn="bl" rotWithShape="0">
                <a:schemeClr val="dk1">
                  <a:alpha val="6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48"/>
            <p:cNvSpPr/>
            <p:nvPr/>
          </p:nvSpPr>
          <p:spPr>
            <a:xfrm>
              <a:off x="1096838" y="391396"/>
              <a:ext cx="245538" cy="296218"/>
            </a:xfrm>
            <a:custGeom>
              <a:avLst/>
              <a:gdLst/>
              <a:ahLst/>
              <a:cxnLst/>
              <a:rect l="l" t="t" r="r" b="b"/>
              <a:pathLst>
                <a:path w="5620" h="6780" extrusionOk="0">
                  <a:moveTo>
                    <a:pt x="2259" y="1"/>
                  </a:moveTo>
                  <a:cubicBezTo>
                    <a:pt x="2201" y="1"/>
                    <a:pt x="2143" y="42"/>
                    <a:pt x="2153" y="116"/>
                  </a:cubicBezTo>
                  <a:cubicBezTo>
                    <a:pt x="2272" y="930"/>
                    <a:pt x="2257" y="1818"/>
                    <a:pt x="1847" y="2554"/>
                  </a:cubicBezTo>
                  <a:cubicBezTo>
                    <a:pt x="1495" y="3189"/>
                    <a:pt x="848" y="3674"/>
                    <a:pt x="107" y="3687"/>
                  </a:cubicBezTo>
                  <a:cubicBezTo>
                    <a:pt x="20" y="3689"/>
                    <a:pt x="1" y="3774"/>
                    <a:pt x="34" y="3836"/>
                  </a:cubicBezTo>
                  <a:cubicBezTo>
                    <a:pt x="19" y="3899"/>
                    <a:pt x="62" y="3982"/>
                    <a:pt x="146" y="3982"/>
                  </a:cubicBezTo>
                  <a:cubicBezTo>
                    <a:pt x="147" y="3982"/>
                    <a:pt x="148" y="3982"/>
                    <a:pt x="148" y="3982"/>
                  </a:cubicBezTo>
                  <a:cubicBezTo>
                    <a:pt x="249" y="3979"/>
                    <a:pt x="351" y="3977"/>
                    <a:pt x="453" y="3977"/>
                  </a:cubicBezTo>
                  <a:cubicBezTo>
                    <a:pt x="720" y="3977"/>
                    <a:pt x="989" y="3993"/>
                    <a:pt x="1248" y="4058"/>
                  </a:cubicBezTo>
                  <a:cubicBezTo>
                    <a:pt x="1603" y="4149"/>
                    <a:pt x="1901" y="4350"/>
                    <a:pt x="2126" y="4637"/>
                  </a:cubicBezTo>
                  <a:cubicBezTo>
                    <a:pt x="2599" y="5240"/>
                    <a:pt x="2713" y="6028"/>
                    <a:pt x="3026" y="6713"/>
                  </a:cubicBezTo>
                  <a:cubicBezTo>
                    <a:pt x="3034" y="6733"/>
                    <a:pt x="3046" y="6745"/>
                    <a:pt x="3061" y="6755"/>
                  </a:cubicBezTo>
                  <a:cubicBezTo>
                    <a:pt x="3079" y="6772"/>
                    <a:pt x="3103" y="6780"/>
                    <a:pt x="3128" y="6780"/>
                  </a:cubicBezTo>
                  <a:cubicBezTo>
                    <a:pt x="3186" y="6780"/>
                    <a:pt x="3248" y="6738"/>
                    <a:pt x="3243" y="6663"/>
                  </a:cubicBezTo>
                  <a:cubicBezTo>
                    <a:pt x="3196" y="5884"/>
                    <a:pt x="3194" y="5037"/>
                    <a:pt x="3637" y="4360"/>
                  </a:cubicBezTo>
                  <a:cubicBezTo>
                    <a:pt x="4063" y="3706"/>
                    <a:pt x="4799" y="3517"/>
                    <a:pt x="5519" y="3367"/>
                  </a:cubicBezTo>
                  <a:cubicBezTo>
                    <a:pt x="5600" y="3349"/>
                    <a:pt x="5619" y="3265"/>
                    <a:pt x="5594" y="3208"/>
                  </a:cubicBezTo>
                  <a:cubicBezTo>
                    <a:pt x="5608" y="3151"/>
                    <a:pt x="5584" y="3086"/>
                    <a:pt x="5508" y="3084"/>
                  </a:cubicBezTo>
                  <a:cubicBezTo>
                    <a:pt x="4752" y="3067"/>
                    <a:pt x="3924" y="2962"/>
                    <a:pt x="3351" y="2418"/>
                  </a:cubicBezTo>
                  <a:cubicBezTo>
                    <a:pt x="2720" y="1820"/>
                    <a:pt x="2545" y="921"/>
                    <a:pt x="2387" y="104"/>
                  </a:cubicBezTo>
                  <a:cubicBezTo>
                    <a:pt x="2380" y="69"/>
                    <a:pt x="2361" y="45"/>
                    <a:pt x="2336" y="32"/>
                  </a:cubicBezTo>
                  <a:cubicBezTo>
                    <a:pt x="2316" y="11"/>
                    <a:pt x="2287" y="1"/>
                    <a:pt x="22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0" name="Google Shape;840;p48"/>
          <p:cNvGrpSpPr/>
          <p:nvPr/>
        </p:nvGrpSpPr>
        <p:grpSpPr>
          <a:xfrm rot="4254257">
            <a:off x="697750" y="263782"/>
            <a:ext cx="551881" cy="807118"/>
            <a:chOff x="5990320" y="2901799"/>
            <a:chExt cx="734526" cy="1073827"/>
          </a:xfrm>
        </p:grpSpPr>
        <p:sp>
          <p:nvSpPr>
            <p:cNvPr id="841" name="Google Shape;841;p48"/>
            <p:cNvSpPr/>
            <p:nvPr/>
          </p:nvSpPr>
          <p:spPr>
            <a:xfrm>
              <a:off x="5990320" y="2901799"/>
              <a:ext cx="734391" cy="1073827"/>
            </a:xfrm>
            <a:custGeom>
              <a:avLst/>
              <a:gdLst/>
              <a:ahLst/>
              <a:cxnLst/>
              <a:rect l="l" t="t" r="r" b="b"/>
              <a:pathLst>
                <a:path w="5463" h="7988" extrusionOk="0">
                  <a:moveTo>
                    <a:pt x="897" y="0"/>
                  </a:moveTo>
                  <a:cubicBezTo>
                    <a:pt x="890" y="0"/>
                    <a:pt x="882" y="1"/>
                    <a:pt x="874" y="2"/>
                  </a:cubicBezTo>
                  <a:cubicBezTo>
                    <a:pt x="675" y="27"/>
                    <a:pt x="738" y="324"/>
                    <a:pt x="751" y="455"/>
                  </a:cubicBezTo>
                  <a:cubicBezTo>
                    <a:pt x="789" y="857"/>
                    <a:pt x="876" y="1252"/>
                    <a:pt x="1011" y="1631"/>
                  </a:cubicBezTo>
                  <a:cubicBezTo>
                    <a:pt x="1143" y="2004"/>
                    <a:pt x="1315" y="2449"/>
                    <a:pt x="1677" y="2655"/>
                  </a:cubicBezTo>
                  <a:cubicBezTo>
                    <a:pt x="1674" y="2665"/>
                    <a:pt x="1675" y="2676"/>
                    <a:pt x="1680" y="2687"/>
                  </a:cubicBezTo>
                  <a:cubicBezTo>
                    <a:pt x="1804" y="2933"/>
                    <a:pt x="1931" y="3176"/>
                    <a:pt x="2063" y="3415"/>
                  </a:cubicBezTo>
                  <a:cubicBezTo>
                    <a:pt x="1836" y="3217"/>
                    <a:pt x="1598" y="3030"/>
                    <a:pt x="1349" y="2860"/>
                  </a:cubicBezTo>
                  <a:cubicBezTo>
                    <a:pt x="1177" y="2743"/>
                    <a:pt x="1001" y="2632"/>
                    <a:pt x="821" y="2530"/>
                  </a:cubicBezTo>
                  <a:cubicBezTo>
                    <a:pt x="644" y="2430"/>
                    <a:pt x="462" y="2322"/>
                    <a:pt x="273" y="2249"/>
                  </a:cubicBezTo>
                  <a:cubicBezTo>
                    <a:pt x="247" y="2239"/>
                    <a:pt x="220" y="2234"/>
                    <a:pt x="195" y="2234"/>
                  </a:cubicBezTo>
                  <a:cubicBezTo>
                    <a:pt x="82" y="2234"/>
                    <a:pt x="1" y="2332"/>
                    <a:pt x="73" y="2454"/>
                  </a:cubicBezTo>
                  <a:cubicBezTo>
                    <a:pt x="170" y="2613"/>
                    <a:pt x="288" y="2763"/>
                    <a:pt x="413" y="2901"/>
                  </a:cubicBezTo>
                  <a:cubicBezTo>
                    <a:pt x="665" y="3177"/>
                    <a:pt x="965" y="3412"/>
                    <a:pt x="1295" y="3587"/>
                  </a:cubicBezTo>
                  <a:cubicBezTo>
                    <a:pt x="1477" y="3683"/>
                    <a:pt x="1669" y="3763"/>
                    <a:pt x="1866" y="3823"/>
                  </a:cubicBezTo>
                  <a:cubicBezTo>
                    <a:pt x="1945" y="3846"/>
                    <a:pt x="2036" y="3870"/>
                    <a:pt x="2123" y="3870"/>
                  </a:cubicBezTo>
                  <a:cubicBezTo>
                    <a:pt x="2184" y="3870"/>
                    <a:pt x="2242" y="3859"/>
                    <a:pt x="2294" y="3828"/>
                  </a:cubicBezTo>
                  <a:cubicBezTo>
                    <a:pt x="2494" y="4178"/>
                    <a:pt x="2705" y="4522"/>
                    <a:pt x="2924" y="4862"/>
                  </a:cubicBezTo>
                  <a:cubicBezTo>
                    <a:pt x="2938" y="4884"/>
                    <a:pt x="2952" y="4905"/>
                    <a:pt x="2967" y="4927"/>
                  </a:cubicBezTo>
                  <a:cubicBezTo>
                    <a:pt x="2407" y="4448"/>
                    <a:pt x="1760" y="4072"/>
                    <a:pt x="1058" y="3837"/>
                  </a:cubicBezTo>
                  <a:cubicBezTo>
                    <a:pt x="998" y="3817"/>
                    <a:pt x="857" y="3753"/>
                    <a:pt x="750" y="3753"/>
                  </a:cubicBezTo>
                  <a:cubicBezTo>
                    <a:pt x="684" y="3753"/>
                    <a:pt x="632" y="3778"/>
                    <a:pt x="621" y="3853"/>
                  </a:cubicBezTo>
                  <a:cubicBezTo>
                    <a:pt x="610" y="3937"/>
                    <a:pt x="683" y="4004"/>
                    <a:pt x="735" y="4058"/>
                  </a:cubicBezTo>
                  <a:cubicBezTo>
                    <a:pt x="811" y="4135"/>
                    <a:pt x="887" y="4212"/>
                    <a:pt x="963" y="4288"/>
                  </a:cubicBezTo>
                  <a:cubicBezTo>
                    <a:pt x="1265" y="4586"/>
                    <a:pt x="1585" y="4871"/>
                    <a:pt x="1961" y="5073"/>
                  </a:cubicBezTo>
                  <a:cubicBezTo>
                    <a:pt x="2272" y="5241"/>
                    <a:pt x="2621" y="5348"/>
                    <a:pt x="2975" y="5348"/>
                  </a:cubicBezTo>
                  <a:cubicBezTo>
                    <a:pt x="3049" y="5348"/>
                    <a:pt x="3124" y="5343"/>
                    <a:pt x="3198" y="5333"/>
                  </a:cubicBezTo>
                  <a:cubicBezTo>
                    <a:pt x="3211" y="5331"/>
                    <a:pt x="3220" y="5325"/>
                    <a:pt x="3227" y="5319"/>
                  </a:cubicBezTo>
                  <a:cubicBezTo>
                    <a:pt x="3485" y="5696"/>
                    <a:pt x="3753" y="6066"/>
                    <a:pt x="4034" y="6427"/>
                  </a:cubicBezTo>
                  <a:cubicBezTo>
                    <a:pt x="3471" y="5969"/>
                    <a:pt x="2792" y="5655"/>
                    <a:pt x="2074" y="5530"/>
                  </a:cubicBezTo>
                  <a:cubicBezTo>
                    <a:pt x="1955" y="5509"/>
                    <a:pt x="1834" y="5493"/>
                    <a:pt x="1714" y="5484"/>
                  </a:cubicBezTo>
                  <a:cubicBezTo>
                    <a:pt x="1653" y="5479"/>
                    <a:pt x="1591" y="5476"/>
                    <a:pt x="1531" y="5473"/>
                  </a:cubicBezTo>
                  <a:cubicBezTo>
                    <a:pt x="1516" y="5472"/>
                    <a:pt x="1501" y="5471"/>
                    <a:pt x="1486" y="5471"/>
                  </a:cubicBezTo>
                  <a:cubicBezTo>
                    <a:pt x="1456" y="5471"/>
                    <a:pt x="1425" y="5474"/>
                    <a:pt x="1398" y="5487"/>
                  </a:cubicBezTo>
                  <a:cubicBezTo>
                    <a:pt x="1312" y="5526"/>
                    <a:pt x="1311" y="5623"/>
                    <a:pt x="1353" y="5693"/>
                  </a:cubicBezTo>
                  <a:cubicBezTo>
                    <a:pt x="1414" y="5791"/>
                    <a:pt x="1526" y="5866"/>
                    <a:pt x="1614" y="5940"/>
                  </a:cubicBezTo>
                  <a:cubicBezTo>
                    <a:pt x="2013" y="6285"/>
                    <a:pt x="2443" y="6602"/>
                    <a:pt x="2927" y="6821"/>
                  </a:cubicBezTo>
                  <a:cubicBezTo>
                    <a:pt x="3324" y="7000"/>
                    <a:pt x="3755" y="7110"/>
                    <a:pt x="4190" y="7110"/>
                  </a:cubicBezTo>
                  <a:cubicBezTo>
                    <a:pt x="4289" y="7110"/>
                    <a:pt x="4389" y="7104"/>
                    <a:pt x="4488" y="7092"/>
                  </a:cubicBezTo>
                  <a:cubicBezTo>
                    <a:pt x="4513" y="7089"/>
                    <a:pt x="4526" y="7073"/>
                    <a:pt x="4531" y="7054"/>
                  </a:cubicBezTo>
                  <a:cubicBezTo>
                    <a:pt x="4532" y="7054"/>
                    <a:pt x="4535" y="7052"/>
                    <a:pt x="4539" y="7052"/>
                  </a:cubicBezTo>
                  <a:cubicBezTo>
                    <a:pt x="4799" y="7365"/>
                    <a:pt x="5068" y="7671"/>
                    <a:pt x="5346" y="7969"/>
                  </a:cubicBezTo>
                  <a:cubicBezTo>
                    <a:pt x="5358" y="7982"/>
                    <a:pt x="5372" y="7987"/>
                    <a:pt x="5385" y="7987"/>
                  </a:cubicBezTo>
                  <a:cubicBezTo>
                    <a:pt x="5425" y="7987"/>
                    <a:pt x="5463" y="7941"/>
                    <a:pt x="5428" y="7903"/>
                  </a:cubicBezTo>
                  <a:cubicBezTo>
                    <a:pt x="5145" y="7598"/>
                    <a:pt x="4869" y="7286"/>
                    <a:pt x="4602" y="6965"/>
                  </a:cubicBezTo>
                  <a:lnTo>
                    <a:pt x="4604" y="6965"/>
                  </a:lnTo>
                  <a:cubicBezTo>
                    <a:pt x="4880" y="6356"/>
                    <a:pt x="4897" y="5644"/>
                    <a:pt x="4665" y="5017"/>
                  </a:cubicBezTo>
                  <a:cubicBezTo>
                    <a:pt x="4597" y="4835"/>
                    <a:pt x="4508" y="4664"/>
                    <a:pt x="4399" y="4502"/>
                  </a:cubicBezTo>
                  <a:cubicBezTo>
                    <a:pt x="4390" y="4487"/>
                    <a:pt x="4377" y="4481"/>
                    <a:pt x="4365" y="4481"/>
                  </a:cubicBezTo>
                  <a:cubicBezTo>
                    <a:pt x="4356" y="4481"/>
                    <a:pt x="4347" y="4484"/>
                    <a:pt x="4339" y="4489"/>
                  </a:cubicBezTo>
                  <a:cubicBezTo>
                    <a:pt x="4321" y="4491"/>
                    <a:pt x="4305" y="4499"/>
                    <a:pt x="4296" y="4518"/>
                  </a:cubicBezTo>
                  <a:cubicBezTo>
                    <a:pt x="4271" y="4567"/>
                    <a:pt x="4248" y="4618"/>
                    <a:pt x="4226" y="4670"/>
                  </a:cubicBezTo>
                  <a:cubicBezTo>
                    <a:pt x="4202" y="4695"/>
                    <a:pt x="4186" y="4730"/>
                    <a:pt x="4186" y="4770"/>
                  </a:cubicBezTo>
                  <a:cubicBezTo>
                    <a:pt x="3991" y="5314"/>
                    <a:pt x="3999" y="5926"/>
                    <a:pt x="4204" y="6469"/>
                  </a:cubicBezTo>
                  <a:cubicBezTo>
                    <a:pt x="4204" y="6470"/>
                    <a:pt x="4205" y="6472"/>
                    <a:pt x="4207" y="6475"/>
                  </a:cubicBezTo>
                  <a:cubicBezTo>
                    <a:pt x="4079" y="6312"/>
                    <a:pt x="3952" y="6147"/>
                    <a:pt x="3828" y="5980"/>
                  </a:cubicBezTo>
                  <a:cubicBezTo>
                    <a:pt x="3674" y="5772"/>
                    <a:pt x="3525" y="5561"/>
                    <a:pt x="3377" y="5349"/>
                  </a:cubicBezTo>
                  <a:cubicBezTo>
                    <a:pt x="3382" y="5344"/>
                    <a:pt x="3385" y="5339"/>
                    <a:pt x="3389" y="5333"/>
                  </a:cubicBezTo>
                  <a:cubicBezTo>
                    <a:pt x="3684" y="4668"/>
                    <a:pt x="3742" y="3902"/>
                    <a:pt x="3549" y="3200"/>
                  </a:cubicBezTo>
                  <a:cubicBezTo>
                    <a:pt x="3527" y="3117"/>
                    <a:pt x="3501" y="3035"/>
                    <a:pt x="3471" y="2954"/>
                  </a:cubicBezTo>
                  <a:cubicBezTo>
                    <a:pt x="3446" y="2882"/>
                    <a:pt x="3419" y="2795"/>
                    <a:pt x="3346" y="2755"/>
                  </a:cubicBezTo>
                  <a:cubicBezTo>
                    <a:pt x="3324" y="2743"/>
                    <a:pt x="3303" y="2738"/>
                    <a:pt x="3285" y="2738"/>
                  </a:cubicBezTo>
                  <a:cubicBezTo>
                    <a:pt x="3161" y="2738"/>
                    <a:pt x="3117" y="2983"/>
                    <a:pt x="3092" y="3074"/>
                  </a:cubicBezTo>
                  <a:cubicBezTo>
                    <a:pt x="2997" y="3417"/>
                    <a:pt x="2959" y="3772"/>
                    <a:pt x="2976" y="4129"/>
                  </a:cubicBezTo>
                  <a:cubicBezTo>
                    <a:pt x="2990" y="4421"/>
                    <a:pt x="3044" y="4711"/>
                    <a:pt x="3135" y="4990"/>
                  </a:cubicBezTo>
                  <a:cubicBezTo>
                    <a:pt x="2914" y="4657"/>
                    <a:pt x="2702" y="4318"/>
                    <a:pt x="2500" y="3974"/>
                  </a:cubicBezTo>
                  <a:cubicBezTo>
                    <a:pt x="2511" y="3970"/>
                    <a:pt x="2524" y="3964"/>
                    <a:pt x="2532" y="3951"/>
                  </a:cubicBezTo>
                  <a:cubicBezTo>
                    <a:pt x="2764" y="3609"/>
                    <a:pt x="2805" y="3188"/>
                    <a:pt x="2822" y="2787"/>
                  </a:cubicBezTo>
                  <a:cubicBezTo>
                    <a:pt x="2840" y="2418"/>
                    <a:pt x="2865" y="2019"/>
                    <a:pt x="2689" y="1680"/>
                  </a:cubicBezTo>
                  <a:cubicBezTo>
                    <a:pt x="2637" y="1583"/>
                    <a:pt x="2516" y="1379"/>
                    <a:pt x="2382" y="1379"/>
                  </a:cubicBezTo>
                  <a:cubicBezTo>
                    <a:pt x="2369" y="1379"/>
                    <a:pt x="2356" y="1381"/>
                    <a:pt x="2343" y="1385"/>
                  </a:cubicBezTo>
                  <a:cubicBezTo>
                    <a:pt x="2269" y="1407"/>
                    <a:pt x="2240" y="1490"/>
                    <a:pt x="2216" y="1555"/>
                  </a:cubicBezTo>
                  <a:cubicBezTo>
                    <a:pt x="2186" y="1637"/>
                    <a:pt x="2159" y="1720"/>
                    <a:pt x="2137" y="1804"/>
                  </a:cubicBezTo>
                  <a:cubicBezTo>
                    <a:pt x="2050" y="2135"/>
                    <a:pt x="2023" y="2481"/>
                    <a:pt x="2055" y="2824"/>
                  </a:cubicBezTo>
                  <a:cubicBezTo>
                    <a:pt x="2072" y="3009"/>
                    <a:pt x="2107" y="3195"/>
                    <a:pt x="2161" y="3374"/>
                  </a:cubicBezTo>
                  <a:cubicBezTo>
                    <a:pt x="2036" y="3144"/>
                    <a:pt x="1913" y="2912"/>
                    <a:pt x="1794" y="2678"/>
                  </a:cubicBezTo>
                  <a:cubicBezTo>
                    <a:pt x="1802" y="2674"/>
                    <a:pt x="1810" y="2668"/>
                    <a:pt x="1815" y="2659"/>
                  </a:cubicBezTo>
                  <a:cubicBezTo>
                    <a:pt x="1910" y="2494"/>
                    <a:pt x="1904" y="2308"/>
                    <a:pt x="1866" y="2127"/>
                  </a:cubicBezTo>
                  <a:cubicBezTo>
                    <a:pt x="1823" y="1929"/>
                    <a:pt x="1761" y="1732"/>
                    <a:pt x="1698" y="1540"/>
                  </a:cubicBezTo>
                  <a:cubicBezTo>
                    <a:pt x="1564" y="1136"/>
                    <a:pt x="1401" y="743"/>
                    <a:pt x="1209" y="362"/>
                  </a:cubicBezTo>
                  <a:cubicBezTo>
                    <a:pt x="1148" y="239"/>
                    <a:pt x="1067" y="0"/>
                    <a:pt x="897" y="0"/>
                  </a:cubicBezTo>
                  <a:close/>
                </a:path>
              </a:pathLst>
            </a:custGeom>
            <a:solidFill>
              <a:schemeClr val="accent4"/>
            </a:solidFill>
            <a:ln w="1143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28575" dir="2400000" algn="bl" rotWithShape="0">
                <a:schemeClr val="dk1">
                  <a:alpha val="6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42" name="Google Shape;842;p48"/>
            <p:cNvGrpSpPr/>
            <p:nvPr/>
          </p:nvGrpSpPr>
          <p:grpSpPr>
            <a:xfrm>
              <a:off x="5990320" y="2901799"/>
              <a:ext cx="734526" cy="1073827"/>
              <a:chOff x="2018800" y="2222300"/>
              <a:chExt cx="136600" cy="199700"/>
            </a:xfrm>
          </p:grpSpPr>
          <p:sp>
            <p:nvSpPr>
              <p:cNvPr id="843" name="Google Shape;843;p48"/>
              <p:cNvSpPr/>
              <p:nvPr/>
            </p:nvSpPr>
            <p:spPr>
              <a:xfrm>
                <a:off x="2035700" y="2222300"/>
                <a:ext cx="30875" cy="67275"/>
              </a:xfrm>
              <a:custGeom>
                <a:avLst/>
                <a:gdLst/>
                <a:ahLst/>
                <a:cxnLst/>
                <a:rect l="l" t="t" r="r" b="b"/>
                <a:pathLst>
                  <a:path w="1235" h="2691" extrusionOk="0">
                    <a:moveTo>
                      <a:pt x="224" y="0"/>
                    </a:moveTo>
                    <a:cubicBezTo>
                      <a:pt x="216" y="0"/>
                      <a:pt x="208" y="1"/>
                      <a:pt x="200" y="2"/>
                    </a:cubicBezTo>
                    <a:cubicBezTo>
                      <a:pt x="0" y="26"/>
                      <a:pt x="64" y="324"/>
                      <a:pt x="76" y="455"/>
                    </a:cubicBezTo>
                    <a:cubicBezTo>
                      <a:pt x="113" y="855"/>
                      <a:pt x="200" y="1252"/>
                      <a:pt x="335" y="1629"/>
                    </a:cubicBezTo>
                    <a:cubicBezTo>
                      <a:pt x="474" y="2023"/>
                      <a:pt x="657" y="2495"/>
                      <a:pt x="1058" y="2686"/>
                    </a:cubicBezTo>
                    <a:cubicBezTo>
                      <a:pt x="1065" y="2689"/>
                      <a:pt x="1072" y="2691"/>
                      <a:pt x="1078" y="2691"/>
                    </a:cubicBezTo>
                    <a:cubicBezTo>
                      <a:pt x="1089" y="2691"/>
                      <a:pt x="1098" y="2687"/>
                      <a:pt x="1106" y="2681"/>
                    </a:cubicBezTo>
                    <a:cubicBezTo>
                      <a:pt x="1118" y="2679"/>
                      <a:pt x="1131" y="2673"/>
                      <a:pt x="1141" y="2657"/>
                    </a:cubicBezTo>
                    <a:cubicBezTo>
                      <a:pt x="1234" y="2494"/>
                      <a:pt x="1228" y="2308"/>
                      <a:pt x="1190" y="2127"/>
                    </a:cubicBezTo>
                    <a:cubicBezTo>
                      <a:pt x="1148" y="1929"/>
                      <a:pt x="1085" y="1732"/>
                      <a:pt x="1022" y="1540"/>
                    </a:cubicBezTo>
                    <a:cubicBezTo>
                      <a:pt x="890" y="1136"/>
                      <a:pt x="727" y="741"/>
                      <a:pt x="535" y="362"/>
                    </a:cubicBezTo>
                    <a:cubicBezTo>
                      <a:pt x="472" y="239"/>
                      <a:pt x="391" y="0"/>
                      <a:pt x="22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" name="Google Shape;844;p48"/>
              <p:cNvSpPr/>
              <p:nvPr/>
            </p:nvSpPr>
            <p:spPr>
              <a:xfrm>
                <a:off x="2051600" y="2334300"/>
                <a:ext cx="89825" cy="65725"/>
              </a:xfrm>
              <a:custGeom>
                <a:avLst/>
                <a:gdLst/>
                <a:ahLst/>
                <a:cxnLst/>
                <a:rect l="l" t="t" r="r" b="b"/>
                <a:pathLst>
                  <a:path w="3593" h="2629" extrusionOk="0">
                    <a:moveTo>
                      <a:pt x="3051" y="0"/>
                    </a:moveTo>
                    <a:cubicBezTo>
                      <a:pt x="3043" y="0"/>
                      <a:pt x="3034" y="3"/>
                      <a:pt x="3027" y="8"/>
                    </a:cubicBezTo>
                    <a:cubicBezTo>
                      <a:pt x="3009" y="9"/>
                      <a:pt x="2993" y="19"/>
                      <a:pt x="2984" y="38"/>
                    </a:cubicBezTo>
                    <a:cubicBezTo>
                      <a:pt x="2958" y="87"/>
                      <a:pt x="2936" y="138"/>
                      <a:pt x="2914" y="188"/>
                    </a:cubicBezTo>
                    <a:cubicBezTo>
                      <a:pt x="2890" y="215"/>
                      <a:pt x="2874" y="250"/>
                      <a:pt x="2874" y="290"/>
                    </a:cubicBezTo>
                    <a:cubicBezTo>
                      <a:pt x="2679" y="834"/>
                      <a:pt x="2687" y="1446"/>
                      <a:pt x="2892" y="1987"/>
                    </a:cubicBezTo>
                    <a:cubicBezTo>
                      <a:pt x="2914" y="2047"/>
                      <a:pt x="2941" y="2105"/>
                      <a:pt x="2968" y="2163"/>
                    </a:cubicBezTo>
                    <a:cubicBezTo>
                      <a:pt x="2364" y="1586"/>
                      <a:pt x="1588" y="1194"/>
                      <a:pt x="763" y="1050"/>
                    </a:cubicBezTo>
                    <a:cubicBezTo>
                      <a:pt x="644" y="1029"/>
                      <a:pt x="524" y="1013"/>
                      <a:pt x="401" y="1004"/>
                    </a:cubicBezTo>
                    <a:cubicBezTo>
                      <a:pt x="341" y="997"/>
                      <a:pt x="281" y="994"/>
                      <a:pt x="221" y="993"/>
                    </a:cubicBezTo>
                    <a:cubicBezTo>
                      <a:pt x="206" y="992"/>
                      <a:pt x="191" y="991"/>
                      <a:pt x="175" y="991"/>
                    </a:cubicBezTo>
                    <a:cubicBezTo>
                      <a:pt x="145" y="991"/>
                      <a:pt x="115" y="994"/>
                      <a:pt x="87" y="1007"/>
                    </a:cubicBezTo>
                    <a:cubicBezTo>
                      <a:pt x="2" y="1045"/>
                      <a:pt x="0" y="1142"/>
                      <a:pt x="43" y="1213"/>
                    </a:cubicBezTo>
                    <a:cubicBezTo>
                      <a:pt x="103" y="1311"/>
                      <a:pt x="216" y="1386"/>
                      <a:pt x="302" y="1459"/>
                    </a:cubicBezTo>
                    <a:cubicBezTo>
                      <a:pt x="701" y="1803"/>
                      <a:pt x="1133" y="2120"/>
                      <a:pt x="1615" y="2339"/>
                    </a:cubicBezTo>
                    <a:cubicBezTo>
                      <a:pt x="2011" y="2518"/>
                      <a:pt x="2442" y="2629"/>
                      <a:pt x="2877" y="2629"/>
                    </a:cubicBezTo>
                    <a:cubicBezTo>
                      <a:pt x="2977" y="2629"/>
                      <a:pt x="3077" y="2623"/>
                      <a:pt x="3177" y="2611"/>
                    </a:cubicBezTo>
                    <a:cubicBezTo>
                      <a:pt x="3203" y="2609"/>
                      <a:pt x="3215" y="2591"/>
                      <a:pt x="3219" y="2572"/>
                    </a:cubicBezTo>
                    <a:cubicBezTo>
                      <a:pt x="3238" y="2572"/>
                      <a:pt x="3255" y="2563"/>
                      <a:pt x="3265" y="2544"/>
                    </a:cubicBezTo>
                    <a:cubicBezTo>
                      <a:pt x="3568" y="1922"/>
                      <a:pt x="3593" y="1183"/>
                      <a:pt x="3353" y="537"/>
                    </a:cubicBezTo>
                    <a:cubicBezTo>
                      <a:pt x="3285" y="355"/>
                      <a:pt x="3196" y="182"/>
                      <a:pt x="3088" y="22"/>
                    </a:cubicBezTo>
                    <a:cubicBezTo>
                      <a:pt x="3078" y="7"/>
                      <a:pt x="3065" y="0"/>
                      <a:pt x="305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" name="Google Shape;845;p48"/>
              <p:cNvSpPr/>
              <p:nvPr/>
            </p:nvSpPr>
            <p:spPr>
              <a:xfrm>
                <a:off x="2034025" y="2290725"/>
                <a:ext cx="78350" cy="65675"/>
              </a:xfrm>
              <a:custGeom>
                <a:avLst/>
                <a:gdLst/>
                <a:ahLst/>
                <a:cxnLst/>
                <a:rect l="l" t="t" r="r" b="b"/>
                <a:pathLst>
                  <a:path w="3134" h="2627" extrusionOk="0">
                    <a:moveTo>
                      <a:pt x="2676" y="1"/>
                    </a:moveTo>
                    <a:cubicBezTo>
                      <a:pt x="2552" y="1"/>
                      <a:pt x="2508" y="246"/>
                      <a:pt x="2483" y="336"/>
                    </a:cubicBezTo>
                    <a:cubicBezTo>
                      <a:pt x="2388" y="680"/>
                      <a:pt x="2350" y="1035"/>
                      <a:pt x="2367" y="1390"/>
                    </a:cubicBezTo>
                    <a:cubicBezTo>
                      <a:pt x="2383" y="1727"/>
                      <a:pt x="2453" y="2060"/>
                      <a:pt x="2569" y="2376"/>
                    </a:cubicBezTo>
                    <a:lnTo>
                      <a:pt x="2567" y="2374"/>
                    </a:lnTo>
                    <a:cubicBezTo>
                      <a:pt x="2556" y="2349"/>
                      <a:pt x="2540" y="2325"/>
                      <a:pt x="2515" y="2307"/>
                    </a:cubicBezTo>
                    <a:cubicBezTo>
                      <a:pt x="2491" y="2291"/>
                      <a:pt x="2467" y="2277"/>
                      <a:pt x="2443" y="2263"/>
                    </a:cubicBezTo>
                    <a:cubicBezTo>
                      <a:pt x="1864" y="1747"/>
                      <a:pt x="1187" y="1346"/>
                      <a:pt x="451" y="1099"/>
                    </a:cubicBezTo>
                    <a:cubicBezTo>
                      <a:pt x="390" y="1078"/>
                      <a:pt x="248" y="1014"/>
                      <a:pt x="142" y="1014"/>
                    </a:cubicBezTo>
                    <a:cubicBezTo>
                      <a:pt x="76" y="1014"/>
                      <a:pt x="23" y="1039"/>
                      <a:pt x="13" y="1114"/>
                    </a:cubicBezTo>
                    <a:cubicBezTo>
                      <a:pt x="0" y="1199"/>
                      <a:pt x="73" y="1265"/>
                      <a:pt x="126" y="1319"/>
                    </a:cubicBezTo>
                    <a:cubicBezTo>
                      <a:pt x="202" y="1397"/>
                      <a:pt x="278" y="1475"/>
                      <a:pt x="356" y="1551"/>
                    </a:cubicBezTo>
                    <a:cubicBezTo>
                      <a:pt x="657" y="1849"/>
                      <a:pt x="978" y="2133"/>
                      <a:pt x="1352" y="2336"/>
                    </a:cubicBezTo>
                    <a:cubicBezTo>
                      <a:pt x="1662" y="2503"/>
                      <a:pt x="2010" y="2610"/>
                      <a:pt x="2362" y="2610"/>
                    </a:cubicBezTo>
                    <a:cubicBezTo>
                      <a:pt x="2438" y="2610"/>
                      <a:pt x="2514" y="2605"/>
                      <a:pt x="2591" y="2594"/>
                    </a:cubicBezTo>
                    <a:cubicBezTo>
                      <a:pt x="2624" y="2591"/>
                      <a:pt x="2637" y="2563"/>
                      <a:pt x="2632" y="2537"/>
                    </a:cubicBezTo>
                    <a:lnTo>
                      <a:pt x="2632" y="2537"/>
                    </a:lnTo>
                    <a:cubicBezTo>
                      <a:pt x="2637" y="2548"/>
                      <a:pt x="2641" y="2560"/>
                      <a:pt x="2646" y="2571"/>
                    </a:cubicBezTo>
                    <a:cubicBezTo>
                      <a:pt x="2654" y="2588"/>
                      <a:pt x="2668" y="2598"/>
                      <a:pt x="2683" y="2599"/>
                    </a:cubicBezTo>
                    <a:cubicBezTo>
                      <a:pt x="2692" y="2616"/>
                      <a:pt x="2712" y="2627"/>
                      <a:pt x="2732" y="2627"/>
                    </a:cubicBezTo>
                    <a:cubicBezTo>
                      <a:pt x="2751" y="2627"/>
                      <a:pt x="2769" y="2617"/>
                      <a:pt x="2779" y="2594"/>
                    </a:cubicBezTo>
                    <a:cubicBezTo>
                      <a:pt x="3075" y="1930"/>
                      <a:pt x="3133" y="1164"/>
                      <a:pt x="2940" y="463"/>
                    </a:cubicBezTo>
                    <a:cubicBezTo>
                      <a:pt x="2917" y="380"/>
                      <a:pt x="2892" y="298"/>
                      <a:pt x="2862" y="217"/>
                    </a:cubicBezTo>
                    <a:cubicBezTo>
                      <a:pt x="2835" y="145"/>
                      <a:pt x="2808" y="56"/>
                      <a:pt x="2737" y="18"/>
                    </a:cubicBezTo>
                    <a:cubicBezTo>
                      <a:pt x="2715" y="6"/>
                      <a:pt x="2694" y="1"/>
                      <a:pt x="267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" name="Google Shape;846;p48"/>
              <p:cNvSpPr/>
              <p:nvPr/>
            </p:nvSpPr>
            <p:spPr>
              <a:xfrm>
                <a:off x="2018800" y="2256725"/>
                <a:ext cx="71675" cy="64925"/>
              </a:xfrm>
              <a:custGeom>
                <a:avLst/>
                <a:gdLst/>
                <a:ahLst/>
                <a:cxnLst/>
                <a:rect l="l" t="t" r="r" b="b"/>
                <a:pathLst>
                  <a:path w="2867" h="2597" extrusionOk="0">
                    <a:moveTo>
                      <a:pt x="2382" y="0"/>
                    </a:moveTo>
                    <a:cubicBezTo>
                      <a:pt x="2369" y="0"/>
                      <a:pt x="2356" y="2"/>
                      <a:pt x="2343" y="6"/>
                    </a:cubicBezTo>
                    <a:lnTo>
                      <a:pt x="2345" y="6"/>
                    </a:lnTo>
                    <a:cubicBezTo>
                      <a:pt x="2270" y="30"/>
                      <a:pt x="2242" y="111"/>
                      <a:pt x="2216" y="178"/>
                    </a:cubicBezTo>
                    <a:cubicBezTo>
                      <a:pt x="2186" y="259"/>
                      <a:pt x="2161" y="341"/>
                      <a:pt x="2139" y="425"/>
                    </a:cubicBezTo>
                    <a:cubicBezTo>
                      <a:pt x="2050" y="758"/>
                      <a:pt x="2023" y="1104"/>
                      <a:pt x="2054" y="1445"/>
                    </a:cubicBezTo>
                    <a:cubicBezTo>
                      <a:pt x="2078" y="1696"/>
                      <a:pt x="2134" y="1943"/>
                      <a:pt x="2221" y="2179"/>
                    </a:cubicBezTo>
                    <a:cubicBezTo>
                      <a:pt x="1948" y="1927"/>
                      <a:pt x="1656" y="1692"/>
                      <a:pt x="1349" y="1482"/>
                    </a:cubicBezTo>
                    <a:cubicBezTo>
                      <a:pt x="1177" y="1364"/>
                      <a:pt x="1001" y="1255"/>
                      <a:pt x="820" y="1152"/>
                    </a:cubicBezTo>
                    <a:cubicBezTo>
                      <a:pt x="644" y="1052"/>
                      <a:pt x="462" y="945"/>
                      <a:pt x="273" y="871"/>
                    </a:cubicBezTo>
                    <a:cubicBezTo>
                      <a:pt x="247" y="861"/>
                      <a:pt x="221" y="856"/>
                      <a:pt x="196" y="856"/>
                    </a:cubicBezTo>
                    <a:cubicBezTo>
                      <a:pt x="84" y="856"/>
                      <a:pt x="1" y="953"/>
                      <a:pt x="75" y="1075"/>
                    </a:cubicBezTo>
                    <a:cubicBezTo>
                      <a:pt x="170" y="1236"/>
                      <a:pt x="289" y="1386"/>
                      <a:pt x="414" y="1524"/>
                    </a:cubicBezTo>
                    <a:cubicBezTo>
                      <a:pt x="665" y="1800"/>
                      <a:pt x="966" y="2034"/>
                      <a:pt x="1296" y="2210"/>
                    </a:cubicBezTo>
                    <a:cubicBezTo>
                      <a:pt x="1479" y="2305"/>
                      <a:pt x="1669" y="2386"/>
                      <a:pt x="1866" y="2444"/>
                    </a:cubicBezTo>
                    <a:cubicBezTo>
                      <a:pt x="1946" y="2469"/>
                      <a:pt x="2038" y="2493"/>
                      <a:pt x="2125" y="2493"/>
                    </a:cubicBezTo>
                    <a:cubicBezTo>
                      <a:pt x="2198" y="2493"/>
                      <a:pt x="2268" y="2476"/>
                      <a:pt x="2327" y="2428"/>
                    </a:cubicBezTo>
                    <a:cubicBezTo>
                      <a:pt x="2348" y="2471"/>
                      <a:pt x="2370" y="2516"/>
                      <a:pt x="2394" y="2559"/>
                    </a:cubicBezTo>
                    <a:cubicBezTo>
                      <a:pt x="2403" y="2577"/>
                      <a:pt x="2420" y="2585"/>
                      <a:pt x="2437" y="2585"/>
                    </a:cubicBezTo>
                    <a:cubicBezTo>
                      <a:pt x="2443" y="2585"/>
                      <a:pt x="2448" y="2584"/>
                      <a:pt x="2454" y="2582"/>
                    </a:cubicBezTo>
                    <a:cubicBezTo>
                      <a:pt x="2465" y="2591"/>
                      <a:pt x="2478" y="2597"/>
                      <a:pt x="2491" y="2597"/>
                    </a:cubicBezTo>
                    <a:cubicBezTo>
                      <a:pt x="2506" y="2597"/>
                      <a:pt x="2521" y="2590"/>
                      <a:pt x="2532" y="2573"/>
                    </a:cubicBezTo>
                    <a:cubicBezTo>
                      <a:pt x="2764" y="2230"/>
                      <a:pt x="2805" y="1811"/>
                      <a:pt x="2822" y="1409"/>
                    </a:cubicBezTo>
                    <a:cubicBezTo>
                      <a:pt x="2840" y="1039"/>
                      <a:pt x="2867" y="642"/>
                      <a:pt x="2689" y="303"/>
                    </a:cubicBezTo>
                    <a:cubicBezTo>
                      <a:pt x="2637" y="206"/>
                      <a:pt x="2517" y="0"/>
                      <a:pt x="238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" name="Google Shape;847;p48"/>
              <p:cNvSpPr/>
              <p:nvPr/>
            </p:nvSpPr>
            <p:spPr>
              <a:xfrm>
                <a:off x="2060300" y="2287650"/>
                <a:ext cx="95100" cy="134350"/>
              </a:xfrm>
              <a:custGeom>
                <a:avLst/>
                <a:gdLst/>
                <a:ahLst/>
                <a:cxnLst/>
                <a:rect l="l" t="t" r="r" b="b"/>
                <a:pathLst>
                  <a:path w="3804" h="5374" extrusionOk="0">
                    <a:moveTo>
                      <a:pt x="71" y="0"/>
                    </a:moveTo>
                    <a:cubicBezTo>
                      <a:pt x="36" y="0"/>
                      <a:pt x="1" y="33"/>
                      <a:pt x="22" y="73"/>
                    </a:cubicBezTo>
                    <a:cubicBezTo>
                      <a:pt x="394" y="820"/>
                      <a:pt x="810" y="1545"/>
                      <a:pt x="1264" y="2248"/>
                    </a:cubicBezTo>
                    <a:cubicBezTo>
                      <a:pt x="1722" y="2954"/>
                      <a:pt x="2219" y="3636"/>
                      <a:pt x="2753" y="4288"/>
                    </a:cubicBezTo>
                    <a:cubicBezTo>
                      <a:pt x="3053" y="4653"/>
                      <a:pt x="3364" y="5009"/>
                      <a:pt x="3686" y="5355"/>
                    </a:cubicBezTo>
                    <a:cubicBezTo>
                      <a:pt x="3698" y="5368"/>
                      <a:pt x="3712" y="5373"/>
                      <a:pt x="3726" y="5373"/>
                    </a:cubicBezTo>
                    <a:cubicBezTo>
                      <a:pt x="3767" y="5373"/>
                      <a:pt x="3804" y="5327"/>
                      <a:pt x="3768" y="5289"/>
                    </a:cubicBezTo>
                    <a:cubicBezTo>
                      <a:pt x="3200" y="4678"/>
                      <a:pt x="2666" y="4036"/>
                      <a:pt x="2168" y="3366"/>
                    </a:cubicBezTo>
                    <a:cubicBezTo>
                      <a:pt x="1670" y="2694"/>
                      <a:pt x="1207" y="1993"/>
                      <a:pt x="786" y="1268"/>
                    </a:cubicBezTo>
                    <a:cubicBezTo>
                      <a:pt x="550" y="863"/>
                      <a:pt x="328" y="449"/>
                      <a:pt x="118" y="30"/>
                    </a:cubicBezTo>
                    <a:cubicBezTo>
                      <a:pt x="108" y="9"/>
                      <a:pt x="90" y="0"/>
                      <a:pt x="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" name="Google Shape;1760;p49">
            <a:extLst>
              <a:ext uri="{FF2B5EF4-FFF2-40B4-BE49-F238E27FC236}">
                <a16:creationId xmlns:a16="http://schemas.microsoft.com/office/drawing/2014/main" id="{BC5798E1-61FB-FF75-3BEA-CC8617DA6BF6}"/>
              </a:ext>
            </a:extLst>
          </p:cNvPr>
          <p:cNvGrpSpPr/>
          <p:nvPr/>
        </p:nvGrpSpPr>
        <p:grpSpPr>
          <a:xfrm>
            <a:off x="5707381" y="977712"/>
            <a:ext cx="3359630" cy="3938576"/>
            <a:chOff x="4808648" y="814984"/>
            <a:chExt cx="3620242" cy="3793507"/>
          </a:xfrm>
        </p:grpSpPr>
        <p:sp>
          <p:nvSpPr>
            <p:cNvPr id="3" name="Google Shape;1761;p49">
              <a:extLst>
                <a:ext uri="{FF2B5EF4-FFF2-40B4-BE49-F238E27FC236}">
                  <a16:creationId xmlns:a16="http://schemas.microsoft.com/office/drawing/2014/main" id="{FBE83C27-A773-6A84-DE35-C4E146039149}"/>
                </a:ext>
              </a:extLst>
            </p:cNvPr>
            <p:cNvSpPr/>
            <p:nvPr/>
          </p:nvSpPr>
          <p:spPr>
            <a:xfrm>
              <a:off x="4808648" y="2760265"/>
              <a:ext cx="3620242" cy="1848226"/>
            </a:xfrm>
            <a:custGeom>
              <a:avLst/>
              <a:gdLst/>
              <a:ahLst/>
              <a:cxnLst/>
              <a:rect l="l" t="t" r="r" b="b"/>
              <a:pathLst>
                <a:path w="183932" h="93902" extrusionOk="0">
                  <a:moveTo>
                    <a:pt x="91966" y="1"/>
                  </a:moveTo>
                  <a:cubicBezTo>
                    <a:pt x="41197" y="1"/>
                    <a:pt x="0" y="21016"/>
                    <a:pt x="0" y="46968"/>
                  </a:cubicBezTo>
                  <a:cubicBezTo>
                    <a:pt x="0" y="72886"/>
                    <a:pt x="41197" y="93901"/>
                    <a:pt x="91966" y="93901"/>
                  </a:cubicBezTo>
                  <a:cubicBezTo>
                    <a:pt x="142736" y="93901"/>
                    <a:pt x="183932" y="72886"/>
                    <a:pt x="183932" y="46968"/>
                  </a:cubicBezTo>
                  <a:cubicBezTo>
                    <a:pt x="183932" y="21016"/>
                    <a:pt x="142736" y="1"/>
                    <a:pt x="919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762;p49">
              <a:extLst>
                <a:ext uri="{FF2B5EF4-FFF2-40B4-BE49-F238E27FC236}">
                  <a16:creationId xmlns:a16="http://schemas.microsoft.com/office/drawing/2014/main" id="{2EE89FEF-53D3-667E-7230-EF601A19E606}"/>
                </a:ext>
              </a:extLst>
            </p:cNvPr>
            <p:cNvSpPr/>
            <p:nvPr/>
          </p:nvSpPr>
          <p:spPr>
            <a:xfrm>
              <a:off x="4955067" y="2978249"/>
              <a:ext cx="2313048" cy="1328234"/>
            </a:xfrm>
            <a:custGeom>
              <a:avLst/>
              <a:gdLst/>
              <a:ahLst/>
              <a:cxnLst/>
              <a:rect l="l" t="t" r="r" b="b"/>
              <a:pathLst>
                <a:path w="117518" h="67483" extrusionOk="0">
                  <a:moveTo>
                    <a:pt x="74553" y="1"/>
                  </a:moveTo>
                  <a:cubicBezTo>
                    <a:pt x="73703" y="1"/>
                    <a:pt x="72852" y="201"/>
                    <a:pt x="72085" y="601"/>
                  </a:cubicBezTo>
                  <a:lnTo>
                    <a:pt x="1368" y="41430"/>
                  </a:lnTo>
                  <a:cubicBezTo>
                    <a:pt x="0" y="42231"/>
                    <a:pt x="0" y="43498"/>
                    <a:pt x="1368" y="44299"/>
                  </a:cubicBezTo>
                  <a:lnTo>
                    <a:pt x="40496" y="66882"/>
                  </a:lnTo>
                  <a:cubicBezTo>
                    <a:pt x="41263" y="67282"/>
                    <a:pt x="42113" y="67482"/>
                    <a:pt x="42964" y="67482"/>
                  </a:cubicBezTo>
                  <a:cubicBezTo>
                    <a:pt x="43815" y="67482"/>
                    <a:pt x="44665" y="67282"/>
                    <a:pt x="45433" y="66882"/>
                  </a:cubicBezTo>
                  <a:lnTo>
                    <a:pt x="116150" y="26053"/>
                  </a:lnTo>
                  <a:cubicBezTo>
                    <a:pt x="117517" y="25285"/>
                    <a:pt x="117517" y="23984"/>
                    <a:pt x="116150" y="23184"/>
                  </a:cubicBezTo>
                  <a:lnTo>
                    <a:pt x="77022" y="601"/>
                  </a:lnTo>
                  <a:cubicBezTo>
                    <a:pt x="76255" y="201"/>
                    <a:pt x="75404" y="1"/>
                    <a:pt x="74553" y="1"/>
                  </a:cubicBezTo>
                  <a:close/>
                </a:path>
              </a:pathLst>
            </a:custGeom>
            <a:solidFill>
              <a:srgbClr val="00000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763;p49">
              <a:extLst>
                <a:ext uri="{FF2B5EF4-FFF2-40B4-BE49-F238E27FC236}">
                  <a16:creationId xmlns:a16="http://schemas.microsoft.com/office/drawing/2014/main" id="{E47A1A62-16FF-9FAB-A67D-5D02ABFBD619}"/>
                </a:ext>
              </a:extLst>
            </p:cNvPr>
            <p:cNvSpPr/>
            <p:nvPr/>
          </p:nvSpPr>
          <p:spPr>
            <a:xfrm>
              <a:off x="6933907" y="3536596"/>
              <a:ext cx="1061654" cy="612578"/>
            </a:xfrm>
            <a:custGeom>
              <a:avLst/>
              <a:gdLst/>
              <a:ahLst/>
              <a:cxnLst/>
              <a:rect l="l" t="t" r="r" b="b"/>
              <a:pathLst>
                <a:path w="53939" h="31123" extrusionOk="0">
                  <a:moveTo>
                    <a:pt x="26953" y="0"/>
                  </a:moveTo>
                  <a:cubicBezTo>
                    <a:pt x="12076" y="0"/>
                    <a:pt x="0" y="6972"/>
                    <a:pt x="0" y="15545"/>
                  </a:cubicBezTo>
                  <a:cubicBezTo>
                    <a:pt x="0" y="24151"/>
                    <a:pt x="12076" y="31123"/>
                    <a:pt x="26953" y="31123"/>
                  </a:cubicBezTo>
                  <a:cubicBezTo>
                    <a:pt x="41864" y="31123"/>
                    <a:pt x="53939" y="24151"/>
                    <a:pt x="53939" y="15545"/>
                  </a:cubicBezTo>
                  <a:cubicBezTo>
                    <a:pt x="53939" y="6972"/>
                    <a:pt x="41864" y="0"/>
                    <a:pt x="26953" y="0"/>
                  </a:cubicBezTo>
                  <a:close/>
                </a:path>
              </a:pathLst>
            </a:custGeom>
            <a:solidFill>
              <a:srgbClr val="00000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764;p49">
              <a:extLst>
                <a:ext uri="{FF2B5EF4-FFF2-40B4-BE49-F238E27FC236}">
                  <a16:creationId xmlns:a16="http://schemas.microsoft.com/office/drawing/2014/main" id="{2B35D95F-FCB1-40C0-5C5F-814C7B434F74}"/>
                </a:ext>
              </a:extLst>
            </p:cNvPr>
            <p:cNvSpPr/>
            <p:nvPr/>
          </p:nvSpPr>
          <p:spPr>
            <a:xfrm>
              <a:off x="5280123" y="3347807"/>
              <a:ext cx="454941" cy="519441"/>
            </a:xfrm>
            <a:custGeom>
              <a:avLst/>
              <a:gdLst/>
              <a:ahLst/>
              <a:cxnLst/>
              <a:rect l="l" t="t" r="r" b="b"/>
              <a:pathLst>
                <a:path w="23114" h="26391" extrusionOk="0">
                  <a:moveTo>
                    <a:pt x="6588" y="0"/>
                  </a:moveTo>
                  <a:cubicBezTo>
                    <a:pt x="2837" y="0"/>
                    <a:pt x="1" y="3151"/>
                    <a:pt x="3833" y="6276"/>
                  </a:cubicBezTo>
                  <a:cubicBezTo>
                    <a:pt x="8203" y="9812"/>
                    <a:pt x="15741" y="14515"/>
                    <a:pt x="18076" y="25656"/>
                  </a:cubicBezTo>
                  <a:lnTo>
                    <a:pt x="23113" y="26390"/>
                  </a:lnTo>
                  <a:cubicBezTo>
                    <a:pt x="23113" y="26390"/>
                    <a:pt x="22179" y="17217"/>
                    <a:pt x="19477" y="11246"/>
                  </a:cubicBezTo>
                  <a:cubicBezTo>
                    <a:pt x="16809" y="5308"/>
                    <a:pt x="12539" y="1206"/>
                    <a:pt x="8103" y="171"/>
                  </a:cubicBezTo>
                  <a:cubicBezTo>
                    <a:pt x="7591" y="55"/>
                    <a:pt x="7081" y="0"/>
                    <a:pt x="6588" y="0"/>
                  </a:cubicBezTo>
                  <a:close/>
                </a:path>
              </a:pathLst>
            </a:custGeom>
            <a:solidFill>
              <a:srgbClr val="C8D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765;p49">
              <a:extLst>
                <a:ext uri="{FF2B5EF4-FFF2-40B4-BE49-F238E27FC236}">
                  <a16:creationId xmlns:a16="http://schemas.microsoft.com/office/drawing/2014/main" id="{D49391A2-F92B-E4B6-D325-9DBC63A0A34A}"/>
                </a:ext>
              </a:extLst>
            </p:cNvPr>
            <p:cNvSpPr/>
            <p:nvPr/>
          </p:nvSpPr>
          <p:spPr>
            <a:xfrm>
              <a:off x="5280123" y="3347807"/>
              <a:ext cx="454941" cy="519441"/>
            </a:xfrm>
            <a:custGeom>
              <a:avLst/>
              <a:gdLst/>
              <a:ahLst/>
              <a:cxnLst/>
              <a:rect l="l" t="t" r="r" b="b"/>
              <a:pathLst>
                <a:path w="23114" h="26391" extrusionOk="0">
                  <a:moveTo>
                    <a:pt x="6588" y="0"/>
                  </a:moveTo>
                  <a:cubicBezTo>
                    <a:pt x="2837" y="0"/>
                    <a:pt x="1" y="3151"/>
                    <a:pt x="3833" y="6276"/>
                  </a:cubicBezTo>
                  <a:cubicBezTo>
                    <a:pt x="8203" y="9812"/>
                    <a:pt x="15741" y="14515"/>
                    <a:pt x="18076" y="25656"/>
                  </a:cubicBezTo>
                  <a:lnTo>
                    <a:pt x="23113" y="26390"/>
                  </a:lnTo>
                  <a:cubicBezTo>
                    <a:pt x="23113" y="26390"/>
                    <a:pt x="22179" y="17217"/>
                    <a:pt x="19477" y="11246"/>
                  </a:cubicBezTo>
                  <a:cubicBezTo>
                    <a:pt x="16809" y="5308"/>
                    <a:pt x="12539" y="1206"/>
                    <a:pt x="8103" y="171"/>
                  </a:cubicBezTo>
                  <a:cubicBezTo>
                    <a:pt x="7591" y="55"/>
                    <a:pt x="7081" y="0"/>
                    <a:pt x="65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766;p49">
              <a:extLst>
                <a:ext uri="{FF2B5EF4-FFF2-40B4-BE49-F238E27FC236}">
                  <a16:creationId xmlns:a16="http://schemas.microsoft.com/office/drawing/2014/main" id="{9CF67094-50A9-E6DE-A3A8-EEE93FCAAD19}"/>
                </a:ext>
              </a:extLst>
            </p:cNvPr>
            <p:cNvSpPr/>
            <p:nvPr/>
          </p:nvSpPr>
          <p:spPr>
            <a:xfrm>
              <a:off x="5416385" y="3401521"/>
              <a:ext cx="268784" cy="461791"/>
            </a:xfrm>
            <a:custGeom>
              <a:avLst/>
              <a:gdLst/>
              <a:ahLst/>
              <a:cxnLst/>
              <a:rect l="l" t="t" r="r" b="b"/>
              <a:pathLst>
                <a:path w="13656" h="23462" extrusionOk="0">
                  <a:moveTo>
                    <a:pt x="282" y="0"/>
                  </a:moveTo>
                  <a:cubicBezTo>
                    <a:pt x="114" y="0"/>
                    <a:pt x="0" y="226"/>
                    <a:pt x="179" y="345"/>
                  </a:cubicBezTo>
                  <a:cubicBezTo>
                    <a:pt x="4782" y="2746"/>
                    <a:pt x="12588" y="8917"/>
                    <a:pt x="13288" y="23294"/>
                  </a:cubicBezTo>
                  <a:cubicBezTo>
                    <a:pt x="13288" y="23361"/>
                    <a:pt x="13355" y="23461"/>
                    <a:pt x="13455" y="23461"/>
                  </a:cubicBezTo>
                  <a:lnTo>
                    <a:pt x="13488" y="23461"/>
                  </a:lnTo>
                  <a:cubicBezTo>
                    <a:pt x="13589" y="23461"/>
                    <a:pt x="13655" y="23361"/>
                    <a:pt x="13655" y="23261"/>
                  </a:cubicBezTo>
                  <a:cubicBezTo>
                    <a:pt x="12955" y="8717"/>
                    <a:pt x="5016" y="2446"/>
                    <a:pt x="346" y="11"/>
                  </a:cubicBezTo>
                  <a:cubicBezTo>
                    <a:pt x="324" y="4"/>
                    <a:pt x="303" y="0"/>
                    <a:pt x="282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767;p49">
              <a:extLst>
                <a:ext uri="{FF2B5EF4-FFF2-40B4-BE49-F238E27FC236}">
                  <a16:creationId xmlns:a16="http://schemas.microsoft.com/office/drawing/2014/main" id="{F5521487-BEF8-4B78-D647-499F187057AD}"/>
                </a:ext>
              </a:extLst>
            </p:cNvPr>
            <p:cNvSpPr/>
            <p:nvPr/>
          </p:nvSpPr>
          <p:spPr>
            <a:xfrm>
              <a:off x="5347024" y="3661763"/>
              <a:ext cx="440553" cy="448879"/>
            </a:xfrm>
            <a:custGeom>
              <a:avLst/>
              <a:gdLst/>
              <a:ahLst/>
              <a:cxnLst/>
              <a:rect l="l" t="t" r="r" b="b"/>
              <a:pathLst>
                <a:path w="22383" h="22806" extrusionOk="0">
                  <a:moveTo>
                    <a:pt x="3930" y="0"/>
                  </a:moveTo>
                  <a:cubicBezTo>
                    <a:pt x="2817" y="0"/>
                    <a:pt x="1707" y="355"/>
                    <a:pt x="901" y="1233"/>
                  </a:cubicBezTo>
                  <a:cubicBezTo>
                    <a:pt x="667" y="1466"/>
                    <a:pt x="501" y="1766"/>
                    <a:pt x="401" y="2067"/>
                  </a:cubicBezTo>
                  <a:cubicBezTo>
                    <a:pt x="0" y="3367"/>
                    <a:pt x="901" y="4268"/>
                    <a:pt x="1768" y="5002"/>
                  </a:cubicBezTo>
                  <a:cubicBezTo>
                    <a:pt x="2435" y="5569"/>
                    <a:pt x="3169" y="6169"/>
                    <a:pt x="3369" y="7037"/>
                  </a:cubicBezTo>
                  <a:cubicBezTo>
                    <a:pt x="3736" y="8771"/>
                    <a:pt x="1702" y="10372"/>
                    <a:pt x="2135" y="12107"/>
                  </a:cubicBezTo>
                  <a:cubicBezTo>
                    <a:pt x="2369" y="12808"/>
                    <a:pt x="2869" y="13408"/>
                    <a:pt x="3570" y="13708"/>
                  </a:cubicBezTo>
                  <a:cubicBezTo>
                    <a:pt x="4137" y="13975"/>
                    <a:pt x="4704" y="14242"/>
                    <a:pt x="5271" y="14442"/>
                  </a:cubicBezTo>
                  <a:cubicBezTo>
                    <a:pt x="5538" y="14542"/>
                    <a:pt x="5838" y="14609"/>
                    <a:pt x="6138" y="14642"/>
                  </a:cubicBezTo>
                  <a:cubicBezTo>
                    <a:pt x="7005" y="14742"/>
                    <a:pt x="7806" y="15109"/>
                    <a:pt x="8473" y="15710"/>
                  </a:cubicBezTo>
                  <a:cubicBezTo>
                    <a:pt x="9407" y="16710"/>
                    <a:pt x="9307" y="18312"/>
                    <a:pt x="9641" y="19679"/>
                  </a:cubicBezTo>
                  <a:lnTo>
                    <a:pt x="9641" y="19713"/>
                  </a:lnTo>
                  <a:cubicBezTo>
                    <a:pt x="10164" y="21647"/>
                    <a:pt x="11899" y="22805"/>
                    <a:pt x="13701" y="22805"/>
                  </a:cubicBezTo>
                  <a:cubicBezTo>
                    <a:pt x="14540" y="22805"/>
                    <a:pt x="15393" y="22555"/>
                    <a:pt x="16145" y="22014"/>
                  </a:cubicBezTo>
                  <a:lnTo>
                    <a:pt x="20949" y="18578"/>
                  </a:lnTo>
                  <a:cubicBezTo>
                    <a:pt x="22083" y="16911"/>
                    <a:pt x="22383" y="14776"/>
                    <a:pt x="21716" y="12841"/>
                  </a:cubicBezTo>
                  <a:cubicBezTo>
                    <a:pt x="21416" y="11907"/>
                    <a:pt x="20849" y="11073"/>
                    <a:pt x="20081" y="10439"/>
                  </a:cubicBezTo>
                  <a:cubicBezTo>
                    <a:pt x="19181" y="9739"/>
                    <a:pt x="18247" y="9472"/>
                    <a:pt x="17746" y="8304"/>
                  </a:cubicBezTo>
                  <a:cubicBezTo>
                    <a:pt x="17479" y="7537"/>
                    <a:pt x="17279" y="6703"/>
                    <a:pt x="17213" y="5869"/>
                  </a:cubicBezTo>
                  <a:cubicBezTo>
                    <a:pt x="17113" y="5035"/>
                    <a:pt x="16846" y="4235"/>
                    <a:pt x="16412" y="3534"/>
                  </a:cubicBezTo>
                  <a:cubicBezTo>
                    <a:pt x="15678" y="2567"/>
                    <a:pt x="14577" y="1966"/>
                    <a:pt x="13343" y="1866"/>
                  </a:cubicBezTo>
                  <a:cubicBezTo>
                    <a:pt x="13157" y="1844"/>
                    <a:pt x="12970" y="1835"/>
                    <a:pt x="12781" y="1835"/>
                  </a:cubicBezTo>
                  <a:cubicBezTo>
                    <a:pt x="12005" y="1835"/>
                    <a:pt x="11209" y="1989"/>
                    <a:pt x="10439" y="1989"/>
                  </a:cubicBezTo>
                  <a:cubicBezTo>
                    <a:pt x="10018" y="1989"/>
                    <a:pt x="9605" y="1942"/>
                    <a:pt x="9207" y="1800"/>
                  </a:cubicBezTo>
                  <a:cubicBezTo>
                    <a:pt x="7906" y="1299"/>
                    <a:pt x="6672" y="532"/>
                    <a:pt x="5271" y="165"/>
                  </a:cubicBezTo>
                  <a:cubicBezTo>
                    <a:pt x="4837" y="59"/>
                    <a:pt x="4383" y="0"/>
                    <a:pt x="39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768;p49">
              <a:extLst>
                <a:ext uri="{FF2B5EF4-FFF2-40B4-BE49-F238E27FC236}">
                  <a16:creationId xmlns:a16="http://schemas.microsoft.com/office/drawing/2014/main" id="{E6B247AF-1DD7-4370-48C9-672FFBBC0ADF}"/>
                </a:ext>
              </a:extLst>
            </p:cNvPr>
            <p:cNvSpPr/>
            <p:nvPr/>
          </p:nvSpPr>
          <p:spPr>
            <a:xfrm>
              <a:off x="5408079" y="3697014"/>
              <a:ext cx="286931" cy="365878"/>
            </a:xfrm>
            <a:custGeom>
              <a:avLst/>
              <a:gdLst/>
              <a:ahLst/>
              <a:cxnLst/>
              <a:rect l="l" t="t" r="r" b="b"/>
              <a:pathLst>
                <a:path w="14578" h="18589" extrusionOk="0">
                  <a:moveTo>
                    <a:pt x="181" y="0"/>
                  </a:moveTo>
                  <a:cubicBezTo>
                    <a:pt x="101" y="0"/>
                    <a:pt x="28" y="60"/>
                    <a:pt x="1" y="142"/>
                  </a:cubicBezTo>
                  <a:cubicBezTo>
                    <a:pt x="1" y="242"/>
                    <a:pt x="67" y="342"/>
                    <a:pt x="167" y="376"/>
                  </a:cubicBezTo>
                  <a:cubicBezTo>
                    <a:pt x="1969" y="809"/>
                    <a:pt x="7139" y="3011"/>
                    <a:pt x="10641" y="7647"/>
                  </a:cubicBezTo>
                  <a:cubicBezTo>
                    <a:pt x="9509" y="7253"/>
                    <a:pt x="8331" y="7060"/>
                    <a:pt x="7154" y="7060"/>
                  </a:cubicBezTo>
                  <a:cubicBezTo>
                    <a:pt x="5350" y="7060"/>
                    <a:pt x="3551" y="7513"/>
                    <a:pt x="1935" y="8381"/>
                  </a:cubicBezTo>
                  <a:cubicBezTo>
                    <a:pt x="1835" y="8448"/>
                    <a:pt x="1835" y="8581"/>
                    <a:pt x="1869" y="8682"/>
                  </a:cubicBezTo>
                  <a:cubicBezTo>
                    <a:pt x="1902" y="8715"/>
                    <a:pt x="1969" y="8748"/>
                    <a:pt x="2035" y="8748"/>
                  </a:cubicBezTo>
                  <a:cubicBezTo>
                    <a:pt x="2069" y="8748"/>
                    <a:pt x="2135" y="8748"/>
                    <a:pt x="2169" y="8715"/>
                  </a:cubicBezTo>
                  <a:cubicBezTo>
                    <a:pt x="3729" y="7878"/>
                    <a:pt x="5452" y="7453"/>
                    <a:pt x="7183" y="7453"/>
                  </a:cubicBezTo>
                  <a:cubicBezTo>
                    <a:pt x="8487" y="7453"/>
                    <a:pt x="9795" y="7694"/>
                    <a:pt x="11042" y="8181"/>
                  </a:cubicBezTo>
                  <a:cubicBezTo>
                    <a:pt x="13143" y="11150"/>
                    <a:pt x="14177" y="14753"/>
                    <a:pt x="14011" y="18389"/>
                  </a:cubicBezTo>
                  <a:cubicBezTo>
                    <a:pt x="14011" y="18489"/>
                    <a:pt x="14077" y="18589"/>
                    <a:pt x="14177" y="18589"/>
                  </a:cubicBezTo>
                  <a:cubicBezTo>
                    <a:pt x="14311" y="18589"/>
                    <a:pt x="14377" y="18522"/>
                    <a:pt x="14411" y="18389"/>
                  </a:cubicBezTo>
                  <a:cubicBezTo>
                    <a:pt x="14578" y="14686"/>
                    <a:pt x="13510" y="11017"/>
                    <a:pt x="11375" y="7948"/>
                  </a:cubicBezTo>
                  <a:cubicBezTo>
                    <a:pt x="11342" y="7914"/>
                    <a:pt x="11342" y="7881"/>
                    <a:pt x="11309" y="7881"/>
                  </a:cubicBezTo>
                  <a:cubicBezTo>
                    <a:pt x="7739" y="2811"/>
                    <a:pt x="2135" y="409"/>
                    <a:pt x="234" y="9"/>
                  </a:cubicBezTo>
                  <a:cubicBezTo>
                    <a:pt x="216" y="3"/>
                    <a:pt x="199" y="0"/>
                    <a:pt x="1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769;p49">
              <a:extLst>
                <a:ext uri="{FF2B5EF4-FFF2-40B4-BE49-F238E27FC236}">
                  <a16:creationId xmlns:a16="http://schemas.microsoft.com/office/drawing/2014/main" id="{27EF0C8B-5C62-80DB-DABF-CB7847A2FFE8}"/>
                </a:ext>
              </a:extLst>
            </p:cNvPr>
            <p:cNvSpPr/>
            <p:nvPr/>
          </p:nvSpPr>
          <p:spPr>
            <a:xfrm>
              <a:off x="5012185" y="1869691"/>
              <a:ext cx="433999" cy="532116"/>
            </a:xfrm>
            <a:custGeom>
              <a:avLst/>
              <a:gdLst/>
              <a:ahLst/>
              <a:cxnLst/>
              <a:rect l="l" t="t" r="r" b="b"/>
              <a:pathLst>
                <a:path w="22050" h="27035" extrusionOk="0">
                  <a:moveTo>
                    <a:pt x="18556" y="1472"/>
                  </a:moveTo>
                  <a:lnTo>
                    <a:pt x="18580" y="1483"/>
                  </a:lnTo>
                  <a:cubicBezTo>
                    <a:pt x="18572" y="1479"/>
                    <a:pt x="18564" y="1475"/>
                    <a:pt x="18556" y="1472"/>
                  </a:cubicBezTo>
                  <a:close/>
                  <a:moveTo>
                    <a:pt x="11364" y="3113"/>
                  </a:moveTo>
                  <a:lnTo>
                    <a:pt x="11375" y="3118"/>
                  </a:lnTo>
                  <a:cubicBezTo>
                    <a:pt x="11371" y="3116"/>
                    <a:pt x="11368" y="3114"/>
                    <a:pt x="11364" y="3113"/>
                  </a:cubicBezTo>
                  <a:close/>
                  <a:moveTo>
                    <a:pt x="14186" y="1"/>
                  </a:moveTo>
                  <a:cubicBezTo>
                    <a:pt x="13891" y="1"/>
                    <a:pt x="13652" y="160"/>
                    <a:pt x="13510" y="416"/>
                  </a:cubicBezTo>
                  <a:lnTo>
                    <a:pt x="12276" y="3051"/>
                  </a:lnTo>
                  <a:cubicBezTo>
                    <a:pt x="12209" y="3185"/>
                    <a:pt x="12109" y="3318"/>
                    <a:pt x="11975" y="3418"/>
                  </a:cubicBezTo>
                  <a:cubicBezTo>
                    <a:pt x="11909" y="3485"/>
                    <a:pt x="11842" y="3518"/>
                    <a:pt x="11742" y="3585"/>
                  </a:cubicBezTo>
                  <a:lnTo>
                    <a:pt x="12342" y="4952"/>
                  </a:lnTo>
                  <a:cubicBezTo>
                    <a:pt x="12437" y="5165"/>
                    <a:pt x="12632" y="5277"/>
                    <a:pt x="12832" y="5277"/>
                  </a:cubicBezTo>
                  <a:cubicBezTo>
                    <a:pt x="12915" y="5277"/>
                    <a:pt x="12998" y="5258"/>
                    <a:pt x="13076" y="5219"/>
                  </a:cubicBezTo>
                  <a:cubicBezTo>
                    <a:pt x="13410" y="5086"/>
                    <a:pt x="13710" y="4986"/>
                    <a:pt x="14010" y="4886"/>
                  </a:cubicBezTo>
                  <a:cubicBezTo>
                    <a:pt x="14210" y="4819"/>
                    <a:pt x="14344" y="4719"/>
                    <a:pt x="14511" y="4619"/>
                  </a:cubicBezTo>
                  <a:cubicBezTo>
                    <a:pt x="14611" y="4519"/>
                    <a:pt x="14711" y="4385"/>
                    <a:pt x="14777" y="4252"/>
                  </a:cubicBezTo>
                  <a:lnTo>
                    <a:pt x="16012" y="1617"/>
                  </a:lnTo>
                  <a:cubicBezTo>
                    <a:pt x="16164" y="1342"/>
                    <a:pt x="16457" y="1179"/>
                    <a:pt x="16761" y="1179"/>
                  </a:cubicBezTo>
                  <a:cubicBezTo>
                    <a:pt x="16789" y="1179"/>
                    <a:pt x="16817" y="1180"/>
                    <a:pt x="16846" y="1183"/>
                  </a:cubicBezTo>
                  <a:lnTo>
                    <a:pt x="18413" y="1450"/>
                  </a:lnTo>
                  <a:cubicBezTo>
                    <a:pt x="18472" y="1450"/>
                    <a:pt x="18504" y="1450"/>
                    <a:pt x="18556" y="1472"/>
                  </a:cubicBezTo>
                  <a:lnTo>
                    <a:pt x="18556" y="1472"/>
                  </a:lnTo>
                  <a:lnTo>
                    <a:pt x="16078" y="316"/>
                  </a:lnTo>
                  <a:cubicBezTo>
                    <a:pt x="16012" y="282"/>
                    <a:pt x="15945" y="249"/>
                    <a:pt x="15912" y="249"/>
                  </a:cubicBezTo>
                  <a:lnTo>
                    <a:pt x="14344" y="16"/>
                  </a:lnTo>
                  <a:cubicBezTo>
                    <a:pt x="14290" y="6"/>
                    <a:pt x="14237" y="1"/>
                    <a:pt x="14186" y="1"/>
                  </a:cubicBezTo>
                  <a:close/>
                  <a:moveTo>
                    <a:pt x="19306" y="3572"/>
                  </a:moveTo>
                  <a:cubicBezTo>
                    <a:pt x="19227" y="3572"/>
                    <a:pt x="19154" y="3596"/>
                    <a:pt x="19080" y="3652"/>
                  </a:cubicBezTo>
                  <a:lnTo>
                    <a:pt x="18247" y="4219"/>
                  </a:lnTo>
                  <a:lnTo>
                    <a:pt x="18113" y="4719"/>
                  </a:lnTo>
                  <a:cubicBezTo>
                    <a:pt x="18046" y="5053"/>
                    <a:pt x="18146" y="5419"/>
                    <a:pt x="18413" y="5620"/>
                  </a:cubicBezTo>
                  <a:cubicBezTo>
                    <a:pt x="18580" y="5753"/>
                    <a:pt x="18714" y="5886"/>
                    <a:pt x="18880" y="6053"/>
                  </a:cubicBezTo>
                  <a:cubicBezTo>
                    <a:pt x="19005" y="6199"/>
                    <a:pt x="19181" y="6279"/>
                    <a:pt x="19369" y="6279"/>
                  </a:cubicBezTo>
                  <a:cubicBezTo>
                    <a:pt x="19483" y="6279"/>
                    <a:pt x="19601" y="6250"/>
                    <a:pt x="19714" y="6187"/>
                  </a:cubicBezTo>
                  <a:lnTo>
                    <a:pt x="21649" y="4819"/>
                  </a:lnTo>
                  <a:cubicBezTo>
                    <a:pt x="21712" y="4756"/>
                    <a:pt x="21803" y="4732"/>
                    <a:pt x="21894" y="4732"/>
                  </a:cubicBezTo>
                  <a:cubicBezTo>
                    <a:pt x="21947" y="4732"/>
                    <a:pt x="22000" y="4740"/>
                    <a:pt x="22049" y="4752"/>
                  </a:cubicBezTo>
                  <a:lnTo>
                    <a:pt x="19514" y="3618"/>
                  </a:lnTo>
                  <a:cubicBezTo>
                    <a:pt x="19439" y="3588"/>
                    <a:pt x="19371" y="3572"/>
                    <a:pt x="19306" y="3572"/>
                  </a:cubicBezTo>
                  <a:close/>
                  <a:moveTo>
                    <a:pt x="14465" y="8631"/>
                  </a:moveTo>
                  <a:cubicBezTo>
                    <a:pt x="14338" y="8631"/>
                    <a:pt x="14209" y="8639"/>
                    <a:pt x="14077" y="8655"/>
                  </a:cubicBezTo>
                  <a:cubicBezTo>
                    <a:pt x="14244" y="8922"/>
                    <a:pt x="14344" y="9222"/>
                    <a:pt x="14444" y="9522"/>
                  </a:cubicBezTo>
                  <a:cubicBezTo>
                    <a:pt x="15144" y="11957"/>
                    <a:pt x="13777" y="15493"/>
                    <a:pt x="11442" y="17461"/>
                  </a:cubicBezTo>
                  <a:cubicBezTo>
                    <a:pt x="10708" y="18095"/>
                    <a:pt x="9841" y="18495"/>
                    <a:pt x="8907" y="18662"/>
                  </a:cubicBezTo>
                  <a:cubicBezTo>
                    <a:pt x="9395" y="19471"/>
                    <a:pt x="10173" y="19888"/>
                    <a:pt x="11086" y="19888"/>
                  </a:cubicBezTo>
                  <a:cubicBezTo>
                    <a:pt x="11980" y="19888"/>
                    <a:pt x="13003" y="19488"/>
                    <a:pt x="14010" y="18662"/>
                  </a:cubicBezTo>
                  <a:cubicBezTo>
                    <a:pt x="16312" y="16694"/>
                    <a:pt x="17646" y="13158"/>
                    <a:pt x="16979" y="10723"/>
                  </a:cubicBezTo>
                  <a:lnTo>
                    <a:pt x="17012" y="10723"/>
                  </a:lnTo>
                  <a:cubicBezTo>
                    <a:pt x="16620" y="9337"/>
                    <a:pt x="15657" y="8631"/>
                    <a:pt x="14465" y="8631"/>
                  </a:cubicBezTo>
                  <a:close/>
                  <a:moveTo>
                    <a:pt x="8673" y="1884"/>
                  </a:moveTo>
                  <a:cubicBezTo>
                    <a:pt x="8540" y="1884"/>
                    <a:pt x="8473" y="1950"/>
                    <a:pt x="8373" y="2017"/>
                  </a:cubicBezTo>
                  <a:lnTo>
                    <a:pt x="6205" y="3785"/>
                  </a:lnTo>
                  <a:cubicBezTo>
                    <a:pt x="6171" y="3818"/>
                    <a:pt x="6171" y="3852"/>
                    <a:pt x="6138" y="3885"/>
                  </a:cubicBezTo>
                  <a:cubicBezTo>
                    <a:pt x="6105" y="3885"/>
                    <a:pt x="6105" y="3918"/>
                    <a:pt x="6071" y="3952"/>
                  </a:cubicBezTo>
                  <a:cubicBezTo>
                    <a:pt x="6004" y="4052"/>
                    <a:pt x="5938" y="4185"/>
                    <a:pt x="5904" y="4285"/>
                  </a:cubicBezTo>
                  <a:cubicBezTo>
                    <a:pt x="5904" y="4319"/>
                    <a:pt x="5904" y="4352"/>
                    <a:pt x="5904" y="4385"/>
                  </a:cubicBezTo>
                  <a:cubicBezTo>
                    <a:pt x="5871" y="4485"/>
                    <a:pt x="5871" y="4619"/>
                    <a:pt x="5871" y="4719"/>
                  </a:cubicBezTo>
                  <a:lnTo>
                    <a:pt x="6205" y="6754"/>
                  </a:lnTo>
                  <a:cubicBezTo>
                    <a:pt x="6238" y="7121"/>
                    <a:pt x="6138" y="7488"/>
                    <a:pt x="5938" y="7754"/>
                  </a:cubicBezTo>
                  <a:cubicBezTo>
                    <a:pt x="5604" y="8221"/>
                    <a:pt x="5271" y="8655"/>
                    <a:pt x="5004" y="9122"/>
                  </a:cubicBezTo>
                  <a:cubicBezTo>
                    <a:pt x="4870" y="9322"/>
                    <a:pt x="4704" y="9456"/>
                    <a:pt x="4503" y="9522"/>
                  </a:cubicBezTo>
                  <a:cubicBezTo>
                    <a:pt x="4437" y="9556"/>
                    <a:pt x="4370" y="9589"/>
                    <a:pt x="4303" y="9589"/>
                  </a:cubicBezTo>
                  <a:lnTo>
                    <a:pt x="2402" y="9589"/>
                  </a:lnTo>
                  <a:lnTo>
                    <a:pt x="2302" y="9622"/>
                  </a:lnTo>
                  <a:cubicBezTo>
                    <a:pt x="2268" y="9622"/>
                    <a:pt x="2235" y="9656"/>
                    <a:pt x="2202" y="9656"/>
                  </a:cubicBezTo>
                  <a:cubicBezTo>
                    <a:pt x="2102" y="9723"/>
                    <a:pt x="2035" y="9756"/>
                    <a:pt x="2002" y="9789"/>
                  </a:cubicBezTo>
                  <a:cubicBezTo>
                    <a:pt x="1902" y="9889"/>
                    <a:pt x="1835" y="9989"/>
                    <a:pt x="1768" y="10089"/>
                  </a:cubicBezTo>
                  <a:lnTo>
                    <a:pt x="634" y="13058"/>
                  </a:lnTo>
                  <a:cubicBezTo>
                    <a:pt x="534" y="13358"/>
                    <a:pt x="667" y="13659"/>
                    <a:pt x="934" y="13759"/>
                  </a:cubicBezTo>
                  <a:lnTo>
                    <a:pt x="2669" y="14626"/>
                  </a:lnTo>
                  <a:cubicBezTo>
                    <a:pt x="2735" y="14726"/>
                    <a:pt x="2769" y="14860"/>
                    <a:pt x="2735" y="14993"/>
                  </a:cubicBezTo>
                  <a:cubicBezTo>
                    <a:pt x="2669" y="15460"/>
                    <a:pt x="2635" y="15927"/>
                    <a:pt x="2602" y="16394"/>
                  </a:cubicBezTo>
                  <a:cubicBezTo>
                    <a:pt x="2602" y="16761"/>
                    <a:pt x="2435" y="17094"/>
                    <a:pt x="2202" y="17361"/>
                  </a:cubicBezTo>
                  <a:lnTo>
                    <a:pt x="2168" y="17361"/>
                  </a:lnTo>
                  <a:lnTo>
                    <a:pt x="334" y="19229"/>
                  </a:lnTo>
                  <a:cubicBezTo>
                    <a:pt x="300" y="19263"/>
                    <a:pt x="267" y="19296"/>
                    <a:pt x="234" y="19329"/>
                  </a:cubicBezTo>
                  <a:lnTo>
                    <a:pt x="234" y="19363"/>
                  </a:lnTo>
                  <a:cubicBezTo>
                    <a:pt x="200" y="19396"/>
                    <a:pt x="167" y="19429"/>
                    <a:pt x="167" y="19496"/>
                  </a:cubicBezTo>
                  <a:cubicBezTo>
                    <a:pt x="34" y="19696"/>
                    <a:pt x="0" y="19930"/>
                    <a:pt x="67" y="20197"/>
                  </a:cubicBezTo>
                  <a:lnTo>
                    <a:pt x="667" y="22231"/>
                  </a:lnTo>
                  <a:cubicBezTo>
                    <a:pt x="667" y="22365"/>
                    <a:pt x="767" y="22465"/>
                    <a:pt x="867" y="22498"/>
                  </a:cubicBezTo>
                  <a:lnTo>
                    <a:pt x="3403" y="23699"/>
                  </a:lnTo>
                  <a:cubicBezTo>
                    <a:pt x="3303" y="23632"/>
                    <a:pt x="3236" y="23532"/>
                    <a:pt x="3202" y="23432"/>
                  </a:cubicBezTo>
                  <a:lnTo>
                    <a:pt x="2635" y="21364"/>
                  </a:lnTo>
                  <a:cubicBezTo>
                    <a:pt x="2602" y="21231"/>
                    <a:pt x="2602" y="21097"/>
                    <a:pt x="2635" y="20964"/>
                  </a:cubicBezTo>
                  <a:cubicBezTo>
                    <a:pt x="2669" y="20730"/>
                    <a:pt x="2769" y="20564"/>
                    <a:pt x="2902" y="20397"/>
                  </a:cubicBezTo>
                  <a:lnTo>
                    <a:pt x="4770" y="18596"/>
                  </a:lnTo>
                  <a:lnTo>
                    <a:pt x="4770" y="18562"/>
                  </a:lnTo>
                  <a:cubicBezTo>
                    <a:pt x="5004" y="18295"/>
                    <a:pt x="5171" y="17962"/>
                    <a:pt x="5204" y="17595"/>
                  </a:cubicBezTo>
                  <a:cubicBezTo>
                    <a:pt x="5204" y="17128"/>
                    <a:pt x="5237" y="16661"/>
                    <a:pt x="5337" y="16194"/>
                  </a:cubicBezTo>
                  <a:cubicBezTo>
                    <a:pt x="5337" y="15860"/>
                    <a:pt x="5137" y="15560"/>
                    <a:pt x="4837" y="15460"/>
                  </a:cubicBezTo>
                  <a:lnTo>
                    <a:pt x="3603" y="15026"/>
                  </a:lnTo>
                  <a:cubicBezTo>
                    <a:pt x="3269" y="14926"/>
                    <a:pt x="3102" y="14626"/>
                    <a:pt x="3202" y="14292"/>
                  </a:cubicBezTo>
                  <a:lnTo>
                    <a:pt x="4337" y="11324"/>
                  </a:lnTo>
                  <a:cubicBezTo>
                    <a:pt x="4370" y="11224"/>
                    <a:pt x="4437" y="11124"/>
                    <a:pt x="4537" y="11057"/>
                  </a:cubicBezTo>
                  <a:cubicBezTo>
                    <a:pt x="4704" y="10890"/>
                    <a:pt x="4937" y="10823"/>
                    <a:pt x="5137" y="10823"/>
                  </a:cubicBezTo>
                  <a:lnTo>
                    <a:pt x="6638" y="10823"/>
                  </a:lnTo>
                  <a:cubicBezTo>
                    <a:pt x="6772" y="10790"/>
                    <a:pt x="6938" y="10790"/>
                    <a:pt x="7072" y="10723"/>
                  </a:cubicBezTo>
                  <a:cubicBezTo>
                    <a:pt x="7239" y="10623"/>
                    <a:pt x="7405" y="10490"/>
                    <a:pt x="7539" y="10323"/>
                  </a:cubicBezTo>
                  <a:cubicBezTo>
                    <a:pt x="7839" y="9856"/>
                    <a:pt x="8139" y="9389"/>
                    <a:pt x="8506" y="8955"/>
                  </a:cubicBezTo>
                  <a:cubicBezTo>
                    <a:pt x="8706" y="8655"/>
                    <a:pt x="8806" y="8322"/>
                    <a:pt x="8773" y="7955"/>
                  </a:cubicBezTo>
                  <a:lnTo>
                    <a:pt x="8440" y="5920"/>
                  </a:lnTo>
                  <a:cubicBezTo>
                    <a:pt x="8406" y="5786"/>
                    <a:pt x="8406" y="5686"/>
                    <a:pt x="8440" y="5553"/>
                  </a:cubicBezTo>
                  <a:cubicBezTo>
                    <a:pt x="8473" y="5319"/>
                    <a:pt x="8606" y="5119"/>
                    <a:pt x="8773" y="4986"/>
                  </a:cubicBezTo>
                  <a:lnTo>
                    <a:pt x="10941" y="3185"/>
                  </a:lnTo>
                  <a:cubicBezTo>
                    <a:pt x="11006" y="3120"/>
                    <a:pt x="11112" y="3083"/>
                    <a:pt x="11215" y="3083"/>
                  </a:cubicBezTo>
                  <a:cubicBezTo>
                    <a:pt x="11268" y="3083"/>
                    <a:pt x="11319" y="3093"/>
                    <a:pt x="11364" y="3113"/>
                  </a:cubicBezTo>
                  <a:lnTo>
                    <a:pt x="11364" y="3113"/>
                  </a:lnTo>
                  <a:lnTo>
                    <a:pt x="8840" y="1917"/>
                  </a:lnTo>
                  <a:cubicBezTo>
                    <a:pt x="8773" y="1884"/>
                    <a:pt x="8706" y="1884"/>
                    <a:pt x="8673" y="1884"/>
                  </a:cubicBezTo>
                  <a:close/>
                  <a:moveTo>
                    <a:pt x="12686" y="23226"/>
                  </a:moveTo>
                  <a:cubicBezTo>
                    <a:pt x="12594" y="23226"/>
                    <a:pt x="12498" y="23249"/>
                    <a:pt x="12409" y="23299"/>
                  </a:cubicBezTo>
                  <a:cubicBezTo>
                    <a:pt x="12109" y="23399"/>
                    <a:pt x="11809" y="23532"/>
                    <a:pt x="11475" y="23632"/>
                  </a:cubicBezTo>
                  <a:cubicBezTo>
                    <a:pt x="11375" y="23632"/>
                    <a:pt x="11275" y="23699"/>
                    <a:pt x="11208" y="23733"/>
                  </a:cubicBezTo>
                  <a:lnTo>
                    <a:pt x="11275" y="23966"/>
                  </a:lnTo>
                  <a:cubicBezTo>
                    <a:pt x="11308" y="24066"/>
                    <a:pt x="11408" y="24133"/>
                    <a:pt x="11508" y="24200"/>
                  </a:cubicBezTo>
                  <a:lnTo>
                    <a:pt x="13996" y="25345"/>
                  </a:lnTo>
                  <a:lnTo>
                    <a:pt x="13996" y="25345"/>
                  </a:lnTo>
                  <a:cubicBezTo>
                    <a:pt x="13922" y="25301"/>
                    <a:pt x="13871" y="25223"/>
                    <a:pt x="13843" y="25167"/>
                  </a:cubicBezTo>
                  <a:lnTo>
                    <a:pt x="13176" y="23566"/>
                  </a:lnTo>
                  <a:cubicBezTo>
                    <a:pt x="13106" y="23355"/>
                    <a:pt x="12904" y="23226"/>
                    <a:pt x="12686" y="23226"/>
                  </a:cubicBezTo>
                  <a:close/>
                  <a:moveTo>
                    <a:pt x="13996" y="25345"/>
                  </a:moveTo>
                  <a:cubicBezTo>
                    <a:pt x="14011" y="25354"/>
                    <a:pt x="14027" y="25361"/>
                    <a:pt x="14044" y="25367"/>
                  </a:cubicBezTo>
                  <a:lnTo>
                    <a:pt x="13996" y="25345"/>
                  </a:lnTo>
                  <a:close/>
                  <a:moveTo>
                    <a:pt x="6102" y="22239"/>
                  </a:moveTo>
                  <a:cubicBezTo>
                    <a:pt x="5987" y="22239"/>
                    <a:pt x="5872" y="22269"/>
                    <a:pt x="5771" y="22332"/>
                  </a:cubicBezTo>
                  <a:lnTo>
                    <a:pt x="4670" y="23099"/>
                  </a:lnTo>
                  <a:lnTo>
                    <a:pt x="4003" y="25267"/>
                  </a:lnTo>
                  <a:cubicBezTo>
                    <a:pt x="3936" y="25500"/>
                    <a:pt x="4036" y="25734"/>
                    <a:pt x="4270" y="25834"/>
                  </a:cubicBezTo>
                  <a:lnTo>
                    <a:pt x="6806" y="27020"/>
                  </a:lnTo>
                  <a:lnTo>
                    <a:pt x="6806" y="27020"/>
                  </a:lnTo>
                  <a:cubicBezTo>
                    <a:pt x="6596" y="26913"/>
                    <a:pt x="6508" y="26690"/>
                    <a:pt x="6572" y="26468"/>
                  </a:cubicBezTo>
                  <a:lnTo>
                    <a:pt x="7372" y="23799"/>
                  </a:lnTo>
                  <a:cubicBezTo>
                    <a:pt x="7439" y="23432"/>
                    <a:pt x="7305" y="23099"/>
                    <a:pt x="7039" y="22899"/>
                  </a:cubicBezTo>
                  <a:cubicBezTo>
                    <a:pt x="6872" y="22765"/>
                    <a:pt x="6738" y="22632"/>
                    <a:pt x="6605" y="22465"/>
                  </a:cubicBezTo>
                  <a:cubicBezTo>
                    <a:pt x="6480" y="22320"/>
                    <a:pt x="6291" y="22239"/>
                    <a:pt x="6102" y="22239"/>
                  </a:cubicBezTo>
                  <a:close/>
                  <a:moveTo>
                    <a:pt x="6806" y="27020"/>
                  </a:moveTo>
                  <a:cubicBezTo>
                    <a:pt x="6817" y="27025"/>
                    <a:pt x="6827" y="27030"/>
                    <a:pt x="6838" y="27035"/>
                  </a:cubicBezTo>
                  <a:lnTo>
                    <a:pt x="6806" y="27020"/>
                  </a:lnTo>
                  <a:close/>
                </a:path>
              </a:pathLst>
            </a:custGeom>
            <a:solidFill>
              <a:srgbClr val="C8D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770;p49">
              <a:extLst>
                <a:ext uri="{FF2B5EF4-FFF2-40B4-BE49-F238E27FC236}">
                  <a16:creationId xmlns:a16="http://schemas.microsoft.com/office/drawing/2014/main" id="{9C2C08AB-CF03-DC66-B290-970CB3881C38}"/>
                </a:ext>
              </a:extLst>
            </p:cNvPr>
            <p:cNvSpPr/>
            <p:nvPr/>
          </p:nvSpPr>
          <p:spPr>
            <a:xfrm>
              <a:off x="5012185" y="1869691"/>
              <a:ext cx="433999" cy="532116"/>
            </a:xfrm>
            <a:custGeom>
              <a:avLst/>
              <a:gdLst/>
              <a:ahLst/>
              <a:cxnLst/>
              <a:rect l="l" t="t" r="r" b="b"/>
              <a:pathLst>
                <a:path w="22050" h="27035" extrusionOk="0">
                  <a:moveTo>
                    <a:pt x="18556" y="1472"/>
                  </a:moveTo>
                  <a:lnTo>
                    <a:pt x="18580" y="1483"/>
                  </a:lnTo>
                  <a:cubicBezTo>
                    <a:pt x="18572" y="1479"/>
                    <a:pt x="18564" y="1475"/>
                    <a:pt x="18556" y="1472"/>
                  </a:cubicBezTo>
                  <a:close/>
                  <a:moveTo>
                    <a:pt x="11364" y="3113"/>
                  </a:moveTo>
                  <a:lnTo>
                    <a:pt x="11375" y="3118"/>
                  </a:lnTo>
                  <a:cubicBezTo>
                    <a:pt x="11371" y="3116"/>
                    <a:pt x="11368" y="3114"/>
                    <a:pt x="11364" y="3113"/>
                  </a:cubicBezTo>
                  <a:close/>
                  <a:moveTo>
                    <a:pt x="14186" y="1"/>
                  </a:moveTo>
                  <a:cubicBezTo>
                    <a:pt x="13891" y="1"/>
                    <a:pt x="13652" y="160"/>
                    <a:pt x="13510" y="416"/>
                  </a:cubicBezTo>
                  <a:lnTo>
                    <a:pt x="12276" y="3051"/>
                  </a:lnTo>
                  <a:cubicBezTo>
                    <a:pt x="12209" y="3185"/>
                    <a:pt x="12109" y="3318"/>
                    <a:pt x="11975" y="3418"/>
                  </a:cubicBezTo>
                  <a:cubicBezTo>
                    <a:pt x="11909" y="3485"/>
                    <a:pt x="11842" y="3518"/>
                    <a:pt x="11742" y="3585"/>
                  </a:cubicBezTo>
                  <a:lnTo>
                    <a:pt x="12342" y="4952"/>
                  </a:lnTo>
                  <a:cubicBezTo>
                    <a:pt x="12437" y="5165"/>
                    <a:pt x="12632" y="5277"/>
                    <a:pt x="12832" y="5277"/>
                  </a:cubicBezTo>
                  <a:cubicBezTo>
                    <a:pt x="12915" y="5277"/>
                    <a:pt x="12998" y="5258"/>
                    <a:pt x="13076" y="5219"/>
                  </a:cubicBezTo>
                  <a:cubicBezTo>
                    <a:pt x="13410" y="5086"/>
                    <a:pt x="13710" y="4986"/>
                    <a:pt x="14010" y="4886"/>
                  </a:cubicBezTo>
                  <a:cubicBezTo>
                    <a:pt x="14210" y="4819"/>
                    <a:pt x="14344" y="4719"/>
                    <a:pt x="14511" y="4619"/>
                  </a:cubicBezTo>
                  <a:cubicBezTo>
                    <a:pt x="14611" y="4519"/>
                    <a:pt x="14711" y="4385"/>
                    <a:pt x="14777" y="4252"/>
                  </a:cubicBezTo>
                  <a:lnTo>
                    <a:pt x="16012" y="1617"/>
                  </a:lnTo>
                  <a:cubicBezTo>
                    <a:pt x="16164" y="1342"/>
                    <a:pt x="16457" y="1179"/>
                    <a:pt x="16761" y="1179"/>
                  </a:cubicBezTo>
                  <a:cubicBezTo>
                    <a:pt x="16789" y="1179"/>
                    <a:pt x="16817" y="1180"/>
                    <a:pt x="16846" y="1183"/>
                  </a:cubicBezTo>
                  <a:lnTo>
                    <a:pt x="18413" y="1450"/>
                  </a:lnTo>
                  <a:cubicBezTo>
                    <a:pt x="18472" y="1450"/>
                    <a:pt x="18504" y="1450"/>
                    <a:pt x="18556" y="1472"/>
                  </a:cubicBezTo>
                  <a:lnTo>
                    <a:pt x="18556" y="1472"/>
                  </a:lnTo>
                  <a:lnTo>
                    <a:pt x="16078" y="316"/>
                  </a:lnTo>
                  <a:cubicBezTo>
                    <a:pt x="16012" y="282"/>
                    <a:pt x="15945" y="249"/>
                    <a:pt x="15912" y="249"/>
                  </a:cubicBezTo>
                  <a:lnTo>
                    <a:pt x="14344" y="16"/>
                  </a:lnTo>
                  <a:cubicBezTo>
                    <a:pt x="14290" y="6"/>
                    <a:pt x="14237" y="1"/>
                    <a:pt x="14186" y="1"/>
                  </a:cubicBezTo>
                  <a:close/>
                  <a:moveTo>
                    <a:pt x="19306" y="3572"/>
                  </a:moveTo>
                  <a:cubicBezTo>
                    <a:pt x="19227" y="3572"/>
                    <a:pt x="19154" y="3596"/>
                    <a:pt x="19080" y="3652"/>
                  </a:cubicBezTo>
                  <a:lnTo>
                    <a:pt x="18247" y="4219"/>
                  </a:lnTo>
                  <a:lnTo>
                    <a:pt x="18113" y="4719"/>
                  </a:lnTo>
                  <a:cubicBezTo>
                    <a:pt x="18046" y="5053"/>
                    <a:pt x="18146" y="5419"/>
                    <a:pt x="18413" y="5620"/>
                  </a:cubicBezTo>
                  <a:cubicBezTo>
                    <a:pt x="18580" y="5753"/>
                    <a:pt x="18714" y="5886"/>
                    <a:pt x="18880" y="6053"/>
                  </a:cubicBezTo>
                  <a:cubicBezTo>
                    <a:pt x="19005" y="6199"/>
                    <a:pt x="19181" y="6279"/>
                    <a:pt x="19369" y="6279"/>
                  </a:cubicBezTo>
                  <a:cubicBezTo>
                    <a:pt x="19483" y="6279"/>
                    <a:pt x="19601" y="6250"/>
                    <a:pt x="19714" y="6187"/>
                  </a:cubicBezTo>
                  <a:lnTo>
                    <a:pt x="21649" y="4819"/>
                  </a:lnTo>
                  <a:cubicBezTo>
                    <a:pt x="21712" y="4756"/>
                    <a:pt x="21803" y="4732"/>
                    <a:pt x="21894" y="4732"/>
                  </a:cubicBezTo>
                  <a:cubicBezTo>
                    <a:pt x="21947" y="4732"/>
                    <a:pt x="22000" y="4740"/>
                    <a:pt x="22049" y="4752"/>
                  </a:cubicBezTo>
                  <a:lnTo>
                    <a:pt x="19514" y="3618"/>
                  </a:lnTo>
                  <a:cubicBezTo>
                    <a:pt x="19439" y="3588"/>
                    <a:pt x="19371" y="3572"/>
                    <a:pt x="19306" y="3572"/>
                  </a:cubicBezTo>
                  <a:close/>
                  <a:moveTo>
                    <a:pt x="14465" y="8631"/>
                  </a:moveTo>
                  <a:cubicBezTo>
                    <a:pt x="14338" y="8631"/>
                    <a:pt x="14209" y="8639"/>
                    <a:pt x="14077" y="8655"/>
                  </a:cubicBezTo>
                  <a:cubicBezTo>
                    <a:pt x="14244" y="8922"/>
                    <a:pt x="14344" y="9222"/>
                    <a:pt x="14444" y="9522"/>
                  </a:cubicBezTo>
                  <a:cubicBezTo>
                    <a:pt x="15144" y="11957"/>
                    <a:pt x="13777" y="15493"/>
                    <a:pt x="11442" y="17461"/>
                  </a:cubicBezTo>
                  <a:cubicBezTo>
                    <a:pt x="10708" y="18095"/>
                    <a:pt x="9841" y="18495"/>
                    <a:pt x="8907" y="18662"/>
                  </a:cubicBezTo>
                  <a:cubicBezTo>
                    <a:pt x="9395" y="19471"/>
                    <a:pt x="10173" y="19888"/>
                    <a:pt x="11086" y="19888"/>
                  </a:cubicBezTo>
                  <a:cubicBezTo>
                    <a:pt x="11980" y="19888"/>
                    <a:pt x="13003" y="19488"/>
                    <a:pt x="14010" y="18662"/>
                  </a:cubicBezTo>
                  <a:cubicBezTo>
                    <a:pt x="16312" y="16694"/>
                    <a:pt x="17646" y="13158"/>
                    <a:pt x="16979" y="10723"/>
                  </a:cubicBezTo>
                  <a:lnTo>
                    <a:pt x="17012" y="10723"/>
                  </a:lnTo>
                  <a:cubicBezTo>
                    <a:pt x="16620" y="9337"/>
                    <a:pt x="15657" y="8631"/>
                    <a:pt x="14465" y="8631"/>
                  </a:cubicBezTo>
                  <a:close/>
                  <a:moveTo>
                    <a:pt x="8673" y="1884"/>
                  </a:moveTo>
                  <a:cubicBezTo>
                    <a:pt x="8540" y="1884"/>
                    <a:pt x="8473" y="1950"/>
                    <a:pt x="8373" y="2017"/>
                  </a:cubicBezTo>
                  <a:lnTo>
                    <a:pt x="6205" y="3785"/>
                  </a:lnTo>
                  <a:cubicBezTo>
                    <a:pt x="6171" y="3818"/>
                    <a:pt x="6171" y="3852"/>
                    <a:pt x="6138" y="3885"/>
                  </a:cubicBezTo>
                  <a:cubicBezTo>
                    <a:pt x="6105" y="3885"/>
                    <a:pt x="6105" y="3918"/>
                    <a:pt x="6071" y="3952"/>
                  </a:cubicBezTo>
                  <a:cubicBezTo>
                    <a:pt x="6004" y="4052"/>
                    <a:pt x="5938" y="4185"/>
                    <a:pt x="5904" y="4285"/>
                  </a:cubicBezTo>
                  <a:cubicBezTo>
                    <a:pt x="5904" y="4319"/>
                    <a:pt x="5904" y="4352"/>
                    <a:pt x="5904" y="4385"/>
                  </a:cubicBezTo>
                  <a:cubicBezTo>
                    <a:pt x="5871" y="4485"/>
                    <a:pt x="5871" y="4619"/>
                    <a:pt x="5871" y="4719"/>
                  </a:cubicBezTo>
                  <a:lnTo>
                    <a:pt x="6205" y="6754"/>
                  </a:lnTo>
                  <a:cubicBezTo>
                    <a:pt x="6238" y="7121"/>
                    <a:pt x="6138" y="7488"/>
                    <a:pt x="5938" y="7754"/>
                  </a:cubicBezTo>
                  <a:cubicBezTo>
                    <a:pt x="5604" y="8221"/>
                    <a:pt x="5271" y="8655"/>
                    <a:pt x="5004" y="9122"/>
                  </a:cubicBezTo>
                  <a:cubicBezTo>
                    <a:pt x="4870" y="9322"/>
                    <a:pt x="4704" y="9456"/>
                    <a:pt x="4503" y="9522"/>
                  </a:cubicBezTo>
                  <a:cubicBezTo>
                    <a:pt x="4437" y="9556"/>
                    <a:pt x="4370" y="9589"/>
                    <a:pt x="4303" y="9589"/>
                  </a:cubicBezTo>
                  <a:lnTo>
                    <a:pt x="2402" y="9589"/>
                  </a:lnTo>
                  <a:lnTo>
                    <a:pt x="2302" y="9622"/>
                  </a:lnTo>
                  <a:cubicBezTo>
                    <a:pt x="2268" y="9622"/>
                    <a:pt x="2235" y="9656"/>
                    <a:pt x="2202" y="9656"/>
                  </a:cubicBezTo>
                  <a:cubicBezTo>
                    <a:pt x="2102" y="9723"/>
                    <a:pt x="2035" y="9756"/>
                    <a:pt x="2002" y="9789"/>
                  </a:cubicBezTo>
                  <a:cubicBezTo>
                    <a:pt x="1902" y="9889"/>
                    <a:pt x="1835" y="9989"/>
                    <a:pt x="1768" y="10089"/>
                  </a:cubicBezTo>
                  <a:lnTo>
                    <a:pt x="634" y="13058"/>
                  </a:lnTo>
                  <a:cubicBezTo>
                    <a:pt x="534" y="13358"/>
                    <a:pt x="667" y="13659"/>
                    <a:pt x="934" y="13759"/>
                  </a:cubicBezTo>
                  <a:lnTo>
                    <a:pt x="2669" y="14626"/>
                  </a:lnTo>
                  <a:cubicBezTo>
                    <a:pt x="2735" y="14726"/>
                    <a:pt x="2769" y="14860"/>
                    <a:pt x="2735" y="14993"/>
                  </a:cubicBezTo>
                  <a:cubicBezTo>
                    <a:pt x="2669" y="15460"/>
                    <a:pt x="2635" y="15927"/>
                    <a:pt x="2602" y="16394"/>
                  </a:cubicBezTo>
                  <a:cubicBezTo>
                    <a:pt x="2602" y="16761"/>
                    <a:pt x="2435" y="17094"/>
                    <a:pt x="2202" y="17361"/>
                  </a:cubicBezTo>
                  <a:lnTo>
                    <a:pt x="2168" y="17361"/>
                  </a:lnTo>
                  <a:lnTo>
                    <a:pt x="334" y="19229"/>
                  </a:lnTo>
                  <a:cubicBezTo>
                    <a:pt x="300" y="19263"/>
                    <a:pt x="267" y="19296"/>
                    <a:pt x="234" y="19329"/>
                  </a:cubicBezTo>
                  <a:lnTo>
                    <a:pt x="234" y="19363"/>
                  </a:lnTo>
                  <a:cubicBezTo>
                    <a:pt x="200" y="19396"/>
                    <a:pt x="167" y="19429"/>
                    <a:pt x="167" y="19496"/>
                  </a:cubicBezTo>
                  <a:cubicBezTo>
                    <a:pt x="34" y="19696"/>
                    <a:pt x="0" y="19930"/>
                    <a:pt x="67" y="20197"/>
                  </a:cubicBezTo>
                  <a:lnTo>
                    <a:pt x="667" y="22231"/>
                  </a:lnTo>
                  <a:cubicBezTo>
                    <a:pt x="667" y="22365"/>
                    <a:pt x="767" y="22465"/>
                    <a:pt x="867" y="22498"/>
                  </a:cubicBezTo>
                  <a:lnTo>
                    <a:pt x="3403" y="23699"/>
                  </a:lnTo>
                  <a:cubicBezTo>
                    <a:pt x="3303" y="23632"/>
                    <a:pt x="3236" y="23532"/>
                    <a:pt x="3202" y="23432"/>
                  </a:cubicBezTo>
                  <a:lnTo>
                    <a:pt x="2635" y="21364"/>
                  </a:lnTo>
                  <a:cubicBezTo>
                    <a:pt x="2602" y="21231"/>
                    <a:pt x="2602" y="21097"/>
                    <a:pt x="2635" y="20964"/>
                  </a:cubicBezTo>
                  <a:cubicBezTo>
                    <a:pt x="2669" y="20730"/>
                    <a:pt x="2769" y="20564"/>
                    <a:pt x="2902" y="20397"/>
                  </a:cubicBezTo>
                  <a:lnTo>
                    <a:pt x="4770" y="18596"/>
                  </a:lnTo>
                  <a:lnTo>
                    <a:pt x="4770" y="18562"/>
                  </a:lnTo>
                  <a:cubicBezTo>
                    <a:pt x="5004" y="18295"/>
                    <a:pt x="5171" y="17962"/>
                    <a:pt x="5204" y="17595"/>
                  </a:cubicBezTo>
                  <a:cubicBezTo>
                    <a:pt x="5204" y="17128"/>
                    <a:pt x="5237" y="16661"/>
                    <a:pt x="5337" y="16194"/>
                  </a:cubicBezTo>
                  <a:cubicBezTo>
                    <a:pt x="5337" y="15860"/>
                    <a:pt x="5137" y="15560"/>
                    <a:pt x="4837" y="15460"/>
                  </a:cubicBezTo>
                  <a:lnTo>
                    <a:pt x="3603" y="15026"/>
                  </a:lnTo>
                  <a:cubicBezTo>
                    <a:pt x="3269" y="14926"/>
                    <a:pt x="3102" y="14626"/>
                    <a:pt x="3202" y="14292"/>
                  </a:cubicBezTo>
                  <a:lnTo>
                    <a:pt x="4337" y="11324"/>
                  </a:lnTo>
                  <a:cubicBezTo>
                    <a:pt x="4370" y="11224"/>
                    <a:pt x="4437" y="11124"/>
                    <a:pt x="4537" y="11057"/>
                  </a:cubicBezTo>
                  <a:cubicBezTo>
                    <a:pt x="4704" y="10890"/>
                    <a:pt x="4937" y="10823"/>
                    <a:pt x="5137" y="10823"/>
                  </a:cubicBezTo>
                  <a:lnTo>
                    <a:pt x="6638" y="10823"/>
                  </a:lnTo>
                  <a:cubicBezTo>
                    <a:pt x="6772" y="10790"/>
                    <a:pt x="6938" y="10790"/>
                    <a:pt x="7072" y="10723"/>
                  </a:cubicBezTo>
                  <a:cubicBezTo>
                    <a:pt x="7239" y="10623"/>
                    <a:pt x="7405" y="10490"/>
                    <a:pt x="7539" y="10323"/>
                  </a:cubicBezTo>
                  <a:cubicBezTo>
                    <a:pt x="7839" y="9856"/>
                    <a:pt x="8139" y="9389"/>
                    <a:pt x="8506" y="8955"/>
                  </a:cubicBezTo>
                  <a:cubicBezTo>
                    <a:pt x="8706" y="8655"/>
                    <a:pt x="8806" y="8322"/>
                    <a:pt x="8773" y="7955"/>
                  </a:cubicBezTo>
                  <a:lnTo>
                    <a:pt x="8440" y="5920"/>
                  </a:lnTo>
                  <a:cubicBezTo>
                    <a:pt x="8406" y="5786"/>
                    <a:pt x="8406" y="5686"/>
                    <a:pt x="8440" y="5553"/>
                  </a:cubicBezTo>
                  <a:cubicBezTo>
                    <a:pt x="8473" y="5319"/>
                    <a:pt x="8606" y="5119"/>
                    <a:pt x="8773" y="4986"/>
                  </a:cubicBezTo>
                  <a:lnTo>
                    <a:pt x="10941" y="3185"/>
                  </a:lnTo>
                  <a:cubicBezTo>
                    <a:pt x="11006" y="3120"/>
                    <a:pt x="11112" y="3083"/>
                    <a:pt x="11215" y="3083"/>
                  </a:cubicBezTo>
                  <a:cubicBezTo>
                    <a:pt x="11268" y="3083"/>
                    <a:pt x="11319" y="3093"/>
                    <a:pt x="11364" y="3113"/>
                  </a:cubicBezTo>
                  <a:lnTo>
                    <a:pt x="11364" y="3113"/>
                  </a:lnTo>
                  <a:lnTo>
                    <a:pt x="8840" y="1917"/>
                  </a:lnTo>
                  <a:cubicBezTo>
                    <a:pt x="8773" y="1884"/>
                    <a:pt x="8706" y="1884"/>
                    <a:pt x="8673" y="1884"/>
                  </a:cubicBezTo>
                  <a:close/>
                  <a:moveTo>
                    <a:pt x="12686" y="23226"/>
                  </a:moveTo>
                  <a:cubicBezTo>
                    <a:pt x="12594" y="23226"/>
                    <a:pt x="12498" y="23249"/>
                    <a:pt x="12409" y="23299"/>
                  </a:cubicBezTo>
                  <a:cubicBezTo>
                    <a:pt x="12109" y="23399"/>
                    <a:pt x="11809" y="23532"/>
                    <a:pt x="11475" y="23632"/>
                  </a:cubicBezTo>
                  <a:cubicBezTo>
                    <a:pt x="11375" y="23632"/>
                    <a:pt x="11275" y="23699"/>
                    <a:pt x="11208" y="23733"/>
                  </a:cubicBezTo>
                  <a:lnTo>
                    <a:pt x="11275" y="23966"/>
                  </a:lnTo>
                  <a:cubicBezTo>
                    <a:pt x="11308" y="24066"/>
                    <a:pt x="11408" y="24133"/>
                    <a:pt x="11508" y="24200"/>
                  </a:cubicBezTo>
                  <a:lnTo>
                    <a:pt x="13996" y="25345"/>
                  </a:lnTo>
                  <a:lnTo>
                    <a:pt x="13996" y="25345"/>
                  </a:lnTo>
                  <a:cubicBezTo>
                    <a:pt x="13922" y="25301"/>
                    <a:pt x="13871" y="25223"/>
                    <a:pt x="13843" y="25167"/>
                  </a:cubicBezTo>
                  <a:lnTo>
                    <a:pt x="13176" y="23566"/>
                  </a:lnTo>
                  <a:cubicBezTo>
                    <a:pt x="13106" y="23355"/>
                    <a:pt x="12904" y="23226"/>
                    <a:pt x="12686" y="23226"/>
                  </a:cubicBezTo>
                  <a:close/>
                  <a:moveTo>
                    <a:pt x="13996" y="25345"/>
                  </a:moveTo>
                  <a:cubicBezTo>
                    <a:pt x="14011" y="25354"/>
                    <a:pt x="14027" y="25361"/>
                    <a:pt x="14044" y="25367"/>
                  </a:cubicBezTo>
                  <a:lnTo>
                    <a:pt x="13996" y="25345"/>
                  </a:lnTo>
                  <a:close/>
                  <a:moveTo>
                    <a:pt x="6102" y="22239"/>
                  </a:moveTo>
                  <a:cubicBezTo>
                    <a:pt x="5987" y="22239"/>
                    <a:pt x="5872" y="22269"/>
                    <a:pt x="5771" y="22332"/>
                  </a:cubicBezTo>
                  <a:lnTo>
                    <a:pt x="4670" y="23099"/>
                  </a:lnTo>
                  <a:lnTo>
                    <a:pt x="4003" y="25267"/>
                  </a:lnTo>
                  <a:cubicBezTo>
                    <a:pt x="3936" y="25500"/>
                    <a:pt x="4036" y="25734"/>
                    <a:pt x="4270" y="25834"/>
                  </a:cubicBezTo>
                  <a:lnTo>
                    <a:pt x="6806" y="27020"/>
                  </a:lnTo>
                  <a:lnTo>
                    <a:pt x="6806" y="27020"/>
                  </a:lnTo>
                  <a:cubicBezTo>
                    <a:pt x="6596" y="26913"/>
                    <a:pt x="6508" y="26690"/>
                    <a:pt x="6572" y="26468"/>
                  </a:cubicBezTo>
                  <a:lnTo>
                    <a:pt x="7372" y="23799"/>
                  </a:lnTo>
                  <a:cubicBezTo>
                    <a:pt x="7439" y="23432"/>
                    <a:pt x="7305" y="23099"/>
                    <a:pt x="7039" y="22899"/>
                  </a:cubicBezTo>
                  <a:cubicBezTo>
                    <a:pt x="6872" y="22765"/>
                    <a:pt x="6738" y="22632"/>
                    <a:pt x="6605" y="22465"/>
                  </a:cubicBezTo>
                  <a:cubicBezTo>
                    <a:pt x="6480" y="22320"/>
                    <a:pt x="6291" y="22239"/>
                    <a:pt x="6102" y="22239"/>
                  </a:cubicBezTo>
                  <a:close/>
                  <a:moveTo>
                    <a:pt x="6806" y="27020"/>
                  </a:moveTo>
                  <a:cubicBezTo>
                    <a:pt x="6817" y="27025"/>
                    <a:pt x="6827" y="27030"/>
                    <a:pt x="6838" y="27035"/>
                  </a:cubicBezTo>
                  <a:lnTo>
                    <a:pt x="6806" y="270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771;p49">
              <a:extLst>
                <a:ext uri="{FF2B5EF4-FFF2-40B4-BE49-F238E27FC236}">
                  <a16:creationId xmlns:a16="http://schemas.microsoft.com/office/drawing/2014/main" id="{36D6D942-1E40-AB02-8B07-388CCC324130}"/>
                </a:ext>
              </a:extLst>
            </p:cNvPr>
            <p:cNvSpPr/>
            <p:nvPr/>
          </p:nvSpPr>
          <p:spPr>
            <a:xfrm>
              <a:off x="5012185" y="1869691"/>
              <a:ext cx="433999" cy="532116"/>
            </a:xfrm>
            <a:custGeom>
              <a:avLst/>
              <a:gdLst/>
              <a:ahLst/>
              <a:cxnLst/>
              <a:rect l="l" t="t" r="r" b="b"/>
              <a:pathLst>
                <a:path w="22050" h="27035" extrusionOk="0">
                  <a:moveTo>
                    <a:pt x="18556" y="1472"/>
                  </a:moveTo>
                  <a:lnTo>
                    <a:pt x="18580" y="1483"/>
                  </a:lnTo>
                  <a:cubicBezTo>
                    <a:pt x="18572" y="1479"/>
                    <a:pt x="18564" y="1475"/>
                    <a:pt x="18556" y="1472"/>
                  </a:cubicBezTo>
                  <a:close/>
                  <a:moveTo>
                    <a:pt x="11364" y="3113"/>
                  </a:moveTo>
                  <a:lnTo>
                    <a:pt x="11375" y="3118"/>
                  </a:lnTo>
                  <a:cubicBezTo>
                    <a:pt x="11371" y="3116"/>
                    <a:pt x="11368" y="3114"/>
                    <a:pt x="11364" y="3113"/>
                  </a:cubicBezTo>
                  <a:close/>
                  <a:moveTo>
                    <a:pt x="14186" y="1"/>
                  </a:moveTo>
                  <a:cubicBezTo>
                    <a:pt x="13891" y="1"/>
                    <a:pt x="13652" y="160"/>
                    <a:pt x="13510" y="416"/>
                  </a:cubicBezTo>
                  <a:lnTo>
                    <a:pt x="12276" y="3051"/>
                  </a:lnTo>
                  <a:cubicBezTo>
                    <a:pt x="12209" y="3185"/>
                    <a:pt x="12109" y="3318"/>
                    <a:pt x="11975" y="3418"/>
                  </a:cubicBezTo>
                  <a:cubicBezTo>
                    <a:pt x="11909" y="3485"/>
                    <a:pt x="11842" y="3518"/>
                    <a:pt x="11742" y="3585"/>
                  </a:cubicBezTo>
                  <a:lnTo>
                    <a:pt x="12342" y="4952"/>
                  </a:lnTo>
                  <a:cubicBezTo>
                    <a:pt x="12437" y="5165"/>
                    <a:pt x="12632" y="5277"/>
                    <a:pt x="12832" y="5277"/>
                  </a:cubicBezTo>
                  <a:cubicBezTo>
                    <a:pt x="12915" y="5277"/>
                    <a:pt x="12998" y="5258"/>
                    <a:pt x="13076" y="5219"/>
                  </a:cubicBezTo>
                  <a:cubicBezTo>
                    <a:pt x="13410" y="5086"/>
                    <a:pt x="13710" y="4986"/>
                    <a:pt x="14010" y="4886"/>
                  </a:cubicBezTo>
                  <a:cubicBezTo>
                    <a:pt x="14210" y="4819"/>
                    <a:pt x="14344" y="4719"/>
                    <a:pt x="14511" y="4619"/>
                  </a:cubicBezTo>
                  <a:cubicBezTo>
                    <a:pt x="14611" y="4519"/>
                    <a:pt x="14711" y="4385"/>
                    <a:pt x="14777" y="4252"/>
                  </a:cubicBezTo>
                  <a:lnTo>
                    <a:pt x="16012" y="1617"/>
                  </a:lnTo>
                  <a:cubicBezTo>
                    <a:pt x="16164" y="1342"/>
                    <a:pt x="16457" y="1179"/>
                    <a:pt x="16761" y="1179"/>
                  </a:cubicBezTo>
                  <a:cubicBezTo>
                    <a:pt x="16789" y="1179"/>
                    <a:pt x="16817" y="1180"/>
                    <a:pt x="16846" y="1183"/>
                  </a:cubicBezTo>
                  <a:lnTo>
                    <a:pt x="18413" y="1450"/>
                  </a:lnTo>
                  <a:cubicBezTo>
                    <a:pt x="18472" y="1450"/>
                    <a:pt x="18504" y="1450"/>
                    <a:pt x="18556" y="1472"/>
                  </a:cubicBezTo>
                  <a:lnTo>
                    <a:pt x="18556" y="1472"/>
                  </a:lnTo>
                  <a:lnTo>
                    <a:pt x="16078" y="316"/>
                  </a:lnTo>
                  <a:cubicBezTo>
                    <a:pt x="16012" y="282"/>
                    <a:pt x="15945" y="249"/>
                    <a:pt x="15912" y="249"/>
                  </a:cubicBezTo>
                  <a:lnTo>
                    <a:pt x="14344" y="16"/>
                  </a:lnTo>
                  <a:cubicBezTo>
                    <a:pt x="14290" y="6"/>
                    <a:pt x="14237" y="1"/>
                    <a:pt x="14186" y="1"/>
                  </a:cubicBezTo>
                  <a:close/>
                  <a:moveTo>
                    <a:pt x="19306" y="3572"/>
                  </a:moveTo>
                  <a:cubicBezTo>
                    <a:pt x="19227" y="3572"/>
                    <a:pt x="19154" y="3596"/>
                    <a:pt x="19080" y="3652"/>
                  </a:cubicBezTo>
                  <a:lnTo>
                    <a:pt x="18247" y="4219"/>
                  </a:lnTo>
                  <a:lnTo>
                    <a:pt x="18113" y="4719"/>
                  </a:lnTo>
                  <a:cubicBezTo>
                    <a:pt x="18046" y="5053"/>
                    <a:pt x="18146" y="5419"/>
                    <a:pt x="18413" y="5620"/>
                  </a:cubicBezTo>
                  <a:cubicBezTo>
                    <a:pt x="18580" y="5753"/>
                    <a:pt x="18714" y="5886"/>
                    <a:pt x="18880" y="6053"/>
                  </a:cubicBezTo>
                  <a:cubicBezTo>
                    <a:pt x="19005" y="6199"/>
                    <a:pt x="19181" y="6279"/>
                    <a:pt x="19369" y="6279"/>
                  </a:cubicBezTo>
                  <a:cubicBezTo>
                    <a:pt x="19483" y="6279"/>
                    <a:pt x="19601" y="6250"/>
                    <a:pt x="19714" y="6187"/>
                  </a:cubicBezTo>
                  <a:lnTo>
                    <a:pt x="21649" y="4819"/>
                  </a:lnTo>
                  <a:cubicBezTo>
                    <a:pt x="21712" y="4756"/>
                    <a:pt x="21803" y="4732"/>
                    <a:pt x="21894" y="4732"/>
                  </a:cubicBezTo>
                  <a:cubicBezTo>
                    <a:pt x="21947" y="4732"/>
                    <a:pt x="22000" y="4740"/>
                    <a:pt x="22049" y="4752"/>
                  </a:cubicBezTo>
                  <a:lnTo>
                    <a:pt x="19514" y="3618"/>
                  </a:lnTo>
                  <a:cubicBezTo>
                    <a:pt x="19439" y="3588"/>
                    <a:pt x="19371" y="3572"/>
                    <a:pt x="19306" y="3572"/>
                  </a:cubicBezTo>
                  <a:close/>
                  <a:moveTo>
                    <a:pt x="14465" y="8631"/>
                  </a:moveTo>
                  <a:cubicBezTo>
                    <a:pt x="14338" y="8631"/>
                    <a:pt x="14209" y="8639"/>
                    <a:pt x="14077" y="8655"/>
                  </a:cubicBezTo>
                  <a:cubicBezTo>
                    <a:pt x="14244" y="8922"/>
                    <a:pt x="14344" y="9222"/>
                    <a:pt x="14444" y="9522"/>
                  </a:cubicBezTo>
                  <a:cubicBezTo>
                    <a:pt x="15144" y="11957"/>
                    <a:pt x="13777" y="15493"/>
                    <a:pt x="11442" y="17461"/>
                  </a:cubicBezTo>
                  <a:cubicBezTo>
                    <a:pt x="10708" y="18095"/>
                    <a:pt x="9841" y="18495"/>
                    <a:pt x="8907" y="18662"/>
                  </a:cubicBezTo>
                  <a:cubicBezTo>
                    <a:pt x="9395" y="19471"/>
                    <a:pt x="10173" y="19888"/>
                    <a:pt x="11086" y="19888"/>
                  </a:cubicBezTo>
                  <a:cubicBezTo>
                    <a:pt x="11980" y="19888"/>
                    <a:pt x="13003" y="19488"/>
                    <a:pt x="14010" y="18662"/>
                  </a:cubicBezTo>
                  <a:cubicBezTo>
                    <a:pt x="16312" y="16694"/>
                    <a:pt x="17646" y="13158"/>
                    <a:pt x="16979" y="10723"/>
                  </a:cubicBezTo>
                  <a:lnTo>
                    <a:pt x="17012" y="10723"/>
                  </a:lnTo>
                  <a:cubicBezTo>
                    <a:pt x="16620" y="9337"/>
                    <a:pt x="15657" y="8631"/>
                    <a:pt x="14465" y="8631"/>
                  </a:cubicBezTo>
                  <a:close/>
                  <a:moveTo>
                    <a:pt x="8673" y="1884"/>
                  </a:moveTo>
                  <a:cubicBezTo>
                    <a:pt x="8540" y="1884"/>
                    <a:pt x="8473" y="1950"/>
                    <a:pt x="8373" y="2017"/>
                  </a:cubicBezTo>
                  <a:lnTo>
                    <a:pt x="6205" y="3785"/>
                  </a:lnTo>
                  <a:cubicBezTo>
                    <a:pt x="6171" y="3818"/>
                    <a:pt x="6171" y="3852"/>
                    <a:pt x="6138" y="3885"/>
                  </a:cubicBezTo>
                  <a:cubicBezTo>
                    <a:pt x="6105" y="3885"/>
                    <a:pt x="6105" y="3918"/>
                    <a:pt x="6071" y="3952"/>
                  </a:cubicBezTo>
                  <a:cubicBezTo>
                    <a:pt x="6004" y="4052"/>
                    <a:pt x="5938" y="4185"/>
                    <a:pt x="5904" y="4285"/>
                  </a:cubicBezTo>
                  <a:cubicBezTo>
                    <a:pt x="5904" y="4319"/>
                    <a:pt x="5904" y="4352"/>
                    <a:pt x="5904" y="4385"/>
                  </a:cubicBezTo>
                  <a:cubicBezTo>
                    <a:pt x="5871" y="4485"/>
                    <a:pt x="5871" y="4619"/>
                    <a:pt x="5871" y="4719"/>
                  </a:cubicBezTo>
                  <a:lnTo>
                    <a:pt x="6205" y="6754"/>
                  </a:lnTo>
                  <a:cubicBezTo>
                    <a:pt x="6238" y="7121"/>
                    <a:pt x="6138" y="7488"/>
                    <a:pt x="5938" y="7754"/>
                  </a:cubicBezTo>
                  <a:cubicBezTo>
                    <a:pt x="5604" y="8221"/>
                    <a:pt x="5271" y="8655"/>
                    <a:pt x="5004" y="9122"/>
                  </a:cubicBezTo>
                  <a:cubicBezTo>
                    <a:pt x="4870" y="9322"/>
                    <a:pt x="4704" y="9456"/>
                    <a:pt x="4503" y="9522"/>
                  </a:cubicBezTo>
                  <a:cubicBezTo>
                    <a:pt x="4437" y="9556"/>
                    <a:pt x="4370" y="9589"/>
                    <a:pt x="4303" y="9589"/>
                  </a:cubicBezTo>
                  <a:lnTo>
                    <a:pt x="2402" y="9589"/>
                  </a:lnTo>
                  <a:lnTo>
                    <a:pt x="2302" y="9622"/>
                  </a:lnTo>
                  <a:cubicBezTo>
                    <a:pt x="2268" y="9622"/>
                    <a:pt x="2235" y="9656"/>
                    <a:pt x="2202" y="9656"/>
                  </a:cubicBezTo>
                  <a:cubicBezTo>
                    <a:pt x="2102" y="9723"/>
                    <a:pt x="2035" y="9756"/>
                    <a:pt x="2002" y="9789"/>
                  </a:cubicBezTo>
                  <a:cubicBezTo>
                    <a:pt x="1902" y="9889"/>
                    <a:pt x="1835" y="9989"/>
                    <a:pt x="1768" y="10089"/>
                  </a:cubicBezTo>
                  <a:lnTo>
                    <a:pt x="634" y="13058"/>
                  </a:lnTo>
                  <a:cubicBezTo>
                    <a:pt x="534" y="13358"/>
                    <a:pt x="667" y="13659"/>
                    <a:pt x="934" y="13759"/>
                  </a:cubicBezTo>
                  <a:lnTo>
                    <a:pt x="2669" y="14626"/>
                  </a:lnTo>
                  <a:cubicBezTo>
                    <a:pt x="2735" y="14726"/>
                    <a:pt x="2769" y="14860"/>
                    <a:pt x="2735" y="14993"/>
                  </a:cubicBezTo>
                  <a:cubicBezTo>
                    <a:pt x="2669" y="15460"/>
                    <a:pt x="2635" y="15927"/>
                    <a:pt x="2602" y="16394"/>
                  </a:cubicBezTo>
                  <a:cubicBezTo>
                    <a:pt x="2602" y="16761"/>
                    <a:pt x="2435" y="17094"/>
                    <a:pt x="2202" y="17361"/>
                  </a:cubicBezTo>
                  <a:lnTo>
                    <a:pt x="2168" y="17361"/>
                  </a:lnTo>
                  <a:lnTo>
                    <a:pt x="334" y="19229"/>
                  </a:lnTo>
                  <a:cubicBezTo>
                    <a:pt x="300" y="19263"/>
                    <a:pt x="267" y="19296"/>
                    <a:pt x="234" y="19329"/>
                  </a:cubicBezTo>
                  <a:lnTo>
                    <a:pt x="234" y="19363"/>
                  </a:lnTo>
                  <a:cubicBezTo>
                    <a:pt x="200" y="19396"/>
                    <a:pt x="167" y="19429"/>
                    <a:pt x="167" y="19496"/>
                  </a:cubicBezTo>
                  <a:cubicBezTo>
                    <a:pt x="34" y="19696"/>
                    <a:pt x="0" y="19930"/>
                    <a:pt x="67" y="20197"/>
                  </a:cubicBezTo>
                  <a:lnTo>
                    <a:pt x="667" y="22231"/>
                  </a:lnTo>
                  <a:cubicBezTo>
                    <a:pt x="667" y="22365"/>
                    <a:pt x="767" y="22465"/>
                    <a:pt x="867" y="22498"/>
                  </a:cubicBezTo>
                  <a:lnTo>
                    <a:pt x="3403" y="23699"/>
                  </a:lnTo>
                  <a:cubicBezTo>
                    <a:pt x="3303" y="23632"/>
                    <a:pt x="3236" y="23532"/>
                    <a:pt x="3202" y="23432"/>
                  </a:cubicBezTo>
                  <a:lnTo>
                    <a:pt x="2635" y="21364"/>
                  </a:lnTo>
                  <a:cubicBezTo>
                    <a:pt x="2602" y="21231"/>
                    <a:pt x="2602" y="21097"/>
                    <a:pt x="2635" y="20964"/>
                  </a:cubicBezTo>
                  <a:cubicBezTo>
                    <a:pt x="2669" y="20730"/>
                    <a:pt x="2769" y="20564"/>
                    <a:pt x="2902" y="20397"/>
                  </a:cubicBezTo>
                  <a:lnTo>
                    <a:pt x="4770" y="18596"/>
                  </a:lnTo>
                  <a:lnTo>
                    <a:pt x="4770" y="18562"/>
                  </a:lnTo>
                  <a:cubicBezTo>
                    <a:pt x="5004" y="18295"/>
                    <a:pt x="5171" y="17962"/>
                    <a:pt x="5204" y="17595"/>
                  </a:cubicBezTo>
                  <a:cubicBezTo>
                    <a:pt x="5204" y="17128"/>
                    <a:pt x="5237" y="16661"/>
                    <a:pt x="5337" y="16194"/>
                  </a:cubicBezTo>
                  <a:cubicBezTo>
                    <a:pt x="5337" y="15860"/>
                    <a:pt x="5137" y="15560"/>
                    <a:pt x="4837" y="15460"/>
                  </a:cubicBezTo>
                  <a:lnTo>
                    <a:pt x="3603" y="15026"/>
                  </a:lnTo>
                  <a:cubicBezTo>
                    <a:pt x="3269" y="14926"/>
                    <a:pt x="3102" y="14626"/>
                    <a:pt x="3202" y="14292"/>
                  </a:cubicBezTo>
                  <a:lnTo>
                    <a:pt x="4337" y="11324"/>
                  </a:lnTo>
                  <a:cubicBezTo>
                    <a:pt x="4370" y="11224"/>
                    <a:pt x="4437" y="11124"/>
                    <a:pt x="4537" y="11057"/>
                  </a:cubicBezTo>
                  <a:cubicBezTo>
                    <a:pt x="4704" y="10890"/>
                    <a:pt x="4937" y="10823"/>
                    <a:pt x="5137" y="10823"/>
                  </a:cubicBezTo>
                  <a:lnTo>
                    <a:pt x="6638" y="10823"/>
                  </a:lnTo>
                  <a:cubicBezTo>
                    <a:pt x="6772" y="10790"/>
                    <a:pt x="6938" y="10790"/>
                    <a:pt x="7072" y="10723"/>
                  </a:cubicBezTo>
                  <a:cubicBezTo>
                    <a:pt x="7239" y="10623"/>
                    <a:pt x="7405" y="10490"/>
                    <a:pt x="7539" y="10323"/>
                  </a:cubicBezTo>
                  <a:cubicBezTo>
                    <a:pt x="7839" y="9856"/>
                    <a:pt x="8139" y="9389"/>
                    <a:pt x="8506" y="8955"/>
                  </a:cubicBezTo>
                  <a:cubicBezTo>
                    <a:pt x="8706" y="8655"/>
                    <a:pt x="8806" y="8322"/>
                    <a:pt x="8773" y="7955"/>
                  </a:cubicBezTo>
                  <a:lnTo>
                    <a:pt x="8440" y="5920"/>
                  </a:lnTo>
                  <a:cubicBezTo>
                    <a:pt x="8406" y="5786"/>
                    <a:pt x="8406" y="5686"/>
                    <a:pt x="8440" y="5553"/>
                  </a:cubicBezTo>
                  <a:cubicBezTo>
                    <a:pt x="8473" y="5319"/>
                    <a:pt x="8606" y="5119"/>
                    <a:pt x="8773" y="4986"/>
                  </a:cubicBezTo>
                  <a:lnTo>
                    <a:pt x="10941" y="3185"/>
                  </a:lnTo>
                  <a:cubicBezTo>
                    <a:pt x="11006" y="3120"/>
                    <a:pt x="11112" y="3083"/>
                    <a:pt x="11215" y="3083"/>
                  </a:cubicBezTo>
                  <a:cubicBezTo>
                    <a:pt x="11268" y="3083"/>
                    <a:pt x="11319" y="3093"/>
                    <a:pt x="11364" y="3113"/>
                  </a:cubicBezTo>
                  <a:lnTo>
                    <a:pt x="11364" y="3113"/>
                  </a:lnTo>
                  <a:lnTo>
                    <a:pt x="8840" y="1917"/>
                  </a:lnTo>
                  <a:cubicBezTo>
                    <a:pt x="8773" y="1884"/>
                    <a:pt x="8706" y="1884"/>
                    <a:pt x="8673" y="1884"/>
                  </a:cubicBezTo>
                  <a:close/>
                  <a:moveTo>
                    <a:pt x="12686" y="23226"/>
                  </a:moveTo>
                  <a:cubicBezTo>
                    <a:pt x="12594" y="23226"/>
                    <a:pt x="12498" y="23249"/>
                    <a:pt x="12409" y="23299"/>
                  </a:cubicBezTo>
                  <a:cubicBezTo>
                    <a:pt x="12109" y="23399"/>
                    <a:pt x="11809" y="23532"/>
                    <a:pt x="11475" y="23632"/>
                  </a:cubicBezTo>
                  <a:cubicBezTo>
                    <a:pt x="11375" y="23632"/>
                    <a:pt x="11275" y="23699"/>
                    <a:pt x="11208" y="23733"/>
                  </a:cubicBezTo>
                  <a:lnTo>
                    <a:pt x="11275" y="23966"/>
                  </a:lnTo>
                  <a:cubicBezTo>
                    <a:pt x="11308" y="24066"/>
                    <a:pt x="11408" y="24133"/>
                    <a:pt x="11508" y="24200"/>
                  </a:cubicBezTo>
                  <a:lnTo>
                    <a:pt x="13996" y="25345"/>
                  </a:lnTo>
                  <a:lnTo>
                    <a:pt x="13996" y="25345"/>
                  </a:lnTo>
                  <a:cubicBezTo>
                    <a:pt x="13922" y="25301"/>
                    <a:pt x="13871" y="25223"/>
                    <a:pt x="13843" y="25167"/>
                  </a:cubicBezTo>
                  <a:lnTo>
                    <a:pt x="13176" y="23566"/>
                  </a:lnTo>
                  <a:cubicBezTo>
                    <a:pt x="13106" y="23355"/>
                    <a:pt x="12904" y="23226"/>
                    <a:pt x="12686" y="23226"/>
                  </a:cubicBezTo>
                  <a:close/>
                  <a:moveTo>
                    <a:pt x="13996" y="25345"/>
                  </a:moveTo>
                  <a:cubicBezTo>
                    <a:pt x="14011" y="25354"/>
                    <a:pt x="14027" y="25361"/>
                    <a:pt x="14044" y="25367"/>
                  </a:cubicBezTo>
                  <a:lnTo>
                    <a:pt x="13996" y="25345"/>
                  </a:lnTo>
                  <a:close/>
                  <a:moveTo>
                    <a:pt x="6102" y="22239"/>
                  </a:moveTo>
                  <a:cubicBezTo>
                    <a:pt x="5987" y="22239"/>
                    <a:pt x="5872" y="22269"/>
                    <a:pt x="5771" y="22332"/>
                  </a:cubicBezTo>
                  <a:lnTo>
                    <a:pt x="4670" y="23099"/>
                  </a:lnTo>
                  <a:lnTo>
                    <a:pt x="4003" y="25267"/>
                  </a:lnTo>
                  <a:cubicBezTo>
                    <a:pt x="3936" y="25500"/>
                    <a:pt x="4036" y="25734"/>
                    <a:pt x="4270" y="25834"/>
                  </a:cubicBezTo>
                  <a:lnTo>
                    <a:pt x="6806" y="27020"/>
                  </a:lnTo>
                  <a:lnTo>
                    <a:pt x="6806" y="27020"/>
                  </a:lnTo>
                  <a:cubicBezTo>
                    <a:pt x="6596" y="26913"/>
                    <a:pt x="6508" y="26690"/>
                    <a:pt x="6572" y="26468"/>
                  </a:cubicBezTo>
                  <a:lnTo>
                    <a:pt x="7372" y="23799"/>
                  </a:lnTo>
                  <a:cubicBezTo>
                    <a:pt x="7439" y="23432"/>
                    <a:pt x="7305" y="23099"/>
                    <a:pt x="7039" y="22899"/>
                  </a:cubicBezTo>
                  <a:cubicBezTo>
                    <a:pt x="6872" y="22765"/>
                    <a:pt x="6738" y="22632"/>
                    <a:pt x="6605" y="22465"/>
                  </a:cubicBezTo>
                  <a:cubicBezTo>
                    <a:pt x="6480" y="22320"/>
                    <a:pt x="6291" y="22239"/>
                    <a:pt x="6102" y="22239"/>
                  </a:cubicBezTo>
                  <a:close/>
                  <a:moveTo>
                    <a:pt x="6806" y="27020"/>
                  </a:moveTo>
                  <a:cubicBezTo>
                    <a:pt x="6817" y="27025"/>
                    <a:pt x="6827" y="27030"/>
                    <a:pt x="6838" y="27035"/>
                  </a:cubicBezTo>
                  <a:lnTo>
                    <a:pt x="6806" y="27020"/>
                  </a:lnTo>
                  <a:close/>
                </a:path>
              </a:pathLst>
            </a:custGeom>
            <a:solidFill>
              <a:srgbClr val="00000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772;p49">
              <a:extLst>
                <a:ext uri="{FF2B5EF4-FFF2-40B4-BE49-F238E27FC236}">
                  <a16:creationId xmlns:a16="http://schemas.microsoft.com/office/drawing/2014/main" id="{0546EB26-EA3F-F9E1-7E4A-A5513C7746F8}"/>
                </a:ext>
              </a:extLst>
            </p:cNvPr>
            <p:cNvSpPr/>
            <p:nvPr/>
          </p:nvSpPr>
          <p:spPr>
            <a:xfrm>
              <a:off x="5012835" y="2212048"/>
              <a:ext cx="92586" cy="70267"/>
            </a:xfrm>
            <a:custGeom>
              <a:avLst/>
              <a:gdLst/>
              <a:ahLst/>
              <a:cxnLst/>
              <a:rect l="l" t="t" r="r" b="b"/>
              <a:pathLst>
                <a:path w="4704" h="3570" extrusionOk="0">
                  <a:moveTo>
                    <a:pt x="2135" y="1"/>
                  </a:moveTo>
                  <a:lnTo>
                    <a:pt x="267" y="1835"/>
                  </a:lnTo>
                  <a:cubicBezTo>
                    <a:pt x="234" y="1869"/>
                    <a:pt x="201" y="1902"/>
                    <a:pt x="167" y="1935"/>
                  </a:cubicBezTo>
                  <a:lnTo>
                    <a:pt x="167" y="1969"/>
                  </a:lnTo>
                  <a:cubicBezTo>
                    <a:pt x="134" y="2002"/>
                    <a:pt x="134" y="2035"/>
                    <a:pt x="101" y="2102"/>
                  </a:cubicBezTo>
                  <a:cubicBezTo>
                    <a:pt x="67" y="2169"/>
                    <a:pt x="34" y="2269"/>
                    <a:pt x="1" y="2402"/>
                  </a:cubicBezTo>
                  <a:lnTo>
                    <a:pt x="2569" y="3570"/>
                  </a:lnTo>
                  <a:cubicBezTo>
                    <a:pt x="2602" y="3370"/>
                    <a:pt x="2702" y="3170"/>
                    <a:pt x="2836" y="3036"/>
                  </a:cubicBezTo>
                  <a:lnTo>
                    <a:pt x="4704" y="1202"/>
                  </a:lnTo>
                  <a:lnTo>
                    <a:pt x="2135" y="1"/>
                  </a:lnTo>
                  <a:close/>
                </a:path>
              </a:pathLst>
            </a:custGeom>
            <a:solidFill>
              <a:srgbClr val="C8D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773;p49">
              <a:extLst>
                <a:ext uri="{FF2B5EF4-FFF2-40B4-BE49-F238E27FC236}">
                  <a16:creationId xmlns:a16="http://schemas.microsoft.com/office/drawing/2014/main" id="{A342A912-2875-2F69-EECA-00AB04674A82}"/>
                </a:ext>
              </a:extLst>
            </p:cNvPr>
            <p:cNvSpPr/>
            <p:nvPr/>
          </p:nvSpPr>
          <p:spPr>
            <a:xfrm>
              <a:off x="5051570" y="2058426"/>
              <a:ext cx="99810" cy="28894"/>
            </a:xfrm>
            <a:custGeom>
              <a:avLst/>
              <a:gdLst/>
              <a:ahLst/>
              <a:cxnLst/>
              <a:rect l="l" t="t" r="r" b="b"/>
              <a:pathLst>
                <a:path w="5071" h="1468" extrusionOk="0">
                  <a:moveTo>
                    <a:pt x="2502" y="0"/>
                  </a:moveTo>
                  <a:lnTo>
                    <a:pt x="2302" y="67"/>
                  </a:lnTo>
                  <a:lnTo>
                    <a:pt x="401" y="67"/>
                  </a:lnTo>
                  <a:lnTo>
                    <a:pt x="301" y="100"/>
                  </a:lnTo>
                  <a:cubicBezTo>
                    <a:pt x="267" y="100"/>
                    <a:pt x="234" y="134"/>
                    <a:pt x="201" y="134"/>
                  </a:cubicBezTo>
                  <a:cubicBezTo>
                    <a:pt x="101" y="167"/>
                    <a:pt x="34" y="234"/>
                    <a:pt x="1" y="267"/>
                  </a:cubicBezTo>
                  <a:lnTo>
                    <a:pt x="2536" y="1468"/>
                  </a:lnTo>
                  <a:cubicBezTo>
                    <a:pt x="2703" y="1301"/>
                    <a:pt x="2903" y="1234"/>
                    <a:pt x="3136" y="1234"/>
                  </a:cubicBezTo>
                  <a:lnTo>
                    <a:pt x="4637" y="1234"/>
                  </a:lnTo>
                  <a:cubicBezTo>
                    <a:pt x="4771" y="1234"/>
                    <a:pt x="4937" y="1201"/>
                    <a:pt x="5071" y="1134"/>
                  </a:cubicBezTo>
                  <a:lnTo>
                    <a:pt x="2502" y="0"/>
                  </a:lnTo>
                  <a:close/>
                </a:path>
              </a:pathLst>
            </a:custGeom>
            <a:solidFill>
              <a:srgbClr val="C8D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774;p49">
              <a:extLst>
                <a:ext uri="{FF2B5EF4-FFF2-40B4-BE49-F238E27FC236}">
                  <a16:creationId xmlns:a16="http://schemas.microsoft.com/office/drawing/2014/main" id="{DE4B9FC3-97D1-09A7-F4B6-C9DA18DA31BA}"/>
                </a:ext>
              </a:extLst>
            </p:cNvPr>
            <p:cNvSpPr/>
            <p:nvPr/>
          </p:nvSpPr>
          <p:spPr>
            <a:xfrm>
              <a:off x="5366726" y="1940213"/>
              <a:ext cx="79458" cy="53261"/>
            </a:xfrm>
            <a:custGeom>
              <a:avLst/>
              <a:gdLst/>
              <a:ahLst/>
              <a:cxnLst/>
              <a:rect l="l" t="t" r="r" b="b"/>
              <a:pathLst>
                <a:path w="4037" h="2706" extrusionOk="0">
                  <a:moveTo>
                    <a:pt x="1318" y="0"/>
                  </a:moveTo>
                  <a:cubicBezTo>
                    <a:pt x="1225" y="0"/>
                    <a:pt x="1132" y="37"/>
                    <a:pt x="1067" y="102"/>
                  </a:cubicBezTo>
                  <a:lnTo>
                    <a:pt x="234" y="669"/>
                  </a:lnTo>
                  <a:lnTo>
                    <a:pt x="67" y="1169"/>
                  </a:lnTo>
                  <a:cubicBezTo>
                    <a:pt x="0" y="1503"/>
                    <a:pt x="133" y="1836"/>
                    <a:pt x="400" y="2070"/>
                  </a:cubicBezTo>
                  <a:cubicBezTo>
                    <a:pt x="567" y="2203"/>
                    <a:pt x="701" y="2337"/>
                    <a:pt x="834" y="2470"/>
                  </a:cubicBezTo>
                  <a:cubicBezTo>
                    <a:pt x="953" y="2630"/>
                    <a:pt x="1132" y="2706"/>
                    <a:pt x="1314" y="2706"/>
                  </a:cubicBezTo>
                  <a:cubicBezTo>
                    <a:pt x="1436" y="2706"/>
                    <a:pt x="1560" y="2671"/>
                    <a:pt x="1668" y="2604"/>
                  </a:cubicBezTo>
                  <a:lnTo>
                    <a:pt x="3603" y="1269"/>
                  </a:lnTo>
                  <a:cubicBezTo>
                    <a:pt x="3667" y="1205"/>
                    <a:pt x="3760" y="1168"/>
                    <a:pt x="3862" y="1168"/>
                  </a:cubicBezTo>
                  <a:cubicBezTo>
                    <a:pt x="3918" y="1168"/>
                    <a:pt x="3977" y="1179"/>
                    <a:pt x="4036" y="1203"/>
                  </a:cubicBezTo>
                  <a:lnTo>
                    <a:pt x="1468" y="35"/>
                  </a:lnTo>
                  <a:cubicBezTo>
                    <a:pt x="1420" y="12"/>
                    <a:pt x="1369" y="0"/>
                    <a:pt x="1318" y="0"/>
                  </a:cubicBezTo>
                  <a:close/>
                </a:path>
              </a:pathLst>
            </a:custGeom>
            <a:solidFill>
              <a:srgbClr val="C8D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75;p49">
              <a:extLst>
                <a:ext uri="{FF2B5EF4-FFF2-40B4-BE49-F238E27FC236}">
                  <a16:creationId xmlns:a16="http://schemas.microsoft.com/office/drawing/2014/main" id="{33E459CF-DAE8-CF0B-69D7-A008C85B342A}"/>
                </a:ext>
              </a:extLst>
            </p:cNvPr>
            <p:cNvSpPr/>
            <p:nvPr/>
          </p:nvSpPr>
          <p:spPr>
            <a:xfrm>
              <a:off x="5247234" y="1869238"/>
              <a:ext cx="130672" cy="91366"/>
            </a:xfrm>
            <a:custGeom>
              <a:avLst/>
              <a:gdLst/>
              <a:ahLst/>
              <a:cxnLst/>
              <a:rect l="l" t="t" r="r" b="b"/>
              <a:pathLst>
                <a:path w="6639" h="4642" extrusionOk="0">
                  <a:moveTo>
                    <a:pt x="6485" y="1437"/>
                  </a:moveTo>
                  <a:lnTo>
                    <a:pt x="6535" y="1459"/>
                  </a:lnTo>
                  <a:cubicBezTo>
                    <a:pt x="6523" y="1454"/>
                    <a:pt x="6513" y="1448"/>
                    <a:pt x="6505" y="1440"/>
                  </a:cubicBezTo>
                  <a:lnTo>
                    <a:pt x="6485" y="1437"/>
                  </a:lnTo>
                  <a:close/>
                  <a:moveTo>
                    <a:pt x="6535" y="1459"/>
                  </a:moveTo>
                  <a:lnTo>
                    <a:pt x="6638" y="1506"/>
                  </a:lnTo>
                  <a:cubicBezTo>
                    <a:pt x="6613" y="1481"/>
                    <a:pt x="6569" y="1475"/>
                    <a:pt x="6535" y="1459"/>
                  </a:cubicBezTo>
                  <a:close/>
                  <a:moveTo>
                    <a:pt x="2251" y="1"/>
                  </a:moveTo>
                  <a:cubicBezTo>
                    <a:pt x="1946" y="1"/>
                    <a:pt x="1654" y="164"/>
                    <a:pt x="1501" y="439"/>
                  </a:cubicBezTo>
                  <a:lnTo>
                    <a:pt x="300" y="3074"/>
                  </a:lnTo>
                  <a:cubicBezTo>
                    <a:pt x="200" y="3208"/>
                    <a:pt x="100" y="3341"/>
                    <a:pt x="0" y="3441"/>
                  </a:cubicBezTo>
                  <a:lnTo>
                    <a:pt x="2569" y="4642"/>
                  </a:lnTo>
                  <a:cubicBezTo>
                    <a:pt x="2669" y="4542"/>
                    <a:pt x="2802" y="4408"/>
                    <a:pt x="2869" y="4275"/>
                  </a:cubicBezTo>
                  <a:lnTo>
                    <a:pt x="4070" y="1606"/>
                  </a:lnTo>
                  <a:cubicBezTo>
                    <a:pt x="4222" y="1362"/>
                    <a:pt x="4514" y="1202"/>
                    <a:pt x="4818" y="1202"/>
                  </a:cubicBezTo>
                  <a:cubicBezTo>
                    <a:pt x="4847" y="1202"/>
                    <a:pt x="4875" y="1203"/>
                    <a:pt x="4904" y="1206"/>
                  </a:cubicBezTo>
                  <a:lnTo>
                    <a:pt x="6485" y="1437"/>
                  </a:lnTo>
                  <a:lnTo>
                    <a:pt x="6485" y="1437"/>
                  </a:lnTo>
                  <a:lnTo>
                    <a:pt x="4070" y="339"/>
                  </a:lnTo>
                  <a:cubicBezTo>
                    <a:pt x="4036" y="305"/>
                    <a:pt x="3970" y="272"/>
                    <a:pt x="3903" y="272"/>
                  </a:cubicBezTo>
                  <a:lnTo>
                    <a:pt x="2335" y="5"/>
                  </a:lnTo>
                  <a:cubicBezTo>
                    <a:pt x="2307" y="2"/>
                    <a:pt x="2279" y="1"/>
                    <a:pt x="2251" y="1"/>
                  </a:cubicBezTo>
                  <a:close/>
                </a:path>
              </a:pathLst>
            </a:custGeom>
            <a:solidFill>
              <a:srgbClr val="C8D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776;p49">
              <a:extLst>
                <a:ext uri="{FF2B5EF4-FFF2-40B4-BE49-F238E27FC236}">
                  <a16:creationId xmlns:a16="http://schemas.microsoft.com/office/drawing/2014/main" id="{CB19A3AB-8DE1-9151-FEA9-BD996952F3BB}"/>
                </a:ext>
              </a:extLst>
            </p:cNvPr>
            <p:cNvSpPr/>
            <p:nvPr/>
          </p:nvSpPr>
          <p:spPr>
            <a:xfrm>
              <a:off x="5128391" y="1906753"/>
              <a:ext cx="108352" cy="72235"/>
            </a:xfrm>
            <a:custGeom>
              <a:avLst/>
              <a:gdLst/>
              <a:ahLst/>
              <a:cxnLst/>
              <a:rect l="l" t="t" r="r" b="b"/>
              <a:pathLst>
                <a:path w="5505" h="3670" extrusionOk="0">
                  <a:moveTo>
                    <a:pt x="2736" y="1"/>
                  </a:moveTo>
                  <a:cubicBezTo>
                    <a:pt x="2636" y="1"/>
                    <a:pt x="2536" y="67"/>
                    <a:pt x="2469" y="134"/>
                  </a:cubicBezTo>
                  <a:lnTo>
                    <a:pt x="301" y="1902"/>
                  </a:lnTo>
                  <a:cubicBezTo>
                    <a:pt x="267" y="1935"/>
                    <a:pt x="234" y="1969"/>
                    <a:pt x="201" y="2002"/>
                  </a:cubicBezTo>
                  <a:cubicBezTo>
                    <a:pt x="201" y="2002"/>
                    <a:pt x="167" y="2035"/>
                    <a:pt x="167" y="2069"/>
                  </a:cubicBezTo>
                  <a:cubicBezTo>
                    <a:pt x="67" y="2169"/>
                    <a:pt x="34" y="2302"/>
                    <a:pt x="0" y="2402"/>
                  </a:cubicBezTo>
                  <a:cubicBezTo>
                    <a:pt x="0" y="2436"/>
                    <a:pt x="0" y="2469"/>
                    <a:pt x="0" y="2502"/>
                  </a:cubicBezTo>
                  <a:lnTo>
                    <a:pt x="2536" y="3670"/>
                  </a:lnTo>
                  <a:cubicBezTo>
                    <a:pt x="2602" y="3470"/>
                    <a:pt x="2702" y="3270"/>
                    <a:pt x="2869" y="3103"/>
                  </a:cubicBezTo>
                  <a:lnTo>
                    <a:pt x="5037" y="1302"/>
                  </a:lnTo>
                  <a:cubicBezTo>
                    <a:pt x="5123" y="1237"/>
                    <a:pt x="5224" y="1200"/>
                    <a:pt x="5329" y="1200"/>
                  </a:cubicBezTo>
                  <a:cubicBezTo>
                    <a:pt x="5386" y="1200"/>
                    <a:pt x="5445" y="1211"/>
                    <a:pt x="5504" y="1235"/>
                  </a:cubicBezTo>
                  <a:lnTo>
                    <a:pt x="2902" y="34"/>
                  </a:lnTo>
                  <a:cubicBezTo>
                    <a:pt x="2836" y="1"/>
                    <a:pt x="2802" y="1"/>
                    <a:pt x="2736" y="1"/>
                  </a:cubicBezTo>
                  <a:close/>
                </a:path>
              </a:pathLst>
            </a:custGeom>
            <a:solidFill>
              <a:srgbClr val="C8D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777;p49">
              <a:extLst>
                <a:ext uri="{FF2B5EF4-FFF2-40B4-BE49-F238E27FC236}">
                  <a16:creationId xmlns:a16="http://schemas.microsoft.com/office/drawing/2014/main" id="{B18796A9-2003-3681-938F-5C577F0D97B0}"/>
                </a:ext>
              </a:extLst>
            </p:cNvPr>
            <p:cNvSpPr/>
            <p:nvPr/>
          </p:nvSpPr>
          <p:spPr>
            <a:xfrm>
              <a:off x="5012835" y="2212048"/>
              <a:ext cx="92586" cy="70267"/>
            </a:xfrm>
            <a:custGeom>
              <a:avLst/>
              <a:gdLst/>
              <a:ahLst/>
              <a:cxnLst/>
              <a:rect l="l" t="t" r="r" b="b"/>
              <a:pathLst>
                <a:path w="4704" h="3570" extrusionOk="0">
                  <a:moveTo>
                    <a:pt x="2135" y="1"/>
                  </a:moveTo>
                  <a:lnTo>
                    <a:pt x="267" y="1835"/>
                  </a:lnTo>
                  <a:cubicBezTo>
                    <a:pt x="234" y="1869"/>
                    <a:pt x="201" y="1902"/>
                    <a:pt x="167" y="1935"/>
                  </a:cubicBezTo>
                  <a:lnTo>
                    <a:pt x="167" y="1969"/>
                  </a:lnTo>
                  <a:cubicBezTo>
                    <a:pt x="134" y="2002"/>
                    <a:pt x="134" y="2035"/>
                    <a:pt x="101" y="2102"/>
                  </a:cubicBezTo>
                  <a:cubicBezTo>
                    <a:pt x="67" y="2169"/>
                    <a:pt x="34" y="2269"/>
                    <a:pt x="1" y="2402"/>
                  </a:cubicBezTo>
                  <a:lnTo>
                    <a:pt x="2569" y="3570"/>
                  </a:lnTo>
                  <a:cubicBezTo>
                    <a:pt x="2602" y="3370"/>
                    <a:pt x="2702" y="3170"/>
                    <a:pt x="2836" y="3036"/>
                  </a:cubicBezTo>
                  <a:lnTo>
                    <a:pt x="4704" y="1202"/>
                  </a:lnTo>
                  <a:lnTo>
                    <a:pt x="2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778;p49">
              <a:extLst>
                <a:ext uri="{FF2B5EF4-FFF2-40B4-BE49-F238E27FC236}">
                  <a16:creationId xmlns:a16="http://schemas.microsoft.com/office/drawing/2014/main" id="{373F5F7D-CBD0-C3C9-248E-FE74496ABBD9}"/>
                </a:ext>
              </a:extLst>
            </p:cNvPr>
            <p:cNvSpPr/>
            <p:nvPr/>
          </p:nvSpPr>
          <p:spPr>
            <a:xfrm>
              <a:off x="5051570" y="2058426"/>
              <a:ext cx="99810" cy="28894"/>
            </a:xfrm>
            <a:custGeom>
              <a:avLst/>
              <a:gdLst/>
              <a:ahLst/>
              <a:cxnLst/>
              <a:rect l="l" t="t" r="r" b="b"/>
              <a:pathLst>
                <a:path w="5071" h="1468" extrusionOk="0">
                  <a:moveTo>
                    <a:pt x="2502" y="0"/>
                  </a:moveTo>
                  <a:lnTo>
                    <a:pt x="2302" y="67"/>
                  </a:lnTo>
                  <a:lnTo>
                    <a:pt x="401" y="67"/>
                  </a:lnTo>
                  <a:lnTo>
                    <a:pt x="301" y="100"/>
                  </a:lnTo>
                  <a:cubicBezTo>
                    <a:pt x="267" y="100"/>
                    <a:pt x="234" y="134"/>
                    <a:pt x="201" y="134"/>
                  </a:cubicBezTo>
                  <a:cubicBezTo>
                    <a:pt x="101" y="167"/>
                    <a:pt x="34" y="234"/>
                    <a:pt x="1" y="267"/>
                  </a:cubicBezTo>
                  <a:lnTo>
                    <a:pt x="2536" y="1468"/>
                  </a:lnTo>
                  <a:cubicBezTo>
                    <a:pt x="2703" y="1301"/>
                    <a:pt x="2903" y="1234"/>
                    <a:pt x="3136" y="1234"/>
                  </a:cubicBezTo>
                  <a:lnTo>
                    <a:pt x="4637" y="1234"/>
                  </a:lnTo>
                  <a:cubicBezTo>
                    <a:pt x="4771" y="1234"/>
                    <a:pt x="4937" y="1201"/>
                    <a:pt x="5071" y="1134"/>
                  </a:cubicBezTo>
                  <a:lnTo>
                    <a:pt x="25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779;p49">
              <a:extLst>
                <a:ext uri="{FF2B5EF4-FFF2-40B4-BE49-F238E27FC236}">
                  <a16:creationId xmlns:a16="http://schemas.microsoft.com/office/drawing/2014/main" id="{3F4341B6-5ACD-4D25-3C79-B426AF631576}"/>
                </a:ext>
              </a:extLst>
            </p:cNvPr>
            <p:cNvSpPr/>
            <p:nvPr/>
          </p:nvSpPr>
          <p:spPr>
            <a:xfrm>
              <a:off x="5366726" y="1940213"/>
              <a:ext cx="79458" cy="53261"/>
            </a:xfrm>
            <a:custGeom>
              <a:avLst/>
              <a:gdLst/>
              <a:ahLst/>
              <a:cxnLst/>
              <a:rect l="l" t="t" r="r" b="b"/>
              <a:pathLst>
                <a:path w="4037" h="2706" extrusionOk="0">
                  <a:moveTo>
                    <a:pt x="1318" y="0"/>
                  </a:moveTo>
                  <a:cubicBezTo>
                    <a:pt x="1225" y="0"/>
                    <a:pt x="1132" y="37"/>
                    <a:pt x="1067" y="102"/>
                  </a:cubicBezTo>
                  <a:lnTo>
                    <a:pt x="234" y="669"/>
                  </a:lnTo>
                  <a:lnTo>
                    <a:pt x="67" y="1169"/>
                  </a:lnTo>
                  <a:cubicBezTo>
                    <a:pt x="0" y="1503"/>
                    <a:pt x="133" y="1836"/>
                    <a:pt x="400" y="2070"/>
                  </a:cubicBezTo>
                  <a:cubicBezTo>
                    <a:pt x="567" y="2203"/>
                    <a:pt x="701" y="2337"/>
                    <a:pt x="834" y="2470"/>
                  </a:cubicBezTo>
                  <a:cubicBezTo>
                    <a:pt x="953" y="2630"/>
                    <a:pt x="1132" y="2706"/>
                    <a:pt x="1314" y="2706"/>
                  </a:cubicBezTo>
                  <a:cubicBezTo>
                    <a:pt x="1436" y="2706"/>
                    <a:pt x="1560" y="2671"/>
                    <a:pt x="1668" y="2604"/>
                  </a:cubicBezTo>
                  <a:lnTo>
                    <a:pt x="3603" y="1269"/>
                  </a:lnTo>
                  <a:cubicBezTo>
                    <a:pt x="3667" y="1205"/>
                    <a:pt x="3760" y="1168"/>
                    <a:pt x="3862" y="1168"/>
                  </a:cubicBezTo>
                  <a:cubicBezTo>
                    <a:pt x="3918" y="1168"/>
                    <a:pt x="3977" y="1179"/>
                    <a:pt x="4036" y="1203"/>
                  </a:cubicBezTo>
                  <a:lnTo>
                    <a:pt x="1468" y="35"/>
                  </a:lnTo>
                  <a:cubicBezTo>
                    <a:pt x="1420" y="12"/>
                    <a:pt x="1369" y="0"/>
                    <a:pt x="13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780;p49">
              <a:extLst>
                <a:ext uri="{FF2B5EF4-FFF2-40B4-BE49-F238E27FC236}">
                  <a16:creationId xmlns:a16="http://schemas.microsoft.com/office/drawing/2014/main" id="{2DBFB36F-17F7-EE31-C7AC-CB4E8FFFB8F9}"/>
                </a:ext>
              </a:extLst>
            </p:cNvPr>
            <p:cNvSpPr/>
            <p:nvPr/>
          </p:nvSpPr>
          <p:spPr>
            <a:xfrm>
              <a:off x="5247234" y="1869238"/>
              <a:ext cx="130672" cy="91366"/>
            </a:xfrm>
            <a:custGeom>
              <a:avLst/>
              <a:gdLst/>
              <a:ahLst/>
              <a:cxnLst/>
              <a:rect l="l" t="t" r="r" b="b"/>
              <a:pathLst>
                <a:path w="6639" h="4642" extrusionOk="0">
                  <a:moveTo>
                    <a:pt x="6485" y="1437"/>
                  </a:moveTo>
                  <a:lnTo>
                    <a:pt x="6535" y="1459"/>
                  </a:lnTo>
                  <a:cubicBezTo>
                    <a:pt x="6523" y="1454"/>
                    <a:pt x="6513" y="1448"/>
                    <a:pt x="6505" y="1440"/>
                  </a:cubicBezTo>
                  <a:lnTo>
                    <a:pt x="6485" y="1437"/>
                  </a:lnTo>
                  <a:close/>
                  <a:moveTo>
                    <a:pt x="6535" y="1459"/>
                  </a:moveTo>
                  <a:lnTo>
                    <a:pt x="6638" y="1506"/>
                  </a:lnTo>
                  <a:cubicBezTo>
                    <a:pt x="6613" y="1481"/>
                    <a:pt x="6569" y="1475"/>
                    <a:pt x="6535" y="1459"/>
                  </a:cubicBezTo>
                  <a:close/>
                  <a:moveTo>
                    <a:pt x="2251" y="1"/>
                  </a:moveTo>
                  <a:cubicBezTo>
                    <a:pt x="1946" y="1"/>
                    <a:pt x="1654" y="164"/>
                    <a:pt x="1501" y="439"/>
                  </a:cubicBezTo>
                  <a:lnTo>
                    <a:pt x="300" y="3074"/>
                  </a:lnTo>
                  <a:cubicBezTo>
                    <a:pt x="200" y="3208"/>
                    <a:pt x="100" y="3341"/>
                    <a:pt x="0" y="3441"/>
                  </a:cubicBezTo>
                  <a:lnTo>
                    <a:pt x="2569" y="4642"/>
                  </a:lnTo>
                  <a:cubicBezTo>
                    <a:pt x="2669" y="4542"/>
                    <a:pt x="2802" y="4408"/>
                    <a:pt x="2869" y="4275"/>
                  </a:cubicBezTo>
                  <a:lnTo>
                    <a:pt x="4070" y="1606"/>
                  </a:lnTo>
                  <a:cubicBezTo>
                    <a:pt x="4222" y="1362"/>
                    <a:pt x="4514" y="1202"/>
                    <a:pt x="4818" y="1202"/>
                  </a:cubicBezTo>
                  <a:cubicBezTo>
                    <a:pt x="4847" y="1202"/>
                    <a:pt x="4875" y="1203"/>
                    <a:pt x="4904" y="1206"/>
                  </a:cubicBezTo>
                  <a:lnTo>
                    <a:pt x="6485" y="1437"/>
                  </a:lnTo>
                  <a:lnTo>
                    <a:pt x="6485" y="1437"/>
                  </a:lnTo>
                  <a:lnTo>
                    <a:pt x="4070" y="339"/>
                  </a:lnTo>
                  <a:cubicBezTo>
                    <a:pt x="4036" y="305"/>
                    <a:pt x="3970" y="272"/>
                    <a:pt x="3903" y="272"/>
                  </a:cubicBezTo>
                  <a:lnTo>
                    <a:pt x="2335" y="5"/>
                  </a:lnTo>
                  <a:cubicBezTo>
                    <a:pt x="2307" y="2"/>
                    <a:pt x="2279" y="1"/>
                    <a:pt x="2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781;p49">
              <a:extLst>
                <a:ext uri="{FF2B5EF4-FFF2-40B4-BE49-F238E27FC236}">
                  <a16:creationId xmlns:a16="http://schemas.microsoft.com/office/drawing/2014/main" id="{6D30FE07-99B4-AAF1-5B7A-5A8E892B32AC}"/>
                </a:ext>
              </a:extLst>
            </p:cNvPr>
            <p:cNvSpPr/>
            <p:nvPr/>
          </p:nvSpPr>
          <p:spPr>
            <a:xfrm>
              <a:off x="5128391" y="1906753"/>
              <a:ext cx="108352" cy="72235"/>
            </a:xfrm>
            <a:custGeom>
              <a:avLst/>
              <a:gdLst/>
              <a:ahLst/>
              <a:cxnLst/>
              <a:rect l="l" t="t" r="r" b="b"/>
              <a:pathLst>
                <a:path w="5505" h="3670" extrusionOk="0">
                  <a:moveTo>
                    <a:pt x="2736" y="1"/>
                  </a:moveTo>
                  <a:cubicBezTo>
                    <a:pt x="2636" y="1"/>
                    <a:pt x="2536" y="67"/>
                    <a:pt x="2469" y="134"/>
                  </a:cubicBezTo>
                  <a:lnTo>
                    <a:pt x="301" y="1902"/>
                  </a:lnTo>
                  <a:cubicBezTo>
                    <a:pt x="267" y="1935"/>
                    <a:pt x="234" y="1969"/>
                    <a:pt x="201" y="2002"/>
                  </a:cubicBezTo>
                  <a:cubicBezTo>
                    <a:pt x="201" y="2002"/>
                    <a:pt x="167" y="2035"/>
                    <a:pt x="167" y="2069"/>
                  </a:cubicBezTo>
                  <a:cubicBezTo>
                    <a:pt x="67" y="2169"/>
                    <a:pt x="34" y="2302"/>
                    <a:pt x="0" y="2402"/>
                  </a:cubicBezTo>
                  <a:cubicBezTo>
                    <a:pt x="0" y="2436"/>
                    <a:pt x="0" y="2469"/>
                    <a:pt x="0" y="2502"/>
                  </a:cubicBezTo>
                  <a:lnTo>
                    <a:pt x="2536" y="3670"/>
                  </a:lnTo>
                  <a:cubicBezTo>
                    <a:pt x="2602" y="3470"/>
                    <a:pt x="2702" y="3270"/>
                    <a:pt x="2869" y="3103"/>
                  </a:cubicBezTo>
                  <a:lnTo>
                    <a:pt x="5037" y="1302"/>
                  </a:lnTo>
                  <a:cubicBezTo>
                    <a:pt x="5123" y="1237"/>
                    <a:pt x="5224" y="1200"/>
                    <a:pt x="5329" y="1200"/>
                  </a:cubicBezTo>
                  <a:cubicBezTo>
                    <a:pt x="5386" y="1200"/>
                    <a:pt x="5445" y="1211"/>
                    <a:pt x="5504" y="1235"/>
                  </a:cubicBezTo>
                  <a:lnTo>
                    <a:pt x="2902" y="34"/>
                  </a:lnTo>
                  <a:cubicBezTo>
                    <a:pt x="2836" y="1"/>
                    <a:pt x="2802" y="1"/>
                    <a:pt x="27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782;p49">
              <a:extLst>
                <a:ext uri="{FF2B5EF4-FFF2-40B4-BE49-F238E27FC236}">
                  <a16:creationId xmlns:a16="http://schemas.microsoft.com/office/drawing/2014/main" id="{92423894-F6E1-E60B-E74E-6F162F258D8F}"/>
                </a:ext>
              </a:extLst>
            </p:cNvPr>
            <p:cNvSpPr/>
            <p:nvPr/>
          </p:nvSpPr>
          <p:spPr>
            <a:xfrm>
              <a:off x="5062080" y="1892877"/>
              <a:ext cx="401169" cy="514934"/>
            </a:xfrm>
            <a:custGeom>
              <a:avLst/>
              <a:gdLst/>
              <a:ahLst/>
              <a:cxnLst/>
              <a:rect l="l" t="t" r="r" b="b"/>
              <a:pathLst>
                <a:path w="20382" h="26162" extrusionOk="0">
                  <a:moveTo>
                    <a:pt x="11876" y="7426"/>
                  </a:moveTo>
                  <a:cubicBezTo>
                    <a:pt x="13070" y="7426"/>
                    <a:pt x="14029" y="8153"/>
                    <a:pt x="14411" y="9545"/>
                  </a:cubicBezTo>
                  <a:cubicBezTo>
                    <a:pt x="15111" y="11947"/>
                    <a:pt x="13777" y="15516"/>
                    <a:pt x="11408" y="17451"/>
                  </a:cubicBezTo>
                  <a:cubicBezTo>
                    <a:pt x="10408" y="18294"/>
                    <a:pt x="9389" y="18703"/>
                    <a:pt x="8497" y="18703"/>
                  </a:cubicBezTo>
                  <a:cubicBezTo>
                    <a:pt x="7305" y="18703"/>
                    <a:pt x="6338" y="17975"/>
                    <a:pt x="5938" y="16584"/>
                  </a:cubicBezTo>
                  <a:cubicBezTo>
                    <a:pt x="5271" y="14182"/>
                    <a:pt x="6605" y="10613"/>
                    <a:pt x="8940" y="8678"/>
                  </a:cubicBezTo>
                  <a:cubicBezTo>
                    <a:pt x="9955" y="7835"/>
                    <a:pt x="10982" y="7426"/>
                    <a:pt x="11876" y="7426"/>
                  </a:cubicBezTo>
                  <a:close/>
                  <a:moveTo>
                    <a:pt x="14259" y="1"/>
                  </a:moveTo>
                  <a:cubicBezTo>
                    <a:pt x="13955" y="1"/>
                    <a:pt x="13663" y="164"/>
                    <a:pt x="13510" y="439"/>
                  </a:cubicBezTo>
                  <a:lnTo>
                    <a:pt x="12276" y="3074"/>
                  </a:lnTo>
                  <a:cubicBezTo>
                    <a:pt x="12109" y="3374"/>
                    <a:pt x="11809" y="3608"/>
                    <a:pt x="11442" y="3708"/>
                  </a:cubicBezTo>
                  <a:cubicBezTo>
                    <a:pt x="11142" y="3808"/>
                    <a:pt x="10841" y="3908"/>
                    <a:pt x="10541" y="4041"/>
                  </a:cubicBezTo>
                  <a:cubicBezTo>
                    <a:pt x="10452" y="4091"/>
                    <a:pt x="10357" y="4114"/>
                    <a:pt x="10264" y="4114"/>
                  </a:cubicBezTo>
                  <a:cubicBezTo>
                    <a:pt x="10046" y="4114"/>
                    <a:pt x="9844" y="3985"/>
                    <a:pt x="9774" y="3774"/>
                  </a:cubicBezTo>
                  <a:lnTo>
                    <a:pt x="9073" y="2173"/>
                  </a:lnTo>
                  <a:cubicBezTo>
                    <a:pt x="9010" y="2003"/>
                    <a:pt x="8851" y="1901"/>
                    <a:pt x="8684" y="1901"/>
                  </a:cubicBezTo>
                  <a:cubicBezTo>
                    <a:pt x="8589" y="1901"/>
                    <a:pt x="8491" y="1934"/>
                    <a:pt x="8406" y="2007"/>
                  </a:cubicBezTo>
                  <a:lnTo>
                    <a:pt x="6238" y="3808"/>
                  </a:lnTo>
                  <a:cubicBezTo>
                    <a:pt x="6005" y="4041"/>
                    <a:pt x="5871" y="4375"/>
                    <a:pt x="5905" y="4742"/>
                  </a:cubicBezTo>
                  <a:lnTo>
                    <a:pt x="6238" y="6777"/>
                  </a:lnTo>
                  <a:cubicBezTo>
                    <a:pt x="6271" y="7144"/>
                    <a:pt x="6171" y="7477"/>
                    <a:pt x="5938" y="7777"/>
                  </a:cubicBezTo>
                  <a:cubicBezTo>
                    <a:pt x="5604" y="8211"/>
                    <a:pt x="5304" y="8678"/>
                    <a:pt x="5004" y="9145"/>
                  </a:cubicBezTo>
                  <a:cubicBezTo>
                    <a:pt x="4804" y="9445"/>
                    <a:pt x="4470" y="9612"/>
                    <a:pt x="4103" y="9645"/>
                  </a:cubicBezTo>
                  <a:lnTo>
                    <a:pt x="2602" y="9645"/>
                  </a:lnTo>
                  <a:cubicBezTo>
                    <a:pt x="2235" y="9645"/>
                    <a:pt x="1935" y="9845"/>
                    <a:pt x="1802" y="10146"/>
                  </a:cubicBezTo>
                  <a:lnTo>
                    <a:pt x="667" y="13148"/>
                  </a:lnTo>
                  <a:cubicBezTo>
                    <a:pt x="567" y="13448"/>
                    <a:pt x="734" y="13782"/>
                    <a:pt x="1034" y="13848"/>
                  </a:cubicBezTo>
                  <a:lnTo>
                    <a:pt x="2302" y="14282"/>
                  </a:lnTo>
                  <a:cubicBezTo>
                    <a:pt x="2602" y="14382"/>
                    <a:pt x="2802" y="14682"/>
                    <a:pt x="2769" y="15016"/>
                  </a:cubicBezTo>
                  <a:cubicBezTo>
                    <a:pt x="2702" y="15483"/>
                    <a:pt x="2669" y="15950"/>
                    <a:pt x="2636" y="16417"/>
                  </a:cubicBezTo>
                  <a:cubicBezTo>
                    <a:pt x="2636" y="16784"/>
                    <a:pt x="2469" y="17117"/>
                    <a:pt x="2235" y="17384"/>
                  </a:cubicBezTo>
                  <a:lnTo>
                    <a:pt x="334" y="19252"/>
                  </a:lnTo>
                  <a:cubicBezTo>
                    <a:pt x="100" y="19486"/>
                    <a:pt x="0" y="19853"/>
                    <a:pt x="100" y="20186"/>
                  </a:cubicBezTo>
                  <a:lnTo>
                    <a:pt x="667" y="22254"/>
                  </a:lnTo>
                  <a:cubicBezTo>
                    <a:pt x="689" y="22448"/>
                    <a:pt x="850" y="22559"/>
                    <a:pt x="1024" y="22559"/>
                  </a:cubicBezTo>
                  <a:cubicBezTo>
                    <a:pt x="1119" y="22559"/>
                    <a:pt x="1219" y="22525"/>
                    <a:pt x="1301" y="22454"/>
                  </a:cubicBezTo>
                  <a:lnTo>
                    <a:pt x="3236" y="21120"/>
                  </a:lnTo>
                  <a:cubicBezTo>
                    <a:pt x="3337" y="21057"/>
                    <a:pt x="3452" y="21028"/>
                    <a:pt x="3567" y="21028"/>
                  </a:cubicBezTo>
                  <a:cubicBezTo>
                    <a:pt x="3756" y="21028"/>
                    <a:pt x="3945" y="21108"/>
                    <a:pt x="4070" y="21254"/>
                  </a:cubicBezTo>
                  <a:cubicBezTo>
                    <a:pt x="4203" y="21420"/>
                    <a:pt x="4337" y="21554"/>
                    <a:pt x="4504" y="21687"/>
                  </a:cubicBezTo>
                  <a:cubicBezTo>
                    <a:pt x="4770" y="21887"/>
                    <a:pt x="4904" y="22221"/>
                    <a:pt x="4837" y="22555"/>
                  </a:cubicBezTo>
                  <a:lnTo>
                    <a:pt x="4037" y="25256"/>
                  </a:lnTo>
                  <a:cubicBezTo>
                    <a:pt x="3936" y="25557"/>
                    <a:pt x="4170" y="25857"/>
                    <a:pt x="4470" y="25890"/>
                  </a:cubicBezTo>
                  <a:lnTo>
                    <a:pt x="6071" y="26157"/>
                  </a:lnTo>
                  <a:cubicBezTo>
                    <a:pt x="6099" y="26160"/>
                    <a:pt x="6128" y="26161"/>
                    <a:pt x="6156" y="26161"/>
                  </a:cubicBezTo>
                  <a:cubicBezTo>
                    <a:pt x="6460" y="26161"/>
                    <a:pt x="6753" y="25998"/>
                    <a:pt x="6905" y="25723"/>
                  </a:cubicBezTo>
                  <a:lnTo>
                    <a:pt x="8106" y="23088"/>
                  </a:lnTo>
                  <a:cubicBezTo>
                    <a:pt x="8306" y="22788"/>
                    <a:pt x="8606" y="22555"/>
                    <a:pt x="8940" y="22454"/>
                  </a:cubicBezTo>
                  <a:cubicBezTo>
                    <a:pt x="9240" y="22354"/>
                    <a:pt x="9574" y="22221"/>
                    <a:pt x="9874" y="22121"/>
                  </a:cubicBezTo>
                  <a:cubicBezTo>
                    <a:pt x="9953" y="22071"/>
                    <a:pt x="10042" y="22048"/>
                    <a:pt x="10129" y="22048"/>
                  </a:cubicBezTo>
                  <a:cubicBezTo>
                    <a:pt x="10336" y="22048"/>
                    <a:pt x="10538" y="22177"/>
                    <a:pt x="10608" y="22388"/>
                  </a:cubicBezTo>
                  <a:lnTo>
                    <a:pt x="11308" y="23956"/>
                  </a:lnTo>
                  <a:cubicBezTo>
                    <a:pt x="11370" y="24140"/>
                    <a:pt x="11520" y="24237"/>
                    <a:pt x="11681" y="24237"/>
                  </a:cubicBezTo>
                  <a:cubicBezTo>
                    <a:pt x="11781" y="24237"/>
                    <a:pt x="11886" y="24199"/>
                    <a:pt x="11976" y="24122"/>
                  </a:cubicBezTo>
                  <a:lnTo>
                    <a:pt x="14144" y="22321"/>
                  </a:lnTo>
                  <a:cubicBezTo>
                    <a:pt x="14377" y="22088"/>
                    <a:pt x="14511" y="21754"/>
                    <a:pt x="14477" y="21387"/>
                  </a:cubicBezTo>
                  <a:lnTo>
                    <a:pt x="14144" y="19352"/>
                  </a:lnTo>
                  <a:cubicBezTo>
                    <a:pt x="14110" y="19019"/>
                    <a:pt x="14210" y="18652"/>
                    <a:pt x="14411" y="18352"/>
                  </a:cubicBezTo>
                  <a:cubicBezTo>
                    <a:pt x="14778" y="17918"/>
                    <a:pt x="15078" y="17451"/>
                    <a:pt x="15378" y="16984"/>
                  </a:cubicBezTo>
                  <a:cubicBezTo>
                    <a:pt x="15578" y="16684"/>
                    <a:pt x="15912" y="16517"/>
                    <a:pt x="16279" y="16517"/>
                  </a:cubicBezTo>
                  <a:lnTo>
                    <a:pt x="17813" y="16517"/>
                  </a:lnTo>
                  <a:cubicBezTo>
                    <a:pt x="18147" y="16517"/>
                    <a:pt x="18480" y="16283"/>
                    <a:pt x="18647" y="15983"/>
                  </a:cubicBezTo>
                  <a:lnTo>
                    <a:pt x="19748" y="13014"/>
                  </a:lnTo>
                  <a:cubicBezTo>
                    <a:pt x="19848" y="12681"/>
                    <a:pt x="19681" y="12381"/>
                    <a:pt x="19381" y="12281"/>
                  </a:cubicBezTo>
                  <a:lnTo>
                    <a:pt x="18113" y="11880"/>
                  </a:lnTo>
                  <a:cubicBezTo>
                    <a:pt x="17813" y="11747"/>
                    <a:pt x="17613" y="11447"/>
                    <a:pt x="17646" y="11113"/>
                  </a:cubicBezTo>
                  <a:cubicBezTo>
                    <a:pt x="17713" y="10646"/>
                    <a:pt x="17746" y="10179"/>
                    <a:pt x="17780" y="9712"/>
                  </a:cubicBezTo>
                  <a:cubicBezTo>
                    <a:pt x="17780" y="9345"/>
                    <a:pt x="17946" y="9012"/>
                    <a:pt x="18180" y="8745"/>
                  </a:cubicBezTo>
                  <a:lnTo>
                    <a:pt x="20081" y="6910"/>
                  </a:lnTo>
                  <a:cubicBezTo>
                    <a:pt x="20315" y="6643"/>
                    <a:pt x="20382" y="6276"/>
                    <a:pt x="20315" y="5943"/>
                  </a:cubicBezTo>
                  <a:lnTo>
                    <a:pt x="19714" y="3908"/>
                  </a:lnTo>
                  <a:cubicBezTo>
                    <a:pt x="19692" y="3706"/>
                    <a:pt x="19518" y="3579"/>
                    <a:pt x="19336" y="3579"/>
                  </a:cubicBezTo>
                  <a:cubicBezTo>
                    <a:pt x="19247" y="3579"/>
                    <a:pt x="19157" y="3609"/>
                    <a:pt x="19081" y="3674"/>
                  </a:cubicBezTo>
                  <a:lnTo>
                    <a:pt x="17146" y="5009"/>
                  </a:lnTo>
                  <a:cubicBezTo>
                    <a:pt x="17038" y="5076"/>
                    <a:pt x="16914" y="5111"/>
                    <a:pt x="16792" y="5111"/>
                  </a:cubicBezTo>
                  <a:cubicBezTo>
                    <a:pt x="16610" y="5111"/>
                    <a:pt x="16431" y="5035"/>
                    <a:pt x="16312" y="4875"/>
                  </a:cubicBezTo>
                  <a:cubicBezTo>
                    <a:pt x="16179" y="4742"/>
                    <a:pt x="16045" y="4608"/>
                    <a:pt x="15878" y="4475"/>
                  </a:cubicBezTo>
                  <a:cubicBezTo>
                    <a:pt x="15611" y="4241"/>
                    <a:pt x="15478" y="3908"/>
                    <a:pt x="15545" y="3574"/>
                  </a:cubicBezTo>
                  <a:lnTo>
                    <a:pt x="16345" y="906"/>
                  </a:lnTo>
                  <a:cubicBezTo>
                    <a:pt x="16445" y="605"/>
                    <a:pt x="16212" y="305"/>
                    <a:pt x="15912" y="272"/>
                  </a:cubicBezTo>
                  <a:lnTo>
                    <a:pt x="14344" y="5"/>
                  </a:lnTo>
                  <a:cubicBezTo>
                    <a:pt x="14316" y="2"/>
                    <a:pt x="14287" y="1"/>
                    <a:pt x="14259" y="1"/>
                  </a:cubicBezTo>
                  <a:close/>
                </a:path>
              </a:pathLst>
            </a:custGeom>
            <a:solidFill>
              <a:srgbClr val="C8D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783;p49">
              <a:extLst>
                <a:ext uri="{FF2B5EF4-FFF2-40B4-BE49-F238E27FC236}">
                  <a16:creationId xmlns:a16="http://schemas.microsoft.com/office/drawing/2014/main" id="{9EA27E8E-BA99-57C1-B7FA-591E68701A73}"/>
                </a:ext>
              </a:extLst>
            </p:cNvPr>
            <p:cNvSpPr/>
            <p:nvPr/>
          </p:nvSpPr>
          <p:spPr>
            <a:xfrm>
              <a:off x="5062080" y="1892877"/>
              <a:ext cx="401169" cy="514934"/>
            </a:xfrm>
            <a:custGeom>
              <a:avLst/>
              <a:gdLst/>
              <a:ahLst/>
              <a:cxnLst/>
              <a:rect l="l" t="t" r="r" b="b"/>
              <a:pathLst>
                <a:path w="20382" h="26162" extrusionOk="0">
                  <a:moveTo>
                    <a:pt x="11876" y="7426"/>
                  </a:moveTo>
                  <a:cubicBezTo>
                    <a:pt x="13070" y="7426"/>
                    <a:pt x="14029" y="8153"/>
                    <a:pt x="14411" y="9545"/>
                  </a:cubicBezTo>
                  <a:cubicBezTo>
                    <a:pt x="15111" y="11947"/>
                    <a:pt x="13777" y="15516"/>
                    <a:pt x="11408" y="17451"/>
                  </a:cubicBezTo>
                  <a:cubicBezTo>
                    <a:pt x="10408" y="18294"/>
                    <a:pt x="9389" y="18703"/>
                    <a:pt x="8497" y="18703"/>
                  </a:cubicBezTo>
                  <a:cubicBezTo>
                    <a:pt x="7305" y="18703"/>
                    <a:pt x="6338" y="17975"/>
                    <a:pt x="5938" y="16584"/>
                  </a:cubicBezTo>
                  <a:cubicBezTo>
                    <a:pt x="5271" y="14182"/>
                    <a:pt x="6605" y="10613"/>
                    <a:pt x="8940" y="8678"/>
                  </a:cubicBezTo>
                  <a:cubicBezTo>
                    <a:pt x="9955" y="7835"/>
                    <a:pt x="10982" y="7426"/>
                    <a:pt x="11876" y="7426"/>
                  </a:cubicBezTo>
                  <a:close/>
                  <a:moveTo>
                    <a:pt x="14259" y="1"/>
                  </a:moveTo>
                  <a:cubicBezTo>
                    <a:pt x="13955" y="1"/>
                    <a:pt x="13663" y="164"/>
                    <a:pt x="13510" y="439"/>
                  </a:cubicBezTo>
                  <a:lnTo>
                    <a:pt x="12276" y="3074"/>
                  </a:lnTo>
                  <a:cubicBezTo>
                    <a:pt x="12109" y="3374"/>
                    <a:pt x="11809" y="3608"/>
                    <a:pt x="11442" y="3708"/>
                  </a:cubicBezTo>
                  <a:cubicBezTo>
                    <a:pt x="11142" y="3808"/>
                    <a:pt x="10841" y="3908"/>
                    <a:pt x="10541" y="4041"/>
                  </a:cubicBezTo>
                  <a:cubicBezTo>
                    <a:pt x="10452" y="4091"/>
                    <a:pt x="10357" y="4114"/>
                    <a:pt x="10264" y="4114"/>
                  </a:cubicBezTo>
                  <a:cubicBezTo>
                    <a:pt x="10046" y="4114"/>
                    <a:pt x="9844" y="3985"/>
                    <a:pt x="9774" y="3774"/>
                  </a:cubicBezTo>
                  <a:lnTo>
                    <a:pt x="9073" y="2173"/>
                  </a:lnTo>
                  <a:cubicBezTo>
                    <a:pt x="9010" y="2003"/>
                    <a:pt x="8851" y="1901"/>
                    <a:pt x="8684" y="1901"/>
                  </a:cubicBezTo>
                  <a:cubicBezTo>
                    <a:pt x="8589" y="1901"/>
                    <a:pt x="8491" y="1934"/>
                    <a:pt x="8406" y="2007"/>
                  </a:cubicBezTo>
                  <a:lnTo>
                    <a:pt x="6238" y="3808"/>
                  </a:lnTo>
                  <a:cubicBezTo>
                    <a:pt x="6005" y="4041"/>
                    <a:pt x="5871" y="4375"/>
                    <a:pt x="5905" y="4742"/>
                  </a:cubicBezTo>
                  <a:lnTo>
                    <a:pt x="6238" y="6777"/>
                  </a:lnTo>
                  <a:cubicBezTo>
                    <a:pt x="6271" y="7144"/>
                    <a:pt x="6171" y="7477"/>
                    <a:pt x="5938" y="7777"/>
                  </a:cubicBezTo>
                  <a:cubicBezTo>
                    <a:pt x="5604" y="8211"/>
                    <a:pt x="5304" y="8678"/>
                    <a:pt x="5004" y="9145"/>
                  </a:cubicBezTo>
                  <a:cubicBezTo>
                    <a:pt x="4804" y="9445"/>
                    <a:pt x="4470" y="9612"/>
                    <a:pt x="4103" y="9645"/>
                  </a:cubicBezTo>
                  <a:lnTo>
                    <a:pt x="2602" y="9645"/>
                  </a:lnTo>
                  <a:cubicBezTo>
                    <a:pt x="2235" y="9645"/>
                    <a:pt x="1935" y="9845"/>
                    <a:pt x="1802" y="10146"/>
                  </a:cubicBezTo>
                  <a:lnTo>
                    <a:pt x="667" y="13148"/>
                  </a:lnTo>
                  <a:cubicBezTo>
                    <a:pt x="567" y="13448"/>
                    <a:pt x="734" y="13782"/>
                    <a:pt x="1034" y="13848"/>
                  </a:cubicBezTo>
                  <a:lnTo>
                    <a:pt x="2302" y="14282"/>
                  </a:lnTo>
                  <a:cubicBezTo>
                    <a:pt x="2602" y="14382"/>
                    <a:pt x="2802" y="14682"/>
                    <a:pt x="2769" y="15016"/>
                  </a:cubicBezTo>
                  <a:cubicBezTo>
                    <a:pt x="2702" y="15483"/>
                    <a:pt x="2669" y="15950"/>
                    <a:pt x="2636" y="16417"/>
                  </a:cubicBezTo>
                  <a:cubicBezTo>
                    <a:pt x="2636" y="16784"/>
                    <a:pt x="2469" y="17117"/>
                    <a:pt x="2235" y="17384"/>
                  </a:cubicBezTo>
                  <a:lnTo>
                    <a:pt x="334" y="19252"/>
                  </a:lnTo>
                  <a:cubicBezTo>
                    <a:pt x="100" y="19486"/>
                    <a:pt x="0" y="19853"/>
                    <a:pt x="100" y="20186"/>
                  </a:cubicBezTo>
                  <a:lnTo>
                    <a:pt x="667" y="22254"/>
                  </a:lnTo>
                  <a:cubicBezTo>
                    <a:pt x="689" y="22448"/>
                    <a:pt x="850" y="22559"/>
                    <a:pt x="1024" y="22559"/>
                  </a:cubicBezTo>
                  <a:cubicBezTo>
                    <a:pt x="1119" y="22559"/>
                    <a:pt x="1219" y="22525"/>
                    <a:pt x="1301" y="22454"/>
                  </a:cubicBezTo>
                  <a:lnTo>
                    <a:pt x="3236" y="21120"/>
                  </a:lnTo>
                  <a:cubicBezTo>
                    <a:pt x="3337" y="21057"/>
                    <a:pt x="3452" y="21028"/>
                    <a:pt x="3567" y="21028"/>
                  </a:cubicBezTo>
                  <a:cubicBezTo>
                    <a:pt x="3756" y="21028"/>
                    <a:pt x="3945" y="21108"/>
                    <a:pt x="4070" y="21254"/>
                  </a:cubicBezTo>
                  <a:cubicBezTo>
                    <a:pt x="4203" y="21420"/>
                    <a:pt x="4337" y="21554"/>
                    <a:pt x="4504" y="21687"/>
                  </a:cubicBezTo>
                  <a:cubicBezTo>
                    <a:pt x="4770" y="21887"/>
                    <a:pt x="4904" y="22221"/>
                    <a:pt x="4837" y="22555"/>
                  </a:cubicBezTo>
                  <a:lnTo>
                    <a:pt x="4037" y="25256"/>
                  </a:lnTo>
                  <a:cubicBezTo>
                    <a:pt x="3936" y="25557"/>
                    <a:pt x="4170" y="25857"/>
                    <a:pt x="4470" y="25890"/>
                  </a:cubicBezTo>
                  <a:lnTo>
                    <a:pt x="6071" y="26157"/>
                  </a:lnTo>
                  <a:cubicBezTo>
                    <a:pt x="6099" y="26160"/>
                    <a:pt x="6128" y="26161"/>
                    <a:pt x="6156" y="26161"/>
                  </a:cubicBezTo>
                  <a:cubicBezTo>
                    <a:pt x="6460" y="26161"/>
                    <a:pt x="6753" y="25998"/>
                    <a:pt x="6905" y="25723"/>
                  </a:cubicBezTo>
                  <a:lnTo>
                    <a:pt x="8106" y="23088"/>
                  </a:lnTo>
                  <a:cubicBezTo>
                    <a:pt x="8306" y="22788"/>
                    <a:pt x="8606" y="22555"/>
                    <a:pt x="8940" y="22454"/>
                  </a:cubicBezTo>
                  <a:cubicBezTo>
                    <a:pt x="9240" y="22354"/>
                    <a:pt x="9574" y="22221"/>
                    <a:pt x="9874" y="22121"/>
                  </a:cubicBezTo>
                  <a:cubicBezTo>
                    <a:pt x="9953" y="22071"/>
                    <a:pt x="10042" y="22048"/>
                    <a:pt x="10129" y="22048"/>
                  </a:cubicBezTo>
                  <a:cubicBezTo>
                    <a:pt x="10336" y="22048"/>
                    <a:pt x="10538" y="22177"/>
                    <a:pt x="10608" y="22388"/>
                  </a:cubicBezTo>
                  <a:lnTo>
                    <a:pt x="11308" y="23956"/>
                  </a:lnTo>
                  <a:cubicBezTo>
                    <a:pt x="11370" y="24140"/>
                    <a:pt x="11520" y="24237"/>
                    <a:pt x="11681" y="24237"/>
                  </a:cubicBezTo>
                  <a:cubicBezTo>
                    <a:pt x="11781" y="24237"/>
                    <a:pt x="11886" y="24199"/>
                    <a:pt x="11976" y="24122"/>
                  </a:cubicBezTo>
                  <a:lnTo>
                    <a:pt x="14144" y="22321"/>
                  </a:lnTo>
                  <a:cubicBezTo>
                    <a:pt x="14377" y="22088"/>
                    <a:pt x="14511" y="21754"/>
                    <a:pt x="14477" y="21387"/>
                  </a:cubicBezTo>
                  <a:lnTo>
                    <a:pt x="14144" y="19352"/>
                  </a:lnTo>
                  <a:cubicBezTo>
                    <a:pt x="14110" y="19019"/>
                    <a:pt x="14210" y="18652"/>
                    <a:pt x="14411" y="18352"/>
                  </a:cubicBezTo>
                  <a:cubicBezTo>
                    <a:pt x="14778" y="17918"/>
                    <a:pt x="15078" y="17451"/>
                    <a:pt x="15378" y="16984"/>
                  </a:cubicBezTo>
                  <a:cubicBezTo>
                    <a:pt x="15578" y="16684"/>
                    <a:pt x="15912" y="16517"/>
                    <a:pt x="16279" y="16517"/>
                  </a:cubicBezTo>
                  <a:lnTo>
                    <a:pt x="17813" y="16517"/>
                  </a:lnTo>
                  <a:cubicBezTo>
                    <a:pt x="18147" y="16517"/>
                    <a:pt x="18480" y="16283"/>
                    <a:pt x="18647" y="15983"/>
                  </a:cubicBezTo>
                  <a:lnTo>
                    <a:pt x="19748" y="13014"/>
                  </a:lnTo>
                  <a:cubicBezTo>
                    <a:pt x="19848" y="12681"/>
                    <a:pt x="19681" y="12381"/>
                    <a:pt x="19381" y="12281"/>
                  </a:cubicBezTo>
                  <a:lnTo>
                    <a:pt x="18113" y="11880"/>
                  </a:lnTo>
                  <a:cubicBezTo>
                    <a:pt x="17813" y="11747"/>
                    <a:pt x="17613" y="11447"/>
                    <a:pt x="17646" y="11113"/>
                  </a:cubicBezTo>
                  <a:cubicBezTo>
                    <a:pt x="17713" y="10646"/>
                    <a:pt x="17746" y="10179"/>
                    <a:pt x="17780" y="9712"/>
                  </a:cubicBezTo>
                  <a:cubicBezTo>
                    <a:pt x="17780" y="9345"/>
                    <a:pt x="17946" y="9012"/>
                    <a:pt x="18180" y="8745"/>
                  </a:cubicBezTo>
                  <a:lnTo>
                    <a:pt x="20081" y="6910"/>
                  </a:lnTo>
                  <a:cubicBezTo>
                    <a:pt x="20315" y="6643"/>
                    <a:pt x="20382" y="6276"/>
                    <a:pt x="20315" y="5943"/>
                  </a:cubicBezTo>
                  <a:lnTo>
                    <a:pt x="19714" y="3908"/>
                  </a:lnTo>
                  <a:cubicBezTo>
                    <a:pt x="19692" y="3706"/>
                    <a:pt x="19518" y="3579"/>
                    <a:pt x="19336" y="3579"/>
                  </a:cubicBezTo>
                  <a:cubicBezTo>
                    <a:pt x="19247" y="3579"/>
                    <a:pt x="19157" y="3609"/>
                    <a:pt x="19081" y="3674"/>
                  </a:cubicBezTo>
                  <a:lnTo>
                    <a:pt x="17146" y="5009"/>
                  </a:lnTo>
                  <a:cubicBezTo>
                    <a:pt x="17038" y="5076"/>
                    <a:pt x="16914" y="5111"/>
                    <a:pt x="16792" y="5111"/>
                  </a:cubicBezTo>
                  <a:cubicBezTo>
                    <a:pt x="16610" y="5111"/>
                    <a:pt x="16431" y="5035"/>
                    <a:pt x="16312" y="4875"/>
                  </a:cubicBezTo>
                  <a:cubicBezTo>
                    <a:pt x="16179" y="4742"/>
                    <a:pt x="16045" y="4608"/>
                    <a:pt x="15878" y="4475"/>
                  </a:cubicBezTo>
                  <a:cubicBezTo>
                    <a:pt x="15611" y="4241"/>
                    <a:pt x="15478" y="3908"/>
                    <a:pt x="15545" y="3574"/>
                  </a:cubicBezTo>
                  <a:lnTo>
                    <a:pt x="16345" y="906"/>
                  </a:lnTo>
                  <a:cubicBezTo>
                    <a:pt x="16445" y="605"/>
                    <a:pt x="16212" y="305"/>
                    <a:pt x="15912" y="272"/>
                  </a:cubicBezTo>
                  <a:lnTo>
                    <a:pt x="14344" y="5"/>
                  </a:lnTo>
                  <a:cubicBezTo>
                    <a:pt x="14316" y="2"/>
                    <a:pt x="14287" y="1"/>
                    <a:pt x="142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784;p49">
              <a:extLst>
                <a:ext uri="{FF2B5EF4-FFF2-40B4-BE49-F238E27FC236}">
                  <a16:creationId xmlns:a16="http://schemas.microsoft.com/office/drawing/2014/main" id="{D727B257-330F-6DCA-E7B9-3E9E474F3DC7}"/>
                </a:ext>
              </a:extLst>
            </p:cNvPr>
            <p:cNvSpPr/>
            <p:nvPr/>
          </p:nvSpPr>
          <p:spPr>
            <a:xfrm>
              <a:off x="4953098" y="1111875"/>
              <a:ext cx="615865" cy="741066"/>
            </a:xfrm>
            <a:custGeom>
              <a:avLst/>
              <a:gdLst/>
              <a:ahLst/>
              <a:cxnLst/>
              <a:rect l="l" t="t" r="r" b="b"/>
              <a:pathLst>
                <a:path w="31290" h="37651" extrusionOk="0">
                  <a:moveTo>
                    <a:pt x="20399" y="0"/>
                  </a:moveTo>
                  <a:cubicBezTo>
                    <a:pt x="20008" y="0"/>
                    <a:pt x="19639" y="224"/>
                    <a:pt x="19414" y="590"/>
                  </a:cubicBezTo>
                  <a:lnTo>
                    <a:pt x="17646" y="4226"/>
                  </a:lnTo>
                  <a:cubicBezTo>
                    <a:pt x="17513" y="4426"/>
                    <a:pt x="17379" y="4593"/>
                    <a:pt x="17212" y="4727"/>
                  </a:cubicBezTo>
                  <a:cubicBezTo>
                    <a:pt x="17112" y="4793"/>
                    <a:pt x="17012" y="4893"/>
                    <a:pt x="16879" y="4927"/>
                  </a:cubicBezTo>
                  <a:lnTo>
                    <a:pt x="17646" y="6895"/>
                  </a:lnTo>
                  <a:cubicBezTo>
                    <a:pt x="17773" y="7199"/>
                    <a:pt x="18092" y="7388"/>
                    <a:pt x="18413" y="7388"/>
                  </a:cubicBezTo>
                  <a:cubicBezTo>
                    <a:pt x="18515" y="7388"/>
                    <a:pt x="18617" y="7369"/>
                    <a:pt x="18713" y="7329"/>
                  </a:cubicBezTo>
                  <a:cubicBezTo>
                    <a:pt x="19147" y="7128"/>
                    <a:pt x="19581" y="6995"/>
                    <a:pt x="20014" y="6895"/>
                  </a:cubicBezTo>
                  <a:cubicBezTo>
                    <a:pt x="20281" y="6828"/>
                    <a:pt x="20548" y="6695"/>
                    <a:pt x="20748" y="6495"/>
                  </a:cubicBezTo>
                  <a:cubicBezTo>
                    <a:pt x="20948" y="6361"/>
                    <a:pt x="21082" y="6194"/>
                    <a:pt x="21182" y="5994"/>
                  </a:cubicBezTo>
                  <a:lnTo>
                    <a:pt x="22983" y="2358"/>
                  </a:lnTo>
                  <a:cubicBezTo>
                    <a:pt x="23180" y="1992"/>
                    <a:pt x="23545" y="1768"/>
                    <a:pt x="23955" y="1768"/>
                  </a:cubicBezTo>
                  <a:cubicBezTo>
                    <a:pt x="24030" y="1768"/>
                    <a:pt x="24106" y="1776"/>
                    <a:pt x="24184" y="1791"/>
                  </a:cubicBezTo>
                  <a:lnTo>
                    <a:pt x="26386" y="2192"/>
                  </a:lnTo>
                  <a:cubicBezTo>
                    <a:pt x="26452" y="2192"/>
                    <a:pt x="26519" y="2225"/>
                    <a:pt x="26586" y="2258"/>
                  </a:cubicBezTo>
                  <a:lnTo>
                    <a:pt x="23050" y="490"/>
                  </a:lnTo>
                  <a:cubicBezTo>
                    <a:pt x="22983" y="457"/>
                    <a:pt x="22916" y="424"/>
                    <a:pt x="22816" y="424"/>
                  </a:cubicBezTo>
                  <a:lnTo>
                    <a:pt x="20615" y="23"/>
                  </a:lnTo>
                  <a:cubicBezTo>
                    <a:pt x="20542" y="8"/>
                    <a:pt x="20470" y="0"/>
                    <a:pt x="20399" y="0"/>
                  </a:cubicBezTo>
                  <a:close/>
                  <a:moveTo>
                    <a:pt x="27507" y="5202"/>
                  </a:moveTo>
                  <a:cubicBezTo>
                    <a:pt x="27379" y="5202"/>
                    <a:pt x="27254" y="5246"/>
                    <a:pt x="27153" y="5327"/>
                  </a:cubicBezTo>
                  <a:lnTo>
                    <a:pt x="25985" y="6094"/>
                  </a:lnTo>
                  <a:lnTo>
                    <a:pt x="25752" y="6795"/>
                  </a:lnTo>
                  <a:cubicBezTo>
                    <a:pt x="25652" y="7262"/>
                    <a:pt x="25818" y="7729"/>
                    <a:pt x="26152" y="8062"/>
                  </a:cubicBezTo>
                  <a:cubicBezTo>
                    <a:pt x="26386" y="8229"/>
                    <a:pt x="26586" y="8463"/>
                    <a:pt x="26752" y="8663"/>
                  </a:cubicBezTo>
                  <a:cubicBezTo>
                    <a:pt x="26944" y="8897"/>
                    <a:pt x="27216" y="9022"/>
                    <a:pt x="27492" y="9022"/>
                  </a:cubicBezTo>
                  <a:cubicBezTo>
                    <a:pt x="27649" y="9022"/>
                    <a:pt x="27808" y="8981"/>
                    <a:pt x="27953" y="8896"/>
                  </a:cubicBezTo>
                  <a:lnTo>
                    <a:pt x="30689" y="7062"/>
                  </a:lnTo>
                  <a:cubicBezTo>
                    <a:pt x="30796" y="6997"/>
                    <a:pt x="30932" y="6960"/>
                    <a:pt x="31068" y="6960"/>
                  </a:cubicBezTo>
                  <a:cubicBezTo>
                    <a:pt x="31143" y="6960"/>
                    <a:pt x="31218" y="6971"/>
                    <a:pt x="31289" y="6995"/>
                  </a:cubicBezTo>
                  <a:lnTo>
                    <a:pt x="27753" y="5260"/>
                  </a:lnTo>
                  <a:cubicBezTo>
                    <a:pt x="27674" y="5221"/>
                    <a:pt x="27590" y="5202"/>
                    <a:pt x="27507" y="5202"/>
                  </a:cubicBezTo>
                  <a:close/>
                  <a:moveTo>
                    <a:pt x="20373" y="12115"/>
                  </a:moveTo>
                  <a:cubicBezTo>
                    <a:pt x="20244" y="12115"/>
                    <a:pt x="20113" y="12120"/>
                    <a:pt x="19981" y="12132"/>
                  </a:cubicBezTo>
                  <a:cubicBezTo>
                    <a:pt x="20181" y="12532"/>
                    <a:pt x="20348" y="12966"/>
                    <a:pt x="20448" y="13400"/>
                  </a:cubicBezTo>
                  <a:cubicBezTo>
                    <a:pt x="21315" y="16802"/>
                    <a:pt x="19314" y="21739"/>
                    <a:pt x="15978" y="24374"/>
                  </a:cubicBezTo>
                  <a:cubicBezTo>
                    <a:pt x="14944" y="25241"/>
                    <a:pt x="13710" y="25775"/>
                    <a:pt x="12376" y="25975"/>
                  </a:cubicBezTo>
                  <a:cubicBezTo>
                    <a:pt x="13050" y="27151"/>
                    <a:pt x="14163" y="27762"/>
                    <a:pt x="15484" y="27762"/>
                  </a:cubicBezTo>
                  <a:cubicBezTo>
                    <a:pt x="16711" y="27762"/>
                    <a:pt x="18116" y="27235"/>
                    <a:pt x="19514" y="26142"/>
                  </a:cubicBezTo>
                  <a:cubicBezTo>
                    <a:pt x="22850" y="23507"/>
                    <a:pt x="24851" y="18570"/>
                    <a:pt x="23984" y="15168"/>
                  </a:cubicBezTo>
                  <a:cubicBezTo>
                    <a:pt x="23487" y="13150"/>
                    <a:pt x="22095" y="12115"/>
                    <a:pt x="20373" y="12115"/>
                  </a:cubicBezTo>
                  <a:close/>
                  <a:moveTo>
                    <a:pt x="12676" y="2492"/>
                  </a:moveTo>
                  <a:cubicBezTo>
                    <a:pt x="12509" y="2492"/>
                    <a:pt x="12376" y="2558"/>
                    <a:pt x="12275" y="2659"/>
                  </a:cubicBezTo>
                  <a:lnTo>
                    <a:pt x="9173" y="5094"/>
                  </a:lnTo>
                  <a:cubicBezTo>
                    <a:pt x="9140" y="5127"/>
                    <a:pt x="9107" y="5160"/>
                    <a:pt x="9073" y="5194"/>
                  </a:cubicBezTo>
                  <a:cubicBezTo>
                    <a:pt x="9040" y="5227"/>
                    <a:pt x="9006" y="5260"/>
                    <a:pt x="8973" y="5294"/>
                  </a:cubicBezTo>
                  <a:cubicBezTo>
                    <a:pt x="8873" y="5427"/>
                    <a:pt x="8806" y="5594"/>
                    <a:pt x="8740" y="5761"/>
                  </a:cubicBezTo>
                  <a:cubicBezTo>
                    <a:pt x="8740" y="5794"/>
                    <a:pt x="8740" y="5861"/>
                    <a:pt x="8706" y="5894"/>
                  </a:cubicBezTo>
                  <a:cubicBezTo>
                    <a:pt x="8673" y="6028"/>
                    <a:pt x="8640" y="6194"/>
                    <a:pt x="8673" y="6361"/>
                  </a:cubicBezTo>
                  <a:lnTo>
                    <a:pt x="9040" y="9230"/>
                  </a:lnTo>
                  <a:cubicBezTo>
                    <a:pt x="9073" y="9730"/>
                    <a:pt x="8940" y="10231"/>
                    <a:pt x="8640" y="10631"/>
                  </a:cubicBezTo>
                  <a:cubicBezTo>
                    <a:pt x="8139" y="11231"/>
                    <a:pt x="7672" y="11899"/>
                    <a:pt x="7239" y="12532"/>
                  </a:cubicBezTo>
                  <a:cubicBezTo>
                    <a:pt x="7072" y="12766"/>
                    <a:pt x="6838" y="12933"/>
                    <a:pt x="6571" y="13033"/>
                  </a:cubicBezTo>
                  <a:cubicBezTo>
                    <a:pt x="6471" y="13066"/>
                    <a:pt x="6371" y="13099"/>
                    <a:pt x="6305" y="13133"/>
                  </a:cubicBezTo>
                  <a:cubicBezTo>
                    <a:pt x="6238" y="13133"/>
                    <a:pt x="6204" y="13166"/>
                    <a:pt x="6171" y="13166"/>
                  </a:cubicBezTo>
                  <a:lnTo>
                    <a:pt x="5971" y="13166"/>
                  </a:lnTo>
                  <a:lnTo>
                    <a:pt x="3869" y="13099"/>
                  </a:lnTo>
                  <a:lnTo>
                    <a:pt x="3669" y="13099"/>
                  </a:lnTo>
                  <a:cubicBezTo>
                    <a:pt x="3603" y="13099"/>
                    <a:pt x="3569" y="13133"/>
                    <a:pt x="3503" y="13133"/>
                  </a:cubicBezTo>
                  <a:cubicBezTo>
                    <a:pt x="3436" y="13166"/>
                    <a:pt x="3402" y="13166"/>
                    <a:pt x="3336" y="13199"/>
                  </a:cubicBezTo>
                  <a:cubicBezTo>
                    <a:pt x="3236" y="13266"/>
                    <a:pt x="3136" y="13300"/>
                    <a:pt x="3069" y="13400"/>
                  </a:cubicBezTo>
                  <a:cubicBezTo>
                    <a:pt x="2902" y="13500"/>
                    <a:pt x="2802" y="13633"/>
                    <a:pt x="2735" y="13800"/>
                  </a:cubicBezTo>
                  <a:lnTo>
                    <a:pt x="1067" y="17936"/>
                  </a:lnTo>
                  <a:cubicBezTo>
                    <a:pt x="934" y="18303"/>
                    <a:pt x="1101" y="18737"/>
                    <a:pt x="1501" y="18904"/>
                  </a:cubicBezTo>
                  <a:lnTo>
                    <a:pt x="3903" y="20104"/>
                  </a:lnTo>
                  <a:cubicBezTo>
                    <a:pt x="4003" y="20271"/>
                    <a:pt x="4003" y="20471"/>
                    <a:pt x="4003" y="20638"/>
                  </a:cubicBezTo>
                  <a:cubicBezTo>
                    <a:pt x="3869" y="21305"/>
                    <a:pt x="3803" y="21939"/>
                    <a:pt x="3769" y="22606"/>
                  </a:cubicBezTo>
                  <a:cubicBezTo>
                    <a:pt x="3703" y="23107"/>
                    <a:pt x="3503" y="23574"/>
                    <a:pt x="3136" y="23940"/>
                  </a:cubicBezTo>
                  <a:lnTo>
                    <a:pt x="3102" y="23974"/>
                  </a:lnTo>
                  <a:lnTo>
                    <a:pt x="434" y="26476"/>
                  </a:lnTo>
                  <a:cubicBezTo>
                    <a:pt x="367" y="26509"/>
                    <a:pt x="334" y="26576"/>
                    <a:pt x="300" y="26609"/>
                  </a:cubicBezTo>
                  <a:lnTo>
                    <a:pt x="300" y="26642"/>
                  </a:lnTo>
                  <a:cubicBezTo>
                    <a:pt x="267" y="26709"/>
                    <a:pt x="234" y="26742"/>
                    <a:pt x="200" y="26809"/>
                  </a:cubicBezTo>
                  <a:cubicBezTo>
                    <a:pt x="33" y="27109"/>
                    <a:pt x="0" y="27476"/>
                    <a:pt x="67" y="27810"/>
                  </a:cubicBezTo>
                  <a:lnTo>
                    <a:pt x="801" y="30712"/>
                  </a:lnTo>
                  <a:cubicBezTo>
                    <a:pt x="834" y="30879"/>
                    <a:pt x="934" y="31012"/>
                    <a:pt x="1067" y="31112"/>
                  </a:cubicBezTo>
                  <a:lnTo>
                    <a:pt x="4603" y="32847"/>
                  </a:lnTo>
                  <a:cubicBezTo>
                    <a:pt x="4470" y="32780"/>
                    <a:pt x="4370" y="32647"/>
                    <a:pt x="4336" y="32480"/>
                  </a:cubicBezTo>
                  <a:lnTo>
                    <a:pt x="3603" y="29578"/>
                  </a:lnTo>
                  <a:cubicBezTo>
                    <a:pt x="3569" y="29378"/>
                    <a:pt x="3569" y="29178"/>
                    <a:pt x="3603" y="29011"/>
                  </a:cubicBezTo>
                  <a:cubicBezTo>
                    <a:pt x="3669" y="28711"/>
                    <a:pt x="3803" y="28444"/>
                    <a:pt x="4036" y="28244"/>
                  </a:cubicBezTo>
                  <a:lnTo>
                    <a:pt x="6705" y="25742"/>
                  </a:lnTo>
                  <a:lnTo>
                    <a:pt x="6738" y="25708"/>
                  </a:lnTo>
                  <a:cubicBezTo>
                    <a:pt x="7072" y="25341"/>
                    <a:pt x="7305" y="24874"/>
                    <a:pt x="7339" y="24374"/>
                  </a:cubicBezTo>
                  <a:cubicBezTo>
                    <a:pt x="7372" y="23707"/>
                    <a:pt x="7472" y="23073"/>
                    <a:pt x="7572" y="22406"/>
                  </a:cubicBezTo>
                  <a:cubicBezTo>
                    <a:pt x="7639" y="21939"/>
                    <a:pt x="7372" y="21505"/>
                    <a:pt x="6905" y="21339"/>
                  </a:cubicBezTo>
                  <a:lnTo>
                    <a:pt x="5170" y="20705"/>
                  </a:lnTo>
                  <a:cubicBezTo>
                    <a:pt x="4737" y="20638"/>
                    <a:pt x="4437" y="20171"/>
                    <a:pt x="4570" y="19704"/>
                  </a:cubicBezTo>
                  <a:lnTo>
                    <a:pt x="6238" y="15601"/>
                  </a:lnTo>
                  <a:cubicBezTo>
                    <a:pt x="6305" y="15434"/>
                    <a:pt x="6405" y="15268"/>
                    <a:pt x="6538" y="15168"/>
                  </a:cubicBezTo>
                  <a:cubicBezTo>
                    <a:pt x="6772" y="14967"/>
                    <a:pt x="7072" y="14867"/>
                    <a:pt x="7372" y="14867"/>
                  </a:cubicBezTo>
                  <a:lnTo>
                    <a:pt x="9473" y="14901"/>
                  </a:lnTo>
                  <a:cubicBezTo>
                    <a:pt x="9674" y="14901"/>
                    <a:pt x="9874" y="14867"/>
                    <a:pt x="10074" y="14801"/>
                  </a:cubicBezTo>
                  <a:cubicBezTo>
                    <a:pt x="10341" y="14667"/>
                    <a:pt x="10574" y="14500"/>
                    <a:pt x="10741" y="14267"/>
                  </a:cubicBezTo>
                  <a:cubicBezTo>
                    <a:pt x="11175" y="13600"/>
                    <a:pt x="11642" y="12966"/>
                    <a:pt x="12109" y="12366"/>
                  </a:cubicBezTo>
                  <a:cubicBezTo>
                    <a:pt x="12442" y="11965"/>
                    <a:pt x="12576" y="11465"/>
                    <a:pt x="12542" y="10965"/>
                  </a:cubicBezTo>
                  <a:lnTo>
                    <a:pt x="12142" y="8129"/>
                  </a:lnTo>
                  <a:cubicBezTo>
                    <a:pt x="12142" y="7962"/>
                    <a:pt x="12142" y="7796"/>
                    <a:pt x="12209" y="7629"/>
                  </a:cubicBezTo>
                  <a:cubicBezTo>
                    <a:pt x="12275" y="7295"/>
                    <a:pt x="12476" y="7028"/>
                    <a:pt x="12742" y="6828"/>
                  </a:cubicBezTo>
                  <a:lnTo>
                    <a:pt x="15845" y="4393"/>
                  </a:lnTo>
                  <a:cubicBezTo>
                    <a:pt x="15956" y="4304"/>
                    <a:pt x="16097" y="4245"/>
                    <a:pt x="16247" y="4245"/>
                  </a:cubicBezTo>
                  <a:cubicBezTo>
                    <a:pt x="16323" y="4245"/>
                    <a:pt x="16401" y="4260"/>
                    <a:pt x="16478" y="4293"/>
                  </a:cubicBezTo>
                  <a:lnTo>
                    <a:pt x="12909" y="2558"/>
                  </a:lnTo>
                  <a:cubicBezTo>
                    <a:pt x="12843" y="2525"/>
                    <a:pt x="12742" y="2492"/>
                    <a:pt x="12676" y="2492"/>
                  </a:cubicBezTo>
                  <a:close/>
                  <a:moveTo>
                    <a:pt x="17495" y="32501"/>
                  </a:moveTo>
                  <a:cubicBezTo>
                    <a:pt x="17380" y="32501"/>
                    <a:pt x="17262" y="32526"/>
                    <a:pt x="17146" y="32580"/>
                  </a:cubicBezTo>
                  <a:cubicBezTo>
                    <a:pt x="16712" y="32747"/>
                    <a:pt x="16278" y="32914"/>
                    <a:pt x="15845" y="33014"/>
                  </a:cubicBezTo>
                  <a:cubicBezTo>
                    <a:pt x="15678" y="33047"/>
                    <a:pt x="15544" y="33114"/>
                    <a:pt x="15411" y="33180"/>
                  </a:cubicBezTo>
                  <a:lnTo>
                    <a:pt x="15544" y="33481"/>
                  </a:lnTo>
                  <a:cubicBezTo>
                    <a:pt x="15578" y="33614"/>
                    <a:pt x="15678" y="33747"/>
                    <a:pt x="15845" y="33814"/>
                  </a:cubicBezTo>
                  <a:lnTo>
                    <a:pt x="19314" y="35515"/>
                  </a:lnTo>
                  <a:cubicBezTo>
                    <a:pt x="19214" y="35449"/>
                    <a:pt x="19147" y="35349"/>
                    <a:pt x="19114" y="35215"/>
                  </a:cubicBezTo>
                  <a:lnTo>
                    <a:pt x="18213" y="32980"/>
                  </a:lnTo>
                  <a:cubicBezTo>
                    <a:pt x="18091" y="32687"/>
                    <a:pt x="17808" y="32501"/>
                    <a:pt x="17495" y="32501"/>
                  </a:cubicBezTo>
                  <a:close/>
                  <a:moveTo>
                    <a:pt x="8398" y="30876"/>
                  </a:moveTo>
                  <a:cubicBezTo>
                    <a:pt x="8232" y="30876"/>
                    <a:pt x="8061" y="30921"/>
                    <a:pt x="7906" y="31012"/>
                  </a:cubicBezTo>
                  <a:lnTo>
                    <a:pt x="6338" y="32046"/>
                  </a:lnTo>
                  <a:lnTo>
                    <a:pt x="5337" y="35048"/>
                  </a:lnTo>
                  <a:cubicBezTo>
                    <a:pt x="5237" y="35382"/>
                    <a:pt x="5371" y="35749"/>
                    <a:pt x="5704" y="35882"/>
                  </a:cubicBezTo>
                  <a:lnTo>
                    <a:pt x="9191" y="37626"/>
                  </a:lnTo>
                  <a:lnTo>
                    <a:pt x="9191" y="37626"/>
                  </a:lnTo>
                  <a:cubicBezTo>
                    <a:pt x="8922" y="37476"/>
                    <a:pt x="8780" y="37131"/>
                    <a:pt x="8906" y="36816"/>
                  </a:cubicBezTo>
                  <a:lnTo>
                    <a:pt x="10107" y="33114"/>
                  </a:lnTo>
                  <a:cubicBezTo>
                    <a:pt x="10207" y="32647"/>
                    <a:pt x="10041" y="32146"/>
                    <a:pt x="9674" y="31846"/>
                  </a:cubicBezTo>
                  <a:cubicBezTo>
                    <a:pt x="9473" y="31646"/>
                    <a:pt x="9273" y="31446"/>
                    <a:pt x="9073" y="31212"/>
                  </a:cubicBezTo>
                  <a:cubicBezTo>
                    <a:pt x="8910" y="30988"/>
                    <a:pt x="8660" y="30876"/>
                    <a:pt x="8398" y="30876"/>
                  </a:cubicBezTo>
                  <a:close/>
                  <a:moveTo>
                    <a:pt x="9191" y="37626"/>
                  </a:moveTo>
                  <a:cubicBezTo>
                    <a:pt x="9207" y="37635"/>
                    <a:pt x="9223" y="37643"/>
                    <a:pt x="9240" y="37650"/>
                  </a:cubicBezTo>
                  <a:lnTo>
                    <a:pt x="9191" y="37626"/>
                  </a:lnTo>
                  <a:close/>
                </a:path>
              </a:pathLst>
            </a:custGeom>
            <a:solidFill>
              <a:srgbClr val="C8D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785;p49">
              <a:extLst>
                <a:ext uri="{FF2B5EF4-FFF2-40B4-BE49-F238E27FC236}">
                  <a16:creationId xmlns:a16="http://schemas.microsoft.com/office/drawing/2014/main" id="{F0558EF1-02D9-7F18-93B3-AD0166B2E6D0}"/>
                </a:ext>
              </a:extLst>
            </p:cNvPr>
            <p:cNvSpPr/>
            <p:nvPr/>
          </p:nvSpPr>
          <p:spPr>
            <a:xfrm>
              <a:off x="4953098" y="1111875"/>
              <a:ext cx="615865" cy="741066"/>
            </a:xfrm>
            <a:custGeom>
              <a:avLst/>
              <a:gdLst/>
              <a:ahLst/>
              <a:cxnLst/>
              <a:rect l="l" t="t" r="r" b="b"/>
              <a:pathLst>
                <a:path w="31290" h="37651" extrusionOk="0">
                  <a:moveTo>
                    <a:pt x="20399" y="0"/>
                  </a:moveTo>
                  <a:cubicBezTo>
                    <a:pt x="20008" y="0"/>
                    <a:pt x="19639" y="224"/>
                    <a:pt x="19414" y="590"/>
                  </a:cubicBezTo>
                  <a:lnTo>
                    <a:pt x="17646" y="4226"/>
                  </a:lnTo>
                  <a:cubicBezTo>
                    <a:pt x="17513" y="4426"/>
                    <a:pt x="17379" y="4593"/>
                    <a:pt x="17212" y="4727"/>
                  </a:cubicBezTo>
                  <a:cubicBezTo>
                    <a:pt x="17112" y="4793"/>
                    <a:pt x="17012" y="4893"/>
                    <a:pt x="16879" y="4927"/>
                  </a:cubicBezTo>
                  <a:lnTo>
                    <a:pt x="17646" y="6895"/>
                  </a:lnTo>
                  <a:cubicBezTo>
                    <a:pt x="17773" y="7199"/>
                    <a:pt x="18092" y="7388"/>
                    <a:pt x="18413" y="7388"/>
                  </a:cubicBezTo>
                  <a:cubicBezTo>
                    <a:pt x="18515" y="7388"/>
                    <a:pt x="18617" y="7369"/>
                    <a:pt x="18713" y="7329"/>
                  </a:cubicBezTo>
                  <a:cubicBezTo>
                    <a:pt x="19147" y="7128"/>
                    <a:pt x="19581" y="6995"/>
                    <a:pt x="20014" y="6895"/>
                  </a:cubicBezTo>
                  <a:cubicBezTo>
                    <a:pt x="20281" y="6828"/>
                    <a:pt x="20548" y="6695"/>
                    <a:pt x="20748" y="6495"/>
                  </a:cubicBezTo>
                  <a:cubicBezTo>
                    <a:pt x="20948" y="6361"/>
                    <a:pt x="21082" y="6194"/>
                    <a:pt x="21182" y="5994"/>
                  </a:cubicBezTo>
                  <a:lnTo>
                    <a:pt x="22983" y="2358"/>
                  </a:lnTo>
                  <a:cubicBezTo>
                    <a:pt x="23180" y="1992"/>
                    <a:pt x="23545" y="1768"/>
                    <a:pt x="23955" y="1768"/>
                  </a:cubicBezTo>
                  <a:cubicBezTo>
                    <a:pt x="24030" y="1768"/>
                    <a:pt x="24106" y="1776"/>
                    <a:pt x="24184" y="1791"/>
                  </a:cubicBezTo>
                  <a:lnTo>
                    <a:pt x="26386" y="2192"/>
                  </a:lnTo>
                  <a:cubicBezTo>
                    <a:pt x="26452" y="2192"/>
                    <a:pt x="26519" y="2225"/>
                    <a:pt x="26586" y="2258"/>
                  </a:cubicBezTo>
                  <a:lnTo>
                    <a:pt x="23050" y="490"/>
                  </a:lnTo>
                  <a:cubicBezTo>
                    <a:pt x="22983" y="457"/>
                    <a:pt x="22916" y="424"/>
                    <a:pt x="22816" y="424"/>
                  </a:cubicBezTo>
                  <a:lnTo>
                    <a:pt x="20615" y="23"/>
                  </a:lnTo>
                  <a:cubicBezTo>
                    <a:pt x="20542" y="8"/>
                    <a:pt x="20470" y="0"/>
                    <a:pt x="20399" y="0"/>
                  </a:cubicBezTo>
                  <a:close/>
                  <a:moveTo>
                    <a:pt x="27507" y="5202"/>
                  </a:moveTo>
                  <a:cubicBezTo>
                    <a:pt x="27379" y="5202"/>
                    <a:pt x="27254" y="5246"/>
                    <a:pt x="27153" y="5327"/>
                  </a:cubicBezTo>
                  <a:lnTo>
                    <a:pt x="25985" y="6094"/>
                  </a:lnTo>
                  <a:lnTo>
                    <a:pt x="25752" y="6795"/>
                  </a:lnTo>
                  <a:cubicBezTo>
                    <a:pt x="25652" y="7262"/>
                    <a:pt x="25818" y="7729"/>
                    <a:pt x="26152" y="8062"/>
                  </a:cubicBezTo>
                  <a:cubicBezTo>
                    <a:pt x="26386" y="8229"/>
                    <a:pt x="26586" y="8463"/>
                    <a:pt x="26752" y="8663"/>
                  </a:cubicBezTo>
                  <a:cubicBezTo>
                    <a:pt x="26944" y="8897"/>
                    <a:pt x="27216" y="9022"/>
                    <a:pt x="27492" y="9022"/>
                  </a:cubicBezTo>
                  <a:cubicBezTo>
                    <a:pt x="27649" y="9022"/>
                    <a:pt x="27808" y="8981"/>
                    <a:pt x="27953" y="8896"/>
                  </a:cubicBezTo>
                  <a:lnTo>
                    <a:pt x="30689" y="7062"/>
                  </a:lnTo>
                  <a:cubicBezTo>
                    <a:pt x="30796" y="6997"/>
                    <a:pt x="30932" y="6960"/>
                    <a:pt x="31068" y="6960"/>
                  </a:cubicBezTo>
                  <a:cubicBezTo>
                    <a:pt x="31143" y="6960"/>
                    <a:pt x="31218" y="6971"/>
                    <a:pt x="31289" y="6995"/>
                  </a:cubicBezTo>
                  <a:lnTo>
                    <a:pt x="27753" y="5260"/>
                  </a:lnTo>
                  <a:cubicBezTo>
                    <a:pt x="27674" y="5221"/>
                    <a:pt x="27590" y="5202"/>
                    <a:pt x="27507" y="5202"/>
                  </a:cubicBezTo>
                  <a:close/>
                  <a:moveTo>
                    <a:pt x="20373" y="12115"/>
                  </a:moveTo>
                  <a:cubicBezTo>
                    <a:pt x="20244" y="12115"/>
                    <a:pt x="20113" y="12120"/>
                    <a:pt x="19981" y="12132"/>
                  </a:cubicBezTo>
                  <a:cubicBezTo>
                    <a:pt x="20181" y="12532"/>
                    <a:pt x="20348" y="12966"/>
                    <a:pt x="20448" y="13400"/>
                  </a:cubicBezTo>
                  <a:cubicBezTo>
                    <a:pt x="21315" y="16802"/>
                    <a:pt x="19314" y="21739"/>
                    <a:pt x="15978" y="24374"/>
                  </a:cubicBezTo>
                  <a:cubicBezTo>
                    <a:pt x="14944" y="25241"/>
                    <a:pt x="13710" y="25775"/>
                    <a:pt x="12376" y="25975"/>
                  </a:cubicBezTo>
                  <a:cubicBezTo>
                    <a:pt x="13050" y="27151"/>
                    <a:pt x="14163" y="27762"/>
                    <a:pt x="15484" y="27762"/>
                  </a:cubicBezTo>
                  <a:cubicBezTo>
                    <a:pt x="16711" y="27762"/>
                    <a:pt x="18116" y="27235"/>
                    <a:pt x="19514" y="26142"/>
                  </a:cubicBezTo>
                  <a:cubicBezTo>
                    <a:pt x="22850" y="23507"/>
                    <a:pt x="24851" y="18570"/>
                    <a:pt x="23984" y="15168"/>
                  </a:cubicBezTo>
                  <a:cubicBezTo>
                    <a:pt x="23487" y="13150"/>
                    <a:pt x="22095" y="12115"/>
                    <a:pt x="20373" y="12115"/>
                  </a:cubicBezTo>
                  <a:close/>
                  <a:moveTo>
                    <a:pt x="12676" y="2492"/>
                  </a:moveTo>
                  <a:cubicBezTo>
                    <a:pt x="12509" y="2492"/>
                    <a:pt x="12376" y="2558"/>
                    <a:pt x="12275" y="2659"/>
                  </a:cubicBezTo>
                  <a:lnTo>
                    <a:pt x="9173" y="5094"/>
                  </a:lnTo>
                  <a:cubicBezTo>
                    <a:pt x="9140" y="5127"/>
                    <a:pt x="9107" y="5160"/>
                    <a:pt x="9073" y="5194"/>
                  </a:cubicBezTo>
                  <a:cubicBezTo>
                    <a:pt x="9040" y="5227"/>
                    <a:pt x="9006" y="5260"/>
                    <a:pt x="8973" y="5294"/>
                  </a:cubicBezTo>
                  <a:cubicBezTo>
                    <a:pt x="8873" y="5427"/>
                    <a:pt x="8806" y="5594"/>
                    <a:pt x="8740" y="5761"/>
                  </a:cubicBezTo>
                  <a:cubicBezTo>
                    <a:pt x="8740" y="5794"/>
                    <a:pt x="8740" y="5861"/>
                    <a:pt x="8706" y="5894"/>
                  </a:cubicBezTo>
                  <a:cubicBezTo>
                    <a:pt x="8673" y="6028"/>
                    <a:pt x="8640" y="6194"/>
                    <a:pt x="8673" y="6361"/>
                  </a:cubicBezTo>
                  <a:lnTo>
                    <a:pt x="9040" y="9230"/>
                  </a:lnTo>
                  <a:cubicBezTo>
                    <a:pt x="9073" y="9730"/>
                    <a:pt x="8940" y="10231"/>
                    <a:pt x="8640" y="10631"/>
                  </a:cubicBezTo>
                  <a:cubicBezTo>
                    <a:pt x="8139" y="11231"/>
                    <a:pt x="7672" y="11899"/>
                    <a:pt x="7239" y="12532"/>
                  </a:cubicBezTo>
                  <a:cubicBezTo>
                    <a:pt x="7072" y="12766"/>
                    <a:pt x="6838" y="12933"/>
                    <a:pt x="6571" y="13033"/>
                  </a:cubicBezTo>
                  <a:cubicBezTo>
                    <a:pt x="6471" y="13066"/>
                    <a:pt x="6371" y="13099"/>
                    <a:pt x="6305" y="13133"/>
                  </a:cubicBezTo>
                  <a:cubicBezTo>
                    <a:pt x="6238" y="13133"/>
                    <a:pt x="6204" y="13166"/>
                    <a:pt x="6171" y="13166"/>
                  </a:cubicBezTo>
                  <a:lnTo>
                    <a:pt x="5971" y="13166"/>
                  </a:lnTo>
                  <a:lnTo>
                    <a:pt x="3869" y="13099"/>
                  </a:lnTo>
                  <a:lnTo>
                    <a:pt x="3669" y="13099"/>
                  </a:lnTo>
                  <a:cubicBezTo>
                    <a:pt x="3603" y="13099"/>
                    <a:pt x="3569" y="13133"/>
                    <a:pt x="3503" y="13133"/>
                  </a:cubicBezTo>
                  <a:cubicBezTo>
                    <a:pt x="3436" y="13166"/>
                    <a:pt x="3402" y="13166"/>
                    <a:pt x="3336" y="13199"/>
                  </a:cubicBezTo>
                  <a:cubicBezTo>
                    <a:pt x="3236" y="13266"/>
                    <a:pt x="3136" y="13300"/>
                    <a:pt x="3069" y="13400"/>
                  </a:cubicBezTo>
                  <a:cubicBezTo>
                    <a:pt x="2902" y="13500"/>
                    <a:pt x="2802" y="13633"/>
                    <a:pt x="2735" y="13800"/>
                  </a:cubicBezTo>
                  <a:lnTo>
                    <a:pt x="1067" y="17936"/>
                  </a:lnTo>
                  <a:cubicBezTo>
                    <a:pt x="934" y="18303"/>
                    <a:pt x="1101" y="18737"/>
                    <a:pt x="1501" y="18904"/>
                  </a:cubicBezTo>
                  <a:lnTo>
                    <a:pt x="3903" y="20104"/>
                  </a:lnTo>
                  <a:cubicBezTo>
                    <a:pt x="4003" y="20271"/>
                    <a:pt x="4003" y="20471"/>
                    <a:pt x="4003" y="20638"/>
                  </a:cubicBezTo>
                  <a:cubicBezTo>
                    <a:pt x="3869" y="21305"/>
                    <a:pt x="3803" y="21939"/>
                    <a:pt x="3769" y="22606"/>
                  </a:cubicBezTo>
                  <a:cubicBezTo>
                    <a:pt x="3703" y="23107"/>
                    <a:pt x="3503" y="23574"/>
                    <a:pt x="3136" y="23940"/>
                  </a:cubicBezTo>
                  <a:lnTo>
                    <a:pt x="3102" y="23974"/>
                  </a:lnTo>
                  <a:lnTo>
                    <a:pt x="434" y="26476"/>
                  </a:lnTo>
                  <a:cubicBezTo>
                    <a:pt x="367" y="26509"/>
                    <a:pt x="334" y="26576"/>
                    <a:pt x="300" y="26609"/>
                  </a:cubicBezTo>
                  <a:lnTo>
                    <a:pt x="300" y="26642"/>
                  </a:lnTo>
                  <a:cubicBezTo>
                    <a:pt x="267" y="26709"/>
                    <a:pt x="234" y="26742"/>
                    <a:pt x="200" y="26809"/>
                  </a:cubicBezTo>
                  <a:cubicBezTo>
                    <a:pt x="33" y="27109"/>
                    <a:pt x="0" y="27476"/>
                    <a:pt x="67" y="27810"/>
                  </a:cubicBezTo>
                  <a:lnTo>
                    <a:pt x="801" y="30712"/>
                  </a:lnTo>
                  <a:cubicBezTo>
                    <a:pt x="834" y="30879"/>
                    <a:pt x="934" y="31012"/>
                    <a:pt x="1067" y="31112"/>
                  </a:cubicBezTo>
                  <a:lnTo>
                    <a:pt x="4603" y="32847"/>
                  </a:lnTo>
                  <a:cubicBezTo>
                    <a:pt x="4470" y="32780"/>
                    <a:pt x="4370" y="32647"/>
                    <a:pt x="4336" y="32480"/>
                  </a:cubicBezTo>
                  <a:lnTo>
                    <a:pt x="3603" y="29578"/>
                  </a:lnTo>
                  <a:cubicBezTo>
                    <a:pt x="3569" y="29378"/>
                    <a:pt x="3569" y="29178"/>
                    <a:pt x="3603" y="29011"/>
                  </a:cubicBezTo>
                  <a:cubicBezTo>
                    <a:pt x="3669" y="28711"/>
                    <a:pt x="3803" y="28444"/>
                    <a:pt x="4036" y="28244"/>
                  </a:cubicBezTo>
                  <a:lnTo>
                    <a:pt x="6705" y="25742"/>
                  </a:lnTo>
                  <a:lnTo>
                    <a:pt x="6738" y="25708"/>
                  </a:lnTo>
                  <a:cubicBezTo>
                    <a:pt x="7072" y="25341"/>
                    <a:pt x="7305" y="24874"/>
                    <a:pt x="7339" y="24374"/>
                  </a:cubicBezTo>
                  <a:cubicBezTo>
                    <a:pt x="7372" y="23707"/>
                    <a:pt x="7472" y="23073"/>
                    <a:pt x="7572" y="22406"/>
                  </a:cubicBezTo>
                  <a:cubicBezTo>
                    <a:pt x="7639" y="21939"/>
                    <a:pt x="7372" y="21505"/>
                    <a:pt x="6905" y="21339"/>
                  </a:cubicBezTo>
                  <a:lnTo>
                    <a:pt x="5170" y="20705"/>
                  </a:lnTo>
                  <a:cubicBezTo>
                    <a:pt x="4737" y="20638"/>
                    <a:pt x="4437" y="20171"/>
                    <a:pt x="4570" y="19704"/>
                  </a:cubicBezTo>
                  <a:lnTo>
                    <a:pt x="6238" y="15601"/>
                  </a:lnTo>
                  <a:cubicBezTo>
                    <a:pt x="6305" y="15434"/>
                    <a:pt x="6405" y="15268"/>
                    <a:pt x="6538" y="15168"/>
                  </a:cubicBezTo>
                  <a:cubicBezTo>
                    <a:pt x="6772" y="14967"/>
                    <a:pt x="7072" y="14867"/>
                    <a:pt x="7372" y="14867"/>
                  </a:cubicBezTo>
                  <a:lnTo>
                    <a:pt x="9473" y="14901"/>
                  </a:lnTo>
                  <a:cubicBezTo>
                    <a:pt x="9674" y="14901"/>
                    <a:pt x="9874" y="14867"/>
                    <a:pt x="10074" y="14801"/>
                  </a:cubicBezTo>
                  <a:cubicBezTo>
                    <a:pt x="10341" y="14667"/>
                    <a:pt x="10574" y="14500"/>
                    <a:pt x="10741" y="14267"/>
                  </a:cubicBezTo>
                  <a:cubicBezTo>
                    <a:pt x="11175" y="13600"/>
                    <a:pt x="11642" y="12966"/>
                    <a:pt x="12109" y="12366"/>
                  </a:cubicBezTo>
                  <a:cubicBezTo>
                    <a:pt x="12442" y="11965"/>
                    <a:pt x="12576" y="11465"/>
                    <a:pt x="12542" y="10965"/>
                  </a:cubicBezTo>
                  <a:lnTo>
                    <a:pt x="12142" y="8129"/>
                  </a:lnTo>
                  <a:cubicBezTo>
                    <a:pt x="12142" y="7962"/>
                    <a:pt x="12142" y="7796"/>
                    <a:pt x="12209" y="7629"/>
                  </a:cubicBezTo>
                  <a:cubicBezTo>
                    <a:pt x="12275" y="7295"/>
                    <a:pt x="12476" y="7028"/>
                    <a:pt x="12742" y="6828"/>
                  </a:cubicBezTo>
                  <a:lnTo>
                    <a:pt x="15845" y="4393"/>
                  </a:lnTo>
                  <a:cubicBezTo>
                    <a:pt x="15956" y="4304"/>
                    <a:pt x="16097" y="4245"/>
                    <a:pt x="16247" y="4245"/>
                  </a:cubicBezTo>
                  <a:cubicBezTo>
                    <a:pt x="16323" y="4245"/>
                    <a:pt x="16401" y="4260"/>
                    <a:pt x="16478" y="4293"/>
                  </a:cubicBezTo>
                  <a:lnTo>
                    <a:pt x="12909" y="2558"/>
                  </a:lnTo>
                  <a:cubicBezTo>
                    <a:pt x="12843" y="2525"/>
                    <a:pt x="12742" y="2492"/>
                    <a:pt x="12676" y="2492"/>
                  </a:cubicBezTo>
                  <a:close/>
                  <a:moveTo>
                    <a:pt x="17495" y="32501"/>
                  </a:moveTo>
                  <a:cubicBezTo>
                    <a:pt x="17380" y="32501"/>
                    <a:pt x="17262" y="32526"/>
                    <a:pt x="17146" y="32580"/>
                  </a:cubicBezTo>
                  <a:cubicBezTo>
                    <a:pt x="16712" y="32747"/>
                    <a:pt x="16278" y="32914"/>
                    <a:pt x="15845" y="33014"/>
                  </a:cubicBezTo>
                  <a:cubicBezTo>
                    <a:pt x="15678" y="33047"/>
                    <a:pt x="15544" y="33114"/>
                    <a:pt x="15411" y="33180"/>
                  </a:cubicBezTo>
                  <a:lnTo>
                    <a:pt x="15544" y="33481"/>
                  </a:lnTo>
                  <a:cubicBezTo>
                    <a:pt x="15578" y="33614"/>
                    <a:pt x="15678" y="33747"/>
                    <a:pt x="15845" y="33814"/>
                  </a:cubicBezTo>
                  <a:lnTo>
                    <a:pt x="19314" y="35515"/>
                  </a:lnTo>
                  <a:cubicBezTo>
                    <a:pt x="19214" y="35449"/>
                    <a:pt x="19147" y="35349"/>
                    <a:pt x="19114" y="35215"/>
                  </a:cubicBezTo>
                  <a:lnTo>
                    <a:pt x="18213" y="32980"/>
                  </a:lnTo>
                  <a:cubicBezTo>
                    <a:pt x="18091" y="32687"/>
                    <a:pt x="17808" y="32501"/>
                    <a:pt x="17495" y="32501"/>
                  </a:cubicBezTo>
                  <a:close/>
                  <a:moveTo>
                    <a:pt x="8398" y="30876"/>
                  </a:moveTo>
                  <a:cubicBezTo>
                    <a:pt x="8232" y="30876"/>
                    <a:pt x="8061" y="30921"/>
                    <a:pt x="7906" y="31012"/>
                  </a:cubicBezTo>
                  <a:lnTo>
                    <a:pt x="6338" y="32046"/>
                  </a:lnTo>
                  <a:lnTo>
                    <a:pt x="5337" y="35048"/>
                  </a:lnTo>
                  <a:cubicBezTo>
                    <a:pt x="5237" y="35382"/>
                    <a:pt x="5371" y="35749"/>
                    <a:pt x="5704" y="35882"/>
                  </a:cubicBezTo>
                  <a:lnTo>
                    <a:pt x="9191" y="37626"/>
                  </a:lnTo>
                  <a:lnTo>
                    <a:pt x="9191" y="37626"/>
                  </a:lnTo>
                  <a:cubicBezTo>
                    <a:pt x="8922" y="37476"/>
                    <a:pt x="8780" y="37131"/>
                    <a:pt x="8906" y="36816"/>
                  </a:cubicBezTo>
                  <a:lnTo>
                    <a:pt x="10107" y="33114"/>
                  </a:lnTo>
                  <a:cubicBezTo>
                    <a:pt x="10207" y="32647"/>
                    <a:pt x="10041" y="32146"/>
                    <a:pt x="9674" y="31846"/>
                  </a:cubicBezTo>
                  <a:cubicBezTo>
                    <a:pt x="9473" y="31646"/>
                    <a:pt x="9273" y="31446"/>
                    <a:pt x="9073" y="31212"/>
                  </a:cubicBezTo>
                  <a:cubicBezTo>
                    <a:pt x="8910" y="30988"/>
                    <a:pt x="8660" y="30876"/>
                    <a:pt x="8398" y="30876"/>
                  </a:cubicBezTo>
                  <a:close/>
                  <a:moveTo>
                    <a:pt x="9191" y="37626"/>
                  </a:moveTo>
                  <a:cubicBezTo>
                    <a:pt x="9207" y="37635"/>
                    <a:pt x="9223" y="37643"/>
                    <a:pt x="9240" y="37650"/>
                  </a:cubicBezTo>
                  <a:lnTo>
                    <a:pt x="9191" y="376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786;p49">
              <a:extLst>
                <a:ext uri="{FF2B5EF4-FFF2-40B4-BE49-F238E27FC236}">
                  <a16:creationId xmlns:a16="http://schemas.microsoft.com/office/drawing/2014/main" id="{219EA349-EBA7-2F2F-BBDC-9BC4008598F8}"/>
                </a:ext>
              </a:extLst>
            </p:cNvPr>
            <p:cNvSpPr/>
            <p:nvPr/>
          </p:nvSpPr>
          <p:spPr>
            <a:xfrm>
              <a:off x="4953098" y="1111875"/>
              <a:ext cx="615865" cy="741066"/>
            </a:xfrm>
            <a:custGeom>
              <a:avLst/>
              <a:gdLst/>
              <a:ahLst/>
              <a:cxnLst/>
              <a:rect l="l" t="t" r="r" b="b"/>
              <a:pathLst>
                <a:path w="31290" h="37651" extrusionOk="0">
                  <a:moveTo>
                    <a:pt x="20399" y="0"/>
                  </a:moveTo>
                  <a:cubicBezTo>
                    <a:pt x="20008" y="0"/>
                    <a:pt x="19639" y="224"/>
                    <a:pt x="19414" y="590"/>
                  </a:cubicBezTo>
                  <a:lnTo>
                    <a:pt x="17646" y="4226"/>
                  </a:lnTo>
                  <a:cubicBezTo>
                    <a:pt x="17513" y="4426"/>
                    <a:pt x="17379" y="4593"/>
                    <a:pt x="17212" y="4727"/>
                  </a:cubicBezTo>
                  <a:cubicBezTo>
                    <a:pt x="17112" y="4793"/>
                    <a:pt x="17012" y="4893"/>
                    <a:pt x="16879" y="4927"/>
                  </a:cubicBezTo>
                  <a:lnTo>
                    <a:pt x="17646" y="6895"/>
                  </a:lnTo>
                  <a:cubicBezTo>
                    <a:pt x="17773" y="7199"/>
                    <a:pt x="18092" y="7388"/>
                    <a:pt x="18413" y="7388"/>
                  </a:cubicBezTo>
                  <a:cubicBezTo>
                    <a:pt x="18515" y="7388"/>
                    <a:pt x="18617" y="7369"/>
                    <a:pt x="18713" y="7329"/>
                  </a:cubicBezTo>
                  <a:cubicBezTo>
                    <a:pt x="19147" y="7128"/>
                    <a:pt x="19581" y="6995"/>
                    <a:pt x="20014" y="6895"/>
                  </a:cubicBezTo>
                  <a:cubicBezTo>
                    <a:pt x="20281" y="6828"/>
                    <a:pt x="20548" y="6695"/>
                    <a:pt x="20748" y="6495"/>
                  </a:cubicBezTo>
                  <a:cubicBezTo>
                    <a:pt x="20948" y="6361"/>
                    <a:pt x="21082" y="6194"/>
                    <a:pt x="21182" y="5994"/>
                  </a:cubicBezTo>
                  <a:lnTo>
                    <a:pt x="22983" y="2358"/>
                  </a:lnTo>
                  <a:cubicBezTo>
                    <a:pt x="23180" y="1992"/>
                    <a:pt x="23545" y="1768"/>
                    <a:pt x="23955" y="1768"/>
                  </a:cubicBezTo>
                  <a:cubicBezTo>
                    <a:pt x="24030" y="1768"/>
                    <a:pt x="24106" y="1776"/>
                    <a:pt x="24184" y="1791"/>
                  </a:cubicBezTo>
                  <a:lnTo>
                    <a:pt x="26386" y="2192"/>
                  </a:lnTo>
                  <a:cubicBezTo>
                    <a:pt x="26452" y="2192"/>
                    <a:pt x="26519" y="2225"/>
                    <a:pt x="26586" y="2258"/>
                  </a:cubicBezTo>
                  <a:lnTo>
                    <a:pt x="23050" y="490"/>
                  </a:lnTo>
                  <a:cubicBezTo>
                    <a:pt x="22983" y="457"/>
                    <a:pt x="22916" y="424"/>
                    <a:pt x="22816" y="424"/>
                  </a:cubicBezTo>
                  <a:lnTo>
                    <a:pt x="20615" y="23"/>
                  </a:lnTo>
                  <a:cubicBezTo>
                    <a:pt x="20542" y="8"/>
                    <a:pt x="20470" y="0"/>
                    <a:pt x="20399" y="0"/>
                  </a:cubicBezTo>
                  <a:close/>
                  <a:moveTo>
                    <a:pt x="27507" y="5202"/>
                  </a:moveTo>
                  <a:cubicBezTo>
                    <a:pt x="27379" y="5202"/>
                    <a:pt x="27254" y="5246"/>
                    <a:pt x="27153" y="5327"/>
                  </a:cubicBezTo>
                  <a:lnTo>
                    <a:pt x="25985" y="6094"/>
                  </a:lnTo>
                  <a:lnTo>
                    <a:pt x="25752" y="6795"/>
                  </a:lnTo>
                  <a:cubicBezTo>
                    <a:pt x="25652" y="7262"/>
                    <a:pt x="25818" y="7729"/>
                    <a:pt x="26152" y="8062"/>
                  </a:cubicBezTo>
                  <a:cubicBezTo>
                    <a:pt x="26386" y="8229"/>
                    <a:pt x="26586" y="8463"/>
                    <a:pt x="26752" y="8663"/>
                  </a:cubicBezTo>
                  <a:cubicBezTo>
                    <a:pt x="26944" y="8897"/>
                    <a:pt x="27216" y="9022"/>
                    <a:pt x="27492" y="9022"/>
                  </a:cubicBezTo>
                  <a:cubicBezTo>
                    <a:pt x="27649" y="9022"/>
                    <a:pt x="27808" y="8981"/>
                    <a:pt x="27953" y="8896"/>
                  </a:cubicBezTo>
                  <a:lnTo>
                    <a:pt x="30689" y="7062"/>
                  </a:lnTo>
                  <a:cubicBezTo>
                    <a:pt x="30796" y="6997"/>
                    <a:pt x="30932" y="6960"/>
                    <a:pt x="31068" y="6960"/>
                  </a:cubicBezTo>
                  <a:cubicBezTo>
                    <a:pt x="31143" y="6960"/>
                    <a:pt x="31218" y="6971"/>
                    <a:pt x="31289" y="6995"/>
                  </a:cubicBezTo>
                  <a:lnTo>
                    <a:pt x="27753" y="5260"/>
                  </a:lnTo>
                  <a:cubicBezTo>
                    <a:pt x="27674" y="5221"/>
                    <a:pt x="27590" y="5202"/>
                    <a:pt x="27507" y="5202"/>
                  </a:cubicBezTo>
                  <a:close/>
                  <a:moveTo>
                    <a:pt x="20373" y="12115"/>
                  </a:moveTo>
                  <a:cubicBezTo>
                    <a:pt x="20244" y="12115"/>
                    <a:pt x="20113" y="12120"/>
                    <a:pt x="19981" y="12132"/>
                  </a:cubicBezTo>
                  <a:cubicBezTo>
                    <a:pt x="20181" y="12532"/>
                    <a:pt x="20348" y="12966"/>
                    <a:pt x="20448" y="13400"/>
                  </a:cubicBezTo>
                  <a:cubicBezTo>
                    <a:pt x="21315" y="16802"/>
                    <a:pt x="19314" y="21739"/>
                    <a:pt x="15978" y="24374"/>
                  </a:cubicBezTo>
                  <a:cubicBezTo>
                    <a:pt x="14944" y="25241"/>
                    <a:pt x="13710" y="25775"/>
                    <a:pt x="12376" y="25975"/>
                  </a:cubicBezTo>
                  <a:cubicBezTo>
                    <a:pt x="13050" y="27151"/>
                    <a:pt x="14163" y="27762"/>
                    <a:pt x="15484" y="27762"/>
                  </a:cubicBezTo>
                  <a:cubicBezTo>
                    <a:pt x="16711" y="27762"/>
                    <a:pt x="18116" y="27235"/>
                    <a:pt x="19514" y="26142"/>
                  </a:cubicBezTo>
                  <a:cubicBezTo>
                    <a:pt x="22850" y="23507"/>
                    <a:pt x="24851" y="18570"/>
                    <a:pt x="23984" y="15168"/>
                  </a:cubicBezTo>
                  <a:cubicBezTo>
                    <a:pt x="23487" y="13150"/>
                    <a:pt x="22095" y="12115"/>
                    <a:pt x="20373" y="12115"/>
                  </a:cubicBezTo>
                  <a:close/>
                  <a:moveTo>
                    <a:pt x="12676" y="2492"/>
                  </a:moveTo>
                  <a:cubicBezTo>
                    <a:pt x="12509" y="2492"/>
                    <a:pt x="12376" y="2558"/>
                    <a:pt x="12275" y="2659"/>
                  </a:cubicBezTo>
                  <a:lnTo>
                    <a:pt x="9173" y="5094"/>
                  </a:lnTo>
                  <a:cubicBezTo>
                    <a:pt x="9140" y="5127"/>
                    <a:pt x="9107" y="5160"/>
                    <a:pt x="9073" y="5194"/>
                  </a:cubicBezTo>
                  <a:cubicBezTo>
                    <a:pt x="9040" y="5227"/>
                    <a:pt x="9006" y="5260"/>
                    <a:pt x="8973" y="5294"/>
                  </a:cubicBezTo>
                  <a:cubicBezTo>
                    <a:pt x="8873" y="5427"/>
                    <a:pt x="8806" y="5594"/>
                    <a:pt x="8740" y="5761"/>
                  </a:cubicBezTo>
                  <a:cubicBezTo>
                    <a:pt x="8740" y="5794"/>
                    <a:pt x="8740" y="5861"/>
                    <a:pt x="8706" y="5894"/>
                  </a:cubicBezTo>
                  <a:cubicBezTo>
                    <a:pt x="8673" y="6028"/>
                    <a:pt x="8640" y="6194"/>
                    <a:pt x="8673" y="6361"/>
                  </a:cubicBezTo>
                  <a:lnTo>
                    <a:pt x="9040" y="9230"/>
                  </a:lnTo>
                  <a:cubicBezTo>
                    <a:pt x="9073" y="9730"/>
                    <a:pt x="8940" y="10231"/>
                    <a:pt x="8640" y="10631"/>
                  </a:cubicBezTo>
                  <a:cubicBezTo>
                    <a:pt x="8139" y="11231"/>
                    <a:pt x="7672" y="11899"/>
                    <a:pt x="7239" y="12532"/>
                  </a:cubicBezTo>
                  <a:cubicBezTo>
                    <a:pt x="7072" y="12766"/>
                    <a:pt x="6838" y="12933"/>
                    <a:pt x="6571" y="13033"/>
                  </a:cubicBezTo>
                  <a:cubicBezTo>
                    <a:pt x="6471" y="13066"/>
                    <a:pt x="6371" y="13099"/>
                    <a:pt x="6305" y="13133"/>
                  </a:cubicBezTo>
                  <a:cubicBezTo>
                    <a:pt x="6238" y="13133"/>
                    <a:pt x="6204" y="13166"/>
                    <a:pt x="6171" y="13166"/>
                  </a:cubicBezTo>
                  <a:lnTo>
                    <a:pt x="5971" y="13166"/>
                  </a:lnTo>
                  <a:lnTo>
                    <a:pt x="3869" y="13099"/>
                  </a:lnTo>
                  <a:lnTo>
                    <a:pt x="3669" y="13099"/>
                  </a:lnTo>
                  <a:cubicBezTo>
                    <a:pt x="3603" y="13099"/>
                    <a:pt x="3569" y="13133"/>
                    <a:pt x="3503" y="13133"/>
                  </a:cubicBezTo>
                  <a:cubicBezTo>
                    <a:pt x="3436" y="13166"/>
                    <a:pt x="3402" y="13166"/>
                    <a:pt x="3336" y="13199"/>
                  </a:cubicBezTo>
                  <a:cubicBezTo>
                    <a:pt x="3236" y="13266"/>
                    <a:pt x="3136" y="13300"/>
                    <a:pt x="3069" y="13400"/>
                  </a:cubicBezTo>
                  <a:cubicBezTo>
                    <a:pt x="2902" y="13500"/>
                    <a:pt x="2802" y="13633"/>
                    <a:pt x="2735" y="13800"/>
                  </a:cubicBezTo>
                  <a:lnTo>
                    <a:pt x="1067" y="17936"/>
                  </a:lnTo>
                  <a:cubicBezTo>
                    <a:pt x="934" y="18303"/>
                    <a:pt x="1101" y="18737"/>
                    <a:pt x="1501" y="18904"/>
                  </a:cubicBezTo>
                  <a:lnTo>
                    <a:pt x="3903" y="20104"/>
                  </a:lnTo>
                  <a:cubicBezTo>
                    <a:pt x="4003" y="20271"/>
                    <a:pt x="4003" y="20471"/>
                    <a:pt x="4003" y="20638"/>
                  </a:cubicBezTo>
                  <a:cubicBezTo>
                    <a:pt x="3869" y="21305"/>
                    <a:pt x="3803" y="21939"/>
                    <a:pt x="3769" y="22606"/>
                  </a:cubicBezTo>
                  <a:cubicBezTo>
                    <a:pt x="3703" y="23107"/>
                    <a:pt x="3503" y="23574"/>
                    <a:pt x="3136" y="23940"/>
                  </a:cubicBezTo>
                  <a:lnTo>
                    <a:pt x="3102" y="23974"/>
                  </a:lnTo>
                  <a:lnTo>
                    <a:pt x="434" y="26476"/>
                  </a:lnTo>
                  <a:cubicBezTo>
                    <a:pt x="367" y="26509"/>
                    <a:pt x="334" y="26576"/>
                    <a:pt x="300" y="26609"/>
                  </a:cubicBezTo>
                  <a:lnTo>
                    <a:pt x="300" y="26642"/>
                  </a:lnTo>
                  <a:cubicBezTo>
                    <a:pt x="267" y="26709"/>
                    <a:pt x="234" y="26742"/>
                    <a:pt x="200" y="26809"/>
                  </a:cubicBezTo>
                  <a:cubicBezTo>
                    <a:pt x="33" y="27109"/>
                    <a:pt x="0" y="27476"/>
                    <a:pt x="67" y="27810"/>
                  </a:cubicBezTo>
                  <a:lnTo>
                    <a:pt x="801" y="30712"/>
                  </a:lnTo>
                  <a:cubicBezTo>
                    <a:pt x="834" y="30879"/>
                    <a:pt x="934" y="31012"/>
                    <a:pt x="1067" y="31112"/>
                  </a:cubicBezTo>
                  <a:lnTo>
                    <a:pt x="4603" y="32847"/>
                  </a:lnTo>
                  <a:cubicBezTo>
                    <a:pt x="4470" y="32780"/>
                    <a:pt x="4370" y="32647"/>
                    <a:pt x="4336" y="32480"/>
                  </a:cubicBezTo>
                  <a:lnTo>
                    <a:pt x="3603" y="29578"/>
                  </a:lnTo>
                  <a:cubicBezTo>
                    <a:pt x="3569" y="29378"/>
                    <a:pt x="3569" y="29178"/>
                    <a:pt x="3603" y="29011"/>
                  </a:cubicBezTo>
                  <a:cubicBezTo>
                    <a:pt x="3669" y="28711"/>
                    <a:pt x="3803" y="28444"/>
                    <a:pt x="4036" y="28244"/>
                  </a:cubicBezTo>
                  <a:lnTo>
                    <a:pt x="6705" y="25742"/>
                  </a:lnTo>
                  <a:lnTo>
                    <a:pt x="6738" y="25708"/>
                  </a:lnTo>
                  <a:cubicBezTo>
                    <a:pt x="7072" y="25341"/>
                    <a:pt x="7305" y="24874"/>
                    <a:pt x="7339" y="24374"/>
                  </a:cubicBezTo>
                  <a:cubicBezTo>
                    <a:pt x="7372" y="23707"/>
                    <a:pt x="7472" y="23073"/>
                    <a:pt x="7572" y="22406"/>
                  </a:cubicBezTo>
                  <a:cubicBezTo>
                    <a:pt x="7639" y="21939"/>
                    <a:pt x="7372" y="21505"/>
                    <a:pt x="6905" y="21339"/>
                  </a:cubicBezTo>
                  <a:lnTo>
                    <a:pt x="5170" y="20705"/>
                  </a:lnTo>
                  <a:cubicBezTo>
                    <a:pt x="4737" y="20638"/>
                    <a:pt x="4437" y="20171"/>
                    <a:pt x="4570" y="19704"/>
                  </a:cubicBezTo>
                  <a:lnTo>
                    <a:pt x="6238" y="15601"/>
                  </a:lnTo>
                  <a:cubicBezTo>
                    <a:pt x="6305" y="15434"/>
                    <a:pt x="6405" y="15268"/>
                    <a:pt x="6538" y="15168"/>
                  </a:cubicBezTo>
                  <a:cubicBezTo>
                    <a:pt x="6772" y="14967"/>
                    <a:pt x="7072" y="14867"/>
                    <a:pt x="7372" y="14867"/>
                  </a:cubicBezTo>
                  <a:lnTo>
                    <a:pt x="9473" y="14901"/>
                  </a:lnTo>
                  <a:cubicBezTo>
                    <a:pt x="9674" y="14901"/>
                    <a:pt x="9874" y="14867"/>
                    <a:pt x="10074" y="14801"/>
                  </a:cubicBezTo>
                  <a:cubicBezTo>
                    <a:pt x="10341" y="14667"/>
                    <a:pt x="10574" y="14500"/>
                    <a:pt x="10741" y="14267"/>
                  </a:cubicBezTo>
                  <a:cubicBezTo>
                    <a:pt x="11175" y="13600"/>
                    <a:pt x="11642" y="12966"/>
                    <a:pt x="12109" y="12366"/>
                  </a:cubicBezTo>
                  <a:cubicBezTo>
                    <a:pt x="12442" y="11965"/>
                    <a:pt x="12576" y="11465"/>
                    <a:pt x="12542" y="10965"/>
                  </a:cubicBezTo>
                  <a:lnTo>
                    <a:pt x="12142" y="8129"/>
                  </a:lnTo>
                  <a:cubicBezTo>
                    <a:pt x="12142" y="7962"/>
                    <a:pt x="12142" y="7796"/>
                    <a:pt x="12209" y="7629"/>
                  </a:cubicBezTo>
                  <a:cubicBezTo>
                    <a:pt x="12275" y="7295"/>
                    <a:pt x="12476" y="7028"/>
                    <a:pt x="12742" y="6828"/>
                  </a:cubicBezTo>
                  <a:lnTo>
                    <a:pt x="15845" y="4393"/>
                  </a:lnTo>
                  <a:cubicBezTo>
                    <a:pt x="15956" y="4304"/>
                    <a:pt x="16097" y="4245"/>
                    <a:pt x="16247" y="4245"/>
                  </a:cubicBezTo>
                  <a:cubicBezTo>
                    <a:pt x="16323" y="4245"/>
                    <a:pt x="16401" y="4260"/>
                    <a:pt x="16478" y="4293"/>
                  </a:cubicBezTo>
                  <a:lnTo>
                    <a:pt x="12909" y="2558"/>
                  </a:lnTo>
                  <a:cubicBezTo>
                    <a:pt x="12843" y="2525"/>
                    <a:pt x="12742" y="2492"/>
                    <a:pt x="12676" y="2492"/>
                  </a:cubicBezTo>
                  <a:close/>
                  <a:moveTo>
                    <a:pt x="17495" y="32501"/>
                  </a:moveTo>
                  <a:cubicBezTo>
                    <a:pt x="17380" y="32501"/>
                    <a:pt x="17262" y="32526"/>
                    <a:pt x="17146" y="32580"/>
                  </a:cubicBezTo>
                  <a:cubicBezTo>
                    <a:pt x="16712" y="32747"/>
                    <a:pt x="16278" y="32914"/>
                    <a:pt x="15845" y="33014"/>
                  </a:cubicBezTo>
                  <a:cubicBezTo>
                    <a:pt x="15678" y="33047"/>
                    <a:pt x="15544" y="33114"/>
                    <a:pt x="15411" y="33180"/>
                  </a:cubicBezTo>
                  <a:lnTo>
                    <a:pt x="15544" y="33481"/>
                  </a:lnTo>
                  <a:cubicBezTo>
                    <a:pt x="15578" y="33614"/>
                    <a:pt x="15678" y="33747"/>
                    <a:pt x="15845" y="33814"/>
                  </a:cubicBezTo>
                  <a:lnTo>
                    <a:pt x="19314" y="35515"/>
                  </a:lnTo>
                  <a:cubicBezTo>
                    <a:pt x="19214" y="35449"/>
                    <a:pt x="19147" y="35349"/>
                    <a:pt x="19114" y="35215"/>
                  </a:cubicBezTo>
                  <a:lnTo>
                    <a:pt x="18213" y="32980"/>
                  </a:lnTo>
                  <a:cubicBezTo>
                    <a:pt x="18091" y="32687"/>
                    <a:pt x="17808" y="32501"/>
                    <a:pt x="17495" y="32501"/>
                  </a:cubicBezTo>
                  <a:close/>
                  <a:moveTo>
                    <a:pt x="8398" y="30876"/>
                  </a:moveTo>
                  <a:cubicBezTo>
                    <a:pt x="8232" y="30876"/>
                    <a:pt x="8061" y="30921"/>
                    <a:pt x="7906" y="31012"/>
                  </a:cubicBezTo>
                  <a:lnTo>
                    <a:pt x="6338" y="32046"/>
                  </a:lnTo>
                  <a:lnTo>
                    <a:pt x="5337" y="35048"/>
                  </a:lnTo>
                  <a:cubicBezTo>
                    <a:pt x="5237" y="35382"/>
                    <a:pt x="5371" y="35749"/>
                    <a:pt x="5704" y="35882"/>
                  </a:cubicBezTo>
                  <a:lnTo>
                    <a:pt x="9191" y="37626"/>
                  </a:lnTo>
                  <a:lnTo>
                    <a:pt x="9191" y="37626"/>
                  </a:lnTo>
                  <a:cubicBezTo>
                    <a:pt x="8922" y="37476"/>
                    <a:pt x="8780" y="37131"/>
                    <a:pt x="8906" y="36816"/>
                  </a:cubicBezTo>
                  <a:lnTo>
                    <a:pt x="10107" y="33114"/>
                  </a:lnTo>
                  <a:cubicBezTo>
                    <a:pt x="10207" y="32647"/>
                    <a:pt x="10041" y="32146"/>
                    <a:pt x="9674" y="31846"/>
                  </a:cubicBezTo>
                  <a:cubicBezTo>
                    <a:pt x="9473" y="31646"/>
                    <a:pt x="9273" y="31446"/>
                    <a:pt x="9073" y="31212"/>
                  </a:cubicBezTo>
                  <a:cubicBezTo>
                    <a:pt x="8910" y="30988"/>
                    <a:pt x="8660" y="30876"/>
                    <a:pt x="8398" y="30876"/>
                  </a:cubicBezTo>
                  <a:close/>
                  <a:moveTo>
                    <a:pt x="9191" y="37626"/>
                  </a:moveTo>
                  <a:cubicBezTo>
                    <a:pt x="9207" y="37635"/>
                    <a:pt x="9223" y="37643"/>
                    <a:pt x="9240" y="37650"/>
                  </a:cubicBezTo>
                  <a:lnTo>
                    <a:pt x="9191" y="37626"/>
                  </a:lnTo>
                  <a:close/>
                </a:path>
              </a:pathLst>
            </a:custGeom>
            <a:solidFill>
              <a:srgbClr val="00000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787;p49">
              <a:extLst>
                <a:ext uri="{FF2B5EF4-FFF2-40B4-BE49-F238E27FC236}">
                  <a16:creationId xmlns:a16="http://schemas.microsoft.com/office/drawing/2014/main" id="{F261EF55-A0F9-E8F5-142E-D20B4894BE99}"/>
                </a:ext>
              </a:extLst>
            </p:cNvPr>
            <p:cNvSpPr/>
            <p:nvPr/>
          </p:nvSpPr>
          <p:spPr>
            <a:xfrm>
              <a:off x="4953098" y="1584393"/>
              <a:ext cx="130003" cy="98491"/>
            </a:xfrm>
            <a:custGeom>
              <a:avLst/>
              <a:gdLst/>
              <a:ahLst/>
              <a:cxnLst/>
              <a:rect l="l" t="t" r="r" b="b"/>
              <a:pathLst>
                <a:path w="6605" h="5004" extrusionOk="0">
                  <a:moveTo>
                    <a:pt x="3036" y="0"/>
                  </a:moveTo>
                  <a:lnTo>
                    <a:pt x="367" y="2502"/>
                  </a:lnTo>
                  <a:cubicBezTo>
                    <a:pt x="300" y="2535"/>
                    <a:pt x="267" y="2569"/>
                    <a:pt x="234" y="2635"/>
                  </a:cubicBezTo>
                  <a:lnTo>
                    <a:pt x="234" y="2669"/>
                  </a:lnTo>
                  <a:cubicBezTo>
                    <a:pt x="200" y="2702"/>
                    <a:pt x="167" y="2769"/>
                    <a:pt x="133" y="2836"/>
                  </a:cubicBezTo>
                  <a:cubicBezTo>
                    <a:pt x="67" y="2969"/>
                    <a:pt x="0" y="3102"/>
                    <a:pt x="0" y="3269"/>
                  </a:cubicBezTo>
                  <a:lnTo>
                    <a:pt x="3503" y="5004"/>
                  </a:lnTo>
                  <a:cubicBezTo>
                    <a:pt x="3569" y="4704"/>
                    <a:pt x="3703" y="4437"/>
                    <a:pt x="3903" y="4237"/>
                  </a:cubicBezTo>
                  <a:lnTo>
                    <a:pt x="6605" y="1735"/>
                  </a:lnTo>
                  <a:lnTo>
                    <a:pt x="3036" y="0"/>
                  </a:lnTo>
                  <a:close/>
                </a:path>
              </a:pathLst>
            </a:custGeom>
            <a:solidFill>
              <a:srgbClr val="C8D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788;p49">
              <a:extLst>
                <a:ext uri="{FF2B5EF4-FFF2-40B4-BE49-F238E27FC236}">
                  <a16:creationId xmlns:a16="http://schemas.microsoft.com/office/drawing/2014/main" id="{DFC3307B-2B55-32AB-3C45-2D400AC290F9}"/>
                </a:ext>
              </a:extLst>
            </p:cNvPr>
            <p:cNvSpPr/>
            <p:nvPr/>
          </p:nvSpPr>
          <p:spPr>
            <a:xfrm>
              <a:off x="5013484" y="1369047"/>
              <a:ext cx="138565" cy="42022"/>
            </a:xfrm>
            <a:custGeom>
              <a:avLst/>
              <a:gdLst/>
              <a:ahLst/>
              <a:cxnLst/>
              <a:rect l="l" t="t" r="r" b="b"/>
              <a:pathLst>
                <a:path w="7040" h="2135" extrusionOk="0">
                  <a:moveTo>
                    <a:pt x="3503" y="0"/>
                  </a:moveTo>
                  <a:cubicBezTo>
                    <a:pt x="3403" y="33"/>
                    <a:pt x="3303" y="67"/>
                    <a:pt x="3237" y="100"/>
                  </a:cubicBezTo>
                  <a:cubicBezTo>
                    <a:pt x="3170" y="100"/>
                    <a:pt x="3136" y="133"/>
                    <a:pt x="3103" y="133"/>
                  </a:cubicBezTo>
                  <a:lnTo>
                    <a:pt x="2903" y="133"/>
                  </a:lnTo>
                  <a:lnTo>
                    <a:pt x="801" y="67"/>
                  </a:lnTo>
                  <a:lnTo>
                    <a:pt x="601" y="67"/>
                  </a:lnTo>
                  <a:cubicBezTo>
                    <a:pt x="535" y="100"/>
                    <a:pt x="501" y="100"/>
                    <a:pt x="435" y="100"/>
                  </a:cubicBezTo>
                  <a:cubicBezTo>
                    <a:pt x="368" y="133"/>
                    <a:pt x="334" y="167"/>
                    <a:pt x="268" y="167"/>
                  </a:cubicBezTo>
                  <a:cubicBezTo>
                    <a:pt x="168" y="234"/>
                    <a:pt x="68" y="300"/>
                    <a:pt x="1" y="367"/>
                  </a:cubicBezTo>
                  <a:lnTo>
                    <a:pt x="3537" y="2135"/>
                  </a:lnTo>
                  <a:cubicBezTo>
                    <a:pt x="3770" y="1935"/>
                    <a:pt x="4070" y="1801"/>
                    <a:pt x="4371" y="1801"/>
                  </a:cubicBezTo>
                  <a:lnTo>
                    <a:pt x="6439" y="1868"/>
                  </a:lnTo>
                  <a:cubicBezTo>
                    <a:pt x="6639" y="1868"/>
                    <a:pt x="6839" y="1801"/>
                    <a:pt x="7039" y="1735"/>
                  </a:cubicBezTo>
                  <a:lnTo>
                    <a:pt x="3503" y="0"/>
                  </a:lnTo>
                  <a:close/>
                </a:path>
              </a:pathLst>
            </a:custGeom>
            <a:solidFill>
              <a:srgbClr val="C8D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789;p49">
              <a:extLst>
                <a:ext uri="{FF2B5EF4-FFF2-40B4-BE49-F238E27FC236}">
                  <a16:creationId xmlns:a16="http://schemas.microsoft.com/office/drawing/2014/main" id="{36A0D044-308C-5139-F736-B5783BC2E1C2}"/>
                </a:ext>
              </a:extLst>
            </p:cNvPr>
            <p:cNvSpPr/>
            <p:nvPr/>
          </p:nvSpPr>
          <p:spPr>
            <a:xfrm>
              <a:off x="5457974" y="1214913"/>
              <a:ext cx="110990" cy="75207"/>
            </a:xfrm>
            <a:custGeom>
              <a:avLst/>
              <a:gdLst/>
              <a:ahLst/>
              <a:cxnLst/>
              <a:rect l="l" t="t" r="r" b="b"/>
              <a:pathLst>
                <a:path w="5639" h="3821" extrusionOk="0">
                  <a:moveTo>
                    <a:pt x="5630" y="1790"/>
                  </a:moveTo>
                  <a:lnTo>
                    <a:pt x="5638" y="1793"/>
                  </a:lnTo>
                  <a:cubicBezTo>
                    <a:pt x="5635" y="1792"/>
                    <a:pt x="5633" y="1791"/>
                    <a:pt x="5630" y="1790"/>
                  </a:cubicBezTo>
                  <a:close/>
                  <a:moveTo>
                    <a:pt x="1856" y="1"/>
                  </a:moveTo>
                  <a:cubicBezTo>
                    <a:pt x="1728" y="1"/>
                    <a:pt x="1603" y="45"/>
                    <a:pt x="1502" y="125"/>
                  </a:cubicBezTo>
                  <a:lnTo>
                    <a:pt x="334" y="893"/>
                  </a:lnTo>
                  <a:lnTo>
                    <a:pt x="101" y="1593"/>
                  </a:lnTo>
                  <a:cubicBezTo>
                    <a:pt x="1" y="2060"/>
                    <a:pt x="167" y="2527"/>
                    <a:pt x="534" y="2861"/>
                  </a:cubicBezTo>
                  <a:cubicBezTo>
                    <a:pt x="735" y="3028"/>
                    <a:pt x="935" y="3228"/>
                    <a:pt x="1135" y="3461"/>
                  </a:cubicBezTo>
                  <a:cubicBezTo>
                    <a:pt x="1305" y="3695"/>
                    <a:pt x="1569" y="3820"/>
                    <a:pt x="1843" y="3820"/>
                  </a:cubicBezTo>
                  <a:cubicBezTo>
                    <a:pt x="1998" y="3820"/>
                    <a:pt x="2157" y="3780"/>
                    <a:pt x="2302" y="3695"/>
                  </a:cubicBezTo>
                  <a:lnTo>
                    <a:pt x="5071" y="1860"/>
                  </a:lnTo>
                  <a:cubicBezTo>
                    <a:pt x="5152" y="1779"/>
                    <a:pt x="5269" y="1735"/>
                    <a:pt x="5394" y="1735"/>
                  </a:cubicBezTo>
                  <a:cubicBezTo>
                    <a:pt x="5472" y="1735"/>
                    <a:pt x="5554" y="1753"/>
                    <a:pt x="5630" y="1790"/>
                  </a:cubicBezTo>
                  <a:lnTo>
                    <a:pt x="5630" y="1790"/>
                  </a:lnTo>
                  <a:lnTo>
                    <a:pt x="2102" y="59"/>
                  </a:lnTo>
                  <a:cubicBezTo>
                    <a:pt x="2023" y="19"/>
                    <a:pt x="1939" y="1"/>
                    <a:pt x="1856" y="1"/>
                  </a:cubicBezTo>
                  <a:close/>
                </a:path>
              </a:pathLst>
            </a:custGeom>
            <a:solidFill>
              <a:srgbClr val="C8D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790;p49">
              <a:extLst>
                <a:ext uri="{FF2B5EF4-FFF2-40B4-BE49-F238E27FC236}">
                  <a16:creationId xmlns:a16="http://schemas.microsoft.com/office/drawing/2014/main" id="{BB2198BA-91F2-A190-6141-2FD00BCECD74}"/>
                </a:ext>
              </a:extLst>
            </p:cNvPr>
            <p:cNvSpPr/>
            <p:nvPr/>
          </p:nvSpPr>
          <p:spPr>
            <a:xfrm>
              <a:off x="5291873" y="1111875"/>
              <a:ext cx="184504" cy="127838"/>
            </a:xfrm>
            <a:custGeom>
              <a:avLst/>
              <a:gdLst/>
              <a:ahLst/>
              <a:cxnLst/>
              <a:rect l="l" t="t" r="r" b="b"/>
              <a:pathLst>
                <a:path w="9374" h="6495" extrusionOk="0">
                  <a:moveTo>
                    <a:pt x="9167" y="2157"/>
                  </a:moveTo>
                  <a:lnTo>
                    <a:pt x="9374" y="2258"/>
                  </a:lnTo>
                  <a:cubicBezTo>
                    <a:pt x="9307" y="2192"/>
                    <a:pt x="9240" y="2192"/>
                    <a:pt x="9174" y="2158"/>
                  </a:cubicBezTo>
                  <a:lnTo>
                    <a:pt x="9167" y="2157"/>
                  </a:lnTo>
                  <a:close/>
                  <a:moveTo>
                    <a:pt x="3187" y="0"/>
                  </a:moveTo>
                  <a:cubicBezTo>
                    <a:pt x="2796" y="0"/>
                    <a:pt x="2427" y="224"/>
                    <a:pt x="2202" y="590"/>
                  </a:cubicBezTo>
                  <a:lnTo>
                    <a:pt x="434" y="4226"/>
                  </a:lnTo>
                  <a:cubicBezTo>
                    <a:pt x="301" y="4426"/>
                    <a:pt x="167" y="4593"/>
                    <a:pt x="0" y="4727"/>
                  </a:cubicBezTo>
                  <a:lnTo>
                    <a:pt x="3536" y="6495"/>
                  </a:lnTo>
                  <a:cubicBezTo>
                    <a:pt x="3736" y="6361"/>
                    <a:pt x="3870" y="6194"/>
                    <a:pt x="3970" y="5994"/>
                  </a:cubicBezTo>
                  <a:lnTo>
                    <a:pt x="5771" y="2325"/>
                  </a:lnTo>
                  <a:cubicBezTo>
                    <a:pt x="5975" y="1946"/>
                    <a:pt x="6358" y="1745"/>
                    <a:pt x="6763" y="1745"/>
                  </a:cubicBezTo>
                  <a:cubicBezTo>
                    <a:pt x="6821" y="1745"/>
                    <a:pt x="6880" y="1750"/>
                    <a:pt x="6939" y="1758"/>
                  </a:cubicBezTo>
                  <a:lnTo>
                    <a:pt x="9167" y="2157"/>
                  </a:lnTo>
                  <a:lnTo>
                    <a:pt x="5838" y="524"/>
                  </a:lnTo>
                  <a:cubicBezTo>
                    <a:pt x="5771" y="490"/>
                    <a:pt x="5671" y="457"/>
                    <a:pt x="5604" y="424"/>
                  </a:cubicBezTo>
                  <a:lnTo>
                    <a:pt x="3403" y="23"/>
                  </a:lnTo>
                  <a:cubicBezTo>
                    <a:pt x="3330" y="8"/>
                    <a:pt x="3258" y="0"/>
                    <a:pt x="3187" y="0"/>
                  </a:cubicBezTo>
                  <a:close/>
                </a:path>
              </a:pathLst>
            </a:custGeom>
            <a:solidFill>
              <a:srgbClr val="C8D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791;p49">
              <a:extLst>
                <a:ext uri="{FF2B5EF4-FFF2-40B4-BE49-F238E27FC236}">
                  <a16:creationId xmlns:a16="http://schemas.microsoft.com/office/drawing/2014/main" id="{A4B4FC8F-3AA2-07FC-6902-D84B1A245B05}"/>
                </a:ext>
              </a:extLst>
            </p:cNvPr>
            <p:cNvSpPr/>
            <p:nvPr/>
          </p:nvSpPr>
          <p:spPr>
            <a:xfrm>
              <a:off x="5124454" y="1161298"/>
              <a:ext cx="152343" cy="100735"/>
            </a:xfrm>
            <a:custGeom>
              <a:avLst/>
              <a:gdLst/>
              <a:ahLst/>
              <a:cxnLst/>
              <a:rect l="l" t="t" r="r" b="b"/>
              <a:pathLst>
                <a:path w="7740" h="5118" extrusionOk="0">
                  <a:moveTo>
                    <a:pt x="7733" y="1779"/>
                  </a:moveTo>
                  <a:lnTo>
                    <a:pt x="7739" y="1782"/>
                  </a:lnTo>
                  <a:cubicBezTo>
                    <a:pt x="7737" y="1781"/>
                    <a:pt x="7735" y="1780"/>
                    <a:pt x="7733" y="1779"/>
                  </a:cubicBezTo>
                  <a:close/>
                  <a:moveTo>
                    <a:pt x="4029" y="0"/>
                  </a:moveTo>
                  <a:cubicBezTo>
                    <a:pt x="4009" y="0"/>
                    <a:pt x="3989" y="4"/>
                    <a:pt x="3970" y="14"/>
                  </a:cubicBezTo>
                  <a:cubicBezTo>
                    <a:pt x="3803" y="14"/>
                    <a:pt x="3670" y="47"/>
                    <a:pt x="3569" y="148"/>
                  </a:cubicBezTo>
                  <a:lnTo>
                    <a:pt x="467" y="2549"/>
                  </a:lnTo>
                  <a:cubicBezTo>
                    <a:pt x="434" y="2583"/>
                    <a:pt x="401" y="2616"/>
                    <a:pt x="367" y="2683"/>
                  </a:cubicBezTo>
                  <a:cubicBezTo>
                    <a:pt x="334" y="2716"/>
                    <a:pt x="300" y="2716"/>
                    <a:pt x="267" y="2783"/>
                  </a:cubicBezTo>
                  <a:cubicBezTo>
                    <a:pt x="167" y="2916"/>
                    <a:pt x="67" y="3083"/>
                    <a:pt x="34" y="3250"/>
                  </a:cubicBezTo>
                  <a:cubicBezTo>
                    <a:pt x="0" y="3283"/>
                    <a:pt x="0" y="3316"/>
                    <a:pt x="0" y="3350"/>
                  </a:cubicBezTo>
                  <a:lnTo>
                    <a:pt x="3536" y="5118"/>
                  </a:lnTo>
                  <a:cubicBezTo>
                    <a:pt x="3603" y="4818"/>
                    <a:pt x="3770" y="4517"/>
                    <a:pt x="4036" y="4317"/>
                  </a:cubicBezTo>
                  <a:lnTo>
                    <a:pt x="7105" y="1882"/>
                  </a:lnTo>
                  <a:cubicBezTo>
                    <a:pt x="7216" y="1793"/>
                    <a:pt x="7372" y="1734"/>
                    <a:pt x="7523" y="1734"/>
                  </a:cubicBezTo>
                  <a:cubicBezTo>
                    <a:pt x="7596" y="1734"/>
                    <a:pt x="7668" y="1748"/>
                    <a:pt x="7733" y="1779"/>
                  </a:cubicBezTo>
                  <a:lnTo>
                    <a:pt x="7733" y="1779"/>
                  </a:lnTo>
                  <a:lnTo>
                    <a:pt x="4203" y="47"/>
                  </a:lnTo>
                  <a:cubicBezTo>
                    <a:pt x="4132" y="24"/>
                    <a:pt x="4078" y="0"/>
                    <a:pt x="4029" y="0"/>
                  </a:cubicBezTo>
                  <a:close/>
                </a:path>
              </a:pathLst>
            </a:custGeom>
            <a:solidFill>
              <a:srgbClr val="C8D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792;p49">
              <a:extLst>
                <a:ext uri="{FF2B5EF4-FFF2-40B4-BE49-F238E27FC236}">
                  <a16:creationId xmlns:a16="http://schemas.microsoft.com/office/drawing/2014/main" id="{538186AB-74F8-BD02-5235-B51DEF9A6F4E}"/>
                </a:ext>
              </a:extLst>
            </p:cNvPr>
            <p:cNvSpPr/>
            <p:nvPr/>
          </p:nvSpPr>
          <p:spPr>
            <a:xfrm>
              <a:off x="4953098" y="1584393"/>
              <a:ext cx="130003" cy="98491"/>
            </a:xfrm>
            <a:custGeom>
              <a:avLst/>
              <a:gdLst/>
              <a:ahLst/>
              <a:cxnLst/>
              <a:rect l="l" t="t" r="r" b="b"/>
              <a:pathLst>
                <a:path w="6605" h="5004" extrusionOk="0">
                  <a:moveTo>
                    <a:pt x="3036" y="0"/>
                  </a:moveTo>
                  <a:lnTo>
                    <a:pt x="367" y="2502"/>
                  </a:lnTo>
                  <a:cubicBezTo>
                    <a:pt x="300" y="2535"/>
                    <a:pt x="267" y="2569"/>
                    <a:pt x="234" y="2635"/>
                  </a:cubicBezTo>
                  <a:lnTo>
                    <a:pt x="234" y="2669"/>
                  </a:lnTo>
                  <a:cubicBezTo>
                    <a:pt x="200" y="2702"/>
                    <a:pt x="167" y="2769"/>
                    <a:pt x="133" y="2836"/>
                  </a:cubicBezTo>
                  <a:cubicBezTo>
                    <a:pt x="67" y="2969"/>
                    <a:pt x="0" y="3102"/>
                    <a:pt x="0" y="3269"/>
                  </a:cubicBezTo>
                  <a:lnTo>
                    <a:pt x="3503" y="5004"/>
                  </a:lnTo>
                  <a:cubicBezTo>
                    <a:pt x="3569" y="4704"/>
                    <a:pt x="3703" y="4437"/>
                    <a:pt x="3903" y="4237"/>
                  </a:cubicBezTo>
                  <a:lnTo>
                    <a:pt x="6605" y="1735"/>
                  </a:lnTo>
                  <a:lnTo>
                    <a:pt x="30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793;p49">
              <a:extLst>
                <a:ext uri="{FF2B5EF4-FFF2-40B4-BE49-F238E27FC236}">
                  <a16:creationId xmlns:a16="http://schemas.microsoft.com/office/drawing/2014/main" id="{193CCA10-393A-6A4D-1884-A7E9F34B8683}"/>
                </a:ext>
              </a:extLst>
            </p:cNvPr>
            <p:cNvSpPr/>
            <p:nvPr/>
          </p:nvSpPr>
          <p:spPr>
            <a:xfrm>
              <a:off x="5013484" y="1369047"/>
              <a:ext cx="138565" cy="42022"/>
            </a:xfrm>
            <a:custGeom>
              <a:avLst/>
              <a:gdLst/>
              <a:ahLst/>
              <a:cxnLst/>
              <a:rect l="l" t="t" r="r" b="b"/>
              <a:pathLst>
                <a:path w="7040" h="2135" extrusionOk="0">
                  <a:moveTo>
                    <a:pt x="3503" y="0"/>
                  </a:moveTo>
                  <a:cubicBezTo>
                    <a:pt x="3403" y="33"/>
                    <a:pt x="3303" y="67"/>
                    <a:pt x="3237" y="100"/>
                  </a:cubicBezTo>
                  <a:cubicBezTo>
                    <a:pt x="3170" y="100"/>
                    <a:pt x="3136" y="133"/>
                    <a:pt x="3103" y="133"/>
                  </a:cubicBezTo>
                  <a:lnTo>
                    <a:pt x="2903" y="133"/>
                  </a:lnTo>
                  <a:lnTo>
                    <a:pt x="801" y="67"/>
                  </a:lnTo>
                  <a:lnTo>
                    <a:pt x="601" y="67"/>
                  </a:lnTo>
                  <a:cubicBezTo>
                    <a:pt x="535" y="100"/>
                    <a:pt x="501" y="100"/>
                    <a:pt x="435" y="100"/>
                  </a:cubicBezTo>
                  <a:cubicBezTo>
                    <a:pt x="368" y="133"/>
                    <a:pt x="334" y="167"/>
                    <a:pt x="268" y="167"/>
                  </a:cubicBezTo>
                  <a:cubicBezTo>
                    <a:pt x="168" y="234"/>
                    <a:pt x="68" y="300"/>
                    <a:pt x="1" y="367"/>
                  </a:cubicBezTo>
                  <a:lnTo>
                    <a:pt x="3537" y="2135"/>
                  </a:lnTo>
                  <a:cubicBezTo>
                    <a:pt x="3770" y="1935"/>
                    <a:pt x="4070" y="1801"/>
                    <a:pt x="4371" y="1801"/>
                  </a:cubicBezTo>
                  <a:lnTo>
                    <a:pt x="6439" y="1868"/>
                  </a:lnTo>
                  <a:cubicBezTo>
                    <a:pt x="6639" y="1868"/>
                    <a:pt x="6839" y="1801"/>
                    <a:pt x="7039" y="1735"/>
                  </a:cubicBezTo>
                  <a:lnTo>
                    <a:pt x="35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794;p49">
              <a:extLst>
                <a:ext uri="{FF2B5EF4-FFF2-40B4-BE49-F238E27FC236}">
                  <a16:creationId xmlns:a16="http://schemas.microsoft.com/office/drawing/2014/main" id="{B7401D8F-80B8-D308-6403-78BEA96FDD68}"/>
                </a:ext>
              </a:extLst>
            </p:cNvPr>
            <p:cNvSpPr/>
            <p:nvPr/>
          </p:nvSpPr>
          <p:spPr>
            <a:xfrm>
              <a:off x="5457974" y="1214913"/>
              <a:ext cx="110990" cy="75207"/>
            </a:xfrm>
            <a:custGeom>
              <a:avLst/>
              <a:gdLst/>
              <a:ahLst/>
              <a:cxnLst/>
              <a:rect l="l" t="t" r="r" b="b"/>
              <a:pathLst>
                <a:path w="5639" h="3821" extrusionOk="0">
                  <a:moveTo>
                    <a:pt x="5630" y="1790"/>
                  </a:moveTo>
                  <a:lnTo>
                    <a:pt x="5638" y="1793"/>
                  </a:lnTo>
                  <a:cubicBezTo>
                    <a:pt x="5635" y="1792"/>
                    <a:pt x="5633" y="1791"/>
                    <a:pt x="5630" y="1790"/>
                  </a:cubicBezTo>
                  <a:close/>
                  <a:moveTo>
                    <a:pt x="1856" y="1"/>
                  </a:moveTo>
                  <a:cubicBezTo>
                    <a:pt x="1728" y="1"/>
                    <a:pt x="1603" y="45"/>
                    <a:pt x="1502" y="125"/>
                  </a:cubicBezTo>
                  <a:lnTo>
                    <a:pt x="334" y="893"/>
                  </a:lnTo>
                  <a:lnTo>
                    <a:pt x="101" y="1593"/>
                  </a:lnTo>
                  <a:cubicBezTo>
                    <a:pt x="1" y="2060"/>
                    <a:pt x="167" y="2527"/>
                    <a:pt x="534" y="2861"/>
                  </a:cubicBezTo>
                  <a:cubicBezTo>
                    <a:pt x="735" y="3028"/>
                    <a:pt x="935" y="3228"/>
                    <a:pt x="1135" y="3461"/>
                  </a:cubicBezTo>
                  <a:cubicBezTo>
                    <a:pt x="1305" y="3695"/>
                    <a:pt x="1569" y="3820"/>
                    <a:pt x="1843" y="3820"/>
                  </a:cubicBezTo>
                  <a:cubicBezTo>
                    <a:pt x="1998" y="3820"/>
                    <a:pt x="2157" y="3780"/>
                    <a:pt x="2302" y="3695"/>
                  </a:cubicBezTo>
                  <a:lnTo>
                    <a:pt x="5071" y="1860"/>
                  </a:lnTo>
                  <a:cubicBezTo>
                    <a:pt x="5152" y="1779"/>
                    <a:pt x="5269" y="1735"/>
                    <a:pt x="5394" y="1735"/>
                  </a:cubicBezTo>
                  <a:cubicBezTo>
                    <a:pt x="5472" y="1735"/>
                    <a:pt x="5554" y="1753"/>
                    <a:pt x="5630" y="1790"/>
                  </a:cubicBezTo>
                  <a:lnTo>
                    <a:pt x="5630" y="1790"/>
                  </a:lnTo>
                  <a:lnTo>
                    <a:pt x="2102" y="59"/>
                  </a:lnTo>
                  <a:cubicBezTo>
                    <a:pt x="2023" y="19"/>
                    <a:pt x="1939" y="1"/>
                    <a:pt x="18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795;p49">
              <a:extLst>
                <a:ext uri="{FF2B5EF4-FFF2-40B4-BE49-F238E27FC236}">
                  <a16:creationId xmlns:a16="http://schemas.microsoft.com/office/drawing/2014/main" id="{E29F220A-7A46-4739-77E9-22438EC837CB}"/>
                </a:ext>
              </a:extLst>
            </p:cNvPr>
            <p:cNvSpPr/>
            <p:nvPr/>
          </p:nvSpPr>
          <p:spPr>
            <a:xfrm>
              <a:off x="5291873" y="1111875"/>
              <a:ext cx="184504" cy="127838"/>
            </a:xfrm>
            <a:custGeom>
              <a:avLst/>
              <a:gdLst/>
              <a:ahLst/>
              <a:cxnLst/>
              <a:rect l="l" t="t" r="r" b="b"/>
              <a:pathLst>
                <a:path w="9374" h="6495" extrusionOk="0">
                  <a:moveTo>
                    <a:pt x="9167" y="2157"/>
                  </a:moveTo>
                  <a:lnTo>
                    <a:pt x="9374" y="2258"/>
                  </a:lnTo>
                  <a:cubicBezTo>
                    <a:pt x="9307" y="2192"/>
                    <a:pt x="9240" y="2192"/>
                    <a:pt x="9174" y="2158"/>
                  </a:cubicBezTo>
                  <a:lnTo>
                    <a:pt x="9167" y="2157"/>
                  </a:lnTo>
                  <a:close/>
                  <a:moveTo>
                    <a:pt x="3187" y="0"/>
                  </a:moveTo>
                  <a:cubicBezTo>
                    <a:pt x="2796" y="0"/>
                    <a:pt x="2427" y="224"/>
                    <a:pt x="2202" y="590"/>
                  </a:cubicBezTo>
                  <a:lnTo>
                    <a:pt x="434" y="4226"/>
                  </a:lnTo>
                  <a:cubicBezTo>
                    <a:pt x="301" y="4426"/>
                    <a:pt x="167" y="4593"/>
                    <a:pt x="0" y="4727"/>
                  </a:cubicBezTo>
                  <a:lnTo>
                    <a:pt x="3536" y="6495"/>
                  </a:lnTo>
                  <a:cubicBezTo>
                    <a:pt x="3736" y="6361"/>
                    <a:pt x="3870" y="6194"/>
                    <a:pt x="3970" y="5994"/>
                  </a:cubicBezTo>
                  <a:lnTo>
                    <a:pt x="5771" y="2325"/>
                  </a:lnTo>
                  <a:cubicBezTo>
                    <a:pt x="5975" y="1946"/>
                    <a:pt x="6358" y="1745"/>
                    <a:pt x="6763" y="1745"/>
                  </a:cubicBezTo>
                  <a:cubicBezTo>
                    <a:pt x="6821" y="1745"/>
                    <a:pt x="6880" y="1750"/>
                    <a:pt x="6939" y="1758"/>
                  </a:cubicBezTo>
                  <a:lnTo>
                    <a:pt x="9167" y="2157"/>
                  </a:lnTo>
                  <a:lnTo>
                    <a:pt x="5838" y="524"/>
                  </a:lnTo>
                  <a:cubicBezTo>
                    <a:pt x="5771" y="490"/>
                    <a:pt x="5671" y="457"/>
                    <a:pt x="5604" y="424"/>
                  </a:cubicBezTo>
                  <a:lnTo>
                    <a:pt x="3403" y="23"/>
                  </a:lnTo>
                  <a:cubicBezTo>
                    <a:pt x="3330" y="8"/>
                    <a:pt x="3258" y="0"/>
                    <a:pt x="31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796;p49">
              <a:extLst>
                <a:ext uri="{FF2B5EF4-FFF2-40B4-BE49-F238E27FC236}">
                  <a16:creationId xmlns:a16="http://schemas.microsoft.com/office/drawing/2014/main" id="{5BD44768-3BFE-9205-9184-FB2780CB3336}"/>
                </a:ext>
              </a:extLst>
            </p:cNvPr>
            <p:cNvSpPr/>
            <p:nvPr/>
          </p:nvSpPr>
          <p:spPr>
            <a:xfrm>
              <a:off x="5124454" y="1161298"/>
              <a:ext cx="152343" cy="100735"/>
            </a:xfrm>
            <a:custGeom>
              <a:avLst/>
              <a:gdLst/>
              <a:ahLst/>
              <a:cxnLst/>
              <a:rect l="l" t="t" r="r" b="b"/>
              <a:pathLst>
                <a:path w="7740" h="5118" extrusionOk="0">
                  <a:moveTo>
                    <a:pt x="7733" y="1779"/>
                  </a:moveTo>
                  <a:lnTo>
                    <a:pt x="7739" y="1782"/>
                  </a:lnTo>
                  <a:cubicBezTo>
                    <a:pt x="7737" y="1781"/>
                    <a:pt x="7735" y="1780"/>
                    <a:pt x="7733" y="1779"/>
                  </a:cubicBezTo>
                  <a:close/>
                  <a:moveTo>
                    <a:pt x="4029" y="0"/>
                  </a:moveTo>
                  <a:cubicBezTo>
                    <a:pt x="4009" y="0"/>
                    <a:pt x="3989" y="4"/>
                    <a:pt x="3970" y="14"/>
                  </a:cubicBezTo>
                  <a:cubicBezTo>
                    <a:pt x="3803" y="14"/>
                    <a:pt x="3670" y="47"/>
                    <a:pt x="3569" y="148"/>
                  </a:cubicBezTo>
                  <a:lnTo>
                    <a:pt x="467" y="2549"/>
                  </a:lnTo>
                  <a:cubicBezTo>
                    <a:pt x="434" y="2583"/>
                    <a:pt x="401" y="2616"/>
                    <a:pt x="367" y="2683"/>
                  </a:cubicBezTo>
                  <a:cubicBezTo>
                    <a:pt x="334" y="2716"/>
                    <a:pt x="300" y="2716"/>
                    <a:pt x="267" y="2783"/>
                  </a:cubicBezTo>
                  <a:cubicBezTo>
                    <a:pt x="167" y="2916"/>
                    <a:pt x="67" y="3083"/>
                    <a:pt x="34" y="3250"/>
                  </a:cubicBezTo>
                  <a:cubicBezTo>
                    <a:pt x="0" y="3283"/>
                    <a:pt x="0" y="3316"/>
                    <a:pt x="0" y="3350"/>
                  </a:cubicBezTo>
                  <a:lnTo>
                    <a:pt x="3536" y="5118"/>
                  </a:lnTo>
                  <a:cubicBezTo>
                    <a:pt x="3603" y="4818"/>
                    <a:pt x="3770" y="4517"/>
                    <a:pt x="4036" y="4317"/>
                  </a:cubicBezTo>
                  <a:lnTo>
                    <a:pt x="7105" y="1882"/>
                  </a:lnTo>
                  <a:cubicBezTo>
                    <a:pt x="7216" y="1793"/>
                    <a:pt x="7372" y="1734"/>
                    <a:pt x="7523" y="1734"/>
                  </a:cubicBezTo>
                  <a:cubicBezTo>
                    <a:pt x="7596" y="1734"/>
                    <a:pt x="7668" y="1748"/>
                    <a:pt x="7733" y="1779"/>
                  </a:cubicBezTo>
                  <a:lnTo>
                    <a:pt x="7733" y="1779"/>
                  </a:lnTo>
                  <a:lnTo>
                    <a:pt x="4203" y="47"/>
                  </a:lnTo>
                  <a:cubicBezTo>
                    <a:pt x="4132" y="24"/>
                    <a:pt x="4078" y="0"/>
                    <a:pt x="40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797;p49">
              <a:extLst>
                <a:ext uri="{FF2B5EF4-FFF2-40B4-BE49-F238E27FC236}">
                  <a16:creationId xmlns:a16="http://schemas.microsoft.com/office/drawing/2014/main" id="{10DF7617-7241-0676-2639-C757ED7B2DBA}"/>
                </a:ext>
              </a:extLst>
            </p:cNvPr>
            <p:cNvSpPr/>
            <p:nvPr/>
          </p:nvSpPr>
          <p:spPr>
            <a:xfrm>
              <a:off x="5020708" y="1146871"/>
              <a:ext cx="570576" cy="715479"/>
            </a:xfrm>
            <a:custGeom>
              <a:avLst/>
              <a:gdLst/>
              <a:ahLst/>
              <a:cxnLst/>
              <a:rect l="l" t="t" r="r" b="b"/>
              <a:pathLst>
                <a:path w="28989" h="36351" extrusionOk="0">
                  <a:moveTo>
                    <a:pt x="16951" y="10351"/>
                  </a:moveTo>
                  <a:cubicBezTo>
                    <a:pt x="18669" y="10351"/>
                    <a:pt x="20044" y="11390"/>
                    <a:pt x="20549" y="13390"/>
                  </a:cubicBezTo>
                  <a:cubicBezTo>
                    <a:pt x="21416" y="16792"/>
                    <a:pt x="19415" y="21729"/>
                    <a:pt x="16079" y="24364"/>
                  </a:cubicBezTo>
                  <a:cubicBezTo>
                    <a:pt x="14690" y="25461"/>
                    <a:pt x="13284" y="25992"/>
                    <a:pt x="12053" y="25992"/>
                  </a:cubicBezTo>
                  <a:cubicBezTo>
                    <a:pt x="10328" y="25992"/>
                    <a:pt x="8946" y="24949"/>
                    <a:pt x="8440" y="22963"/>
                  </a:cubicBezTo>
                  <a:cubicBezTo>
                    <a:pt x="7540" y="19527"/>
                    <a:pt x="9574" y="14624"/>
                    <a:pt x="12910" y="11989"/>
                  </a:cubicBezTo>
                  <a:cubicBezTo>
                    <a:pt x="14304" y="10887"/>
                    <a:pt x="15716" y="10351"/>
                    <a:pt x="16951" y="10351"/>
                  </a:cubicBezTo>
                  <a:close/>
                  <a:moveTo>
                    <a:pt x="20560" y="1"/>
                  </a:moveTo>
                  <a:cubicBezTo>
                    <a:pt x="20134" y="1"/>
                    <a:pt x="19752" y="198"/>
                    <a:pt x="19548" y="547"/>
                  </a:cubicBezTo>
                  <a:lnTo>
                    <a:pt x="17747" y="4216"/>
                  </a:lnTo>
                  <a:cubicBezTo>
                    <a:pt x="17480" y="4650"/>
                    <a:pt x="17046" y="4950"/>
                    <a:pt x="16579" y="5084"/>
                  </a:cubicBezTo>
                  <a:cubicBezTo>
                    <a:pt x="16112" y="5184"/>
                    <a:pt x="15679" y="5350"/>
                    <a:pt x="15245" y="5517"/>
                  </a:cubicBezTo>
                  <a:cubicBezTo>
                    <a:pt x="15142" y="5560"/>
                    <a:pt x="15035" y="5581"/>
                    <a:pt x="14930" y="5581"/>
                  </a:cubicBezTo>
                  <a:cubicBezTo>
                    <a:pt x="14625" y="5581"/>
                    <a:pt x="14335" y="5406"/>
                    <a:pt x="14211" y="5084"/>
                  </a:cubicBezTo>
                  <a:lnTo>
                    <a:pt x="13310" y="2849"/>
                  </a:lnTo>
                  <a:cubicBezTo>
                    <a:pt x="13227" y="2598"/>
                    <a:pt x="12999" y="2452"/>
                    <a:pt x="12766" y="2452"/>
                  </a:cubicBezTo>
                  <a:cubicBezTo>
                    <a:pt x="12628" y="2452"/>
                    <a:pt x="12488" y="2503"/>
                    <a:pt x="12376" y="2615"/>
                  </a:cubicBezTo>
                  <a:lnTo>
                    <a:pt x="9307" y="5050"/>
                  </a:lnTo>
                  <a:cubicBezTo>
                    <a:pt x="8907" y="5384"/>
                    <a:pt x="8740" y="5851"/>
                    <a:pt x="8774" y="6351"/>
                  </a:cubicBezTo>
                  <a:lnTo>
                    <a:pt x="9141" y="9220"/>
                  </a:lnTo>
                  <a:cubicBezTo>
                    <a:pt x="9174" y="9720"/>
                    <a:pt x="9041" y="10221"/>
                    <a:pt x="8740" y="10621"/>
                  </a:cubicBezTo>
                  <a:cubicBezTo>
                    <a:pt x="8240" y="11221"/>
                    <a:pt x="7773" y="11855"/>
                    <a:pt x="7339" y="12489"/>
                  </a:cubicBezTo>
                  <a:cubicBezTo>
                    <a:pt x="7039" y="12889"/>
                    <a:pt x="6572" y="13156"/>
                    <a:pt x="6072" y="13156"/>
                  </a:cubicBezTo>
                  <a:lnTo>
                    <a:pt x="3970" y="13089"/>
                  </a:lnTo>
                  <a:cubicBezTo>
                    <a:pt x="3503" y="13089"/>
                    <a:pt x="3036" y="13390"/>
                    <a:pt x="2836" y="13823"/>
                  </a:cubicBezTo>
                  <a:lnTo>
                    <a:pt x="1135" y="17926"/>
                  </a:lnTo>
                  <a:cubicBezTo>
                    <a:pt x="968" y="18360"/>
                    <a:pt x="1202" y="18827"/>
                    <a:pt x="1635" y="18960"/>
                  </a:cubicBezTo>
                  <a:lnTo>
                    <a:pt x="3370" y="19594"/>
                  </a:lnTo>
                  <a:cubicBezTo>
                    <a:pt x="3837" y="19727"/>
                    <a:pt x="4104" y="20194"/>
                    <a:pt x="4070" y="20661"/>
                  </a:cubicBezTo>
                  <a:cubicBezTo>
                    <a:pt x="3937" y="21295"/>
                    <a:pt x="3870" y="21962"/>
                    <a:pt x="3837" y="22596"/>
                  </a:cubicBezTo>
                  <a:cubicBezTo>
                    <a:pt x="3770" y="23096"/>
                    <a:pt x="3570" y="23597"/>
                    <a:pt x="3203" y="23964"/>
                  </a:cubicBezTo>
                  <a:lnTo>
                    <a:pt x="501" y="26466"/>
                  </a:lnTo>
                  <a:cubicBezTo>
                    <a:pt x="168" y="26799"/>
                    <a:pt x="1" y="27299"/>
                    <a:pt x="101" y="27766"/>
                  </a:cubicBezTo>
                  <a:lnTo>
                    <a:pt x="835" y="30702"/>
                  </a:lnTo>
                  <a:cubicBezTo>
                    <a:pt x="881" y="30977"/>
                    <a:pt x="1130" y="31157"/>
                    <a:pt x="1391" y="31157"/>
                  </a:cubicBezTo>
                  <a:cubicBezTo>
                    <a:pt x="1510" y="31157"/>
                    <a:pt x="1631" y="31119"/>
                    <a:pt x="1735" y="31035"/>
                  </a:cubicBezTo>
                  <a:lnTo>
                    <a:pt x="4471" y="29201"/>
                  </a:lnTo>
                  <a:cubicBezTo>
                    <a:pt x="4616" y="29116"/>
                    <a:pt x="4775" y="29075"/>
                    <a:pt x="4930" y="29075"/>
                  </a:cubicBezTo>
                  <a:cubicBezTo>
                    <a:pt x="5204" y="29075"/>
                    <a:pt x="5468" y="29201"/>
                    <a:pt x="5638" y="29434"/>
                  </a:cubicBezTo>
                  <a:cubicBezTo>
                    <a:pt x="5838" y="29634"/>
                    <a:pt x="6038" y="29835"/>
                    <a:pt x="6239" y="30035"/>
                  </a:cubicBezTo>
                  <a:cubicBezTo>
                    <a:pt x="6606" y="30368"/>
                    <a:pt x="6772" y="30835"/>
                    <a:pt x="6672" y="31302"/>
                  </a:cubicBezTo>
                  <a:lnTo>
                    <a:pt x="5438" y="35005"/>
                  </a:lnTo>
                  <a:cubicBezTo>
                    <a:pt x="5305" y="35439"/>
                    <a:pt x="5605" y="35872"/>
                    <a:pt x="6038" y="35906"/>
                  </a:cubicBezTo>
                  <a:lnTo>
                    <a:pt x="8240" y="36339"/>
                  </a:lnTo>
                  <a:cubicBezTo>
                    <a:pt x="8293" y="36347"/>
                    <a:pt x="8347" y="36351"/>
                    <a:pt x="8401" y="36351"/>
                  </a:cubicBezTo>
                  <a:cubicBezTo>
                    <a:pt x="8818" y="36351"/>
                    <a:pt x="9234" y="36127"/>
                    <a:pt x="9441" y="35772"/>
                  </a:cubicBezTo>
                  <a:lnTo>
                    <a:pt x="11242" y="32136"/>
                  </a:lnTo>
                  <a:cubicBezTo>
                    <a:pt x="11509" y="31703"/>
                    <a:pt x="11909" y="31369"/>
                    <a:pt x="12410" y="31236"/>
                  </a:cubicBezTo>
                  <a:cubicBezTo>
                    <a:pt x="12843" y="31136"/>
                    <a:pt x="13277" y="30969"/>
                    <a:pt x="13711" y="30802"/>
                  </a:cubicBezTo>
                  <a:cubicBezTo>
                    <a:pt x="13816" y="30749"/>
                    <a:pt x="13927" y="30724"/>
                    <a:pt x="14036" y="30724"/>
                  </a:cubicBezTo>
                  <a:cubicBezTo>
                    <a:pt x="14337" y="30724"/>
                    <a:pt x="14622" y="30917"/>
                    <a:pt x="14745" y="31236"/>
                  </a:cubicBezTo>
                  <a:lnTo>
                    <a:pt x="15645" y="33471"/>
                  </a:lnTo>
                  <a:cubicBezTo>
                    <a:pt x="15729" y="33722"/>
                    <a:pt x="15957" y="33868"/>
                    <a:pt x="16189" y="33868"/>
                  </a:cubicBezTo>
                  <a:cubicBezTo>
                    <a:pt x="16328" y="33868"/>
                    <a:pt x="16467" y="33816"/>
                    <a:pt x="16579" y="33704"/>
                  </a:cubicBezTo>
                  <a:lnTo>
                    <a:pt x="19682" y="31269"/>
                  </a:lnTo>
                  <a:cubicBezTo>
                    <a:pt x="20048" y="30935"/>
                    <a:pt x="20249" y="30468"/>
                    <a:pt x="20182" y="29968"/>
                  </a:cubicBezTo>
                  <a:lnTo>
                    <a:pt x="19815" y="27099"/>
                  </a:lnTo>
                  <a:cubicBezTo>
                    <a:pt x="19782" y="26599"/>
                    <a:pt x="19915" y="26132"/>
                    <a:pt x="20215" y="25732"/>
                  </a:cubicBezTo>
                  <a:cubicBezTo>
                    <a:pt x="20716" y="25131"/>
                    <a:pt x="21183" y="24497"/>
                    <a:pt x="21616" y="23830"/>
                  </a:cubicBezTo>
                  <a:cubicBezTo>
                    <a:pt x="21916" y="23430"/>
                    <a:pt x="22383" y="23197"/>
                    <a:pt x="22884" y="23197"/>
                  </a:cubicBezTo>
                  <a:lnTo>
                    <a:pt x="24985" y="23230"/>
                  </a:lnTo>
                  <a:cubicBezTo>
                    <a:pt x="25452" y="23230"/>
                    <a:pt x="25919" y="22963"/>
                    <a:pt x="26119" y="22529"/>
                  </a:cubicBezTo>
                  <a:lnTo>
                    <a:pt x="27787" y="18393"/>
                  </a:lnTo>
                  <a:cubicBezTo>
                    <a:pt x="27954" y="17993"/>
                    <a:pt x="27721" y="17526"/>
                    <a:pt x="27287" y="17392"/>
                  </a:cubicBezTo>
                  <a:lnTo>
                    <a:pt x="25586" y="16725"/>
                  </a:lnTo>
                  <a:cubicBezTo>
                    <a:pt x="25152" y="16558"/>
                    <a:pt x="24885" y="16125"/>
                    <a:pt x="24952" y="15658"/>
                  </a:cubicBezTo>
                  <a:cubicBezTo>
                    <a:pt x="25052" y="15024"/>
                    <a:pt x="25119" y="14357"/>
                    <a:pt x="25185" y="13690"/>
                  </a:cubicBezTo>
                  <a:cubicBezTo>
                    <a:pt x="25219" y="13189"/>
                    <a:pt x="25452" y="12722"/>
                    <a:pt x="25786" y="12355"/>
                  </a:cubicBezTo>
                  <a:lnTo>
                    <a:pt x="28488" y="9854"/>
                  </a:lnTo>
                  <a:cubicBezTo>
                    <a:pt x="28855" y="9520"/>
                    <a:pt x="28988" y="9020"/>
                    <a:pt x="28888" y="8553"/>
                  </a:cubicBezTo>
                  <a:lnTo>
                    <a:pt x="28154" y="5617"/>
                  </a:lnTo>
                  <a:cubicBezTo>
                    <a:pt x="28108" y="5343"/>
                    <a:pt x="27859" y="5162"/>
                    <a:pt x="27609" y="5162"/>
                  </a:cubicBezTo>
                  <a:cubicBezTo>
                    <a:pt x="27495" y="5162"/>
                    <a:pt x="27381" y="5200"/>
                    <a:pt x="27287" y="5284"/>
                  </a:cubicBezTo>
                  <a:lnTo>
                    <a:pt x="24518" y="7152"/>
                  </a:lnTo>
                  <a:cubicBezTo>
                    <a:pt x="24373" y="7237"/>
                    <a:pt x="24214" y="7277"/>
                    <a:pt x="24059" y="7277"/>
                  </a:cubicBezTo>
                  <a:cubicBezTo>
                    <a:pt x="23785" y="7277"/>
                    <a:pt x="23521" y="7152"/>
                    <a:pt x="23351" y="6918"/>
                  </a:cubicBezTo>
                  <a:cubicBezTo>
                    <a:pt x="23151" y="6685"/>
                    <a:pt x="22951" y="6485"/>
                    <a:pt x="22750" y="6284"/>
                  </a:cubicBezTo>
                  <a:cubicBezTo>
                    <a:pt x="22383" y="5984"/>
                    <a:pt x="22217" y="5517"/>
                    <a:pt x="22317" y="5050"/>
                  </a:cubicBezTo>
                  <a:lnTo>
                    <a:pt x="23551" y="1348"/>
                  </a:lnTo>
                  <a:cubicBezTo>
                    <a:pt x="23651" y="914"/>
                    <a:pt x="23384" y="480"/>
                    <a:pt x="22951" y="447"/>
                  </a:cubicBezTo>
                  <a:lnTo>
                    <a:pt x="20749" y="13"/>
                  </a:lnTo>
                  <a:cubicBezTo>
                    <a:pt x="20685" y="5"/>
                    <a:pt x="20622" y="1"/>
                    <a:pt x="20560" y="1"/>
                  </a:cubicBezTo>
                  <a:close/>
                </a:path>
              </a:pathLst>
            </a:custGeom>
            <a:solidFill>
              <a:srgbClr val="C8D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798;p49">
              <a:extLst>
                <a:ext uri="{FF2B5EF4-FFF2-40B4-BE49-F238E27FC236}">
                  <a16:creationId xmlns:a16="http://schemas.microsoft.com/office/drawing/2014/main" id="{FE201089-BB02-44F1-6421-E83E6AFD0A47}"/>
                </a:ext>
              </a:extLst>
            </p:cNvPr>
            <p:cNvSpPr/>
            <p:nvPr/>
          </p:nvSpPr>
          <p:spPr>
            <a:xfrm>
              <a:off x="5020708" y="1146871"/>
              <a:ext cx="570576" cy="715479"/>
            </a:xfrm>
            <a:custGeom>
              <a:avLst/>
              <a:gdLst/>
              <a:ahLst/>
              <a:cxnLst/>
              <a:rect l="l" t="t" r="r" b="b"/>
              <a:pathLst>
                <a:path w="28989" h="36351" extrusionOk="0">
                  <a:moveTo>
                    <a:pt x="16951" y="10351"/>
                  </a:moveTo>
                  <a:cubicBezTo>
                    <a:pt x="18669" y="10351"/>
                    <a:pt x="20044" y="11390"/>
                    <a:pt x="20549" y="13390"/>
                  </a:cubicBezTo>
                  <a:cubicBezTo>
                    <a:pt x="21416" y="16792"/>
                    <a:pt x="19415" y="21729"/>
                    <a:pt x="16079" y="24364"/>
                  </a:cubicBezTo>
                  <a:cubicBezTo>
                    <a:pt x="14690" y="25461"/>
                    <a:pt x="13284" y="25992"/>
                    <a:pt x="12053" y="25992"/>
                  </a:cubicBezTo>
                  <a:cubicBezTo>
                    <a:pt x="10328" y="25992"/>
                    <a:pt x="8946" y="24949"/>
                    <a:pt x="8440" y="22963"/>
                  </a:cubicBezTo>
                  <a:cubicBezTo>
                    <a:pt x="7540" y="19527"/>
                    <a:pt x="9574" y="14624"/>
                    <a:pt x="12910" y="11989"/>
                  </a:cubicBezTo>
                  <a:cubicBezTo>
                    <a:pt x="14304" y="10887"/>
                    <a:pt x="15716" y="10351"/>
                    <a:pt x="16951" y="10351"/>
                  </a:cubicBezTo>
                  <a:close/>
                  <a:moveTo>
                    <a:pt x="20560" y="1"/>
                  </a:moveTo>
                  <a:cubicBezTo>
                    <a:pt x="20134" y="1"/>
                    <a:pt x="19752" y="198"/>
                    <a:pt x="19548" y="547"/>
                  </a:cubicBezTo>
                  <a:lnTo>
                    <a:pt x="17747" y="4216"/>
                  </a:lnTo>
                  <a:cubicBezTo>
                    <a:pt x="17480" y="4650"/>
                    <a:pt x="17046" y="4950"/>
                    <a:pt x="16579" y="5084"/>
                  </a:cubicBezTo>
                  <a:cubicBezTo>
                    <a:pt x="16112" y="5184"/>
                    <a:pt x="15679" y="5350"/>
                    <a:pt x="15245" y="5517"/>
                  </a:cubicBezTo>
                  <a:cubicBezTo>
                    <a:pt x="15142" y="5560"/>
                    <a:pt x="15035" y="5581"/>
                    <a:pt x="14930" y="5581"/>
                  </a:cubicBezTo>
                  <a:cubicBezTo>
                    <a:pt x="14625" y="5581"/>
                    <a:pt x="14335" y="5406"/>
                    <a:pt x="14211" y="5084"/>
                  </a:cubicBezTo>
                  <a:lnTo>
                    <a:pt x="13310" y="2849"/>
                  </a:lnTo>
                  <a:cubicBezTo>
                    <a:pt x="13227" y="2598"/>
                    <a:pt x="12999" y="2452"/>
                    <a:pt x="12766" y="2452"/>
                  </a:cubicBezTo>
                  <a:cubicBezTo>
                    <a:pt x="12628" y="2452"/>
                    <a:pt x="12488" y="2503"/>
                    <a:pt x="12376" y="2615"/>
                  </a:cubicBezTo>
                  <a:lnTo>
                    <a:pt x="9307" y="5050"/>
                  </a:lnTo>
                  <a:cubicBezTo>
                    <a:pt x="8907" y="5384"/>
                    <a:pt x="8740" y="5851"/>
                    <a:pt x="8774" y="6351"/>
                  </a:cubicBezTo>
                  <a:lnTo>
                    <a:pt x="9141" y="9220"/>
                  </a:lnTo>
                  <a:cubicBezTo>
                    <a:pt x="9174" y="9720"/>
                    <a:pt x="9041" y="10221"/>
                    <a:pt x="8740" y="10621"/>
                  </a:cubicBezTo>
                  <a:cubicBezTo>
                    <a:pt x="8240" y="11221"/>
                    <a:pt x="7773" y="11855"/>
                    <a:pt x="7339" y="12489"/>
                  </a:cubicBezTo>
                  <a:cubicBezTo>
                    <a:pt x="7039" y="12889"/>
                    <a:pt x="6572" y="13156"/>
                    <a:pt x="6072" y="13156"/>
                  </a:cubicBezTo>
                  <a:lnTo>
                    <a:pt x="3970" y="13089"/>
                  </a:lnTo>
                  <a:cubicBezTo>
                    <a:pt x="3503" y="13089"/>
                    <a:pt x="3036" y="13390"/>
                    <a:pt x="2836" y="13823"/>
                  </a:cubicBezTo>
                  <a:lnTo>
                    <a:pt x="1135" y="17926"/>
                  </a:lnTo>
                  <a:cubicBezTo>
                    <a:pt x="968" y="18360"/>
                    <a:pt x="1202" y="18827"/>
                    <a:pt x="1635" y="18960"/>
                  </a:cubicBezTo>
                  <a:lnTo>
                    <a:pt x="3370" y="19594"/>
                  </a:lnTo>
                  <a:cubicBezTo>
                    <a:pt x="3837" y="19727"/>
                    <a:pt x="4104" y="20194"/>
                    <a:pt x="4070" y="20661"/>
                  </a:cubicBezTo>
                  <a:cubicBezTo>
                    <a:pt x="3937" y="21295"/>
                    <a:pt x="3870" y="21962"/>
                    <a:pt x="3837" y="22596"/>
                  </a:cubicBezTo>
                  <a:cubicBezTo>
                    <a:pt x="3770" y="23096"/>
                    <a:pt x="3570" y="23597"/>
                    <a:pt x="3203" y="23964"/>
                  </a:cubicBezTo>
                  <a:lnTo>
                    <a:pt x="501" y="26466"/>
                  </a:lnTo>
                  <a:cubicBezTo>
                    <a:pt x="168" y="26799"/>
                    <a:pt x="1" y="27299"/>
                    <a:pt x="101" y="27766"/>
                  </a:cubicBezTo>
                  <a:lnTo>
                    <a:pt x="835" y="30702"/>
                  </a:lnTo>
                  <a:cubicBezTo>
                    <a:pt x="881" y="30977"/>
                    <a:pt x="1130" y="31157"/>
                    <a:pt x="1391" y="31157"/>
                  </a:cubicBezTo>
                  <a:cubicBezTo>
                    <a:pt x="1510" y="31157"/>
                    <a:pt x="1631" y="31119"/>
                    <a:pt x="1735" y="31035"/>
                  </a:cubicBezTo>
                  <a:lnTo>
                    <a:pt x="4471" y="29201"/>
                  </a:lnTo>
                  <a:cubicBezTo>
                    <a:pt x="4616" y="29116"/>
                    <a:pt x="4775" y="29075"/>
                    <a:pt x="4930" y="29075"/>
                  </a:cubicBezTo>
                  <a:cubicBezTo>
                    <a:pt x="5204" y="29075"/>
                    <a:pt x="5468" y="29201"/>
                    <a:pt x="5638" y="29434"/>
                  </a:cubicBezTo>
                  <a:cubicBezTo>
                    <a:pt x="5838" y="29634"/>
                    <a:pt x="6038" y="29835"/>
                    <a:pt x="6239" y="30035"/>
                  </a:cubicBezTo>
                  <a:cubicBezTo>
                    <a:pt x="6606" y="30368"/>
                    <a:pt x="6772" y="30835"/>
                    <a:pt x="6672" y="31302"/>
                  </a:cubicBezTo>
                  <a:lnTo>
                    <a:pt x="5438" y="35005"/>
                  </a:lnTo>
                  <a:cubicBezTo>
                    <a:pt x="5305" y="35439"/>
                    <a:pt x="5605" y="35872"/>
                    <a:pt x="6038" y="35906"/>
                  </a:cubicBezTo>
                  <a:lnTo>
                    <a:pt x="8240" y="36339"/>
                  </a:lnTo>
                  <a:cubicBezTo>
                    <a:pt x="8293" y="36347"/>
                    <a:pt x="8347" y="36351"/>
                    <a:pt x="8401" y="36351"/>
                  </a:cubicBezTo>
                  <a:cubicBezTo>
                    <a:pt x="8818" y="36351"/>
                    <a:pt x="9234" y="36127"/>
                    <a:pt x="9441" y="35772"/>
                  </a:cubicBezTo>
                  <a:lnTo>
                    <a:pt x="11242" y="32136"/>
                  </a:lnTo>
                  <a:cubicBezTo>
                    <a:pt x="11509" y="31703"/>
                    <a:pt x="11909" y="31369"/>
                    <a:pt x="12410" y="31236"/>
                  </a:cubicBezTo>
                  <a:cubicBezTo>
                    <a:pt x="12843" y="31136"/>
                    <a:pt x="13277" y="30969"/>
                    <a:pt x="13711" y="30802"/>
                  </a:cubicBezTo>
                  <a:cubicBezTo>
                    <a:pt x="13816" y="30749"/>
                    <a:pt x="13927" y="30724"/>
                    <a:pt x="14036" y="30724"/>
                  </a:cubicBezTo>
                  <a:cubicBezTo>
                    <a:pt x="14337" y="30724"/>
                    <a:pt x="14622" y="30917"/>
                    <a:pt x="14745" y="31236"/>
                  </a:cubicBezTo>
                  <a:lnTo>
                    <a:pt x="15645" y="33471"/>
                  </a:lnTo>
                  <a:cubicBezTo>
                    <a:pt x="15729" y="33722"/>
                    <a:pt x="15957" y="33868"/>
                    <a:pt x="16189" y="33868"/>
                  </a:cubicBezTo>
                  <a:cubicBezTo>
                    <a:pt x="16328" y="33868"/>
                    <a:pt x="16467" y="33816"/>
                    <a:pt x="16579" y="33704"/>
                  </a:cubicBezTo>
                  <a:lnTo>
                    <a:pt x="19682" y="31269"/>
                  </a:lnTo>
                  <a:cubicBezTo>
                    <a:pt x="20048" y="30935"/>
                    <a:pt x="20249" y="30468"/>
                    <a:pt x="20182" y="29968"/>
                  </a:cubicBezTo>
                  <a:lnTo>
                    <a:pt x="19815" y="27099"/>
                  </a:lnTo>
                  <a:cubicBezTo>
                    <a:pt x="19782" y="26599"/>
                    <a:pt x="19915" y="26132"/>
                    <a:pt x="20215" y="25732"/>
                  </a:cubicBezTo>
                  <a:cubicBezTo>
                    <a:pt x="20716" y="25131"/>
                    <a:pt x="21183" y="24497"/>
                    <a:pt x="21616" y="23830"/>
                  </a:cubicBezTo>
                  <a:cubicBezTo>
                    <a:pt x="21916" y="23430"/>
                    <a:pt x="22383" y="23197"/>
                    <a:pt x="22884" y="23197"/>
                  </a:cubicBezTo>
                  <a:lnTo>
                    <a:pt x="24985" y="23230"/>
                  </a:lnTo>
                  <a:cubicBezTo>
                    <a:pt x="25452" y="23230"/>
                    <a:pt x="25919" y="22963"/>
                    <a:pt x="26119" y="22529"/>
                  </a:cubicBezTo>
                  <a:lnTo>
                    <a:pt x="27787" y="18393"/>
                  </a:lnTo>
                  <a:cubicBezTo>
                    <a:pt x="27954" y="17993"/>
                    <a:pt x="27721" y="17526"/>
                    <a:pt x="27287" y="17392"/>
                  </a:cubicBezTo>
                  <a:lnTo>
                    <a:pt x="25586" y="16725"/>
                  </a:lnTo>
                  <a:cubicBezTo>
                    <a:pt x="25152" y="16558"/>
                    <a:pt x="24885" y="16125"/>
                    <a:pt x="24952" y="15658"/>
                  </a:cubicBezTo>
                  <a:cubicBezTo>
                    <a:pt x="25052" y="15024"/>
                    <a:pt x="25119" y="14357"/>
                    <a:pt x="25185" y="13690"/>
                  </a:cubicBezTo>
                  <a:cubicBezTo>
                    <a:pt x="25219" y="13189"/>
                    <a:pt x="25452" y="12722"/>
                    <a:pt x="25786" y="12355"/>
                  </a:cubicBezTo>
                  <a:lnTo>
                    <a:pt x="28488" y="9854"/>
                  </a:lnTo>
                  <a:cubicBezTo>
                    <a:pt x="28855" y="9520"/>
                    <a:pt x="28988" y="9020"/>
                    <a:pt x="28888" y="8553"/>
                  </a:cubicBezTo>
                  <a:lnTo>
                    <a:pt x="28154" y="5617"/>
                  </a:lnTo>
                  <a:cubicBezTo>
                    <a:pt x="28108" y="5343"/>
                    <a:pt x="27859" y="5162"/>
                    <a:pt x="27609" y="5162"/>
                  </a:cubicBezTo>
                  <a:cubicBezTo>
                    <a:pt x="27495" y="5162"/>
                    <a:pt x="27381" y="5200"/>
                    <a:pt x="27287" y="5284"/>
                  </a:cubicBezTo>
                  <a:lnTo>
                    <a:pt x="24518" y="7152"/>
                  </a:lnTo>
                  <a:cubicBezTo>
                    <a:pt x="24373" y="7237"/>
                    <a:pt x="24214" y="7277"/>
                    <a:pt x="24059" y="7277"/>
                  </a:cubicBezTo>
                  <a:cubicBezTo>
                    <a:pt x="23785" y="7277"/>
                    <a:pt x="23521" y="7152"/>
                    <a:pt x="23351" y="6918"/>
                  </a:cubicBezTo>
                  <a:cubicBezTo>
                    <a:pt x="23151" y="6685"/>
                    <a:pt x="22951" y="6485"/>
                    <a:pt x="22750" y="6284"/>
                  </a:cubicBezTo>
                  <a:cubicBezTo>
                    <a:pt x="22383" y="5984"/>
                    <a:pt x="22217" y="5517"/>
                    <a:pt x="22317" y="5050"/>
                  </a:cubicBezTo>
                  <a:lnTo>
                    <a:pt x="23551" y="1348"/>
                  </a:lnTo>
                  <a:cubicBezTo>
                    <a:pt x="23651" y="914"/>
                    <a:pt x="23384" y="480"/>
                    <a:pt x="22951" y="447"/>
                  </a:cubicBezTo>
                  <a:lnTo>
                    <a:pt x="20749" y="13"/>
                  </a:lnTo>
                  <a:cubicBezTo>
                    <a:pt x="20685" y="5"/>
                    <a:pt x="20622" y="1"/>
                    <a:pt x="205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799;p49">
              <a:extLst>
                <a:ext uri="{FF2B5EF4-FFF2-40B4-BE49-F238E27FC236}">
                  <a16:creationId xmlns:a16="http://schemas.microsoft.com/office/drawing/2014/main" id="{A76B52DE-4F9F-7A52-E614-C456F01571AB}"/>
                </a:ext>
              </a:extLst>
            </p:cNvPr>
            <p:cNvSpPr/>
            <p:nvPr/>
          </p:nvSpPr>
          <p:spPr>
            <a:xfrm>
              <a:off x="5312875" y="814984"/>
              <a:ext cx="1741862" cy="3354843"/>
            </a:xfrm>
            <a:custGeom>
              <a:avLst/>
              <a:gdLst/>
              <a:ahLst/>
              <a:cxnLst/>
              <a:rect l="l" t="t" r="r" b="b"/>
              <a:pathLst>
                <a:path w="88498" h="170448" extrusionOk="0">
                  <a:moveTo>
                    <a:pt x="63723" y="1"/>
                  </a:moveTo>
                  <a:cubicBezTo>
                    <a:pt x="62316" y="1"/>
                    <a:pt x="60835" y="329"/>
                    <a:pt x="59743" y="964"/>
                  </a:cubicBezTo>
                  <a:lnTo>
                    <a:pt x="2803" y="33821"/>
                  </a:lnTo>
                  <a:cubicBezTo>
                    <a:pt x="1035" y="34788"/>
                    <a:pt x="1" y="36689"/>
                    <a:pt x="168" y="38658"/>
                  </a:cubicBezTo>
                  <a:lnTo>
                    <a:pt x="18314" y="165081"/>
                  </a:lnTo>
                  <a:cubicBezTo>
                    <a:pt x="18581" y="167016"/>
                    <a:pt x="20282" y="169184"/>
                    <a:pt x="22117" y="169985"/>
                  </a:cubicBezTo>
                  <a:cubicBezTo>
                    <a:pt x="22860" y="170296"/>
                    <a:pt x="23783" y="170448"/>
                    <a:pt x="24739" y="170448"/>
                  </a:cubicBezTo>
                  <a:cubicBezTo>
                    <a:pt x="26143" y="170448"/>
                    <a:pt x="27616" y="170120"/>
                    <a:pt x="28688" y="169485"/>
                  </a:cubicBezTo>
                  <a:lnTo>
                    <a:pt x="85462" y="136728"/>
                  </a:lnTo>
                  <a:cubicBezTo>
                    <a:pt x="87230" y="135694"/>
                    <a:pt x="88497" y="133292"/>
                    <a:pt x="88230" y="131357"/>
                  </a:cubicBezTo>
                  <a:lnTo>
                    <a:pt x="70151" y="5367"/>
                  </a:lnTo>
                  <a:cubicBezTo>
                    <a:pt x="69884" y="3432"/>
                    <a:pt x="68183" y="1264"/>
                    <a:pt x="66348" y="464"/>
                  </a:cubicBezTo>
                  <a:cubicBezTo>
                    <a:pt x="65605" y="153"/>
                    <a:pt x="64681" y="1"/>
                    <a:pt x="63723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800;p49">
              <a:extLst>
                <a:ext uri="{FF2B5EF4-FFF2-40B4-BE49-F238E27FC236}">
                  <a16:creationId xmlns:a16="http://schemas.microsoft.com/office/drawing/2014/main" id="{958203B7-F8CA-EE81-8571-3B49A21FA43C}"/>
                </a:ext>
              </a:extLst>
            </p:cNvPr>
            <p:cNvSpPr/>
            <p:nvPr/>
          </p:nvSpPr>
          <p:spPr>
            <a:xfrm>
              <a:off x="5314193" y="1524637"/>
              <a:ext cx="548236" cy="2645230"/>
            </a:xfrm>
            <a:custGeom>
              <a:avLst/>
              <a:gdLst/>
              <a:ahLst/>
              <a:cxnLst/>
              <a:rect l="l" t="t" r="r" b="b"/>
              <a:pathLst>
                <a:path w="27854" h="134395" extrusionOk="0">
                  <a:moveTo>
                    <a:pt x="634" y="1"/>
                  </a:moveTo>
                  <a:cubicBezTo>
                    <a:pt x="201" y="801"/>
                    <a:pt x="0" y="1702"/>
                    <a:pt x="101" y="2603"/>
                  </a:cubicBezTo>
                  <a:lnTo>
                    <a:pt x="18247" y="129026"/>
                  </a:lnTo>
                  <a:cubicBezTo>
                    <a:pt x="18514" y="130961"/>
                    <a:pt x="20215" y="133129"/>
                    <a:pt x="22050" y="133930"/>
                  </a:cubicBezTo>
                  <a:cubicBezTo>
                    <a:pt x="22786" y="134243"/>
                    <a:pt x="23713" y="134395"/>
                    <a:pt x="24676" y="134395"/>
                  </a:cubicBezTo>
                  <a:cubicBezTo>
                    <a:pt x="25764" y="134395"/>
                    <a:pt x="26898" y="134201"/>
                    <a:pt x="27854" y="133830"/>
                  </a:cubicBezTo>
                  <a:lnTo>
                    <a:pt x="27854" y="133830"/>
                  </a:lnTo>
                  <a:cubicBezTo>
                    <a:pt x="27371" y="134011"/>
                    <a:pt x="26902" y="134098"/>
                    <a:pt x="26461" y="134098"/>
                  </a:cubicBezTo>
                  <a:cubicBezTo>
                    <a:pt x="24953" y="134098"/>
                    <a:pt x="23775" y="133076"/>
                    <a:pt x="23517" y="131295"/>
                  </a:cubicBezTo>
                  <a:lnTo>
                    <a:pt x="5571" y="6138"/>
                  </a:lnTo>
                  <a:cubicBezTo>
                    <a:pt x="5471" y="4837"/>
                    <a:pt x="5871" y="3537"/>
                    <a:pt x="6705" y="2536"/>
                  </a:cubicBezTo>
                  <a:lnTo>
                    <a:pt x="63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801;p49">
              <a:extLst>
                <a:ext uri="{FF2B5EF4-FFF2-40B4-BE49-F238E27FC236}">
                  <a16:creationId xmlns:a16="http://schemas.microsoft.com/office/drawing/2014/main" id="{A2541538-D331-A2FF-6DD8-055AEF1DEBAB}"/>
                </a:ext>
              </a:extLst>
            </p:cNvPr>
            <p:cNvSpPr/>
            <p:nvPr/>
          </p:nvSpPr>
          <p:spPr>
            <a:xfrm>
              <a:off x="5419239" y="879720"/>
              <a:ext cx="1635498" cy="3284084"/>
            </a:xfrm>
            <a:custGeom>
              <a:avLst/>
              <a:gdLst/>
              <a:ahLst/>
              <a:cxnLst/>
              <a:rect l="l" t="t" r="r" b="b"/>
              <a:pathLst>
                <a:path w="83094" h="166853" extrusionOk="0">
                  <a:moveTo>
                    <a:pt x="62605" y="0"/>
                  </a:moveTo>
                  <a:cubicBezTo>
                    <a:pt x="62108" y="0"/>
                    <a:pt x="61563" y="154"/>
                    <a:pt x="61011" y="477"/>
                  </a:cubicBezTo>
                  <a:lnTo>
                    <a:pt x="2669" y="34134"/>
                  </a:lnTo>
                  <a:cubicBezTo>
                    <a:pt x="1101" y="35068"/>
                    <a:pt x="1" y="37203"/>
                    <a:pt x="234" y="38871"/>
                  </a:cubicBezTo>
                  <a:lnTo>
                    <a:pt x="18180" y="164027"/>
                  </a:lnTo>
                  <a:cubicBezTo>
                    <a:pt x="18433" y="165820"/>
                    <a:pt x="19604" y="166852"/>
                    <a:pt x="21104" y="166852"/>
                  </a:cubicBezTo>
                  <a:cubicBezTo>
                    <a:pt x="21782" y="166852"/>
                    <a:pt x="22526" y="166642"/>
                    <a:pt x="23284" y="166196"/>
                  </a:cubicBezTo>
                  <a:lnTo>
                    <a:pt x="80058" y="133439"/>
                  </a:lnTo>
                  <a:cubicBezTo>
                    <a:pt x="81826" y="132405"/>
                    <a:pt x="83093" y="130003"/>
                    <a:pt x="82826" y="128068"/>
                  </a:cubicBezTo>
                  <a:lnTo>
                    <a:pt x="64747" y="2078"/>
                  </a:lnTo>
                  <a:cubicBezTo>
                    <a:pt x="64563" y="747"/>
                    <a:pt x="63701" y="0"/>
                    <a:pt x="6260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802;p49">
              <a:extLst>
                <a:ext uri="{FF2B5EF4-FFF2-40B4-BE49-F238E27FC236}">
                  <a16:creationId xmlns:a16="http://schemas.microsoft.com/office/drawing/2014/main" id="{348E182A-0794-729B-4986-23ABC6AE154A}"/>
                </a:ext>
              </a:extLst>
            </p:cNvPr>
            <p:cNvSpPr/>
            <p:nvPr/>
          </p:nvSpPr>
          <p:spPr>
            <a:xfrm>
              <a:off x="5498678" y="1080324"/>
              <a:ext cx="1488430" cy="2886006"/>
            </a:xfrm>
            <a:custGeom>
              <a:avLst/>
              <a:gdLst/>
              <a:ahLst/>
              <a:cxnLst/>
              <a:rect l="l" t="t" r="r" b="b"/>
              <a:pathLst>
                <a:path w="75622" h="146628" extrusionOk="0">
                  <a:moveTo>
                    <a:pt x="57804" y="1"/>
                  </a:moveTo>
                  <a:cubicBezTo>
                    <a:pt x="57327" y="1"/>
                    <a:pt x="56804" y="147"/>
                    <a:pt x="56274" y="459"/>
                  </a:cubicBezTo>
                  <a:lnTo>
                    <a:pt x="2903" y="31281"/>
                  </a:lnTo>
                  <a:cubicBezTo>
                    <a:pt x="1168" y="32248"/>
                    <a:pt x="1" y="34550"/>
                    <a:pt x="268" y="36385"/>
                  </a:cubicBezTo>
                  <a:lnTo>
                    <a:pt x="15779" y="144662"/>
                  </a:lnTo>
                  <a:cubicBezTo>
                    <a:pt x="15962" y="145919"/>
                    <a:pt x="16771" y="146628"/>
                    <a:pt x="17820" y="146628"/>
                  </a:cubicBezTo>
                  <a:cubicBezTo>
                    <a:pt x="18302" y="146628"/>
                    <a:pt x="18835" y="146478"/>
                    <a:pt x="19381" y="146163"/>
                  </a:cubicBezTo>
                  <a:lnTo>
                    <a:pt x="72753" y="115341"/>
                  </a:lnTo>
                  <a:cubicBezTo>
                    <a:pt x="74454" y="114374"/>
                    <a:pt x="75621" y="112072"/>
                    <a:pt x="75388" y="110237"/>
                  </a:cubicBezTo>
                  <a:lnTo>
                    <a:pt x="59877" y="1960"/>
                  </a:lnTo>
                  <a:cubicBezTo>
                    <a:pt x="59693" y="719"/>
                    <a:pt x="58860" y="1"/>
                    <a:pt x="57804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803;p49">
              <a:extLst>
                <a:ext uri="{FF2B5EF4-FFF2-40B4-BE49-F238E27FC236}">
                  <a16:creationId xmlns:a16="http://schemas.microsoft.com/office/drawing/2014/main" id="{B4450E6D-6224-7285-A783-7DB8ED1E4547}"/>
                </a:ext>
              </a:extLst>
            </p:cNvPr>
            <p:cNvSpPr/>
            <p:nvPr/>
          </p:nvSpPr>
          <p:spPr>
            <a:xfrm>
              <a:off x="5960901" y="1232549"/>
              <a:ext cx="227845" cy="154134"/>
            </a:xfrm>
            <a:custGeom>
              <a:avLst/>
              <a:gdLst/>
              <a:ahLst/>
              <a:cxnLst/>
              <a:rect l="l" t="t" r="r" b="b"/>
              <a:pathLst>
                <a:path w="11576" h="7831" extrusionOk="0">
                  <a:moveTo>
                    <a:pt x="10925" y="0"/>
                  </a:moveTo>
                  <a:cubicBezTo>
                    <a:pt x="10763" y="0"/>
                    <a:pt x="10586" y="52"/>
                    <a:pt x="10408" y="163"/>
                  </a:cubicBezTo>
                  <a:lnTo>
                    <a:pt x="934" y="5601"/>
                  </a:lnTo>
                  <a:cubicBezTo>
                    <a:pt x="367" y="5934"/>
                    <a:pt x="0" y="6568"/>
                    <a:pt x="67" y="7235"/>
                  </a:cubicBezTo>
                  <a:cubicBezTo>
                    <a:pt x="112" y="7615"/>
                    <a:pt x="366" y="7831"/>
                    <a:pt x="700" y="7831"/>
                  </a:cubicBezTo>
                  <a:cubicBezTo>
                    <a:pt x="864" y="7831"/>
                    <a:pt x="1048" y="7779"/>
                    <a:pt x="1234" y="7669"/>
                  </a:cubicBezTo>
                  <a:lnTo>
                    <a:pt x="10675" y="2165"/>
                  </a:lnTo>
                  <a:cubicBezTo>
                    <a:pt x="11242" y="1831"/>
                    <a:pt x="11575" y="1231"/>
                    <a:pt x="11575" y="564"/>
                  </a:cubicBezTo>
                  <a:cubicBezTo>
                    <a:pt x="11508" y="208"/>
                    <a:pt x="11249" y="0"/>
                    <a:pt x="10925" y="0"/>
                  </a:cubicBezTo>
                  <a:close/>
                </a:path>
              </a:pathLst>
            </a:custGeom>
            <a:solidFill>
              <a:srgbClr val="00000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804;p49">
              <a:extLst>
                <a:ext uri="{FF2B5EF4-FFF2-40B4-BE49-F238E27FC236}">
                  <a16:creationId xmlns:a16="http://schemas.microsoft.com/office/drawing/2014/main" id="{79653482-A2C4-A05E-5A33-B4F4E5A7A3A9}"/>
                </a:ext>
              </a:extLst>
            </p:cNvPr>
            <p:cNvSpPr/>
            <p:nvPr/>
          </p:nvSpPr>
          <p:spPr>
            <a:xfrm>
              <a:off x="6281293" y="1155551"/>
              <a:ext cx="40074" cy="45821"/>
            </a:xfrm>
            <a:custGeom>
              <a:avLst/>
              <a:gdLst/>
              <a:ahLst/>
              <a:cxnLst/>
              <a:rect l="l" t="t" r="r" b="b"/>
              <a:pathLst>
                <a:path w="2036" h="2328" extrusionOk="0">
                  <a:moveTo>
                    <a:pt x="1359" y="0"/>
                  </a:moveTo>
                  <a:cubicBezTo>
                    <a:pt x="1214" y="0"/>
                    <a:pt x="1058" y="45"/>
                    <a:pt x="901" y="139"/>
                  </a:cubicBezTo>
                  <a:cubicBezTo>
                    <a:pt x="334" y="473"/>
                    <a:pt x="1" y="1073"/>
                    <a:pt x="67" y="1707"/>
                  </a:cubicBezTo>
                  <a:cubicBezTo>
                    <a:pt x="113" y="2096"/>
                    <a:pt x="363" y="2328"/>
                    <a:pt x="687" y="2328"/>
                  </a:cubicBezTo>
                  <a:cubicBezTo>
                    <a:pt x="836" y="2328"/>
                    <a:pt x="1000" y="2279"/>
                    <a:pt x="1168" y="2174"/>
                  </a:cubicBezTo>
                  <a:cubicBezTo>
                    <a:pt x="1702" y="1841"/>
                    <a:pt x="2035" y="1240"/>
                    <a:pt x="2002" y="606"/>
                  </a:cubicBezTo>
                  <a:cubicBezTo>
                    <a:pt x="1933" y="217"/>
                    <a:pt x="1676" y="0"/>
                    <a:pt x="1359" y="0"/>
                  </a:cubicBezTo>
                  <a:close/>
                </a:path>
              </a:pathLst>
            </a:custGeom>
            <a:solidFill>
              <a:srgbClr val="00000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805;p49">
              <a:extLst>
                <a:ext uri="{FF2B5EF4-FFF2-40B4-BE49-F238E27FC236}">
                  <a16:creationId xmlns:a16="http://schemas.microsoft.com/office/drawing/2014/main" id="{BB314C0D-CA20-55C7-A894-D33CC2EB6A43}"/>
                </a:ext>
              </a:extLst>
            </p:cNvPr>
            <p:cNvSpPr/>
            <p:nvPr/>
          </p:nvSpPr>
          <p:spPr>
            <a:xfrm>
              <a:off x="6356795" y="1112210"/>
              <a:ext cx="40074" cy="45841"/>
            </a:xfrm>
            <a:custGeom>
              <a:avLst/>
              <a:gdLst/>
              <a:ahLst/>
              <a:cxnLst/>
              <a:rect l="l" t="t" r="r" b="b"/>
              <a:pathLst>
                <a:path w="2036" h="2329" extrusionOk="0">
                  <a:moveTo>
                    <a:pt x="1359" y="1"/>
                  </a:moveTo>
                  <a:cubicBezTo>
                    <a:pt x="1215" y="1"/>
                    <a:pt x="1058" y="46"/>
                    <a:pt x="901" y="140"/>
                  </a:cubicBezTo>
                  <a:cubicBezTo>
                    <a:pt x="334" y="473"/>
                    <a:pt x="1" y="1074"/>
                    <a:pt x="67" y="1708"/>
                  </a:cubicBezTo>
                  <a:cubicBezTo>
                    <a:pt x="113" y="2096"/>
                    <a:pt x="363" y="2328"/>
                    <a:pt x="687" y="2328"/>
                  </a:cubicBezTo>
                  <a:cubicBezTo>
                    <a:pt x="836" y="2328"/>
                    <a:pt x="1000" y="2279"/>
                    <a:pt x="1168" y="2175"/>
                  </a:cubicBezTo>
                  <a:cubicBezTo>
                    <a:pt x="1702" y="1874"/>
                    <a:pt x="2035" y="1241"/>
                    <a:pt x="2002" y="607"/>
                  </a:cubicBezTo>
                  <a:cubicBezTo>
                    <a:pt x="1933" y="217"/>
                    <a:pt x="1676" y="1"/>
                    <a:pt x="1359" y="1"/>
                  </a:cubicBezTo>
                  <a:close/>
                </a:path>
              </a:pathLst>
            </a:custGeom>
            <a:solidFill>
              <a:srgbClr val="00000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806;p49">
              <a:extLst>
                <a:ext uri="{FF2B5EF4-FFF2-40B4-BE49-F238E27FC236}">
                  <a16:creationId xmlns:a16="http://schemas.microsoft.com/office/drawing/2014/main" id="{E8DB67D4-31B3-8544-9B59-9658C1AF9016}"/>
                </a:ext>
              </a:extLst>
            </p:cNvPr>
            <p:cNvSpPr/>
            <p:nvPr/>
          </p:nvSpPr>
          <p:spPr>
            <a:xfrm>
              <a:off x="5753428" y="1460846"/>
              <a:ext cx="39404" cy="45545"/>
            </a:xfrm>
            <a:custGeom>
              <a:avLst/>
              <a:gdLst/>
              <a:ahLst/>
              <a:cxnLst/>
              <a:rect l="l" t="t" r="r" b="b"/>
              <a:pathLst>
                <a:path w="2002" h="2314" extrusionOk="0">
                  <a:moveTo>
                    <a:pt x="1340" y="1"/>
                  </a:moveTo>
                  <a:cubicBezTo>
                    <a:pt x="1195" y="1"/>
                    <a:pt x="1035" y="45"/>
                    <a:pt x="868" y="139"/>
                  </a:cubicBezTo>
                  <a:cubicBezTo>
                    <a:pt x="301" y="473"/>
                    <a:pt x="0" y="1073"/>
                    <a:pt x="34" y="1707"/>
                  </a:cubicBezTo>
                  <a:cubicBezTo>
                    <a:pt x="102" y="2097"/>
                    <a:pt x="360" y="2313"/>
                    <a:pt x="677" y="2313"/>
                  </a:cubicBezTo>
                  <a:cubicBezTo>
                    <a:pt x="821" y="2313"/>
                    <a:pt x="978" y="2268"/>
                    <a:pt x="1135" y="2174"/>
                  </a:cubicBezTo>
                  <a:cubicBezTo>
                    <a:pt x="1702" y="1841"/>
                    <a:pt x="2002" y="1240"/>
                    <a:pt x="1968" y="606"/>
                  </a:cubicBezTo>
                  <a:cubicBezTo>
                    <a:pt x="1900" y="217"/>
                    <a:pt x="1658" y="1"/>
                    <a:pt x="1340" y="1"/>
                  </a:cubicBezTo>
                  <a:close/>
                </a:path>
              </a:pathLst>
            </a:custGeom>
            <a:solidFill>
              <a:srgbClr val="00000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807;p49">
              <a:extLst>
                <a:ext uri="{FF2B5EF4-FFF2-40B4-BE49-F238E27FC236}">
                  <a16:creationId xmlns:a16="http://schemas.microsoft.com/office/drawing/2014/main" id="{8279797D-0AEA-C866-BA99-CAF686E48FD3}"/>
                </a:ext>
              </a:extLst>
            </p:cNvPr>
            <p:cNvSpPr/>
            <p:nvPr/>
          </p:nvSpPr>
          <p:spPr>
            <a:xfrm>
              <a:off x="5828930" y="1417013"/>
              <a:ext cx="39404" cy="46037"/>
            </a:xfrm>
            <a:custGeom>
              <a:avLst/>
              <a:gdLst/>
              <a:ahLst/>
              <a:cxnLst/>
              <a:rect l="l" t="t" r="r" b="b"/>
              <a:pathLst>
                <a:path w="2002" h="2339" extrusionOk="0">
                  <a:moveTo>
                    <a:pt x="1319" y="0"/>
                  </a:moveTo>
                  <a:cubicBezTo>
                    <a:pt x="1180" y="0"/>
                    <a:pt x="1027" y="42"/>
                    <a:pt x="868" y="132"/>
                  </a:cubicBezTo>
                  <a:cubicBezTo>
                    <a:pt x="301" y="465"/>
                    <a:pt x="0" y="1099"/>
                    <a:pt x="34" y="1733"/>
                  </a:cubicBezTo>
                  <a:cubicBezTo>
                    <a:pt x="103" y="2122"/>
                    <a:pt x="360" y="2339"/>
                    <a:pt x="688" y="2339"/>
                  </a:cubicBezTo>
                  <a:cubicBezTo>
                    <a:pt x="837" y="2339"/>
                    <a:pt x="1001" y="2294"/>
                    <a:pt x="1168" y="2200"/>
                  </a:cubicBezTo>
                  <a:cubicBezTo>
                    <a:pt x="1702" y="1866"/>
                    <a:pt x="2002" y="1266"/>
                    <a:pt x="1969" y="632"/>
                  </a:cubicBezTo>
                  <a:cubicBezTo>
                    <a:pt x="1898" y="234"/>
                    <a:pt x="1647" y="0"/>
                    <a:pt x="1319" y="0"/>
                  </a:cubicBezTo>
                  <a:close/>
                </a:path>
              </a:pathLst>
            </a:custGeom>
            <a:solidFill>
              <a:srgbClr val="00000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808;p49">
              <a:extLst>
                <a:ext uri="{FF2B5EF4-FFF2-40B4-BE49-F238E27FC236}">
                  <a16:creationId xmlns:a16="http://schemas.microsoft.com/office/drawing/2014/main" id="{3CB9F112-685D-7F09-8722-603B96FB7EB4}"/>
                </a:ext>
              </a:extLst>
            </p:cNvPr>
            <p:cNvSpPr/>
            <p:nvPr/>
          </p:nvSpPr>
          <p:spPr>
            <a:xfrm>
              <a:off x="5499347" y="1098530"/>
              <a:ext cx="1398461" cy="2805485"/>
            </a:xfrm>
            <a:custGeom>
              <a:avLst/>
              <a:gdLst/>
              <a:ahLst/>
              <a:cxnLst/>
              <a:rect l="l" t="t" r="r" b="b"/>
              <a:pathLst>
                <a:path w="71051" h="142537" extrusionOk="0">
                  <a:moveTo>
                    <a:pt x="55406" y="1"/>
                  </a:moveTo>
                  <a:lnTo>
                    <a:pt x="2869" y="30356"/>
                  </a:lnTo>
                  <a:cubicBezTo>
                    <a:pt x="1168" y="31357"/>
                    <a:pt x="0" y="33625"/>
                    <a:pt x="234" y="35460"/>
                  </a:cubicBezTo>
                  <a:lnTo>
                    <a:pt x="15611" y="142536"/>
                  </a:lnTo>
                  <a:lnTo>
                    <a:pt x="68149" y="112215"/>
                  </a:lnTo>
                  <a:cubicBezTo>
                    <a:pt x="69850" y="111214"/>
                    <a:pt x="71051" y="108912"/>
                    <a:pt x="70784" y="107077"/>
                  </a:cubicBezTo>
                  <a:lnTo>
                    <a:pt x="5540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809;p49">
              <a:extLst>
                <a:ext uri="{FF2B5EF4-FFF2-40B4-BE49-F238E27FC236}">
                  <a16:creationId xmlns:a16="http://schemas.microsoft.com/office/drawing/2014/main" id="{3147AA64-6F69-8ABF-E166-EC3772755E77}"/>
                </a:ext>
              </a:extLst>
            </p:cNvPr>
            <p:cNvSpPr/>
            <p:nvPr/>
          </p:nvSpPr>
          <p:spPr>
            <a:xfrm>
              <a:off x="5751460" y="1556149"/>
              <a:ext cx="150374" cy="685601"/>
            </a:xfrm>
            <a:custGeom>
              <a:avLst/>
              <a:gdLst/>
              <a:ahLst/>
              <a:cxnLst/>
              <a:rect l="l" t="t" r="r" b="b"/>
              <a:pathLst>
                <a:path w="7640" h="34833" extrusionOk="0">
                  <a:moveTo>
                    <a:pt x="2335" y="1"/>
                  </a:moveTo>
                  <a:lnTo>
                    <a:pt x="1868" y="301"/>
                  </a:lnTo>
                  <a:lnTo>
                    <a:pt x="3770" y="13777"/>
                  </a:lnTo>
                  <a:lnTo>
                    <a:pt x="134" y="15879"/>
                  </a:lnTo>
                  <a:cubicBezTo>
                    <a:pt x="67" y="15912"/>
                    <a:pt x="0" y="15979"/>
                    <a:pt x="34" y="16079"/>
                  </a:cubicBezTo>
                  <a:lnTo>
                    <a:pt x="901" y="22117"/>
                  </a:lnTo>
                  <a:cubicBezTo>
                    <a:pt x="901" y="22183"/>
                    <a:pt x="968" y="22250"/>
                    <a:pt x="1034" y="22283"/>
                  </a:cubicBezTo>
                  <a:lnTo>
                    <a:pt x="5271" y="24085"/>
                  </a:lnTo>
                  <a:lnTo>
                    <a:pt x="6605" y="33458"/>
                  </a:lnTo>
                  <a:cubicBezTo>
                    <a:pt x="6372" y="33692"/>
                    <a:pt x="6238" y="34059"/>
                    <a:pt x="6271" y="34392"/>
                  </a:cubicBezTo>
                  <a:cubicBezTo>
                    <a:pt x="6271" y="34668"/>
                    <a:pt x="6493" y="34832"/>
                    <a:pt x="6728" y="34832"/>
                  </a:cubicBezTo>
                  <a:cubicBezTo>
                    <a:pt x="6835" y="34832"/>
                    <a:pt x="6945" y="34799"/>
                    <a:pt x="7039" y="34726"/>
                  </a:cubicBezTo>
                  <a:cubicBezTo>
                    <a:pt x="7439" y="34492"/>
                    <a:pt x="7639" y="34059"/>
                    <a:pt x="7606" y="33625"/>
                  </a:cubicBezTo>
                  <a:cubicBezTo>
                    <a:pt x="7606" y="33364"/>
                    <a:pt x="7404" y="33178"/>
                    <a:pt x="7176" y="33178"/>
                  </a:cubicBezTo>
                  <a:cubicBezTo>
                    <a:pt x="7142" y="33178"/>
                    <a:pt x="7107" y="33183"/>
                    <a:pt x="7072" y="33191"/>
                  </a:cubicBezTo>
                  <a:lnTo>
                    <a:pt x="5738" y="23918"/>
                  </a:lnTo>
                  <a:cubicBezTo>
                    <a:pt x="5738" y="23851"/>
                    <a:pt x="5671" y="23751"/>
                    <a:pt x="5604" y="23751"/>
                  </a:cubicBezTo>
                  <a:lnTo>
                    <a:pt x="1368" y="21950"/>
                  </a:lnTo>
                  <a:lnTo>
                    <a:pt x="534" y="16146"/>
                  </a:lnTo>
                  <a:lnTo>
                    <a:pt x="4203" y="14044"/>
                  </a:lnTo>
                  <a:cubicBezTo>
                    <a:pt x="4270" y="14011"/>
                    <a:pt x="4303" y="13944"/>
                    <a:pt x="4303" y="13877"/>
                  </a:cubicBezTo>
                  <a:lnTo>
                    <a:pt x="23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810;p49">
              <a:extLst>
                <a:ext uri="{FF2B5EF4-FFF2-40B4-BE49-F238E27FC236}">
                  <a16:creationId xmlns:a16="http://schemas.microsoft.com/office/drawing/2014/main" id="{A68E3CF1-E008-1AA2-F9F3-4BD9E2F9C3CE}"/>
                </a:ext>
              </a:extLst>
            </p:cNvPr>
            <p:cNvSpPr/>
            <p:nvPr/>
          </p:nvSpPr>
          <p:spPr>
            <a:xfrm>
              <a:off x="5639191" y="1642161"/>
              <a:ext cx="177280" cy="563175"/>
            </a:xfrm>
            <a:custGeom>
              <a:avLst/>
              <a:gdLst/>
              <a:ahLst/>
              <a:cxnLst/>
              <a:rect l="l" t="t" r="r" b="b"/>
              <a:pathLst>
                <a:path w="9007" h="28613" extrusionOk="0">
                  <a:moveTo>
                    <a:pt x="434" y="1"/>
                  </a:moveTo>
                  <a:lnTo>
                    <a:pt x="0" y="267"/>
                  </a:lnTo>
                  <a:lnTo>
                    <a:pt x="2802" y="19915"/>
                  </a:lnTo>
                  <a:cubicBezTo>
                    <a:pt x="2836" y="19982"/>
                    <a:pt x="2869" y="20048"/>
                    <a:pt x="2969" y="20082"/>
                  </a:cubicBezTo>
                  <a:lnTo>
                    <a:pt x="7205" y="21883"/>
                  </a:lnTo>
                  <a:lnTo>
                    <a:pt x="7973" y="27253"/>
                  </a:lnTo>
                  <a:cubicBezTo>
                    <a:pt x="7706" y="27487"/>
                    <a:pt x="7572" y="27821"/>
                    <a:pt x="7606" y="28187"/>
                  </a:cubicBezTo>
                  <a:cubicBezTo>
                    <a:pt x="7652" y="28464"/>
                    <a:pt x="7841" y="28613"/>
                    <a:pt x="8074" y="28613"/>
                  </a:cubicBezTo>
                  <a:cubicBezTo>
                    <a:pt x="8179" y="28613"/>
                    <a:pt x="8293" y="28583"/>
                    <a:pt x="8406" y="28521"/>
                  </a:cubicBezTo>
                  <a:cubicBezTo>
                    <a:pt x="8773" y="28288"/>
                    <a:pt x="9007" y="27854"/>
                    <a:pt x="8973" y="27387"/>
                  </a:cubicBezTo>
                  <a:cubicBezTo>
                    <a:pt x="8973" y="27155"/>
                    <a:pt x="8772" y="26974"/>
                    <a:pt x="8544" y="26974"/>
                  </a:cubicBezTo>
                  <a:cubicBezTo>
                    <a:pt x="8510" y="26974"/>
                    <a:pt x="8475" y="26978"/>
                    <a:pt x="8440" y="26987"/>
                  </a:cubicBezTo>
                  <a:lnTo>
                    <a:pt x="7672" y="21750"/>
                  </a:lnTo>
                  <a:cubicBezTo>
                    <a:pt x="7639" y="21649"/>
                    <a:pt x="7572" y="21583"/>
                    <a:pt x="7506" y="21549"/>
                  </a:cubicBezTo>
                  <a:lnTo>
                    <a:pt x="3269" y="19781"/>
                  </a:lnTo>
                  <a:lnTo>
                    <a:pt x="4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811;p49">
              <a:extLst>
                <a:ext uri="{FF2B5EF4-FFF2-40B4-BE49-F238E27FC236}">
                  <a16:creationId xmlns:a16="http://schemas.microsoft.com/office/drawing/2014/main" id="{21E6839D-B45A-7E7E-7A43-DDE783A9470C}"/>
                </a:ext>
              </a:extLst>
            </p:cNvPr>
            <p:cNvSpPr/>
            <p:nvPr/>
          </p:nvSpPr>
          <p:spPr>
            <a:xfrm>
              <a:off x="5628031" y="2179395"/>
              <a:ext cx="331571" cy="1641225"/>
            </a:xfrm>
            <a:custGeom>
              <a:avLst/>
              <a:gdLst/>
              <a:ahLst/>
              <a:cxnLst/>
              <a:rect l="l" t="t" r="r" b="b"/>
              <a:pathLst>
                <a:path w="16846" h="83385" extrusionOk="0">
                  <a:moveTo>
                    <a:pt x="953" y="1"/>
                  </a:moveTo>
                  <a:cubicBezTo>
                    <a:pt x="854" y="1"/>
                    <a:pt x="746" y="31"/>
                    <a:pt x="634" y="92"/>
                  </a:cubicBezTo>
                  <a:cubicBezTo>
                    <a:pt x="234" y="359"/>
                    <a:pt x="0" y="759"/>
                    <a:pt x="34" y="1226"/>
                  </a:cubicBezTo>
                  <a:cubicBezTo>
                    <a:pt x="64" y="1473"/>
                    <a:pt x="267" y="1663"/>
                    <a:pt x="536" y="1663"/>
                  </a:cubicBezTo>
                  <a:cubicBezTo>
                    <a:pt x="557" y="1663"/>
                    <a:pt x="579" y="1662"/>
                    <a:pt x="601" y="1660"/>
                  </a:cubicBezTo>
                  <a:lnTo>
                    <a:pt x="8840" y="59268"/>
                  </a:lnTo>
                  <a:cubicBezTo>
                    <a:pt x="8840" y="59334"/>
                    <a:pt x="8907" y="59401"/>
                    <a:pt x="9007" y="59434"/>
                  </a:cubicBezTo>
                  <a:lnTo>
                    <a:pt x="13243" y="61236"/>
                  </a:lnTo>
                  <a:lnTo>
                    <a:pt x="16412" y="83385"/>
                  </a:lnTo>
                  <a:lnTo>
                    <a:pt x="16846" y="83118"/>
                  </a:lnTo>
                  <a:lnTo>
                    <a:pt x="13710" y="61102"/>
                  </a:lnTo>
                  <a:cubicBezTo>
                    <a:pt x="13677" y="61002"/>
                    <a:pt x="13610" y="60935"/>
                    <a:pt x="13543" y="60902"/>
                  </a:cubicBezTo>
                  <a:lnTo>
                    <a:pt x="9307" y="59134"/>
                  </a:lnTo>
                  <a:lnTo>
                    <a:pt x="1068" y="1393"/>
                  </a:lnTo>
                  <a:cubicBezTo>
                    <a:pt x="1301" y="1126"/>
                    <a:pt x="1435" y="792"/>
                    <a:pt x="1401" y="459"/>
                  </a:cubicBezTo>
                  <a:cubicBezTo>
                    <a:pt x="1355" y="157"/>
                    <a:pt x="1179" y="1"/>
                    <a:pt x="9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812;p49">
              <a:extLst>
                <a:ext uri="{FF2B5EF4-FFF2-40B4-BE49-F238E27FC236}">
                  <a16:creationId xmlns:a16="http://schemas.microsoft.com/office/drawing/2014/main" id="{DF223DBE-1140-0979-C9B2-9A596D1B9D13}"/>
                </a:ext>
              </a:extLst>
            </p:cNvPr>
            <p:cNvSpPr/>
            <p:nvPr/>
          </p:nvSpPr>
          <p:spPr>
            <a:xfrm>
              <a:off x="5564988" y="1685502"/>
              <a:ext cx="187810" cy="641964"/>
            </a:xfrm>
            <a:custGeom>
              <a:avLst/>
              <a:gdLst/>
              <a:ahLst/>
              <a:cxnLst/>
              <a:rect l="l" t="t" r="r" b="b"/>
              <a:pathLst>
                <a:path w="9542" h="32616" extrusionOk="0">
                  <a:moveTo>
                    <a:pt x="468" y="0"/>
                  </a:moveTo>
                  <a:lnTo>
                    <a:pt x="1" y="267"/>
                  </a:lnTo>
                  <a:lnTo>
                    <a:pt x="2803" y="19914"/>
                  </a:lnTo>
                  <a:cubicBezTo>
                    <a:pt x="2836" y="19981"/>
                    <a:pt x="2870" y="20048"/>
                    <a:pt x="2970" y="20081"/>
                  </a:cubicBezTo>
                  <a:lnTo>
                    <a:pt x="7173" y="21883"/>
                  </a:lnTo>
                  <a:lnTo>
                    <a:pt x="8507" y="31223"/>
                  </a:lnTo>
                  <a:cubicBezTo>
                    <a:pt x="8240" y="31489"/>
                    <a:pt x="8107" y="31823"/>
                    <a:pt x="8140" y="32190"/>
                  </a:cubicBezTo>
                  <a:cubicBezTo>
                    <a:pt x="8186" y="32466"/>
                    <a:pt x="8375" y="32615"/>
                    <a:pt x="8609" y="32615"/>
                  </a:cubicBezTo>
                  <a:cubicBezTo>
                    <a:pt x="8713" y="32615"/>
                    <a:pt x="8827" y="32585"/>
                    <a:pt x="8941" y="32523"/>
                  </a:cubicBezTo>
                  <a:cubicBezTo>
                    <a:pt x="9308" y="32290"/>
                    <a:pt x="9541" y="31856"/>
                    <a:pt x="9508" y="31389"/>
                  </a:cubicBezTo>
                  <a:cubicBezTo>
                    <a:pt x="9508" y="31158"/>
                    <a:pt x="9306" y="30976"/>
                    <a:pt x="9079" y="30976"/>
                  </a:cubicBezTo>
                  <a:cubicBezTo>
                    <a:pt x="9044" y="30976"/>
                    <a:pt x="9009" y="30980"/>
                    <a:pt x="8974" y="30989"/>
                  </a:cubicBezTo>
                  <a:lnTo>
                    <a:pt x="7673" y="21716"/>
                  </a:lnTo>
                  <a:cubicBezTo>
                    <a:pt x="7640" y="21649"/>
                    <a:pt x="7606" y="21582"/>
                    <a:pt x="7506" y="21549"/>
                  </a:cubicBezTo>
                  <a:lnTo>
                    <a:pt x="3303" y="19748"/>
                  </a:lnTo>
                  <a:lnTo>
                    <a:pt x="4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813;p49">
              <a:extLst>
                <a:ext uri="{FF2B5EF4-FFF2-40B4-BE49-F238E27FC236}">
                  <a16:creationId xmlns:a16="http://schemas.microsoft.com/office/drawing/2014/main" id="{BE6CC8A1-38C6-E7F9-0094-2EE5AB841428}"/>
                </a:ext>
              </a:extLst>
            </p:cNvPr>
            <p:cNvSpPr/>
            <p:nvPr/>
          </p:nvSpPr>
          <p:spPr>
            <a:xfrm>
              <a:off x="6442158" y="3083294"/>
              <a:ext cx="149705" cy="372294"/>
            </a:xfrm>
            <a:custGeom>
              <a:avLst/>
              <a:gdLst/>
              <a:ahLst/>
              <a:cxnLst/>
              <a:rect l="l" t="t" r="r" b="b"/>
              <a:pathLst>
                <a:path w="7606" h="18915" extrusionOk="0">
                  <a:moveTo>
                    <a:pt x="907" y="0"/>
                  </a:moveTo>
                  <a:cubicBezTo>
                    <a:pt x="809" y="0"/>
                    <a:pt x="713" y="32"/>
                    <a:pt x="634" y="101"/>
                  </a:cubicBezTo>
                  <a:cubicBezTo>
                    <a:pt x="234" y="334"/>
                    <a:pt x="0" y="768"/>
                    <a:pt x="33" y="1235"/>
                  </a:cubicBezTo>
                  <a:cubicBezTo>
                    <a:pt x="62" y="1467"/>
                    <a:pt x="242" y="1648"/>
                    <a:pt x="486" y="1648"/>
                  </a:cubicBezTo>
                  <a:cubicBezTo>
                    <a:pt x="523" y="1648"/>
                    <a:pt x="561" y="1644"/>
                    <a:pt x="600" y="1635"/>
                  </a:cubicBezTo>
                  <a:lnTo>
                    <a:pt x="1635" y="8907"/>
                  </a:lnTo>
                  <a:cubicBezTo>
                    <a:pt x="1635" y="8974"/>
                    <a:pt x="1701" y="9040"/>
                    <a:pt x="1768" y="9074"/>
                  </a:cubicBezTo>
                  <a:lnTo>
                    <a:pt x="6004" y="10875"/>
                  </a:lnTo>
                  <a:lnTo>
                    <a:pt x="7138" y="18914"/>
                  </a:lnTo>
                  <a:lnTo>
                    <a:pt x="7605" y="18681"/>
                  </a:lnTo>
                  <a:lnTo>
                    <a:pt x="6471" y="10742"/>
                  </a:lnTo>
                  <a:cubicBezTo>
                    <a:pt x="6438" y="10675"/>
                    <a:pt x="6371" y="10608"/>
                    <a:pt x="6305" y="10575"/>
                  </a:cubicBezTo>
                  <a:lnTo>
                    <a:pt x="2102" y="8774"/>
                  </a:lnTo>
                  <a:lnTo>
                    <a:pt x="1067" y="1368"/>
                  </a:lnTo>
                  <a:cubicBezTo>
                    <a:pt x="1301" y="1135"/>
                    <a:pt x="1434" y="801"/>
                    <a:pt x="1401" y="434"/>
                  </a:cubicBezTo>
                  <a:cubicBezTo>
                    <a:pt x="1378" y="176"/>
                    <a:pt x="1139" y="0"/>
                    <a:pt x="9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814;p49">
              <a:extLst>
                <a:ext uri="{FF2B5EF4-FFF2-40B4-BE49-F238E27FC236}">
                  <a16:creationId xmlns:a16="http://schemas.microsoft.com/office/drawing/2014/main" id="{444ED55E-186B-DCFD-18EE-D685A2C813DB}"/>
                </a:ext>
              </a:extLst>
            </p:cNvPr>
            <p:cNvSpPr/>
            <p:nvPr/>
          </p:nvSpPr>
          <p:spPr>
            <a:xfrm>
              <a:off x="5832867" y="3606967"/>
              <a:ext cx="52552" cy="256994"/>
            </a:xfrm>
            <a:custGeom>
              <a:avLst/>
              <a:gdLst/>
              <a:ahLst/>
              <a:cxnLst/>
              <a:rect l="l" t="t" r="r" b="b"/>
              <a:pathLst>
                <a:path w="2670" h="13057" extrusionOk="0">
                  <a:moveTo>
                    <a:pt x="950" y="0"/>
                  </a:moveTo>
                  <a:cubicBezTo>
                    <a:pt x="842" y="0"/>
                    <a:pt x="721" y="37"/>
                    <a:pt x="601" y="114"/>
                  </a:cubicBezTo>
                  <a:cubicBezTo>
                    <a:pt x="201" y="347"/>
                    <a:pt x="1" y="781"/>
                    <a:pt x="34" y="1215"/>
                  </a:cubicBezTo>
                  <a:cubicBezTo>
                    <a:pt x="34" y="1476"/>
                    <a:pt x="236" y="1661"/>
                    <a:pt x="464" y="1661"/>
                  </a:cubicBezTo>
                  <a:cubicBezTo>
                    <a:pt x="498" y="1661"/>
                    <a:pt x="533" y="1657"/>
                    <a:pt x="568" y="1648"/>
                  </a:cubicBezTo>
                  <a:lnTo>
                    <a:pt x="2202" y="13056"/>
                  </a:lnTo>
                  <a:lnTo>
                    <a:pt x="2669" y="12790"/>
                  </a:lnTo>
                  <a:lnTo>
                    <a:pt x="1035" y="1381"/>
                  </a:lnTo>
                  <a:cubicBezTo>
                    <a:pt x="1268" y="1115"/>
                    <a:pt x="1402" y="781"/>
                    <a:pt x="1368" y="447"/>
                  </a:cubicBezTo>
                  <a:cubicBezTo>
                    <a:pt x="1346" y="156"/>
                    <a:pt x="1173" y="0"/>
                    <a:pt x="9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815;p49">
              <a:extLst>
                <a:ext uri="{FF2B5EF4-FFF2-40B4-BE49-F238E27FC236}">
                  <a16:creationId xmlns:a16="http://schemas.microsoft.com/office/drawing/2014/main" id="{49633671-7E86-7215-41C7-263AF7A7145E}"/>
                </a:ext>
              </a:extLst>
            </p:cNvPr>
            <p:cNvSpPr/>
            <p:nvPr/>
          </p:nvSpPr>
          <p:spPr>
            <a:xfrm>
              <a:off x="5863079" y="1256108"/>
              <a:ext cx="988770" cy="2350484"/>
            </a:xfrm>
            <a:custGeom>
              <a:avLst/>
              <a:gdLst/>
              <a:ahLst/>
              <a:cxnLst/>
              <a:rect l="l" t="t" r="r" b="b"/>
              <a:pathLst>
                <a:path w="50236" h="119420" extrusionOk="0">
                  <a:moveTo>
                    <a:pt x="23083" y="1"/>
                  </a:moveTo>
                  <a:lnTo>
                    <a:pt x="22616" y="267"/>
                  </a:lnTo>
                  <a:lnTo>
                    <a:pt x="25718" y="21816"/>
                  </a:lnTo>
                  <a:lnTo>
                    <a:pt x="24051" y="22750"/>
                  </a:lnTo>
                  <a:lnTo>
                    <a:pt x="19881" y="21016"/>
                  </a:lnTo>
                  <a:lnTo>
                    <a:pt x="17346" y="3303"/>
                  </a:lnTo>
                  <a:lnTo>
                    <a:pt x="16879" y="3570"/>
                  </a:lnTo>
                  <a:lnTo>
                    <a:pt x="19381" y="21182"/>
                  </a:lnTo>
                  <a:cubicBezTo>
                    <a:pt x="19381" y="21249"/>
                    <a:pt x="19447" y="21316"/>
                    <a:pt x="19514" y="21349"/>
                  </a:cubicBezTo>
                  <a:lnTo>
                    <a:pt x="23950" y="23217"/>
                  </a:lnTo>
                  <a:cubicBezTo>
                    <a:pt x="23984" y="23234"/>
                    <a:pt x="24026" y="23242"/>
                    <a:pt x="24067" y="23242"/>
                  </a:cubicBezTo>
                  <a:cubicBezTo>
                    <a:pt x="24109" y="23242"/>
                    <a:pt x="24151" y="23234"/>
                    <a:pt x="24184" y="23217"/>
                  </a:cubicBezTo>
                  <a:lnTo>
                    <a:pt x="25752" y="22317"/>
                  </a:lnTo>
                  <a:lnTo>
                    <a:pt x="26586" y="28021"/>
                  </a:lnTo>
                  <a:cubicBezTo>
                    <a:pt x="26586" y="28087"/>
                    <a:pt x="26652" y="28154"/>
                    <a:pt x="26719" y="28187"/>
                  </a:cubicBezTo>
                  <a:lnTo>
                    <a:pt x="30989" y="29955"/>
                  </a:lnTo>
                  <a:lnTo>
                    <a:pt x="32657" y="41764"/>
                  </a:lnTo>
                  <a:lnTo>
                    <a:pt x="19914" y="49136"/>
                  </a:lnTo>
                  <a:lnTo>
                    <a:pt x="17079" y="29355"/>
                  </a:lnTo>
                  <a:cubicBezTo>
                    <a:pt x="17046" y="29255"/>
                    <a:pt x="17012" y="29188"/>
                    <a:pt x="16912" y="29155"/>
                  </a:cubicBezTo>
                  <a:lnTo>
                    <a:pt x="10541" y="26453"/>
                  </a:lnTo>
                  <a:lnTo>
                    <a:pt x="8006" y="8707"/>
                  </a:lnTo>
                  <a:lnTo>
                    <a:pt x="7539" y="8974"/>
                  </a:lnTo>
                  <a:lnTo>
                    <a:pt x="10041" y="26620"/>
                  </a:lnTo>
                  <a:cubicBezTo>
                    <a:pt x="10041" y="26686"/>
                    <a:pt x="10107" y="26753"/>
                    <a:pt x="10207" y="26786"/>
                  </a:cubicBezTo>
                  <a:lnTo>
                    <a:pt x="16579" y="29522"/>
                  </a:lnTo>
                  <a:lnTo>
                    <a:pt x="19447" y="49436"/>
                  </a:lnTo>
                  <a:lnTo>
                    <a:pt x="10241" y="54740"/>
                  </a:lnTo>
                  <a:lnTo>
                    <a:pt x="6138" y="53005"/>
                  </a:lnTo>
                  <a:lnTo>
                    <a:pt x="467" y="13077"/>
                  </a:lnTo>
                  <a:lnTo>
                    <a:pt x="0" y="13343"/>
                  </a:lnTo>
                  <a:lnTo>
                    <a:pt x="5671" y="53139"/>
                  </a:lnTo>
                  <a:cubicBezTo>
                    <a:pt x="5704" y="53205"/>
                    <a:pt x="5737" y="53272"/>
                    <a:pt x="5838" y="53305"/>
                  </a:cubicBezTo>
                  <a:lnTo>
                    <a:pt x="10174" y="55173"/>
                  </a:lnTo>
                  <a:cubicBezTo>
                    <a:pt x="10207" y="55190"/>
                    <a:pt x="10249" y="55198"/>
                    <a:pt x="10295" y="55198"/>
                  </a:cubicBezTo>
                  <a:cubicBezTo>
                    <a:pt x="10341" y="55198"/>
                    <a:pt x="10391" y="55190"/>
                    <a:pt x="10441" y="55173"/>
                  </a:cubicBezTo>
                  <a:lnTo>
                    <a:pt x="19514" y="49903"/>
                  </a:lnTo>
                  <a:lnTo>
                    <a:pt x="20548" y="57041"/>
                  </a:lnTo>
                  <a:cubicBezTo>
                    <a:pt x="20281" y="57308"/>
                    <a:pt x="20181" y="57642"/>
                    <a:pt x="20181" y="57975"/>
                  </a:cubicBezTo>
                  <a:cubicBezTo>
                    <a:pt x="20226" y="58267"/>
                    <a:pt x="20406" y="58423"/>
                    <a:pt x="20631" y="58423"/>
                  </a:cubicBezTo>
                  <a:cubicBezTo>
                    <a:pt x="20741" y="58423"/>
                    <a:pt x="20861" y="58386"/>
                    <a:pt x="20982" y="58309"/>
                  </a:cubicBezTo>
                  <a:cubicBezTo>
                    <a:pt x="21349" y="58075"/>
                    <a:pt x="21582" y="57642"/>
                    <a:pt x="21549" y="57208"/>
                  </a:cubicBezTo>
                  <a:cubicBezTo>
                    <a:pt x="21549" y="56947"/>
                    <a:pt x="21347" y="56762"/>
                    <a:pt x="21119" y="56762"/>
                  </a:cubicBezTo>
                  <a:cubicBezTo>
                    <a:pt x="21085" y="56762"/>
                    <a:pt x="21050" y="56766"/>
                    <a:pt x="21015" y="56775"/>
                  </a:cubicBezTo>
                  <a:lnTo>
                    <a:pt x="19981" y="49669"/>
                  </a:lnTo>
                  <a:lnTo>
                    <a:pt x="32757" y="42298"/>
                  </a:lnTo>
                  <a:lnTo>
                    <a:pt x="34425" y="53839"/>
                  </a:lnTo>
                  <a:cubicBezTo>
                    <a:pt x="34158" y="54073"/>
                    <a:pt x="34058" y="54440"/>
                    <a:pt x="34058" y="54773"/>
                  </a:cubicBezTo>
                  <a:cubicBezTo>
                    <a:pt x="34081" y="55048"/>
                    <a:pt x="34308" y="55228"/>
                    <a:pt x="34545" y="55228"/>
                  </a:cubicBezTo>
                  <a:cubicBezTo>
                    <a:pt x="34653" y="55228"/>
                    <a:pt x="34764" y="55190"/>
                    <a:pt x="34858" y="55107"/>
                  </a:cubicBezTo>
                  <a:cubicBezTo>
                    <a:pt x="35225" y="54873"/>
                    <a:pt x="35459" y="54440"/>
                    <a:pt x="35425" y="54006"/>
                  </a:cubicBezTo>
                  <a:cubicBezTo>
                    <a:pt x="35425" y="53745"/>
                    <a:pt x="35223" y="53559"/>
                    <a:pt x="34995" y="53559"/>
                  </a:cubicBezTo>
                  <a:cubicBezTo>
                    <a:pt x="34961" y="53559"/>
                    <a:pt x="34926" y="53564"/>
                    <a:pt x="34892" y="53572"/>
                  </a:cubicBezTo>
                  <a:lnTo>
                    <a:pt x="33224" y="42031"/>
                  </a:lnTo>
                  <a:lnTo>
                    <a:pt x="34892" y="41063"/>
                  </a:lnTo>
                  <a:lnTo>
                    <a:pt x="38961" y="42798"/>
                  </a:lnTo>
                  <a:lnTo>
                    <a:pt x="40396" y="52705"/>
                  </a:lnTo>
                  <a:lnTo>
                    <a:pt x="37227" y="58843"/>
                  </a:lnTo>
                  <a:cubicBezTo>
                    <a:pt x="37193" y="58876"/>
                    <a:pt x="37193" y="58909"/>
                    <a:pt x="37227" y="58976"/>
                  </a:cubicBezTo>
                  <a:lnTo>
                    <a:pt x="39228" y="72953"/>
                  </a:lnTo>
                  <a:lnTo>
                    <a:pt x="34024" y="75955"/>
                  </a:lnTo>
                  <a:lnTo>
                    <a:pt x="30388" y="50670"/>
                  </a:lnTo>
                  <a:cubicBezTo>
                    <a:pt x="30655" y="50437"/>
                    <a:pt x="30789" y="50103"/>
                    <a:pt x="30755" y="49736"/>
                  </a:cubicBezTo>
                  <a:cubicBezTo>
                    <a:pt x="30709" y="49460"/>
                    <a:pt x="30520" y="49311"/>
                    <a:pt x="30287" y="49311"/>
                  </a:cubicBezTo>
                  <a:cubicBezTo>
                    <a:pt x="30182" y="49311"/>
                    <a:pt x="30068" y="49341"/>
                    <a:pt x="29955" y="49403"/>
                  </a:cubicBezTo>
                  <a:cubicBezTo>
                    <a:pt x="29588" y="49636"/>
                    <a:pt x="29354" y="50070"/>
                    <a:pt x="29388" y="50537"/>
                  </a:cubicBezTo>
                  <a:cubicBezTo>
                    <a:pt x="29417" y="50769"/>
                    <a:pt x="29597" y="50950"/>
                    <a:pt x="29818" y="50950"/>
                  </a:cubicBezTo>
                  <a:cubicBezTo>
                    <a:pt x="29852" y="50950"/>
                    <a:pt x="29886" y="50946"/>
                    <a:pt x="29921" y="50937"/>
                  </a:cubicBezTo>
                  <a:lnTo>
                    <a:pt x="33557" y="76188"/>
                  </a:lnTo>
                  <a:lnTo>
                    <a:pt x="28354" y="79191"/>
                  </a:lnTo>
                  <a:lnTo>
                    <a:pt x="25885" y="62012"/>
                  </a:lnTo>
                  <a:cubicBezTo>
                    <a:pt x="26119" y="61745"/>
                    <a:pt x="26252" y="61411"/>
                    <a:pt x="26219" y="61078"/>
                  </a:cubicBezTo>
                  <a:cubicBezTo>
                    <a:pt x="26219" y="60803"/>
                    <a:pt x="25999" y="60623"/>
                    <a:pt x="25764" y="60623"/>
                  </a:cubicBezTo>
                  <a:cubicBezTo>
                    <a:pt x="25656" y="60623"/>
                    <a:pt x="25546" y="60660"/>
                    <a:pt x="25452" y="60744"/>
                  </a:cubicBezTo>
                  <a:cubicBezTo>
                    <a:pt x="25051" y="60978"/>
                    <a:pt x="24851" y="61411"/>
                    <a:pt x="24884" y="61845"/>
                  </a:cubicBezTo>
                  <a:cubicBezTo>
                    <a:pt x="24884" y="62092"/>
                    <a:pt x="25114" y="62282"/>
                    <a:pt x="25360" y="62282"/>
                  </a:cubicBezTo>
                  <a:cubicBezTo>
                    <a:pt x="25379" y="62282"/>
                    <a:pt x="25399" y="62281"/>
                    <a:pt x="25418" y="62278"/>
                  </a:cubicBezTo>
                  <a:lnTo>
                    <a:pt x="27887" y="79457"/>
                  </a:lnTo>
                  <a:lnTo>
                    <a:pt x="18914" y="84661"/>
                  </a:lnTo>
                  <a:lnTo>
                    <a:pt x="18413" y="81125"/>
                  </a:lnTo>
                  <a:lnTo>
                    <a:pt x="22049" y="78990"/>
                  </a:lnTo>
                  <a:cubicBezTo>
                    <a:pt x="22116" y="78957"/>
                    <a:pt x="22183" y="78890"/>
                    <a:pt x="22149" y="78824"/>
                  </a:cubicBezTo>
                  <a:lnTo>
                    <a:pt x="20782" y="69284"/>
                  </a:lnTo>
                  <a:cubicBezTo>
                    <a:pt x="21048" y="69050"/>
                    <a:pt x="21182" y="68716"/>
                    <a:pt x="21148" y="68349"/>
                  </a:cubicBezTo>
                  <a:cubicBezTo>
                    <a:pt x="21102" y="68073"/>
                    <a:pt x="20913" y="67924"/>
                    <a:pt x="20680" y="67924"/>
                  </a:cubicBezTo>
                  <a:cubicBezTo>
                    <a:pt x="20575" y="67924"/>
                    <a:pt x="20461" y="67954"/>
                    <a:pt x="20348" y="68016"/>
                  </a:cubicBezTo>
                  <a:cubicBezTo>
                    <a:pt x="19981" y="68249"/>
                    <a:pt x="19747" y="68683"/>
                    <a:pt x="19781" y="69150"/>
                  </a:cubicBezTo>
                  <a:cubicBezTo>
                    <a:pt x="19810" y="69382"/>
                    <a:pt x="19990" y="69563"/>
                    <a:pt x="20211" y="69563"/>
                  </a:cubicBezTo>
                  <a:cubicBezTo>
                    <a:pt x="20245" y="69563"/>
                    <a:pt x="20279" y="69559"/>
                    <a:pt x="20315" y="69550"/>
                  </a:cubicBezTo>
                  <a:lnTo>
                    <a:pt x="21649" y="78690"/>
                  </a:lnTo>
                  <a:lnTo>
                    <a:pt x="17946" y="80825"/>
                  </a:lnTo>
                  <a:cubicBezTo>
                    <a:pt x="17846" y="80858"/>
                    <a:pt x="17813" y="80925"/>
                    <a:pt x="17813" y="80992"/>
                  </a:cubicBezTo>
                  <a:lnTo>
                    <a:pt x="18380" y="84895"/>
                  </a:lnTo>
                  <a:lnTo>
                    <a:pt x="15077" y="86829"/>
                  </a:lnTo>
                  <a:lnTo>
                    <a:pt x="11175" y="59543"/>
                  </a:lnTo>
                  <a:cubicBezTo>
                    <a:pt x="11408" y="59310"/>
                    <a:pt x="11542" y="58943"/>
                    <a:pt x="11508" y="58609"/>
                  </a:cubicBezTo>
                  <a:cubicBezTo>
                    <a:pt x="11486" y="58318"/>
                    <a:pt x="11313" y="58162"/>
                    <a:pt x="11090" y="58162"/>
                  </a:cubicBezTo>
                  <a:cubicBezTo>
                    <a:pt x="10982" y="58162"/>
                    <a:pt x="10861" y="58199"/>
                    <a:pt x="10741" y="58276"/>
                  </a:cubicBezTo>
                  <a:cubicBezTo>
                    <a:pt x="10341" y="58509"/>
                    <a:pt x="10141" y="58943"/>
                    <a:pt x="10174" y="59376"/>
                  </a:cubicBezTo>
                  <a:cubicBezTo>
                    <a:pt x="10174" y="59638"/>
                    <a:pt x="10376" y="59823"/>
                    <a:pt x="10604" y="59823"/>
                  </a:cubicBezTo>
                  <a:cubicBezTo>
                    <a:pt x="10638" y="59823"/>
                    <a:pt x="10673" y="59819"/>
                    <a:pt x="10708" y="59810"/>
                  </a:cubicBezTo>
                  <a:lnTo>
                    <a:pt x="14644" y="87096"/>
                  </a:lnTo>
                  <a:lnTo>
                    <a:pt x="12976" y="88064"/>
                  </a:lnTo>
                  <a:lnTo>
                    <a:pt x="8873" y="86329"/>
                  </a:lnTo>
                  <a:lnTo>
                    <a:pt x="7172" y="74354"/>
                  </a:lnTo>
                  <a:cubicBezTo>
                    <a:pt x="7138" y="74254"/>
                    <a:pt x="7072" y="74187"/>
                    <a:pt x="7005" y="74187"/>
                  </a:cubicBezTo>
                  <a:lnTo>
                    <a:pt x="2802" y="72386"/>
                  </a:lnTo>
                  <a:lnTo>
                    <a:pt x="2402" y="69650"/>
                  </a:lnTo>
                  <a:cubicBezTo>
                    <a:pt x="2635" y="69417"/>
                    <a:pt x="2769" y="69050"/>
                    <a:pt x="2735" y="68716"/>
                  </a:cubicBezTo>
                  <a:cubicBezTo>
                    <a:pt x="2735" y="68442"/>
                    <a:pt x="2515" y="68261"/>
                    <a:pt x="2280" y="68261"/>
                  </a:cubicBezTo>
                  <a:cubicBezTo>
                    <a:pt x="2173" y="68261"/>
                    <a:pt x="2062" y="68299"/>
                    <a:pt x="1968" y="68383"/>
                  </a:cubicBezTo>
                  <a:cubicBezTo>
                    <a:pt x="1568" y="68616"/>
                    <a:pt x="1368" y="69050"/>
                    <a:pt x="1401" y="69484"/>
                  </a:cubicBezTo>
                  <a:cubicBezTo>
                    <a:pt x="1401" y="69745"/>
                    <a:pt x="1603" y="69930"/>
                    <a:pt x="1831" y="69930"/>
                  </a:cubicBezTo>
                  <a:cubicBezTo>
                    <a:pt x="1865" y="69930"/>
                    <a:pt x="1900" y="69926"/>
                    <a:pt x="1935" y="69917"/>
                  </a:cubicBezTo>
                  <a:lnTo>
                    <a:pt x="2302" y="72519"/>
                  </a:lnTo>
                  <a:cubicBezTo>
                    <a:pt x="2335" y="72619"/>
                    <a:pt x="2368" y="72686"/>
                    <a:pt x="2468" y="72686"/>
                  </a:cubicBezTo>
                  <a:lnTo>
                    <a:pt x="6671" y="74487"/>
                  </a:lnTo>
                  <a:lnTo>
                    <a:pt x="8373" y="86462"/>
                  </a:lnTo>
                  <a:cubicBezTo>
                    <a:pt x="8406" y="86529"/>
                    <a:pt x="8473" y="86596"/>
                    <a:pt x="8539" y="86629"/>
                  </a:cubicBezTo>
                  <a:lnTo>
                    <a:pt x="12909" y="88497"/>
                  </a:lnTo>
                  <a:cubicBezTo>
                    <a:pt x="12943" y="88514"/>
                    <a:pt x="12984" y="88522"/>
                    <a:pt x="13026" y="88522"/>
                  </a:cubicBezTo>
                  <a:cubicBezTo>
                    <a:pt x="13068" y="88522"/>
                    <a:pt x="13109" y="88514"/>
                    <a:pt x="13143" y="88497"/>
                  </a:cubicBezTo>
                  <a:lnTo>
                    <a:pt x="14677" y="87597"/>
                  </a:lnTo>
                  <a:lnTo>
                    <a:pt x="16078" y="97304"/>
                  </a:lnTo>
                  <a:cubicBezTo>
                    <a:pt x="16078" y="97370"/>
                    <a:pt x="16145" y="97437"/>
                    <a:pt x="16212" y="97470"/>
                  </a:cubicBezTo>
                  <a:lnTo>
                    <a:pt x="20448" y="99272"/>
                  </a:lnTo>
                  <a:lnTo>
                    <a:pt x="23317" y="119419"/>
                  </a:lnTo>
                  <a:lnTo>
                    <a:pt x="23784" y="119153"/>
                  </a:lnTo>
                  <a:lnTo>
                    <a:pt x="20915" y="99138"/>
                  </a:lnTo>
                  <a:cubicBezTo>
                    <a:pt x="20915" y="99038"/>
                    <a:pt x="20848" y="98971"/>
                    <a:pt x="20782" y="98938"/>
                  </a:cubicBezTo>
                  <a:lnTo>
                    <a:pt x="16545" y="97170"/>
                  </a:lnTo>
                  <a:lnTo>
                    <a:pt x="15144" y="87330"/>
                  </a:lnTo>
                  <a:lnTo>
                    <a:pt x="18480" y="85395"/>
                  </a:lnTo>
                  <a:lnTo>
                    <a:pt x="19280" y="91066"/>
                  </a:lnTo>
                  <a:cubicBezTo>
                    <a:pt x="19280" y="91132"/>
                    <a:pt x="19347" y="91199"/>
                    <a:pt x="19414" y="91233"/>
                  </a:cubicBezTo>
                  <a:lnTo>
                    <a:pt x="23650" y="93034"/>
                  </a:lnTo>
                  <a:lnTo>
                    <a:pt x="27119" y="117218"/>
                  </a:lnTo>
                  <a:lnTo>
                    <a:pt x="27586" y="116951"/>
                  </a:lnTo>
                  <a:lnTo>
                    <a:pt x="24117" y="92900"/>
                  </a:lnTo>
                  <a:cubicBezTo>
                    <a:pt x="24117" y="92834"/>
                    <a:pt x="24051" y="92767"/>
                    <a:pt x="23984" y="92734"/>
                  </a:cubicBezTo>
                  <a:lnTo>
                    <a:pt x="19747" y="90932"/>
                  </a:lnTo>
                  <a:lnTo>
                    <a:pt x="18914" y="85128"/>
                  </a:lnTo>
                  <a:lnTo>
                    <a:pt x="27920" y="79991"/>
                  </a:lnTo>
                  <a:lnTo>
                    <a:pt x="29288" y="89665"/>
                  </a:lnTo>
                  <a:cubicBezTo>
                    <a:pt x="29321" y="89765"/>
                    <a:pt x="29354" y="89832"/>
                    <a:pt x="29454" y="89865"/>
                  </a:cubicBezTo>
                  <a:lnTo>
                    <a:pt x="38027" y="93501"/>
                  </a:lnTo>
                  <a:lnTo>
                    <a:pt x="40329" y="109579"/>
                  </a:lnTo>
                  <a:lnTo>
                    <a:pt x="40796" y="109312"/>
                  </a:lnTo>
                  <a:lnTo>
                    <a:pt x="38494" y="93334"/>
                  </a:lnTo>
                  <a:cubicBezTo>
                    <a:pt x="38494" y="93234"/>
                    <a:pt x="38427" y="93167"/>
                    <a:pt x="38361" y="93134"/>
                  </a:cubicBezTo>
                  <a:lnTo>
                    <a:pt x="29788" y="89498"/>
                  </a:lnTo>
                  <a:lnTo>
                    <a:pt x="28387" y="79691"/>
                  </a:lnTo>
                  <a:lnTo>
                    <a:pt x="33591" y="76689"/>
                  </a:lnTo>
                  <a:lnTo>
                    <a:pt x="34992" y="86396"/>
                  </a:lnTo>
                  <a:cubicBezTo>
                    <a:pt x="34992" y="86462"/>
                    <a:pt x="35058" y="86529"/>
                    <a:pt x="35125" y="86563"/>
                  </a:cubicBezTo>
                  <a:lnTo>
                    <a:pt x="41530" y="89264"/>
                  </a:lnTo>
                  <a:lnTo>
                    <a:pt x="44132" y="107411"/>
                  </a:lnTo>
                  <a:lnTo>
                    <a:pt x="44599" y="107144"/>
                  </a:lnTo>
                  <a:lnTo>
                    <a:pt x="41997" y="89164"/>
                  </a:lnTo>
                  <a:cubicBezTo>
                    <a:pt x="41963" y="89064"/>
                    <a:pt x="41930" y="88998"/>
                    <a:pt x="41830" y="88964"/>
                  </a:cubicBezTo>
                  <a:lnTo>
                    <a:pt x="35459" y="86229"/>
                  </a:lnTo>
                  <a:lnTo>
                    <a:pt x="34024" y="76422"/>
                  </a:lnTo>
                  <a:lnTo>
                    <a:pt x="39228" y="73420"/>
                  </a:lnTo>
                  <a:lnTo>
                    <a:pt x="40529" y="82560"/>
                  </a:lnTo>
                  <a:cubicBezTo>
                    <a:pt x="40295" y="82793"/>
                    <a:pt x="40162" y="83127"/>
                    <a:pt x="40195" y="83494"/>
                  </a:cubicBezTo>
                  <a:cubicBezTo>
                    <a:pt x="40241" y="83770"/>
                    <a:pt x="40431" y="83919"/>
                    <a:pt x="40653" y="83919"/>
                  </a:cubicBezTo>
                  <a:cubicBezTo>
                    <a:pt x="40753" y="83919"/>
                    <a:pt x="40859" y="83889"/>
                    <a:pt x="40963" y="83827"/>
                  </a:cubicBezTo>
                  <a:cubicBezTo>
                    <a:pt x="41363" y="83594"/>
                    <a:pt x="41596" y="83160"/>
                    <a:pt x="41563" y="82693"/>
                  </a:cubicBezTo>
                  <a:cubicBezTo>
                    <a:pt x="41534" y="82461"/>
                    <a:pt x="41354" y="82280"/>
                    <a:pt x="41111" y="82280"/>
                  </a:cubicBezTo>
                  <a:cubicBezTo>
                    <a:pt x="41074" y="82280"/>
                    <a:pt x="41035" y="82284"/>
                    <a:pt x="40996" y="82293"/>
                  </a:cubicBezTo>
                  <a:lnTo>
                    <a:pt x="39695" y="73153"/>
                  </a:lnTo>
                  <a:lnTo>
                    <a:pt x="41363" y="72186"/>
                  </a:lnTo>
                  <a:lnTo>
                    <a:pt x="45466" y="73920"/>
                  </a:lnTo>
                  <a:lnTo>
                    <a:pt x="49769" y="104142"/>
                  </a:lnTo>
                  <a:lnTo>
                    <a:pt x="50236" y="103875"/>
                  </a:lnTo>
                  <a:lnTo>
                    <a:pt x="45933" y="73787"/>
                  </a:lnTo>
                  <a:cubicBezTo>
                    <a:pt x="45933" y="73687"/>
                    <a:pt x="45866" y="73620"/>
                    <a:pt x="45766" y="73587"/>
                  </a:cubicBezTo>
                  <a:lnTo>
                    <a:pt x="41430" y="71752"/>
                  </a:lnTo>
                  <a:cubicBezTo>
                    <a:pt x="41380" y="71735"/>
                    <a:pt x="41338" y="71727"/>
                    <a:pt x="41296" y="71727"/>
                  </a:cubicBezTo>
                  <a:cubicBezTo>
                    <a:pt x="41254" y="71727"/>
                    <a:pt x="41213" y="71735"/>
                    <a:pt x="41163" y="71752"/>
                  </a:cubicBezTo>
                  <a:lnTo>
                    <a:pt x="39662" y="72653"/>
                  </a:lnTo>
                  <a:lnTo>
                    <a:pt x="37694" y="58976"/>
                  </a:lnTo>
                  <a:lnTo>
                    <a:pt x="40863" y="52805"/>
                  </a:lnTo>
                  <a:cubicBezTo>
                    <a:pt x="40863" y="52772"/>
                    <a:pt x="40863" y="52738"/>
                    <a:pt x="40863" y="52705"/>
                  </a:cubicBezTo>
                  <a:lnTo>
                    <a:pt x="39428" y="42631"/>
                  </a:lnTo>
                  <a:cubicBezTo>
                    <a:pt x="39395" y="42564"/>
                    <a:pt x="39361" y="42498"/>
                    <a:pt x="39261" y="42464"/>
                  </a:cubicBezTo>
                  <a:lnTo>
                    <a:pt x="34925" y="40596"/>
                  </a:lnTo>
                  <a:cubicBezTo>
                    <a:pt x="34875" y="40580"/>
                    <a:pt x="34825" y="40571"/>
                    <a:pt x="34779" y="40571"/>
                  </a:cubicBezTo>
                  <a:cubicBezTo>
                    <a:pt x="34733" y="40571"/>
                    <a:pt x="34691" y="40580"/>
                    <a:pt x="34658" y="40596"/>
                  </a:cubicBezTo>
                  <a:lnTo>
                    <a:pt x="33124" y="41497"/>
                  </a:lnTo>
                  <a:lnTo>
                    <a:pt x="31456" y="29822"/>
                  </a:lnTo>
                  <a:cubicBezTo>
                    <a:pt x="31422" y="29722"/>
                    <a:pt x="31389" y="29655"/>
                    <a:pt x="31289" y="29622"/>
                  </a:cubicBezTo>
                  <a:lnTo>
                    <a:pt x="27086" y="27854"/>
                  </a:lnTo>
                  <a:lnTo>
                    <a:pt x="26252" y="22050"/>
                  </a:lnTo>
                  <a:lnTo>
                    <a:pt x="31656" y="18914"/>
                  </a:lnTo>
                  <a:lnTo>
                    <a:pt x="35759" y="20649"/>
                  </a:lnTo>
                  <a:lnTo>
                    <a:pt x="38061" y="36827"/>
                  </a:lnTo>
                  <a:cubicBezTo>
                    <a:pt x="37827" y="37060"/>
                    <a:pt x="37694" y="37394"/>
                    <a:pt x="37727" y="37761"/>
                  </a:cubicBezTo>
                  <a:cubicBezTo>
                    <a:pt x="37773" y="38037"/>
                    <a:pt x="37946" y="38186"/>
                    <a:pt x="38170" y="38186"/>
                  </a:cubicBezTo>
                  <a:cubicBezTo>
                    <a:pt x="38270" y="38186"/>
                    <a:pt x="38381" y="38156"/>
                    <a:pt x="38494" y="38095"/>
                  </a:cubicBezTo>
                  <a:cubicBezTo>
                    <a:pt x="38894" y="37828"/>
                    <a:pt x="39128" y="37427"/>
                    <a:pt x="39095" y="36960"/>
                  </a:cubicBezTo>
                  <a:cubicBezTo>
                    <a:pt x="39066" y="36729"/>
                    <a:pt x="38861" y="36547"/>
                    <a:pt x="38632" y="36547"/>
                  </a:cubicBezTo>
                  <a:cubicBezTo>
                    <a:pt x="38598" y="36547"/>
                    <a:pt x="38563" y="36551"/>
                    <a:pt x="38528" y="36560"/>
                  </a:cubicBezTo>
                  <a:lnTo>
                    <a:pt x="36226" y="20482"/>
                  </a:lnTo>
                  <a:cubicBezTo>
                    <a:pt x="36226" y="20415"/>
                    <a:pt x="36159" y="20348"/>
                    <a:pt x="36092" y="20315"/>
                  </a:cubicBezTo>
                  <a:lnTo>
                    <a:pt x="31723" y="18480"/>
                  </a:lnTo>
                  <a:cubicBezTo>
                    <a:pt x="31689" y="18447"/>
                    <a:pt x="31648" y="18430"/>
                    <a:pt x="31606" y="18430"/>
                  </a:cubicBezTo>
                  <a:cubicBezTo>
                    <a:pt x="31564" y="18430"/>
                    <a:pt x="31523" y="18447"/>
                    <a:pt x="31489" y="18480"/>
                  </a:cubicBezTo>
                  <a:lnTo>
                    <a:pt x="26152" y="21549"/>
                  </a:lnTo>
                  <a:lnTo>
                    <a:pt x="230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816;p49">
              <a:extLst>
                <a:ext uri="{FF2B5EF4-FFF2-40B4-BE49-F238E27FC236}">
                  <a16:creationId xmlns:a16="http://schemas.microsoft.com/office/drawing/2014/main" id="{C384900F-5B51-26CF-B1BF-694316D181E3}"/>
                </a:ext>
              </a:extLst>
            </p:cNvPr>
            <p:cNvSpPr/>
            <p:nvPr/>
          </p:nvSpPr>
          <p:spPr>
            <a:xfrm>
              <a:off x="5809897" y="2885918"/>
              <a:ext cx="223888" cy="892031"/>
            </a:xfrm>
            <a:custGeom>
              <a:avLst/>
              <a:gdLst/>
              <a:ahLst/>
              <a:cxnLst/>
              <a:rect l="l" t="t" r="r" b="b"/>
              <a:pathLst>
                <a:path w="11375" h="45321" extrusionOk="0">
                  <a:moveTo>
                    <a:pt x="914" y="0"/>
                  </a:moveTo>
                  <a:cubicBezTo>
                    <a:pt x="805" y="0"/>
                    <a:pt x="695" y="38"/>
                    <a:pt x="601" y="122"/>
                  </a:cubicBezTo>
                  <a:cubicBezTo>
                    <a:pt x="234" y="355"/>
                    <a:pt x="0" y="789"/>
                    <a:pt x="33" y="1222"/>
                  </a:cubicBezTo>
                  <a:cubicBezTo>
                    <a:pt x="33" y="1483"/>
                    <a:pt x="235" y="1669"/>
                    <a:pt x="463" y="1669"/>
                  </a:cubicBezTo>
                  <a:cubicBezTo>
                    <a:pt x="498" y="1669"/>
                    <a:pt x="532" y="1665"/>
                    <a:pt x="567" y="1656"/>
                  </a:cubicBezTo>
                  <a:lnTo>
                    <a:pt x="3369" y="21203"/>
                  </a:lnTo>
                  <a:cubicBezTo>
                    <a:pt x="3403" y="21270"/>
                    <a:pt x="3436" y="21337"/>
                    <a:pt x="3536" y="21370"/>
                  </a:cubicBezTo>
                  <a:lnTo>
                    <a:pt x="7739" y="23171"/>
                  </a:lnTo>
                  <a:lnTo>
                    <a:pt x="10908" y="45321"/>
                  </a:lnTo>
                  <a:lnTo>
                    <a:pt x="11375" y="45054"/>
                  </a:lnTo>
                  <a:lnTo>
                    <a:pt x="8239" y="23038"/>
                  </a:lnTo>
                  <a:cubicBezTo>
                    <a:pt x="8206" y="22938"/>
                    <a:pt x="8173" y="22871"/>
                    <a:pt x="8073" y="22838"/>
                  </a:cubicBezTo>
                  <a:lnTo>
                    <a:pt x="3870" y="21037"/>
                  </a:lnTo>
                  <a:lnTo>
                    <a:pt x="1034" y="1389"/>
                  </a:lnTo>
                  <a:cubicBezTo>
                    <a:pt x="1301" y="1156"/>
                    <a:pt x="1434" y="789"/>
                    <a:pt x="1401" y="455"/>
                  </a:cubicBezTo>
                  <a:cubicBezTo>
                    <a:pt x="1378" y="181"/>
                    <a:pt x="1151" y="0"/>
                    <a:pt x="9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817;p49">
              <a:extLst>
                <a:ext uri="{FF2B5EF4-FFF2-40B4-BE49-F238E27FC236}">
                  <a16:creationId xmlns:a16="http://schemas.microsoft.com/office/drawing/2014/main" id="{867FCEF6-AA6C-B898-A0CB-BD7613FB034C}"/>
                </a:ext>
              </a:extLst>
            </p:cNvPr>
            <p:cNvSpPr/>
            <p:nvPr/>
          </p:nvSpPr>
          <p:spPr>
            <a:xfrm>
              <a:off x="6444776" y="3382409"/>
              <a:ext cx="35468" cy="138171"/>
            </a:xfrm>
            <a:custGeom>
              <a:avLst/>
              <a:gdLst/>
              <a:ahLst/>
              <a:cxnLst/>
              <a:rect l="l" t="t" r="r" b="b"/>
              <a:pathLst>
                <a:path w="1802" h="7020" extrusionOk="0">
                  <a:moveTo>
                    <a:pt x="950" y="1"/>
                  </a:moveTo>
                  <a:cubicBezTo>
                    <a:pt x="842" y="1"/>
                    <a:pt x="721" y="38"/>
                    <a:pt x="601" y="115"/>
                  </a:cubicBezTo>
                  <a:cubicBezTo>
                    <a:pt x="201" y="348"/>
                    <a:pt x="0" y="782"/>
                    <a:pt x="34" y="1215"/>
                  </a:cubicBezTo>
                  <a:cubicBezTo>
                    <a:pt x="34" y="1477"/>
                    <a:pt x="236" y="1662"/>
                    <a:pt x="464" y="1662"/>
                  </a:cubicBezTo>
                  <a:cubicBezTo>
                    <a:pt x="498" y="1662"/>
                    <a:pt x="533" y="1658"/>
                    <a:pt x="568" y="1649"/>
                  </a:cubicBezTo>
                  <a:lnTo>
                    <a:pt x="1335" y="7020"/>
                  </a:lnTo>
                  <a:lnTo>
                    <a:pt x="1802" y="6753"/>
                  </a:lnTo>
                  <a:lnTo>
                    <a:pt x="1035" y="1382"/>
                  </a:lnTo>
                  <a:cubicBezTo>
                    <a:pt x="1268" y="1149"/>
                    <a:pt x="1401" y="782"/>
                    <a:pt x="1368" y="448"/>
                  </a:cubicBezTo>
                  <a:cubicBezTo>
                    <a:pt x="1346" y="157"/>
                    <a:pt x="1173" y="1"/>
                    <a:pt x="9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818;p49">
              <a:extLst>
                <a:ext uri="{FF2B5EF4-FFF2-40B4-BE49-F238E27FC236}">
                  <a16:creationId xmlns:a16="http://schemas.microsoft.com/office/drawing/2014/main" id="{F99D8C4C-863F-15B8-C024-125908778403}"/>
                </a:ext>
              </a:extLst>
            </p:cNvPr>
            <p:cNvSpPr/>
            <p:nvPr/>
          </p:nvSpPr>
          <p:spPr>
            <a:xfrm>
              <a:off x="6383052" y="1213437"/>
              <a:ext cx="148406" cy="364894"/>
            </a:xfrm>
            <a:custGeom>
              <a:avLst/>
              <a:gdLst/>
              <a:ahLst/>
              <a:cxnLst/>
              <a:rect l="l" t="t" r="r" b="b"/>
              <a:pathLst>
                <a:path w="7540" h="18539" extrusionOk="0">
                  <a:moveTo>
                    <a:pt x="468" y="0"/>
                  </a:moveTo>
                  <a:lnTo>
                    <a:pt x="1" y="234"/>
                  </a:lnTo>
                  <a:lnTo>
                    <a:pt x="1369" y="9841"/>
                  </a:lnTo>
                  <a:cubicBezTo>
                    <a:pt x="1369" y="9907"/>
                    <a:pt x="1435" y="9974"/>
                    <a:pt x="1502" y="10008"/>
                  </a:cubicBezTo>
                  <a:lnTo>
                    <a:pt x="5738" y="11809"/>
                  </a:lnTo>
                  <a:lnTo>
                    <a:pt x="6506" y="17179"/>
                  </a:lnTo>
                  <a:cubicBezTo>
                    <a:pt x="6239" y="17413"/>
                    <a:pt x="6139" y="17746"/>
                    <a:pt x="6139" y="18113"/>
                  </a:cubicBezTo>
                  <a:cubicBezTo>
                    <a:pt x="6185" y="18390"/>
                    <a:pt x="6374" y="18539"/>
                    <a:pt x="6607" y="18539"/>
                  </a:cubicBezTo>
                  <a:cubicBezTo>
                    <a:pt x="6712" y="18539"/>
                    <a:pt x="6826" y="18509"/>
                    <a:pt x="6939" y="18447"/>
                  </a:cubicBezTo>
                  <a:cubicBezTo>
                    <a:pt x="7306" y="18213"/>
                    <a:pt x="7540" y="17780"/>
                    <a:pt x="7506" y="17313"/>
                  </a:cubicBezTo>
                  <a:cubicBezTo>
                    <a:pt x="7506" y="17081"/>
                    <a:pt x="7305" y="16900"/>
                    <a:pt x="7077" y="16900"/>
                  </a:cubicBezTo>
                  <a:cubicBezTo>
                    <a:pt x="7043" y="16900"/>
                    <a:pt x="7008" y="16904"/>
                    <a:pt x="6973" y="16912"/>
                  </a:cubicBezTo>
                  <a:lnTo>
                    <a:pt x="6205" y="11675"/>
                  </a:lnTo>
                  <a:cubicBezTo>
                    <a:pt x="6205" y="11575"/>
                    <a:pt x="6139" y="11509"/>
                    <a:pt x="6072" y="11475"/>
                  </a:cubicBezTo>
                  <a:lnTo>
                    <a:pt x="1836" y="9674"/>
                  </a:lnTo>
                  <a:lnTo>
                    <a:pt x="4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819;p49">
              <a:extLst>
                <a:ext uri="{FF2B5EF4-FFF2-40B4-BE49-F238E27FC236}">
                  <a16:creationId xmlns:a16="http://schemas.microsoft.com/office/drawing/2014/main" id="{B0F01790-FE42-7DF2-95F0-DC0334B9E556}"/>
                </a:ext>
              </a:extLst>
            </p:cNvPr>
            <p:cNvSpPr/>
            <p:nvPr/>
          </p:nvSpPr>
          <p:spPr>
            <a:xfrm>
              <a:off x="6531438" y="1127424"/>
              <a:ext cx="40074" cy="169899"/>
            </a:xfrm>
            <a:custGeom>
              <a:avLst/>
              <a:gdLst/>
              <a:ahLst/>
              <a:cxnLst/>
              <a:rect l="l" t="t" r="r" b="b"/>
              <a:pathLst>
                <a:path w="2036" h="8632" extrusionOk="0">
                  <a:moveTo>
                    <a:pt x="468" y="1"/>
                  </a:moveTo>
                  <a:lnTo>
                    <a:pt x="1" y="267"/>
                  </a:lnTo>
                  <a:lnTo>
                    <a:pt x="1001" y="7272"/>
                  </a:lnTo>
                  <a:cubicBezTo>
                    <a:pt x="768" y="7506"/>
                    <a:pt x="634" y="7840"/>
                    <a:pt x="668" y="8206"/>
                  </a:cubicBezTo>
                  <a:cubicBezTo>
                    <a:pt x="691" y="8483"/>
                    <a:pt x="873" y="8632"/>
                    <a:pt x="1104" y="8632"/>
                  </a:cubicBezTo>
                  <a:cubicBezTo>
                    <a:pt x="1208" y="8632"/>
                    <a:pt x="1321" y="8602"/>
                    <a:pt x="1435" y="8540"/>
                  </a:cubicBezTo>
                  <a:cubicBezTo>
                    <a:pt x="1835" y="8307"/>
                    <a:pt x="2035" y="7873"/>
                    <a:pt x="2002" y="7406"/>
                  </a:cubicBezTo>
                  <a:cubicBezTo>
                    <a:pt x="2002" y="7174"/>
                    <a:pt x="1801" y="6993"/>
                    <a:pt x="1573" y="6993"/>
                  </a:cubicBezTo>
                  <a:cubicBezTo>
                    <a:pt x="1539" y="6993"/>
                    <a:pt x="1503" y="6997"/>
                    <a:pt x="1468" y="7006"/>
                  </a:cubicBezTo>
                  <a:lnTo>
                    <a:pt x="4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820;p49">
              <a:extLst>
                <a:ext uri="{FF2B5EF4-FFF2-40B4-BE49-F238E27FC236}">
                  <a16:creationId xmlns:a16="http://schemas.microsoft.com/office/drawing/2014/main" id="{380FC5C5-6389-C6EE-73E2-F09BFF35D409}"/>
                </a:ext>
              </a:extLst>
            </p:cNvPr>
            <p:cNvSpPr/>
            <p:nvPr/>
          </p:nvSpPr>
          <p:spPr>
            <a:xfrm>
              <a:off x="6457255" y="1170096"/>
              <a:ext cx="154311" cy="405243"/>
            </a:xfrm>
            <a:custGeom>
              <a:avLst/>
              <a:gdLst/>
              <a:ahLst/>
              <a:cxnLst/>
              <a:rect l="l" t="t" r="r" b="b"/>
              <a:pathLst>
                <a:path w="7840" h="20589" extrusionOk="0">
                  <a:moveTo>
                    <a:pt x="467" y="1"/>
                  </a:moveTo>
                  <a:lnTo>
                    <a:pt x="0" y="268"/>
                  </a:lnTo>
                  <a:lnTo>
                    <a:pt x="1368" y="9875"/>
                  </a:lnTo>
                  <a:cubicBezTo>
                    <a:pt x="1368" y="9941"/>
                    <a:pt x="1435" y="10008"/>
                    <a:pt x="1535" y="10041"/>
                  </a:cubicBezTo>
                  <a:lnTo>
                    <a:pt x="5738" y="11843"/>
                  </a:lnTo>
                  <a:lnTo>
                    <a:pt x="6805" y="19215"/>
                  </a:lnTo>
                  <a:cubicBezTo>
                    <a:pt x="6538" y="19448"/>
                    <a:pt x="6405" y="19782"/>
                    <a:pt x="6438" y="20149"/>
                  </a:cubicBezTo>
                  <a:cubicBezTo>
                    <a:pt x="6461" y="20424"/>
                    <a:pt x="6689" y="20589"/>
                    <a:pt x="6927" y="20589"/>
                  </a:cubicBezTo>
                  <a:cubicBezTo>
                    <a:pt x="7035" y="20589"/>
                    <a:pt x="7145" y="20555"/>
                    <a:pt x="7239" y="20482"/>
                  </a:cubicBezTo>
                  <a:cubicBezTo>
                    <a:pt x="7606" y="20249"/>
                    <a:pt x="7839" y="19815"/>
                    <a:pt x="7806" y="19348"/>
                  </a:cubicBezTo>
                  <a:cubicBezTo>
                    <a:pt x="7806" y="19116"/>
                    <a:pt x="7605" y="18935"/>
                    <a:pt x="7377" y="18935"/>
                  </a:cubicBezTo>
                  <a:cubicBezTo>
                    <a:pt x="7342" y="18935"/>
                    <a:pt x="7307" y="18939"/>
                    <a:pt x="7272" y="18948"/>
                  </a:cubicBezTo>
                  <a:lnTo>
                    <a:pt x="6238" y="11676"/>
                  </a:lnTo>
                  <a:cubicBezTo>
                    <a:pt x="6205" y="11609"/>
                    <a:pt x="6138" y="11542"/>
                    <a:pt x="6071" y="11509"/>
                  </a:cubicBezTo>
                  <a:lnTo>
                    <a:pt x="1868" y="9708"/>
                  </a:lnTo>
                  <a:lnTo>
                    <a:pt x="4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821;p49">
              <a:extLst>
                <a:ext uri="{FF2B5EF4-FFF2-40B4-BE49-F238E27FC236}">
                  <a16:creationId xmlns:a16="http://schemas.microsoft.com/office/drawing/2014/main" id="{EB8EC097-5910-0B80-7570-9D5D7D327639}"/>
                </a:ext>
              </a:extLst>
            </p:cNvPr>
            <p:cNvSpPr/>
            <p:nvPr/>
          </p:nvSpPr>
          <p:spPr>
            <a:xfrm>
              <a:off x="6702794" y="2374606"/>
              <a:ext cx="105734" cy="245834"/>
            </a:xfrm>
            <a:custGeom>
              <a:avLst/>
              <a:gdLst/>
              <a:ahLst/>
              <a:cxnLst/>
              <a:rect l="l" t="t" r="r" b="b"/>
              <a:pathLst>
                <a:path w="5372" h="12490" extrusionOk="0">
                  <a:moveTo>
                    <a:pt x="951" y="1"/>
                  </a:moveTo>
                  <a:cubicBezTo>
                    <a:pt x="842" y="1"/>
                    <a:pt x="722" y="38"/>
                    <a:pt x="601" y="114"/>
                  </a:cubicBezTo>
                  <a:cubicBezTo>
                    <a:pt x="201" y="348"/>
                    <a:pt x="1" y="781"/>
                    <a:pt x="34" y="1215"/>
                  </a:cubicBezTo>
                  <a:cubicBezTo>
                    <a:pt x="34" y="1476"/>
                    <a:pt x="236" y="1662"/>
                    <a:pt x="464" y="1662"/>
                  </a:cubicBezTo>
                  <a:cubicBezTo>
                    <a:pt x="498" y="1662"/>
                    <a:pt x="533" y="1657"/>
                    <a:pt x="568" y="1649"/>
                  </a:cubicBezTo>
                  <a:lnTo>
                    <a:pt x="1902" y="10922"/>
                  </a:lnTo>
                  <a:cubicBezTo>
                    <a:pt x="1902" y="10989"/>
                    <a:pt x="1969" y="11055"/>
                    <a:pt x="2036" y="11089"/>
                  </a:cubicBezTo>
                  <a:lnTo>
                    <a:pt x="5371" y="12490"/>
                  </a:lnTo>
                  <a:lnTo>
                    <a:pt x="5371" y="12490"/>
                  </a:lnTo>
                  <a:lnTo>
                    <a:pt x="5305" y="12023"/>
                  </a:lnTo>
                  <a:lnTo>
                    <a:pt x="2369" y="10755"/>
                  </a:lnTo>
                  <a:lnTo>
                    <a:pt x="1035" y="1382"/>
                  </a:lnTo>
                  <a:cubicBezTo>
                    <a:pt x="1268" y="1115"/>
                    <a:pt x="1402" y="781"/>
                    <a:pt x="1368" y="448"/>
                  </a:cubicBezTo>
                  <a:cubicBezTo>
                    <a:pt x="1346" y="156"/>
                    <a:pt x="1173" y="1"/>
                    <a:pt x="9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1822;p49">
              <a:extLst>
                <a:ext uri="{FF2B5EF4-FFF2-40B4-BE49-F238E27FC236}">
                  <a16:creationId xmlns:a16="http://schemas.microsoft.com/office/drawing/2014/main" id="{AE4CB0D1-AAB4-FAA6-246B-AA2E5A26BD5E}"/>
                </a:ext>
              </a:extLst>
            </p:cNvPr>
            <p:cNvSpPr/>
            <p:nvPr/>
          </p:nvSpPr>
          <p:spPr>
            <a:xfrm>
              <a:off x="5742268" y="2414266"/>
              <a:ext cx="477320" cy="1256669"/>
            </a:xfrm>
            <a:custGeom>
              <a:avLst/>
              <a:gdLst/>
              <a:ahLst/>
              <a:cxnLst/>
              <a:rect l="l" t="t" r="r" b="b"/>
              <a:pathLst>
                <a:path w="24251" h="63847" extrusionOk="0">
                  <a:moveTo>
                    <a:pt x="896" y="0"/>
                  </a:moveTo>
                  <a:cubicBezTo>
                    <a:pt x="793" y="0"/>
                    <a:pt x="690" y="32"/>
                    <a:pt x="601" y="101"/>
                  </a:cubicBezTo>
                  <a:cubicBezTo>
                    <a:pt x="234" y="334"/>
                    <a:pt x="0" y="768"/>
                    <a:pt x="34" y="1235"/>
                  </a:cubicBezTo>
                  <a:cubicBezTo>
                    <a:pt x="34" y="1467"/>
                    <a:pt x="235" y="1648"/>
                    <a:pt x="463" y="1648"/>
                  </a:cubicBezTo>
                  <a:cubicBezTo>
                    <a:pt x="497" y="1648"/>
                    <a:pt x="532" y="1644"/>
                    <a:pt x="567" y="1635"/>
                  </a:cubicBezTo>
                  <a:lnTo>
                    <a:pt x="2769" y="16980"/>
                  </a:lnTo>
                  <a:cubicBezTo>
                    <a:pt x="2802" y="17046"/>
                    <a:pt x="2836" y="17113"/>
                    <a:pt x="2936" y="17146"/>
                  </a:cubicBezTo>
                  <a:lnTo>
                    <a:pt x="9340" y="19848"/>
                  </a:lnTo>
                  <a:lnTo>
                    <a:pt x="12476" y="41897"/>
                  </a:lnTo>
                  <a:cubicBezTo>
                    <a:pt x="12509" y="41964"/>
                    <a:pt x="12543" y="42064"/>
                    <a:pt x="12643" y="42064"/>
                  </a:cubicBezTo>
                  <a:lnTo>
                    <a:pt x="21215" y="45733"/>
                  </a:lnTo>
                  <a:lnTo>
                    <a:pt x="23817" y="63846"/>
                  </a:lnTo>
                  <a:lnTo>
                    <a:pt x="24251" y="63580"/>
                  </a:lnTo>
                  <a:lnTo>
                    <a:pt x="21682" y="45567"/>
                  </a:lnTo>
                  <a:cubicBezTo>
                    <a:pt x="21682" y="45467"/>
                    <a:pt x="21616" y="45400"/>
                    <a:pt x="21549" y="45367"/>
                  </a:cubicBezTo>
                  <a:lnTo>
                    <a:pt x="12943" y="41731"/>
                  </a:lnTo>
                  <a:lnTo>
                    <a:pt x="9807" y="19715"/>
                  </a:lnTo>
                  <a:cubicBezTo>
                    <a:pt x="9774" y="19615"/>
                    <a:pt x="9741" y="19548"/>
                    <a:pt x="9641" y="19515"/>
                  </a:cubicBezTo>
                  <a:lnTo>
                    <a:pt x="3269" y="16813"/>
                  </a:lnTo>
                  <a:lnTo>
                    <a:pt x="1034" y="1368"/>
                  </a:lnTo>
                  <a:cubicBezTo>
                    <a:pt x="1301" y="1135"/>
                    <a:pt x="1435" y="801"/>
                    <a:pt x="1401" y="434"/>
                  </a:cubicBezTo>
                  <a:cubicBezTo>
                    <a:pt x="1378" y="176"/>
                    <a:pt x="1140" y="0"/>
                    <a:pt x="8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1823;p49">
              <a:extLst>
                <a:ext uri="{FF2B5EF4-FFF2-40B4-BE49-F238E27FC236}">
                  <a16:creationId xmlns:a16="http://schemas.microsoft.com/office/drawing/2014/main" id="{FCBE25B7-9DB1-9279-5286-8AF93FE46836}"/>
                </a:ext>
              </a:extLst>
            </p:cNvPr>
            <p:cNvSpPr/>
            <p:nvPr/>
          </p:nvSpPr>
          <p:spPr>
            <a:xfrm>
              <a:off x="6044926" y="3398824"/>
              <a:ext cx="100479" cy="314782"/>
            </a:xfrm>
            <a:custGeom>
              <a:avLst/>
              <a:gdLst/>
              <a:ahLst/>
              <a:cxnLst/>
              <a:rect l="l" t="t" r="r" b="b"/>
              <a:pathLst>
                <a:path w="5105" h="15993" extrusionOk="0">
                  <a:moveTo>
                    <a:pt x="951" y="1"/>
                  </a:moveTo>
                  <a:cubicBezTo>
                    <a:pt x="842" y="1"/>
                    <a:pt x="722" y="38"/>
                    <a:pt x="601" y="115"/>
                  </a:cubicBezTo>
                  <a:cubicBezTo>
                    <a:pt x="201" y="348"/>
                    <a:pt x="1" y="782"/>
                    <a:pt x="34" y="1215"/>
                  </a:cubicBezTo>
                  <a:cubicBezTo>
                    <a:pt x="34" y="1476"/>
                    <a:pt x="236" y="1662"/>
                    <a:pt x="464" y="1662"/>
                  </a:cubicBezTo>
                  <a:cubicBezTo>
                    <a:pt x="498" y="1662"/>
                    <a:pt x="533" y="1658"/>
                    <a:pt x="568" y="1649"/>
                  </a:cubicBezTo>
                  <a:lnTo>
                    <a:pt x="1602" y="8888"/>
                  </a:lnTo>
                  <a:cubicBezTo>
                    <a:pt x="1602" y="8988"/>
                    <a:pt x="1669" y="9054"/>
                    <a:pt x="1736" y="9088"/>
                  </a:cubicBezTo>
                  <a:lnTo>
                    <a:pt x="3804" y="9955"/>
                  </a:lnTo>
                  <a:lnTo>
                    <a:pt x="4671" y="15993"/>
                  </a:lnTo>
                  <a:lnTo>
                    <a:pt x="5105" y="15726"/>
                  </a:lnTo>
                  <a:lnTo>
                    <a:pt x="4271" y="9822"/>
                  </a:lnTo>
                  <a:cubicBezTo>
                    <a:pt x="4271" y="9721"/>
                    <a:pt x="4204" y="9655"/>
                    <a:pt x="4137" y="9621"/>
                  </a:cubicBezTo>
                  <a:lnTo>
                    <a:pt x="2069" y="8754"/>
                  </a:lnTo>
                  <a:lnTo>
                    <a:pt x="1035" y="1382"/>
                  </a:lnTo>
                  <a:cubicBezTo>
                    <a:pt x="1269" y="1149"/>
                    <a:pt x="1402" y="782"/>
                    <a:pt x="1369" y="448"/>
                  </a:cubicBezTo>
                  <a:cubicBezTo>
                    <a:pt x="1346" y="157"/>
                    <a:pt x="1173" y="1"/>
                    <a:pt x="9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1824;p49">
              <a:extLst>
                <a:ext uri="{FF2B5EF4-FFF2-40B4-BE49-F238E27FC236}">
                  <a16:creationId xmlns:a16="http://schemas.microsoft.com/office/drawing/2014/main" id="{FAFF2CCC-B143-1236-B84F-FD311A2505EF}"/>
                </a:ext>
              </a:extLst>
            </p:cNvPr>
            <p:cNvSpPr/>
            <p:nvPr/>
          </p:nvSpPr>
          <p:spPr>
            <a:xfrm>
              <a:off x="5936613" y="1470805"/>
              <a:ext cx="187791" cy="642555"/>
            </a:xfrm>
            <a:custGeom>
              <a:avLst/>
              <a:gdLst/>
              <a:ahLst/>
              <a:cxnLst/>
              <a:rect l="l" t="t" r="r" b="b"/>
              <a:pathLst>
                <a:path w="9541" h="32646" extrusionOk="0">
                  <a:moveTo>
                    <a:pt x="467" y="0"/>
                  </a:moveTo>
                  <a:lnTo>
                    <a:pt x="0" y="267"/>
                  </a:lnTo>
                  <a:lnTo>
                    <a:pt x="2502" y="17880"/>
                  </a:lnTo>
                  <a:cubicBezTo>
                    <a:pt x="2535" y="17980"/>
                    <a:pt x="2569" y="18047"/>
                    <a:pt x="2669" y="18080"/>
                  </a:cubicBezTo>
                  <a:lnTo>
                    <a:pt x="6872" y="19848"/>
                  </a:lnTo>
                  <a:lnTo>
                    <a:pt x="8506" y="31256"/>
                  </a:lnTo>
                  <a:cubicBezTo>
                    <a:pt x="8273" y="31523"/>
                    <a:pt x="8139" y="31857"/>
                    <a:pt x="8173" y="32190"/>
                  </a:cubicBezTo>
                  <a:cubicBezTo>
                    <a:pt x="8173" y="32465"/>
                    <a:pt x="8392" y="32645"/>
                    <a:pt x="8627" y="32645"/>
                  </a:cubicBezTo>
                  <a:cubicBezTo>
                    <a:pt x="8735" y="32645"/>
                    <a:pt x="8846" y="32607"/>
                    <a:pt x="8940" y="32524"/>
                  </a:cubicBezTo>
                  <a:cubicBezTo>
                    <a:pt x="9340" y="32290"/>
                    <a:pt x="9540" y="31857"/>
                    <a:pt x="9507" y="31423"/>
                  </a:cubicBezTo>
                  <a:cubicBezTo>
                    <a:pt x="9507" y="31176"/>
                    <a:pt x="9278" y="30986"/>
                    <a:pt x="9032" y="30986"/>
                  </a:cubicBezTo>
                  <a:cubicBezTo>
                    <a:pt x="9012" y="30986"/>
                    <a:pt x="8993" y="30987"/>
                    <a:pt x="8973" y="30989"/>
                  </a:cubicBezTo>
                  <a:lnTo>
                    <a:pt x="7372" y="19714"/>
                  </a:lnTo>
                  <a:cubicBezTo>
                    <a:pt x="7339" y="19648"/>
                    <a:pt x="7305" y="19581"/>
                    <a:pt x="7239" y="19548"/>
                  </a:cubicBezTo>
                  <a:lnTo>
                    <a:pt x="3002" y="17746"/>
                  </a:lnTo>
                  <a:lnTo>
                    <a:pt x="4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1825;p49">
              <a:extLst>
                <a:ext uri="{FF2B5EF4-FFF2-40B4-BE49-F238E27FC236}">
                  <a16:creationId xmlns:a16="http://schemas.microsoft.com/office/drawing/2014/main" id="{10378096-E88F-C313-F479-8EAA0E7E1CC1}"/>
                </a:ext>
              </a:extLst>
            </p:cNvPr>
            <p:cNvSpPr/>
            <p:nvPr/>
          </p:nvSpPr>
          <p:spPr>
            <a:xfrm>
              <a:off x="6085649" y="1384793"/>
              <a:ext cx="263293" cy="600119"/>
            </a:xfrm>
            <a:custGeom>
              <a:avLst/>
              <a:gdLst/>
              <a:ahLst/>
              <a:cxnLst/>
              <a:rect l="l" t="t" r="r" b="b"/>
              <a:pathLst>
                <a:path w="13377" h="30490" extrusionOk="0">
                  <a:moveTo>
                    <a:pt x="467" y="1"/>
                  </a:moveTo>
                  <a:lnTo>
                    <a:pt x="0" y="267"/>
                  </a:lnTo>
                  <a:lnTo>
                    <a:pt x="2502" y="17913"/>
                  </a:lnTo>
                  <a:cubicBezTo>
                    <a:pt x="2502" y="17980"/>
                    <a:pt x="2569" y="18047"/>
                    <a:pt x="2635" y="18080"/>
                  </a:cubicBezTo>
                  <a:lnTo>
                    <a:pt x="11241" y="21749"/>
                  </a:lnTo>
                  <a:lnTo>
                    <a:pt x="12309" y="29121"/>
                  </a:lnTo>
                  <a:cubicBezTo>
                    <a:pt x="12042" y="29355"/>
                    <a:pt x="11909" y="29689"/>
                    <a:pt x="11942" y="30055"/>
                  </a:cubicBezTo>
                  <a:cubicBezTo>
                    <a:pt x="11965" y="30314"/>
                    <a:pt x="12204" y="30489"/>
                    <a:pt x="12447" y="30489"/>
                  </a:cubicBezTo>
                  <a:cubicBezTo>
                    <a:pt x="12550" y="30489"/>
                    <a:pt x="12654" y="30458"/>
                    <a:pt x="12743" y="30389"/>
                  </a:cubicBezTo>
                  <a:cubicBezTo>
                    <a:pt x="13143" y="30156"/>
                    <a:pt x="13376" y="29689"/>
                    <a:pt x="13343" y="29255"/>
                  </a:cubicBezTo>
                  <a:cubicBezTo>
                    <a:pt x="13314" y="28994"/>
                    <a:pt x="13108" y="28808"/>
                    <a:pt x="12880" y="28808"/>
                  </a:cubicBezTo>
                  <a:cubicBezTo>
                    <a:pt x="12845" y="28808"/>
                    <a:pt x="12811" y="28813"/>
                    <a:pt x="12776" y="28821"/>
                  </a:cubicBezTo>
                  <a:lnTo>
                    <a:pt x="11742" y="21583"/>
                  </a:lnTo>
                  <a:cubicBezTo>
                    <a:pt x="11708" y="21483"/>
                    <a:pt x="11642" y="21416"/>
                    <a:pt x="11575" y="21383"/>
                  </a:cubicBezTo>
                  <a:lnTo>
                    <a:pt x="3002" y="17747"/>
                  </a:lnTo>
                  <a:lnTo>
                    <a:pt x="4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1826;p49">
              <a:extLst>
                <a:ext uri="{FF2B5EF4-FFF2-40B4-BE49-F238E27FC236}">
                  <a16:creationId xmlns:a16="http://schemas.microsoft.com/office/drawing/2014/main" id="{9566594C-DEB2-2CE0-F480-3E91396BAFAF}"/>
                </a:ext>
              </a:extLst>
            </p:cNvPr>
            <p:cNvSpPr/>
            <p:nvPr/>
          </p:nvSpPr>
          <p:spPr>
            <a:xfrm>
              <a:off x="6398817" y="3040426"/>
              <a:ext cx="155630" cy="275319"/>
            </a:xfrm>
            <a:custGeom>
              <a:avLst/>
              <a:gdLst/>
              <a:ahLst/>
              <a:cxnLst/>
              <a:rect l="l" t="t" r="r" b="b"/>
              <a:pathLst>
                <a:path w="7907" h="13988" extrusionOk="0">
                  <a:moveTo>
                    <a:pt x="5076" y="445"/>
                  </a:moveTo>
                  <a:cubicBezTo>
                    <a:pt x="5357" y="445"/>
                    <a:pt x="5640" y="512"/>
                    <a:pt x="5905" y="644"/>
                  </a:cubicBezTo>
                  <a:cubicBezTo>
                    <a:pt x="6872" y="1211"/>
                    <a:pt x="7439" y="2746"/>
                    <a:pt x="7439" y="4814"/>
                  </a:cubicBezTo>
                  <a:cubicBezTo>
                    <a:pt x="7439" y="8283"/>
                    <a:pt x="5838" y="12052"/>
                    <a:pt x="3837" y="13187"/>
                  </a:cubicBezTo>
                  <a:cubicBezTo>
                    <a:pt x="3538" y="13411"/>
                    <a:pt x="3176" y="13520"/>
                    <a:pt x="2817" y="13520"/>
                  </a:cubicBezTo>
                  <a:cubicBezTo>
                    <a:pt x="2534" y="13520"/>
                    <a:pt x="2252" y="13452"/>
                    <a:pt x="2002" y="13320"/>
                  </a:cubicBezTo>
                  <a:cubicBezTo>
                    <a:pt x="1035" y="12786"/>
                    <a:pt x="467" y="11218"/>
                    <a:pt x="467" y="9150"/>
                  </a:cubicBezTo>
                  <a:cubicBezTo>
                    <a:pt x="467" y="5681"/>
                    <a:pt x="2069" y="1912"/>
                    <a:pt x="4070" y="778"/>
                  </a:cubicBezTo>
                  <a:cubicBezTo>
                    <a:pt x="4369" y="554"/>
                    <a:pt x="4720" y="445"/>
                    <a:pt x="5076" y="445"/>
                  </a:cubicBezTo>
                  <a:close/>
                  <a:moveTo>
                    <a:pt x="5055" y="0"/>
                  </a:moveTo>
                  <a:cubicBezTo>
                    <a:pt x="4623" y="0"/>
                    <a:pt x="4196" y="126"/>
                    <a:pt x="3837" y="377"/>
                  </a:cubicBezTo>
                  <a:cubicBezTo>
                    <a:pt x="1702" y="1612"/>
                    <a:pt x="0" y="5514"/>
                    <a:pt x="0" y="9150"/>
                  </a:cubicBezTo>
                  <a:cubicBezTo>
                    <a:pt x="0" y="11385"/>
                    <a:pt x="668" y="13087"/>
                    <a:pt x="1768" y="13720"/>
                  </a:cubicBezTo>
                  <a:cubicBezTo>
                    <a:pt x="2069" y="13887"/>
                    <a:pt x="2402" y="13987"/>
                    <a:pt x="2769" y="13987"/>
                  </a:cubicBezTo>
                  <a:cubicBezTo>
                    <a:pt x="3236" y="13987"/>
                    <a:pt x="3670" y="13854"/>
                    <a:pt x="4070" y="13620"/>
                  </a:cubicBezTo>
                  <a:cubicBezTo>
                    <a:pt x="6172" y="12419"/>
                    <a:pt x="7906" y="8483"/>
                    <a:pt x="7906" y="4847"/>
                  </a:cubicBezTo>
                  <a:cubicBezTo>
                    <a:pt x="7906" y="2612"/>
                    <a:pt x="7239" y="911"/>
                    <a:pt x="6138" y="277"/>
                  </a:cubicBezTo>
                  <a:cubicBezTo>
                    <a:pt x="5799" y="93"/>
                    <a:pt x="5425" y="0"/>
                    <a:pt x="5055" y="0"/>
                  </a:cubicBezTo>
                  <a:close/>
                </a:path>
              </a:pathLst>
            </a:custGeom>
            <a:solidFill>
              <a:srgbClr val="C8D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1827;p49">
              <a:extLst>
                <a:ext uri="{FF2B5EF4-FFF2-40B4-BE49-F238E27FC236}">
                  <a16:creationId xmlns:a16="http://schemas.microsoft.com/office/drawing/2014/main" id="{31AC3DE1-EE29-5DD6-0632-EE05D8B99EC0}"/>
                </a:ext>
              </a:extLst>
            </p:cNvPr>
            <p:cNvSpPr/>
            <p:nvPr/>
          </p:nvSpPr>
          <p:spPr>
            <a:xfrm>
              <a:off x="6373210" y="3061801"/>
              <a:ext cx="38342" cy="79301"/>
            </a:xfrm>
            <a:custGeom>
              <a:avLst/>
              <a:gdLst/>
              <a:ahLst/>
              <a:cxnLst/>
              <a:rect l="l" t="t" r="r" b="b"/>
              <a:pathLst>
                <a:path w="1948" h="4029" extrusionOk="0">
                  <a:moveTo>
                    <a:pt x="1631" y="1"/>
                  </a:moveTo>
                  <a:cubicBezTo>
                    <a:pt x="1555" y="1"/>
                    <a:pt x="1479" y="38"/>
                    <a:pt x="1435" y="125"/>
                  </a:cubicBezTo>
                  <a:cubicBezTo>
                    <a:pt x="834" y="1293"/>
                    <a:pt x="367" y="2494"/>
                    <a:pt x="34" y="3761"/>
                  </a:cubicBezTo>
                  <a:cubicBezTo>
                    <a:pt x="1" y="3861"/>
                    <a:pt x="67" y="3995"/>
                    <a:pt x="201" y="4028"/>
                  </a:cubicBezTo>
                  <a:lnTo>
                    <a:pt x="234" y="4028"/>
                  </a:lnTo>
                  <a:cubicBezTo>
                    <a:pt x="367" y="4028"/>
                    <a:pt x="434" y="3961"/>
                    <a:pt x="468" y="3861"/>
                  </a:cubicBezTo>
                  <a:cubicBezTo>
                    <a:pt x="801" y="2660"/>
                    <a:pt x="1268" y="1460"/>
                    <a:pt x="1835" y="359"/>
                  </a:cubicBezTo>
                  <a:cubicBezTo>
                    <a:pt x="1947" y="157"/>
                    <a:pt x="1788" y="1"/>
                    <a:pt x="1631" y="1"/>
                  </a:cubicBezTo>
                  <a:close/>
                </a:path>
              </a:pathLst>
            </a:custGeom>
            <a:solidFill>
              <a:srgbClr val="C8D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1828;p49">
              <a:extLst>
                <a:ext uri="{FF2B5EF4-FFF2-40B4-BE49-F238E27FC236}">
                  <a16:creationId xmlns:a16="http://schemas.microsoft.com/office/drawing/2014/main" id="{A4E6A27D-2119-5C1B-798B-5FFFD84D33F9}"/>
                </a:ext>
              </a:extLst>
            </p:cNvPr>
            <p:cNvSpPr/>
            <p:nvPr/>
          </p:nvSpPr>
          <p:spPr>
            <a:xfrm>
              <a:off x="6360082" y="3181234"/>
              <a:ext cx="12853" cy="59658"/>
            </a:xfrm>
            <a:custGeom>
              <a:avLst/>
              <a:gdLst/>
              <a:ahLst/>
              <a:cxnLst/>
              <a:rect l="l" t="t" r="r" b="b"/>
              <a:pathLst>
                <a:path w="653" h="3031" extrusionOk="0">
                  <a:moveTo>
                    <a:pt x="387" y="1"/>
                  </a:moveTo>
                  <a:cubicBezTo>
                    <a:pt x="283" y="1"/>
                    <a:pt x="182" y="61"/>
                    <a:pt x="167" y="195"/>
                  </a:cubicBezTo>
                  <a:cubicBezTo>
                    <a:pt x="67" y="1062"/>
                    <a:pt x="0" y="1930"/>
                    <a:pt x="0" y="2797"/>
                  </a:cubicBezTo>
                  <a:cubicBezTo>
                    <a:pt x="0" y="2897"/>
                    <a:pt x="100" y="3030"/>
                    <a:pt x="234" y="3030"/>
                  </a:cubicBezTo>
                  <a:cubicBezTo>
                    <a:pt x="367" y="3030"/>
                    <a:pt x="467" y="2897"/>
                    <a:pt x="434" y="2764"/>
                  </a:cubicBezTo>
                  <a:cubicBezTo>
                    <a:pt x="434" y="1930"/>
                    <a:pt x="501" y="1096"/>
                    <a:pt x="634" y="262"/>
                  </a:cubicBezTo>
                  <a:cubicBezTo>
                    <a:pt x="653" y="95"/>
                    <a:pt x="517" y="1"/>
                    <a:pt x="387" y="1"/>
                  </a:cubicBezTo>
                  <a:close/>
                </a:path>
              </a:pathLst>
            </a:custGeom>
            <a:solidFill>
              <a:srgbClr val="C8D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1829;p49">
              <a:extLst>
                <a:ext uri="{FF2B5EF4-FFF2-40B4-BE49-F238E27FC236}">
                  <a16:creationId xmlns:a16="http://schemas.microsoft.com/office/drawing/2014/main" id="{08FE6A11-E11A-A99A-1508-BBD8EE33FF36}"/>
                </a:ext>
              </a:extLst>
            </p:cNvPr>
            <p:cNvSpPr/>
            <p:nvPr/>
          </p:nvSpPr>
          <p:spPr>
            <a:xfrm>
              <a:off x="6362228" y="3288031"/>
              <a:ext cx="80600" cy="89418"/>
            </a:xfrm>
            <a:custGeom>
              <a:avLst/>
              <a:gdLst/>
              <a:ahLst/>
              <a:cxnLst/>
              <a:rect l="l" t="t" r="r" b="b"/>
              <a:pathLst>
                <a:path w="4095" h="4543" extrusionOk="0">
                  <a:moveTo>
                    <a:pt x="277" y="1"/>
                  </a:moveTo>
                  <a:cubicBezTo>
                    <a:pt x="141" y="1"/>
                    <a:pt x="1" y="115"/>
                    <a:pt x="58" y="306"/>
                  </a:cubicBezTo>
                  <a:cubicBezTo>
                    <a:pt x="525" y="2641"/>
                    <a:pt x="2026" y="4343"/>
                    <a:pt x="3761" y="4543"/>
                  </a:cubicBezTo>
                  <a:cubicBezTo>
                    <a:pt x="4061" y="4543"/>
                    <a:pt x="4094" y="4109"/>
                    <a:pt x="3794" y="4076"/>
                  </a:cubicBezTo>
                  <a:cubicBezTo>
                    <a:pt x="2527" y="3942"/>
                    <a:pt x="1026" y="2675"/>
                    <a:pt x="492" y="206"/>
                  </a:cubicBezTo>
                  <a:cubicBezTo>
                    <a:pt x="478" y="64"/>
                    <a:pt x="378" y="1"/>
                    <a:pt x="277" y="1"/>
                  </a:cubicBezTo>
                  <a:close/>
                </a:path>
              </a:pathLst>
            </a:custGeom>
            <a:solidFill>
              <a:srgbClr val="C8D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1830;p49">
              <a:extLst>
                <a:ext uri="{FF2B5EF4-FFF2-40B4-BE49-F238E27FC236}">
                  <a16:creationId xmlns:a16="http://schemas.microsoft.com/office/drawing/2014/main" id="{62922915-75F7-EF81-2517-479B12E547B7}"/>
                </a:ext>
              </a:extLst>
            </p:cNvPr>
            <p:cNvSpPr/>
            <p:nvPr/>
          </p:nvSpPr>
          <p:spPr>
            <a:xfrm>
              <a:off x="6476937" y="3320881"/>
              <a:ext cx="47041" cy="42790"/>
            </a:xfrm>
            <a:custGeom>
              <a:avLst/>
              <a:gdLst/>
              <a:ahLst/>
              <a:cxnLst/>
              <a:rect l="l" t="t" r="r" b="b"/>
              <a:pathLst>
                <a:path w="2390" h="2174" extrusionOk="0">
                  <a:moveTo>
                    <a:pt x="2073" y="0"/>
                  </a:moveTo>
                  <a:cubicBezTo>
                    <a:pt x="2011" y="0"/>
                    <a:pt x="1949" y="31"/>
                    <a:pt x="1902" y="105"/>
                  </a:cubicBezTo>
                  <a:cubicBezTo>
                    <a:pt x="1402" y="739"/>
                    <a:pt x="835" y="1306"/>
                    <a:pt x="168" y="1773"/>
                  </a:cubicBezTo>
                  <a:cubicBezTo>
                    <a:pt x="1" y="1873"/>
                    <a:pt x="68" y="2173"/>
                    <a:pt x="301" y="2173"/>
                  </a:cubicBezTo>
                  <a:cubicBezTo>
                    <a:pt x="335" y="2173"/>
                    <a:pt x="401" y="2173"/>
                    <a:pt x="435" y="2140"/>
                  </a:cubicBezTo>
                  <a:cubicBezTo>
                    <a:pt x="1135" y="1640"/>
                    <a:pt x="1736" y="1039"/>
                    <a:pt x="2269" y="372"/>
                  </a:cubicBezTo>
                  <a:cubicBezTo>
                    <a:pt x="2390" y="204"/>
                    <a:pt x="2232" y="0"/>
                    <a:pt x="2073" y="0"/>
                  </a:cubicBezTo>
                  <a:close/>
                </a:path>
              </a:pathLst>
            </a:custGeom>
            <a:solidFill>
              <a:srgbClr val="C8D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1831;p49">
              <a:extLst>
                <a:ext uri="{FF2B5EF4-FFF2-40B4-BE49-F238E27FC236}">
                  <a16:creationId xmlns:a16="http://schemas.microsoft.com/office/drawing/2014/main" id="{ABC46FD6-C56C-B400-C384-78FE40DC7E74}"/>
                </a:ext>
              </a:extLst>
            </p:cNvPr>
            <p:cNvSpPr/>
            <p:nvPr/>
          </p:nvSpPr>
          <p:spPr>
            <a:xfrm>
              <a:off x="6471702" y="2978583"/>
              <a:ext cx="116875" cy="307618"/>
            </a:xfrm>
            <a:custGeom>
              <a:avLst/>
              <a:gdLst/>
              <a:ahLst/>
              <a:cxnLst/>
              <a:rect l="l" t="t" r="r" b="b"/>
              <a:pathLst>
                <a:path w="5938" h="15629" extrusionOk="0">
                  <a:moveTo>
                    <a:pt x="1998" y="0"/>
                  </a:moveTo>
                  <a:cubicBezTo>
                    <a:pt x="1401" y="0"/>
                    <a:pt x="772" y="186"/>
                    <a:pt x="134" y="551"/>
                  </a:cubicBezTo>
                  <a:cubicBezTo>
                    <a:pt x="33" y="617"/>
                    <a:pt x="0" y="751"/>
                    <a:pt x="67" y="851"/>
                  </a:cubicBezTo>
                  <a:cubicBezTo>
                    <a:pt x="91" y="923"/>
                    <a:pt x="184" y="978"/>
                    <a:pt x="272" y="978"/>
                  </a:cubicBezTo>
                  <a:cubicBezTo>
                    <a:pt x="306" y="978"/>
                    <a:pt x="339" y="970"/>
                    <a:pt x="367" y="951"/>
                  </a:cubicBezTo>
                  <a:cubicBezTo>
                    <a:pt x="914" y="622"/>
                    <a:pt x="1452" y="464"/>
                    <a:pt x="1963" y="464"/>
                  </a:cubicBezTo>
                  <a:cubicBezTo>
                    <a:pt x="2386" y="464"/>
                    <a:pt x="2791" y="573"/>
                    <a:pt x="3169" y="784"/>
                  </a:cubicBezTo>
                  <a:cubicBezTo>
                    <a:pt x="4603" y="1618"/>
                    <a:pt x="5471" y="3920"/>
                    <a:pt x="5471" y="6989"/>
                  </a:cubicBezTo>
                  <a:cubicBezTo>
                    <a:pt x="5437" y="9857"/>
                    <a:pt x="4770" y="12693"/>
                    <a:pt x="3503" y="15295"/>
                  </a:cubicBezTo>
                  <a:cubicBezTo>
                    <a:pt x="3469" y="15395"/>
                    <a:pt x="3503" y="15528"/>
                    <a:pt x="3603" y="15595"/>
                  </a:cubicBezTo>
                  <a:cubicBezTo>
                    <a:pt x="3636" y="15595"/>
                    <a:pt x="3669" y="15628"/>
                    <a:pt x="3736" y="15628"/>
                  </a:cubicBezTo>
                  <a:cubicBezTo>
                    <a:pt x="3803" y="15595"/>
                    <a:pt x="3870" y="15561"/>
                    <a:pt x="3936" y="15495"/>
                  </a:cubicBezTo>
                  <a:cubicBezTo>
                    <a:pt x="5237" y="12826"/>
                    <a:pt x="5904" y="9924"/>
                    <a:pt x="5938" y="6989"/>
                  </a:cubicBezTo>
                  <a:cubicBezTo>
                    <a:pt x="5938" y="3753"/>
                    <a:pt x="4970" y="1284"/>
                    <a:pt x="3403" y="384"/>
                  </a:cubicBezTo>
                  <a:cubicBezTo>
                    <a:pt x="2965" y="127"/>
                    <a:pt x="2492" y="0"/>
                    <a:pt x="1998" y="0"/>
                  </a:cubicBezTo>
                  <a:close/>
                </a:path>
              </a:pathLst>
            </a:custGeom>
            <a:solidFill>
              <a:srgbClr val="C8D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1832;p49">
              <a:extLst>
                <a:ext uri="{FF2B5EF4-FFF2-40B4-BE49-F238E27FC236}">
                  <a16:creationId xmlns:a16="http://schemas.microsoft.com/office/drawing/2014/main" id="{92020849-FEB9-D2EE-7C88-B2936241D9A4}"/>
                </a:ext>
              </a:extLst>
            </p:cNvPr>
            <p:cNvSpPr/>
            <p:nvPr/>
          </p:nvSpPr>
          <p:spPr>
            <a:xfrm>
              <a:off x="5934625" y="2665553"/>
              <a:ext cx="88670" cy="153838"/>
            </a:xfrm>
            <a:custGeom>
              <a:avLst/>
              <a:gdLst/>
              <a:ahLst/>
              <a:cxnLst/>
              <a:rect l="l" t="t" r="r" b="b"/>
              <a:pathLst>
                <a:path w="4505" h="7816" extrusionOk="0">
                  <a:moveTo>
                    <a:pt x="2903" y="410"/>
                  </a:moveTo>
                  <a:cubicBezTo>
                    <a:pt x="3036" y="410"/>
                    <a:pt x="3170" y="443"/>
                    <a:pt x="3270" y="510"/>
                  </a:cubicBezTo>
                  <a:cubicBezTo>
                    <a:pt x="3770" y="810"/>
                    <a:pt x="4071" y="1644"/>
                    <a:pt x="4071" y="2745"/>
                  </a:cubicBezTo>
                  <a:cubicBezTo>
                    <a:pt x="4071" y="4613"/>
                    <a:pt x="3203" y="6614"/>
                    <a:pt x="2136" y="7248"/>
                  </a:cubicBezTo>
                  <a:cubicBezTo>
                    <a:pt x="1989" y="7340"/>
                    <a:pt x="1822" y="7391"/>
                    <a:pt x="1652" y="7391"/>
                  </a:cubicBezTo>
                  <a:cubicBezTo>
                    <a:pt x="1512" y="7391"/>
                    <a:pt x="1370" y="7357"/>
                    <a:pt x="1235" y="7281"/>
                  </a:cubicBezTo>
                  <a:cubicBezTo>
                    <a:pt x="735" y="7015"/>
                    <a:pt x="435" y="6147"/>
                    <a:pt x="435" y="5080"/>
                  </a:cubicBezTo>
                  <a:cubicBezTo>
                    <a:pt x="435" y="3212"/>
                    <a:pt x="1302" y="1210"/>
                    <a:pt x="2369" y="577"/>
                  </a:cubicBezTo>
                  <a:cubicBezTo>
                    <a:pt x="2503" y="477"/>
                    <a:pt x="2703" y="410"/>
                    <a:pt x="2903" y="410"/>
                  </a:cubicBezTo>
                  <a:close/>
                  <a:moveTo>
                    <a:pt x="2858" y="0"/>
                  </a:moveTo>
                  <a:cubicBezTo>
                    <a:pt x="2603" y="0"/>
                    <a:pt x="2350" y="67"/>
                    <a:pt x="2136" y="210"/>
                  </a:cubicBezTo>
                  <a:cubicBezTo>
                    <a:pt x="935" y="910"/>
                    <a:pt x="1" y="3045"/>
                    <a:pt x="1" y="5080"/>
                  </a:cubicBezTo>
                  <a:cubicBezTo>
                    <a:pt x="1" y="6314"/>
                    <a:pt x="368" y="7281"/>
                    <a:pt x="1035" y="7648"/>
                  </a:cubicBezTo>
                  <a:cubicBezTo>
                    <a:pt x="1202" y="7748"/>
                    <a:pt x="1402" y="7815"/>
                    <a:pt x="1602" y="7815"/>
                  </a:cubicBezTo>
                  <a:cubicBezTo>
                    <a:pt x="1869" y="7815"/>
                    <a:pt x="2136" y="7715"/>
                    <a:pt x="2369" y="7582"/>
                  </a:cubicBezTo>
                  <a:cubicBezTo>
                    <a:pt x="3570" y="6914"/>
                    <a:pt x="4504" y="4780"/>
                    <a:pt x="4504" y="2745"/>
                  </a:cubicBezTo>
                  <a:cubicBezTo>
                    <a:pt x="4504" y="1477"/>
                    <a:pt x="4137" y="510"/>
                    <a:pt x="3503" y="143"/>
                  </a:cubicBezTo>
                  <a:cubicBezTo>
                    <a:pt x="3302" y="50"/>
                    <a:pt x="3079" y="0"/>
                    <a:pt x="2858" y="0"/>
                  </a:cubicBezTo>
                  <a:close/>
                </a:path>
              </a:pathLst>
            </a:custGeom>
            <a:solidFill>
              <a:srgbClr val="C8D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1833;p49">
              <a:extLst>
                <a:ext uri="{FF2B5EF4-FFF2-40B4-BE49-F238E27FC236}">
                  <a16:creationId xmlns:a16="http://schemas.microsoft.com/office/drawing/2014/main" id="{3B71F201-3B57-28A6-D055-FE9E12A8E650}"/>
                </a:ext>
              </a:extLst>
            </p:cNvPr>
            <p:cNvSpPr/>
            <p:nvPr/>
          </p:nvSpPr>
          <p:spPr>
            <a:xfrm>
              <a:off x="5920847" y="2677028"/>
              <a:ext cx="24741" cy="46490"/>
            </a:xfrm>
            <a:custGeom>
              <a:avLst/>
              <a:gdLst/>
              <a:ahLst/>
              <a:cxnLst/>
              <a:rect l="l" t="t" r="r" b="b"/>
              <a:pathLst>
                <a:path w="1257" h="2362" extrusionOk="0">
                  <a:moveTo>
                    <a:pt x="985" y="1"/>
                  </a:moveTo>
                  <a:cubicBezTo>
                    <a:pt x="916" y="1"/>
                    <a:pt x="846" y="38"/>
                    <a:pt x="801" y="127"/>
                  </a:cubicBezTo>
                  <a:cubicBezTo>
                    <a:pt x="467" y="761"/>
                    <a:pt x="201" y="1428"/>
                    <a:pt x="34" y="2095"/>
                  </a:cubicBezTo>
                  <a:cubicBezTo>
                    <a:pt x="0" y="2229"/>
                    <a:pt x="67" y="2329"/>
                    <a:pt x="167" y="2362"/>
                  </a:cubicBezTo>
                  <a:lnTo>
                    <a:pt x="234" y="2362"/>
                  </a:lnTo>
                  <a:cubicBezTo>
                    <a:pt x="301" y="2362"/>
                    <a:pt x="401" y="2295"/>
                    <a:pt x="434" y="2229"/>
                  </a:cubicBezTo>
                  <a:cubicBezTo>
                    <a:pt x="601" y="1561"/>
                    <a:pt x="834" y="928"/>
                    <a:pt x="1168" y="327"/>
                  </a:cubicBezTo>
                  <a:cubicBezTo>
                    <a:pt x="1257" y="149"/>
                    <a:pt x="1123" y="1"/>
                    <a:pt x="985" y="1"/>
                  </a:cubicBezTo>
                  <a:close/>
                </a:path>
              </a:pathLst>
            </a:custGeom>
            <a:solidFill>
              <a:srgbClr val="C8D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1834;p49">
              <a:extLst>
                <a:ext uri="{FF2B5EF4-FFF2-40B4-BE49-F238E27FC236}">
                  <a16:creationId xmlns:a16="http://schemas.microsoft.com/office/drawing/2014/main" id="{EA653C8C-4374-2827-46DA-1C62D1DD74C9}"/>
                </a:ext>
              </a:extLst>
            </p:cNvPr>
            <p:cNvSpPr/>
            <p:nvPr/>
          </p:nvSpPr>
          <p:spPr>
            <a:xfrm>
              <a:off x="5913624" y="2742551"/>
              <a:ext cx="10530" cy="35468"/>
            </a:xfrm>
            <a:custGeom>
              <a:avLst/>
              <a:gdLst/>
              <a:ahLst/>
              <a:cxnLst/>
              <a:rect l="l" t="t" r="r" b="b"/>
              <a:pathLst>
                <a:path w="535" h="1802" extrusionOk="0">
                  <a:moveTo>
                    <a:pt x="334" y="0"/>
                  </a:moveTo>
                  <a:cubicBezTo>
                    <a:pt x="201" y="0"/>
                    <a:pt x="101" y="67"/>
                    <a:pt x="101" y="167"/>
                  </a:cubicBezTo>
                  <a:cubicBezTo>
                    <a:pt x="34" y="634"/>
                    <a:pt x="1" y="1134"/>
                    <a:pt x="1" y="1601"/>
                  </a:cubicBezTo>
                  <a:cubicBezTo>
                    <a:pt x="1" y="1702"/>
                    <a:pt x="67" y="1802"/>
                    <a:pt x="201" y="1802"/>
                  </a:cubicBezTo>
                  <a:cubicBezTo>
                    <a:pt x="301" y="1802"/>
                    <a:pt x="401" y="1702"/>
                    <a:pt x="401" y="1601"/>
                  </a:cubicBezTo>
                  <a:cubicBezTo>
                    <a:pt x="401" y="1134"/>
                    <a:pt x="434" y="701"/>
                    <a:pt x="501" y="234"/>
                  </a:cubicBezTo>
                  <a:cubicBezTo>
                    <a:pt x="534" y="134"/>
                    <a:pt x="434" y="34"/>
                    <a:pt x="334" y="0"/>
                  </a:cubicBezTo>
                  <a:close/>
                </a:path>
              </a:pathLst>
            </a:custGeom>
            <a:solidFill>
              <a:srgbClr val="C8D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1835;p49">
              <a:extLst>
                <a:ext uri="{FF2B5EF4-FFF2-40B4-BE49-F238E27FC236}">
                  <a16:creationId xmlns:a16="http://schemas.microsoft.com/office/drawing/2014/main" id="{3BFBEE31-9BA6-9E48-30C8-D340C32A2CA3}"/>
                </a:ext>
              </a:extLst>
            </p:cNvPr>
            <p:cNvSpPr/>
            <p:nvPr/>
          </p:nvSpPr>
          <p:spPr>
            <a:xfrm>
              <a:off x="5914844" y="2800968"/>
              <a:ext cx="48045" cy="51903"/>
            </a:xfrm>
            <a:custGeom>
              <a:avLst/>
              <a:gdLst/>
              <a:ahLst/>
              <a:cxnLst/>
              <a:rect l="l" t="t" r="r" b="b"/>
              <a:pathLst>
                <a:path w="2441" h="2637" extrusionOk="0">
                  <a:moveTo>
                    <a:pt x="247" y="1"/>
                  </a:moveTo>
                  <a:cubicBezTo>
                    <a:pt x="126" y="1"/>
                    <a:pt x="0" y="96"/>
                    <a:pt x="39" y="268"/>
                  </a:cubicBezTo>
                  <a:cubicBezTo>
                    <a:pt x="305" y="1569"/>
                    <a:pt x="1139" y="2536"/>
                    <a:pt x="2107" y="2636"/>
                  </a:cubicBezTo>
                  <a:lnTo>
                    <a:pt x="2140" y="2636"/>
                  </a:lnTo>
                  <a:cubicBezTo>
                    <a:pt x="2440" y="2636"/>
                    <a:pt x="2440" y="2236"/>
                    <a:pt x="2173" y="2236"/>
                  </a:cubicBezTo>
                  <a:cubicBezTo>
                    <a:pt x="1506" y="2136"/>
                    <a:pt x="706" y="1469"/>
                    <a:pt x="439" y="168"/>
                  </a:cubicBezTo>
                  <a:cubicBezTo>
                    <a:pt x="425" y="54"/>
                    <a:pt x="337" y="1"/>
                    <a:pt x="247" y="1"/>
                  </a:cubicBezTo>
                  <a:close/>
                </a:path>
              </a:pathLst>
            </a:custGeom>
            <a:solidFill>
              <a:srgbClr val="C8D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1836;p49">
              <a:extLst>
                <a:ext uri="{FF2B5EF4-FFF2-40B4-BE49-F238E27FC236}">
                  <a16:creationId xmlns:a16="http://schemas.microsoft.com/office/drawing/2014/main" id="{421F51D3-2FFA-3955-89B3-521D89F77638}"/>
                </a:ext>
              </a:extLst>
            </p:cNvPr>
            <p:cNvSpPr/>
            <p:nvPr/>
          </p:nvSpPr>
          <p:spPr>
            <a:xfrm>
              <a:off x="5977966" y="2818249"/>
              <a:ext cx="29799" cy="26749"/>
            </a:xfrm>
            <a:custGeom>
              <a:avLst/>
              <a:gdLst/>
              <a:ahLst/>
              <a:cxnLst/>
              <a:rect l="l" t="t" r="r" b="b"/>
              <a:pathLst>
                <a:path w="1514" h="1359" extrusionOk="0">
                  <a:moveTo>
                    <a:pt x="1200" y="0"/>
                  </a:moveTo>
                  <a:cubicBezTo>
                    <a:pt x="1141" y="0"/>
                    <a:pt x="1080" y="27"/>
                    <a:pt x="1035" y="90"/>
                  </a:cubicBezTo>
                  <a:cubicBezTo>
                    <a:pt x="768" y="424"/>
                    <a:pt x="468" y="758"/>
                    <a:pt x="101" y="991"/>
                  </a:cubicBezTo>
                  <a:cubicBezTo>
                    <a:pt x="1" y="1058"/>
                    <a:pt x="1" y="1191"/>
                    <a:pt x="67" y="1291"/>
                  </a:cubicBezTo>
                  <a:cubicBezTo>
                    <a:pt x="101" y="1325"/>
                    <a:pt x="167" y="1358"/>
                    <a:pt x="234" y="1358"/>
                  </a:cubicBezTo>
                  <a:cubicBezTo>
                    <a:pt x="267" y="1358"/>
                    <a:pt x="301" y="1358"/>
                    <a:pt x="334" y="1325"/>
                  </a:cubicBezTo>
                  <a:cubicBezTo>
                    <a:pt x="734" y="1058"/>
                    <a:pt x="1068" y="724"/>
                    <a:pt x="1368" y="357"/>
                  </a:cubicBezTo>
                  <a:cubicBezTo>
                    <a:pt x="1514" y="188"/>
                    <a:pt x="1360" y="0"/>
                    <a:pt x="1200" y="0"/>
                  </a:cubicBezTo>
                  <a:close/>
                </a:path>
              </a:pathLst>
            </a:custGeom>
            <a:solidFill>
              <a:srgbClr val="C8D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1837;p49">
              <a:extLst>
                <a:ext uri="{FF2B5EF4-FFF2-40B4-BE49-F238E27FC236}">
                  <a16:creationId xmlns:a16="http://schemas.microsoft.com/office/drawing/2014/main" id="{8FF15D94-A2D2-8278-A2AD-D95E5CB8E7DB}"/>
                </a:ext>
              </a:extLst>
            </p:cNvPr>
            <p:cNvSpPr/>
            <p:nvPr/>
          </p:nvSpPr>
          <p:spPr>
            <a:xfrm>
              <a:off x="5973262" y="2631640"/>
              <a:ext cx="68416" cy="171336"/>
            </a:xfrm>
            <a:custGeom>
              <a:avLst/>
              <a:gdLst/>
              <a:ahLst/>
              <a:cxnLst/>
              <a:rect l="l" t="t" r="r" b="b"/>
              <a:pathLst>
                <a:path w="3476" h="8705" extrusionOk="0">
                  <a:moveTo>
                    <a:pt x="1176" y="1"/>
                  </a:moveTo>
                  <a:cubicBezTo>
                    <a:pt x="828" y="1"/>
                    <a:pt x="477" y="102"/>
                    <a:pt x="173" y="298"/>
                  </a:cubicBezTo>
                  <a:cubicBezTo>
                    <a:pt x="0" y="442"/>
                    <a:pt x="125" y="685"/>
                    <a:pt x="313" y="685"/>
                  </a:cubicBezTo>
                  <a:cubicBezTo>
                    <a:pt x="343" y="685"/>
                    <a:pt x="374" y="679"/>
                    <a:pt x="406" y="665"/>
                  </a:cubicBezTo>
                  <a:cubicBezTo>
                    <a:pt x="631" y="496"/>
                    <a:pt x="909" y="412"/>
                    <a:pt x="1193" y="412"/>
                  </a:cubicBezTo>
                  <a:cubicBezTo>
                    <a:pt x="1413" y="412"/>
                    <a:pt x="1636" y="463"/>
                    <a:pt x="1841" y="565"/>
                  </a:cubicBezTo>
                  <a:cubicBezTo>
                    <a:pt x="2608" y="1032"/>
                    <a:pt x="3075" y="2266"/>
                    <a:pt x="3075" y="3901"/>
                  </a:cubicBezTo>
                  <a:cubicBezTo>
                    <a:pt x="3042" y="5469"/>
                    <a:pt x="2675" y="7003"/>
                    <a:pt x="2007" y="8404"/>
                  </a:cubicBezTo>
                  <a:cubicBezTo>
                    <a:pt x="1941" y="8504"/>
                    <a:pt x="1974" y="8637"/>
                    <a:pt x="2108" y="8671"/>
                  </a:cubicBezTo>
                  <a:cubicBezTo>
                    <a:pt x="2108" y="8704"/>
                    <a:pt x="2141" y="8704"/>
                    <a:pt x="2174" y="8704"/>
                  </a:cubicBezTo>
                  <a:cubicBezTo>
                    <a:pt x="2241" y="8704"/>
                    <a:pt x="2308" y="8637"/>
                    <a:pt x="2374" y="8571"/>
                  </a:cubicBezTo>
                  <a:cubicBezTo>
                    <a:pt x="3075" y="7136"/>
                    <a:pt x="3475" y="5535"/>
                    <a:pt x="3475" y="3901"/>
                  </a:cubicBezTo>
                  <a:cubicBezTo>
                    <a:pt x="3475" y="2099"/>
                    <a:pt x="2941" y="732"/>
                    <a:pt x="2041" y="231"/>
                  </a:cubicBezTo>
                  <a:cubicBezTo>
                    <a:pt x="1777" y="77"/>
                    <a:pt x="1478" y="1"/>
                    <a:pt x="1176" y="1"/>
                  </a:cubicBezTo>
                  <a:close/>
                </a:path>
              </a:pathLst>
            </a:custGeom>
            <a:solidFill>
              <a:srgbClr val="C8D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1838;p49">
              <a:extLst>
                <a:ext uri="{FF2B5EF4-FFF2-40B4-BE49-F238E27FC236}">
                  <a16:creationId xmlns:a16="http://schemas.microsoft.com/office/drawing/2014/main" id="{692E902D-D3F9-4FE5-9F17-608A64B1C689}"/>
                </a:ext>
              </a:extLst>
            </p:cNvPr>
            <p:cNvSpPr/>
            <p:nvPr/>
          </p:nvSpPr>
          <p:spPr>
            <a:xfrm>
              <a:off x="6260292" y="2461760"/>
              <a:ext cx="88650" cy="154094"/>
            </a:xfrm>
            <a:custGeom>
              <a:avLst/>
              <a:gdLst/>
              <a:ahLst/>
              <a:cxnLst/>
              <a:rect l="l" t="t" r="r" b="b"/>
              <a:pathLst>
                <a:path w="4504" h="7829" extrusionOk="0">
                  <a:moveTo>
                    <a:pt x="2902" y="423"/>
                  </a:moveTo>
                  <a:cubicBezTo>
                    <a:pt x="3036" y="423"/>
                    <a:pt x="3169" y="456"/>
                    <a:pt x="3269" y="523"/>
                  </a:cubicBezTo>
                  <a:cubicBezTo>
                    <a:pt x="3769" y="823"/>
                    <a:pt x="4070" y="1657"/>
                    <a:pt x="4070" y="2725"/>
                  </a:cubicBezTo>
                  <a:cubicBezTo>
                    <a:pt x="4070" y="4593"/>
                    <a:pt x="3202" y="6627"/>
                    <a:pt x="2168" y="7228"/>
                  </a:cubicBezTo>
                  <a:cubicBezTo>
                    <a:pt x="1998" y="7342"/>
                    <a:pt x="1817" y="7401"/>
                    <a:pt x="1637" y="7401"/>
                  </a:cubicBezTo>
                  <a:cubicBezTo>
                    <a:pt x="1500" y="7401"/>
                    <a:pt x="1364" y="7367"/>
                    <a:pt x="1234" y="7295"/>
                  </a:cubicBezTo>
                  <a:cubicBezTo>
                    <a:pt x="734" y="7028"/>
                    <a:pt x="434" y="6160"/>
                    <a:pt x="434" y="5093"/>
                  </a:cubicBezTo>
                  <a:cubicBezTo>
                    <a:pt x="434" y="3225"/>
                    <a:pt x="1301" y="1190"/>
                    <a:pt x="2368" y="590"/>
                  </a:cubicBezTo>
                  <a:cubicBezTo>
                    <a:pt x="2535" y="490"/>
                    <a:pt x="2702" y="423"/>
                    <a:pt x="2902" y="423"/>
                  </a:cubicBezTo>
                  <a:close/>
                  <a:moveTo>
                    <a:pt x="2892" y="0"/>
                  </a:moveTo>
                  <a:cubicBezTo>
                    <a:pt x="2639" y="0"/>
                    <a:pt x="2388" y="76"/>
                    <a:pt x="2168" y="223"/>
                  </a:cubicBezTo>
                  <a:cubicBezTo>
                    <a:pt x="967" y="923"/>
                    <a:pt x="0" y="3058"/>
                    <a:pt x="0" y="5093"/>
                  </a:cubicBezTo>
                  <a:cubicBezTo>
                    <a:pt x="0" y="6327"/>
                    <a:pt x="400" y="7295"/>
                    <a:pt x="1034" y="7662"/>
                  </a:cubicBezTo>
                  <a:cubicBezTo>
                    <a:pt x="1201" y="7762"/>
                    <a:pt x="1401" y="7828"/>
                    <a:pt x="1601" y="7828"/>
                  </a:cubicBezTo>
                  <a:cubicBezTo>
                    <a:pt x="1868" y="7795"/>
                    <a:pt x="2135" y="7728"/>
                    <a:pt x="2368" y="7595"/>
                  </a:cubicBezTo>
                  <a:cubicBezTo>
                    <a:pt x="3569" y="6894"/>
                    <a:pt x="4503" y="4759"/>
                    <a:pt x="4503" y="2725"/>
                  </a:cubicBezTo>
                  <a:cubicBezTo>
                    <a:pt x="4503" y="1490"/>
                    <a:pt x="4136" y="523"/>
                    <a:pt x="3503" y="156"/>
                  </a:cubicBezTo>
                  <a:cubicBezTo>
                    <a:pt x="3307" y="51"/>
                    <a:pt x="3099" y="0"/>
                    <a:pt x="2892" y="0"/>
                  </a:cubicBezTo>
                  <a:close/>
                </a:path>
              </a:pathLst>
            </a:custGeom>
            <a:solidFill>
              <a:srgbClr val="C8D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1839;p49">
              <a:extLst>
                <a:ext uri="{FF2B5EF4-FFF2-40B4-BE49-F238E27FC236}">
                  <a16:creationId xmlns:a16="http://schemas.microsoft.com/office/drawing/2014/main" id="{BA0B8CF0-F541-F263-C814-7E72DE650623}"/>
                </a:ext>
              </a:extLst>
            </p:cNvPr>
            <p:cNvSpPr/>
            <p:nvPr/>
          </p:nvSpPr>
          <p:spPr>
            <a:xfrm>
              <a:off x="6246494" y="2473510"/>
              <a:ext cx="24761" cy="46490"/>
            </a:xfrm>
            <a:custGeom>
              <a:avLst/>
              <a:gdLst/>
              <a:ahLst/>
              <a:cxnLst/>
              <a:rect l="l" t="t" r="r" b="b"/>
              <a:pathLst>
                <a:path w="1258" h="2362" extrusionOk="0">
                  <a:moveTo>
                    <a:pt x="985" y="0"/>
                  </a:moveTo>
                  <a:cubicBezTo>
                    <a:pt x="916" y="0"/>
                    <a:pt x="846" y="37"/>
                    <a:pt x="801" y="126"/>
                  </a:cubicBezTo>
                  <a:cubicBezTo>
                    <a:pt x="468" y="760"/>
                    <a:pt x="201" y="1427"/>
                    <a:pt x="34" y="2128"/>
                  </a:cubicBezTo>
                  <a:cubicBezTo>
                    <a:pt x="1" y="2228"/>
                    <a:pt x="67" y="2328"/>
                    <a:pt x="167" y="2361"/>
                  </a:cubicBezTo>
                  <a:lnTo>
                    <a:pt x="234" y="2361"/>
                  </a:lnTo>
                  <a:cubicBezTo>
                    <a:pt x="301" y="2361"/>
                    <a:pt x="401" y="2294"/>
                    <a:pt x="434" y="2228"/>
                  </a:cubicBezTo>
                  <a:cubicBezTo>
                    <a:pt x="601" y="1561"/>
                    <a:pt x="868" y="927"/>
                    <a:pt x="1168" y="326"/>
                  </a:cubicBezTo>
                  <a:cubicBezTo>
                    <a:pt x="1257" y="149"/>
                    <a:pt x="1124" y="0"/>
                    <a:pt x="985" y="0"/>
                  </a:cubicBezTo>
                  <a:close/>
                </a:path>
              </a:pathLst>
            </a:custGeom>
            <a:solidFill>
              <a:srgbClr val="C8D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1840;p49">
              <a:extLst>
                <a:ext uri="{FF2B5EF4-FFF2-40B4-BE49-F238E27FC236}">
                  <a16:creationId xmlns:a16="http://schemas.microsoft.com/office/drawing/2014/main" id="{E7B650B4-0857-B5B8-18EB-74CBE7827246}"/>
                </a:ext>
              </a:extLst>
            </p:cNvPr>
            <p:cNvSpPr/>
            <p:nvPr/>
          </p:nvSpPr>
          <p:spPr>
            <a:xfrm>
              <a:off x="6239271" y="2538896"/>
              <a:ext cx="10530" cy="35586"/>
            </a:xfrm>
            <a:custGeom>
              <a:avLst/>
              <a:gdLst/>
              <a:ahLst/>
              <a:cxnLst/>
              <a:rect l="l" t="t" r="r" b="b"/>
              <a:pathLst>
                <a:path w="535" h="1808" extrusionOk="0">
                  <a:moveTo>
                    <a:pt x="293" y="0"/>
                  </a:moveTo>
                  <a:cubicBezTo>
                    <a:pt x="201" y="0"/>
                    <a:pt x="101" y="87"/>
                    <a:pt x="101" y="173"/>
                  </a:cubicBezTo>
                  <a:cubicBezTo>
                    <a:pt x="34" y="640"/>
                    <a:pt x="1" y="1107"/>
                    <a:pt x="1" y="1608"/>
                  </a:cubicBezTo>
                  <a:cubicBezTo>
                    <a:pt x="1" y="1708"/>
                    <a:pt x="101" y="1808"/>
                    <a:pt x="201" y="1808"/>
                  </a:cubicBezTo>
                  <a:cubicBezTo>
                    <a:pt x="301" y="1808"/>
                    <a:pt x="401" y="1708"/>
                    <a:pt x="401" y="1608"/>
                  </a:cubicBezTo>
                  <a:cubicBezTo>
                    <a:pt x="401" y="1141"/>
                    <a:pt x="434" y="674"/>
                    <a:pt x="501" y="240"/>
                  </a:cubicBezTo>
                  <a:cubicBezTo>
                    <a:pt x="534" y="107"/>
                    <a:pt x="434" y="7"/>
                    <a:pt x="334" y="7"/>
                  </a:cubicBezTo>
                  <a:cubicBezTo>
                    <a:pt x="321" y="2"/>
                    <a:pt x="307" y="0"/>
                    <a:pt x="293" y="0"/>
                  </a:cubicBezTo>
                  <a:close/>
                </a:path>
              </a:pathLst>
            </a:custGeom>
            <a:solidFill>
              <a:srgbClr val="C8D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1841;p49">
              <a:extLst>
                <a:ext uri="{FF2B5EF4-FFF2-40B4-BE49-F238E27FC236}">
                  <a16:creationId xmlns:a16="http://schemas.microsoft.com/office/drawing/2014/main" id="{F67DC294-1D00-7EA0-B533-150D02683F2C}"/>
                </a:ext>
              </a:extLst>
            </p:cNvPr>
            <p:cNvSpPr/>
            <p:nvPr/>
          </p:nvSpPr>
          <p:spPr>
            <a:xfrm>
              <a:off x="6240590" y="2597313"/>
              <a:ext cx="47947" cy="52021"/>
            </a:xfrm>
            <a:custGeom>
              <a:avLst/>
              <a:gdLst/>
              <a:ahLst/>
              <a:cxnLst/>
              <a:rect l="l" t="t" r="r" b="b"/>
              <a:pathLst>
                <a:path w="2436" h="2643" extrusionOk="0">
                  <a:moveTo>
                    <a:pt x="242" y="1"/>
                  </a:moveTo>
                  <a:cubicBezTo>
                    <a:pt x="228" y="1"/>
                    <a:pt x="214" y="3"/>
                    <a:pt x="201" y="7"/>
                  </a:cubicBezTo>
                  <a:cubicBezTo>
                    <a:pt x="67" y="41"/>
                    <a:pt x="0" y="141"/>
                    <a:pt x="34" y="241"/>
                  </a:cubicBezTo>
                  <a:cubicBezTo>
                    <a:pt x="301" y="1575"/>
                    <a:pt x="1135" y="2509"/>
                    <a:pt x="2135" y="2643"/>
                  </a:cubicBezTo>
                  <a:cubicBezTo>
                    <a:pt x="2435" y="2643"/>
                    <a:pt x="2435" y="2242"/>
                    <a:pt x="2169" y="2209"/>
                  </a:cubicBezTo>
                  <a:cubicBezTo>
                    <a:pt x="1501" y="2142"/>
                    <a:pt x="701" y="1475"/>
                    <a:pt x="434" y="174"/>
                  </a:cubicBezTo>
                  <a:cubicBezTo>
                    <a:pt x="434" y="87"/>
                    <a:pt x="334" y="1"/>
                    <a:pt x="242" y="1"/>
                  </a:cubicBezTo>
                  <a:close/>
                </a:path>
              </a:pathLst>
            </a:custGeom>
            <a:solidFill>
              <a:srgbClr val="C8D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1842;p49">
              <a:extLst>
                <a:ext uri="{FF2B5EF4-FFF2-40B4-BE49-F238E27FC236}">
                  <a16:creationId xmlns:a16="http://schemas.microsoft.com/office/drawing/2014/main" id="{0E22F840-777E-DC7B-6BEB-E3B1197E972E}"/>
                </a:ext>
              </a:extLst>
            </p:cNvPr>
            <p:cNvSpPr/>
            <p:nvPr/>
          </p:nvSpPr>
          <p:spPr>
            <a:xfrm>
              <a:off x="6302964" y="2614988"/>
              <a:ext cx="29504" cy="26473"/>
            </a:xfrm>
            <a:custGeom>
              <a:avLst/>
              <a:gdLst/>
              <a:ahLst/>
              <a:cxnLst/>
              <a:rect l="l" t="t" r="r" b="b"/>
              <a:pathLst>
                <a:path w="1499" h="1345" extrusionOk="0">
                  <a:moveTo>
                    <a:pt x="1221" y="0"/>
                  </a:moveTo>
                  <a:cubicBezTo>
                    <a:pt x="1168" y="0"/>
                    <a:pt x="1113" y="23"/>
                    <a:pt x="1068" y="77"/>
                  </a:cubicBezTo>
                  <a:cubicBezTo>
                    <a:pt x="801" y="410"/>
                    <a:pt x="501" y="711"/>
                    <a:pt x="167" y="977"/>
                  </a:cubicBezTo>
                  <a:cubicBezTo>
                    <a:pt x="0" y="1077"/>
                    <a:pt x="67" y="1344"/>
                    <a:pt x="267" y="1344"/>
                  </a:cubicBezTo>
                  <a:cubicBezTo>
                    <a:pt x="301" y="1344"/>
                    <a:pt x="334" y="1344"/>
                    <a:pt x="367" y="1311"/>
                  </a:cubicBezTo>
                  <a:cubicBezTo>
                    <a:pt x="768" y="1044"/>
                    <a:pt x="1101" y="711"/>
                    <a:pt x="1401" y="310"/>
                  </a:cubicBezTo>
                  <a:cubicBezTo>
                    <a:pt x="1499" y="164"/>
                    <a:pt x="1365" y="0"/>
                    <a:pt x="1221" y="0"/>
                  </a:cubicBezTo>
                  <a:close/>
                </a:path>
              </a:pathLst>
            </a:custGeom>
            <a:solidFill>
              <a:srgbClr val="C8D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1843;p49">
              <a:extLst>
                <a:ext uri="{FF2B5EF4-FFF2-40B4-BE49-F238E27FC236}">
                  <a16:creationId xmlns:a16="http://schemas.microsoft.com/office/drawing/2014/main" id="{FE39B966-F945-D28C-207D-89C9C934845D}"/>
                </a:ext>
              </a:extLst>
            </p:cNvPr>
            <p:cNvSpPr/>
            <p:nvPr/>
          </p:nvSpPr>
          <p:spPr>
            <a:xfrm>
              <a:off x="6300326" y="2428182"/>
              <a:ext cx="66999" cy="171257"/>
            </a:xfrm>
            <a:custGeom>
              <a:avLst/>
              <a:gdLst/>
              <a:ahLst/>
              <a:cxnLst/>
              <a:rect l="l" t="t" r="r" b="b"/>
              <a:pathLst>
                <a:path w="3404" h="8701" extrusionOk="0">
                  <a:moveTo>
                    <a:pt x="1127" y="0"/>
                  </a:moveTo>
                  <a:cubicBezTo>
                    <a:pt x="776" y="0"/>
                    <a:pt x="425" y="109"/>
                    <a:pt x="134" y="328"/>
                  </a:cubicBezTo>
                  <a:cubicBezTo>
                    <a:pt x="34" y="361"/>
                    <a:pt x="1" y="495"/>
                    <a:pt x="34" y="595"/>
                  </a:cubicBezTo>
                  <a:cubicBezTo>
                    <a:pt x="77" y="659"/>
                    <a:pt x="148" y="696"/>
                    <a:pt x="220" y="696"/>
                  </a:cubicBezTo>
                  <a:cubicBezTo>
                    <a:pt x="259" y="696"/>
                    <a:pt x="299" y="685"/>
                    <a:pt x="334" y="661"/>
                  </a:cubicBezTo>
                  <a:cubicBezTo>
                    <a:pt x="570" y="498"/>
                    <a:pt x="836" y="414"/>
                    <a:pt x="1104" y="414"/>
                  </a:cubicBezTo>
                  <a:cubicBezTo>
                    <a:pt x="1329" y="414"/>
                    <a:pt x="1556" y="473"/>
                    <a:pt x="1769" y="595"/>
                  </a:cubicBezTo>
                  <a:cubicBezTo>
                    <a:pt x="2536" y="1028"/>
                    <a:pt x="3003" y="2262"/>
                    <a:pt x="3003" y="3930"/>
                  </a:cubicBezTo>
                  <a:cubicBezTo>
                    <a:pt x="2970" y="5465"/>
                    <a:pt x="2603" y="6999"/>
                    <a:pt x="1936" y="8400"/>
                  </a:cubicBezTo>
                  <a:cubicBezTo>
                    <a:pt x="1869" y="8500"/>
                    <a:pt x="1936" y="8634"/>
                    <a:pt x="2036" y="8700"/>
                  </a:cubicBezTo>
                  <a:lnTo>
                    <a:pt x="2102" y="8700"/>
                  </a:lnTo>
                  <a:cubicBezTo>
                    <a:pt x="2202" y="8700"/>
                    <a:pt x="2269" y="8634"/>
                    <a:pt x="2303" y="8567"/>
                  </a:cubicBezTo>
                  <a:cubicBezTo>
                    <a:pt x="3003" y="7133"/>
                    <a:pt x="3403" y="5531"/>
                    <a:pt x="3403" y="3897"/>
                  </a:cubicBezTo>
                  <a:cubicBezTo>
                    <a:pt x="3403" y="2129"/>
                    <a:pt x="2870" y="728"/>
                    <a:pt x="1969" y="228"/>
                  </a:cubicBezTo>
                  <a:cubicBezTo>
                    <a:pt x="1711" y="76"/>
                    <a:pt x="1419" y="0"/>
                    <a:pt x="1127" y="0"/>
                  </a:cubicBezTo>
                  <a:close/>
                </a:path>
              </a:pathLst>
            </a:custGeom>
            <a:solidFill>
              <a:srgbClr val="C8D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1844;p49">
              <a:extLst>
                <a:ext uri="{FF2B5EF4-FFF2-40B4-BE49-F238E27FC236}">
                  <a16:creationId xmlns:a16="http://schemas.microsoft.com/office/drawing/2014/main" id="{4AD6717D-AF96-5D0A-8391-A0E6BCBC100A}"/>
                </a:ext>
              </a:extLst>
            </p:cNvPr>
            <p:cNvSpPr/>
            <p:nvPr/>
          </p:nvSpPr>
          <p:spPr>
            <a:xfrm>
              <a:off x="6207110" y="1783540"/>
              <a:ext cx="88650" cy="153425"/>
            </a:xfrm>
            <a:custGeom>
              <a:avLst/>
              <a:gdLst/>
              <a:ahLst/>
              <a:cxnLst/>
              <a:rect l="l" t="t" r="r" b="b"/>
              <a:pathLst>
                <a:path w="4504" h="7795" extrusionOk="0">
                  <a:moveTo>
                    <a:pt x="2902" y="423"/>
                  </a:moveTo>
                  <a:cubicBezTo>
                    <a:pt x="3036" y="423"/>
                    <a:pt x="3169" y="456"/>
                    <a:pt x="3269" y="523"/>
                  </a:cubicBezTo>
                  <a:cubicBezTo>
                    <a:pt x="3770" y="790"/>
                    <a:pt x="4070" y="1657"/>
                    <a:pt x="4070" y="2725"/>
                  </a:cubicBezTo>
                  <a:cubicBezTo>
                    <a:pt x="4070" y="4593"/>
                    <a:pt x="3202" y="6627"/>
                    <a:pt x="2135" y="7228"/>
                  </a:cubicBezTo>
                  <a:cubicBezTo>
                    <a:pt x="1984" y="7342"/>
                    <a:pt x="1800" y="7401"/>
                    <a:pt x="1620" y="7401"/>
                  </a:cubicBezTo>
                  <a:cubicBezTo>
                    <a:pt x="1484" y="7401"/>
                    <a:pt x="1350" y="7367"/>
                    <a:pt x="1234" y="7295"/>
                  </a:cubicBezTo>
                  <a:cubicBezTo>
                    <a:pt x="734" y="6994"/>
                    <a:pt x="434" y="6160"/>
                    <a:pt x="434" y="5060"/>
                  </a:cubicBezTo>
                  <a:cubicBezTo>
                    <a:pt x="434" y="3225"/>
                    <a:pt x="1301" y="1190"/>
                    <a:pt x="2369" y="590"/>
                  </a:cubicBezTo>
                  <a:cubicBezTo>
                    <a:pt x="2502" y="490"/>
                    <a:pt x="2702" y="423"/>
                    <a:pt x="2902" y="423"/>
                  </a:cubicBezTo>
                  <a:close/>
                  <a:moveTo>
                    <a:pt x="2878" y="0"/>
                  </a:moveTo>
                  <a:cubicBezTo>
                    <a:pt x="2616" y="0"/>
                    <a:pt x="2355" y="76"/>
                    <a:pt x="2135" y="223"/>
                  </a:cubicBezTo>
                  <a:cubicBezTo>
                    <a:pt x="934" y="890"/>
                    <a:pt x="0" y="3058"/>
                    <a:pt x="0" y="5060"/>
                  </a:cubicBezTo>
                  <a:cubicBezTo>
                    <a:pt x="0" y="6327"/>
                    <a:pt x="400" y="7295"/>
                    <a:pt x="1001" y="7662"/>
                  </a:cubicBezTo>
                  <a:cubicBezTo>
                    <a:pt x="1201" y="7762"/>
                    <a:pt x="1401" y="7795"/>
                    <a:pt x="1601" y="7795"/>
                  </a:cubicBezTo>
                  <a:cubicBezTo>
                    <a:pt x="1868" y="7795"/>
                    <a:pt x="2135" y="7728"/>
                    <a:pt x="2369" y="7595"/>
                  </a:cubicBezTo>
                  <a:cubicBezTo>
                    <a:pt x="3569" y="6894"/>
                    <a:pt x="4503" y="4759"/>
                    <a:pt x="4503" y="2725"/>
                  </a:cubicBezTo>
                  <a:cubicBezTo>
                    <a:pt x="4503" y="1490"/>
                    <a:pt x="4103" y="523"/>
                    <a:pt x="3503" y="156"/>
                  </a:cubicBezTo>
                  <a:cubicBezTo>
                    <a:pt x="3307" y="51"/>
                    <a:pt x="3092" y="0"/>
                    <a:pt x="2878" y="0"/>
                  </a:cubicBezTo>
                  <a:close/>
                </a:path>
              </a:pathLst>
            </a:custGeom>
            <a:solidFill>
              <a:srgbClr val="C8D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1845;p49">
              <a:extLst>
                <a:ext uri="{FF2B5EF4-FFF2-40B4-BE49-F238E27FC236}">
                  <a16:creationId xmlns:a16="http://schemas.microsoft.com/office/drawing/2014/main" id="{2333B9CC-9657-3CE9-FD46-6A3FF34EFF56}"/>
                </a:ext>
              </a:extLst>
            </p:cNvPr>
            <p:cNvSpPr/>
            <p:nvPr/>
          </p:nvSpPr>
          <p:spPr>
            <a:xfrm>
              <a:off x="6193312" y="1795252"/>
              <a:ext cx="24741" cy="46529"/>
            </a:xfrm>
            <a:custGeom>
              <a:avLst/>
              <a:gdLst/>
              <a:ahLst/>
              <a:cxnLst/>
              <a:rect l="l" t="t" r="r" b="b"/>
              <a:pathLst>
                <a:path w="1257" h="2364" extrusionOk="0">
                  <a:moveTo>
                    <a:pt x="974" y="1"/>
                  </a:moveTo>
                  <a:cubicBezTo>
                    <a:pt x="904" y="1"/>
                    <a:pt x="835" y="38"/>
                    <a:pt x="801" y="128"/>
                  </a:cubicBezTo>
                  <a:cubicBezTo>
                    <a:pt x="468" y="762"/>
                    <a:pt x="201" y="1429"/>
                    <a:pt x="34" y="2096"/>
                  </a:cubicBezTo>
                  <a:cubicBezTo>
                    <a:pt x="1" y="2230"/>
                    <a:pt x="67" y="2330"/>
                    <a:pt x="167" y="2363"/>
                  </a:cubicBezTo>
                  <a:lnTo>
                    <a:pt x="234" y="2363"/>
                  </a:lnTo>
                  <a:cubicBezTo>
                    <a:pt x="301" y="2363"/>
                    <a:pt x="401" y="2296"/>
                    <a:pt x="434" y="2230"/>
                  </a:cubicBezTo>
                  <a:cubicBezTo>
                    <a:pt x="601" y="1563"/>
                    <a:pt x="835" y="929"/>
                    <a:pt x="1168" y="295"/>
                  </a:cubicBezTo>
                  <a:cubicBezTo>
                    <a:pt x="1256" y="141"/>
                    <a:pt x="1111" y="1"/>
                    <a:pt x="974" y="1"/>
                  </a:cubicBezTo>
                  <a:close/>
                </a:path>
              </a:pathLst>
            </a:custGeom>
            <a:solidFill>
              <a:srgbClr val="C8D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1846;p49">
              <a:extLst>
                <a:ext uri="{FF2B5EF4-FFF2-40B4-BE49-F238E27FC236}">
                  <a16:creationId xmlns:a16="http://schemas.microsoft.com/office/drawing/2014/main" id="{07CF3E4D-ECB3-93CF-463E-C394BEEC31C6}"/>
                </a:ext>
              </a:extLst>
            </p:cNvPr>
            <p:cNvSpPr/>
            <p:nvPr/>
          </p:nvSpPr>
          <p:spPr>
            <a:xfrm>
              <a:off x="6186089" y="1860519"/>
              <a:ext cx="10235" cy="35743"/>
            </a:xfrm>
            <a:custGeom>
              <a:avLst/>
              <a:gdLst/>
              <a:ahLst/>
              <a:cxnLst/>
              <a:rect l="l" t="t" r="r" b="b"/>
              <a:pathLst>
                <a:path w="520" h="1816" extrusionOk="0">
                  <a:moveTo>
                    <a:pt x="299" y="0"/>
                  </a:moveTo>
                  <a:cubicBezTo>
                    <a:pt x="208" y="0"/>
                    <a:pt x="116" y="60"/>
                    <a:pt x="101" y="181"/>
                  </a:cubicBezTo>
                  <a:cubicBezTo>
                    <a:pt x="34" y="648"/>
                    <a:pt x="1" y="1115"/>
                    <a:pt x="1" y="1616"/>
                  </a:cubicBezTo>
                  <a:cubicBezTo>
                    <a:pt x="1" y="1716"/>
                    <a:pt x="67" y="1816"/>
                    <a:pt x="201" y="1816"/>
                  </a:cubicBezTo>
                  <a:cubicBezTo>
                    <a:pt x="301" y="1816"/>
                    <a:pt x="401" y="1716"/>
                    <a:pt x="401" y="1616"/>
                  </a:cubicBezTo>
                  <a:cubicBezTo>
                    <a:pt x="401" y="1149"/>
                    <a:pt x="434" y="682"/>
                    <a:pt x="501" y="248"/>
                  </a:cubicBezTo>
                  <a:cubicBezTo>
                    <a:pt x="519" y="85"/>
                    <a:pt x="409" y="0"/>
                    <a:pt x="299" y="0"/>
                  </a:cubicBezTo>
                  <a:close/>
                </a:path>
              </a:pathLst>
            </a:custGeom>
            <a:solidFill>
              <a:srgbClr val="C8D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1847;p49">
              <a:extLst>
                <a:ext uri="{FF2B5EF4-FFF2-40B4-BE49-F238E27FC236}">
                  <a16:creationId xmlns:a16="http://schemas.microsoft.com/office/drawing/2014/main" id="{A90A3D39-8781-D1CC-6770-AA886E96082E}"/>
                </a:ext>
              </a:extLst>
            </p:cNvPr>
            <p:cNvSpPr/>
            <p:nvPr/>
          </p:nvSpPr>
          <p:spPr>
            <a:xfrm>
              <a:off x="6187408" y="1919054"/>
              <a:ext cx="46628" cy="52060"/>
            </a:xfrm>
            <a:custGeom>
              <a:avLst/>
              <a:gdLst/>
              <a:ahLst/>
              <a:cxnLst/>
              <a:rect l="l" t="t" r="r" b="b"/>
              <a:pathLst>
                <a:path w="2369" h="2645" extrusionOk="0">
                  <a:moveTo>
                    <a:pt x="252" y="1"/>
                  </a:moveTo>
                  <a:cubicBezTo>
                    <a:pt x="235" y="1"/>
                    <a:pt x="218" y="4"/>
                    <a:pt x="201" y="9"/>
                  </a:cubicBezTo>
                  <a:cubicBezTo>
                    <a:pt x="67" y="43"/>
                    <a:pt x="0" y="143"/>
                    <a:pt x="34" y="243"/>
                  </a:cubicBezTo>
                  <a:cubicBezTo>
                    <a:pt x="301" y="1544"/>
                    <a:pt x="1135" y="2511"/>
                    <a:pt x="2102" y="2645"/>
                  </a:cubicBezTo>
                  <a:lnTo>
                    <a:pt x="2135" y="2645"/>
                  </a:lnTo>
                  <a:cubicBezTo>
                    <a:pt x="2235" y="2645"/>
                    <a:pt x="2335" y="2545"/>
                    <a:pt x="2335" y="2444"/>
                  </a:cubicBezTo>
                  <a:cubicBezTo>
                    <a:pt x="2369" y="2344"/>
                    <a:pt x="2269" y="2211"/>
                    <a:pt x="2169" y="2211"/>
                  </a:cubicBezTo>
                  <a:cubicBezTo>
                    <a:pt x="1502" y="2144"/>
                    <a:pt x="701" y="1477"/>
                    <a:pt x="434" y="176"/>
                  </a:cubicBezTo>
                  <a:cubicBezTo>
                    <a:pt x="406" y="66"/>
                    <a:pt x="333" y="1"/>
                    <a:pt x="252" y="1"/>
                  </a:cubicBezTo>
                  <a:close/>
                </a:path>
              </a:pathLst>
            </a:custGeom>
            <a:solidFill>
              <a:srgbClr val="C8D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1848;p49">
              <a:extLst>
                <a:ext uri="{FF2B5EF4-FFF2-40B4-BE49-F238E27FC236}">
                  <a16:creationId xmlns:a16="http://schemas.microsoft.com/office/drawing/2014/main" id="{05467319-D482-A7FE-2A2B-06592B01AD03}"/>
                </a:ext>
              </a:extLst>
            </p:cNvPr>
            <p:cNvSpPr/>
            <p:nvPr/>
          </p:nvSpPr>
          <p:spPr>
            <a:xfrm>
              <a:off x="6250431" y="1936473"/>
              <a:ext cx="29327" cy="26768"/>
            </a:xfrm>
            <a:custGeom>
              <a:avLst/>
              <a:gdLst/>
              <a:ahLst/>
              <a:cxnLst/>
              <a:rect l="l" t="t" r="r" b="b"/>
              <a:pathLst>
                <a:path w="1490" h="1360" extrusionOk="0">
                  <a:moveTo>
                    <a:pt x="1197" y="1"/>
                  </a:moveTo>
                  <a:cubicBezTo>
                    <a:pt x="1140" y="1"/>
                    <a:pt x="1081" y="27"/>
                    <a:pt x="1035" y="92"/>
                  </a:cubicBezTo>
                  <a:cubicBezTo>
                    <a:pt x="768" y="425"/>
                    <a:pt x="468" y="726"/>
                    <a:pt x="101" y="992"/>
                  </a:cubicBezTo>
                  <a:cubicBezTo>
                    <a:pt x="1" y="1026"/>
                    <a:pt x="1" y="1159"/>
                    <a:pt x="67" y="1259"/>
                  </a:cubicBezTo>
                  <a:cubicBezTo>
                    <a:pt x="101" y="1326"/>
                    <a:pt x="168" y="1359"/>
                    <a:pt x="234" y="1359"/>
                  </a:cubicBezTo>
                  <a:cubicBezTo>
                    <a:pt x="268" y="1359"/>
                    <a:pt x="301" y="1359"/>
                    <a:pt x="334" y="1326"/>
                  </a:cubicBezTo>
                  <a:cubicBezTo>
                    <a:pt x="735" y="1059"/>
                    <a:pt x="1068" y="726"/>
                    <a:pt x="1368" y="325"/>
                  </a:cubicBezTo>
                  <a:cubicBezTo>
                    <a:pt x="1489" y="180"/>
                    <a:pt x="1348" y="1"/>
                    <a:pt x="1197" y="1"/>
                  </a:cubicBezTo>
                  <a:close/>
                </a:path>
              </a:pathLst>
            </a:custGeom>
            <a:solidFill>
              <a:srgbClr val="C8D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1849;p49">
              <a:extLst>
                <a:ext uri="{FF2B5EF4-FFF2-40B4-BE49-F238E27FC236}">
                  <a16:creationId xmlns:a16="http://schemas.microsoft.com/office/drawing/2014/main" id="{05BFA4D9-46FB-0CFF-6450-7884C0EB1675}"/>
                </a:ext>
              </a:extLst>
            </p:cNvPr>
            <p:cNvSpPr/>
            <p:nvPr/>
          </p:nvSpPr>
          <p:spPr>
            <a:xfrm>
              <a:off x="6245727" y="1749293"/>
              <a:ext cx="68416" cy="171277"/>
            </a:xfrm>
            <a:custGeom>
              <a:avLst/>
              <a:gdLst/>
              <a:ahLst/>
              <a:cxnLst/>
              <a:rect l="l" t="t" r="r" b="b"/>
              <a:pathLst>
                <a:path w="3476" h="8702" extrusionOk="0">
                  <a:moveTo>
                    <a:pt x="1182" y="1"/>
                  </a:moveTo>
                  <a:cubicBezTo>
                    <a:pt x="831" y="1"/>
                    <a:pt x="482" y="110"/>
                    <a:pt x="173" y="328"/>
                  </a:cubicBezTo>
                  <a:cubicBezTo>
                    <a:pt x="1" y="443"/>
                    <a:pt x="125" y="682"/>
                    <a:pt x="312" y="682"/>
                  </a:cubicBezTo>
                  <a:cubicBezTo>
                    <a:pt x="342" y="682"/>
                    <a:pt x="374" y="676"/>
                    <a:pt x="407" y="662"/>
                  </a:cubicBezTo>
                  <a:cubicBezTo>
                    <a:pt x="624" y="499"/>
                    <a:pt x="891" y="414"/>
                    <a:pt x="1165" y="414"/>
                  </a:cubicBezTo>
                  <a:cubicBezTo>
                    <a:pt x="1394" y="414"/>
                    <a:pt x="1628" y="474"/>
                    <a:pt x="1841" y="595"/>
                  </a:cubicBezTo>
                  <a:cubicBezTo>
                    <a:pt x="2608" y="1029"/>
                    <a:pt x="3042" y="2296"/>
                    <a:pt x="3042" y="3931"/>
                  </a:cubicBezTo>
                  <a:cubicBezTo>
                    <a:pt x="3042" y="5465"/>
                    <a:pt x="2675" y="7000"/>
                    <a:pt x="2008" y="8401"/>
                  </a:cubicBezTo>
                  <a:cubicBezTo>
                    <a:pt x="1941" y="8501"/>
                    <a:pt x="1974" y="8634"/>
                    <a:pt x="2074" y="8701"/>
                  </a:cubicBezTo>
                  <a:lnTo>
                    <a:pt x="2174" y="8701"/>
                  </a:lnTo>
                  <a:cubicBezTo>
                    <a:pt x="2275" y="8701"/>
                    <a:pt x="2341" y="8668"/>
                    <a:pt x="2375" y="8601"/>
                  </a:cubicBezTo>
                  <a:cubicBezTo>
                    <a:pt x="3075" y="7133"/>
                    <a:pt x="3475" y="5532"/>
                    <a:pt x="3475" y="3898"/>
                  </a:cubicBezTo>
                  <a:cubicBezTo>
                    <a:pt x="3475" y="2130"/>
                    <a:pt x="2942" y="729"/>
                    <a:pt x="2041" y="228"/>
                  </a:cubicBezTo>
                  <a:cubicBezTo>
                    <a:pt x="1768" y="77"/>
                    <a:pt x="1475" y="1"/>
                    <a:pt x="1182" y="1"/>
                  </a:cubicBezTo>
                  <a:close/>
                </a:path>
              </a:pathLst>
            </a:custGeom>
            <a:solidFill>
              <a:srgbClr val="C8D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1850;p49">
              <a:extLst>
                <a:ext uri="{FF2B5EF4-FFF2-40B4-BE49-F238E27FC236}">
                  <a16:creationId xmlns:a16="http://schemas.microsoft.com/office/drawing/2014/main" id="{5E65E85D-6DE3-CE8E-9D64-55EE99EF3546}"/>
                </a:ext>
              </a:extLst>
            </p:cNvPr>
            <p:cNvSpPr/>
            <p:nvPr/>
          </p:nvSpPr>
          <p:spPr>
            <a:xfrm>
              <a:off x="6398817" y="3040426"/>
              <a:ext cx="155630" cy="275319"/>
            </a:xfrm>
            <a:custGeom>
              <a:avLst/>
              <a:gdLst/>
              <a:ahLst/>
              <a:cxnLst/>
              <a:rect l="l" t="t" r="r" b="b"/>
              <a:pathLst>
                <a:path w="7907" h="13988" extrusionOk="0">
                  <a:moveTo>
                    <a:pt x="5076" y="445"/>
                  </a:moveTo>
                  <a:cubicBezTo>
                    <a:pt x="5357" y="445"/>
                    <a:pt x="5640" y="512"/>
                    <a:pt x="5905" y="644"/>
                  </a:cubicBezTo>
                  <a:cubicBezTo>
                    <a:pt x="6872" y="1211"/>
                    <a:pt x="7439" y="2746"/>
                    <a:pt x="7439" y="4814"/>
                  </a:cubicBezTo>
                  <a:cubicBezTo>
                    <a:pt x="7439" y="8283"/>
                    <a:pt x="5838" y="12052"/>
                    <a:pt x="3837" y="13187"/>
                  </a:cubicBezTo>
                  <a:cubicBezTo>
                    <a:pt x="3538" y="13411"/>
                    <a:pt x="3176" y="13520"/>
                    <a:pt x="2817" y="13520"/>
                  </a:cubicBezTo>
                  <a:cubicBezTo>
                    <a:pt x="2534" y="13520"/>
                    <a:pt x="2252" y="13452"/>
                    <a:pt x="2002" y="13320"/>
                  </a:cubicBezTo>
                  <a:cubicBezTo>
                    <a:pt x="1035" y="12786"/>
                    <a:pt x="467" y="11218"/>
                    <a:pt x="467" y="9150"/>
                  </a:cubicBezTo>
                  <a:cubicBezTo>
                    <a:pt x="467" y="5681"/>
                    <a:pt x="2069" y="1912"/>
                    <a:pt x="4070" y="778"/>
                  </a:cubicBezTo>
                  <a:cubicBezTo>
                    <a:pt x="4369" y="554"/>
                    <a:pt x="4720" y="445"/>
                    <a:pt x="5076" y="445"/>
                  </a:cubicBezTo>
                  <a:close/>
                  <a:moveTo>
                    <a:pt x="5055" y="0"/>
                  </a:moveTo>
                  <a:cubicBezTo>
                    <a:pt x="4623" y="0"/>
                    <a:pt x="4196" y="126"/>
                    <a:pt x="3837" y="377"/>
                  </a:cubicBezTo>
                  <a:cubicBezTo>
                    <a:pt x="1702" y="1612"/>
                    <a:pt x="0" y="5514"/>
                    <a:pt x="0" y="9150"/>
                  </a:cubicBezTo>
                  <a:cubicBezTo>
                    <a:pt x="0" y="11385"/>
                    <a:pt x="668" y="13087"/>
                    <a:pt x="1768" y="13720"/>
                  </a:cubicBezTo>
                  <a:cubicBezTo>
                    <a:pt x="2069" y="13887"/>
                    <a:pt x="2402" y="13987"/>
                    <a:pt x="2769" y="13987"/>
                  </a:cubicBezTo>
                  <a:cubicBezTo>
                    <a:pt x="3236" y="13987"/>
                    <a:pt x="3670" y="13854"/>
                    <a:pt x="4070" y="13620"/>
                  </a:cubicBezTo>
                  <a:cubicBezTo>
                    <a:pt x="6172" y="12419"/>
                    <a:pt x="7906" y="8483"/>
                    <a:pt x="7906" y="4847"/>
                  </a:cubicBezTo>
                  <a:cubicBezTo>
                    <a:pt x="7906" y="2612"/>
                    <a:pt x="7239" y="911"/>
                    <a:pt x="6138" y="277"/>
                  </a:cubicBezTo>
                  <a:cubicBezTo>
                    <a:pt x="5799" y="93"/>
                    <a:pt x="5425" y="0"/>
                    <a:pt x="50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1851;p49">
              <a:extLst>
                <a:ext uri="{FF2B5EF4-FFF2-40B4-BE49-F238E27FC236}">
                  <a16:creationId xmlns:a16="http://schemas.microsoft.com/office/drawing/2014/main" id="{1725773A-8353-E2E7-BAB6-510457E7C510}"/>
                </a:ext>
              </a:extLst>
            </p:cNvPr>
            <p:cNvSpPr/>
            <p:nvPr/>
          </p:nvSpPr>
          <p:spPr>
            <a:xfrm>
              <a:off x="6373210" y="3061801"/>
              <a:ext cx="38342" cy="79301"/>
            </a:xfrm>
            <a:custGeom>
              <a:avLst/>
              <a:gdLst/>
              <a:ahLst/>
              <a:cxnLst/>
              <a:rect l="l" t="t" r="r" b="b"/>
              <a:pathLst>
                <a:path w="1948" h="4029" extrusionOk="0">
                  <a:moveTo>
                    <a:pt x="1631" y="1"/>
                  </a:moveTo>
                  <a:cubicBezTo>
                    <a:pt x="1555" y="1"/>
                    <a:pt x="1479" y="38"/>
                    <a:pt x="1435" y="125"/>
                  </a:cubicBezTo>
                  <a:cubicBezTo>
                    <a:pt x="834" y="1293"/>
                    <a:pt x="367" y="2494"/>
                    <a:pt x="34" y="3761"/>
                  </a:cubicBezTo>
                  <a:cubicBezTo>
                    <a:pt x="1" y="3861"/>
                    <a:pt x="67" y="3995"/>
                    <a:pt x="201" y="4028"/>
                  </a:cubicBezTo>
                  <a:lnTo>
                    <a:pt x="234" y="4028"/>
                  </a:lnTo>
                  <a:cubicBezTo>
                    <a:pt x="367" y="4028"/>
                    <a:pt x="434" y="3961"/>
                    <a:pt x="468" y="3861"/>
                  </a:cubicBezTo>
                  <a:cubicBezTo>
                    <a:pt x="801" y="2660"/>
                    <a:pt x="1268" y="1460"/>
                    <a:pt x="1835" y="359"/>
                  </a:cubicBezTo>
                  <a:cubicBezTo>
                    <a:pt x="1947" y="157"/>
                    <a:pt x="1788" y="1"/>
                    <a:pt x="16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1852;p49">
              <a:extLst>
                <a:ext uri="{FF2B5EF4-FFF2-40B4-BE49-F238E27FC236}">
                  <a16:creationId xmlns:a16="http://schemas.microsoft.com/office/drawing/2014/main" id="{D3CDB950-21F6-4993-46D2-1DB3CC5D1C16}"/>
                </a:ext>
              </a:extLst>
            </p:cNvPr>
            <p:cNvSpPr/>
            <p:nvPr/>
          </p:nvSpPr>
          <p:spPr>
            <a:xfrm>
              <a:off x="6360082" y="3181234"/>
              <a:ext cx="12853" cy="59658"/>
            </a:xfrm>
            <a:custGeom>
              <a:avLst/>
              <a:gdLst/>
              <a:ahLst/>
              <a:cxnLst/>
              <a:rect l="l" t="t" r="r" b="b"/>
              <a:pathLst>
                <a:path w="653" h="3031" extrusionOk="0">
                  <a:moveTo>
                    <a:pt x="387" y="1"/>
                  </a:moveTo>
                  <a:cubicBezTo>
                    <a:pt x="283" y="1"/>
                    <a:pt x="182" y="61"/>
                    <a:pt x="167" y="195"/>
                  </a:cubicBezTo>
                  <a:cubicBezTo>
                    <a:pt x="67" y="1062"/>
                    <a:pt x="0" y="1930"/>
                    <a:pt x="0" y="2797"/>
                  </a:cubicBezTo>
                  <a:cubicBezTo>
                    <a:pt x="0" y="2897"/>
                    <a:pt x="100" y="3030"/>
                    <a:pt x="234" y="3030"/>
                  </a:cubicBezTo>
                  <a:cubicBezTo>
                    <a:pt x="367" y="3030"/>
                    <a:pt x="467" y="2897"/>
                    <a:pt x="434" y="2764"/>
                  </a:cubicBezTo>
                  <a:cubicBezTo>
                    <a:pt x="434" y="1930"/>
                    <a:pt x="501" y="1096"/>
                    <a:pt x="634" y="262"/>
                  </a:cubicBezTo>
                  <a:cubicBezTo>
                    <a:pt x="653" y="95"/>
                    <a:pt x="517" y="1"/>
                    <a:pt x="3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1853;p49">
              <a:extLst>
                <a:ext uri="{FF2B5EF4-FFF2-40B4-BE49-F238E27FC236}">
                  <a16:creationId xmlns:a16="http://schemas.microsoft.com/office/drawing/2014/main" id="{07B470D1-9E6E-B7A4-F5D9-074A25F46931}"/>
                </a:ext>
              </a:extLst>
            </p:cNvPr>
            <p:cNvSpPr/>
            <p:nvPr/>
          </p:nvSpPr>
          <p:spPr>
            <a:xfrm>
              <a:off x="6362228" y="3288031"/>
              <a:ext cx="80600" cy="89418"/>
            </a:xfrm>
            <a:custGeom>
              <a:avLst/>
              <a:gdLst/>
              <a:ahLst/>
              <a:cxnLst/>
              <a:rect l="l" t="t" r="r" b="b"/>
              <a:pathLst>
                <a:path w="4095" h="4543" extrusionOk="0">
                  <a:moveTo>
                    <a:pt x="277" y="1"/>
                  </a:moveTo>
                  <a:cubicBezTo>
                    <a:pt x="141" y="1"/>
                    <a:pt x="1" y="115"/>
                    <a:pt x="58" y="306"/>
                  </a:cubicBezTo>
                  <a:cubicBezTo>
                    <a:pt x="525" y="2641"/>
                    <a:pt x="2026" y="4343"/>
                    <a:pt x="3761" y="4543"/>
                  </a:cubicBezTo>
                  <a:cubicBezTo>
                    <a:pt x="4061" y="4543"/>
                    <a:pt x="4094" y="4109"/>
                    <a:pt x="3794" y="4076"/>
                  </a:cubicBezTo>
                  <a:cubicBezTo>
                    <a:pt x="2527" y="3942"/>
                    <a:pt x="1026" y="2675"/>
                    <a:pt x="492" y="206"/>
                  </a:cubicBezTo>
                  <a:cubicBezTo>
                    <a:pt x="478" y="64"/>
                    <a:pt x="378" y="1"/>
                    <a:pt x="2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1854;p49">
              <a:extLst>
                <a:ext uri="{FF2B5EF4-FFF2-40B4-BE49-F238E27FC236}">
                  <a16:creationId xmlns:a16="http://schemas.microsoft.com/office/drawing/2014/main" id="{CE307DD1-3611-BA7B-3E3F-1CFFD3BCE94E}"/>
                </a:ext>
              </a:extLst>
            </p:cNvPr>
            <p:cNvSpPr/>
            <p:nvPr/>
          </p:nvSpPr>
          <p:spPr>
            <a:xfrm>
              <a:off x="6476937" y="3320881"/>
              <a:ext cx="47041" cy="42790"/>
            </a:xfrm>
            <a:custGeom>
              <a:avLst/>
              <a:gdLst/>
              <a:ahLst/>
              <a:cxnLst/>
              <a:rect l="l" t="t" r="r" b="b"/>
              <a:pathLst>
                <a:path w="2390" h="2174" extrusionOk="0">
                  <a:moveTo>
                    <a:pt x="2073" y="0"/>
                  </a:moveTo>
                  <a:cubicBezTo>
                    <a:pt x="2011" y="0"/>
                    <a:pt x="1949" y="31"/>
                    <a:pt x="1902" y="105"/>
                  </a:cubicBezTo>
                  <a:cubicBezTo>
                    <a:pt x="1402" y="739"/>
                    <a:pt x="835" y="1306"/>
                    <a:pt x="168" y="1773"/>
                  </a:cubicBezTo>
                  <a:cubicBezTo>
                    <a:pt x="1" y="1873"/>
                    <a:pt x="68" y="2173"/>
                    <a:pt x="301" y="2173"/>
                  </a:cubicBezTo>
                  <a:cubicBezTo>
                    <a:pt x="335" y="2173"/>
                    <a:pt x="401" y="2173"/>
                    <a:pt x="435" y="2140"/>
                  </a:cubicBezTo>
                  <a:cubicBezTo>
                    <a:pt x="1135" y="1640"/>
                    <a:pt x="1736" y="1039"/>
                    <a:pt x="2269" y="372"/>
                  </a:cubicBezTo>
                  <a:cubicBezTo>
                    <a:pt x="2390" y="204"/>
                    <a:pt x="2232" y="0"/>
                    <a:pt x="20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1855;p49">
              <a:extLst>
                <a:ext uri="{FF2B5EF4-FFF2-40B4-BE49-F238E27FC236}">
                  <a16:creationId xmlns:a16="http://schemas.microsoft.com/office/drawing/2014/main" id="{07466A4A-3203-E870-A636-E97CB89F38C9}"/>
                </a:ext>
              </a:extLst>
            </p:cNvPr>
            <p:cNvSpPr/>
            <p:nvPr/>
          </p:nvSpPr>
          <p:spPr>
            <a:xfrm>
              <a:off x="6471702" y="2978583"/>
              <a:ext cx="116875" cy="307618"/>
            </a:xfrm>
            <a:custGeom>
              <a:avLst/>
              <a:gdLst/>
              <a:ahLst/>
              <a:cxnLst/>
              <a:rect l="l" t="t" r="r" b="b"/>
              <a:pathLst>
                <a:path w="5938" h="15629" extrusionOk="0">
                  <a:moveTo>
                    <a:pt x="1998" y="0"/>
                  </a:moveTo>
                  <a:cubicBezTo>
                    <a:pt x="1401" y="0"/>
                    <a:pt x="772" y="186"/>
                    <a:pt x="134" y="551"/>
                  </a:cubicBezTo>
                  <a:cubicBezTo>
                    <a:pt x="33" y="617"/>
                    <a:pt x="0" y="751"/>
                    <a:pt x="67" y="851"/>
                  </a:cubicBezTo>
                  <a:cubicBezTo>
                    <a:pt x="91" y="923"/>
                    <a:pt x="184" y="978"/>
                    <a:pt x="272" y="978"/>
                  </a:cubicBezTo>
                  <a:cubicBezTo>
                    <a:pt x="306" y="978"/>
                    <a:pt x="339" y="970"/>
                    <a:pt x="367" y="951"/>
                  </a:cubicBezTo>
                  <a:cubicBezTo>
                    <a:pt x="914" y="622"/>
                    <a:pt x="1452" y="464"/>
                    <a:pt x="1963" y="464"/>
                  </a:cubicBezTo>
                  <a:cubicBezTo>
                    <a:pt x="2386" y="464"/>
                    <a:pt x="2791" y="573"/>
                    <a:pt x="3169" y="784"/>
                  </a:cubicBezTo>
                  <a:cubicBezTo>
                    <a:pt x="4603" y="1618"/>
                    <a:pt x="5471" y="3920"/>
                    <a:pt x="5471" y="6989"/>
                  </a:cubicBezTo>
                  <a:cubicBezTo>
                    <a:pt x="5437" y="9857"/>
                    <a:pt x="4770" y="12693"/>
                    <a:pt x="3503" y="15295"/>
                  </a:cubicBezTo>
                  <a:cubicBezTo>
                    <a:pt x="3469" y="15395"/>
                    <a:pt x="3503" y="15528"/>
                    <a:pt x="3603" y="15595"/>
                  </a:cubicBezTo>
                  <a:cubicBezTo>
                    <a:pt x="3636" y="15595"/>
                    <a:pt x="3669" y="15628"/>
                    <a:pt x="3736" y="15628"/>
                  </a:cubicBezTo>
                  <a:cubicBezTo>
                    <a:pt x="3803" y="15595"/>
                    <a:pt x="3870" y="15561"/>
                    <a:pt x="3936" y="15495"/>
                  </a:cubicBezTo>
                  <a:cubicBezTo>
                    <a:pt x="5237" y="12826"/>
                    <a:pt x="5904" y="9924"/>
                    <a:pt x="5938" y="6989"/>
                  </a:cubicBezTo>
                  <a:cubicBezTo>
                    <a:pt x="5938" y="3753"/>
                    <a:pt x="4970" y="1284"/>
                    <a:pt x="3403" y="384"/>
                  </a:cubicBezTo>
                  <a:cubicBezTo>
                    <a:pt x="2965" y="127"/>
                    <a:pt x="2492" y="0"/>
                    <a:pt x="19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1856;p49">
              <a:extLst>
                <a:ext uri="{FF2B5EF4-FFF2-40B4-BE49-F238E27FC236}">
                  <a16:creationId xmlns:a16="http://schemas.microsoft.com/office/drawing/2014/main" id="{EE1710BE-5CB2-80C2-0500-4BD20492C1AF}"/>
                </a:ext>
              </a:extLst>
            </p:cNvPr>
            <p:cNvSpPr/>
            <p:nvPr/>
          </p:nvSpPr>
          <p:spPr>
            <a:xfrm>
              <a:off x="5934625" y="2665553"/>
              <a:ext cx="88670" cy="153838"/>
            </a:xfrm>
            <a:custGeom>
              <a:avLst/>
              <a:gdLst/>
              <a:ahLst/>
              <a:cxnLst/>
              <a:rect l="l" t="t" r="r" b="b"/>
              <a:pathLst>
                <a:path w="4505" h="7816" extrusionOk="0">
                  <a:moveTo>
                    <a:pt x="2903" y="410"/>
                  </a:moveTo>
                  <a:cubicBezTo>
                    <a:pt x="3036" y="410"/>
                    <a:pt x="3170" y="443"/>
                    <a:pt x="3270" y="510"/>
                  </a:cubicBezTo>
                  <a:cubicBezTo>
                    <a:pt x="3770" y="810"/>
                    <a:pt x="4071" y="1644"/>
                    <a:pt x="4071" y="2745"/>
                  </a:cubicBezTo>
                  <a:cubicBezTo>
                    <a:pt x="4071" y="4613"/>
                    <a:pt x="3203" y="6614"/>
                    <a:pt x="2136" y="7248"/>
                  </a:cubicBezTo>
                  <a:cubicBezTo>
                    <a:pt x="1989" y="7340"/>
                    <a:pt x="1822" y="7391"/>
                    <a:pt x="1652" y="7391"/>
                  </a:cubicBezTo>
                  <a:cubicBezTo>
                    <a:pt x="1512" y="7391"/>
                    <a:pt x="1370" y="7357"/>
                    <a:pt x="1235" y="7281"/>
                  </a:cubicBezTo>
                  <a:cubicBezTo>
                    <a:pt x="735" y="7015"/>
                    <a:pt x="435" y="6147"/>
                    <a:pt x="435" y="5080"/>
                  </a:cubicBezTo>
                  <a:cubicBezTo>
                    <a:pt x="435" y="3212"/>
                    <a:pt x="1302" y="1210"/>
                    <a:pt x="2369" y="577"/>
                  </a:cubicBezTo>
                  <a:cubicBezTo>
                    <a:pt x="2503" y="477"/>
                    <a:pt x="2703" y="410"/>
                    <a:pt x="2903" y="410"/>
                  </a:cubicBezTo>
                  <a:close/>
                  <a:moveTo>
                    <a:pt x="2858" y="0"/>
                  </a:moveTo>
                  <a:cubicBezTo>
                    <a:pt x="2603" y="0"/>
                    <a:pt x="2350" y="67"/>
                    <a:pt x="2136" y="210"/>
                  </a:cubicBezTo>
                  <a:cubicBezTo>
                    <a:pt x="935" y="910"/>
                    <a:pt x="1" y="3045"/>
                    <a:pt x="1" y="5080"/>
                  </a:cubicBezTo>
                  <a:cubicBezTo>
                    <a:pt x="1" y="6314"/>
                    <a:pt x="368" y="7281"/>
                    <a:pt x="1035" y="7648"/>
                  </a:cubicBezTo>
                  <a:cubicBezTo>
                    <a:pt x="1202" y="7748"/>
                    <a:pt x="1402" y="7815"/>
                    <a:pt x="1602" y="7815"/>
                  </a:cubicBezTo>
                  <a:cubicBezTo>
                    <a:pt x="1869" y="7815"/>
                    <a:pt x="2136" y="7715"/>
                    <a:pt x="2369" y="7582"/>
                  </a:cubicBezTo>
                  <a:cubicBezTo>
                    <a:pt x="3570" y="6914"/>
                    <a:pt x="4504" y="4780"/>
                    <a:pt x="4504" y="2745"/>
                  </a:cubicBezTo>
                  <a:cubicBezTo>
                    <a:pt x="4504" y="1477"/>
                    <a:pt x="4137" y="510"/>
                    <a:pt x="3503" y="143"/>
                  </a:cubicBezTo>
                  <a:cubicBezTo>
                    <a:pt x="3302" y="50"/>
                    <a:pt x="3079" y="0"/>
                    <a:pt x="28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1857;p49">
              <a:extLst>
                <a:ext uri="{FF2B5EF4-FFF2-40B4-BE49-F238E27FC236}">
                  <a16:creationId xmlns:a16="http://schemas.microsoft.com/office/drawing/2014/main" id="{D7C5F0A1-550E-6A5D-5C9B-4C6745DE52CE}"/>
                </a:ext>
              </a:extLst>
            </p:cNvPr>
            <p:cNvSpPr/>
            <p:nvPr/>
          </p:nvSpPr>
          <p:spPr>
            <a:xfrm>
              <a:off x="5920847" y="2677028"/>
              <a:ext cx="24741" cy="46490"/>
            </a:xfrm>
            <a:custGeom>
              <a:avLst/>
              <a:gdLst/>
              <a:ahLst/>
              <a:cxnLst/>
              <a:rect l="l" t="t" r="r" b="b"/>
              <a:pathLst>
                <a:path w="1257" h="2362" extrusionOk="0">
                  <a:moveTo>
                    <a:pt x="985" y="1"/>
                  </a:moveTo>
                  <a:cubicBezTo>
                    <a:pt x="916" y="1"/>
                    <a:pt x="846" y="38"/>
                    <a:pt x="801" y="127"/>
                  </a:cubicBezTo>
                  <a:cubicBezTo>
                    <a:pt x="467" y="761"/>
                    <a:pt x="201" y="1428"/>
                    <a:pt x="34" y="2095"/>
                  </a:cubicBezTo>
                  <a:cubicBezTo>
                    <a:pt x="0" y="2229"/>
                    <a:pt x="67" y="2329"/>
                    <a:pt x="167" y="2362"/>
                  </a:cubicBezTo>
                  <a:lnTo>
                    <a:pt x="234" y="2362"/>
                  </a:lnTo>
                  <a:cubicBezTo>
                    <a:pt x="301" y="2362"/>
                    <a:pt x="401" y="2295"/>
                    <a:pt x="434" y="2229"/>
                  </a:cubicBezTo>
                  <a:cubicBezTo>
                    <a:pt x="601" y="1561"/>
                    <a:pt x="834" y="928"/>
                    <a:pt x="1168" y="327"/>
                  </a:cubicBezTo>
                  <a:cubicBezTo>
                    <a:pt x="1257" y="149"/>
                    <a:pt x="1123" y="1"/>
                    <a:pt x="9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1858;p49">
              <a:extLst>
                <a:ext uri="{FF2B5EF4-FFF2-40B4-BE49-F238E27FC236}">
                  <a16:creationId xmlns:a16="http://schemas.microsoft.com/office/drawing/2014/main" id="{0ACEBDC5-14E2-E2C6-D6FD-E2D0AA66C1F1}"/>
                </a:ext>
              </a:extLst>
            </p:cNvPr>
            <p:cNvSpPr/>
            <p:nvPr/>
          </p:nvSpPr>
          <p:spPr>
            <a:xfrm>
              <a:off x="5913624" y="2742551"/>
              <a:ext cx="10530" cy="35468"/>
            </a:xfrm>
            <a:custGeom>
              <a:avLst/>
              <a:gdLst/>
              <a:ahLst/>
              <a:cxnLst/>
              <a:rect l="l" t="t" r="r" b="b"/>
              <a:pathLst>
                <a:path w="535" h="1802" extrusionOk="0">
                  <a:moveTo>
                    <a:pt x="334" y="0"/>
                  </a:moveTo>
                  <a:cubicBezTo>
                    <a:pt x="201" y="0"/>
                    <a:pt x="101" y="67"/>
                    <a:pt x="101" y="167"/>
                  </a:cubicBezTo>
                  <a:cubicBezTo>
                    <a:pt x="34" y="634"/>
                    <a:pt x="1" y="1134"/>
                    <a:pt x="1" y="1601"/>
                  </a:cubicBezTo>
                  <a:cubicBezTo>
                    <a:pt x="1" y="1702"/>
                    <a:pt x="67" y="1802"/>
                    <a:pt x="201" y="1802"/>
                  </a:cubicBezTo>
                  <a:cubicBezTo>
                    <a:pt x="301" y="1802"/>
                    <a:pt x="401" y="1702"/>
                    <a:pt x="401" y="1601"/>
                  </a:cubicBezTo>
                  <a:cubicBezTo>
                    <a:pt x="401" y="1134"/>
                    <a:pt x="434" y="701"/>
                    <a:pt x="501" y="234"/>
                  </a:cubicBezTo>
                  <a:cubicBezTo>
                    <a:pt x="534" y="134"/>
                    <a:pt x="434" y="34"/>
                    <a:pt x="3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1859;p49">
              <a:extLst>
                <a:ext uri="{FF2B5EF4-FFF2-40B4-BE49-F238E27FC236}">
                  <a16:creationId xmlns:a16="http://schemas.microsoft.com/office/drawing/2014/main" id="{593622CE-0425-D373-770C-EDDECD3A4F50}"/>
                </a:ext>
              </a:extLst>
            </p:cNvPr>
            <p:cNvSpPr/>
            <p:nvPr/>
          </p:nvSpPr>
          <p:spPr>
            <a:xfrm>
              <a:off x="5914844" y="2800968"/>
              <a:ext cx="48045" cy="51903"/>
            </a:xfrm>
            <a:custGeom>
              <a:avLst/>
              <a:gdLst/>
              <a:ahLst/>
              <a:cxnLst/>
              <a:rect l="l" t="t" r="r" b="b"/>
              <a:pathLst>
                <a:path w="2441" h="2637" extrusionOk="0">
                  <a:moveTo>
                    <a:pt x="247" y="1"/>
                  </a:moveTo>
                  <a:cubicBezTo>
                    <a:pt x="126" y="1"/>
                    <a:pt x="0" y="96"/>
                    <a:pt x="39" y="268"/>
                  </a:cubicBezTo>
                  <a:cubicBezTo>
                    <a:pt x="305" y="1569"/>
                    <a:pt x="1139" y="2536"/>
                    <a:pt x="2107" y="2636"/>
                  </a:cubicBezTo>
                  <a:lnTo>
                    <a:pt x="2140" y="2636"/>
                  </a:lnTo>
                  <a:cubicBezTo>
                    <a:pt x="2440" y="2636"/>
                    <a:pt x="2440" y="2236"/>
                    <a:pt x="2173" y="2236"/>
                  </a:cubicBezTo>
                  <a:cubicBezTo>
                    <a:pt x="1506" y="2136"/>
                    <a:pt x="706" y="1469"/>
                    <a:pt x="439" y="168"/>
                  </a:cubicBezTo>
                  <a:cubicBezTo>
                    <a:pt x="425" y="54"/>
                    <a:pt x="337" y="1"/>
                    <a:pt x="2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1860;p49">
              <a:extLst>
                <a:ext uri="{FF2B5EF4-FFF2-40B4-BE49-F238E27FC236}">
                  <a16:creationId xmlns:a16="http://schemas.microsoft.com/office/drawing/2014/main" id="{BCAEC015-E5E2-3FF9-8514-34DA2938E149}"/>
                </a:ext>
              </a:extLst>
            </p:cNvPr>
            <p:cNvSpPr/>
            <p:nvPr/>
          </p:nvSpPr>
          <p:spPr>
            <a:xfrm>
              <a:off x="5977966" y="2818249"/>
              <a:ext cx="29799" cy="26749"/>
            </a:xfrm>
            <a:custGeom>
              <a:avLst/>
              <a:gdLst/>
              <a:ahLst/>
              <a:cxnLst/>
              <a:rect l="l" t="t" r="r" b="b"/>
              <a:pathLst>
                <a:path w="1514" h="1359" extrusionOk="0">
                  <a:moveTo>
                    <a:pt x="1200" y="0"/>
                  </a:moveTo>
                  <a:cubicBezTo>
                    <a:pt x="1141" y="0"/>
                    <a:pt x="1080" y="27"/>
                    <a:pt x="1035" y="90"/>
                  </a:cubicBezTo>
                  <a:cubicBezTo>
                    <a:pt x="768" y="424"/>
                    <a:pt x="468" y="758"/>
                    <a:pt x="101" y="991"/>
                  </a:cubicBezTo>
                  <a:cubicBezTo>
                    <a:pt x="1" y="1058"/>
                    <a:pt x="1" y="1191"/>
                    <a:pt x="67" y="1291"/>
                  </a:cubicBezTo>
                  <a:cubicBezTo>
                    <a:pt x="101" y="1325"/>
                    <a:pt x="167" y="1358"/>
                    <a:pt x="234" y="1358"/>
                  </a:cubicBezTo>
                  <a:cubicBezTo>
                    <a:pt x="267" y="1358"/>
                    <a:pt x="301" y="1358"/>
                    <a:pt x="334" y="1325"/>
                  </a:cubicBezTo>
                  <a:cubicBezTo>
                    <a:pt x="734" y="1058"/>
                    <a:pt x="1068" y="724"/>
                    <a:pt x="1368" y="357"/>
                  </a:cubicBezTo>
                  <a:cubicBezTo>
                    <a:pt x="1514" y="188"/>
                    <a:pt x="1360" y="0"/>
                    <a:pt x="12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1861;p49">
              <a:extLst>
                <a:ext uri="{FF2B5EF4-FFF2-40B4-BE49-F238E27FC236}">
                  <a16:creationId xmlns:a16="http://schemas.microsoft.com/office/drawing/2014/main" id="{0EF750D6-0BF7-3F66-081B-77DF6E4F46DE}"/>
                </a:ext>
              </a:extLst>
            </p:cNvPr>
            <p:cNvSpPr/>
            <p:nvPr/>
          </p:nvSpPr>
          <p:spPr>
            <a:xfrm>
              <a:off x="5973262" y="2631640"/>
              <a:ext cx="68416" cy="171336"/>
            </a:xfrm>
            <a:custGeom>
              <a:avLst/>
              <a:gdLst/>
              <a:ahLst/>
              <a:cxnLst/>
              <a:rect l="l" t="t" r="r" b="b"/>
              <a:pathLst>
                <a:path w="3476" h="8705" extrusionOk="0">
                  <a:moveTo>
                    <a:pt x="1176" y="1"/>
                  </a:moveTo>
                  <a:cubicBezTo>
                    <a:pt x="828" y="1"/>
                    <a:pt x="477" y="102"/>
                    <a:pt x="173" y="298"/>
                  </a:cubicBezTo>
                  <a:cubicBezTo>
                    <a:pt x="0" y="442"/>
                    <a:pt x="125" y="685"/>
                    <a:pt x="313" y="685"/>
                  </a:cubicBezTo>
                  <a:cubicBezTo>
                    <a:pt x="343" y="685"/>
                    <a:pt x="374" y="679"/>
                    <a:pt x="406" y="665"/>
                  </a:cubicBezTo>
                  <a:cubicBezTo>
                    <a:pt x="631" y="496"/>
                    <a:pt x="909" y="412"/>
                    <a:pt x="1193" y="412"/>
                  </a:cubicBezTo>
                  <a:cubicBezTo>
                    <a:pt x="1413" y="412"/>
                    <a:pt x="1636" y="463"/>
                    <a:pt x="1841" y="565"/>
                  </a:cubicBezTo>
                  <a:cubicBezTo>
                    <a:pt x="2608" y="1032"/>
                    <a:pt x="3075" y="2266"/>
                    <a:pt x="3075" y="3901"/>
                  </a:cubicBezTo>
                  <a:cubicBezTo>
                    <a:pt x="3042" y="5469"/>
                    <a:pt x="2675" y="7003"/>
                    <a:pt x="2007" y="8404"/>
                  </a:cubicBezTo>
                  <a:cubicBezTo>
                    <a:pt x="1941" y="8504"/>
                    <a:pt x="1974" y="8637"/>
                    <a:pt x="2108" y="8671"/>
                  </a:cubicBezTo>
                  <a:cubicBezTo>
                    <a:pt x="2108" y="8704"/>
                    <a:pt x="2141" y="8704"/>
                    <a:pt x="2174" y="8704"/>
                  </a:cubicBezTo>
                  <a:cubicBezTo>
                    <a:pt x="2241" y="8704"/>
                    <a:pt x="2308" y="8637"/>
                    <a:pt x="2374" y="8571"/>
                  </a:cubicBezTo>
                  <a:cubicBezTo>
                    <a:pt x="3075" y="7136"/>
                    <a:pt x="3475" y="5535"/>
                    <a:pt x="3475" y="3901"/>
                  </a:cubicBezTo>
                  <a:cubicBezTo>
                    <a:pt x="3475" y="2099"/>
                    <a:pt x="2941" y="732"/>
                    <a:pt x="2041" y="231"/>
                  </a:cubicBezTo>
                  <a:cubicBezTo>
                    <a:pt x="1777" y="77"/>
                    <a:pt x="1478" y="1"/>
                    <a:pt x="11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1862;p49">
              <a:extLst>
                <a:ext uri="{FF2B5EF4-FFF2-40B4-BE49-F238E27FC236}">
                  <a16:creationId xmlns:a16="http://schemas.microsoft.com/office/drawing/2014/main" id="{4FE06E39-FCFE-C9F6-0670-1E1E11FC1779}"/>
                </a:ext>
              </a:extLst>
            </p:cNvPr>
            <p:cNvSpPr/>
            <p:nvPr/>
          </p:nvSpPr>
          <p:spPr>
            <a:xfrm>
              <a:off x="6260292" y="2461760"/>
              <a:ext cx="88650" cy="154094"/>
            </a:xfrm>
            <a:custGeom>
              <a:avLst/>
              <a:gdLst/>
              <a:ahLst/>
              <a:cxnLst/>
              <a:rect l="l" t="t" r="r" b="b"/>
              <a:pathLst>
                <a:path w="4504" h="7829" extrusionOk="0">
                  <a:moveTo>
                    <a:pt x="2902" y="423"/>
                  </a:moveTo>
                  <a:cubicBezTo>
                    <a:pt x="3036" y="423"/>
                    <a:pt x="3169" y="456"/>
                    <a:pt x="3269" y="523"/>
                  </a:cubicBezTo>
                  <a:cubicBezTo>
                    <a:pt x="3769" y="823"/>
                    <a:pt x="4070" y="1657"/>
                    <a:pt x="4070" y="2725"/>
                  </a:cubicBezTo>
                  <a:cubicBezTo>
                    <a:pt x="4070" y="4593"/>
                    <a:pt x="3202" y="6627"/>
                    <a:pt x="2168" y="7228"/>
                  </a:cubicBezTo>
                  <a:cubicBezTo>
                    <a:pt x="1998" y="7342"/>
                    <a:pt x="1817" y="7401"/>
                    <a:pt x="1637" y="7401"/>
                  </a:cubicBezTo>
                  <a:cubicBezTo>
                    <a:pt x="1500" y="7401"/>
                    <a:pt x="1364" y="7367"/>
                    <a:pt x="1234" y="7295"/>
                  </a:cubicBezTo>
                  <a:cubicBezTo>
                    <a:pt x="734" y="7028"/>
                    <a:pt x="434" y="6160"/>
                    <a:pt x="434" y="5093"/>
                  </a:cubicBezTo>
                  <a:cubicBezTo>
                    <a:pt x="434" y="3225"/>
                    <a:pt x="1301" y="1190"/>
                    <a:pt x="2368" y="590"/>
                  </a:cubicBezTo>
                  <a:cubicBezTo>
                    <a:pt x="2535" y="490"/>
                    <a:pt x="2702" y="423"/>
                    <a:pt x="2902" y="423"/>
                  </a:cubicBezTo>
                  <a:close/>
                  <a:moveTo>
                    <a:pt x="2892" y="0"/>
                  </a:moveTo>
                  <a:cubicBezTo>
                    <a:pt x="2639" y="0"/>
                    <a:pt x="2388" y="76"/>
                    <a:pt x="2168" y="223"/>
                  </a:cubicBezTo>
                  <a:cubicBezTo>
                    <a:pt x="967" y="923"/>
                    <a:pt x="0" y="3058"/>
                    <a:pt x="0" y="5093"/>
                  </a:cubicBezTo>
                  <a:cubicBezTo>
                    <a:pt x="0" y="6327"/>
                    <a:pt x="400" y="7295"/>
                    <a:pt x="1034" y="7662"/>
                  </a:cubicBezTo>
                  <a:cubicBezTo>
                    <a:pt x="1201" y="7762"/>
                    <a:pt x="1401" y="7828"/>
                    <a:pt x="1601" y="7828"/>
                  </a:cubicBezTo>
                  <a:cubicBezTo>
                    <a:pt x="1868" y="7795"/>
                    <a:pt x="2135" y="7728"/>
                    <a:pt x="2368" y="7595"/>
                  </a:cubicBezTo>
                  <a:cubicBezTo>
                    <a:pt x="3569" y="6894"/>
                    <a:pt x="4503" y="4759"/>
                    <a:pt x="4503" y="2725"/>
                  </a:cubicBezTo>
                  <a:cubicBezTo>
                    <a:pt x="4503" y="1490"/>
                    <a:pt x="4136" y="523"/>
                    <a:pt x="3503" y="156"/>
                  </a:cubicBezTo>
                  <a:cubicBezTo>
                    <a:pt x="3307" y="51"/>
                    <a:pt x="3099" y="0"/>
                    <a:pt x="28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1863;p49">
              <a:extLst>
                <a:ext uri="{FF2B5EF4-FFF2-40B4-BE49-F238E27FC236}">
                  <a16:creationId xmlns:a16="http://schemas.microsoft.com/office/drawing/2014/main" id="{33693C5A-C5D5-FA99-3CCE-64CD927FD3B5}"/>
                </a:ext>
              </a:extLst>
            </p:cNvPr>
            <p:cNvSpPr/>
            <p:nvPr/>
          </p:nvSpPr>
          <p:spPr>
            <a:xfrm>
              <a:off x="6246494" y="2473510"/>
              <a:ext cx="24761" cy="46490"/>
            </a:xfrm>
            <a:custGeom>
              <a:avLst/>
              <a:gdLst/>
              <a:ahLst/>
              <a:cxnLst/>
              <a:rect l="l" t="t" r="r" b="b"/>
              <a:pathLst>
                <a:path w="1258" h="2362" extrusionOk="0">
                  <a:moveTo>
                    <a:pt x="985" y="0"/>
                  </a:moveTo>
                  <a:cubicBezTo>
                    <a:pt x="916" y="0"/>
                    <a:pt x="846" y="37"/>
                    <a:pt x="801" y="126"/>
                  </a:cubicBezTo>
                  <a:cubicBezTo>
                    <a:pt x="468" y="760"/>
                    <a:pt x="201" y="1427"/>
                    <a:pt x="34" y="2128"/>
                  </a:cubicBezTo>
                  <a:cubicBezTo>
                    <a:pt x="1" y="2228"/>
                    <a:pt x="67" y="2328"/>
                    <a:pt x="167" y="2361"/>
                  </a:cubicBezTo>
                  <a:lnTo>
                    <a:pt x="234" y="2361"/>
                  </a:lnTo>
                  <a:cubicBezTo>
                    <a:pt x="301" y="2361"/>
                    <a:pt x="401" y="2294"/>
                    <a:pt x="434" y="2228"/>
                  </a:cubicBezTo>
                  <a:cubicBezTo>
                    <a:pt x="601" y="1561"/>
                    <a:pt x="868" y="927"/>
                    <a:pt x="1168" y="326"/>
                  </a:cubicBezTo>
                  <a:cubicBezTo>
                    <a:pt x="1257" y="149"/>
                    <a:pt x="1124" y="0"/>
                    <a:pt x="9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1864;p49">
              <a:extLst>
                <a:ext uri="{FF2B5EF4-FFF2-40B4-BE49-F238E27FC236}">
                  <a16:creationId xmlns:a16="http://schemas.microsoft.com/office/drawing/2014/main" id="{152F701A-771F-A195-CB05-F036B979441A}"/>
                </a:ext>
              </a:extLst>
            </p:cNvPr>
            <p:cNvSpPr/>
            <p:nvPr/>
          </p:nvSpPr>
          <p:spPr>
            <a:xfrm>
              <a:off x="6239271" y="2538896"/>
              <a:ext cx="10530" cy="35586"/>
            </a:xfrm>
            <a:custGeom>
              <a:avLst/>
              <a:gdLst/>
              <a:ahLst/>
              <a:cxnLst/>
              <a:rect l="l" t="t" r="r" b="b"/>
              <a:pathLst>
                <a:path w="535" h="1808" extrusionOk="0">
                  <a:moveTo>
                    <a:pt x="293" y="0"/>
                  </a:moveTo>
                  <a:cubicBezTo>
                    <a:pt x="201" y="0"/>
                    <a:pt x="101" y="87"/>
                    <a:pt x="101" y="173"/>
                  </a:cubicBezTo>
                  <a:cubicBezTo>
                    <a:pt x="34" y="640"/>
                    <a:pt x="1" y="1107"/>
                    <a:pt x="1" y="1608"/>
                  </a:cubicBezTo>
                  <a:cubicBezTo>
                    <a:pt x="1" y="1708"/>
                    <a:pt x="101" y="1808"/>
                    <a:pt x="201" y="1808"/>
                  </a:cubicBezTo>
                  <a:cubicBezTo>
                    <a:pt x="301" y="1808"/>
                    <a:pt x="401" y="1708"/>
                    <a:pt x="401" y="1608"/>
                  </a:cubicBezTo>
                  <a:cubicBezTo>
                    <a:pt x="401" y="1141"/>
                    <a:pt x="434" y="674"/>
                    <a:pt x="501" y="240"/>
                  </a:cubicBezTo>
                  <a:cubicBezTo>
                    <a:pt x="534" y="107"/>
                    <a:pt x="434" y="7"/>
                    <a:pt x="334" y="7"/>
                  </a:cubicBezTo>
                  <a:cubicBezTo>
                    <a:pt x="321" y="2"/>
                    <a:pt x="307" y="0"/>
                    <a:pt x="2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1865;p49">
              <a:extLst>
                <a:ext uri="{FF2B5EF4-FFF2-40B4-BE49-F238E27FC236}">
                  <a16:creationId xmlns:a16="http://schemas.microsoft.com/office/drawing/2014/main" id="{6E6735C1-8578-DDE2-4C6C-CBC40A635142}"/>
                </a:ext>
              </a:extLst>
            </p:cNvPr>
            <p:cNvSpPr/>
            <p:nvPr/>
          </p:nvSpPr>
          <p:spPr>
            <a:xfrm>
              <a:off x="6240590" y="2597313"/>
              <a:ext cx="47947" cy="52021"/>
            </a:xfrm>
            <a:custGeom>
              <a:avLst/>
              <a:gdLst/>
              <a:ahLst/>
              <a:cxnLst/>
              <a:rect l="l" t="t" r="r" b="b"/>
              <a:pathLst>
                <a:path w="2436" h="2643" extrusionOk="0">
                  <a:moveTo>
                    <a:pt x="242" y="1"/>
                  </a:moveTo>
                  <a:cubicBezTo>
                    <a:pt x="228" y="1"/>
                    <a:pt x="214" y="3"/>
                    <a:pt x="201" y="7"/>
                  </a:cubicBezTo>
                  <a:cubicBezTo>
                    <a:pt x="67" y="41"/>
                    <a:pt x="0" y="141"/>
                    <a:pt x="34" y="241"/>
                  </a:cubicBezTo>
                  <a:cubicBezTo>
                    <a:pt x="301" y="1575"/>
                    <a:pt x="1135" y="2509"/>
                    <a:pt x="2135" y="2643"/>
                  </a:cubicBezTo>
                  <a:cubicBezTo>
                    <a:pt x="2435" y="2643"/>
                    <a:pt x="2435" y="2242"/>
                    <a:pt x="2169" y="2209"/>
                  </a:cubicBezTo>
                  <a:cubicBezTo>
                    <a:pt x="1501" y="2142"/>
                    <a:pt x="701" y="1475"/>
                    <a:pt x="434" y="174"/>
                  </a:cubicBezTo>
                  <a:cubicBezTo>
                    <a:pt x="434" y="87"/>
                    <a:pt x="334" y="1"/>
                    <a:pt x="2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1866;p49">
              <a:extLst>
                <a:ext uri="{FF2B5EF4-FFF2-40B4-BE49-F238E27FC236}">
                  <a16:creationId xmlns:a16="http://schemas.microsoft.com/office/drawing/2014/main" id="{C253DD8C-7694-CD82-424A-340562C024B2}"/>
                </a:ext>
              </a:extLst>
            </p:cNvPr>
            <p:cNvSpPr/>
            <p:nvPr/>
          </p:nvSpPr>
          <p:spPr>
            <a:xfrm>
              <a:off x="6302964" y="2614988"/>
              <a:ext cx="29504" cy="26473"/>
            </a:xfrm>
            <a:custGeom>
              <a:avLst/>
              <a:gdLst/>
              <a:ahLst/>
              <a:cxnLst/>
              <a:rect l="l" t="t" r="r" b="b"/>
              <a:pathLst>
                <a:path w="1499" h="1345" extrusionOk="0">
                  <a:moveTo>
                    <a:pt x="1221" y="0"/>
                  </a:moveTo>
                  <a:cubicBezTo>
                    <a:pt x="1168" y="0"/>
                    <a:pt x="1113" y="23"/>
                    <a:pt x="1068" y="77"/>
                  </a:cubicBezTo>
                  <a:cubicBezTo>
                    <a:pt x="801" y="410"/>
                    <a:pt x="501" y="711"/>
                    <a:pt x="167" y="977"/>
                  </a:cubicBezTo>
                  <a:cubicBezTo>
                    <a:pt x="0" y="1077"/>
                    <a:pt x="67" y="1344"/>
                    <a:pt x="267" y="1344"/>
                  </a:cubicBezTo>
                  <a:cubicBezTo>
                    <a:pt x="301" y="1344"/>
                    <a:pt x="334" y="1344"/>
                    <a:pt x="367" y="1311"/>
                  </a:cubicBezTo>
                  <a:cubicBezTo>
                    <a:pt x="768" y="1044"/>
                    <a:pt x="1101" y="711"/>
                    <a:pt x="1401" y="310"/>
                  </a:cubicBezTo>
                  <a:cubicBezTo>
                    <a:pt x="1499" y="164"/>
                    <a:pt x="1365" y="0"/>
                    <a:pt x="12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1867;p49">
              <a:extLst>
                <a:ext uri="{FF2B5EF4-FFF2-40B4-BE49-F238E27FC236}">
                  <a16:creationId xmlns:a16="http://schemas.microsoft.com/office/drawing/2014/main" id="{BC5568AF-0A7D-7637-0413-B466AAF289E3}"/>
                </a:ext>
              </a:extLst>
            </p:cNvPr>
            <p:cNvSpPr/>
            <p:nvPr/>
          </p:nvSpPr>
          <p:spPr>
            <a:xfrm>
              <a:off x="6300326" y="2428182"/>
              <a:ext cx="66999" cy="171257"/>
            </a:xfrm>
            <a:custGeom>
              <a:avLst/>
              <a:gdLst/>
              <a:ahLst/>
              <a:cxnLst/>
              <a:rect l="l" t="t" r="r" b="b"/>
              <a:pathLst>
                <a:path w="3404" h="8701" extrusionOk="0">
                  <a:moveTo>
                    <a:pt x="1127" y="0"/>
                  </a:moveTo>
                  <a:cubicBezTo>
                    <a:pt x="776" y="0"/>
                    <a:pt x="425" y="109"/>
                    <a:pt x="134" y="328"/>
                  </a:cubicBezTo>
                  <a:cubicBezTo>
                    <a:pt x="34" y="361"/>
                    <a:pt x="1" y="495"/>
                    <a:pt x="34" y="595"/>
                  </a:cubicBezTo>
                  <a:cubicBezTo>
                    <a:pt x="77" y="659"/>
                    <a:pt x="148" y="696"/>
                    <a:pt x="220" y="696"/>
                  </a:cubicBezTo>
                  <a:cubicBezTo>
                    <a:pt x="259" y="696"/>
                    <a:pt x="299" y="685"/>
                    <a:pt x="334" y="661"/>
                  </a:cubicBezTo>
                  <a:cubicBezTo>
                    <a:pt x="570" y="498"/>
                    <a:pt x="836" y="414"/>
                    <a:pt x="1104" y="414"/>
                  </a:cubicBezTo>
                  <a:cubicBezTo>
                    <a:pt x="1329" y="414"/>
                    <a:pt x="1556" y="473"/>
                    <a:pt x="1769" y="595"/>
                  </a:cubicBezTo>
                  <a:cubicBezTo>
                    <a:pt x="2536" y="1028"/>
                    <a:pt x="3003" y="2262"/>
                    <a:pt x="3003" y="3930"/>
                  </a:cubicBezTo>
                  <a:cubicBezTo>
                    <a:pt x="2970" y="5465"/>
                    <a:pt x="2603" y="6999"/>
                    <a:pt x="1936" y="8400"/>
                  </a:cubicBezTo>
                  <a:cubicBezTo>
                    <a:pt x="1869" y="8500"/>
                    <a:pt x="1936" y="8634"/>
                    <a:pt x="2036" y="8700"/>
                  </a:cubicBezTo>
                  <a:lnTo>
                    <a:pt x="2102" y="8700"/>
                  </a:lnTo>
                  <a:cubicBezTo>
                    <a:pt x="2202" y="8700"/>
                    <a:pt x="2269" y="8634"/>
                    <a:pt x="2303" y="8567"/>
                  </a:cubicBezTo>
                  <a:cubicBezTo>
                    <a:pt x="3003" y="7133"/>
                    <a:pt x="3403" y="5531"/>
                    <a:pt x="3403" y="3897"/>
                  </a:cubicBezTo>
                  <a:cubicBezTo>
                    <a:pt x="3403" y="2129"/>
                    <a:pt x="2870" y="728"/>
                    <a:pt x="1969" y="228"/>
                  </a:cubicBezTo>
                  <a:cubicBezTo>
                    <a:pt x="1711" y="76"/>
                    <a:pt x="1419" y="0"/>
                    <a:pt x="11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1868;p49">
              <a:extLst>
                <a:ext uri="{FF2B5EF4-FFF2-40B4-BE49-F238E27FC236}">
                  <a16:creationId xmlns:a16="http://schemas.microsoft.com/office/drawing/2014/main" id="{0CEBC50C-3ABD-43AA-5566-EF2586D0383D}"/>
                </a:ext>
              </a:extLst>
            </p:cNvPr>
            <p:cNvSpPr/>
            <p:nvPr/>
          </p:nvSpPr>
          <p:spPr>
            <a:xfrm>
              <a:off x="6207110" y="1783540"/>
              <a:ext cx="88650" cy="153425"/>
            </a:xfrm>
            <a:custGeom>
              <a:avLst/>
              <a:gdLst/>
              <a:ahLst/>
              <a:cxnLst/>
              <a:rect l="l" t="t" r="r" b="b"/>
              <a:pathLst>
                <a:path w="4504" h="7795" extrusionOk="0">
                  <a:moveTo>
                    <a:pt x="2902" y="423"/>
                  </a:moveTo>
                  <a:cubicBezTo>
                    <a:pt x="3036" y="423"/>
                    <a:pt x="3169" y="456"/>
                    <a:pt x="3269" y="523"/>
                  </a:cubicBezTo>
                  <a:cubicBezTo>
                    <a:pt x="3770" y="790"/>
                    <a:pt x="4070" y="1657"/>
                    <a:pt x="4070" y="2725"/>
                  </a:cubicBezTo>
                  <a:cubicBezTo>
                    <a:pt x="4070" y="4593"/>
                    <a:pt x="3202" y="6627"/>
                    <a:pt x="2135" y="7228"/>
                  </a:cubicBezTo>
                  <a:cubicBezTo>
                    <a:pt x="1984" y="7342"/>
                    <a:pt x="1800" y="7401"/>
                    <a:pt x="1620" y="7401"/>
                  </a:cubicBezTo>
                  <a:cubicBezTo>
                    <a:pt x="1484" y="7401"/>
                    <a:pt x="1350" y="7367"/>
                    <a:pt x="1234" y="7295"/>
                  </a:cubicBezTo>
                  <a:cubicBezTo>
                    <a:pt x="734" y="6994"/>
                    <a:pt x="434" y="6160"/>
                    <a:pt x="434" y="5060"/>
                  </a:cubicBezTo>
                  <a:cubicBezTo>
                    <a:pt x="434" y="3225"/>
                    <a:pt x="1301" y="1190"/>
                    <a:pt x="2369" y="590"/>
                  </a:cubicBezTo>
                  <a:cubicBezTo>
                    <a:pt x="2502" y="490"/>
                    <a:pt x="2702" y="423"/>
                    <a:pt x="2902" y="423"/>
                  </a:cubicBezTo>
                  <a:close/>
                  <a:moveTo>
                    <a:pt x="2878" y="0"/>
                  </a:moveTo>
                  <a:cubicBezTo>
                    <a:pt x="2616" y="0"/>
                    <a:pt x="2355" y="76"/>
                    <a:pt x="2135" y="223"/>
                  </a:cubicBezTo>
                  <a:cubicBezTo>
                    <a:pt x="934" y="890"/>
                    <a:pt x="0" y="3058"/>
                    <a:pt x="0" y="5060"/>
                  </a:cubicBezTo>
                  <a:cubicBezTo>
                    <a:pt x="0" y="6327"/>
                    <a:pt x="400" y="7295"/>
                    <a:pt x="1001" y="7662"/>
                  </a:cubicBezTo>
                  <a:cubicBezTo>
                    <a:pt x="1201" y="7762"/>
                    <a:pt x="1401" y="7795"/>
                    <a:pt x="1601" y="7795"/>
                  </a:cubicBezTo>
                  <a:cubicBezTo>
                    <a:pt x="1868" y="7795"/>
                    <a:pt x="2135" y="7728"/>
                    <a:pt x="2369" y="7595"/>
                  </a:cubicBezTo>
                  <a:cubicBezTo>
                    <a:pt x="3569" y="6894"/>
                    <a:pt x="4503" y="4759"/>
                    <a:pt x="4503" y="2725"/>
                  </a:cubicBezTo>
                  <a:cubicBezTo>
                    <a:pt x="4503" y="1490"/>
                    <a:pt x="4103" y="523"/>
                    <a:pt x="3503" y="156"/>
                  </a:cubicBezTo>
                  <a:cubicBezTo>
                    <a:pt x="3307" y="51"/>
                    <a:pt x="3092" y="0"/>
                    <a:pt x="28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1869;p49">
              <a:extLst>
                <a:ext uri="{FF2B5EF4-FFF2-40B4-BE49-F238E27FC236}">
                  <a16:creationId xmlns:a16="http://schemas.microsoft.com/office/drawing/2014/main" id="{6052CD09-EE13-42D1-6CE7-05AB4FCDBDED}"/>
                </a:ext>
              </a:extLst>
            </p:cNvPr>
            <p:cNvSpPr/>
            <p:nvPr/>
          </p:nvSpPr>
          <p:spPr>
            <a:xfrm>
              <a:off x="6193312" y="1795252"/>
              <a:ext cx="24741" cy="46529"/>
            </a:xfrm>
            <a:custGeom>
              <a:avLst/>
              <a:gdLst/>
              <a:ahLst/>
              <a:cxnLst/>
              <a:rect l="l" t="t" r="r" b="b"/>
              <a:pathLst>
                <a:path w="1257" h="2364" extrusionOk="0">
                  <a:moveTo>
                    <a:pt x="974" y="1"/>
                  </a:moveTo>
                  <a:cubicBezTo>
                    <a:pt x="904" y="1"/>
                    <a:pt x="835" y="38"/>
                    <a:pt x="801" y="128"/>
                  </a:cubicBezTo>
                  <a:cubicBezTo>
                    <a:pt x="468" y="762"/>
                    <a:pt x="201" y="1429"/>
                    <a:pt x="34" y="2096"/>
                  </a:cubicBezTo>
                  <a:cubicBezTo>
                    <a:pt x="1" y="2230"/>
                    <a:pt x="67" y="2330"/>
                    <a:pt x="167" y="2363"/>
                  </a:cubicBezTo>
                  <a:lnTo>
                    <a:pt x="234" y="2363"/>
                  </a:lnTo>
                  <a:cubicBezTo>
                    <a:pt x="301" y="2363"/>
                    <a:pt x="401" y="2296"/>
                    <a:pt x="434" y="2230"/>
                  </a:cubicBezTo>
                  <a:cubicBezTo>
                    <a:pt x="601" y="1563"/>
                    <a:pt x="835" y="929"/>
                    <a:pt x="1168" y="295"/>
                  </a:cubicBezTo>
                  <a:cubicBezTo>
                    <a:pt x="1256" y="141"/>
                    <a:pt x="1111" y="1"/>
                    <a:pt x="9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1870;p49">
              <a:extLst>
                <a:ext uri="{FF2B5EF4-FFF2-40B4-BE49-F238E27FC236}">
                  <a16:creationId xmlns:a16="http://schemas.microsoft.com/office/drawing/2014/main" id="{2E50BF1A-ED0C-48F8-330E-3410CAE97AC3}"/>
                </a:ext>
              </a:extLst>
            </p:cNvPr>
            <p:cNvSpPr/>
            <p:nvPr/>
          </p:nvSpPr>
          <p:spPr>
            <a:xfrm>
              <a:off x="6186089" y="1860519"/>
              <a:ext cx="10235" cy="35743"/>
            </a:xfrm>
            <a:custGeom>
              <a:avLst/>
              <a:gdLst/>
              <a:ahLst/>
              <a:cxnLst/>
              <a:rect l="l" t="t" r="r" b="b"/>
              <a:pathLst>
                <a:path w="520" h="1816" extrusionOk="0">
                  <a:moveTo>
                    <a:pt x="299" y="0"/>
                  </a:moveTo>
                  <a:cubicBezTo>
                    <a:pt x="208" y="0"/>
                    <a:pt x="116" y="60"/>
                    <a:pt x="101" y="181"/>
                  </a:cubicBezTo>
                  <a:cubicBezTo>
                    <a:pt x="34" y="648"/>
                    <a:pt x="1" y="1115"/>
                    <a:pt x="1" y="1616"/>
                  </a:cubicBezTo>
                  <a:cubicBezTo>
                    <a:pt x="1" y="1716"/>
                    <a:pt x="67" y="1816"/>
                    <a:pt x="201" y="1816"/>
                  </a:cubicBezTo>
                  <a:cubicBezTo>
                    <a:pt x="301" y="1816"/>
                    <a:pt x="401" y="1716"/>
                    <a:pt x="401" y="1616"/>
                  </a:cubicBezTo>
                  <a:cubicBezTo>
                    <a:pt x="401" y="1149"/>
                    <a:pt x="434" y="682"/>
                    <a:pt x="501" y="248"/>
                  </a:cubicBezTo>
                  <a:cubicBezTo>
                    <a:pt x="519" y="85"/>
                    <a:pt x="409" y="0"/>
                    <a:pt x="2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1871;p49">
              <a:extLst>
                <a:ext uri="{FF2B5EF4-FFF2-40B4-BE49-F238E27FC236}">
                  <a16:creationId xmlns:a16="http://schemas.microsoft.com/office/drawing/2014/main" id="{F70844E3-E465-C9EF-1ED6-2F268A7067B6}"/>
                </a:ext>
              </a:extLst>
            </p:cNvPr>
            <p:cNvSpPr/>
            <p:nvPr/>
          </p:nvSpPr>
          <p:spPr>
            <a:xfrm>
              <a:off x="6187408" y="1919054"/>
              <a:ext cx="46628" cy="52060"/>
            </a:xfrm>
            <a:custGeom>
              <a:avLst/>
              <a:gdLst/>
              <a:ahLst/>
              <a:cxnLst/>
              <a:rect l="l" t="t" r="r" b="b"/>
              <a:pathLst>
                <a:path w="2369" h="2645" extrusionOk="0">
                  <a:moveTo>
                    <a:pt x="252" y="1"/>
                  </a:moveTo>
                  <a:cubicBezTo>
                    <a:pt x="235" y="1"/>
                    <a:pt x="218" y="4"/>
                    <a:pt x="201" y="9"/>
                  </a:cubicBezTo>
                  <a:cubicBezTo>
                    <a:pt x="67" y="43"/>
                    <a:pt x="0" y="143"/>
                    <a:pt x="34" y="243"/>
                  </a:cubicBezTo>
                  <a:cubicBezTo>
                    <a:pt x="301" y="1544"/>
                    <a:pt x="1135" y="2511"/>
                    <a:pt x="2102" y="2645"/>
                  </a:cubicBezTo>
                  <a:lnTo>
                    <a:pt x="2135" y="2645"/>
                  </a:lnTo>
                  <a:cubicBezTo>
                    <a:pt x="2235" y="2645"/>
                    <a:pt x="2335" y="2545"/>
                    <a:pt x="2335" y="2444"/>
                  </a:cubicBezTo>
                  <a:cubicBezTo>
                    <a:pt x="2369" y="2344"/>
                    <a:pt x="2269" y="2211"/>
                    <a:pt x="2169" y="2211"/>
                  </a:cubicBezTo>
                  <a:cubicBezTo>
                    <a:pt x="1502" y="2144"/>
                    <a:pt x="701" y="1477"/>
                    <a:pt x="434" y="176"/>
                  </a:cubicBezTo>
                  <a:cubicBezTo>
                    <a:pt x="406" y="66"/>
                    <a:pt x="333" y="1"/>
                    <a:pt x="2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1872;p49">
              <a:extLst>
                <a:ext uri="{FF2B5EF4-FFF2-40B4-BE49-F238E27FC236}">
                  <a16:creationId xmlns:a16="http://schemas.microsoft.com/office/drawing/2014/main" id="{12E7CB5D-5313-7238-D99F-A0B73D3458EE}"/>
                </a:ext>
              </a:extLst>
            </p:cNvPr>
            <p:cNvSpPr/>
            <p:nvPr/>
          </p:nvSpPr>
          <p:spPr>
            <a:xfrm>
              <a:off x="6250431" y="1936473"/>
              <a:ext cx="29327" cy="26768"/>
            </a:xfrm>
            <a:custGeom>
              <a:avLst/>
              <a:gdLst/>
              <a:ahLst/>
              <a:cxnLst/>
              <a:rect l="l" t="t" r="r" b="b"/>
              <a:pathLst>
                <a:path w="1490" h="1360" extrusionOk="0">
                  <a:moveTo>
                    <a:pt x="1197" y="1"/>
                  </a:moveTo>
                  <a:cubicBezTo>
                    <a:pt x="1140" y="1"/>
                    <a:pt x="1081" y="27"/>
                    <a:pt x="1035" y="92"/>
                  </a:cubicBezTo>
                  <a:cubicBezTo>
                    <a:pt x="768" y="425"/>
                    <a:pt x="468" y="726"/>
                    <a:pt x="101" y="992"/>
                  </a:cubicBezTo>
                  <a:cubicBezTo>
                    <a:pt x="1" y="1026"/>
                    <a:pt x="1" y="1159"/>
                    <a:pt x="67" y="1259"/>
                  </a:cubicBezTo>
                  <a:cubicBezTo>
                    <a:pt x="101" y="1326"/>
                    <a:pt x="168" y="1359"/>
                    <a:pt x="234" y="1359"/>
                  </a:cubicBezTo>
                  <a:cubicBezTo>
                    <a:pt x="268" y="1359"/>
                    <a:pt x="301" y="1359"/>
                    <a:pt x="334" y="1326"/>
                  </a:cubicBezTo>
                  <a:cubicBezTo>
                    <a:pt x="735" y="1059"/>
                    <a:pt x="1068" y="726"/>
                    <a:pt x="1368" y="325"/>
                  </a:cubicBezTo>
                  <a:cubicBezTo>
                    <a:pt x="1489" y="180"/>
                    <a:pt x="1348" y="1"/>
                    <a:pt x="11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1873;p49">
              <a:extLst>
                <a:ext uri="{FF2B5EF4-FFF2-40B4-BE49-F238E27FC236}">
                  <a16:creationId xmlns:a16="http://schemas.microsoft.com/office/drawing/2014/main" id="{6226F63F-04D3-530E-4B27-565B5C8AE7F9}"/>
                </a:ext>
              </a:extLst>
            </p:cNvPr>
            <p:cNvSpPr/>
            <p:nvPr/>
          </p:nvSpPr>
          <p:spPr>
            <a:xfrm>
              <a:off x="6245727" y="1749293"/>
              <a:ext cx="68416" cy="171277"/>
            </a:xfrm>
            <a:custGeom>
              <a:avLst/>
              <a:gdLst/>
              <a:ahLst/>
              <a:cxnLst/>
              <a:rect l="l" t="t" r="r" b="b"/>
              <a:pathLst>
                <a:path w="3476" h="8702" extrusionOk="0">
                  <a:moveTo>
                    <a:pt x="1182" y="1"/>
                  </a:moveTo>
                  <a:cubicBezTo>
                    <a:pt x="831" y="1"/>
                    <a:pt x="482" y="110"/>
                    <a:pt x="173" y="328"/>
                  </a:cubicBezTo>
                  <a:cubicBezTo>
                    <a:pt x="1" y="443"/>
                    <a:pt x="125" y="682"/>
                    <a:pt x="312" y="682"/>
                  </a:cubicBezTo>
                  <a:cubicBezTo>
                    <a:pt x="342" y="682"/>
                    <a:pt x="374" y="676"/>
                    <a:pt x="407" y="662"/>
                  </a:cubicBezTo>
                  <a:cubicBezTo>
                    <a:pt x="624" y="499"/>
                    <a:pt x="891" y="414"/>
                    <a:pt x="1165" y="414"/>
                  </a:cubicBezTo>
                  <a:cubicBezTo>
                    <a:pt x="1394" y="414"/>
                    <a:pt x="1628" y="474"/>
                    <a:pt x="1841" y="595"/>
                  </a:cubicBezTo>
                  <a:cubicBezTo>
                    <a:pt x="2608" y="1029"/>
                    <a:pt x="3042" y="2296"/>
                    <a:pt x="3042" y="3931"/>
                  </a:cubicBezTo>
                  <a:cubicBezTo>
                    <a:pt x="3042" y="5465"/>
                    <a:pt x="2675" y="7000"/>
                    <a:pt x="2008" y="8401"/>
                  </a:cubicBezTo>
                  <a:cubicBezTo>
                    <a:pt x="1941" y="8501"/>
                    <a:pt x="1974" y="8634"/>
                    <a:pt x="2074" y="8701"/>
                  </a:cubicBezTo>
                  <a:lnTo>
                    <a:pt x="2174" y="8701"/>
                  </a:lnTo>
                  <a:cubicBezTo>
                    <a:pt x="2275" y="8701"/>
                    <a:pt x="2341" y="8668"/>
                    <a:pt x="2375" y="8601"/>
                  </a:cubicBezTo>
                  <a:cubicBezTo>
                    <a:pt x="3075" y="7133"/>
                    <a:pt x="3475" y="5532"/>
                    <a:pt x="3475" y="3898"/>
                  </a:cubicBezTo>
                  <a:cubicBezTo>
                    <a:pt x="3475" y="2130"/>
                    <a:pt x="2942" y="729"/>
                    <a:pt x="2041" y="228"/>
                  </a:cubicBezTo>
                  <a:cubicBezTo>
                    <a:pt x="1768" y="77"/>
                    <a:pt x="1475" y="1"/>
                    <a:pt x="11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1874;p49">
              <a:extLst>
                <a:ext uri="{FF2B5EF4-FFF2-40B4-BE49-F238E27FC236}">
                  <a16:creationId xmlns:a16="http://schemas.microsoft.com/office/drawing/2014/main" id="{89BBB98F-F91B-FA6D-4A30-97B9A0E28FD2}"/>
                </a:ext>
              </a:extLst>
            </p:cNvPr>
            <p:cNvSpPr/>
            <p:nvPr/>
          </p:nvSpPr>
          <p:spPr>
            <a:xfrm>
              <a:off x="6291567" y="1938796"/>
              <a:ext cx="1096040" cy="634387"/>
            </a:xfrm>
            <a:custGeom>
              <a:avLst/>
              <a:gdLst/>
              <a:ahLst/>
              <a:cxnLst/>
              <a:rect l="l" t="t" r="r" b="b"/>
              <a:pathLst>
                <a:path w="55686" h="32231" extrusionOk="0">
                  <a:moveTo>
                    <a:pt x="54155" y="0"/>
                  </a:moveTo>
                  <a:cubicBezTo>
                    <a:pt x="42968" y="0"/>
                    <a:pt x="38358" y="6693"/>
                    <a:pt x="33503" y="13784"/>
                  </a:cubicBezTo>
                  <a:cubicBezTo>
                    <a:pt x="31301" y="17053"/>
                    <a:pt x="29000" y="20422"/>
                    <a:pt x="25931" y="23357"/>
                  </a:cubicBezTo>
                  <a:cubicBezTo>
                    <a:pt x="19836" y="29222"/>
                    <a:pt x="11062" y="30520"/>
                    <a:pt x="5653" y="30520"/>
                  </a:cubicBezTo>
                  <a:cubicBezTo>
                    <a:pt x="3217" y="30520"/>
                    <a:pt x="1464" y="30256"/>
                    <a:pt x="946" y="30029"/>
                  </a:cubicBezTo>
                  <a:cubicBezTo>
                    <a:pt x="856" y="30003"/>
                    <a:pt x="772" y="29991"/>
                    <a:pt x="696" y="29991"/>
                  </a:cubicBezTo>
                  <a:cubicBezTo>
                    <a:pt x="184" y="29991"/>
                    <a:pt x="0" y="30531"/>
                    <a:pt x="146" y="30996"/>
                  </a:cubicBezTo>
                  <a:cubicBezTo>
                    <a:pt x="246" y="31363"/>
                    <a:pt x="546" y="31663"/>
                    <a:pt x="913" y="31763"/>
                  </a:cubicBezTo>
                  <a:cubicBezTo>
                    <a:pt x="1880" y="32097"/>
                    <a:pt x="3581" y="32230"/>
                    <a:pt x="5650" y="32230"/>
                  </a:cubicBezTo>
                  <a:cubicBezTo>
                    <a:pt x="11554" y="32230"/>
                    <a:pt x="20760" y="30629"/>
                    <a:pt x="27098" y="24558"/>
                  </a:cubicBezTo>
                  <a:cubicBezTo>
                    <a:pt x="30267" y="21522"/>
                    <a:pt x="32636" y="18087"/>
                    <a:pt x="34904" y="14751"/>
                  </a:cubicBezTo>
                  <a:cubicBezTo>
                    <a:pt x="39687" y="7768"/>
                    <a:pt x="43830" y="1669"/>
                    <a:pt x="54121" y="1669"/>
                  </a:cubicBezTo>
                  <a:cubicBezTo>
                    <a:pt x="54596" y="1669"/>
                    <a:pt x="55084" y="1682"/>
                    <a:pt x="55585" y="1708"/>
                  </a:cubicBezTo>
                  <a:lnTo>
                    <a:pt x="55685" y="40"/>
                  </a:lnTo>
                  <a:cubicBezTo>
                    <a:pt x="55162" y="13"/>
                    <a:pt x="54652" y="0"/>
                    <a:pt x="54155" y="0"/>
                  </a:cubicBezTo>
                  <a:close/>
                </a:path>
              </a:pathLst>
            </a:custGeom>
            <a:solidFill>
              <a:srgbClr val="C8D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1875;p49">
              <a:extLst>
                <a:ext uri="{FF2B5EF4-FFF2-40B4-BE49-F238E27FC236}">
                  <a16:creationId xmlns:a16="http://schemas.microsoft.com/office/drawing/2014/main" id="{521F23D6-751B-10D4-9FAB-CB42DDFC3A4E}"/>
                </a:ext>
              </a:extLst>
            </p:cNvPr>
            <p:cNvSpPr/>
            <p:nvPr/>
          </p:nvSpPr>
          <p:spPr>
            <a:xfrm>
              <a:off x="6291567" y="1938796"/>
              <a:ext cx="1096040" cy="634387"/>
            </a:xfrm>
            <a:custGeom>
              <a:avLst/>
              <a:gdLst/>
              <a:ahLst/>
              <a:cxnLst/>
              <a:rect l="l" t="t" r="r" b="b"/>
              <a:pathLst>
                <a:path w="55686" h="32231" extrusionOk="0">
                  <a:moveTo>
                    <a:pt x="54155" y="0"/>
                  </a:moveTo>
                  <a:cubicBezTo>
                    <a:pt x="42968" y="0"/>
                    <a:pt x="38358" y="6693"/>
                    <a:pt x="33503" y="13784"/>
                  </a:cubicBezTo>
                  <a:cubicBezTo>
                    <a:pt x="31301" y="17053"/>
                    <a:pt x="29000" y="20422"/>
                    <a:pt x="25931" y="23357"/>
                  </a:cubicBezTo>
                  <a:cubicBezTo>
                    <a:pt x="19836" y="29222"/>
                    <a:pt x="11062" y="30520"/>
                    <a:pt x="5653" y="30520"/>
                  </a:cubicBezTo>
                  <a:cubicBezTo>
                    <a:pt x="3217" y="30520"/>
                    <a:pt x="1464" y="30256"/>
                    <a:pt x="946" y="30029"/>
                  </a:cubicBezTo>
                  <a:cubicBezTo>
                    <a:pt x="856" y="30003"/>
                    <a:pt x="772" y="29991"/>
                    <a:pt x="696" y="29991"/>
                  </a:cubicBezTo>
                  <a:cubicBezTo>
                    <a:pt x="184" y="29991"/>
                    <a:pt x="0" y="30531"/>
                    <a:pt x="146" y="30996"/>
                  </a:cubicBezTo>
                  <a:cubicBezTo>
                    <a:pt x="246" y="31363"/>
                    <a:pt x="546" y="31663"/>
                    <a:pt x="913" y="31763"/>
                  </a:cubicBezTo>
                  <a:cubicBezTo>
                    <a:pt x="1880" y="32097"/>
                    <a:pt x="3581" y="32230"/>
                    <a:pt x="5650" y="32230"/>
                  </a:cubicBezTo>
                  <a:cubicBezTo>
                    <a:pt x="11554" y="32230"/>
                    <a:pt x="20760" y="30629"/>
                    <a:pt x="27098" y="24558"/>
                  </a:cubicBezTo>
                  <a:cubicBezTo>
                    <a:pt x="30267" y="21522"/>
                    <a:pt x="32636" y="18087"/>
                    <a:pt x="34904" y="14751"/>
                  </a:cubicBezTo>
                  <a:cubicBezTo>
                    <a:pt x="39687" y="7768"/>
                    <a:pt x="43830" y="1669"/>
                    <a:pt x="54121" y="1669"/>
                  </a:cubicBezTo>
                  <a:cubicBezTo>
                    <a:pt x="54596" y="1669"/>
                    <a:pt x="55084" y="1682"/>
                    <a:pt x="55585" y="1708"/>
                  </a:cubicBezTo>
                  <a:lnTo>
                    <a:pt x="55685" y="40"/>
                  </a:lnTo>
                  <a:cubicBezTo>
                    <a:pt x="55162" y="13"/>
                    <a:pt x="54652" y="0"/>
                    <a:pt x="54155" y="0"/>
                  </a:cubicBezTo>
                  <a:close/>
                </a:path>
              </a:pathLst>
            </a:custGeom>
            <a:solidFill>
              <a:srgbClr val="00000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1876;p49">
              <a:extLst>
                <a:ext uri="{FF2B5EF4-FFF2-40B4-BE49-F238E27FC236}">
                  <a16:creationId xmlns:a16="http://schemas.microsoft.com/office/drawing/2014/main" id="{0BE8AA8D-9058-4966-C7B6-A4354450CE82}"/>
                </a:ext>
              </a:extLst>
            </p:cNvPr>
            <p:cNvSpPr/>
            <p:nvPr/>
          </p:nvSpPr>
          <p:spPr>
            <a:xfrm>
              <a:off x="6596430" y="2483863"/>
              <a:ext cx="77510" cy="62394"/>
            </a:xfrm>
            <a:custGeom>
              <a:avLst/>
              <a:gdLst/>
              <a:ahLst/>
              <a:cxnLst/>
              <a:rect l="l" t="t" r="r" b="b"/>
              <a:pathLst>
                <a:path w="3938" h="3170" extrusionOk="0">
                  <a:moveTo>
                    <a:pt x="3937" y="1"/>
                  </a:moveTo>
                  <a:lnTo>
                    <a:pt x="3937" y="1"/>
                  </a:lnTo>
                  <a:cubicBezTo>
                    <a:pt x="3103" y="367"/>
                    <a:pt x="2236" y="701"/>
                    <a:pt x="1402" y="1001"/>
                  </a:cubicBezTo>
                  <a:lnTo>
                    <a:pt x="1" y="3169"/>
                  </a:lnTo>
                  <a:cubicBezTo>
                    <a:pt x="868" y="2936"/>
                    <a:pt x="1736" y="2669"/>
                    <a:pt x="2569" y="2336"/>
                  </a:cubicBezTo>
                  <a:cubicBezTo>
                    <a:pt x="3170" y="1368"/>
                    <a:pt x="3670" y="468"/>
                    <a:pt x="393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1877;p49">
              <a:extLst>
                <a:ext uri="{FF2B5EF4-FFF2-40B4-BE49-F238E27FC236}">
                  <a16:creationId xmlns:a16="http://schemas.microsoft.com/office/drawing/2014/main" id="{40AE1F76-1315-C2A9-C180-C71793A43391}"/>
                </a:ext>
              </a:extLst>
            </p:cNvPr>
            <p:cNvSpPr/>
            <p:nvPr/>
          </p:nvSpPr>
          <p:spPr>
            <a:xfrm>
              <a:off x="6232047" y="1112938"/>
              <a:ext cx="924684" cy="764291"/>
            </a:xfrm>
            <a:custGeom>
              <a:avLst/>
              <a:gdLst/>
              <a:ahLst/>
              <a:cxnLst/>
              <a:rect l="l" t="t" r="r" b="b"/>
              <a:pathLst>
                <a:path w="46980" h="38831" extrusionOk="0">
                  <a:moveTo>
                    <a:pt x="45866" y="1"/>
                  </a:moveTo>
                  <a:cubicBezTo>
                    <a:pt x="45844" y="1"/>
                    <a:pt x="45822" y="1"/>
                    <a:pt x="45800" y="3"/>
                  </a:cubicBezTo>
                  <a:cubicBezTo>
                    <a:pt x="36794" y="503"/>
                    <a:pt x="30723" y="5473"/>
                    <a:pt x="24118" y="17749"/>
                  </a:cubicBezTo>
                  <a:cubicBezTo>
                    <a:pt x="16746" y="31492"/>
                    <a:pt x="10075" y="37163"/>
                    <a:pt x="1235" y="37163"/>
                  </a:cubicBezTo>
                  <a:lnTo>
                    <a:pt x="635" y="37163"/>
                  </a:lnTo>
                  <a:cubicBezTo>
                    <a:pt x="168" y="37163"/>
                    <a:pt x="1" y="38764"/>
                    <a:pt x="1235" y="38830"/>
                  </a:cubicBezTo>
                  <a:cubicBezTo>
                    <a:pt x="13043" y="38830"/>
                    <a:pt x="19915" y="29090"/>
                    <a:pt x="25586" y="18516"/>
                  </a:cubicBezTo>
                  <a:cubicBezTo>
                    <a:pt x="31857" y="6874"/>
                    <a:pt x="37561" y="2138"/>
                    <a:pt x="45900" y="1671"/>
                  </a:cubicBezTo>
                  <a:cubicBezTo>
                    <a:pt x="46979" y="1605"/>
                    <a:pt x="46936" y="1"/>
                    <a:pt x="45866" y="1"/>
                  </a:cubicBezTo>
                  <a:close/>
                </a:path>
              </a:pathLst>
            </a:custGeom>
            <a:solidFill>
              <a:srgbClr val="C8D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1878;p49">
              <a:extLst>
                <a:ext uri="{FF2B5EF4-FFF2-40B4-BE49-F238E27FC236}">
                  <a16:creationId xmlns:a16="http://schemas.microsoft.com/office/drawing/2014/main" id="{F69E733D-25C6-CC45-7D6F-594319E91048}"/>
                </a:ext>
              </a:extLst>
            </p:cNvPr>
            <p:cNvSpPr/>
            <p:nvPr/>
          </p:nvSpPr>
          <p:spPr>
            <a:xfrm>
              <a:off x="6232047" y="1112938"/>
              <a:ext cx="924684" cy="764291"/>
            </a:xfrm>
            <a:custGeom>
              <a:avLst/>
              <a:gdLst/>
              <a:ahLst/>
              <a:cxnLst/>
              <a:rect l="l" t="t" r="r" b="b"/>
              <a:pathLst>
                <a:path w="46980" h="38831" extrusionOk="0">
                  <a:moveTo>
                    <a:pt x="45866" y="1"/>
                  </a:moveTo>
                  <a:cubicBezTo>
                    <a:pt x="45844" y="1"/>
                    <a:pt x="45822" y="1"/>
                    <a:pt x="45800" y="3"/>
                  </a:cubicBezTo>
                  <a:cubicBezTo>
                    <a:pt x="36794" y="503"/>
                    <a:pt x="30723" y="5473"/>
                    <a:pt x="24118" y="17749"/>
                  </a:cubicBezTo>
                  <a:cubicBezTo>
                    <a:pt x="16746" y="31492"/>
                    <a:pt x="10075" y="37163"/>
                    <a:pt x="1235" y="37163"/>
                  </a:cubicBezTo>
                  <a:lnTo>
                    <a:pt x="635" y="37163"/>
                  </a:lnTo>
                  <a:cubicBezTo>
                    <a:pt x="168" y="37163"/>
                    <a:pt x="1" y="38764"/>
                    <a:pt x="1235" y="38830"/>
                  </a:cubicBezTo>
                  <a:cubicBezTo>
                    <a:pt x="13043" y="38830"/>
                    <a:pt x="19915" y="29090"/>
                    <a:pt x="25586" y="18516"/>
                  </a:cubicBezTo>
                  <a:cubicBezTo>
                    <a:pt x="31857" y="6874"/>
                    <a:pt x="37561" y="2138"/>
                    <a:pt x="45900" y="1671"/>
                  </a:cubicBezTo>
                  <a:cubicBezTo>
                    <a:pt x="46979" y="1605"/>
                    <a:pt x="46936" y="1"/>
                    <a:pt x="45866" y="1"/>
                  </a:cubicBezTo>
                  <a:close/>
                </a:path>
              </a:pathLst>
            </a:custGeom>
            <a:solidFill>
              <a:srgbClr val="00000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1879;p49">
              <a:extLst>
                <a:ext uri="{FF2B5EF4-FFF2-40B4-BE49-F238E27FC236}">
                  <a16:creationId xmlns:a16="http://schemas.microsoft.com/office/drawing/2014/main" id="{653504BB-91EC-7F30-EF72-0CDE0273A507}"/>
                </a:ext>
              </a:extLst>
            </p:cNvPr>
            <p:cNvSpPr/>
            <p:nvPr/>
          </p:nvSpPr>
          <p:spPr>
            <a:xfrm>
              <a:off x="5972219" y="1891302"/>
              <a:ext cx="1246650" cy="890003"/>
            </a:xfrm>
            <a:custGeom>
              <a:avLst/>
              <a:gdLst/>
              <a:ahLst/>
              <a:cxnLst/>
              <a:rect l="l" t="t" r="r" b="b"/>
              <a:pathLst>
                <a:path w="63338" h="45218" extrusionOk="0">
                  <a:moveTo>
                    <a:pt x="61522" y="0"/>
                  </a:moveTo>
                  <a:cubicBezTo>
                    <a:pt x="56845" y="0"/>
                    <a:pt x="50911" y="3093"/>
                    <a:pt x="47059" y="7691"/>
                  </a:cubicBezTo>
                  <a:cubicBezTo>
                    <a:pt x="44557" y="10659"/>
                    <a:pt x="42356" y="14495"/>
                    <a:pt x="40054" y="18565"/>
                  </a:cubicBezTo>
                  <a:cubicBezTo>
                    <a:pt x="38019" y="22101"/>
                    <a:pt x="35751" y="26137"/>
                    <a:pt x="32916" y="30107"/>
                  </a:cubicBezTo>
                  <a:cubicBezTo>
                    <a:pt x="26768" y="38803"/>
                    <a:pt x="17991" y="43527"/>
                    <a:pt x="8477" y="43527"/>
                  </a:cubicBezTo>
                  <a:cubicBezTo>
                    <a:pt x="5913" y="43527"/>
                    <a:pt x="3294" y="43183"/>
                    <a:pt x="659" y="42482"/>
                  </a:cubicBezTo>
                  <a:cubicBezTo>
                    <a:pt x="606" y="42470"/>
                    <a:pt x="555" y="42463"/>
                    <a:pt x="507" y="42463"/>
                  </a:cubicBezTo>
                  <a:cubicBezTo>
                    <a:pt x="172" y="42463"/>
                    <a:pt x="1" y="42773"/>
                    <a:pt x="59" y="43416"/>
                  </a:cubicBezTo>
                  <a:cubicBezTo>
                    <a:pt x="126" y="43816"/>
                    <a:pt x="426" y="44183"/>
                    <a:pt x="826" y="44250"/>
                  </a:cubicBezTo>
                  <a:cubicBezTo>
                    <a:pt x="3328" y="44884"/>
                    <a:pt x="5897" y="45184"/>
                    <a:pt x="8465" y="45217"/>
                  </a:cubicBezTo>
                  <a:cubicBezTo>
                    <a:pt x="18539" y="45217"/>
                    <a:pt x="27812" y="40247"/>
                    <a:pt x="34283" y="31074"/>
                  </a:cubicBezTo>
                  <a:cubicBezTo>
                    <a:pt x="37152" y="27038"/>
                    <a:pt x="39454" y="22968"/>
                    <a:pt x="41522" y="19399"/>
                  </a:cubicBezTo>
                  <a:cubicBezTo>
                    <a:pt x="43890" y="15229"/>
                    <a:pt x="45925" y="11627"/>
                    <a:pt x="48327" y="8758"/>
                  </a:cubicBezTo>
                  <a:cubicBezTo>
                    <a:pt x="51856" y="4573"/>
                    <a:pt x="57374" y="1645"/>
                    <a:pt x="61540" y="1645"/>
                  </a:cubicBezTo>
                  <a:cubicBezTo>
                    <a:pt x="61823" y="1645"/>
                    <a:pt x="62100" y="1659"/>
                    <a:pt x="62370" y="1686"/>
                  </a:cubicBezTo>
                  <a:cubicBezTo>
                    <a:pt x="62410" y="1692"/>
                    <a:pt x="62450" y="1695"/>
                    <a:pt x="62489" y="1695"/>
                  </a:cubicBezTo>
                  <a:cubicBezTo>
                    <a:pt x="62903" y="1695"/>
                    <a:pt x="63240" y="1379"/>
                    <a:pt x="63271" y="952"/>
                  </a:cubicBezTo>
                  <a:cubicBezTo>
                    <a:pt x="63338" y="485"/>
                    <a:pt x="63004" y="85"/>
                    <a:pt x="62537" y="52"/>
                  </a:cubicBezTo>
                  <a:cubicBezTo>
                    <a:pt x="62206" y="17"/>
                    <a:pt x="61868" y="0"/>
                    <a:pt x="61522" y="0"/>
                  </a:cubicBezTo>
                  <a:close/>
                </a:path>
              </a:pathLst>
            </a:custGeom>
            <a:solidFill>
              <a:srgbClr val="C8D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1880;p49">
              <a:extLst>
                <a:ext uri="{FF2B5EF4-FFF2-40B4-BE49-F238E27FC236}">
                  <a16:creationId xmlns:a16="http://schemas.microsoft.com/office/drawing/2014/main" id="{EFF83CC9-881A-073B-18B9-1B8260D382E3}"/>
                </a:ext>
              </a:extLst>
            </p:cNvPr>
            <p:cNvSpPr/>
            <p:nvPr/>
          </p:nvSpPr>
          <p:spPr>
            <a:xfrm>
              <a:off x="5972219" y="1891302"/>
              <a:ext cx="1246650" cy="890003"/>
            </a:xfrm>
            <a:custGeom>
              <a:avLst/>
              <a:gdLst/>
              <a:ahLst/>
              <a:cxnLst/>
              <a:rect l="l" t="t" r="r" b="b"/>
              <a:pathLst>
                <a:path w="63338" h="45218" extrusionOk="0">
                  <a:moveTo>
                    <a:pt x="61522" y="0"/>
                  </a:moveTo>
                  <a:cubicBezTo>
                    <a:pt x="56845" y="0"/>
                    <a:pt x="50911" y="3093"/>
                    <a:pt x="47059" y="7691"/>
                  </a:cubicBezTo>
                  <a:cubicBezTo>
                    <a:pt x="44557" y="10659"/>
                    <a:pt x="42356" y="14495"/>
                    <a:pt x="40054" y="18565"/>
                  </a:cubicBezTo>
                  <a:cubicBezTo>
                    <a:pt x="38019" y="22101"/>
                    <a:pt x="35751" y="26137"/>
                    <a:pt x="32916" y="30107"/>
                  </a:cubicBezTo>
                  <a:cubicBezTo>
                    <a:pt x="26768" y="38803"/>
                    <a:pt x="17991" y="43527"/>
                    <a:pt x="8477" y="43527"/>
                  </a:cubicBezTo>
                  <a:cubicBezTo>
                    <a:pt x="5913" y="43527"/>
                    <a:pt x="3294" y="43183"/>
                    <a:pt x="659" y="42482"/>
                  </a:cubicBezTo>
                  <a:cubicBezTo>
                    <a:pt x="606" y="42470"/>
                    <a:pt x="555" y="42463"/>
                    <a:pt x="507" y="42463"/>
                  </a:cubicBezTo>
                  <a:cubicBezTo>
                    <a:pt x="172" y="42463"/>
                    <a:pt x="1" y="42773"/>
                    <a:pt x="59" y="43416"/>
                  </a:cubicBezTo>
                  <a:cubicBezTo>
                    <a:pt x="126" y="43816"/>
                    <a:pt x="426" y="44183"/>
                    <a:pt x="826" y="44250"/>
                  </a:cubicBezTo>
                  <a:cubicBezTo>
                    <a:pt x="3328" y="44884"/>
                    <a:pt x="5897" y="45184"/>
                    <a:pt x="8465" y="45217"/>
                  </a:cubicBezTo>
                  <a:cubicBezTo>
                    <a:pt x="18539" y="45217"/>
                    <a:pt x="27812" y="40247"/>
                    <a:pt x="34283" y="31074"/>
                  </a:cubicBezTo>
                  <a:cubicBezTo>
                    <a:pt x="37152" y="27038"/>
                    <a:pt x="39454" y="22968"/>
                    <a:pt x="41522" y="19399"/>
                  </a:cubicBezTo>
                  <a:cubicBezTo>
                    <a:pt x="43890" y="15229"/>
                    <a:pt x="45925" y="11627"/>
                    <a:pt x="48327" y="8758"/>
                  </a:cubicBezTo>
                  <a:cubicBezTo>
                    <a:pt x="51856" y="4573"/>
                    <a:pt x="57374" y="1645"/>
                    <a:pt x="61540" y="1645"/>
                  </a:cubicBezTo>
                  <a:cubicBezTo>
                    <a:pt x="61823" y="1645"/>
                    <a:pt x="62100" y="1659"/>
                    <a:pt x="62370" y="1686"/>
                  </a:cubicBezTo>
                  <a:cubicBezTo>
                    <a:pt x="62410" y="1692"/>
                    <a:pt x="62450" y="1695"/>
                    <a:pt x="62489" y="1695"/>
                  </a:cubicBezTo>
                  <a:cubicBezTo>
                    <a:pt x="62903" y="1695"/>
                    <a:pt x="63240" y="1379"/>
                    <a:pt x="63271" y="952"/>
                  </a:cubicBezTo>
                  <a:cubicBezTo>
                    <a:pt x="63338" y="485"/>
                    <a:pt x="63004" y="85"/>
                    <a:pt x="62537" y="52"/>
                  </a:cubicBezTo>
                  <a:cubicBezTo>
                    <a:pt x="62206" y="17"/>
                    <a:pt x="61868" y="0"/>
                    <a:pt x="61522" y="0"/>
                  </a:cubicBezTo>
                  <a:close/>
                </a:path>
              </a:pathLst>
            </a:custGeom>
            <a:solidFill>
              <a:srgbClr val="00000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1881;p49">
              <a:extLst>
                <a:ext uri="{FF2B5EF4-FFF2-40B4-BE49-F238E27FC236}">
                  <a16:creationId xmlns:a16="http://schemas.microsoft.com/office/drawing/2014/main" id="{EA038FD7-E278-FB39-C7B4-93AF0DDE35F3}"/>
                </a:ext>
              </a:extLst>
            </p:cNvPr>
            <p:cNvSpPr/>
            <p:nvPr/>
          </p:nvSpPr>
          <p:spPr>
            <a:xfrm>
              <a:off x="7054048" y="1084733"/>
              <a:ext cx="131341" cy="111875"/>
            </a:xfrm>
            <a:custGeom>
              <a:avLst/>
              <a:gdLst/>
              <a:ahLst/>
              <a:cxnLst/>
              <a:rect l="l" t="t" r="r" b="b"/>
              <a:pathLst>
                <a:path w="6673" h="5684" extrusionOk="0">
                  <a:moveTo>
                    <a:pt x="3863" y="1"/>
                  </a:moveTo>
                  <a:cubicBezTo>
                    <a:pt x="3843" y="1"/>
                    <a:pt x="3823" y="1"/>
                    <a:pt x="3804" y="1"/>
                  </a:cubicBezTo>
                  <a:cubicBezTo>
                    <a:pt x="1268" y="1"/>
                    <a:pt x="1" y="3037"/>
                    <a:pt x="1802" y="4838"/>
                  </a:cubicBezTo>
                  <a:cubicBezTo>
                    <a:pt x="2386" y="5422"/>
                    <a:pt x="3104" y="5684"/>
                    <a:pt x="3807" y="5684"/>
                  </a:cubicBezTo>
                  <a:cubicBezTo>
                    <a:pt x="5271" y="5684"/>
                    <a:pt x="6672" y="4550"/>
                    <a:pt x="6672" y="2837"/>
                  </a:cubicBezTo>
                  <a:cubicBezTo>
                    <a:pt x="6672" y="1289"/>
                    <a:pt x="5404" y="1"/>
                    <a:pt x="3863" y="1"/>
                  </a:cubicBezTo>
                  <a:close/>
                </a:path>
              </a:pathLst>
            </a:custGeom>
            <a:solidFill>
              <a:srgbClr val="C8D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1882;p49">
              <a:extLst>
                <a:ext uri="{FF2B5EF4-FFF2-40B4-BE49-F238E27FC236}">
                  <a16:creationId xmlns:a16="http://schemas.microsoft.com/office/drawing/2014/main" id="{96D9F7D6-052D-7DA8-DC67-F757456D6893}"/>
                </a:ext>
              </a:extLst>
            </p:cNvPr>
            <p:cNvSpPr/>
            <p:nvPr/>
          </p:nvSpPr>
          <p:spPr>
            <a:xfrm>
              <a:off x="7102644" y="1839793"/>
              <a:ext cx="130672" cy="111856"/>
            </a:xfrm>
            <a:custGeom>
              <a:avLst/>
              <a:gdLst/>
              <a:ahLst/>
              <a:cxnLst/>
              <a:rect l="l" t="t" r="r" b="b"/>
              <a:pathLst>
                <a:path w="6639" h="5683" extrusionOk="0">
                  <a:moveTo>
                    <a:pt x="3803" y="0"/>
                  </a:moveTo>
                  <a:cubicBezTo>
                    <a:pt x="1268" y="0"/>
                    <a:pt x="0" y="3069"/>
                    <a:pt x="1802" y="4837"/>
                  </a:cubicBezTo>
                  <a:cubicBezTo>
                    <a:pt x="2375" y="5421"/>
                    <a:pt x="3085" y="5683"/>
                    <a:pt x="3783" y="5683"/>
                  </a:cubicBezTo>
                  <a:cubicBezTo>
                    <a:pt x="5237" y="5683"/>
                    <a:pt x="6638" y="4548"/>
                    <a:pt x="6638" y="2835"/>
                  </a:cubicBezTo>
                  <a:cubicBezTo>
                    <a:pt x="6638" y="1268"/>
                    <a:pt x="5371" y="0"/>
                    <a:pt x="3803" y="0"/>
                  </a:cubicBezTo>
                  <a:close/>
                </a:path>
              </a:pathLst>
            </a:custGeom>
            <a:solidFill>
              <a:srgbClr val="C8D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1883;p49">
              <a:extLst>
                <a:ext uri="{FF2B5EF4-FFF2-40B4-BE49-F238E27FC236}">
                  <a16:creationId xmlns:a16="http://schemas.microsoft.com/office/drawing/2014/main" id="{A1612260-6EC6-1707-9355-0E4A979272A5}"/>
                </a:ext>
              </a:extLst>
            </p:cNvPr>
            <p:cNvSpPr/>
            <p:nvPr/>
          </p:nvSpPr>
          <p:spPr>
            <a:xfrm>
              <a:off x="8094032" y="1955231"/>
              <a:ext cx="310334" cy="191589"/>
            </a:xfrm>
            <a:custGeom>
              <a:avLst/>
              <a:gdLst/>
              <a:ahLst/>
              <a:cxnLst/>
              <a:rect l="l" t="t" r="r" b="b"/>
              <a:pathLst>
                <a:path w="15767" h="9734" extrusionOk="0">
                  <a:moveTo>
                    <a:pt x="9767" y="1"/>
                  </a:moveTo>
                  <a:cubicBezTo>
                    <a:pt x="9747" y="1"/>
                    <a:pt x="9727" y="2"/>
                    <a:pt x="9708" y="6"/>
                  </a:cubicBezTo>
                  <a:cubicBezTo>
                    <a:pt x="9374" y="39"/>
                    <a:pt x="8573" y="573"/>
                    <a:pt x="7339" y="873"/>
                  </a:cubicBezTo>
                  <a:cubicBezTo>
                    <a:pt x="6105" y="1207"/>
                    <a:pt x="4037" y="1707"/>
                    <a:pt x="2936" y="2108"/>
                  </a:cubicBezTo>
                  <a:cubicBezTo>
                    <a:pt x="1802" y="2508"/>
                    <a:pt x="1068" y="2941"/>
                    <a:pt x="534" y="5076"/>
                  </a:cubicBezTo>
                  <a:cubicBezTo>
                    <a:pt x="1" y="7178"/>
                    <a:pt x="267" y="7411"/>
                    <a:pt x="835" y="7978"/>
                  </a:cubicBezTo>
                  <a:cubicBezTo>
                    <a:pt x="1335" y="8445"/>
                    <a:pt x="2269" y="8946"/>
                    <a:pt x="4237" y="9346"/>
                  </a:cubicBezTo>
                  <a:cubicBezTo>
                    <a:pt x="5365" y="9556"/>
                    <a:pt x="6921" y="9734"/>
                    <a:pt x="8408" y="9734"/>
                  </a:cubicBezTo>
                  <a:cubicBezTo>
                    <a:pt x="9515" y="9734"/>
                    <a:pt x="10583" y="9636"/>
                    <a:pt x="11409" y="9379"/>
                  </a:cubicBezTo>
                  <a:cubicBezTo>
                    <a:pt x="13310" y="8746"/>
                    <a:pt x="14044" y="7812"/>
                    <a:pt x="14411" y="6577"/>
                  </a:cubicBezTo>
                  <a:cubicBezTo>
                    <a:pt x="14811" y="5310"/>
                    <a:pt x="14745" y="4709"/>
                    <a:pt x="15212" y="3809"/>
                  </a:cubicBezTo>
                  <a:cubicBezTo>
                    <a:pt x="15767" y="2830"/>
                    <a:pt x="15693" y="2208"/>
                    <a:pt x="14975" y="2208"/>
                  </a:cubicBezTo>
                  <a:cubicBezTo>
                    <a:pt x="14786" y="2208"/>
                    <a:pt x="14554" y="2251"/>
                    <a:pt x="14278" y="2341"/>
                  </a:cubicBezTo>
                  <a:cubicBezTo>
                    <a:pt x="12910" y="2741"/>
                    <a:pt x="11075" y="3375"/>
                    <a:pt x="9841" y="3442"/>
                  </a:cubicBezTo>
                  <a:cubicBezTo>
                    <a:pt x="9708" y="3447"/>
                    <a:pt x="9574" y="3450"/>
                    <a:pt x="9441" y="3450"/>
                  </a:cubicBezTo>
                  <a:cubicBezTo>
                    <a:pt x="8774" y="3450"/>
                    <a:pt x="8112" y="3381"/>
                    <a:pt x="7473" y="3242"/>
                  </a:cubicBezTo>
                  <a:cubicBezTo>
                    <a:pt x="7139" y="2941"/>
                    <a:pt x="9174" y="2541"/>
                    <a:pt x="9874" y="1540"/>
                  </a:cubicBezTo>
                  <a:cubicBezTo>
                    <a:pt x="10506" y="561"/>
                    <a:pt x="10121" y="1"/>
                    <a:pt x="9767" y="1"/>
                  </a:cubicBezTo>
                  <a:close/>
                </a:path>
              </a:pathLst>
            </a:custGeom>
            <a:solidFill>
              <a:srgbClr val="C8D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1884;p49">
              <a:extLst>
                <a:ext uri="{FF2B5EF4-FFF2-40B4-BE49-F238E27FC236}">
                  <a16:creationId xmlns:a16="http://schemas.microsoft.com/office/drawing/2014/main" id="{E4363889-E4F4-C127-5D89-92BA7AF1396D}"/>
                </a:ext>
              </a:extLst>
            </p:cNvPr>
            <p:cNvSpPr/>
            <p:nvPr/>
          </p:nvSpPr>
          <p:spPr>
            <a:xfrm>
              <a:off x="8094032" y="1955231"/>
              <a:ext cx="310334" cy="191589"/>
            </a:xfrm>
            <a:custGeom>
              <a:avLst/>
              <a:gdLst/>
              <a:ahLst/>
              <a:cxnLst/>
              <a:rect l="l" t="t" r="r" b="b"/>
              <a:pathLst>
                <a:path w="15767" h="9734" extrusionOk="0">
                  <a:moveTo>
                    <a:pt x="9767" y="1"/>
                  </a:moveTo>
                  <a:cubicBezTo>
                    <a:pt x="9747" y="1"/>
                    <a:pt x="9727" y="2"/>
                    <a:pt x="9708" y="6"/>
                  </a:cubicBezTo>
                  <a:cubicBezTo>
                    <a:pt x="9374" y="39"/>
                    <a:pt x="8573" y="573"/>
                    <a:pt x="7339" y="873"/>
                  </a:cubicBezTo>
                  <a:cubicBezTo>
                    <a:pt x="6105" y="1207"/>
                    <a:pt x="4037" y="1707"/>
                    <a:pt x="2936" y="2108"/>
                  </a:cubicBezTo>
                  <a:cubicBezTo>
                    <a:pt x="1802" y="2508"/>
                    <a:pt x="1068" y="2941"/>
                    <a:pt x="534" y="5076"/>
                  </a:cubicBezTo>
                  <a:cubicBezTo>
                    <a:pt x="1" y="7178"/>
                    <a:pt x="267" y="7411"/>
                    <a:pt x="835" y="7978"/>
                  </a:cubicBezTo>
                  <a:cubicBezTo>
                    <a:pt x="1335" y="8445"/>
                    <a:pt x="2269" y="8946"/>
                    <a:pt x="4237" y="9346"/>
                  </a:cubicBezTo>
                  <a:cubicBezTo>
                    <a:pt x="5365" y="9556"/>
                    <a:pt x="6921" y="9734"/>
                    <a:pt x="8408" y="9734"/>
                  </a:cubicBezTo>
                  <a:cubicBezTo>
                    <a:pt x="9515" y="9734"/>
                    <a:pt x="10583" y="9636"/>
                    <a:pt x="11409" y="9379"/>
                  </a:cubicBezTo>
                  <a:cubicBezTo>
                    <a:pt x="13310" y="8746"/>
                    <a:pt x="14044" y="7812"/>
                    <a:pt x="14411" y="6577"/>
                  </a:cubicBezTo>
                  <a:cubicBezTo>
                    <a:pt x="14811" y="5310"/>
                    <a:pt x="14745" y="4709"/>
                    <a:pt x="15212" y="3809"/>
                  </a:cubicBezTo>
                  <a:cubicBezTo>
                    <a:pt x="15767" y="2830"/>
                    <a:pt x="15693" y="2208"/>
                    <a:pt x="14975" y="2208"/>
                  </a:cubicBezTo>
                  <a:cubicBezTo>
                    <a:pt x="14786" y="2208"/>
                    <a:pt x="14554" y="2251"/>
                    <a:pt x="14278" y="2341"/>
                  </a:cubicBezTo>
                  <a:cubicBezTo>
                    <a:pt x="12910" y="2741"/>
                    <a:pt x="11075" y="3375"/>
                    <a:pt x="9841" y="3442"/>
                  </a:cubicBezTo>
                  <a:cubicBezTo>
                    <a:pt x="9708" y="3447"/>
                    <a:pt x="9574" y="3450"/>
                    <a:pt x="9441" y="3450"/>
                  </a:cubicBezTo>
                  <a:cubicBezTo>
                    <a:pt x="8774" y="3450"/>
                    <a:pt x="8112" y="3381"/>
                    <a:pt x="7473" y="3242"/>
                  </a:cubicBezTo>
                  <a:cubicBezTo>
                    <a:pt x="7139" y="2941"/>
                    <a:pt x="9174" y="2541"/>
                    <a:pt x="9874" y="1540"/>
                  </a:cubicBezTo>
                  <a:cubicBezTo>
                    <a:pt x="10506" y="561"/>
                    <a:pt x="10121" y="1"/>
                    <a:pt x="9767" y="1"/>
                  </a:cubicBezTo>
                  <a:close/>
                </a:path>
              </a:pathLst>
            </a:custGeom>
            <a:solidFill>
              <a:srgbClr val="9E9E9E">
                <a:alpha val="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1885;p49">
              <a:extLst>
                <a:ext uri="{FF2B5EF4-FFF2-40B4-BE49-F238E27FC236}">
                  <a16:creationId xmlns:a16="http://schemas.microsoft.com/office/drawing/2014/main" id="{1DAF458D-07C5-58FB-0678-2C7539BBE76E}"/>
                </a:ext>
              </a:extLst>
            </p:cNvPr>
            <p:cNvSpPr/>
            <p:nvPr/>
          </p:nvSpPr>
          <p:spPr>
            <a:xfrm>
              <a:off x="8094032" y="2005894"/>
              <a:ext cx="307283" cy="140927"/>
            </a:xfrm>
            <a:custGeom>
              <a:avLst/>
              <a:gdLst/>
              <a:ahLst/>
              <a:cxnLst/>
              <a:rect l="l" t="t" r="r" b="b"/>
              <a:pathLst>
                <a:path w="15612" h="7160" extrusionOk="0">
                  <a:moveTo>
                    <a:pt x="15545" y="1"/>
                  </a:moveTo>
                  <a:lnTo>
                    <a:pt x="15545" y="1"/>
                  </a:lnTo>
                  <a:cubicBezTo>
                    <a:pt x="15412" y="834"/>
                    <a:pt x="14678" y="901"/>
                    <a:pt x="13710" y="2369"/>
                  </a:cubicBezTo>
                  <a:cubicBezTo>
                    <a:pt x="12676" y="3937"/>
                    <a:pt x="12476" y="4771"/>
                    <a:pt x="10575" y="5138"/>
                  </a:cubicBezTo>
                  <a:cubicBezTo>
                    <a:pt x="10236" y="5198"/>
                    <a:pt x="9834" y="5232"/>
                    <a:pt x="9371" y="5232"/>
                  </a:cubicBezTo>
                  <a:cubicBezTo>
                    <a:pt x="8059" y="5232"/>
                    <a:pt x="6265" y="4961"/>
                    <a:pt x="4070" y="4270"/>
                  </a:cubicBezTo>
                  <a:lnTo>
                    <a:pt x="534" y="2536"/>
                  </a:lnTo>
                  <a:lnTo>
                    <a:pt x="534" y="2536"/>
                  </a:lnTo>
                  <a:cubicBezTo>
                    <a:pt x="1" y="4604"/>
                    <a:pt x="267" y="4837"/>
                    <a:pt x="835" y="5404"/>
                  </a:cubicBezTo>
                  <a:cubicBezTo>
                    <a:pt x="1335" y="5871"/>
                    <a:pt x="2269" y="6372"/>
                    <a:pt x="4237" y="6772"/>
                  </a:cubicBezTo>
                  <a:cubicBezTo>
                    <a:pt x="5365" y="6982"/>
                    <a:pt x="6921" y="7160"/>
                    <a:pt x="8408" y="7160"/>
                  </a:cubicBezTo>
                  <a:cubicBezTo>
                    <a:pt x="9515" y="7160"/>
                    <a:pt x="10583" y="7062"/>
                    <a:pt x="11409" y="6805"/>
                  </a:cubicBezTo>
                  <a:cubicBezTo>
                    <a:pt x="13310" y="6172"/>
                    <a:pt x="14044" y="5238"/>
                    <a:pt x="14411" y="4003"/>
                  </a:cubicBezTo>
                  <a:cubicBezTo>
                    <a:pt x="14845" y="2736"/>
                    <a:pt x="14745" y="2135"/>
                    <a:pt x="15212" y="1235"/>
                  </a:cubicBezTo>
                  <a:cubicBezTo>
                    <a:pt x="15478" y="868"/>
                    <a:pt x="15612" y="434"/>
                    <a:pt x="15545" y="1"/>
                  </a:cubicBezTo>
                  <a:close/>
                </a:path>
              </a:pathLst>
            </a:custGeom>
            <a:solidFill>
              <a:srgbClr val="00000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1886;p49">
              <a:extLst>
                <a:ext uri="{FF2B5EF4-FFF2-40B4-BE49-F238E27FC236}">
                  <a16:creationId xmlns:a16="http://schemas.microsoft.com/office/drawing/2014/main" id="{6CA0F653-F080-3306-F384-F3AD13BDE008}"/>
                </a:ext>
              </a:extLst>
            </p:cNvPr>
            <p:cNvSpPr/>
            <p:nvPr/>
          </p:nvSpPr>
          <p:spPr>
            <a:xfrm>
              <a:off x="8035594" y="1998670"/>
              <a:ext cx="182555" cy="115733"/>
            </a:xfrm>
            <a:custGeom>
              <a:avLst/>
              <a:gdLst/>
              <a:ahLst/>
              <a:cxnLst/>
              <a:rect l="l" t="t" r="r" b="b"/>
              <a:pathLst>
                <a:path w="9275" h="5880" extrusionOk="0">
                  <a:moveTo>
                    <a:pt x="1202" y="1"/>
                  </a:moveTo>
                  <a:lnTo>
                    <a:pt x="1" y="5104"/>
                  </a:lnTo>
                  <a:cubicBezTo>
                    <a:pt x="1" y="5104"/>
                    <a:pt x="4086" y="5879"/>
                    <a:pt x="6054" y="5879"/>
                  </a:cubicBezTo>
                  <a:cubicBezTo>
                    <a:pt x="6167" y="5879"/>
                    <a:pt x="6274" y="5877"/>
                    <a:pt x="6372" y="5871"/>
                  </a:cubicBezTo>
                  <a:cubicBezTo>
                    <a:pt x="8273" y="5771"/>
                    <a:pt x="9274" y="4304"/>
                    <a:pt x="8307" y="3170"/>
                  </a:cubicBezTo>
                  <a:cubicBezTo>
                    <a:pt x="7339" y="2035"/>
                    <a:pt x="5205" y="1268"/>
                    <a:pt x="5205" y="1268"/>
                  </a:cubicBezTo>
                  <a:lnTo>
                    <a:pt x="1202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1887;p49">
              <a:extLst>
                <a:ext uri="{FF2B5EF4-FFF2-40B4-BE49-F238E27FC236}">
                  <a16:creationId xmlns:a16="http://schemas.microsoft.com/office/drawing/2014/main" id="{13A89318-3215-2B8B-BF57-C645E95EDD62}"/>
                </a:ext>
              </a:extLst>
            </p:cNvPr>
            <p:cNvSpPr/>
            <p:nvPr/>
          </p:nvSpPr>
          <p:spPr>
            <a:xfrm>
              <a:off x="7688277" y="1922125"/>
              <a:ext cx="410380" cy="184996"/>
            </a:xfrm>
            <a:custGeom>
              <a:avLst/>
              <a:gdLst/>
              <a:ahLst/>
              <a:cxnLst/>
              <a:rect l="l" t="t" r="r" b="b"/>
              <a:pathLst>
                <a:path w="20850" h="9399" extrusionOk="0">
                  <a:moveTo>
                    <a:pt x="6678" y="0"/>
                  </a:moveTo>
                  <a:cubicBezTo>
                    <a:pt x="4384" y="0"/>
                    <a:pt x="1799" y="1401"/>
                    <a:pt x="868" y="3289"/>
                  </a:cubicBezTo>
                  <a:cubicBezTo>
                    <a:pt x="1" y="5024"/>
                    <a:pt x="1335" y="6592"/>
                    <a:pt x="4171" y="7159"/>
                  </a:cubicBezTo>
                  <a:cubicBezTo>
                    <a:pt x="7039" y="7726"/>
                    <a:pt x="19115" y="9394"/>
                    <a:pt x="19115" y="9394"/>
                  </a:cubicBezTo>
                  <a:cubicBezTo>
                    <a:pt x="19137" y="9397"/>
                    <a:pt x="19159" y="9399"/>
                    <a:pt x="19182" y="9399"/>
                  </a:cubicBezTo>
                  <a:cubicBezTo>
                    <a:pt x="19606" y="9399"/>
                    <a:pt x="20136" y="8799"/>
                    <a:pt x="20516" y="7059"/>
                  </a:cubicBezTo>
                  <a:cubicBezTo>
                    <a:pt x="20849" y="5357"/>
                    <a:pt x="20516" y="4156"/>
                    <a:pt x="19948" y="4056"/>
                  </a:cubicBezTo>
                  <a:cubicBezTo>
                    <a:pt x="19948" y="4056"/>
                    <a:pt x="9574" y="787"/>
                    <a:pt x="8340" y="287"/>
                  </a:cubicBezTo>
                  <a:cubicBezTo>
                    <a:pt x="7826" y="91"/>
                    <a:pt x="7262" y="0"/>
                    <a:pt x="6678" y="0"/>
                  </a:cubicBezTo>
                  <a:close/>
                </a:path>
              </a:pathLst>
            </a:custGeom>
            <a:solidFill>
              <a:srgbClr val="C8D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1888;p49">
              <a:extLst>
                <a:ext uri="{FF2B5EF4-FFF2-40B4-BE49-F238E27FC236}">
                  <a16:creationId xmlns:a16="http://schemas.microsoft.com/office/drawing/2014/main" id="{8D6457E9-68DE-C29D-8A48-401113F17DCF}"/>
                </a:ext>
              </a:extLst>
            </p:cNvPr>
            <p:cNvSpPr/>
            <p:nvPr/>
          </p:nvSpPr>
          <p:spPr>
            <a:xfrm>
              <a:off x="7688277" y="1922125"/>
              <a:ext cx="410380" cy="184996"/>
            </a:xfrm>
            <a:custGeom>
              <a:avLst/>
              <a:gdLst/>
              <a:ahLst/>
              <a:cxnLst/>
              <a:rect l="l" t="t" r="r" b="b"/>
              <a:pathLst>
                <a:path w="20850" h="9399" extrusionOk="0">
                  <a:moveTo>
                    <a:pt x="6678" y="0"/>
                  </a:moveTo>
                  <a:cubicBezTo>
                    <a:pt x="4384" y="0"/>
                    <a:pt x="1799" y="1401"/>
                    <a:pt x="868" y="3289"/>
                  </a:cubicBezTo>
                  <a:cubicBezTo>
                    <a:pt x="1" y="5024"/>
                    <a:pt x="1335" y="6592"/>
                    <a:pt x="4171" y="7159"/>
                  </a:cubicBezTo>
                  <a:cubicBezTo>
                    <a:pt x="7039" y="7726"/>
                    <a:pt x="19115" y="9394"/>
                    <a:pt x="19115" y="9394"/>
                  </a:cubicBezTo>
                  <a:cubicBezTo>
                    <a:pt x="19137" y="9397"/>
                    <a:pt x="19159" y="9399"/>
                    <a:pt x="19182" y="9399"/>
                  </a:cubicBezTo>
                  <a:cubicBezTo>
                    <a:pt x="19606" y="9399"/>
                    <a:pt x="20136" y="8799"/>
                    <a:pt x="20516" y="7059"/>
                  </a:cubicBezTo>
                  <a:cubicBezTo>
                    <a:pt x="20849" y="5357"/>
                    <a:pt x="20516" y="4156"/>
                    <a:pt x="19948" y="4056"/>
                  </a:cubicBezTo>
                  <a:cubicBezTo>
                    <a:pt x="19948" y="4056"/>
                    <a:pt x="9574" y="787"/>
                    <a:pt x="8340" y="287"/>
                  </a:cubicBezTo>
                  <a:cubicBezTo>
                    <a:pt x="7826" y="91"/>
                    <a:pt x="7262" y="0"/>
                    <a:pt x="6678" y="0"/>
                  </a:cubicBezTo>
                  <a:close/>
                </a:path>
              </a:pathLst>
            </a:custGeom>
            <a:solidFill>
              <a:srgbClr val="9E9E9E">
                <a:alpha val="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1889;p49">
              <a:extLst>
                <a:ext uri="{FF2B5EF4-FFF2-40B4-BE49-F238E27FC236}">
                  <a16:creationId xmlns:a16="http://schemas.microsoft.com/office/drawing/2014/main" id="{CA4CB16B-1A01-DE74-94DB-517D71A55718}"/>
                </a:ext>
              </a:extLst>
            </p:cNvPr>
            <p:cNvSpPr/>
            <p:nvPr/>
          </p:nvSpPr>
          <p:spPr>
            <a:xfrm>
              <a:off x="7688277" y="1931041"/>
              <a:ext cx="397901" cy="176139"/>
            </a:xfrm>
            <a:custGeom>
              <a:avLst/>
              <a:gdLst/>
              <a:ahLst/>
              <a:cxnLst/>
              <a:rect l="l" t="t" r="r" b="b"/>
              <a:pathLst>
                <a:path w="20216" h="8949" extrusionOk="0">
                  <a:moveTo>
                    <a:pt x="4304" y="1"/>
                  </a:moveTo>
                  <a:lnTo>
                    <a:pt x="4304" y="1"/>
                  </a:lnTo>
                  <a:cubicBezTo>
                    <a:pt x="2803" y="568"/>
                    <a:pt x="1469" y="1602"/>
                    <a:pt x="868" y="2836"/>
                  </a:cubicBezTo>
                  <a:cubicBezTo>
                    <a:pt x="1" y="4571"/>
                    <a:pt x="1335" y="6139"/>
                    <a:pt x="4171" y="6706"/>
                  </a:cubicBezTo>
                  <a:cubicBezTo>
                    <a:pt x="7039" y="7306"/>
                    <a:pt x="19115" y="8941"/>
                    <a:pt x="19115" y="8941"/>
                  </a:cubicBezTo>
                  <a:cubicBezTo>
                    <a:pt x="19144" y="8946"/>
                    <a:pt x="19174" y="8949"/>
                    <a:pt x="19204" y="8949"/>
                  </a:cubicBezTo>
                  <a:cubicBezTo>
                    <a:pt x="19546" y="8949"/>
                    <a:pt x="19909" y="8592"/>
                    <a:pt x="20215" y="7673"/>
                  </a:cubicBezTo>
                  <a:cubicBezTo>
                    <a:pt x="16780" y="7206"/>
                    <a:pt x="10675" y="6305"/>
                    <a:pt x="7806" y="5338"/>
                  </a:cubicBezTo>
                  <a:cubicBezTo>
                    <a:pt x="3670" y="3937"/>
                    <a:pt x="3637" y="2936"/>
                    <a:pt x="3970" y="1569"/>
                  </a:cubicBezTo>
                  <a:lnTo>
                    <a:pt x="4304" y="1"/>
                  </a:lnTo>
                  <a:close/>
                </a:path>
              </a:pathLst>
            </a:custGeom>
            <a:solidFill>
              <a:srgbClr val="00000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1890;p49">
              <a:extLst>
                <a:ext uri="{FF2B5EF4-FFF2-40B4-BE49-F238E27FC236}">
                  <a16:creationId xmlns:a16="http://schemas.microsoft.com/office/drawing/2014/main" id="{7077A701-92E4-C0C6-53EE-E0C971BE7D0E}"/>
                </a:ext>
              </a:extLst>
            </p:cNvPr>
            <p:cNvSpPr/>
            <p:nvPr/>
          </p:nvSpPr>
          <p:spPr>
            <a:xfrm>
              <a:off x="7692233" y="1878528"/>
              <a:ext cx="124098" cy="127700"/>
            </a:xfrm>
            <a:custGeom>
              <a:avLst/>
              <a:gdLst/>
              <a:ahLst/>
              <a:cxnLst/>
              <a:rect l="l" t="t" r="r" b="b"/>
              <a:pathLst>
                <a:path w="6305" h="6488" extrusionOk="0">
                  <a:moveTo>
                    <a:pt x="4970" y="0"/>
                  </a:moveTo>
                  <a:lnTo>
                    <a:pt x="0" y="4003"/>
                  </a:lnTo>
                  <a:lnTo>
                    <a:pt x="1434" y="6205"/>
                  </a:lnTo>
                  <a:cubicBezTo>
                    <a:pt x="1434" y="6205"/>
                    <a:pt x="1837" y="6488"/>
                    <a:pt x="2531" y="6488"/>
                  </a:cubicBezTo>
                  <a:cubicBezTo>
                    <a:pt x="3052" y="6488"/>
                    <a:pt x="3736" y="6329"/>
                    <a:pt x="4537" y="5771"/>
                  </a:cubicBezTo>
                  <a:cubicBezTo>
                    <a:pt x="6305" y="4537"/>
                    <a:pt x="6305" y="3203"/>
                    <a:pt x="6305" y="3203"/>
                  </a:cubicBezTo>
                  <a:lnTo>
                    <a:pt x="4970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1891;p49">
              <a:extLst>
                <a:ext uri="{FF2B5EF4-FFF2-40B4-BE49-F238E27FC236}">
                  <a16:creationId xmlns:a16="http://schemas.microsoft.com/office/drawing/2014/main" id="{D0DECE98-C348-AD0C-C3DD-0C57AF707545}"/>
                </a:ext>
              </a:extLst>
            </p:cNvPr>
            <p:cNvSpPr/>
            <p:nvPr/>
          </p:nvSpPr>
          <p:spPr>
            <a:xfrm>
              <a:off x="7459153" y="1514559"/>
              <a:ext cx="348400" cy="458799"/>
            </a:xfrm>
            <a:custGeom>
              <a:avLst/>
              <a:gdLst/>
              <a:ahLst/>
              <a:cxnLst/>
              <a:rect l="l" t="t" r="r" b="b"/>
              <a:pathLst>
                <a:path w="17701" h="23310" extrusionOk="0">
                  <a:moveTo>
                    <a:pt x="5970" y="0"/>
                  </a:moveTo>
                  <a:cubicBezTo>
                    <a:pt x="5367" y="0"/>
                    <a:pt x="4696" y="133"/>
                    <a:pt x="3936" y="413"/>
                  </a:cubicBezTo>
                  <a:cubicBezTo>
                    <a:pt x="1468" y="1280"/>
                    <a:pt x="0" y="5516"/>
                    <a:pt x="1802" y="9386"/>
                  </a:cubicBezTo>
                  <a:cubicBezTo>
                    <a:pt x="3269" y="12488"/>
                    <a:pt x="11542" y="22929"/>
                    <a:pt x="11542" y="22929"/>
                  </a:cubicBezTo>
                  <a:cubicBezTo>
                    <a:pt x="11864" y="23194"/>
                    <a:pt x="12255" y="23309"/>
                    <a:pt x="12682" y="23309"/>
                  </a:cubicBezTo>
                  <a:cubicBezTo>
                    <a:pt x="14774" y="23309"/>
                    <a:pt x="17701" y="20534"/>
                    <a:pt x="17313" y="19093"/>
                  </a:cubicBezTo>
                  <a:cubicBezTo>
                    <a:pt x="17313" y="19093"/>
                    <a:pt x="11142" y="4849"/>
                    <a:pt x="9941" y="2881"/>
                  </a:cubicBezTo>
                  <a:cubicBezTo>
                    <a:pt x="8833" y="1059"/>
                    <a:pt x="7670" y="0"/>
                    <a:pt x="5970" y="0"/>
                  </a:cubicBezTo>
                  <a:close/>
                </a:path>
              </a:pathLst>
            </a:custGeom>
            <a:solidFill>
              <a:srgbClr val="C8D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1892;p49">
              <a:extLst>
                <a:ext uri="{FF2B5EF4-FFF2-40B4-BE49-F238E27FC236}">
                  <a16:creationId xmlns:a16="http://schemas.microsoft.com/office/drawing/2014/main" id="{EB991EC5-3FF0-AC5F-3A9B-C4A8B83ABF8D}"/>
                </a:ext>
              </a:extLst>
            </p:cNvPr>
            <p:cNvSpPr/>
            <p:nvPr/>
          </p:nvSpPr>
          <p:spPr>
            <a:xfrm>
              <a:off x="7459153" y="1514559"/>
              <a:ext cx="348400" cy="458799"/>
            </a:xfrm>
            <a:custGeom>
              <a:avLst/>
              <a:gdLst/>
              <a:ahLst/>
              <a:cxnLst/>
              <a:rect l="l" t="t" r="r" b="b"/>
              <a:pathLst>
                <a:path w="17701" h="23310" extrusionOk="0">
                  <a:moveTo>
                    <a:pt x="5970" y="0"/>
                  </a:moveTo>
                  <a:cubicBezTo>
                    <a:pt x="5367" y="0"/>
                    <a:pt x="4696" y="133"/>
                    <a:pt x="3936" y="413"/>
                  </a:cubicBezTo>
                  <a:cubicBezTo>
                    <a:pt x="1468" y="1280"/>
                    <a:pt x="0" y="5516"/>
                    <a:pt x="1802" y="9386"/>
                  </a:cubicBezTo>
                  <a:cubicBezTo>
                    <a:pt x="3269" y="12488"/>
                    <a:pt x="11542" y="22929"/>
                    <a:pt x="11542" y="22929"/>
                  </a:cubicBezTo>
                  <a:cubicBezTo>
                    <a:pt x="11864" y="23194"/>
                    <a:pt x="12255" y="23309"/>
                    <a:pt x="12682" y="23309"/>
                  </a:cubicBezTo>
                  <a:cubicBezTo>
                    <a:pt x="14774" y="23309"/>
                    <a:pt x="17701" y="20534"/>
                    <a:pt x="17313" y="19093"/>
                  </a:cubicBezTo>
                  <a:cubicBezTo>
                    <a:pt x="17313" y="19093"/>
                    <a:pt x="11142" y="4849"/>
                    <a:pt x="9941" y="2881"/>
                  </a:cubicBezTo>
                  <a:cubicBezTo>
                    <a:pt x="8833" y="1059"/>
                    <a:pt x="7670" y="0"/>
                    <a:pt x="5970" y="0"/>
                  </a:cubicBezTo>
                  <a:close/>
                </a:path>
              </a:pathLst>
            </a:custGeom>
            <a:solidFill>
              <a:srgbClr val="9E9E9E">
                <a:alpha val="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1893;p49">
              <a:extLst>
                <a:ext uri="{FF2B5EF4-FFF2-40B4-BE49-F238E27FC236}">
                  <a16:creationId xmlns:a16="http://schemas.microsoft.com/office/drawing/2014/main" id="{EBB846BD-88FE-A2C8-7AE7-1ACAA861D86A}"/>
                </a:ext>
              </a:extLst>
            </p:cNvPr>
            <p:cNvSpPr/>
            <p:nvPr/>
          </p:nvSpPr>
          <p:spPr>
            <a:xfrm>
              <a:off x="7493282" y="1681565"/>
              <a:ext cx="254121" cy="291616"/>
            </a:xfrm>
            <a:custGeom>
              <a:avLst/>
              <a:gdLst/>
              <a:ahLst/>
              <a:cxnLst/>
              <a:rect l="l" t="t" r="r" b="b"/>
              <a:pathLst>
                <a:path w="12911" h="14816" extrusionOk="0">
                  <a:moveTo>
                    <a:pt x="1168" y="0"/>
                  </a:moveTo>
                  <a:lnTo>
                    <a:pt x="1" y="701"/>
                  </a:lnTo>
                  <a:cubicBezTo>
                    <a:pt x="34" y="767"/>
                    <a:pt x="68" y="834"/>
                    <a:pt x="101" y="901"/>
                  </a:cubicBezTo>
                  <a:cubicBezTo>
                    <a:pt x="1535" y="4003"/>
                    <a:pt x="9808" y="14444"/>
                    <a:pt x="9808" y="14444"/>
                  </a:cubicBezTo>
                  <a:cubicBezTo>
                    <a:pt x="10133" y="14702"/>
                    <a:pt x="10525" y="14816"/>
                    <a:pt x="10950" y="14816"/>
                  </a:cubicBezTo>
                  <a:cubicBezTo>
                    <a:pt x="11569" y="14816"/>
                    <a:pt x="12257" y="14573"/>
                    <a:pt x="12910" y="14177"/>
                  </a:cubicBezTo>
                  <a:cubicBezTo>
                    <a:pt x="11943" y="12342"/>
                    <a:pt x="6739" y="4603"/>
                    <a:pt x="6505" y="1801"/>
                  </a:cubicBezTo>
                  <a:cubicBezTo>
                    <a:pt x="6372" y="2035"/>
                    <a:pt x="6205" y="2235"/>
                    <a:pt x="5972" y="2402"/>
                  </a:cubicBezTo>
                  <a:cubicBezTo>
                    <a:pt x="5131" y="3131"/>
                    <a:pt x="4413" y="3433"/>
                    <a:pt x="3805" y="3433"/>
                  </a:cubicBezTo>
                  <a:cubicBezTo>
                    <a:pt x="2412" y="3433"/>
                    <a:pt x="1596" y="1849"/>
                    <a:pt x="1202" y="200"/>
                  </a:cubicBezTo>
                  <a:cubicBezTo>
                    <a:pt x="1202" y="133"/>
                    <a:pt x="1168" y="67"/>
                    <a:pt x="1168" y="0"/>
                  </a:cubicBezTo>
                  <a:close/>
                </a:path>
              </a:pathLst>
            </a:custGeom>
            <a:solidFill>
              <a:srgbClr val="00000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1894;p49">
              <a:extLst>
                <a:ext uri="{FF2B5EF4-FFF2-40B4-BE49-F238E27FC236}">
                  <a16:creationId xmlns:a16="http://schemas.microsoft.com/office/drawing/2014/main" id="{D9455EB7-DE91-694D-3663-048206F211D9}"/>
                </a:ext>
              </a:extLst>
            </p:cNvPr>
            <p:cNvSpPr/>
            <p:nvPr/>
          </p:nvSpPr>
          <p:spPr>
            <a:xfrm>
              <a:off x="7498538" y="1528554"/>
              <a:ext cx="160216" cy="221015"/>
            </a:xfrm>
            <a:custGeom>
              <a:avLst/>
              <a:gdLst/>
              <a:ahLst/>
              <a:cxnLst/>
              <a:rect l="l" t="t" r="r" b="b"/>
              <a:pathLst>
                <a:path w="8140" h="11229" extrusionOk="0">
                  <a:moveTo>
                    <a:pt x="3773" y="1"/>
                  </a:moveTo>
                  <a:cubicBezTo>
                    <a:pt x="3267" y="1"/>
                    <a:pt x="2774" y="161"/>
                    <a:pt x="2369" y="502"/>
                  </a:cubicBezTo>
                  <a:cubicBezTo>
                    <a:pt x="1" y="1970"/>
                    <a:pt x="368" y="5572"/>
                    <a:pt x="935" y="7974"/>
                  </a:cubicBezTo>
                  <a:cubicBezTo>
                    <a:pt x="1328" y="9641"/>
                    <a:pt x="2140" y="11228"/>
                    <a:pt x="3537" y="11228"/>
                  </a:cubicBezTo>
                  <a:cubicBezTo>
                    <a:pt x="4152" y="11228"/>
                    <a:pt x="4881" y="10920"/>
                    <a:pt x="5738" y="10176"/>
                  </a:cubicBezTo>
                  <a:cubicBezTo>
                    <a:pt x="8140" y="8074"/>
                    <a:pt x="6806" y="2937"/>
                    <a:pt x="6472" y="2003"/>
                  </a:cubicBezTo>
                  <a:cubicBezTo>
                    <a:pt x="5995" y="731"/>
                    <a:pt x="4853" y="1"/>
                    <a:pt x="3773" y="1"/>
                  </a:cubicBezTo>
                  <a:close/>
                </a:path>
              </a:pathLst>
            </a:custGeom>
            <a:solidFill>
              <a:srgbClr val="C8D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1895;p49">
              <a:extLst>
                <a:ext uri="{FF2B5EF4-FFF2-40B4-BE49-F238E27FC236}">
                  <a16:creationId xmlns:a16="http://schemas.microsoft.com/office/drawing/2014/main" id="{AB681735-365C-CED6-D676-4233C399A14A}"/>
                </a:ext>
              </a:extLst>
            </p:cNvPr>
            <p:cNvSpPr/>
            <p:nvPr/>
          </p:nvSpPr>
          <p:spPr>
            <a:xfrm>
              <a:off x="7498538" y="1528554"/>
              <a:ext cx="160216" cy="221015"/>
            </a:xfrm>
            <a:custGeom>
              <a:avLst/>
              <a:gdLst/>
              <a:ahLst/>
              <a:cxnLst/>
              <a:rect l="l" t="t" r="r" b="b"/>
              <a:pathLst>
                <a:path w="8140" h="11229" extrusionOk="0">
                  <a:moveTo>
                    <a:pt x="3773" y="1"/>
                  </a:moveTo>
                  <a:cubicBezTo>
                    <a:pt x="3267" y="1"/>
                    <a:pt x="2774" y="161"/>
                    <a:pt x="2369" y="502"/>
                  </a:cubicBezTo>
                  <a:cubicBezTo>
                    <a:pt x="1" y="1970"/>
                    <a:pt x="368" y="5572"/>
                    <a:pt x="935" y="7974"/>
                  </a:cubicBezTo>
                  <a:cubicBezTo>
                    <a:pt x="1328" y="9641"/>
                    <a:pt x="2140" y="11228"/>
                    <a:pt x="3537" y="11228"/>
                  </a:cubicBezTo>
                  <a:cubicBezTo>
                    <a:pt x="4152" y="11228"/>
                    <a:pt x="4881" y="10920"/>
                    <a:pt x="5738" y="10176"/>
                  </a:cubicBezTo>
                  <a:cubicBezTo>
                    <a:pt x="8140" y="8074"/>
                    <a:pt x="6806" y="2937"/>
                    <a:pt x="6472" y="2003"/>
                  </a:cubicBezTo>
                  <a:cubicBezTo>
                    <a:pt x="5995" y="731"/>
                    <a:pt x="4853" y="1"/>
                    <a:pt x="3773" y="1"/>
                  </a:cubicBezTo>
                  <a:close/>
                </a:path>
              </a:pathLst>
            </a:custGeom>
            <a:solidFill>
              <a:srgbClr val="00000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1896;p49">
              <a:extLst>
                <a:ext uri="{FF2B5EF4-FFF2-40B4-BE49-F238E27FC236}">
                  <a16:creationId xmlns:a16="http://schemas.microsoft.com/office/drawing/2014/main" id="{57AF7520-5508-F5A7-7447-78D4E0EECF9A}"/>
                </a:ext>
              </a:extLst>
            </p:cNvPr>
            <p:cNvSpPr/>
            <p:nvPr/>
          </p:nvSpPr>
          <p:spPr>
            <a:xfrm>
              <a:off x="7509698" y="1548413"/>
              <a:ext cx="114828" cy="158208"/>
            </a:xfrm>
            <a:custGeom>
              <a:avLst/>
              <a:gdLst/>
              <a:ahLst/>
              <a:cxnLst/>
              <a:rect l="l" t="t" r="r" b="b"/>
              <a:pathLst>
                <a:path w="5834" h="8038" extrusionOk="0">
                  <a:moveTo>
                    <a:pt x="3313" y="1"/>
                  </a:moveTo>
                  <a:cubicBezTo>
                    <a:pt x="3058" y="1"/>
                    <a:pt x="2796" y="78"/>
                    <a:pt x="2536" y="227"/>
                  </a:cubicBezTo>
                  <a:cubicBezTo>
                    <a:pt x="1468" y="861"/>
                    <a:pt x="1" y="3596"/>
                    <a:pt x="768" y="5631"/>
                  </a:cubicBezTo>
                  <a:cubicBezTo>
                    <a:pt x="1364" y="7121"/>
                    <a:pt x="2348" y="8037"/>
                    <a:pt x="3239" y="8037"/>
                  </a:cubicBezTo>
                  <a:cubicBezTo>
                    <a:pt x="3544" y="8037"/>
                    <a:pt x="3839" y="7929"/>
                    <a:pt x="4104" y="7699"/>
                  </a:cubicBezTo>
                  <a:cubicBezTo>
                    <a:pt x="4114" y="7699"/>
                    <a:pt x="4124" y="7700"/>
                    <a:pt x="4134" y="7700"/>
                  </a:cubicBezTo>
                  <a:cubicBezTo>
                    <a:pt x="5151" y="7700"/>
                    <a:pt x="5834" y="6035"/>
                    <a:pt x="5371" y="3096"/>
                  </a:cubicBezTo>
                  <a:cubicBezTo>
                    <a:pt x="5008" y="944"/>
                    <a:pt x="4202" y="1"/>
                    <a:pt x="3313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1897;p49">
              <a:extLst>
                <a:ext uri="{FF2B5EF4-FFF2-40B4-BE49-F238E27FC236}">
                  <a16:creationId xmlns:a16="http://schemas.microsoft.com/office/drawing/2014/main" id="{4F60B825-83BC-FC48-46E2-F5024BBC2499}"/>
                </a:ext>
              </a:extLst>
            </p:cNvPr>
            <p:cNvSpPr/>
            <p:nvPr/>
          </p:nvSpPr>
          <p:spPr>
            <a:xfrm>
              <a:off x="7365917" y="3734608"/>
              <a:ext cx="347987" cy="140513"/>
            </a:xfrm>
            <a:custGeom>
              <a:avLst/>
              <a:gdLst/>
              <a:ahLst/>
              <a:cxnLst/>
              <a:rect l="l" t="t" r="r" b="b"/>
              <a:pathLst>
                <a:path w="17680" h="7139" extrusionOk="0">
                  <a:moveTo>
                    <a:pt x="67" y="0"/>
                  </a:moveTo>
                  <a:cubicBezTo>
                    <a:pt x="1" y="367"/>
                    <a:pt x="1" y="734"/>
                    <a:pt x="67" y="1101"/>
                  </a:cubicBezTo>
                  <a:cubicBezTo>
                    <a:pt x="201" y="1501"/>
                    <a:pt x="2269" y="2102"/>
                    <a:pt x="3370" y="2402"/>
                  </a:cubicBezTo>
                  <a:cubicBezTo>
                    <a:pt x="4871" y="2935"/>
                    <a:pt x="6205" y="3803"/>
                    <a:pt x="7306" y="4937"/>
                  </a:cubicBezTo>
                  <a:cubicBezTo>
                    <a:pt x="8440" y="6171"/>
                    <a:pt x="10174" y="7138"/>
                    <a:pt x="13077" y="7138"/>
                  </a:cubicBezTo>
                  <a:cubicBezTo>
                    <a:pt x="15979" y="7138"/>
                    <a:pt x="17113" y="6071"/>
                    <a:pt x="17380" y="5737"/>
                  </a:cubicBezTo>
                  <a:cubicBezTo>
                    <a:pt x="17680" y="5371"/>
                    <a:pt x="17546" y="4537"/>
                    <a:pt x="17546" y="4537"/>
                  </a:cubicBezTo>
                  <a:lnTo>
                    <a:pt x="6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1898;p49">
              <a:extLst>
                <a:ext uri="{FF2B5EF4-FFF2-40B4-BE49-F238E27FC236}">
                  <a16:creationId xmlns:a16="http://schemas.microsoft.com/office/drawing/2014/main" id="{D3C874A9-BA37-84C8-4DB1-5DFF0BFBFA32}"/>
                </a:ext>
              </a:extLst>
            </p:cNvPr>
            <p:cNvSpPr/>
            <p:nvPr/>
          </p:nvSpPr>
          <p:spPr>
            <a:xfrm>
              <a:off x="7358044" y="3573743"/>
              <a:ext cx="309251" cy="262998"/>
            </a:xfrm>
            <a:custGeom>
              <a:avLst/>
              <a:gdLst/>
              <a:ahLst/>
              <a:cxnLst/>
              <a:rect l="l" t="t" r="r" b="b"/>
              <a:pathLst>
                <a:path w="15712" h="13362" extrusionOk="0">
                  <a:moveTo>
                    <a:pt x="1001" y="1"/>
                  </a:moveTo>
                  <a:cubicBezTo>
                    <a:pt x="1401" y="2302"/>
                    <a:pt x="868" y="3503"/>
                    <a:pt x="401" y="4871"/>
                  </a:cubicBezTo>
                  <a:cubicBezTo>
                    <a:pt x="0" y="5938"/>
                    <a:pt x="34" y="7106"/>
                    <a:pt x="467" y="8173"/>
                  </a:cubicBezTo>
                  <a:cubicBezTo>
                    <a:pt x="1835" y="9240"/>
                    <a:pt x="4837" y="9407"/>
                    <a:pt x="6705" y="10742"/>
                  </a:cubicBezTo>
                  <a:cubicBezTo>
                    <a:pt x="7654" y="11406"/>
                    <a:pt x="9144" y="13361"/>
                    <a:pt x="11145" y="13361"/>
                  </a:cubicBezTo>
                  <a:cubicBezTo>
                    <a:pt x="11254" y="13361"/>
                    <a:pt x="11364" y="13355"/>
                    <a:pt x="11475" y="13343"/>
                  </a:cubicBezTo>
                  <a:cubicBezTo>
                    <a:pt x="13643" y="13110"/>
                    <a:pt x="15711" y="10141"/>
                    <a:pt x="15711" y="10141"/>
                  </a:cubicBezTo>
                  <a:cubicBezTo>
                    <a:pt x="14044" y="9307"/>
                    <a:pt x="12543" y="8206"/>
                    <a:pt x="11208" y="6905"/>
                  </a:cubicBezTo>
                  <a:cubicBezTo>
                    <a:pt x="8907" y="4570"/>
                    <a:pt x="6972" y="3536"/>
                    <a:pt x="7105" y="434"/>
                  </a:cubicBezTo>
                  <a:lnTo>
                    <a:pt x="1001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1899;p49">
              <a:extLst>
                <a:ext uri="{FF2B5EF4-FFF2-40B4-BE49-F238E27FC236}">
                  <a16:creationId xmlns:a16="http://schemas.microsoft.com/office/drawing/2014/main" id="{D4E9A22D-910D-8915-F1CC-4D93EBB50B66}"/>
                </a:ext>
              </a:extLst>
            </p:cNvPr>
            <p:cNvSpPr/>
            <p:nvPr/>
          </p:nvSpPr>
          <p:spPr>
            <a:xfrm>
              <a:off x="7358044" y="3573093"/>
              <a:ext cx="164152" cy="239654"/>
            </a:xfrm>
            <a:custGeom>
              <a:avLst/>
              <a:gdLst/>
              <a:ahLst/>
              <a:cxnLst/>
              <a:rect l="l" t="t" r="r" b="b"/>
              <a:pathLst>
                <a:path w="8340" h="12176" extrusionOk="0">
                  <a:moveTo>
                    <a:pt x="1001" y="0"/>
                  </a:moveTo>
                  <a:cubicBezTo>
                    <a:pt x="1401" y="2335"/>
                    <a:pt x="868" y="3536"/>
                    <a:pt x="401" y="4904"/>
                  </a:cubicBezTo>
                  <a:cubicBezTo>
                    <a:pt x="0" y="5971"/>
                    <a:pt x="34" y="7139"/>
                    <a:pt x="467" y="8206"/>
                  </a:cubicBezTo>
                  <a:cubicBezTo>
                    <a:pt x="1835" y="9273"/>
                    <a:pt x="4837" y="9440"/>
                    <a:pt x="6705" y="10775"/>
                  </a:cubicBezTo>
                  <a:cubicBezTo>
                    <a:pt x="7105" y="11075"/>
                    <a:pt x="7672" y="11642"/>
                    <a:pt x="8340" y="12176"/>
                  </a:cubicBezTo>
                  <a:cubicBezTo>
                    <a:pt x="8273" y="11608"/>
                    <a:pt x="8006" y="11041"/>
                    <a:pt x="7572" y="10641"/>
                  </a:cubicBezTo>
                  <a:cubicBezTo>
                    <a:pt x="5938" y="9273"/>
                    <a:pt x="3303" y="8139"/>
                    <a:pt x="3369" y="7105"/>
                  </a:cubicBezTo>
                  <a:cubicBezTo>
                    <a:pt x="3469" y="6105"/>
                    <a:pt x="2068" y="4637"/>
                    <a:pt x="2068" y="4637"/>
                  </a:cubicBezTo>
                  <a:cubicBezTo>
                    <a:pt x="2068" y="4637"/>
                    <a:pt x="1168" y="3436"/>
                    <a:pt x="4570" y="3036"/>
                  </a:cubicBezTo>
                  <a:cubicBezTo>
                    <a:pt x="6371" y="2836"/>
                    <a:pt x="7039" y="2335"/>
                    <a:pt x="7239" y="1935"/>
                  </a:cubicBezTo>
                  <a:cubicBezTo>
                    <a:pt x="7139" y="1468"/>
                    <a:pt x="7105" y="968"/>
                    <a:pt x="7105" y="467"/>
                  </a:cubicBezTo>
                  <a:lnTo>
                    <a:pt x="1001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1900;p49">
              <a:extLst>
                <a:ext uri="{FF2B5EF4-FFF2-40B4-BE49-F238E27FC236}">
                  <a16:creationId xmlns:a16="http://schemas.microsoft.com/office/drawing/2014/main" id="{48B097C4-84C9-D1FC-E00E-7A40C8C3811A}"/>
                </a:ext>
              </a:extLst>
            </p:cNvPr>
            <p:cNvSpPr/>
            <p:nvPr/>
          </p:nvSpPr>
          <p:spPr>
            <a:xfrm>
              <a:off x="7326532" y="2944749"/>
              <a:ext cx="237686" cy="675582"/>
            </a:xfrm>
            <a:custGeom>
              <a:avLst/>
              <a:gdLst/>
              <a:ahLst/>
              <a:cxnLst/>
              <a:rect l="l" t="t" r="r" b="b"/>
              <a:pathLst>
                <a:path w="12076" h="34324" extrusionOk="0">
                  <a:moveTo>
                    <a:pt x="7075" y="0"/>
                  </a:moveTo>
                  <a:cubicBezTo>
                    <a:pt x="4962" y="0"/>
                    <a:pt x="2769" y="101"/>
                    <a:pt x="2769" y="101"/>
                  </a:cubicBezTo>
                  <a:cubicBezTo>
                    <a:pt x="2733" y="99"/>
                    <a:pt x="2698" y="98"/>
                    <a:pt x="2663" y="98"/>
                  </a:cubicBezTo>
                  <a:cubicBezTo>
                    <a:pt x="1194" y="98"/>
                    <a:pt x="362" y="2166"/>
                    <a:pt x="167" y="7607"/>
                  </a:cubicBezTo>
                  <a:cubicBezTo>
                    <a:pt x="0" y="12544"/>
                    <a:pt x="2402" y="32124"/>
                    <a:pt x="2669" y="33559"/>
                  </a:cubicBezTo>
                  <a:cubicBezTo>
                    <a:pt x="2761" y="34064"/>
                    <a:pt x="4056" y="34324"/>
                    <a:pt x="5437" y="34324"/>
                  </a:cubicBezTo>
                  <a:cubicBezTo>
                    <a:pt x="7061" y="34324"/>
                    <a:pt x="8804" y="33964"/>
                    <a:pt x="8840" y="33225"/>
                  </a:cubicBezTo>
                  <a:cubicBezTo>
                    <a:pt x="9007" y="30957"/>
                    <a:pt x="11475" y="6806"/>
                    <a:pt x="11708" y="4038"/>
                  </a:cubicBezTo>
                  <a:cubicBezTo>
                    <a:pt x="11942" y="1269"/>
                    <a:pt x="12075" y="668"/>
                    <a:pt x="10674" y="235"/>
                  </a:cubicBezTo>
                  <a:cubicBezTo>
                    <a:pt x="10087" y="53"/>
                    <a:pt x="8602" y="0"/>
                    <a:pt x="7075" y="0"/>
                  </a:cubicBezTo>
                  <a:close/>
                </a:path>
              </a:pathLst>
            </a:custGeom>
            <a:solidFill>
              <a:srgbClr val="C8D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1901;p49">
              <a:extLst>
                <a:ext uri="{FF2B5EF4-FFF2-40B4-BE49-F238E27FC236}">
                  <a16:creationId xmlns:a16="http://schemas.microsoft.com/office/drawing/2014/main" id="{50F6BC2B-99E1-7D26-F075-06B128E45F9B}"/>
                </a:ext>
              </a:extLst>
            </p:cNvPr>
            <p:cNvSpPr/>
            <p:nvPr/>
          </p:nvSpPr>
          <p:spPr>
            <a:xfrm>
              <a:off x="7326532" y="2944749"/>
              <a:ext cx="237686" cy="675582"/>
            </a:xfrm>
            <a:custGeom>
              <a:avLst/>
              <a:gdLst/>
              <a:ahLst/>
              <a:cxnLst/>
              <a:rect l="l" t="t" r="r" b="b"/>
              <a:pathLst>
                <a:path w="12076" h="34324" extrusionOk="0">
                  <a:moveTo>
                    <a:pt x="7075" y="0"/>
                  </a:moveTo>
                  <a:cubicBezTo>
                    <a:pt x="4962" y="0"/>
                    <a:pt x="2769" y="101"/>
                    <a:pt x="2769" y="101"/>
                  </a:cubicBezTo>
                  <a:cubicBezTo>
                    <a:pt x="2733" y="99"/>
                    <a:pt x="2698" y="98"/>
                    <a:pt x="2663" y="98"/>
                  </a:cubicBezTo>
                  <a:cubicBezTo>
                    <a:pt x="1194" y="98"/>
                    <a:pt x="362" y="2166"/>
                    <a:pt x="167" y="7607"/>
                  </a:cubicBezTo>
                  <a:cubicBezTo>
                    <a:pt x="0" y="12544"/>
                    <a:pt x="2402" y="32124"/>
                    <a:pt x="2669" y="33559"/>
                  </a:cubicBezTo>
                  <a:cubicBezTo>
                    <a:pt x="2761" y="34064"/>
                    <a:pt x="4056" y="34324"/>
                    <a:pt x="5437" y="34324"/>
                  </a:cubicBezTo>
                  <a:cubicBezTo>
                    <a:pt x="7061" y="34324"/>
                    <a:pt x="8804" y="33964"/>
                    <a:pt x="8840" y="33225"/>
                  </a:cubicBezTo>
                  <a:cubicBezTo>
                    <a:pt x="9007" y="30957"/>
                    <a:pt x="11475" y="6806"/>
                    <a:pt x="11708" y="4038"/>
                  </a:cubicBezTo>
                  <a:cubicBezTo>
                    <a:pt x="11942" y="1269"/>
                    <a:pt x="12075" y="668"/>
                    <a:pt x="10674" y="235"/>
                  </a:cubicBezTo>
                  <a:cubicBezTo>
                    <a:pt x="10087" y="53"/>
                    <a:pt x="8602" y="0"/>
                    <a:pt x="7075" y="0"/>
                  </a:cubicBezTo>
                  <a:close/>
                </a:path>
              </a:pathLst>
            </a:custGeom>
            <a:solidFill>
              <a:srgbClr val="9E9E9E">
                <a:alpha val="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1902;p49">
              <a:extLst>
                <a:ext uri="{FF2B5EF4-FFF2-40B4-BE49-F238E27FC236}">
                  <a16:creationId xmlns:a16="http://schemas.microsoft.com/office/drawing/2014/main" id="{1CD581C9-4AE4-C093-E0E4-056873A166B9}"/>
                </a:ext>
              </a:extLst>
            </p:cNvPr>
            <p:cNvSpPr/>
            <p:nvPr/>
          </p:nvSpPr>
          <p:spPr>
            <a:xfrm>
              <a:off x="7325863" y="2944749"/>
              <a:ext cx="238355" cy="673653"/>
            </a:xfrm>
            <a:custGeom>
              <a:avLst/>
              <a:gdLst/>
              <a:ahLst/>
              <a:cxnLst/>
              <a:rect l="l" t="t" r="r" b="b"/>
              <a:pathLst>
                <a:path w="12110" h="34226" extrusionOk="0">
                  <a:moveTo>
                    <a:pt x="7083" y="0"/>
                  </a:moveTo>
                  <a:cubicBezTo>
                    <a:pt x="4962" y="0"/>
                    <a:pt x="2769" y="101"/>
                    <a:pt x="2769" y="101"/>
                  </a:cubicBezTo>
                  <a:cubicBezTo>
                    <a:pt x="2734" y="99"/>
                    <a:pt x="2700" y="98"/>
                    <a:pt x="2666" y="98"/>
                  </a:cubicBezTo>
                  <a:cubicBezTo>
                    <a:pt x="1228" y="98"/>
                    <a:pt x="396" y="2166"/>
                    <a:pt x="201" y="7607"/>
                  </a:cubicBezTo>
                  <a:cubicBezTo>
                    <a:pt x="1" y="12544"/>
                    <a:pt x="2436" y="32124"/>
                    <a:pt x="2703" y="33559"/>
                  </a:cubicBezTo>
                  <a:cubicBezTo>
                    <a:pt x="2769" y="33892"/>
                    <a:pt x="3370" y="34126"/>
                    <a:pt x="4170" y="34226"/>
                  </a:cubicBezTo>
                  <a:cubicBezTo>
                    <a:pt x="3803" y="29923"/>
                    <a:pt x="3036" y="19549"/>
                    <a:pt x="3036" y="15746"/>
                  </a:cubicBezTo>
                  <a:cubicBezTo>
                    <a:pt x="3036" y="11450"/>
                    <a:pt x="2934" y="4672"/>
                    <a:pt x="4770" y="4672"/>
                  </a:cubicBezTo>
                  <a:cubicBezTo>
                    <a:pt x="5030" y="4672"/>
                    <a:pt x="5328" y="4807"/>
                    <a:pt x="5671" y="5105"/>
                  </a:cubicBezTo>
                  <a:cubicBezTo>
                    <a:pt x="6773" y="6062"/>
                    <a:pt x="7838" y="6439"/>
                    <a:pt x="8779" y="6439"/>
                  </a:cubicBezTo>
                  <a:cubicBezTo>
                    <a:pt x="10003" y="6439"/>
                    <a:pt x="11020" y="5801"/>
                    <a:pt x="11642" y="4972"/>
                  </a:cubicBezTo>
                  <a:cubicBezTo>
                    <a:pt x="11676" y="4538"/>
                    <a:pt x="11709" y="4238"/>
                    <a:pt x="11742" y="4038"/>
                  </a:cubicBezTo>
                  <a:cubicBezTo>
                    <a:pt x="11976" y="1302"/>
                    <a:pt x="12109" y="702"/>
                    <a:pt x="10708" y="235"/>
                  </a:cubicBezTo>
                  <a:cubicBezTo>
                    <a:pt x="10107" y="53"/>
                    <a:pt x="8614" y="0"/>
                    <a:pt x="7083" y="0"/>
                  </a:cubicBezTo>
                  <a:close/>
                </a:path>
              </a:pathLst>
            </a:custGeom>
            <a:solidFill>
              <a:srgbClr val="00000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1903;p49">
              <a:extLst>
                <a:ext uri="{FF2B5EF4-FFF2-40B4-BE49-F238E27FC236}">
                  <a16:creationId xmlns:a16="http://schemas.microsoft.com/office/drawing/2014/main" id="{780007ED-74A1-5114-9C75-A1F60FE610F7}"/>
                </a:ext>
              </a:extLst>
            </p:cNvPr>
            <p:cNvSpPr/>
            <p:nvPr/>
          </p:nvSpPr>
          <p:spPr>
            <a:xfrm>
              <a:off x="7367236" y="2839054"/>
              <a:ext cx="195014" cy="164861"/>
            </a:xfrm>
            <a:custGeom>
              <a:avLst/>
              <a:gdLst/>
              <a:ahLst/>
              <a:cxnLst/>
              <a:rect l="l" t="t" r="r" b="b"/>
              <a:pathLst>
                <a:path w="9908" h="8376" extrusionOk="0">
                  <a:moveTo>
                    <a:pt x="9907" y="1"/>
                  </a:moveTo>
                  <a:lnTo>
                    <a:pt x="0" y="1435"/>
                  </a:lnTo>
                  <a:lnTo>
                    <a:pt x="367" y="6239"/>
                  </a:lnTo>
                  <a:cubicBezTo>
                    <a:pt x="367" y="6988"/>
                    <a:pt x="1833" y="8376"/>
                    <a:pt x="5045" y="8376"/>
                  </a:cubicBezTo>
                  <a:cubicBezTo>
                    <a:pt x="5119" y="8376"/>
                    <a:pt x="5195" y="8375"/>
                    <a:pt x="5271" y="8373"/>
                  </a:cubicBezTo>
                  <a:cubicBezTo>
                    <a:pt x="8206" y="8307"/>
                    <a:pt x="8973" y="6706"/>
                    <a:pt x="8973" y="6706"/>
                  </a:cubicBezTo>
                  <a:lnTo>
                    <a:pt x="9907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1904;p49">
              <a:extLst>
                <a:ext uri="{FF2B5EF4-FFF2-40B4-BE49-F238E27FC236}">
                  <a16:creationId xmlns:a16="http://schemas.microsoft.com/office/drawing/2014/main" id="{8692FEEB-82BE-CEF7-2AB1-5B4710891DA8}"/>
                </a:ext>
              </a:extLst>
            </p:cNvPr>
            <p:cNvSpPr/>
            <p:nvPr/>
          </p:nvSpPr>
          <p:spPr>
            <a:xfrm>
              <a:off x="7242173" y="1995226"/>
              <a:ext cx="364717" cy="938560"/>
            </a:xfrm>
            <a:custGeom>
              <a:avLst/>
              <a:gdLst/>
              <a:ahLst/>
              <a:cxnLst/>
              <a:rect l="l" t="t" r="r" b="b"/>
              <a:pathLst>
                <a:path w="18530" h="47685" extrusionOk="0">
                  <a:moveTo>
                    <a:pt x="12248" y="1"/>
                  </a:moveTo>
                  <a:cubicBezTo>
                    <a:pt x="6755" y="1"/>
                    <a:pt x="1" y="11570"/>
                    <a:pt x="517" y="16888"/>
                  </a:cubicBezTo>
                  <a:lnTo>
                    <a:pt x="5987" y="45975"/>
                  </a:lnTo>
                  <a:cubicBezTo>
                    <a:pt x="6221" y="47076"/>
                    <a:pt x="8648" y="47685"/>
                    <a:pt x="11120" y="47685"/>
                  </a:cubicBezTo>
                  <a:cubicBezTo>
                    <a:pt x="13593" y="47685"/>
                    <a:pt x="16111" y="47076"/>
                    <a:pt x="16528" y="45742"/>
                  </a:cubicBezTo>
                  <a:cubicBezTo>
                    <a:pt x="16528" y="45742"/>
                    <a:pt x="18463" y="37636"/>
                    <a:pt x="18496" y="23125"/>
                  </a:cubicBezTo>
                  <a:cubicBezTo>
                    <a:pt x="18530" y="8582"/>
                    <a:pt x="17562" y="5513"/>
                    <a:pt x="16528" y="3411"/>
                  </a:cubicBezTo>
                  <a:cubicBezTo>
                    <a:pt x="15351" y="989"/>
                    <a:pt x="13853" y="1"/>
                    <a:pt x="12248" y="1"/>
                  </a:cubicBezTo>
                  <a:close/>
                </a:path>
              </a:pathLst>
            </a:custGeom>
            <a:solidFill>
              <a:srgbClr val="C8D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1905;p49">
              <a:extLst>
                <a:ext uri="{FF2B5EF4-FFF2-40B4-BE49-F238E27FC236}">
                  <a16:creationId xmlns:a16="http://schemas.microsoft.com/office/drawing/2014/main" id="{097462E5-513E-647B-675C-21FC9ED0591A}"/>
                </a:ext>
              </a:extLst>
            </p:cNvPr>
            <p:cNvSpPr/>
            <p:nvPr/>
          </p:nvSpPr>
          <p:spPr>
            <a:xfrm>
              <a:off x="7242173" y="1995226"/>
              <a:ext cx="364717" cy="938560"/>
            </a:xfrm>
            <a:custGeom>
              <a:avLst/>
              <a:gdLst/>
              <a:ahLst/>
              <a:cxnLst/>
              <a:rect l="l" t="t" r="r" b="b"/>
              <a:pathLst>
                <a:path w="18530" h="47685" extrusionOk="0">
                  <a:moveTo>
                    <a:pt x="12248" y="1"/>
                  </a:moveTo>
                  <a:cubicBezTo>
                    <a:pt x="6755" y="1"/>
                    <a:pt x="1" y="11570"/>
                    <a:pt x="517" y="16888"/>
                  </a:cubicBezTo>
                  <a:lnTo>
                    <a:pt x="5987" y="45975"/>
                  </a:lnTo>
                  <a:cubicBezTo>
                    <a:pt x="6221" y="47076"/>
                    <a:pt x="8648" y="47685"/>
                    <a:pt x="11120" y="47685"/>
                  </a:cubicBezTo>
                  <a:cubicBezTo>
                    <a:pt x="13593" y="47685"/>
                    <a:pt x="16111" y="47076"/>
                    <a:pt x="16528" y="45742"/>
                  </a:cubicBezTo>
                  <a:cubicBezTo>
                    <a:pt x="16528" y="45742"/>
                    <a:pt x="18463" y="37636"/>
                    <a:pt x="18496" y="23125"/>
                  </a:cubicBezTo>
                  <a:cubicBezTo>
                    <a:pt x="18530" y="8582"/>
                    <a:pt x="17562" y="5513"/>
                    <a:pt x="16528" y="3411"/>
                  </a:cubicBezTo>
                  <a:cubicBezTo>
                    <a:pt x="15351" y="989"/>
                    <a:pt x="13853" y="1"/>
                    <a:pt x="12248" y="1"/>
                  </a:cubicBezTo>
                  <a:close/>
                </a:path>
              </a:pathLst>
            </a:custGeom>
            <a:solidFill>
              <a:srgbClr val="9E9E9E">
                <a:alpha val="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1906;p49">
              <a:extLst>
                <a:ext uri="{FF2B5EF4-FFF2-40B4-BE49-F238E27FC236}">
                  <a16:creationId xmlns:a16="http://schemas.microsoft.com/office/drawing/2014/main" id="{50BF6353-8D06-841E-6EDF-F58C80D417B9}"/>
                </a:ext>
              </a:extLst>
            </p:cNvPr>
            <p:cNvSpPr/>
            <p:nvPr/>
          </p:nvSpPr>
          <p:spPr>
            <a:xfrm>
              <a:off x="7242468" y="1995324"/>
              <a:ext cx="300729" cy="938560"/>
            </a:xfrm>
            <a:custGeom>
              <a:avLst/>
              <a:gdLst/>
              <a:ahLst/>
              <a:cxnLst/>
              <a:rect l="l" t="t" r="r" b="b"/>
              <a:pathLst>
                <a:path w="15279" h="47685" extrusionOk="0">
                  <a:moveTo>
                    <a:pt x="12231" y="1"/>
                  </a:moveTo>
                  <a:cubicBezTo>
                    <a:pt x="6747" y="1"/>
                    <a:pt x="1" y="11566"/>
                    <a:pt x="502" y="16883"/>
                  </a:cubicBezTo>
                  <a:lnTo>
                    <a:pt x="5972" y="45970"/>
                  </a:lnTo>
                  <a:cubicBezTo>
                    <a:pt x="6216" y="47077"/>
                    <a:pt x="8636" y="47685"/>
                    <a:pt x="11104" y="47685"/>
                  </a:cubicBezTo>
                  <a:cubicBezTo>
                    <a:pt x="12353" y="47685"/>
                    <a:pt x="13614" y="47529"/>
                    <a:pt x="14612" y="47204"/>
                  </a:cubicBezTo>
                  <a:cubicBezTo>
                    <a:pt x="14612" y="47171"/>
                    <a:pt x="14578" y="47104"/>
                    <a:pt x="14578" y="47071"/>
                  </a:cubicBezTo>
                  <a:cubicBezTo>
                    <a:pt x="14324" y="46190"/>
                    <a:pt x="13823" y="45925"/>
                    <a:pt x="13261" y="45925"/>
                  </a:cubicBezTo>
                  <a:cubicBezTo>
                    <a:pt x="12411" y="45925"/>
                    <a:pt x="11419" y="46530"/>
                    <a:pt x="10915" y="46530"/>
                  </a:cubicBezTo>
                  <a:cubicBezTo>
                    <a:pt x="10792" y="46530"/>
                    <a:pt x="10698" y="46493"/>
                    <a:pt x="10642" y="46404"/>
                  </a:cubicBezTo>
                  <a:cubicBezTo>
                    <a:pt x="10209" y="45670"/>
                    <a:pt x="9642" y="31660"/>
                    <a:pt x="9208" y="26990"/>
                  </a:cubicBezTo>
                  <a:cubicBezTo>
                    <a:pt x="8674" y="20785"/>
                    <a:pt x="12744" y="17783"/>
                    <a:pt x="14111" y="11812"/>
                  </a:cubicBezTo>
                  <a:cubicBezTo>
                    <a:pt x="14845" y="8410"/>
                    <a:pt x="15246" y="4974"/>
                    <a:pt x="15279" y="1505"/>
                  </a:cubicBezTo>
                  <a:cubicBezTo>
                    <a:pt x="14357" y="456"/>
                    <a:pt x="13319" y="1"/>
                    <a:pt x="12231" y="1"/>
                  </a:cubicBezTo>
                  <a:close/>
                </a:path>
              </a:pathLst>
            </a:custGeom>
            <a:solidFill>
              <a:srgbClr val="00000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1907;p49">
              <a:extLst>
                <a:ext uri="{FF2B5EF4-FFF2-40B4-BE49-F238E27FC236}">
                  <a16:creationId xmlns:a16="http://schemas.microsoft.com/office/drawing/2014/main" id="{D7BA6949-8481-ECE1-8C20-52F5E0F9531A}"/>
                </a:ext>
              </a:extLst>
            </p:cNvPr>
            <p:cNvSpPr/>
            <p:nvPr/>
          </p:nvSpPr>
          <p:spPr>
            <a:xfrm>
              <a:off x="7322556" y="2024533"/>
              <a:ext cx="252822" cy="350309"/>
            </a:xfrm>
            <a:custGeom>
              <a:avLst/>
              <a:gdLst/>
              <a:ahLst/>
              <a:cxnLst/>
              <a:rect l="l" t="t" r="r" b="b"/>
              <a:pathLst>
                <a:path w="12845" h="17798" extrusionOk="0">
                  <a:moveTo>
                    <a:pt x="8333" y="1"/>
                  </a:moveTo>
                  <a:cubicBezTo>
                    <a:pt x="1847" y="1"/>
                    <a:pt x="0" y="16432"/>
                    <a:pt x="4839" y="17633"/>
                  </a:cubicBezTo>
                  <a:cubicBezTo>
                    <a:pt x="5287" y="17745"/>
                    <a:pt x="5714" y="17797"/>
                    <a:pt x="6120" y="17797"/>
                  </a:cubicBezTo>
                  <a:cubicBezTo>
                    <a:pt x="10337" y="17797"/>
                    <a:pt x="12304" y="12143"/>
                    <a:pt x="12578" y="8127"/>
                  </a:cubicBezTo>
                  <a:cubicBezTo>
                    <a:pt x="12844" y="3724"/>
                    <a:pt x="11077" y="521"/>
                    <a:pt x="9442" y="154"/>
                  </a:cubicBezTo>
                  <a:cubicBezTo>
                    <a:pt x="9059" y="50"/>
                    <a:pt x="8689" y="1"/>
                    <a:pt x="8333" y="1"/>
                  </a:cubicBezTo>
                  <a:close/>
                </a:path>
              </a:pathLst>
            </a:custGeom>
            <a:solidFill>
              <a:srgbClr val="C8D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1908;p49">
              <a:extLst>
                <a:ext uri="{FF2B5EF4-FFF2-40B4-BE49-F238E27FC236}">
                  <a16:creationId xmlns:a16="http://schemas.microsoft.com/office/drawing/2014/main" id="{04769E08-0F32-0315-93D3-2BB033085951}"/>
                </a:ext>
              </a:extLst>
            </p:cNvPr>
            <p:cNvSpPr/>
            <p:nvPr/>
          </p:nvSpPr>
          <p:spPr>
            <a:xfrm>
              <a:off x="7322556" y="2024533"/>
              <a:ext cx="252822" cy="350309"/>
            </a:xfrm>
            <a:custGeom>
              <a:avLst/>
              <a:gdLst/>
              <a:ahLst/>
              <a:cxnLst/>
              <a:rect l="l" t="t" r="r" b="b"/>
              <a:pathLst>
                <a:path w="12845" h="17798" extrusionOk="0">
                  <a:moveTo>
                    <a:pt x="8333" y="1"/>
                  </a:moveTo>
                  <a:cubicBezTo>
                    <a:pt x="1847" y="1"/>
                    <a:pt x="0" y="16432"/>
                    <a:pt x="4839" y="17633"/>
                  </a:cubicBezTo>
                  <a:cubicBezTo>
                    <a:pt x="5287" y="17745"/>
                    <a:pt x="5714" y="17797"/>
                    <a:pt x="6120" y="17797"/>
                  </a:cubicBezTo>
                  <a:cubicBezTo>
                    <a:pt x="10337" y="17797"/>
                    <a:pt x="12304" y="12143"/>
                    <a:pt x="12578" y="8127"/>
                  </a:cubicBezTo>
                  <a:cubicBezTo>
                    <a:pt x="12844" y="3724"/>
                    <a:pt x="11077" y="521"/>
                    <a:pt x="9442" y="154"/>
                  </a:cubicBezTo>
                  <a:cubicBezTo>
                    <a:pt x="9059" y="50"/>
                    <a:pt x="8689" y="1"/>
                    <a:pt x="8333" y="1"/>
                  </a:cubicBezTo>
                  <a:close/>
                </a:path>
              </a:pathLst>
            </a:custGeom>
            <a:solidFill>
              <a:srgbClr val="00000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1909;p49">
              <a:extLst>
                <a:ext uri="{FF2B5EF4-FFF2-40B4-BE49-F238E27FC236}">
                  <a16:creationId xmlns:a16="http://schemas.microsoft.com/office/drawing/2014/main" id="{8A53016B-2A3A-E92D-2AA6-AA01AE8FF936}"/>
                </a:ext>
              </a:extLst>
            </p:cNvPr>
            <p:cNvSpPr/>
            <p:nvPr/>
          </p:nvSpPr>
          <p:spPr>
            <a:xfrm>
              <a:off x="7360130" y="2102909"/>
              <a:ext cx="196215" cy="212768"/>
            </a:xfrm>
            <a:custGeom>
              <a:avLst/>
              <a:gdLst/>
              <a:ahLst/>
              <a:cxnLst/>
              <a:rect l="l" t="t" r="r" b="b"/>
              <a:pathLst>
                <a:path w="9969" h="10810" extrusionOk="0">
                  <a:moveTo>
                    <a:pt x="5626" y="0"/>
                  </a:moveTo>
                  <a:cubicBezTo>
                    <a:pt x="494" y="0"/>
                    <a:pt x="1" y="9783"/>
                    <a:pt x="4064" y="10683"/>
                  </a:cubicBezTo>
                  <a:cubicBezTo>
                    <a:pt x="4457" y="10768"/>
                    <a:pt x="4817" y="10809"/>
                    <a:pt x="5149" y="10809"/>
                  </a:cubicBezTo>
                  <a:cubicBezTo>
                    <a:pt x="7290" y="10809"/>
                    <a:pt x="8216" y="9062"/>
                    <a:pt x="8967" y="5913"/>
                  </a:cubicBezTo>
                  <a:cubicBezTo>
                    <a:pt x="9968" y="1543"/>
                    <a:pt x="8267" y="475"/>
                    <a:pt x="6866" y="175"/>
                  </a:cubicBezTo>
                  <a:cubicBezTo>
                    <a:pt x="6426" y="56"/>
                    <a:pt x="6013" y="0"/>
                    <a:pt x="562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1910;p49">
              <a:extLst>
                <a:ext uri="{FF2B5EF4-FFF2-40B4-BE49-F238E27FC236}">
                  <a16:creationId xmlns:a16="http://schemas.microsoft.com/office/drawing/2014/main" id="{634A0AE4-7057-885E-4F40-65FA3DCA2E93}"/>
                </a:ext>
              </a:extLst>
            </p:cNvPr>
            <p:cNvSpPr/>
            <p:nvPr/>
          </p:nvSpPr>
          <p:spPr>
            <a:xfrm>
              <a:off x="7440100" y="3752283"/>
              <a:ext cx="273154" cy="103254"/>
            </a:xfrm>
            <a:custGeom>
              <a:avLst/>
              <a:gdLst/>
              <a:ahLst/>
              <a:cxnLst/>
              <a:rect l="l" t="t" r="r" b="b"/>
              <a:pathLst>
                <a:path w="13878" h="5246" extrusionOk="0">
                  <a:moveTo>
                    <a:pt x="9698" y="0"/>
                  </a:moveTo>
                  <a:cubicBezTo>
                    <a:pt x="7522" y="0"/>
                    <a:pt x="6314" y="1878"/>
                    <a:pt x="4961" y="1878"/>
                  </a:cubicBezTo>
                  <a:cubicBezTo>
                    <a:pt x="4715" y="1878"/>
                    <a:pt x="4465" y="1816"/>
                    <a:pt x="4204" y="1671"/>
                  </a:cubicBezTo>
                  <a:cubicBezTo>
                    <a:pt x="2469" y="703"/>
                    <a:pt x="1735" y="636"/>
                    <a:pt x="1" y="536"/>
                  </a:cubicBezTo>
                  <a:lnTo>
                    <a:pt x="1" y="536"/>
                  </a:lnTo>
                  <a:cubicBezTo>
                    <a:pt x="1402" y="970"/>
                    <a:pt x="2069" y="1570"/>
                    <a:pt x="3537" y="2805"/>
                  </a:cubicBezTo>
                  <a:cubicBezTo>
                    <a:pt x="4843" y="3929"/>
                    <a:pt x="6508" y="5246"/>
                    <a:pt x="9541" y="5246"/>
                  </a:cubicBezTo>
                  <a:cubicBezTo>
                    <a:pt x="9839" y="5246"/>
                    <a:pt x="10150" y="5233"/>
                    <a:pt x="10475" y="5206"/>
                  </a:cubicBezTo>
                  <a:cubicBezTo>
                    <a:pt x="11743" y="5140"/>
                    <a:pt x="12943" y="4573"/>
                    <a:pt x="13777" y="3605"/>
                  </a:cubicBezTo>
                  <a:cubicBezTo>
                    <a:pt x="13877" y="2404"/>
                    <a:pt x="13611" y="1804"/>
                    <a:pt x="12943" y="1337"/>
                  </a:cubicBezTo>
                  <a:cubicBezTo>
                    <a:pt x="11976" y="737"/>
                    <a:pt x="10942" y="303"/>
                    <a:pt x="9841" y="3"/>
                  </a:cubicBezTo>
                  <a:cubicBezTo>
                    <a:pt x="9793" y="1"/>
                    <a:pt x="9746" y="0"/>
                    <a:pt x="9698" y="0"/>
                  </a:cubicBezTo>
                  <a:close/>
                </a:path>
              </a:pathLst>
            </a:custGeom>
            <a:solidFill>
              <a:srgbClr val="C8D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1911;p49">
              <a:extLst>
                <a:ext uri="{FF2B5EF4-FFF2-40B4-BE49-F238E27FC236}">
                  <a16:creationId xmlns:a16="http://schemas.microsoft.com/office/drawing/2014/main" id="{92ABB287-EF27-0185-90CD-8727BDC8093F}"/>
                </a:ext>
              </a:extLst>
            </p:cNvPr>
            <p:cNvSpPr/>
            <p:nvPr/>
          </p:nvSpPr>
          <p:spPr>
            <a:xfrm>
              <a:off x="7440100" y="3752283"/>
              <a:ext cx="273154" cy="103254"/>
            </a:xfrm>
            <a:custGeom>
              <a:avLst/>
              <a:gdLst/>
              <a:ahLst/>
              <a:cxnLst/>
              <a:rect l="l" t="t" r="r" b="b"/>
              <a:pathLst>
                <a:path w="13878" h="5246" extrusionOk="0">
                  <a:moveTo>
                    <a:pt x="9698" y="0"/>
                  </a:moveTo>
                  <a:cubicBezTo>
                    <a:pt x="7522" y="0"/>
                    <a:pt x="6314" y="1878"/>
                    <a:pt x="4961" y="1878"/>
                  </a:cubicBezTo>
                  <a:cubicBezTo>
                    <a:pt x="4715" y="1878"/>
                    <a:pt x="4465" y="1816"/>
                    <a:pt x="4204" y="1671"/>
                  </a:cubicBezTo>
                  <a:cubicBezTo>
                    <a:pt x="2469" y="703"/>
                    <a:pt x="1735" y="636"/>
                    <a:pt x="1" y="536"/>
                  </a:cubicBezTo>
                  <a:lnTo>
                    <a:pt x="1" y="536"/>
                  </a:lnTo>
                  <a:cubicBezTo>
                    <a:pt x="1402" y="970"/>
                    <a:pt x="2069" y="1570"/>
                    <a:pt x="3537" y="2805"/>
                  </a:cubicBezTo>
                  <a:cubicBezTo>
                    <a:pt x="4843" y="3929"/>
                    <a:pt x="6508" y="5246"/>
                    <a:pt x="9541" y="5246"/>
                  </a:cubicBezTo>
                  <a:cubicBezTo>
                    <a:pt x="9839" y="5246"/>
                    <a:pt x="10150" y="5233"/>
                    <a:pt x="10475" y="5206"/>
                  </a:cubicBezTo>
                  <a:cubicBezTo>
                    <a:pt x="11743" y="5140"/>
                    <a:pt x="12943" y="4573"/>
                    <a:pt x="13777" y="3605"/>
                  </a:cubicBezTo>
                  <a:cubicBezTo>
                    <a:pt x="13877" y="2404"/>
                    <a:pt x="13611" y="1804"/>
                    <a:pt x="12943" y="1337"/>
                  </a:cubicBezTo>
                  <a:cubicBezTo>
                    <a:pt x="11976" y="737"/>
                    <a:pt x="10942" y="303"/>
                    <a:pt x="9841" y="3"/>
                  </a:cubicBezTo>
                  <a:cubicBezTo>
                    <a:pt x="9793" y="1"/>
                    <a:pt x="9746" y="0"/>
                    <a:pt x="9698" y="0"/>
                  </a:cubicBezTo>
                  <a:close/>
                </a:path>
              </a:pathLst>
            </a:custGeom>
            <a:solidFill>
              <a:srgbClr val="9E9E9E">
                <a:alpha val="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1912;p49">
              <a:extLst>
                <a:ext uri="{FF2B5EF4-FFF2-40B4-BE49-F238E27FC236}">
                  <a16:creationId xmlns:a16="http://schemas.microsoft.com/office/drawing/2014/main" id="{E7191896-FA16-79EF-6F9E-316F5F574833}"/>
                </a:ext>
              </a:extLst>
            </p:cNvPr>
            <p:cNvSpPr/>
            <p:nvPr/>
          </p:nvSpPr>
          <p:spPr>
            <a:xfrm>
              <a:off x="7440100" y="3762832"/>
              <a:ext cx="274000" cy="92862"/>
            </a:xfrm>
            <a:custGeom>
              <a:avLst/>
              <a:gdLst/>
              <a:ahLst/>
              <a:cxnLst/>
              <a:rect l="l" t="t" r="r" b="b"/>
              <a:pathLst>
                <a:path w="13921" h="4718" extrusionOk="0">
                  <a:moveTo>
                    <a:pt x="1" y="0"/>
                  </a:moveTo>
                  <a:cubicBezTo>
                    <a:pt x="1402" y="434"/>
                    <a:pt x="2069" y="1034"/>
                    <a:pt x="3537" y="2269"/>
                  </a:cubicBezTo>
                  <a:cubicBezTo>
                    <a:pt x="4863" y="3384"/>
                    <a:pt x="6490" y="4718"/>
                    <a:pt x="9474" y="4718"/>
                  </a:cubicBezTo>
                  <a:cubicBezTo>
                    <a:pt x="9792" y="4718"/>
                    <a:pt x="10125" y="4703"/>
                    <a:pt x="10475" y="4670"/>
                  </a:cubicBezTo>
                  <a:cubicBezTo>
                    <a:pt x="11743" y="4637"/>
                    <a:pt x="12943" y="4070"/>
                    <a:pt x="13777" y="3103"/>
                  </a:cubicBezTo>
                  <a:cubicBezTo>
                    <a:pt x="13877" y="1868"/>
                    <a:pt x="13611" y="1301"/>
                    <a:pt x="12943" y="834"/>
                  </a:cubicBezTo>
                  <a:lnTo>
                    <a:pt x="12943" y="834"/>
                  </a:lnTo>
                  <a:cubicBezTo>
                    <a:pt x="13921" y="1974"/>
                    <a:pt x="12576" y="3305"/>
                    <a:pt x="9189" y="3305"/>
                  </a:cubicBezTo>
                  <a:cubicBezTo>
                    <a:pt x="9108" y="3305"/>
                    <a:pt x="9025" y="3304"/>
                    <a:pt x="8941" y="3303"/>
                  </a:cubicBezTo>
                  <a:cubicBezTo>
                    <a:pt x="5371" y="3203"/>
                    <a:pt x="3737" y="1468"/>
                    <a:pt x="2303" y="301"/>
                  </a:cubicBezTo>
                  <a:cubicBezTo>
                    <a:pt x="1535" y="100"/>
                    <a:pt x="768" y="0"/>
                    <a:pt x="1" y="0"/>
                  </a:cubicBezTo>
                  <a:close/>
                </a:path>
              </a:pathLst>
            </a:custGeom>
            <a:solidFill>
              <a:srgbClr val="00000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1913;p49">
              <a:extLst>
                <a:ext uri="{FF2B5EF4-FFF2-40B4-BE49-F238E27FC236}">
                  <a16:creationId xmlns:a16="http://schemas.microsoft.com/office/drawing/2014/main" id="{8446B614-100C-8918-8C99-CC372E52304C}"/>
                </a:ext>
              </a:extLst>
            </p:cNvPr>
            <p:cNvSpPr/>
            <p:nvPr/>
          </p:nvSpPr>
          <p:spPr>
            <a:xfrm>
              <a:off x="7341629" y="3632888"/>
              <a:ext cx="80108" cy="85835"/>
            </a:xfrm>
            <a:custGeom>
              <a:avLst/>
              <a:gdLst/>
              <a:ahLst/>
              <a:cxnLst/>
              <a:rect l="l" t="t" r="r" b="b"/>
              <a:pathLst>
                <a:path w="4070" h="4361" extrusionOk="0">
                  <a:moveTo>
                    <a:pt x="2241" y="0"/>
                  </a:moveTo>
                  <a:cubicBezTo>
                    <a:pt x="1303" y="0"/>
                    <a:pt x="477" y="755"/>
                    <a:pt x="267" y="1832"/>
                  </a:cubicBezTo>
                  <a:cubicBezTo>
                    <a:pt x="0" y="2933"/>
                    <a:pt x="667" y="4067"/>
                    <a:pt x="1768" y="4334"/>
                  </a:cubicBezTo>
                  <a:cubicBezTo>
                    <a:pt x="1863" y="4352"/>
                    <a:pt x="1956" y="4360"/>
                    <a:pt x="2046" y="4360"/>
                  </a:cubicBezTo>
                  <a:cubicBezTo>
                    <a:pt x="2974" y="4360"/>
                    <a:pt x="3657" y="3460"/>
                    <a:pt x="3870" y="2366"/>
                  </a:cubicBezTo>
                  <a:cubicBezTo>
                    <a:pt x="4070" y="1165"/>
                    <a:pt x="3636" y="231"/>
                    <a:pt x="2569" y="31"/>
                  </a:cubicBezTo>
                  <a:cubicBezTo>
                    <a:pt x="2459" y="10"/>
                    <a:pt x="2349" y="0"/>
                    <a:pt x="2241" y="0"/>
                  </a:cubicBezTo>
                  <a:close/>
                </a:path>
              </a:pathLst>
            </a:custGeom>
            <a:solidFill>
              <a:srgbClr val="C8D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1914;p49">
              <a:extLst>
                <a:ext uri="{FF2B5EF4-FFF2-40B4-BE49-F238E27FC236}">
                  <a16:creationId xmlns:a16="http://schemas.microsoft.com/office/drawing/2014/main" id="{7242734F-C3AC-7217-7D8F-42E1867C00BD}"/>
                </a:ext>
              </a:extLst>
            </p:cNvPr>
            <p:cNvSpPr/>
            <p:nvPr/>
          </p:nvSpPr>
          <p:spPr>
            <a:xfrm>
              <a:off x="7341629" y="3640053"/>
              <a:ext cx="79458" cy="78671"/>
            </a:xfrm>
            <a:custGeom>
              <a:avLst/>
              <a:gdLst/>
              <a:ahLst/>
              <a:cxnLst/>
              <a:rect l="l" t="t" r="r" b="b"/>
              <a:pathLst>
                <a:path w="4037" h="3997" extrusionOk="0">
                  <a:moveTo>
                    <a:pt x="3336" y="1"/>
                  </a:moveTo>
                  <a:cubicBezTo>
                    <a:pt x="3836" y="835"/>
                    <a:pt x="3403" y="2536"/>
                    <a:pt x="1902" y="2569"/>
                  </a:cubicBezTo>
                  <a:cubicBezTo>
                    <a:pt x="534" y="2569"/>
                    <a:pt x="301" y="1568"/>
                    <a:pt x="434" y="968"/>
                  </a:cubicBezTo>
                  <a:lnTo>
                    <a:pt x="434" y="968"/>
                  </a:lnTo>
                  <a:cubicBezTo>
                    <a:pt x="367" y="1135"/>
                    <a:pt x="301" y="1302"/>
                    <a:pt x="267" y="1468"/>
                  </a:cubicBezTo>
                  <a:cubicBezTo>
                    <a:pt x="0" y="2569"/>
                    <a:pt x="667" y="3670"/>
                    <a:pt x="1768" y="3970"/>
                  </a:cubicBezTo>
                  <a:cubicBezTo>
                    <a:pt x="1863" y="3988"/>
                    <a:pt x="1956" y="3996"/>
                    <a:pt x="2046" y="3996"/>
                  </a:cubicBezTo>
                  <a:cubicBezTo>
                    <a:pt x="2974" y="3996"/>
                    <a:pt x="3657" y="3096"/>
                    <a:pt x="3870" y="2002"/>
                  </a:cubicBezTo>
                  <a:cubicBezTo>
                    <a:pt x="4037" y="1135"/>
                    <a:pt x="3836" y="401"/>
                    <a:pt x="3336" y="1"/>
                  </a:cubicBezTo>
                  <a:close/>
                </a:path>
              </a:pathLst>
            </a:custGeom>
            <a:solidFill>
              <a:srgbClr val="00000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1915;p49">
              <a:extLst>
                <a:ext uri="{FF2B5EF4-FFF2-40B4-BE49-F238E27FC236}">
                  <a16:creationId xmlns:a16="http://schemas.microsoft.com/office/drawing/2014/main" id="{18F53B3B-E0ED-AD08-65B6-DF85DC62E6BD}"/>
                </a:ext>
              </a:extLst>
            </p:cNvPr>
            <p:cNvSpPr/>
            <p:nvPr/>
          </p:nvSpPr>
          <p:spPr>
            <a:xfrm>
              <a:off x="7447993" y="2886213"/>
              <a:ext cx="144450" cy="167695"/>
            </a:xfrm>
            <a:custGeom>
              <a:avLst/>
              <a:gdLst/>
              <a:ahLst/>
              <a:cxnLst/>
              <a:rect l="l" t="t" r="r" b="b"/>
              <a:pathLst>
                <a:path w="7339" h="8520" extrusionOk="0">
                  <a:moveTo>
                    <a:pt x="3481" y="0"/>
                  </a:moveTo>
                  <a:cubicBezTo>
                    <a:pt x="1523" y="0"/>
                    <a:pt x="296" y="2014"/>
                    <a:pt x="167" y="4310"/>
                  </a:cubicBezTo>
                  <a:cubicBezTo>
                    <a:pt x="0" y="6645"/>
                    <a:pt x="1068" y="8379"/>
                    <a:pt x="3136" y="8513"/>
                  </a:cubicBezTo>
                  <a:cubicBezTo>
                    <a:pt x="3209" y="8517"/>
                    <a:pt x="3282" y="8520"/>
                    <a:pt x="3355" y="8520"/>
                  </a:cubicBezTo>
                  <a:cubicBezTo>
                    <a:pt x="5361" y="8520"/>
                    <a:pt x="7044" y="6763"/>
                    <a:pt x="7205" y="4510"/>
                  </a:cubicBezTo>
                  <a:cubicBezTo>
                    <a:pt x="7339" y="2141"/>
                    <a:pt x="5771" y="140"/>
                    <a:pt x="3669" y="7"/>
                  </a:cubicBezTo>
                  <a:cubicBezTo>
                    <a:pt x="3606" y="2"/>
                    <a:pt x="3543" y="0"/>
                    <a:pt x="3481" y="0"/>
                  </a:cubicBezTo>
                  <a:close/>
                </a:path>
              </a:pathLst>
            </a:custGeom>
            <a:solidFill>
              <a:srgbClr val="C8D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1916;p49">
              <a:extLst>
                <a:ext uri="{FF2B5EF4-FFF2-40B4-BE49-F238E27FC236}">
                  <a16:creationId xmlns:a16="http://schemas.microsoft.com/office/drawing/2014/main" id="{C7156961-ED87-1C2A-F2A6-DA369DDCA510}"/>
                </a:ext>
              </a:extLst>
            </p:cNvPr>
            <p:cNvSpPr/>
            <p:nvPr/>
          </p:nvSpPr>
          <p:spPr>
            <a:xfrm>
              <a:off x="7447993" y="2886981"/>
              <a:ext cx="128704" cy="166809"/>
            </a:xfrm>
            <a:custGeom>
              <a:avLst/>
              <a:gdLst/>
              <a:ahLst/>
              <a:cxnLst/>
              <a:rect l="l" t="t" r="r" b="b"/>
              <a:pathLst>
                <a:path w="6539" h="8475" extrusionOk="0">
                  <a:moveTo>
                    <a:pt x="3169" y="1"/>
                  </a:moveTo>
                  <a:cubicBezTo>
                    <a:pt x="1368" y="201"/>
                    <a:pt x="300" y="2136"/>
                    <a:pt x="167" y="4271"/>
                  </a:cubicBezTo>
                  <a:cubicBezTo>
                    <a:pt x="0" y="6606"/>
                    <a:pt x="1068" y="8340"/>
                    <a:pt x="3136" y="8474"/>
                  </a:cubicBezTo>
                  <a:cubicBezTo>
                    <a:pt x="3166" y="8474"/>
                    <a:pt x="3197" y="8475"/>
                    <a:pt x="3227" y="8475"/>
                  </a:cubicBezTo>
                  <a:cubicBezTo>
                    <a:pt x="4595" y="8475"/>
                    <a:pt x="5886" y="7746"/>
                    <a:pt x="6538" y="6539"/>
                  </a:cubicBezTo>
                  <a:lnTo>
                    <a:pt x="6538" y="6539"/>
                  </a:lnTo>
                  <a:cubicBezTo>
                    <a:pt x="6064" y="6948"/>
                    <a:pt x="5478" y="7148"/>
                    <a:pt x="4890" y="7148"/>
                  </a:cubicBezTo>
                  <a:cubicBezTo>
                    <a:pt x="4277" y="7148"/>
                    <a:pt x="3662" y="6931"/>
                    <a:pt x="3169" y="6506"/>
                  </a:cubicBezTo>
                  <a:cubicBezTo>
                    <a:pt x="934" y="4804"/>
                    <a:pt x="1801" y="1202"/>
                    <a:pt x="3169" y="1"/>
                  </a:cubicBezTo>
                  <a:close/>
                </a:path>
              </a:pathLst>
            </a:custGeom>
            <a:solidFill>
              <a:srgbClr val="00000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1917;p49">
              <a:extLst>
                <a:ext uri="{FF2B5EF4-FFF2-40B4-BE49-F238E27FC236}">
                  <a16:creationId xmlns:a16="http://schemas.microsoft.com/office/drawing/2014/main" id="{423E7FC1-4042-2A04-60B9-5EC807BC5EED}"/>
                </a:ext>
              </a:extLst>
            </p:cNvPr>
            <p:cNvSpPr/>
            <p:nvPr/>
          </p:nvSpPr>
          <p:spPr>
            <a:xfrm>
              <a:off x="7157794" y="2052502"/>
              <a:ext cx="378199" cy="350486"/>
            </a:xfrm>
            <a:custGeom>
              <a:avLst/>
              <a:gdLst/>
              <a:ahLst/>
              <a:cxnLst/>
              <a:rect l="l" t="t" r="r" b="b"/>
              <a:pathLst>
                <a:path w="19215" h="17807" extrusionOk="0">
                  <a:moveTo>
                    <a:pt x="2235" y="1"/>
                  </a:moveTo>
                  <a:cubicBezTo>
                    <a:pt x="1568" y="1335"/>
                    <a:pt x="1034" y="2770"/>
                    <a:pt x="701" y="4271"/>
                  </a:cubicBezTo>
                  <a:cubicBezTo>
                    <a:pt x="367" y="5972"/>
                    <a:pt x="0" y="8340"/>
                    <a:pt x="1902" y="12076"/>
                  </a:cubicBezTo>
                  <a:cubicBezTo>
                    <a:pt x="3203" y="14678"/>
                    <a:pt x="6405" y="17513"/>
                    <a:pt x="9207" y="17780"/>
                  </a:cubicBezTo>
                  <a:cubicBezTo>
                    <a:pt x="9388" y="17798"/>
                    <a:pt x="9570" y="17806"/>
                    <a:pt x="9751" y="17806"/>
                  </a:cubicBezTo>
                  <a:cubicBezTo>
                    <a:pt x="12366" y="17806"/>
                    <a:pt x="14927" y="15954"/>
                    <a:pt x="17079" y="10775"/>
                  </a:cubicBezTo>
                  <a:cubicBezTo>
                    <a:pt x="19214" y="5638"/>
                    <a:pt x="17913" y="1669"/>
                    <a:pt x="17913" y="1669"/>
                  </a:cubicBezTo>
                  <a:lnTo>
                    <a:pt x="2235" y="1"/>
                  </a:lnTo>
                  <a:close/>
                </a:path>
              </a:pathLst>
            </a:custGeom>
            <a:solidFill>
              <a:srgbClr val="C8D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1918;p49">
              <a:extLst>
                <a:ext uri="{FF2B5EF4-FFF2-40B4-BE49-F238E27FC236}">
                  <a16:creationId xmlns:a16="http://schemas.microsoft.com/office/drawing/2014/main" id="{07FBB39C-55D8-F277-BB7C-51CA02B967E6}"/>
                </a:ext>
              </a:extLst>
            </p:cNvPr>
            <p:cNvSpPr/>
            <p:nvPr/>
          </p:nvSpPr>
          <p:spPr>
            <a:xfrm>
              <a:off x="7157794" y="2052502"/>
              <a:ext cx="378199" cy="350486"/>
            </a:xfrm>
            <a:custGeom>
              <a:avLst/>
              <a:gdLst/>
              <a:ahLst/>
              <a:cxnLst/>
              <a:rect l="l" t="t" r="r" b="b"/>
              <a:pathLst>
                <a:path w="19215" h="17807" extrusionOk="0">
                  <a:moveTo>
                    <a:pt x="2235" y="1"/>
                  </a:moveTo>
                  <a:cubicBezTo>
                    <a:pt x="1568" y="1335"/>
                    <a:pt x="1034" y="2770"/>
                    <a:pt x="701" y="4271"/>
                  </a:cubicBezTo>
                  <a:cubicBezTo>
                    <a:pt x="367" y="5972"/>
                    <a:pt x="0" y="8340"/>
                    <a:pt x="1902" y="12076"/>
                  </a:cubicBezTo>
                  <a:cubicBezTo>
                    <a:pt x="3203" y="14678"/>
                    <a:pt x="6405" y="17513"/>
                    <a:pt x="9207" y="17780"/>
                  </a:cubicBezTo>
                  <a:cubicBezTo>
                    <a:pt x="9388" y="17798"/>
                    <a:pt x="9570" y="17806"/>
                    <a:pt x="9751" y="17806"/>
                  </a:cubicBezTo>
                  <a:cubicBezTo>
                    <a:pt x="12366" y="17806"/>
                    <a:pt x="14927" y="15954"/>
                    <a:pt x="17079" y="10775"/>
                  </a:cubicBezTo>
                  <a:cubicBezTo>
                    <a:pt x="19214" y="5638"/>
                    <a:pt x="17913" y="1669"/>
                    <a:pt x="17913" y="1669"/>
                  </a:cubicBezTo>
                  <a:lnTo>
                    <a:pt x="2235" y="1"/>
                  </a:lnTo>
                  <a:close/>
                </a:path>
              </a:pathLst>
            </a:custGeom>
            <a:solidFill>
              <a:srgbClr val="9E9E9E">
                <a:alpha val="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1919;p49">
              <a:extLst>
                <a:ext uri="{FF2B5EF4-FFF2-40B4-BE49-F238E27FC236}">
                  <a16:creationId xmlns:a16="http://schemas.microsoft.com/office/drawing/2014/main" id="{55874B2E-FEC3-60AC-D580-FE4EA85A53B0}"/>
                </a:ext>
              </a:extLst>
            </p:cNvPr>
            <p:cNvSpPr/>
            <p:nvPr/>
          </p:nvSpPr>
          <p:spPr>
            <a:xfrm>
              <a:off x="7157794" y="2052502"/>
              <a:ext cx="296123" cy="351018"/>
            </a:xfrm>
            <a:custGeom>
              <a:avLst/>
              <a:gdLst/>
              <a:ahLst/>
              <a:cxnLst/>
              <a:rect l="l" t="t" r="r" b="b"/>
              <a:pathLst>
                <a:path w="15045" h="17834" extrusionOk="0">
                  <a:moveTo>
                    <a:pt x="2235" y="1"/>
                  </a:moveTo>
                  <a:cubicBezTo>
                    <a:pt x="1568" y="1369"/>
                    <a:pt x="1068" y="2803"/>
                    <a:pt x="701" y="4271"/>
                  </a:cubicBezTo>
                  <a:cubicBezTo>
                    <a:pt x="334" y="6005"/>
                    <a:pt x="0" y="8374"/>
                    <a:pt x="1868" y="12076"/>
                  </a:cubicBezTo>
                  <a:cubicBezTo>
                    <a:pt x="3203" y="14678"/>
                    <a:pt x="6372" y="17513"/>
                    <a:pt x="9207" y="17814"/>
                  </a:cubicBezTo>
                  <a:cubicBezTo>
                    <a:pt x="9367" y="17827"/>
                    <a:pt x="9527" y="17833"/>
                    <a:pt x="9686" y="17833"/>
                  </a:cubicBezTo>
                  <a:cubicBezTo>
                    <a:pt x="11555" y="17833"/>
                    <a:pt x="13385" y="16911"/>
                    <a:pt x="15044" y="14545"/>
                  </a:cubicBezTo>
                  <a:lnTo>
                    <a:pt x="15044" y="14545"/>
                  </a:lnTo>
                  <a:cubicBezTo>
                    <a:pt x="14271" y="15023"/>
                    <a:pt x="13326" y="15299"/>
                    <a:pt x="12189" y="15299"/>
                  </a:cubicBezTo>
                  <a:cubicBezTo>
                    <a:pt x="11660" y="15299"/>
                    <a:pt x="11089" y="15239"/>
                    <a:pt x="10474" y="15112"/>
                  </a:cubicBezTo>
                  <a:cubicBezTo>
                    <a:pt x="6905" y="14411"/>
                    <a:pt x="5538" y="9107"/>
                    <a:pt x="5237" y="6772"/>
                  </a:cubicBezTo>
                  <a:cubicBezTo>
                    <a:pt x="4904" y="4437"/>
                    <a:pt x="4670" y="2036"/>
                    <a:pt x="7072" y="1202"/>
                  </a:cubicBezTo>
                  <a:lnTo>
                    <a:pt x="7672" y="568"/>
                  </a:lnTo>
                  <a:lnTo>
                    <a:pt x="2235" y="1"/>
                  </a:lnTo>
                  <a:close/>
                </a:path>
              </a:pathLst>
            </a:custGeom>
            <a:solidFill>
              <a:srgbClr val="C8D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1920;p49">
              <a:extLst>
                <a:ext uri="{FF2B5EF4-FFF2-40B4-BE49-F238E27FC236}">
                  <a16:creationId xmlns:a16="http://schemas.microsoft.com/office/drawing/2014/main" id="{F373032B-992E-58EF-8AAF-292E9BAE34D2}"/>
                </a:ext>
              </a:extLst>
            </p:cNvPr>
            <p:cNvSpPr/>
            <p:nvPr/>
          </p:nvSpPr>
          <p:spPr>
            <a:xfrm>
              <a:off x="7157794" y="2052502"/>
              <a:ext cx="296123" cy="351018"/>
            </a:xfrm>
            <a:custGeom>
              <a:avLst/>
              <a:gdLst/>
              <a:ahLst/>
              <a:cxnLst/>
              <a:rect l="l" t="t" r="r" b="b"/>
              <a:pathLst>
                <a:path w="15045" h="17834" extrusionOk="0">
                  <a:moveTo>
                    <a:pt x="2235" y="1"/>
                  </a:moveTo>
                  <a:cubicBezTo>
                    <a:pt x="1568" y="1369"/>
                    <a:pt x="1068" y="2803"/>
                    <a:pt x="701" y="4271"/>
                  </a:cubicBezTo>
                  <a:cubicBezTo>
                    <a:pt x="334" y="6005"/>
                    <a:pt x="0" y="8374"/>
                    <a:pt x="1868" y="12076"/>
                  </a:cubicBezTo>
                  <a:cubicBezTo>
                    <a:pt x="3203" y="14678"/>
                    <a:pt x="6372" y="17513"/>
                    <a:pt x="9207" y="17814"/>
                  </a:cubicBezTo>
                  <a:cubicBezTo>
                    <a:pt x="9367" y="17827"/>
                    <a:pt x="9527" y="17833"/>
                    <a:pt x="9686" y="17833"/>
                  </a:cubicBezTo>
                  <a:cubicBezTo>
                    <a:pt x="11555" y="17833"/>
                    <a:pt x="13385" y="16911"/>
                    <a:pt x="15044" y="14545"/>
                  </a:cubicBezTo>
                  <a:lnTo>
                    <a:pt x="15044" y="14545"/>
                  </a:lnTo>
                  <a:cubicBezTo>
                    <a:pt x="14271" y="15023"/>
                    <a:pt x="13326" y="15299"/>
                    <a:pt x="12189" y="15299"/>
                  </a:cubicBezTo>
                  <a:cubicBezTo>
                    <a:pt x="11660" y="15299"/>
                    <a:pt x="11089" y="15239"/>
                    <a:pt x="10474" y="15112"/>
                  </a:cubicBezTo>
                  <a:cubicBezTo>
                    <a:pt x="6905" y="14411"/>
                    <a:pt x="5538" y="9107"/>
                    <a:pt x="5237" y="6772"/>
                  </a:cubicBezTo>
                  <a:cubicBezTo>
                    <a:pt x="4904" y="4437"/>
                    <a:pt x="4670" y="2036"/>
                    <a:pt x="7072" y="1202"/>
                  </a:cubicBezTo>
                  <a:lnTo>
                    <a:pt x="7672" y="568"/>
                  </a:lnTo>
                  <a:lnTo>
                    <a:pt x="2235" y="1"/>
                  </a:lnTo>
                  <a:close/>
                </a:path>
              </a:pathLst>
            </a:custGeom>
            <a:solidFill>
              <a:srgbClr val="00000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1921;p49">
              <a:extLst>
                <a:ext uri="{FF2B5EF4-FFF2-40B4-BE49-F238E27FC236}">
                  <a16:creationId xmlns:a16="http://schemas.microsoft.com/office/drawing/2014/main" id="{957717BF-9C57-6C51-1846-EB01A602FBC7}"/>
                </a:ext>
              </a:extLst>
            </p:cNvPr>
            <p:cNvSpPr/>
            <p:nvPr/>
          </p:nvSpPr>
          <p:spPr>
            <a:xfrm>
              <a:off x="7188656" y="1701760"/>
              <a:ext cx="349305" cy="447521"/>
            </a:xfrm>
            <a:custGeom>
              <a:avLst/>
              <a:gdLst/>
              <a:ahLst/>
              <a:cxnLst/>
              <a:rect l="l" t="t" r="r" b="b"/>
              <a:pathLst>
                <a:path w="17747" h="22737" extrusionOk="0">
                  <a:moveTo>
                    <a:pt x="11426" y="0"/>
                  </a:moveTo>
                  <a:cubicBezTo>
                    <a:pt x="11343" y="0"/>
                    <a:pt x="11259" y="3"/>
                    <a:pt x="11175" y="8"/>
                  </a:cubicBezTo>
                  <a:cubicBezTo>
                    <a:pt x="6872" y="275"/>
                    <a:pt x="0" y="10983"/>
                    <a:pt x="0" y="10983"/>
                  </a:cubicBezTo>
                  <a:cubicBezTo>
                    <a:pt x="1034" y="12917"/>
                    <a:pt x="1401" y="15886"/>
                    <a:pt x="667" y="17821"/>
                  </a:cubicBezTo>
                  <a:cubicBezTo>
                    <a:pt x="667" y="17821"/>
                    <a:pt x="5615" y="22737"/>
                    <a:pt x="10487" y="22737"/>
                  </a:cubicBezTo>
                  <a:cubicBezTo>
                    <a:pt x="10627" y="22737"/>
                    <a:pt x="10768" y="22733"/>
                    <a:pt x="10908" y="22724"/>
                  </a:cubicBezTo>
                  <a:cubicBezTo>
                    <a:pt x="13176" y="22658"/>
                    <a:pt x="15211" y="21423"/>
                    <a:pt x="16345" y="19489"/>
                  </a:cubicBezTo>
                  <a:lnTo>
                    <a:pt x="17746" y="6346"/>
                  </a:lnTo>
                  <a:cubicBezTo>
                    <a:pt x="17746" y="6346"/>
                    <a:pt x="15535" y="0"/>
                    <a:pt x="1142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1922;p49">
              <a:extLst>
                <a:ext uri="{FF2B5EF4-FFF2-40B4-BE49-F238E27FC236}">
                  <a16:creationId xmlns:a16="http://schemas.microsoft.com/office/drawing/2014/main" id="{0D033D55-4C84-AAD2-69C9-5B175AA41240}"/>
                </a:ext>
              </a:extLst>
            </p:cNvPr>
            <p:cNvSpPr/>
            <p:nvPr/>
          </p:nvSpPr>
          <p:spPr>
            <a:xfrm>
              <a:off x="7189955" y="1749844"/>
              <a:ext cx="261994" cy="399476"/>
            </a:xfrm>
            <a:custGeom>
              <a:avLst/>
              <a:gdLst/>
              <a:ahLst/>
              <a:cxnLst/>
              <a:rect l="l" t="t" r="r" b="b"/>
              <a:pathLst>
                <a:path w="13311" h="20296" extrusionOk="0">
                  <a:moveTo>
                    <a:pt x="6872" y="0"/>
                  </a:moveTo>
                  <a:lnTo>
                    <a:pt x="6872" y="0"/>
                  </a:lnTo>
                  <a:cubicBezTo>
                    <a:pt x="3904" y="2735"/>
                    <a:pt x="1035" y="6938"/>
                    <a:pt x="201" y="8173"/>
                  </a:cubicBezTo>
                  <a:lnTo>
                    <a:pt x="201" y="8206"/>
                  </a:lnTo>
                  <a:lnTo>
                    <a:pt x="68" y="8406"/>
                  </a:lnTo>
                  <a:lnTo>
                    <a:pt x="34" y="8440"/>
                  </a:lnTo>
                  <a:lnTo>
                    <a:pt x="1" y="8506"/>
                  </a:lnTo>
                  <a:lnTo>
                    <a:pt x="1" y="8540"/>
                  </a:lnTo>
                  <a:cubicBezTo>
                    <a:pt x="334" y="9173"/>
                    <a:pt x="601" y="9874"/>
                    <a:pt x="768" y="10574"/>
                  </a:cubicBezTo>
                  <a:cubicBezTo>
                    <a:pt x="868" y="11008"/>
                    <a:pt x="935" y="11475"/>
                    <a:pt x="1002" y="11942"/>
                  </a:cubicBezTo>
                  <a:cubicBezTo>
                    <a:pt x="1035" y="12376"/>
                    <a:pt x="1068" y="12843"/>
                    <a:pt x="1035" y="13310"/>
                  </a:cubicBezTo>
                  <a:cubicBezTo>
                    <a:pt x="1035" y="13843"/>
                    <a:pt x="935" y="14411"/>
                    <a:pt x="801" y="14978"/>
                  </a:cubicBezTo>
                  <a:cubicBezTo>
                    <a:pt x="735" y="15078"/>
                    <a:pt x="701" y="15211"/>
                    <a:pt x="668" y="15345"/>
                  </a:cubicBezTo>
                  <a:cubicBezTo>
                    <a:pt x="601" y="15378"/>
                    <a:pt x="1002" y="15745"/>
                    <a:pt x="1635" y="16312"/>
                  </a:cubicBezTo>
                  <a:cubicBezTo>
                    <a:pt x="3364" y="17720"/>
                    <a:pt x="6904" y="20295"/>
                    <a:pt x="10400" y="20295"/>
                  </a:cubicBezTo>
                  <a:cubicBezTo>
                    <a:pt x="10547" y="20295"/>
                    <a:pt x="10695" y="20291"/>
                    <a:pt x="10842" y="20281"/>
                  </a:cubicBezTo>
                  <a:cubicBezTo>
                    <a:pt x="11709" y="20248"/>
                    <a:pt x="12543" y="20048"/>
                    <a:pt x="13310" y="19714"/>
                  </a:cubicBezTo>
                  <a:lnTo>
                    <a:pt x="13310" y="19714"/>
                  </a:lnTo>
                  <a:cubicBezTo>
                    <a:pt x="13221" y="19718"/>
                    <a:pt x="13131" y="19720"/>
                    <a:pt x="13040" y="19720"/>
                  </a:cubicBezTo>
                  <a:cubicBezTo>
                    <a:pt x="10700" y="19720"/>
                    <a:pt x="8034" y="18496"/>
                    <a:pt x="7006" y="17179"/>
                  </a:cubicBezTo>
                  <a:cubicBezTo>
                    <a:pt x="5938" y="15778"/>
                    <a:pt x="5471" y="14010"/>
                    <a:pt x="5638" y="11475"/>
                  </a:cubicBezTo>
                  <a:cubicBezTo>
                    <a:pt x="5672" y="10941"/>
                    <a:pt x="6339" y="2068"/>
                    <a:pt x="6872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1923;p49">
              <a:extLst>
                <a:ext uri="{FF2B5EF4-FFF2-40B4-BE49-F238E27FC236}">
                  <a16:creationId xmlns:a16="http://schemas.microsoft.com/office/drawing/2014/main" id="{EF348672-87D0-DD2F-99E5-0EAD57BF0C81}"/>
                </a:ext>
              </a:extLst>
            </p:cNvPr>
            <p:cNvSpPr/>
            <p:nvPr/>
          </p:nvSpPr>
          <p:spPr>
            <a:xfrm>
              <a:off x="7363949" y="1701760"/>
              <a:ext cx="174013" cy="204363"/>
            </a:xfrm>
            <a:custGeom>
              <a:avLst/>
              <a:gdLst/>
              <a:ahLst/>
              <a:cxnLst/>
              <a:rect l="l" t="t" r="r" b="b"/>
              <a:pathLst>
                <a:path w="8841" h="10383" extrusionOk="0">
                  <a:moveTo>
                    <a:pt x="2522" y="0"/>
                  </a:moveTo>
                  <a:cubicBezTo>
                    <a:pt x="2438" y="0"/>
                    <a:pt x="2354" y="3"/>
                    <a:pt x="2269" y="8"/>
                  </a:cubicBezTo>
                  <a:cubicBezTo>
                    <a:pt x="1468" y="108"/>
                    <a:pt x="668" y="408"/>
                    <a:pt x="0" y="875"/>
                  </a:cubicBezTo>
                  <a:cubicBezTo>
                    <a:pt x="2069" y="942"/>
                    <a:pt x="2569" y="4211"/>
                    <a:pt x="3303" y="6946"/>
                  </a:cubicBezTo>
                  <a:cubicBezTo>
                    <a:pt x="4137" y="10082"/>
                    <a:pt x="4137" y="9348"/>
                    <a:pt x="7839" y="10015"/>
                  </a:cubicBezTo>
                  <a:lnTo>
                    <a:pt x="8440" y="10382"/>
                  </a:lnTo>
                  <a:lnTo>
                    <a:pt x="8840" y="6346"/>
                  </a:lnTo>
                  <a:cubicBezTo>
                    <a:pt x="8840" y="6346"/>
                    <a:pt x="6661" y="0"/>
                    <a:pt x="2522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1924;p49">
              <a:extLst>
                <a:ext uri="{FF2B5EF4-FFF2-40B4-BE49-F238E27FC236}">
                  <a16:creationId xmlns:a16="http://schemas.microsoft.com/office/drawing/2014/main" id="{8237C2EE-9398-CCA4-1A3E-A6C16D1E7911}"/>
                </a:ext>
              </a:extLst>
            </p:cNvPr>
            <p:cNvSpPr/>
            <p:nvPr/>
          </p:nvSpPr>
          <p:spPr>
            <a:xfrm>
              <a:off x="7033696" y="1499030"/>
              <a:ext cx="565321" cy="452442"/>
            </a:xfrm>
            <a:custGeom>
              <a:avLst/>
              <a:gdLst/>
              <a:ahLst/>
              <a:cxnLst/>
              <a:rect l="l" t="t" r="r" b="b"/>
              <a:pathLst>
                <a:path w="28722" h="22987" extrusionOk="0">
                  <a:moveTo>
                    <a:pt x="6038" y="1"/>
                  </a:moveTo>
                  <a:cubicBezTo>
                    <a:pt x="2002" y="935"/>
                    <a:pt x="1" y="1635"/>
                    <a:pt x="468" y="5805"/>
                  </a:cubicBezTo>
                  <a:cubicBezTo>
                    <a:pt x="901" y="9975"/>
                    <a:pt x="4004" y="17380"/>
                    <a:pt x="6038" y="20115"/>
                  </a:cubicBezTo>
                  <a:cubicBezTo>
                    <a:pt x="7596" y="22192"/>
                    <a:pt x="7926" y="22986"/>
                    <a:pt x="8984" y="22986"/>
                  </a:cubicBezTo>
                  <a:cubicBezTo>
                    <a:pt x="9354" y="22986"/>
                    <a:pt x="9812" y="22890"/>
                    <a:pt x="10442" y="22717"/>
                  </a:cubicBezTo>
                  <a:cubicBezTo>
                    <a:pt x="13510" y="21850"/>
                    <a:pt x="17146" y="20048"/>
                    <a:pt x="17513" y="18981"/>
                  </a:cubicBezTo>
                  <a:cubicBezTo>
                    <a:pt x="17914" y="17914"/>
                    <a:pt x="17680" y="12043"/>
                    <a:pt x="19415" y="12009"/>
                  </a:cubicBezTo>
                  <a:cubicBezTo>
                    <a:pt x="19420" y="12009"/>
                    <a:pt x="19424" y="12009"/>
                    <a:pt x="19429" y="12009"/>
                  </a:cubicBezTo>
                  <a:cubicBezTo>
                    <a:pt x="21184" y="12009"/>
                    <a:pt x="21384" y="17983"/>
                    <a:pt x="21783" y="18814"/>
                  </a:cubicBezTo>
                  <a:cubicBezTo>
                    <a:pt x="22146" y="19600"/>
                    <a:pt x="24536" y="20962"/>
                    <a:pt x="25453" y="20962"/>
                  </a:cubicBezTo>
                  <a:cubicBezTo>
                    <a:pt x="25547" y="20962"/>
                    <a:pt x="25626" y="20947"/>
                    <a:pt x="25686" y="20916"/>
                  </a:cubicBezTo>
                  <a:cubicBezTo>
                    <a:pt x="26286" y="20582"/>
                    <a:pt x="28588" y="14578"/>
                    <a:pt x="28655" y="9307"/>
                  </a:cubicBezTo>
                  <a:cubicBezTo>
                    <a:pt x="28721" y="3070"/>
                    <a:pt x="27587" y="1602"/>
                    <a:pt x="23584" y="501"/>
                  </a:cubicBezTo>
                  <a:lnTo>
                    <a:pt x="6038" y="1"/>
                  </a:lnTo>
                  <a:close/>
                </a:path>
              </a:pathLst>
            </a:custGeom>
            <a:solidFill>
              <a:srgbClr val="C8D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1925;p49">
              <a:extLst>
                <a:ext uri="{FF2B5EF4-FFF2-40B4-BE49-F238E27FC236}">
                  <a16:creationId xmlns:a16="http://schemas.microsoft.com/office/drawing/2014/main" id="{663DA023-8274-7CB2-1AD0-870475325C66}"/>
                </a:ext>
              </a:extLst>
            </p:cNvPr>
            <p:cNvSpPr/>
            <p:nvPr/>
          </p:nvSpPr>
          <p:spPr>
            <a:xfrm>
              <a:off x="7033696" y="1499030"/>
              <a:ext cx="565321" cy="452442"/>
            </a:xfrm>
            <a:custGeom>
              <a:avLst/>
              <a:gdLst/>
              <a:ahLst/>
              <a:cxnLst/>
              <a:rect l="l" t="t" r="r" b="b"/>
              <a:pathLst>
                <a:path w="28722" h="22987" extrusionOk="0">
                  <a:moveTo>
                    <a:pt x="6038" y="1"/>
                  </a:moveTo>
                  <a:cubicBezTo>
                    <a:pt x="2002" y="935"/>
                    <a:pt x="1" y="1635"/>
                    <a:pt x="468" y="5805"/>
                  </a:cubicBezTo>
                  <a:cubicBezTo>
                    <a:pt x="901" y="9975"/>
                    <a:pt x="4004" y="17380"/>
                    <a:pt x="6038" y="20115"/>
                  </a:cubicBezTo>
                  <a:cubicBezTo>
                    <a:pt x="7596" y="22192"/>
                    <a:pt x="7926" y="22986"/>
                    <a:pt x="8984" y="22986"/>
                  </a:cubicBezTo>
                  <a:cubicBezTo>
                    <a:pt x="9354" y="22986"/>
                    <a:pt x="9812" y="22890"/>
                    <a:pt x="10442" y="22717"/>
                  </a:cubicBezTo>
                  <a:cubicBezTo>
                    <a:pt x="13510" y="21850"/>
                    <a:pt x="17146" y="20048"/>
                    <a:pt x="17513" y="18981"/>
                  </a:cubicBezTo>
                  <a:cubicBezTo>
                    <a:pt x="17914" y="17914"/>
                    <a:pt x="17680" y="12043"/>
                    <a:pt x="19415" y="12009"/>
                  </a:cubicBezTo>
                  <a:cubicBezTo>
                    <a:pt x="19420" y="12009"/>
                    <a:pt x="19424" y="12009"/>
                    <a:pt x="19429" y="12009"/>
                  </a:cubicBezTo>
                  <a:cubicBezTo>
                    <a:pt x="21184" y="12009"/>
                    <a:pt x="21384" y="17983"/>
                    <a:pt x="21783" y="18814"/>
                  </a:cubicBezTo>
                  <a:cubicBezTo>
                    <a:pt x="22146" y="19600"/>
                    <a:pt x="24536" y="20962"/>
                    <a:pt x="25453" y="20962"/>
                  </a:cubicBezTo>
                  <a:cubicBezTo>
                    <a:pt x="25547" y="20962"/>
                    <a:pt x="25626" y="20947"/>
                    <a:pt x="25686" y="20916"/>
                  </a:cubicBezTo>
                  <a:cubicBezTo>
                    <a:pt x="26286" y="20582"/>
                    <a:pt x="28588" y="14578"/>
                    <a:pt x="28655" y="9307"/>
                  </a:cubicBezTo>
                  <a:cubicBezTo>
                    <a:pt x="28721" y="3070"/>
                    <a:pt x="27587" y="1602"/>
                    <a:pt x="23584" y="501"/>
                  </a:cubicBezTo>
                  <a:lnTo>
                    <a:pt x="6038" y="1"/>
                  </a:lnTo>
                  <a:close/>
                </a:path>
              </a:pathLst>
            </a:custGeom>
            <a:solidFill>
              <a:srgbClr val="9E9E9E">
                <a:alpha val="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1926;p49">
              <a:extLst>
                <a:ext uri="{FF2B5EF4-FFF2-40B4-BE49-F238E27FC236}">
                  <a16:creationId xmlns:a16="http://schemas.microsoft.com/office/drawing/2014/main" id="{1EF900A4-54E9-C8C5-4B09-A74FF5C2B442}"/>
                </a:ext>
              </a:extLst>
            </p:cNvPr>
            <p:cNvSpPr/>
            <p:nvPr/>
          </p:nvSpPr>
          <p:spPr>
            <a:xfrm>
              <a:off x="7034365" y="1499030"/>
              <a:ext cx="269198" cy="452442"/>
            </a:xfrm>
            <a:custGeom>
              <a:avLst/>
              <a:gdLst/>
              <a:ahLst/>
              <a:cxnLst/>
              <a:rect l="l" t="t" r="r" b="b"/>
              <a:pathLst>
                <a:path w="13677" h="22987" extrusionOk="0">
                  <a:moveTo>
                    <a:pt x="6004" y="1"/>
                  </a:moveTo>
                  <a:cubicBezTo>
                    <a:pt x="1968" y="935"/>
                    <a:pt x="0" y="1635"/>
                    <a:pt x="434" y="5805"/>
                  </a:cubicBezTo>
                  <a:cubicBezTo>
                    <a:pt x="901" y="9975"/>
                    <a:pt x="3970" y="17380"/>
                    <a:pt x="6004" y="20115"/>
                  </a:cubicBezTo>
                  <a:cubicBezTo>
                    <a:pt x="7562" y="22192"/>
                    <a:pt x="7892" y="22986"/>
                    <a:pt x="8950" y="22986"/>
                  </a:cubicBezTo>
                  <a:cubicBezTo>
                    <a:pt x="9320" y="22986"/>
                    <a:pt x="9778" y="22890"/>
                    <a:pt x="10408" y="22717"/>
                  </a:cubicBezTo>
                  <a:cubicBezTo>
                    <a:pt x="11508" y="22383"/>
                    <a:pt x="12609" y="21983"/>
                    <a:pt x="13677" y="21549"/>
                  </a:cubicBezTo>
                  <a:lnTo>
                    <a:pt x="13677" y="21549"/>
                  </a:lnTo>
                  <a:cubicBezTo>
                    <a:pt x="13536" y="21552"/>
                    <a:pt x="13395" y="21554"/>
                    <a:pt x="13255" y="21554"/>
                  </a:cubicBezTo>
                  <a:cubicBezTo>
                    <a:pt x="11438" y="21554"/>
                    <a:pt x="9671" y="21210"/>
                    <a:pt x="7472" y="16813"/>
                  </a:cubicBezTo>
                  <a:cubicBezTo>
                    <a:pt x="5137" y="12109"/>
                    <a:pt x="4537" y="8173"/>
                    <a:pt x="4670" y="5071"/>
                  </a:cubicBezTo>
                  <a:cubicBezTo>
                    <a:pt x="4804" y="2302"/>
                    <a:pt x="5871" y="1102"/>
                    <a:pt x="8673" y="101"/>
                  </a:cubicBezTo>
                  <a:lnTo>
                    <a:pt x="6004" y="1"/>
                  </a:lnTo>
                  <a:close/>
                </a:path>
              </a:pathLst>
            </a:custGeom>
            <a:solidFill>
              <a:srgbClr val="00000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1927;p49">
              <a:extLst>
                <a:ext uri="{FF2B5EF4-FFF2-40B4-BE49-F238E27FC236}">
                  <a16:creationId xmlns:a16="http://schemas.microsoft.com/office/drawing/2014/main" id="{270B0139-4691-4BC8-2C9E-D04155789C5D}"/>
                </a:ext>
              </a:extLst>
            </p:cNvPr>
            <p:cNvSpPr/>
            <p:nvPr/>
          </p:nvSpPr>
          <p:spPr>
            <a:xfrm>
              <a:off x="7038302" y="1530187"/>
              <a:ext cx="131322" cy="224873"/>
            </a:xfrm>
            <a:custGeom>
              <a:avLst/>
              <a:gdLst/>
              <a:ahLst/>
              <a:cxnLst/>
              <a:rect l="l" t="t" r="r" b="b"/>
              <a:pathLst>
                <a:path w="6672" h="11425" extrusionOk="0">
                  <a:moveTo>
                    <a:pt x="3117" y="1"/>
                  </a:moveTo>
                  <a:cubicBezTo>
                    <a:pt x="2690" y="1"/>
                    <a:pt x="2238" y="164"/>
                    <a:pt x="1768" y="486"/>
                  </a:cubicBezTo>
                  <a:cubicBezTo>
                    <a:pt x="0" y="1720"/>
                    <a:pt x="367" y="5123"/>
                    <a:pt x="934" y="6790"/>
                  </a:cubicBezTo>
                  <a:cubicBezTo>
                    <a:pt x="1779" y="9413"/>
                    <a:pt x="2472" y="11424"/>
                    <a:pt x="3812" y="11424"/>
                  </a:cubicBezTo>
                  <a:cubicBezTo>
                    <a:pt x="4006" y="11424"/>
                    <a:pt x="4213" y="11382"/>
                    <a:pt x="4437" y="11294"/>
                  </a:cubicBezTo>
                  <a:cubicBezTo>
                    <a:pt x="6305" y="10560"/>
                    <a:pt x="6672" y="6657"/>
                    <a:pt x="6005" y="4022"/>
                  </a:cubicBezTo>
                  <a:cubicBezTo>
                    <a:pt x="5339" y="1310"/>
                    <a:pt x="4327" y="1"/>
                    <a:pt x="3117" y="1"/>
                  </a:cubicBezTo>
                  <a:close/>
                </a:path>
              </a:pathLst>
            </a:custGeom>
            <a:solidFill>
              <a:srgbClr val="C8D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1928;p49">
              <a:extLst>
                <a:ext uri="{FF2B5EF4-FFF2-40B4-BE49-F238E27FC236}">
                  <a16:creationId xmlns:a16="http://schemas.microsoft.com/office/drawing/2014/main" id="{8C5B21DA-93E2-5EFB-6C6E-4AF4DC41DC96}"/>
                </a:ext>
              </a:extLst>
            </p:cNvPr>
            <p:cNvSpPr/>
            <p:nvPr/>
          </p:nvSpPr>
          <p:spPr>
            <a:xfrm>
              <a:off x="7038302" y="1530187"/>
              <a:ext cx="131322" cy="224873"/>
            </a:xfrm>
            <a:custGeom>
              <a:avLst/>
              <a:gdLst/>
              <a:ahLst/>
              <a:cxnLst/>
              <a:rect l="l" t="t" r="r" b="b"/>
              <a:pathLst>
                <a:path w="6672" h="11425" extrusionOk="0">
                  <a:moveTo>
                    <a:pt x="3117" y="1"/>
                  </a:moveTo>
                  <a:cubicBezTo>
                    <a:pt x="2690" y="1"/>
                    <a:pt x="2238" y="164"/>
                    <a:pt x="1768" y="486"/>
                  </a:cubicBezTo>
                  <a:cubicBezTo>
                    <a:pt x="0" y="1720"/>
                    <a:pt x="367" y="5123"/>
                    <a:pt x="934" y="6790"/>
                  </a:cubicBezTo>
                  <a:cubicBezTo>
                    <a:pt x="1779" y="9413"/>
                    <a:pt x="2472" y="11424"/>
                    <a:pt x="3812" y="11424"/>
                  </a:cubicBezTo>
                  <a:cubicBezTo>
                    <a:pt x="4006" y="11424"/>
                    <a:pt x="4213" y="11382"/>
                    <a:pt x="4437" y="11294"/>
                  </a:cubicBezTo>
                  <a:cubicBezTo>
                    <a:pt x="6305" y="10560"/>
                    <a:pt x="6672" y="6657"/>
                    <a:pt x="6005" y="4022"/>
                  </a:cubicBezTo>
                  <a:cubicBezTo>
                    <a:pt x="5339" y="1310"/>
                    <a:pt x="4327" y="1"/>
                    <a:pt x="3117" y="1"/>
                  </a:cubicBezTo>
                  <a:close/>
                </a:path>
              </a:pathLst>
            </a:custGeom>
            <a:solidFill>
              <a:srgbClr val="00000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1929;p49">
              <a:extLst>
                <a:ext uri="{FF2B5EF4-FFF2-40B4-BE49-F238E27FC236}">
                  <a16:creationId xmlns:a16="http://schemas.microsoft.com/office/drawing/2014/main" id="{80178EB9-0274-7EC5-BCA0-B1CBC2AAB0DB}"/>
                </a:ext>
              </a:extLst>
            </p:cNvPr>
            <p:cNvSpPr/>
            <p:nvPr/>
          </p:nvSpPr>
          <p:spPr>
            <a:xfrm>
              <a:off x="7396110" y="1556818"/>
              <a:ext cx="27595" cy="181217"/>
            </a:xfrm>
            <a:custGeom>
              <a:avLst/>
              <a:gdLst/>
              <a:ahLst/>
              <a:cxnLst/>
              <a:rect l="l" t="t" r="r" b="b"/>
              <a:pathLst>
                <a:path w="1402" h="9207" extrusionOk="0">
                  <a:moveTo>
                    <a:pt x="435" y="0"/>
                  </a:moveTo>
                  <a:lnTo>
                    <a:pt x="1" y="100"/>
                  </a:lnTo>
                  <a:cubicBezTo>
                    <a:pt x="635" y="3069"/>
                    <a:pt x="968" y="6071"/>
                    <a:pt x="968" y="9107"/>
                  </a:cubicBezTo>
                  <a:lnTo>
                    <a:pt x="1002" y="9107"/>
                  </a:lnTo>
                  <a:cubicBezTo>
                    <a:pt x="1135" y="9107"/>
                    <a:pt x="1269" y="9140"/>
                    <a:pt x="1402" y="9207"/>
                  </a:cubicBezTo>
                  <a:cubicBezTo>
                    <a:pt x="1369" y="6105"/>
                    <a:pt x="1068" y="3036"/>
                    <a:pt x="435" y="0"/>
                  </a:cubicBezTo>
                  <a:close/>
                </a:path>
              </a:pathLst>
            </a:custGeom>
            <a:solidFill>
              <a:srgbClr val="C8D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1930;p49">
              <a:extLst>
                <a:ext uri="{FF2B5EF4-FFF2-40B4-BE49-F238E27FC236}">
                  <a16:creationId xmlns:a16="http://schemas.microsoft.com/office/drawing/2014/main" id="{69E7E740-67C1-3AF1-84F4-1BA2BECA05E4}"/>
                </a:ext>
              </a:extLst>
            </p:cNvPr>
            <p:cNvSpPr/>
            <p:nvPr/>
          </p:nvSpPr>
          <p:spPr>
            <a:xfrm>
              <a:off x="7153188" y="1340802"/>
              <a:ext cx="345369" cy="252271"/>
            </a:xfrm>
            <a:custGeom>
              <a:avLst/>
              <a:gdLst/>
              <a:ahLst/>
              <a:cxnLst/>
              <a:rect l="l" t="t" r="r" b="b"/>
              <a:pathLst>
                <a:path w="17547" h="12817" extrusionOk="0">
                  <a:moveTo>
                    <a:pt x="3603" y="1"/>
                  </a:moveTo>
                  <a:cubicBezTo>
                    <a:pt x="3603" y="1"/>
                    <a:pt x="4137" y="6472"/>
                    <a:pt x="4137" y="6739"/>
                  </a:cubicBezTo>
                  <a:cubicBezTo>
                    <a:pt x="4137" y="7006"/>
                    <a:pt x="1" y="8040"/>
                    <a:pt x="1" y="8040"/>
                  </a:cubicBezTo>
                  <a:cubicBezTo>
                    <a:pt x="1" y="8040"/>
                    <a:pt x="48" y="8038"/>
                    <a:pt x="138" y="8038"/>
                  </a:cubicBezTo>
                  <a:cubicBezTo>
                    <a:pt x="771" y="8038"/>
                    <a:pt x="3537" y="8140"/>
                    <a:pt x="7273" y="9774"/>
                  </a:cubicBezTo>
                  <a:cubicBezTo>
                    <a:pt x="8740" y="10475"/>
                    <a:pt x="10141" y="11375"/>
                    <a:pt x="11342" y="12443"/>
                  </a:cubicBezTo>
                  <a:cubicBezTo>
                    <a:pt x="11648" y="12693"/>
                    <a:pt x="12024" y="12816"/>
                    <a:pt x="12397" y="12816"/>
                  </a:cubicBezTo>
                  <a:cubicBezTo>
                    <a:pt x="12918" y="12816"/>
                    <a:pt x="13433" y="12576"/>
                    <a:pt x="13744" y="12109"/>
                  </a:cubicBezTo>
                  <a:cubicBezTo>
                    <a:pt x="13977" y="11709"/>
                    <a:pt x="14278" y="11309"/>
                    <a:pt x="14545" y="10975"/>
                  </a:cubicBezTo>
                  <a:cubicBezTo>
                    <a:pt x="15378" y="9974"/>
                    <a:pt x="16413" y="9174"/>
                    <a:pt x="17547" y="8540"/>
                  </a:cubicBezTo>
                  <a:cubicBezTo>
                    <a:pt x="17547" y="8540"/>
                    <a:pt x="12109" y="6472"/>
                    <a:pt x="12109" y="6272"/>
                  </a:cubicBezTo>
                  <a:lnTo>
                    <a:pt x="11776" y="2136"/>
                  </a:lnTo>
                  <a:lnTo>
                    <a:pt x="3603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1931;p49">
              <a:extLst>
                <a:ext uri="{FF2B5EF4-FFF2-40B4-BE49-F238E27FC236}">
                  <a16:creationId xmlns:a16="http://schemas.microsoft.com/office/drawing/2014/main" id="{AE237BF5-718D-B379-7A45-4BE6B369CE0B}"/>
                </a:ext>
              </a:extLst>
            </p:cNvPr>
            <p:cNvSpPr/>
            <p:nvPr/>
          </p:nvSpPr>
          <p:spPr>
            <a:xfrm>
              <a:off x="7178146" y="2105743"/>
              <a:ext cx="150374" cy="265989"/>
            </a:xfrm>
            <a:custGeom>
              <a:avLst/>
              <a:gdLst/>
              <a:ahLst/>
              <a:cxnLst/>
              <a:rect l="l" t="t" r="r" b="b"/>
              <a:pathLst>
                <a:path w="7640" h="13514" extrusionOk="0">
                  <a:moveTo>
                    <a:pt x="1947" y="0"/>
                  </a:moveTo>
                  <a:cubicBezTo>
                    <a:pt x="1830" y="0"/>
                    <a:pt x="1715" y="10"/>
                    <a:pt x="1602" y="31"/>
                  </a:cubicBezTo>
                  <a:cubicBezTo>
                    <a:pt x="0" y="331"/>
                    <a:pt x="34" y="4501"/>
                    <a:pt x="401" y="6035"/>
                  </a:cubicBezTo>
                  <a:cubicBezTo>
                    <a:pt x="989" y="8620"/>
                    <a:pt x="3856" y="13513"/>
                    <a:pt x="6483" y="13513"/>
                  </a:cubicBezTo>
                  <a:cubicBezTo>
                    <a:pt x="6535" y="13513"/>
                    <a:pt x="6587" y="13511"/>
                    <a:pt x="6638" y="13507"/>
                  </a:cubicBezTo>
                  <a:cubicBezTo>
                    <a:pt x="7639" y="13007"/>
                    <a:pt x="7339" y="8437"/>
                    <a:pt x="6572" y="5735"/>
                  </a:cubicBezTo>
                  <a:cubicBezTo>
                    <a:pt x="5454" y="1885"/>
                    <a:pt x="3527" y="0"/>
                    <a:pt x="1947" y="0"/>
                  </a:cubicBezTo>
                  <a:close/>
                </a:path>
              </a:pathLst>
            </a:custGeom>
            <a:solidFill>
              <a:srgbClr val="C8D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1932;p49">
              <a:extLst>
                <a:ext uri="{FF2B5EF4-FFF2-40B4-BE49-F238E27FC236}">
                  <a16:creationId xmlns:a16="http://schemas.microsoft.com/office/drawing/2014/main" id="{D1948F38-DDC1-94F1-C576-456FFC21E484}"/>
                </a:ext>
              </a:extLst>
            </p:cNvPr>
            <p:cNvSpPr/>
            <p:nvPr/>
          </p:nvSpPr>
          <p:spPr>
            <a:xfrm>
              <a:off x="7178146" y="2105743"/>
              <a:ext cx="150374" cy="265989"/>
            </a:xfrm>
            <a:custGeom>
              <a:avLst/>
              <a:gdLst/>
              <a:ahLst/>
              <a:cxnLst/>
              <a:rect l="l" t="t" r="r" b="b"/>
              <a:pathLst>
                <a:path w="7640" h="13514" extrusionOk="0">
                  <a:moveTo>
                    <a:pt x="1947" y="0"/>
                  </a:moveTo>
                  <a:cubicBezTo>
                    <a:pt x="1830" y="0"/>
                    <a:pt x="1715" y="10"/>
                    <a:pt x="1602" y="31"/>
                  </a:cubicBezTo>
                  <a:cubicBezTo>
                    <a:pt x="0" y="331"/>
                    <a:pt x="34" y="4501"/>
                    <a:pt x="401" y="6035"/>
                  </a:cubicBezTo>
                  <a:cubicBezTo>
                    <a:pt x="989" y="8620"/>
                    <a:pt x="3856" y="13513"/>
                    <a:pt x="6483" y="13513"/>
                  </a:cubicBezTo>
                  <a:cubicBezTo>
                    <a:pt x="6535" y="13513"/>
                    <a:pt x="6587" y="13511"/>
                    <a:pt x="6638" y="13507"/>
                  </a:cubicBezTo>
                  <a:cubicBezTo>
                    <a:pt x="7639" y="13007"/>
                    <a:pt x="7339" y="8437"/>
                    <a:pt x="6572" y="5735"/>
                  </a:cubicBezTo>
                  <a:cubicBezTo>
                    <a:pt x="5454" y="1885"/>
                    <a:pt x="3527" y="0"/>
                    <a:pt x="1947" y="0"/>
                  </a:cubicBezTo>
                  <a:close/>
                </a:path>
              </a:pathLst>
            </a:custGeom>
            <a:solidFill>
              <a:srgbClr val="00000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1933;p49">
              <a:extLst>
                <a:ext uri="{FF2B5EF4-FFF2-40B4-BE49-F238E27FC236}">
                  <a16:creationId xmlns:a16="http://schemas.microsoft.com/office/drawing/2014/main" id="{28A8C2D5-6C9C-16C3-F350-7E9368627983}"/>
                </a:ext>
              </a:extLst>
            </p:cNvPr>
            <p:cNvSpPr/>
            <p:nvPr/>
          </p:nvSpPr>
          <p:spPr>
            <a:xfrm>
              <a:off x="7082942" y="954927"/>
              <a:ext cx="466830" cy="424433"/>
            </a:xfrm>
            <a:custGeom>
              <a:avLst/>
              <a:gdLst/>
              <a:ahLst/>
              <a:cxnLst/>
              <a:rect l="l" t="t" r="r" b="b"/>
              <a:pathLst>
                <a:path w="23718" h="21564" extrusionOk="0">
                  <a:moveTo>
                    <a:pt x="11847" y="0"/>
                  </a:moveTo>
                  <a:cubicBezTo>
                    <a:pt x="6958" y="0"/>
                    <a:pt x="2539" y="3330"/>
                    <a:pt x="1368" y="8298"/>
                  </a:cubicBezTo>
                  <a:cubicBezTo>
                    <a:pt x="1" y="14102"/>
                    <a:pt x="3570" y="19906"/>
                    <a:pt x="9374" y="21274"/>
                  </a:cubicBezTo>
                  <a:cubicBezTo>
                    <a:pt x="10206" y="21470"/>
                    <a:pt x="11037" y="21563"/>
                    <a:pt x="11856" y="21563"/>
                  </a:cubicBezTo>
                  <a:cubicBezTo>
                    <a:pt x="16751" y="21563"/>
                    <a:pt x="21178" y="18207"/>
                    <a:pt x="22350" y="13234"/>
                  </a:cubicBezTo>
                  <a:cubicBezTo>
                    <a:pt x="23718" y="7464"/>
                    <a:pt x="20115" y="1659"/>
                    <a:pt x="14344" y="292"/>
                  </a:cubicBezTo>
                  <a:cubicBezTo>
                    <a:pt x="13507" y="95"/>
                    <a:pt x="12670" y="0"/>
                    <a:pt x="1184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1934;p49">
              <a:extLst>
                <a:ext uri="{FF2B5EF4-FFF2-40B4-BE49-F238E27FC236}">
                  <a16:creationId xmlns:a16="http://schemas.microsoft.com/office/drawing/2014/main" id="{C0BABF79-A121-2BA5-A66C-E8A936F673D9}"/>
                </a:ext>
              </a:extLst>
            </p:cNvPr>
            <p:cNvSpPr/>
            <p:nvPr/>
          </p:nvSpPr>
          <p:spPr>
            <a:xfrm>
              <a:off x="7080973" y="1100499"/>
              <a:ext cx="307952" cy="378593"/>
            </a:xfrm>
            <a:custGeom>
              <a:avLst/>
              <a:gdLst/>
              <a:ahLst/>
              <a:cxnLst/>
              <a:rect l="l" t="t" r="r" b="b"/>
              <a:pathLst>
                <a:path w="15646" h="19235" extrusionOk="0">
                  <a:moveTo>
                    <a:pt x="1735" y="1"/>
                  </a:moveTo>
                  <a:lnTo>
                    <a:pt x="1735" y="1"/>
                  </a:lnTo>
                  <a:cubicBezTo>
                    <a:pt x="1" y="5138"/>
                    <a:pt x="2402" y="10775"/>
                    <a:pt x="7339" y="13110"/>
                  </a:cubicBezTo>
                  <a:cubicBezTo>
                    <a:pt x="7473" y="14912"/>
                    <a:pt x="7773" y="18714"/>
                    <a:pt x="7773" y="18948"/>
                  </a:cubicBezTo>
                  <a:cubicBezTo>
                    <a:pt x="7773" y="18948"/>
                    <a:pt x="8301" y="18612"/>
                    <a:pt x="9521" y="18612"/>
                  </a:cubicBezTo>
                  <a:cubicBezTo>
                    <a:pt x="9739" y="18612"/>
                    <a:pt x="9978" y="18622"/>
                    <a:pt x="10241" y="18648"/>
                  </a:cubicBezTo>
                  <a:cubicBezTo>
                    <a:pt x="11234" y="18725"/>
                    <a:pt x="12204" y="19235"/>
                    <a:pt x="12694" y="19235"/>
                  </a:cubicBezTo>
                  <a:cubicBezTo>
                    <a:pt x="13044" y="19235"/>
                    <a:pt x="13149" y="18975"/>
                    <a:pt x="12843" y="18114"/>
                  </a:cubicBezTo>
                  <a:cubicBezTo>
                    <a:pt x="12465" y="16936"/>
                    <a:pt x="13412" y="16673"/>
                    <a:pt x="14331" y="16673"/>
                  </a:cubicBezTo>
                  <a:cubicBezTo>
                    <a:pt x="14870" y="16673"/>
                    <a:pt x="15399" y="16764"/>
                    <a:pt x="15645" y="16813"/>
                  </a:cubicBezTo>
                  <a:lnTo>
                    <a:pt x="15512" y="15045"/>
                  </a:lnTo>
                  <a:lnTo>
                    <a:pt x="15378" y="12710"/>
                  </a:lnTo>
                  <a:cubicBezTo>
                    <a:pt x="15378" y="12710"/>
                    <a:pt x="13177" y="12010"/>
                    <a:pt x="7539" y="10075"/>
                  </a:cubicBezTo>
                  <a:cubicBezTo>
                    <a:pt x="3403" y="8640"/>
                    <a:pt x="1301" y="4371"/>
                    <a:pt x="1735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1935;p49">
              <a:extLst>
                <a:ext uri="{FF2B5EF4-FFF2-40B4-BE49-F238E27FC236}">
                  <a16:creationId xmlns:a16="http://schemas.microsoft.com/office/drawing/2014/main" id="{6EAE1DE8-D2F4-16F0-8664-6727490C9F2D}"/>
                </a:ext>
              </a:extLst>
            </p:cNvPr>
            <p:cNvSpPr/>
            <p:nvPr/>
          </p:nvSpPr>
          <p:spPr>
            <a:xfrm>
              <a:off x="7212275" y="967228"/>
              <a:ext cx="329623" cy="459390"/>
            </a:xfrm>
            <a:custGeom>
              <a:avLst/>
              <a:gdLst/>
              <a:ahLst/>
              <a:cxnLst/>
              <a:rect l="l" t="t" r="r" b="b"/>
              <a:pathLst>
                <a:path w="16747" h="23340" extrusionOk="0">
                  <a:moveTo>
                    <a:pt x="8807" y="0"/>
                  </a:moveTo>
                  <a:cubicBezTo>
                    <a:pt x="3970" y="0"/>
                    <a:pt x="1369" y="3203"/>
                    <a:pt x="535" y="7606"/>
                  </a:cubicBezTo>
                  <a:cubicBezTo>
                    <a:pt x="1" y="10441"/>
                    <a:pt x="234" y="17046"/>
                    <a:pt x="2803" y="20248"/>
                  </a:cubicBezTo>
                  <a:cubicBezTo>
                    <a:pt x="3942" y="21672"/>
                    <a:pt x="8632" y="23340"/>
                    <a:pt x="11599" y="23340"/>
                  </a:cubicBezTo>
                  <a:cubicBezTo>
                    <a:pt x="12106" y="23340"/>
                    <a:pt x="12563" y="23291"/>
                    <a:pt x="12944" y="23184"/>
                  </a:cubicBezTo>
                  <a:cubicBezTo>
                    <a:pt x="15846" y="22350"/>
                    <a:pt x="16279" y="18580"/>
                    <a:pt x="16546" y="14778"/>
                  </a:cubicBezTo>
                  <a:cubicBezTo>
                    <a:pt x="16746" y="11976"/>
                    <a:pt x="16479" y="9174"/>
                    <a:pt x="15779" y="6438"/>
                  </a:cubicBezTo>
                  <a:cubicBezTo>
                    <a:pt x="14878" y="2502"/>
                    <a:pt x="11543" y="201"/>
                    <a:pt x="8807" y="0"/>
                  </a:cubicBezTo>
                  <a:close/>
                </a:path>
              </a:pathLst>
            </a:custGeom>
            <a:solidFill>
              <a:srgbClr val="C8D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1936;p49">
              <a:extLst>
                <a:ext uri="{FF2B5EF4-FFF2-40B4-BE49-F238E27FC236}">
                  <a16:creationId xmlns:a16="http://schemas.microsoft.com/office/drawing/2014/main" id="{FF362219-E645-F05E-C38A-C4C3B1FFCD02}"/>
                </a:ext>
              </a:extLst>
            </p:cNvPr>
            <p:cNvSpPr/>
            <p:nvPr/>
          </p:nvSpPr>
          <p:spPr>
            <a:xfrm>
              <a:off x="7212275" y="967228"/>
              <a:ext cx="329623" cy="459390"/>
            </a:xfrm>
            <a:custGeom>
              <a:avLst/>
              <a:gdLst/>
              <a:ahLst/>
              <a:cxnLst/>
              <a:rect l="l" t="t" r="r" b="b"/>
              <a:pathLst>
                <a:path w="16747" h="23340" extrusionOk="0">
                  <a:moveTo>
                    <a:pt x="8807" y="0"/>
                  </a:moveTo>
                  <a:cubicBezTo>
                    <a:pt x="3970" y="0"/>
                    <a:pt x="1369" y="3203"/>
                    <a:pt x="535" y="7606"/>
                  </a:cubicBezTo>
                  <a:cubicBezTo>
                    <a:pt x="1" y="10441"/>
                    <a:pt x="234" y="17046"/>
                    <a:pt x="2803" y="20248"/>
                  </a:cubicBezTo>
                  <a:cubicBezTo>
                    <a:pt x="3942" y="21672"/>
                    <a:pt x="8632" y="23340"/>
                    <a:pt x="11599" y="23340"/>
                  </a:cubicBezTo>
                  <a:cubicBezTo>
                    <a:pt x="12106" y="23340"/>
                    <a:pt x="12563" y="23291"/>
                    <a:pt x="12944" y="23184"/>
                  </a:cubicBezTo>
                  <a:cubicBezTo>
                    <a:pt x="15846" y="22350"/>
                    <a:pt x="16279" y="18580"/>
                    <a:pt x="16546" y="14778"/>
                  </a:cubicBezTo>
                  <a:cubicBezTo>
                    <a:pt x="16746" y="11976"/>
                    <a:pt x="16479" y="9174"/>
                    <a:pt x="15779" y="6438"/>
                  </a:cubicBezTo>
                  <a:cubicBezTo>
                    <a:pt x="14878" y="2502"/>
                    <a:pt x="11543" y="201"/>
                    <a:pt x="8807" y="0"/>
                  </a:cubicBezTo>
                  <a:close/>
                </a:path>
              </a:pathLst>
            </a:custGeom>
            <a:solidFill>
              <a:srgbClr val="9E9E9E">
                <a:alpha val="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1937;p49">
              <a:extLst>
                <a:ext uri="{FF2B5EF4-FFF2-40B4-BE49-F238E27FC236}">
                  <a16:creationId xmlns:a16="http://schemas.microsoft.com/office/drawing/2014/main" id="{B5C242D6-CAB9-C378-D08B-D479C9CB39CE}"/>
                </a:ext>
              </a:extLst>
            </p:cNvPr>
            <p:cNvSpPr/>
            <p:nvPr/>
          </p:nvSpPr>
          <p:spPr>
            <a:xfrm>
              <a:off x="7244456" y="1026315"/>
              <a:ext cx="293505" cy="386072"/>
            </a:xfrm>
            <a:custGeom>
              <a:avLst/>
              <a:gdLst/>
              <a:ahLst/>
              <a:cxnLst/>
              <a:rect l="l" t="t" r="r" b="b"/>
              <a:pathLst>
                <a:path w="14912" h="19615" extrusionOk="0">
                  <a:moveTo>
                    <a:pt x="12509" y="1"/>
                  </a:moveTo>
                  <a:cubicBezTo>
                    <a:pt x="12476" y="167"/>
                    <a:pt x="12409" y="367"/>
                    <a:pt x="12343" y="534"/>
                  </a:cubicBezTo>
                  <a:cubicBezTo>
                    <a:pt x="12009" y="1502"/>
                    <a:pt x="11142" y="2235"/>
                    <a:pt x="9807" y="2769"/>
                  </a:cubicBezTo>
                  <a:cubicBezTo>
                    <a:pt x="8648" y="3233"/>
                    <a:pt x="7498" y="3424"/>
                    <a:pt x="6410" y="3424"/>
                  </a:cubicBezTo>
                  <a:cubicBezTo>
                    <a:pt x="3588" y="3424"/>
                    <a:pt x="1184" y="2142"/>
                    <a:pt x="101" y="1035"/>
                  </a:cubicBezTo>
                  <a:lnTo>
                    <a:pt x="0" y="1235"/>
                  </a:lnTo>
                  <a:cubicBezTo>
                    <a:pt x="1135" y="2336"/>
                    <a:pt x="3570" y="3636"/>
                    <a:pt x="6438" y="3636"/>
                  </a:cubicBezTo>
                  <a:cubicBezTo>
                    <a:pt x="7272" y="3636"/>
                    <a:pt x="8106" y="3503"/>
                    <a:pt x="8940" y="3303"/>
                  </a:cubicBezTo>
                  <a:cubicBezTo>
                    <a:pt x="9641" y="5138"/>
                    <a:pt x="9874" y="8907"/>
                    <a:pt x="9874" y="9107"/>
                  </a:cubicBezTo>
                  <a:cubicBezTo>
                    <a:pt x="9641" y="10041"/>
                    <a:pt x="8140" y="12576"/>
                    <a:pt x="4137" y="13243"/>
                  </a:cubicBezTo>
                  <a:cubicBezTo>
                    <a:pt x="2802" y="12610"/>
                    <a:pt x="1668" y="11642"/>
                    <a:pt x="834" y="10441"/>
                  </a:cubicBezTo>
                  <a:lnTo>
                    <a:pt x="668" y="10541"/>
                  </a:lnTo>
                  <a:cubicBezTo>
                    <a:pt x="1502" y="11809"/>
                    <a:pt x="2702" y="12810"/>
                    <a:pt x="4070" y="13444"/>
                  </a:cubicBezTo>
                  <a:cubicBezTo>
                    <a:pt x="4170" y="13577"/>
                    <a:pt x="4837" y="14478"/>
                    <a:pt x="5037" y="16546"/>
                  </a:cubicBezTo>
                  <a:cubicBezTo>
                    <a:pt x="5037" y="16713"/>
                    <a:pt x="5071" y="16846"/>
                    <a:pt x="5104" y="16979"/>
                  </a:cubicBezTo>
                  <a:cubicBezTo>
                    <a:pt x="5104" y="17847"/>
                    <a:pt x="5304" y="18714"/>
                    <a:pt x="5604" y="19548"/>
                  </a:cubicBezTo>
                  <a:lnTo>
                    <a:pt x="5905" y="19615"/>
                  </a:lnTo>
                  <a:cubicBezTo>
                    <a:pt x="5504" y="18981"/>
                    <a:pt x="5404" y="17980"/>
                    <a:pt x="5304" y="16946"/>
                  </a:cubicBezTo>
                  <a:cubicBezTo>
                    <a:pt x="5304" y="16813"/>
                    <a:pt x="5271" y="16679"/>
                    <a:pt x="5238" y="16512"/>
                  </a:cubicBezTo>
                  <a:cubicBezTo>
                    <a:pt x="5037" y="14678"/>
                    <a:pt x="4537" y="13744"/>
                    <a:pt x="4304" y="13410"/>
                  </a:cubicBezTo>
                  <a:cubicBezTo>
                    <a:pt x="8006" y="12743"/>
                    <a:pt x="9574" y="10508"/>
                    <a:pt x="10008" y="9407"/>
                  </a:cubicBezTo>
                  <a:cubicBezTo>
                    <a:pt x="10341" y="10108"/>
                    <a:pt x="11442" y="11909"/>
                    <a:pt x="14311" y="12143"/>
                  </a:cubicBezTo>
                  <a:lnTo>
                    <a:pt x="14377" y="12143"/>
                  </a:lnTo>
                  <a:cubicBezTo>
                    <a:pt x="14578" y="12043"/>
                    <a:pt x="14744" y="11909"/>
                    <a:pt x="14911" y="11776"/>
                  </a:cubicBezTo>
                  <a:lnTo>
                    <a:pt x="14911" y="11742"/>
                  </a:lnTo>
                  <a:cubicBezTo>
                    <a:pt x="14911" y="11676"/>
                    <a:pt x="14911" y="11609"/>
                    <a:pt x="14911" y="11509"/>
                  </a:cubicBezTo>
                  <a:cubicBezTo>
                    <a:pt x="14711" y="11676"/>
                    <a:pt x="14511" y="11809"/>
                    <a:pt x="14277" y="11942"/>
                  </a:cubicBezTo>
                  <a:cubicBezTo>
                    <a:pt x="10942" y="11642"/>
                    <a:pt x="10108" y="9207"/>
                    <a:pt x="10074" y="9107"/>
                  </a:cubicBezTo>
                  <a:cubicBezTo>
                    <a:pt x="10074" y="8874"/>
                    <a:pt x="9841" y="5138"/>
                    <a:pt x="9107" y="3236"/>
                  </a:cubicBezTo>
                  <a:cubicBezTo>
                    <a:pt x="9374" y="3169"/>
                    <a:pt x="9641" y="3069"/>
                    <a:pt x="9908" y="2969"/>
                  </a:cubicBezTo>
                  <a:cubicBezTo>
                    <a:pt x="11275" y="2402"/>
                    <a:pt x="12176" y="1602"/>
                    <a:pt x="12543" y="601"/>
                  </a:cubicBezTo>
                  <a:cubicBezTo>
                    <a:pt x="12609" y="468"/>
                    <a:pt x="12643" y="334"/>
                    <a:pt x="12676" y="201"/>
                  </a:cubicBezTo>
                  <a:cubicBezTo>
                    <a:pt x="12609" y="134"/>
                    <a:pt x="12543" y="67"/>
                    <a:pt x="12509" y="1"/>
                  </a:cubicBezTo>
                  <a:close/>
                </a:path>
              </a:pathLst>
            </a:custGeom>
            <a:solidFill>
              <a:srgbClr val="C8D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1938;p49">
              <a:extLst>
                <a:ext uri="{FF2B5EF4-FFF2-40B4-BE49-F238E27FC236}">
                  <a16:creationId xmlns:a16="http://schemas.microsoft.com/office/drawing/2014/main" id="{B1DAC399-44A0-DE9B-3782-8E8E3BDEDB66}"/>
                </a:ext>
              </a:extLst>
            </p:cNvPr>
            <p:cNvSpPr/>
            <p:nvPr/>
          </p:nvSpPr>
          <p:spPr>
            <a:xfrm>
              <a:off x="7212275" y="1003346"/>
              <a:ext cx="266580" cy="422662"/>
            </a:xfrm>
            <a:custGeom>
              <a:avLst/>
              <a:gdLst/>
              <a:ahLst/>
              <a:cxnLst/>
              <a:rect l="l" t="t" r="r" b="b"/>
              <a:pathLst>
                <a:path w="13544" h="21474" extrusionOk="0">
                  <a:moveTo>
                    <a:pt x="3503" y="0"/>
                  </a:moveTo>
                  <a:cubicBezTo>
                    <a:pt x="1969" y="1368"/>
                    <a:pt x="1002" y="3369"/>
                    <a:pt x="535" y="5771"/>
                  </a:cubicBezTo>
                  <a:cubicBezTo>
                    <a:pt x="1" y="8606"/>
                    <a:pt x="234" y="15211"/>
                    <a:pt x="2803" y="18413"/>
                  </a:cubicBezTo>
                  <a:cubicBezTo>
                    <a:pt x="3940" y="19834"/>
                    <a:pt x="8612" y="21473"/>
                    <a:pt x="11579" y="21473"/>
                  </a:cubicBezTo>
                  <a:cubicBezTo>
                    <a:pt x="12095" y="21473"/>
                    <a:pt x="12559" y="21424"/>
                    <a:pt x="12944" y="21315"/>
                  </a:cubicBezTo>
                  <a:cubicBezTo>
                    <a:pt x="13144" y="21282"/>
                    <a:pt x="13344" y="21182"/>
                    <a:pt x="13544" y="21115"/>
                  </a:cubicBezTo>
                  <a:lnTo>
                    <a:pt x="13544" y="21115"/>
                  </a:lnTo>
                  <a:cubicBezTo>
                    <a:pt x="13110" y="21190"/>
                    <a:pt x="12662" y="21227"/>
                    <a:pt x="12205" y="21227"/>
                  </a:cubicBezTo>
                  <a:cubicBezTo>
                    <a:pt x="10030" y="21227"/>
                    <a:pt x="7638" y="20409"/>
                    <a:pt x="5405" y="19114"/>
                  </a:cubicBezTo>
                  <a:cubicBezTo>
                    <a:pt x="2703" y="17513"/>
                    <a:pt x="2136" y="15711"/>
                    <a:pt x="1502" y="11775"/>
                  </a:cubicBezTo>
                  <a:cubicBezTo>
                    <a:pt x="868" y="7872"/>
                    <a:pt x="1635" y="2435"/>
                    <a:pt x="3503" y="0"/>
                  </a:cubicBezTo>
                  <a:close/>
                </a:path>
              </a:pathLst>
            </a:custGeom>
            <a:solidFill>
              <a:srgbClr val="00000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1939;p49">
              <a:extLst>
                <a:ext uri="{FF2B5EF4-FFF2-40B4-BE49-F238E27FC236}">
                  <a16:creationId xmlns:a16="http://schemas.microsoft.com/office/drawing/2014/main" id="{506CA269-1287-619E-AA87-D279EB4CC2F8}"/>
                </a:ext>
              </a:extLst>
            </p:cNvPr>
            <p:cNvSpPr/>
            <p:nvPr/>
          </p:nvSpPr>
          <p:spPr>
            <a:xfrm>
              <a:off x="7159762" y="1181000"/>
              <a:ext cx="114906" cy="134451"/>
            </a:xfrm>
            <a:custGeom>
              <a:avLst/>
              <a:gdLst/>
              <a:ahLst/>
              <a:cxnLst/>
              <a:rect l="l" t="t" r="r" b="b"/>
              <a:pathLst>
                <a:path w="5838" h="6831" extrusionOk="0">
                  <a:moveTo>
                    <a:pt x="2363" y="0"/>
                  </a:moveTo>
                  <a:cubicBezTo>
                    <a:pt x="1933" y="0"/>
                    <a:pt x="1504" y="141"/>
                    <a:pt x="1168" y="414"/>
                  </a:cubicBezTo>
                  <a:cubicBezTo>
                    <a:pt x="467" y="748"/>
                    <a:pt x="0" y="1515"/>
                    <a:pt x="0" y="2582"/>
                  </a:cubicBezTo>
                  <a:cubicBezTo>
                    <a:pt x="0" y="4317"/>
                    <a:pt x="1235" y="6152"/>
                    <a:pt x="2736" y="6685"/>
                  </a:cubicBezTo>
                  <a:cubicBezTo>
                    <a:pt x="2978" y="6782"/>
                    <a:pt x="3230" y="6831"/>
                    <a:pt x="3479" y="6831"/>
                  </a:cubicBezTo>
                  <a:cubicBezTo>
                    <a:pt x="3914" y="6831"/>
                    <a:pt x="4343" y="6682"/>
                    <a:pt x="4704" y="6385"/>
                  </a:cubicBezTo>
                  <a:cubicBezTo>
                    <a:pt x="5404" y="6085"/>
                    <a:pt x="5838" y="5284"/>
                    <a:pt x="5838" y="4250"/>
                  </a:cubicBezTo>
                  <a:cubicBezTo>
                    <a:pt x="5838" y="2482"/>
                    <a:pt x="4637" y="681"/>
                    <a:pt x="3103" y="147"/>
                  </a:cubicBezTo>
                  <a:cubicBezTo>
                    <a:pt x="2868" y="49"/>
                    <a:pt x="2616" y="0"/>
                    <a:pt x="2363" y="0"/>
                  </a:cubicBezTo>
                  <a:close/>
                </a:path>
              </a:pathLst>
            </a:custGeom>
            <a:solidFill>
              <a:srgbClr val="C8D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1940;p49">
              <a:extLst>
                <a:ext uri="{FF2B5EF4-FFF2-40B4-BE49-F238E27FC236}">
                  <a16:creationId xmlns:a16="http://schemas.microsoft.com/office/drawing/2014/main" id="{77F36C52-2A28-5553-9EF8-6173E65D3E1D}"/>
                </a:ext>
              </a:extLst>
            </p:cNvPr>
            <p:cNvSpPr/>
            <p:nvPr/>
          </p:nvSpPr>
          <p:spPr>
            <a:xfrm>
              <a:off x="7159762" y="1181000"/>
              <a:ext cx="114906" cy="134451"/>
            </a:xfrm>
            <a:custGeom>
              <a:avLst/>
              <a:gdLst/>
              <a:ahLst/>
              <a:cxnLst/>
              <a:rect l="l" t="t" r="r" b="b"/>
              <a:pathLst>
                <a:path w="5838" h="6831" extrusionOk="0">
                  <a:moveTo>
                    <a:pt x="2363" y="0"/>
                  </a:moveTo>
                  <a:cubicBezTo>
                    <a:pt x="1933" y="0"/>
                    <a:pt x="1504" y="141"/>
                    <a:pt x="1168" y="414"/>
                  </a:cubicBezTo>
                  <a:cubicBezTo>
                    <a:pt x="467" y="748"/>
                    <a:pt x="0" y="1515"/>
                    <a:pt x="0" y="2582"/>
                  </a:cubicBezTo>
                  <a:cubicBezTo>
                    <a:pt x="0" y="4317"/>
                    <a:pt x="1235" y="6152"/>
                    <a:pt x="2736" y="6685"/>
                  </a:cubicBezTo>
                  <a:cubicBezTo>
                    <a:pt x="2978" y="6782"/>
                    <a:pt x="3230" y="6831"/>
                    <a:pt x="3479" y="6831"/>
                  </a:cubicBezTo>
                  <a:cubicBezTo>
                    <a:pt x="3914" y="6831"/>
                    <a:pt x="4343" y="6682"/>
                    <a:pt x="4704" y="6385"/>
                  </a:cubicBezTo>
                  <a:cubicBezTo>
                    <a:pt x="5404" y="6085"/>
                    <a:pt x="5838" y="5284"/>
                    <a:pt x="5838" y="4250"/>
                  </a:cubicBezTo>
                  <a:cubicBezTo>
                    <a:pt x="5838" y="2482"/>
                    <a:pt x="4637" y="681"/>
                    <a:pt x="3103" y="147"/>
                  </a:cubicBezTo>
                  <a:cubicBezTo>
                    <a:pt x="2868" y="49"/>
                    <a:pt x="2616" y="0"/>
                    <a:pt x="2363" y="0"/>
                  </a:cubicBezTo>
                  <a:close/>
                </a:path>
              </a:pathLst>
            </a:custGeom>
            <a:solidFill>
              <a:srgbClr val="00000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1941;p49">
              <a:extLst>
                <a:ext uri="{FF2B5EF4-FFF2-40B4-BE49-F238E27FC236}">
                  <a16:creationId xmlns:a16="http://schemas.microsoft.com/office/drawing/2014/main" id="{B8266C50-2F24-31C1-2DBB-7C638643E839}"/>
                </a:ext>
              </a:extLst>
            </p:cNvPr>
            <p:cNvSpPr/>
            <p:nvPr/>
          </p:nvSpPr>
          <p:spPr>
            <a:xfrm>
              <a:off x="7160412" y="1185999"/>
              <a:ext cx="107033" cy="129432"/>
            </a:xfrm>
            <a:custGeom>
              <a:avLst/>
              <a:gdLst/>
              <a:ahLst/>
              <a:cxnLst/>
              <a:rect l="l" t="t" r="r" b="b"/>
              <a:pathLst>
                <a:path w="5438" h="6576" extrusionOk="0">
                  <a:moveTo>
                    <a:pt x="1884" y="1"/>
                  </a:moveTo>
                  <a:cubicBezTo>
                    <a:pt x="788" y="1"/>
                    <a:pt x="1" y="924"/>
                    <a:pt x="1" y="2328"/>
                  </a:cubicBezTo>
                  <a:cubicBezTo>
                    <a:pt x="1" y="4063"/>
                    <a:pt x="1202" y="5931"/>
                    <a:pt x="2703" y="6431"/>
                  </a:cubicBezTo>
                  <a:cubicBezTo>
                    <a:pt x="2977" y="6529"/>
                    <a:pt x="3242" y="6575"/>
                    <a:pt x="3492" y="6575"/>
                  </a:cubicBezTo>
                  <a:cubicBezTo>
                    <a:pt x="4613" y="6575"/>
                    <a:pt x="5438" y="5648"/>
                    <a:pt x="5438" y="4230"/>
                  </a:cubicBezTo>
                  <a:cubicBezTo>
                    <a:pt x="5438" y="2495"/>
                    <a:pt x="4204" y="660"/>
                    <a:pt x="2703" y="160"/>
                  </a:cubicBezTo>
                  <a:cubicBezTo>
                    <a:pt x="2417" y="52"/>
                    <a:pt x="2142" y="1"/>
                    <a:pt x="18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1942;p49">
              <a:extLst>
                <a:ext uri="{FF2B5EF4-FFF2-40B4-BE49-F238E27FC236}">
                  <a16:creationId xmlns:a16="http://schemas.microsoft.com/office/drawing/2014/main" id="{1262FF29-53BB-6A4B-839F-C61920AE43C7}"/>
                </a:ext>
              </a:extLst>
            </p:cNvPr>
            <p:cNvSpPr/>
            <p:nvPr/>
          </p:nvSpPr>
          <p:spPr>
            <a:xfrm>
              <a:off x="7176178" y="1202277"/>
              <a:ext cx="74872" cy="96523"/>
            </a:xfrm>
            <a:custGeom>
              <a:avLst/>
              <a:gdLst/>
              <a:ahLst/>
              <a:cxnLst/>
              <a:rect l="l" t="t" r="r" b="b"/>
              <a:pathLst>
                <a:path w="3804" h="4904" extrusionOk="0">
                  <a:moveTo>
                    <a:pt x="1134" y="0"/>
                  </a:moveTo>
                  <a:cubicBezTo>
                    <a:pt x="434" y="0"/>
                    <a:pt x="0" y="601"/>
                    <a:pt x="0" y="1501"/>
                  </a:cubicBezTo>
                  <a:cubicBezTo>
                    <a:pt x="0" y="2902"/>
                    <a:pt x="1001" y="4403"/>
                    <a:pt x="2169" y="4804"/>
                  </a:cubicBezTo>
                  <a:cubicBezTo>
                    <a:pt x="2335" y="4870"/>
                    <a:pt x="2502" y="4904"/>
                    <a:pt x="2702" y="4904"/>
                  </a:cubicBezTo>
                  <a:cubicBezTo>
                    <a:pt x="3369" y="4904"/>
                    <a:pt x="3803" y="4337"/>
                    <a:pt x="3803" y="3403"/>
                  </a:cubicBezTo>
                  <a:cubicBezTo>
                    <a:pt x="3803" y="2002"/>
                    <a:pt x="2802" y="501"/>
                    <a:pt x="1635" y="100"/>
                  </a:cubicBezTo>
                  <a:cubicBezTo>
                    <a:pt x="1468" y="34"/>
                    <a:pt x="1301" y="0"/>
                    <a:pt x="1134" y="0"/>
                  </a:cubicBezTo>
                  <a:close/>
                </a:path>
              </a:pathLst>
            </a:custGeom>
            <a:solidFill>
              <a:srgbClr val="00000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1943;p49">
              <a:extLst>
                <a:ext uri="{FF2B5EF4-FFF2-40B4-BE49-F238E27FC236}">
                  <a16:creationId xmlns:a16="http://schemas.microsoft.com/office/drawing/2014/main" id="{86B53D1E-C47F-8128-A46F-959F17385E2F}"/>
                </a:ext>
              </a:extLst>
            </p:cNvPr>
            <p:cNvSpPr/>
            <p:nvPr/>
          </p:nvSpPr>
          <p:spPr>
            <a:xfrm>
              <a:off x="7191274" y="1202277"/>
              <a:ext cx="59776" cy="86682"/>
            </a:xfrm>
            <a:custGeom>
              <a:avLst/>
              <a:gdLst/>
              <a:ahLst/>
              <a:cxnLst/>
              <a:rect l="l" t="t" r="r" b="b"/>
              <a:pathLst>
                <a:path w="3037" h="4404" extrusionOk="0">
                  <a:moveTo>
                    <a:pt x="234" y="0"/>
                  </a:moveTo>
                  <a:cubicBezTo>
                    <a:pt x="67" y="300"/>
                    <a:pt x="1" y="667"/>
                    <a:pt x="1" y="1001"/>
                  </a:cubicBezTo>
                  <a:cubicBezTo>
                    <a:pt x="1" y="2402"/>
                    <a:pt x="1001" y="3903"/>
                    <a:pt x="2169" y="4303"/>
                  </a:cubicBezTo>
                  <a:cubicBezTo>
                    <a:pt x="2336" y="4370"/>
                    <a:pt x="2502" y="4403"/>
                    <a:pt x="2669" y="4403"/>
                  </a:cubicBezTo>
                  <a:lnTo>
                    <a:pt x="2769" y="4403"/>
                  </a:lnTo>
                  <a:cubicBezTo>
                    <a:pt x="2969" y="4103"/>
                    <a:pt x="3036" y="3736"/>
                    <a:pt x="3036" y="3403"/>
                  </a:cubicBezTo>
                  <a:cubicBezTo>
                    <a:pt x="3036" y="2002"/>
                    <a:pt x="2035" y="501"/>
                    <a:pt x="868" y="100"/>
                  </a:cubicBezTo>
                  <a:cubicBezTo>
                    <a:pt x="701" y="34"/>
                    <a:pt x="534" y="0"/>
                    <a:pt x="367" y="0"/>
                  </a:cubicBezTo>
                  <a:close/>
                </a:path>
              </a:pathLst>
            </a:custGeom>
            <a:solidFill>
              <a:srgbClr val="00000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1944;p49">
              <a:extLst>
                <a:ext uri="{FF2B5EF4-FFF2-40B4-BE49-F238E27FC236}">
                  <a16:creationId xmlns:a16="http://schemas.microsoft.com/office/drawing/2014/main" id="{6E084873-B86C-3B4B-68B0-F4C2D5BBDDEB}"/>
                </a:ext>
              </a:extLst>
            </p:cNvPr>
            <p:cNvSpPr/>
            <p:nvPr/>
          </p:nvSpPr>
          <p:spPr>
            <a:xfrm>
              <a:off x="7289765" y="1120850"/>
              <a:ext cx="250165" cy="147087"/>
            </a:xfrm>
            <a:custGeom>
              <a:avLst/>
              <a:gdLst/>
              <a:ahLst/>
              <a:cxnLst/>
              <a:rect l="l" t="t" r="r" b="b"/>
              <a:pathLst>
                <a:path w="12710" h="7473" extrusionOk="0">
                  <a:moveTo>
                    <a:pt x="12175" y="1"/>
                  </a:moveTo>
                  <a:cubicBezTo>
                    <a:pt x="11208" y="668"/>
                    <a:pt x="10141" y="1135"/>
                    <a:pt x="9007" y="1402"/>
                  </a:cubicBezTo>
                  <a:cubicBezTo>
                    <a:pt x="7529" y="1730"/>
                    <a:pt x="6417" y="1844"/>
                    <a:pt x="5151" y="1844"/>
                  </a:cubicBezTo>
                  <a:cubicBezTo>
                    <a:pt x="4359" y="1844"/>
                    <a:pt x="3508" y="1800"/>
                    <a:pt x="2469" y="1736"/>
                  </a:cubicBezTo>
                  <a:cubicBezTo>
                    <a:pt x="2007" y="1704"/>
                    <a:pt x="1607" y="1664"/>
                    <a:pt x="1278" y="1664"/>
                  </a:cubicBezTo>
                  <a:cubicBezTo>
                    <a:pt x="917" y="1664"/>
                    <a:pt x="642" y="1712"/>
                    <a:pt x="467" y="1869"/>
                  </a:cubicBezTo>
                  <a:cubicBezTo>
                    <a:pt x="0" y="2303"/>
                    <a:pt x="134" y="2936"/>
                    <a:pt x="367" y="4304"/>
                  </a:cubicBezTo>
                  <a:cubicBezTo>
                    <a:pt x="500" y="5071"/>
                    <a:pt x="667" y="5805"/>
                    <a:pt x="1368" y="6339"/>
                  </a:cubicBezTo>
                  <a:cubicBezTo>
                    <a:pt x="2135" y="6939"/>
                    <a:pt x="3870" y="7473"/>
                    <a:pt x="6271" y="7473"/>
                  </a:cubicBezTo>
                  <a:cubicBezTo>
                    <a:pt x="9007" y="7473"/>
                    <a:pt x="11241" y="6939"/>
                    <a:pt x="12676" y="4804"/>
                  </a:cubicBezTo>
                  <a:cubicBezTo>
                    <a:pt x="12709" y="3170"/>
                    <a:pt x="12542" y="1569"/>
                    <a:pt x="1217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1945;p49">
              <a:extLst>
                <a:ext uri="{FF2B5EF4-FFF2-40B4-BE49-F238E27FC236}">
                  <a16:creationId xmlns:a16="http://schemas.microsoft.com/office/drawing/2014/main" id="{F62596C9-A21A-E09A-520C-102DEDA123A1}"/>
                </a:ext>
              </a:extLst>
            </p:cNvPr>
            <p:cNvSpPr/>
            <p:nvPr/>
          </p:nvSpPr>
          <p:spPr>
            <a:xfrm>
              <a:off x="7353438" y="1193597"/>
              <a:ext cx="36137" cy="39700"/>
            </a:xfrm>
            <a:custGeom>
              <a:avLst/>
              <a:gdLst/>
              <a:ahLst/>
              <a:cxnLst/>
              <a:rect l="l" t="t" r="r" b="b"/>
              <a:pathLst>
                <a:path w="1836" h="2017" extrusionOk="0">
                  <a:moveTo>
                    <a:pt x="870" y="0"/>
                  </a:moveTo>
                  <a:cubicBezTo>
                    <a:pt x="836" y="0"/>
                    <a:pt x="802" y="3"/>
                    <a:pt x="768" y="8"/>
                  </a:cubicBezTo>
                  <a:cubicBezTo>
                    <a:pt x="301" y="74"/>
                    <a:pt x="1" y="575"/>
                    <a:pt x="67" y="1108"/>
                  </a:cubicBezTo>
                  <a:cubicBezTo>
                    <a:pt x="129" y="1634"/>
                    <a:pt x="506" y="2016"/>
                    <a:pt x="933" y="2016"/>
                  </a:cubicBezTo>
                  <a:cubicBezTo>
                    <a:pt x="967" y="2016"/>
                    <a:pt x="1001" y="2014"/>
                    <a:pt x="1035" y="2009"/>
                  </a:cubicBezTo>
                  <a:cubicBezTo>
                    <a:pt x="1502" y="1942"/>
                    <a:pt x="1835" y="1442"/>
                    <a:pt x="1735" y="908"/>
                  </a:cubicBezTo>
                  <a:cubicBezTo>
                    <a:pt x="1674" y="383"/>
                    <a:pt x="1296" y="0"/>
                    <a:pt x="870" y="0"/>
                  </a:cubicBezTo>
                  <a:close/>
                </a:path>
              </a:pathLst>
            </a:custGeom>
            <a:solidFill>
              <a:srgbClr val="C8D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1946;p49">
              <a:extLst>
                <a:ext uri="{FF2B5EF4-FFF2-40B4-BE49-F238E27FC236}">
                  <a16:creationId xmlns:a16="http://schemas.microsoft.com/office/drawing/2014/main" id="{403C98E3-87A7-4082-3D7F-6971DE7EFBF1}"/>
                </a:ext>
              </a:extLst>
            </p:cNvPr>
            <p:cNvSpPr/>
            <p:nvPr/>
          </p:nvSpPr>
          <p:spPr>
            <a:xfrm>
              <a:off x="7484760" y="1176670"/>
              <a:ext cx="36117" cy="31571"/>
            </a:xfrm>
            <a:custGeom>
              <a:avLst/>
              <a:gdLst/>
              <a:ahLst/>
              <a:cxnLst/>
              <a:rect l="l" t="t" r="r" b="b"/>
              <a:pathLst>
                <a:path w="1835" h="1604" extrusionOk="0">
                  <a:moveTo>
                    <a:pt x="1001" y="0"/>
                  </a:moveTo>
                  <a:cubicBezTo>
                    <a:pt x="334" y="34"/>
                    <a:pt x="0" y="834"/>
                    <a:pt x="467" y="1335"/>
                  </a:cubicBezTo>
                  <a:cubicBezTo>
                    <a:pt x="627" y="1519"/>
                    <a:pt x="841" y="1604"/>
                    <a:pt x="1053" y="1604"/>
                  </a:cubicBezTo>
                  <a:cubicBezTo>
                    <a:pt x="1416" y="1604"/>
                    <a:pt x="1772" y="1356"/>
                    <a:pt x="1835" y="934"/>
                  </a:cubicBezTo>
                  <a:cubicBezTo>
                    <a:pt x="1835" y="434"/>
                    <a:pt x="1468" y="34"/>
                    <a:pt x="1001" y="0"/>
                  </a:cubicBezTo>
                  <a:close/>
                </a:path>
              </a:pathLst>
            </a:custGeom>
            <a:solidFill>
              <a:srgbClr val="C8D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1947;p49">
              <a:extLst>
                <a:ext uri="{FF2B5EF4-FFF2-40B4-BE49-F238E27FC236}">
                  <a16:creationId xmlns:a16="http://schemas.microsoft.com/office/drawing/2014/main" id="{5E7135E0-D61B-6FBE-89CE-F0267C429865}"/>
                </a:ext>
              </a:extLst>
            </p:cNvPr>
            <p:cNvSpPr/>
            <p:nvPr/>
          </p:nvSpPr>
          <p:spPr>
            <a:xfrm>
              <a:off x="6432297" y="2745641"/>
              <a:ext cx="575812" cy="517138"/>
            </a:xfrm>
            <a:custGeom>
              <a:avLst/>
              <a:gdLst/>
              <a:ahLst/>
              <a:cxnLst/>
              <a:rect l="l" t="t" r="r" b="b"/>
              <a:pathLst>
                <a:path w="29255" h="26274" extrusionOk="0">
                  <a:moveTo>
                    <a:pt x="22407" y="1"/>
                  </a:moveTo>
                  <a:cubicBezTo>
                    <a:pt x="21201" y="1"/>
                    <a:pt x="19245" y="1077"/>
                    <a:pt x="16212" y="3546"/>
                  </a:cubicBezTo>
                  <a:cubicBezTo>
                    <a:pt x="12343" y="6682"/>
                    <a:pt x="3103" y="17122"/>
                    <a:pt x="2069" y="18156"/>
                  </a:cubicBezTo>
                  <a:cubicBezTo>
                    <a:pt x="735" y="19591"/>
                    <a:pt x="1" y="21525"/>
                    <a:pt x="67" y="23494"/>
                  </a:cubicBezTo>
                  <a:cubicBezTo>
                    <a:pt x="122" y="25487"/>
                    <a:pt x="1406" y="26273"/>
                    <a:pt x="2218" y="26273"/>
                  </a:cubicBezTo>
                  <a:cubicBezTo>
                    <a:pt x="2398" y="26273"/>
                    <a:pt x="2554" y="26235"/>
                    <a:pt x="2669" y="26162"/>
                  </a:cubicBezTo>
                  <a:cubicBezTo>
                    <a:pt x="5171" y="24694"/>
                    <a:pt x="24218" y="11552"/>
                    <a:pt x="26486" y="9917"/>
                  </a:cubicBezTo>
                  <a:cubicBezTo>
                    <a:pt x="28721" y="8249"/>
                    <a:pt x="29255" y="7949"/>
                    <a:pt x="28654" y="6615"/>
                  </a:cubicBezTo>
                  <a:cubicBezTo>
                    <a:pt x="28054" y="5247"/>
                    <a:pt x="23551" y="544"/>
                    <a:pt x="23551" y="544"/>
                  </a:cubicBezTo>
                  <a:cubicBezTo>
                    <a:pt x="23285" y="189"/>
                    <a:pt x="22912" y="1"/>
                    <a:pt x="22407" y="1"/>
                  </a:cubicBezTo>
                  <a:close/>
                </a:path>
              </a:pathLst>
            </a:custGeom>
            <a:solidFill>
              <a:srgbClr val="C8D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1948;p49">
              <a:extLst>
                <a:ext uri="{FF2B5EF4-FFF2-40B4-BE49-F238E27FC236}">
                  <a16:creationId xmlns:a16="http://schemas.microsoft.com/office/drawing/2014/main" id="{8A5FCE4C-56BF-1B3C-DCCE-F5D9CCC04DAA}"/>
                </a:ext>
              </a:extLst>
            </p:cNvPr>
            <p:cNvSpPr/>
            <p:nvPr/>
          </p:nvSpPr>
          <p:spPr>
            <a:xfrm>
              <a:off x="6432297" y="2745641"/>
              <a:ext cx="575812" cy="517138"/>
            </a:xfrm>
            <a:custGeom>
              <a:avLst/>
              <a:gdLst/>
              <a:ahLst/>
              <a:cxnLst/>
              <a:rect l="l" t="t" r="r" b="b"/>
              <a:pathLst>
                <a:path w="29255" h="26274" extrusionOk="0">
                  <a:moveTo>
                    <a:pt x="22407" y="1"/>
                  </a:moveTo>
                  <a:cubicBezTo>
                    <a:pt x="21201" y="1"/>
                    <a:pt x="19245" y="1077"/>
                    <a:pt x="16212" y="3546"/>
                  </a:cubicBezTo>
                  <a:cubicBezTo>
                    <a:pt x="12343" y="6682"/>
                    <a:pt x="3103" y="17122"/>
                    <a:pt x="2069" y="18156"/>
                  </a:cubicBezTo>
                  <a:cubicBezTo>
                    <a:pt x="735" y="19591"/>
                    <a:pt x="1" y="21525"/>
                    <a:pt x="67" y="23494"/>
                  </a:cubicBezTo>
                  <a:cubicBezTo>
                    <a:pt x="122" y="25487"/>
                    <a:pt x="1406" y="26273"/>
                    <a:pt x="2218" y="26273"/>
                  </a:cubicBezTo>
                  <a:cubicBezTo>
                    <a:pt x="2398" y="26273"/>
                    <a:pt x="2554" y="26235"/>
                    <a:pt x="2669" y="26162"/>
                  </a:cubicBezTo>
                  <a:cubicBezTo>
                    <a:pt x="5171" y="24694"/>
                    <a:pt x="24218" y="11552"/>
                    <a:pt x="26486" y="9917"/>
                  </a:cubicBezTo>
                  <a:cubicBezTo>
                    <a:pt x="28721" y="8249"/>
                    <a:pt x="29255" y="7949"/>
                    <a:pt x="28654" y="6615"/>
                  </a:cubicBezTo>
                  <a:cubicBezTo>
                    <a:pt x="28054" y="5247"/>
                    <a:pt x="23551" y="544"/>
                    <a:pt x="23551" y="544"/>
                  </a:cubicBezTo>
                  <a:cubicBezTo>
                    <a:pt x="23285" y="189"/>
                    <a:pt x="22912" y="1"/>
                    <a:pt x="22407" y="1"/>
                  </a:cubicBezTo>
                  <a:close/>
                </a:path>
              </a:pathLst>
            </a:custGeom>
            <a:solidFill>
              <a:srgbClr val="9E9E9E">
                <a:alpha val="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1949;p49">
              <a:extLst>
                <a:ext uri="{FF2B5EF4-FFF2-40B4-BE49-F238E27FC236}">
                  <a16:creationId xmlns:a16="http://schemas.microsoft.com/office/drawing/2014/main" id="{F4A8702C-928C-3865-0289-74D0BA78694B}"/>
                </a:ext>
              </a:extLst>
            </p:cNvPr>
            <p:cNvSpPr/>
            <p:nvPr/>
          </p:nvSpPr>
          <p:spPr>
            <a:xfrm>
              <a:off x="6436903" y="2756072"/>
              <a:ext cx="571206" cy="506667"/>
            </a:xfrm>
            <a:custGeom>
              <a:avLst/>
              <a:gdLst/>
              <a:ahLst/>
              <a:cxnLst/>
              <a:rect l="l" t="t" r="r" b="b"/>
              <a:pathLst>
                <a:path w="29021" h="25742" extrusionOk="0">
                  <a:moveTo>
                    <a:pt x="22535" y="1"/>
                  </a:moveTo>
                  <a:cubicBezTo>
                    <a:pt x="20633" y="1"/>
                    <a:pt x="20534" y="924"/>
                    <a:pt x="20815" y="3016"/>
                  </a:cubicBezTo>
                  <a:cubicBezTo>
                    <a:pt x="21149" y="5218"/>
                    <a:pt x="23617" y="6785"/>
                    <a:pt x="15745" y="12756"/>
                  </a:cubicBezTo>
                  <a:cubicBezTo>
                    <a:pt x="10941" y="16359"/>
                    <a:pt x="4403" y="20995"/>
                    <a:pt x="0" y="24031"/>
                  </a:cubicBezTo>
                  <a:cubicBezTo>
                    <a:pt x="393" y="25236"/>
                    <a:pt x="1341" y="25742"/>
                    <a:pt x="1989" y="25742"/>
                  </a:cubicBezTo>
                  <a:cubicBezTo>
                    <a:pt x="2166" y="25742"/>
                    <a:pt x="2321" y="25704"/>
                    <a:pt x="2435" y="25632"/>
                  </a:cubicBezTo>
                  <a:cubicBezTo>
                    <a:pt x="4937" y="24164"/>
                    <a:pt x="24017" y="11022"/>
                    <a:pt x="26252" y="9387"/>
                  </a:cubicBezTo>
                  <a:cubicBezTo>
                    <a:pt x="28487" y="7719"/>
                    <a:pt x="29021" y="7419"/>
                    <a:pt x="28420" y="6085"/>
                  </a:cubicBezTo>
                  <a:cubicBezTo>
                    <a:pt x="27920" y="4951"/>
                    <a:pt x="24618" y="1381"/>
                    <a:pt x="23617" y="314"/>
                  </a:cubicBezTo>
                  <a:lnTo>
                    <a:pt x="22950" y="14"/>
                  </a:lnTo>
                  <a:cubicBezTo>
                    <a:pt x="22803" y="5"/>
                    <a:pt x="22665" y="1"/>
                    <a:pt x="22535" y="1"/>
                  </a:cubicBezTo>
                  <a:close/>
                </a:path>
              </a:pathLst>
            </a:custGeom>
            <a:solidFill>
              <a:srgbClr val="00000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1950;p49">
              <a:extLst>
                <a:ext uri="{FF2B5EF4-FFF2-40B4-BE49-F238E27FC236}">
                  <a16:creationId xmlns:a16="http://schemas.microsoft.com/office/drawing/2014/main" id="{7803DA28-77CA-4DFF-DB43-D332619339E1}"/>
                </a:ext>
              </a:extLst>
            </p:cNvPr>
            <p:cNvSpPr/>
            <p:nvPr/>
          </p:nvSpPr>
          <p:spPr>
            <a:xfrm>
              <a:off x="6857754" y="2709720"/>
              <a:ext cx="197632" cy="184307"/>
            </a:xfrm>
            <a:custGeom>
              <a:avLst/>
              <a:gdLst/>
              <a:ahLst/>
              <a:cxnLst/>
              <a:rect l="l" t="t" r="r" b="b"/>
              <a:pathLst>
                <a:path w="10041" h="9364" extrusionOk="0">
                  <a:moveTo>
                    <a:pt x="2702" y="0"/>
                  </a:moveTo>
                  <a:lnTo>
                    <a:pt x="434" y="2636"/>
                  </a:lnTo>
                  <a:cubicBezTo>
                    <a:pt x="0" y="3236"/>
                    <a:pt x="200" y="4737"/>
                    <a:pt x="1968" y="6805"/>
                  </a:cubicBezTo>
                  <a:cubicBezTo>
                    <a:pt x="3389" y="8494"/>
                    <a:pt x="5132" y="9364"/>
                    <a:pt x="6074" y="9364"/>
                  </a:cubicBezTo>
                  <a:cubicBezTo>
                    <a:pt x="6304" y="9364"/>
                    <a:pt x="6487" y="9312"/>
                    <a:pt x="6605" y="9207"/>
                  </a:cubicBezTo>
                  <a:lnTo>
                    <a:pt x="10041" y="5738"/>
                  </a:lnTo>
                  <a:lnTo>
                    <a:pt x="2702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1951;p49">
              <a:extLst>
                <a:ext uri="{FF2B5EF4-FFF2-40B4-BE49-F238E27FC236}">
                  <a16:creationId xmlns:a16="http://schemas.microsoft.com/office/drawing/2014/main" id="{4BEE2083-99FA-2325-8471-2AC92D3281B5}"/>
                </a:ext>
              </a:extLst>
            </p:cNvPr>
            <p:cNvSpPr/>
            <p:nvPr/>
          </p:nvSpPr>
          <p:spPr>
            <a:xfrm>
              <a:off x="7177496" y="2145994"/>
              <a:ext cx="123449" cy="203301"/>
            </a:xfrm>
            <a:custGeom>
              <a:avLst/>
              <a:gdLst/>
              <a:ahLst/>
              <a:cxnLst/>
              <a:rect l="l" t="t" r="r" b="b"/>
              <a:pathLst>
                <a:path w="6272" h="10329" extrusionOk="0">
                  <a:moveTo>
                    <a:pt x="3265" y="1"/>
                  </a:moveTo>
                  <a:cubicBezTo>
                    <a:pt x="3211" y="1"/>
                    <a:pt x="3157" y="7"/>
                    <a:pt x="3102" y="21"/>
                  </a:cubicBezTo>
                  <a:cubicBezTo>
                    <a:pt x="2035" y="355"/>
                    <a:pt x="1001" y="721"/>
                    <a:pt x="0" y="1155"/>
                  </a:cubicBezTo>
                  <a:lnTo>
                    <a:pt x="3136" y="10328"/>
                  </a:lnTo>
                  <a:cubicBezTo>
                    <a:pt x="3136" y="10328"/>
                    <a:pt x="5037" y="9795"/>
                    <a:pt x="5904" y="8961"/>
                  </a:cubicBezTo>
                  <a:cubicBezTo>
                    <a:pt x="6271" y="8627"/>
                    <a:pt x="6071" y="5492"/>
                    <a:pt x="5170" y="2990"/>
                  </a:cubicBezTo>
                  <a:cubicBezTo>
                    <a:pt x="4917" y="2230"/>
                    <a:pt x="4244" y="1"/>
                    <a:pt x="326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1952;p49">
              <a:extLst>
                <a:ext uri="{FF2B5EF4-FFF2-40B4-BE49-F238E27FC236}">
                  <a16:creationId xmlns:a16="http://schemas.microsoft.com/office/drawing/2014/main" id="{75B8270A-F7FE-45B6-D920-4CC1E6B0D63B}"/>
                </a:ext>
              </a:extLst>
            </p:cNvPr>
            <p:cNvSpPr/>
            <p:nvPr/>
          </p:nvSpPr>
          <p:spPr>
            <a:xfrm>
              <a:off x="6880763" y="2014121"/>
              <a:ext cx="414927" cy="832452"/>
            </a:xfrm>
            <a:custGeom>
              <a:avLst/>
              <a:gdLst/>
              <a:ahLst/>
              <a:cxnLst/>
              <a:rect l="l" t="t" r="r" b="b"/>
              <a:pathLst>
                <a:path w="21081" h="42294" extrusionOk="0">
                  <a:moveTo>
                    <a:pt x="13049" y="0"/>
                  </a:moveTo>
                  <a:cubicBezTo>
                    <a:pt x="9180" y="0"/>
                    <a:pt x="7105" y="10917"/>
                    <a:pt x="5669" y="16628"/>
                  </a:cubicBezTo>
                  <a:cubicBezTo>
                    <a:pt x="4202" y="22499"/>
                    <a:pt x="399" y="35341"/>
                    <a:pt x="399" y="35341"/>
                  </a:cubicBezTo>
                  <a:cubicBezTo>
                    <a:pt x="0" y="37520"/>
                    <a:pt x="5668" y="42294"/>
                    <a:pt x="7904" y="42294"/>
                  </a:cubicBezTo>
                  <a:cubicBezTo>
                    <a:pt x="8099" y="42294"/>
                    <a:pt x="8268" y="42257"/>
                    <a:pt x="8405" y="42180"/>
                  </a:cubicBezTo>
                  <a:cubicBezTo>
                    <a:pt x="8405" y="42180"/>
                    <a:pt x="12141" y="38977"/>
                    <a:pt x="16711" y="29904"/>
                  </a:cubicBezTo>
                  <a:cubicBezTo>
                    <a:pt x="21080" y="21331"/>
                    <a:pt x="20346" y="18596"/>
                    <a:pt x="19946" y="14293"/>
                  </a:cubicBezTo>
                  <a:cubicBezTo>
                    <a:pt x="19513" y="9957"/>
                    <a:pt x="15743" y="16"/>
                    <a:pt x="13308" y="16"/>
                  </a:cubicBezTo>
                  <a:cubicBezTo>
                    <a:pt x="13221" y="5"/>
                    <a:pt x="13135" y="0"/>
                    <a:pt x="13049" y="0"/>
                  </a:cubicBezTo>
                  <a:close/>
                </a:path>
              </a:pathLst>
            </a:custGeom>
            <a:solidFill>
              <a:srgbClr val="C8D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1953;p49">
              <a:extLst>
                <a:ext uri="{FF2B5EF4-FFF2-40B4-BE49-F238E27FC236}">
                  <a16:creationId xmlns:a16="http://schemas.microsoft.com/office/drawing/2014/main" id="{91F87CC8-CB1F-C67D-4C4C-D02D3B8C4C39}"/>
                </a:ext>
              </a:extLst>
            </p:cNvPr>
            <p:cNvSpPr/>
            <p:nvPr/>
          </p:nvSpPr>
          <p:spPr>
            <a:xfrm>
              <a:off x="6880763" y="2014121"/>
              <a:ext cx="414927" cy="832452"/>
            </a:xfrm>
            <a:custGeom>
              <a:avLst/>
              <a:gdLst/>
              <a:ahLst/>
              <a:cxnLst/>
              <a:rect l="l" t="t" r="r" b="b"/>
              <a:pathLst>
                <a:path w="21081" h="42294" extrusionOk="0">
                  <a:moveTo>
                    <a:pt x="13049" y="0"/>
                  </a:moveTo>
                  <a:cubicBezTo>
                    <a:pt x="9180" y="0"/>
                    <a:pt x="7105" y="10917"/>
                    <a:pt x="5669" y="16628"/>
                  </a:cubicBezTo>
                  <a:cubicBezTo>
                    <a:pt x="4202" y="22499"/>
                    <a:pt x="399" y="35341"/>
                    <a:pt x="399" y="35341"/>
                  </a:cubicBezTo>
                  <a:cubicBezTo>
                    <a:pt x="0" y="37520"/>
                    <a:pt x="5668" y="42294"/>
                    <a:pt x="7904" y="42294"/>
                  </a:cubicBezTo>
                  <a:cubicBezTo>
                    <a:pt x="8099" y="42294"/>
                    <a:pt x="8268" y="42257"/>
                    <a:pt x="8405" y="42180"/>
                  </a:cubicBezTo>
                  <a:cubicBezTo>
                    <a:pt x="8405" y="42180"/>
                    <a:pt x="12141" y="38977"/>
                    <a:pt x="16711" y="29904"/>
                  </a:cubicBezTo>
                  <a:cubicBezTo>
                    <a:pt x="21080" y="21331"/>
                    <a:pt x="20346" y="18596"/>
                    <a:pt x="19946" y="14293"/>
                  </a:cubicBezTo>
                  <a:cubicBezTo>
                    <a:pt x="19513" y="9957"/>
                    <a:pt x="15743" y="16"/>
                    <a:pt x="13308" y="16"/>
                  </a:cubicBezTo>
                  <a:cubicBezTo>
                    <a:pt x="13221" y="5"/>
                    <a:pt x="13135" y="0"/>
                    <a:pt x="13049" y="0"/>
                  </a:cubicBezTo>
                  <a:close/>
                </a:path>
              </a:pathLst>
            </a:custGeom>
            <a:solidFill>
              <a:srgbClr val="9E9E9E">
                <a:alpha val="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1954;p49">
              <a:extLst>
                <a:ext uri="{FF2B5EF4-FFF2-40B4-BE49-F238E27FC236}">
                  <a16:creationId xmlns:a16="http://schemas.microsoft.com/office/drawing/2014/main" id="{136CA74C-ED4C-86E3-DC58-C58C00D7BE59}"/>
                </a:ext>
              </a:extLst>
            </p:cNvPr>
            <p:cNvSpPr/>
            <p:nvPr/>
          </p:nvSpPr>
          <p:spPr>
            <a:xfrm>
              <a:off x="6881373" y="2014101"/>
              <a:ext cx="337496" cy="831546"/>
            </a:xfrm>
            <a:custGeom>
              <a:avLst/>
              <a:gdLst/>
              <a:ahLst/>
              <a:cxnLst/>
              <a:rect l="l" t="t" r="r" b="b"/>
              <a:pathLst>
                <a:path w="17147" h="42248" extrusionOk="0">
                  <a:moveTo>
                    <a:pt x="13018" y="1"/>
                  </a:moveTo>
                  <a:cubicBezTo>
                    <a:pt x="9150" y="1"/>
                    <a:pt x="7107" y="10885"/>
                    <a:pt x="5638" y="16629"/>
                  </a:cubicBezTo>
                  <a:cubicBezTo>
                    <a:pt x="4171" y="22500"/>
                    <a:pt x="401" y="35342"/>
                    <a:pt x="401" y="35342"/>
                  </a:cubicBezTo>
                  <a:cubicBezTo>
                    <a:pt x="1" y="37377"/>
                    <a:pt x="4971" y="41714"/>
                    <a:pt x="7440" y="42247"/>
                  </a:cubicBezTo>
                  <a:cubicBezTo>
                    <a:pt x="8007" y="41614"/>
                    <a:pt x="8407" y="40946"/>
                    <a:pt x="8440" y="40346"/>
                  </a:cubicBezTo>
                  <a:cubicBezTo>
                    <a:pt x="8507" y="38511"/>
                    <a:pt x="4604" y="38545"/>
                    <a:pt x="4404" y="37611"/>
                  </a:cubicBezTo>
                  <a:cubicBezTo>
                    <a:pt x="4204" y="36643"/>
                    <a:pt x="7840" y="25369"/>
                    <a:pt x="10175" y="16229"/>
                  </a:cubicBezTo>
                  <a:cubicBezTo>
                    <a:pt x="12066" y="8692"/>
                    <a:pt x="14160" y="4443"/>
                    <a:pt x="15993" y="4443"/>
                  </a:cubicBezTo>
                  <a:cubicBezTo>
                    <a:pt x="16392" y="4443"/>
                    <a:pt x="16778" y="4643"/>
                    <a:pt x="17147" y="5054"/>
                  </a:cubicBezTo>
                  <a:cubicBezTo>
                    <a:pt x="15879" y="2252"/>
                    <a:pt x="14445" y="17"/>
                    <a:pt x="13277" y="17"/>
                  </a:cubicBezTo>
                  <a:cubicBezTo>
                    <a:pt x="13190" y="6"/>
                    <a:pt x="13103" y="1"/>
                    <a:pt x="13018" y="1"/>
                  </a:cubicBezTo>
                  <a:close/>
                </a:path>
              </a:pathLst>
            </a:custGeom>
            <a:solidFill>
              <a:srgbClr val="00000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1955;p49">
              <a:extLst>
                <a:ext uri="{FF2B5EF4-FFF2-40B4-BE49-F238E27FC236}">
                  <a16:creationId xmlns:a16="http://schemas.microsoft.com/office/drawing/2014/main" id="{2F0A5D7C-D277-CF39-E7DF-220943888A2D}"/>
                </a:ext>
              </a:extLst>
            </p:cNvPr>
            <p:cNvSpPr/>
            <p:nvPr/>
          </p:nvSpPr>
          <p:spPr>
            <a:xfrm>
              <a:off x="6902394" y="2786541"/>
              <a:ext cx="170726" cy="158464"/>
            </a:xfrm>
            <a:custGeom>
              <a:avLst/>
              <a:gdLst/>
              <a:ahLst/>
              <a:cxnLst/>
              <a:rect l="l" t="t" r="r" b="b"/>
              <a:pathLst>
                <a:path w="8674" h="8051" extrusionOk="0">
                  <a:moveTo>
                    <a:pt x="5193" y="1"/>
                  </a:moveTo>
                  <a:cubicBezTo>
                    <a:pt x="3900" y="1"/>
                    <a:pt x="2526" y="877"/>
                    <a:pt x="1535" y="2168"/>
                  </a:cubicBezTo>
                  <a:cubicBezTo>
                    <a:pt x="100" y="4036"/>
                    <a:pt x="0" y="6038"/>
                    <a:pt x="1668" y="7339"/>
                  </a:cubicBezTo>
                  <a:cubicBezTo>
                    <a:pt x="2301" y="7819"/>
                    <a:pt x="3053" y="8051"/>
                    <a:pt x="3822" y="8051"/>
                  </a:cubicBezTo>
                  <a:cubicBezTo>
                    <a:pt x="5080" y="8051"/>
                    <a:pt x="6382" y="7431"/>
                    <a:pt x="7272" y="6271"/>
                  </a:cubicBezTo>
                  <a:cubicBezTo>
                    <a:pt x="8673" y="4403"/>
                    <a:pt x="8506" y="1868"/>
                    <a:pt x="6839" y="567"/>
                  </a:cubicBezTo>
                  <a:cubicBezTo>
                    <a:pt x="6334" y="176"/>
                    <a:pt x="5772" y="1"/>
                    <a:pt x="5193" y="1"/>
                  </a:cubicBezTo>
                  <a:close/>
                </a:path>
              </a:pathLst>
            </a:custGeom>
            <a:solidFill>
              <a:srgbClr val="C8D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1956;p49">
              <a:extLst>
                <a:ext uri="{FF2B5EF4-FFF2-40B4-BE49-F238E27FC236}">
                  <a16:creationId xmlns:a16="http://schemas.microsoft.com/office/drawing/2014/main" id="{F4E65A4A-E598-FE23-1880-8BE2820652F3}"/>
                </a:ext>
              </a:extLst>
            </p:cNvPr>
            <p:cNvSpPr/>
            <p:nvPr/>
          </p:nvSpPr>
          <p:spPr>
            <a:xfrm>
              <a:off x="6902394" y="2786836"/>
              <a:ext cx="131322" cy="157913"/>
            </a:xfrm>
            <a:custGeom>
              <a:avLst/>
              <a:gdLst/>
              <a:ahLst/>
              <a:cxnLst/>
              <a:rect l="l" t="t" r="r" b="b"/>
              <a:pathLst>
                <a:path w="6672" h="8023" extrusionOk="0">
                  <a:moveTo>
                    <a:pt x="5148" y="1"/>
                  </a:moveTo>
                  <a:cubicBezTo>
                    <a:pt x="3858" y="1"/>
                    <a:pt x="2502" y="882"/>
                    <a:pt x="1535" y="2153"/>
                  </a:cubicBezTo>
                  <a:cubicBezTo>
                    <a:pt x="100" y="4021"/>
                    <a:pt x="0" y="6023"/>
                    <a:pt x="1635" y="7324"/>
                  </a:cubicBezTo>
                  <a:cubicBezTo>
                    <a:pt x="2264" y="7796"/>
                    <a:pt x="3009" y="8022"/>
                    <a:pt x="3771" y="8022"/>
                  </a:cubicBezTo>
                  <a:cubicBezTo>
                    <a:pt x="4787" y="8022"/>
                    <a:pt x="5833" y="7619"/>
                    <a:pt x="6672" y="6857"/>
                  </a:cubicBezTo>
                  <a:lnTo>
                    <a:pt x="6672" y="6857"/>
                  </a:lnTo>
                  <a:cubicBezTo>
                    <a:pt x="6297" y="6968"/>
                    <a:pt x="5743" y="7114"/>
                    <a:pt x="5154" y="7114"/>
                  </a:cubicBezTo>
                  <a:cubicBezTo>
                    <a:pt x="4328" y="7114"/>
                    <a:pt x="3434" y="6827"/>
                    <a:pt x="2869" y="5756"/>
                  </a:cubicBezTo>
                  <a:cubicBezTo>
                    <a:pt x="1902" y="3888"/>
                    <a:pt x="2869" y="752"/>
                    <a:pt x="5938" y="119"/>
                  </a:cubicBezTo>
                  <a:cubicBezTo>
                    <a:pt x="5680" y="38"/>
                    <a:pt x="5416" y="1"/>
                    <a:pt x="5148" y="1"/>
                  </a:cubicBezTo>
                  <a:close/>
                </a:path>
              </a:pathLst>
            </a:custGeom>
            <a:solidFill>
              <a:srgbClr val="00000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1957;p49">
              <a:extLst>
                <a:ext uri="{FF2B5EF4-FFF2-40B4-BE49-F238E27FC236}">
                  <a16:creationId xmlns:a16="http://schemas.microsoft.com/office/drawing/2014/main" id="{CD85C1B4-3B08-1A8E-55C9-5FBDB5FD7263}"/>
                </a:ext>
              </a:extLst>
            </p:cNvPr>
            <p:cNvSpPr/>
            <p:nvPr/>
          </p:nvSpPr>
          <p:spPr>
            <a:xfrm>
              <a:off x="6680474" y="2290188"/>
              <a:ext cx="209008" cy="276854"/>
            </a:xfrm>
            <a:custGeom>
              <a:avLst/>
              <a:gdLst/>
              <a:ahLst/>
              <a:cxnLst/>
              <a:rect l="l" t="t" r="r" b="b"/>
              <a:pathLst>
                <a:path w="10619" h="14066" extrusionOk="0">
                  <a:moveTo>
                    <a:pt x="3336" y="0"/>
                  </a:moveTo>
                  <a:cubicBezTo>
                    <a:pt x="1135" y="0"/>
                    <a:pt x="1035" y="334"/>
                    <a:pt x="634" y="1034"/>
                  </a:cubicBezTo>
                  <a:cubicBezTo>
                    <a:pt x="268" y="1635"/>
                    <a:pt x="1" y="2669"/>
                    <a:pt x="134" y="4670"/>
                  </a:cubicBezTo>
                  <a:cubicBezTo>
                    <a:pt x="234" y="6672"/>
                    <a:pt x="801" y="9941"/>
                    <a:pt x="1869" y="11608"/>
                  </a:cubicBezTo>
                  <a:cubicBezTo>
                    <a:pt x="2936" y="13276"/>
                    <a:pt x="4037" y="13743"/>
                    <a:pt x="5338" y="13843"/>
                  </a:cubicBezTo>
                  <a:cubicBezTo>
                    <a:pt x="5514" y="13852"/>
                    <a:pt x="5677" y="13856"/>
                    <a:pt x="5830" y="13856"/>
                  </a:cubicBezTo>
                  <a:cubicBezTo>
                    <a:pt x="6367" y="13856"/>
                    <a:pt x="6772" y="13812"/>
                    <a:pt x="7168" y="13812"/>
                  </a:cubicBezTo>
                  <a:cubicBezTo>
                    <a:pt x="7487" y="13812"/>
                    <a:pt x="7800" y="13841"/>
                    <a:pt x="8173" y="13943"/>
                  </a:cubicBezTo>
                  <a:cubicBezTo>
                    <a:pt x="8486" y="14025"/>
                    <a:pt x="8757" y="14066"/>
                    <a:pt x="8981" y="14066"/>
                  </a:cubicBezTo>
                  <a:cubicBezTo>
                    <a:pt x="9762" y="14066"/>
                    <a:pt x="9978" y="13576"/>
                    <a:pt x="9407" y="12643"/>
                  </a:cubicBezTo>
                  <a:cubicBezTo>
                    <a:pt x="8674" y="11442"/>
                    <a:pt x="7606" y="9807"/>
                    <a:pt x="7239" y="8606"/>
                  </a:cubicBezTo>
                  <a:cubicBezTo>
                    <a:pt x="6972" y="7872"/>
                    <a:pt x="6839" y="7072"/>
                    <a:pt x="6806" y="6271"/>
                  </a:cubicBezTo>
                  <a:cubicBezTo>
                    <a:pt x="6823" y="6239"/>
                    <a:pt x="6847" y="6224"/>
                    <a:pt x="6875" y="6224"/>
                  </a:cubicBezTo>
                  <a:cubicBezTo>
                    <a:pt x="7167" y="6224"/>
                    <a:pt x="8010" y="7808"/>
                    <a:pt x="9074" y="8173"/>
                  </a:cubicBezTo>
                  <a:cubicBezTo>
                    <a:pt x="9348" y="8267"/>
                    <a:pt x="9580" y="8306"/>
                    <a:pt x="9773" y="8306"/>
                  </a:cubicBezTo>
                  <a:cubicBezTo>
                    <a:pt x="10402" y="8306"/>
                    <a:pt x="10618" y="7894"/>
                    <a:pt x="10542" y="7639"/>
                  </a:cubicBezTo>
                  <a:cubicBezTo>
                    <a:pt x="10408" y="7339"/>
                    <a:pt x="9708" y="6672"/>
                    <a:pt x="9074" y="5571"/>
                  </a:cubicBezTo>
                  <a:cubicBezTo>
                    <a:pt x="8440" y="4437"/>
                    <a:pt x="7473" y="2602"/>
                    <a:pt x="6806" y="1601"/>
                  </a:cubicBezTo>
                  <a:cubicBezTo>
                    <a:pt x="6138" y="601"/>
                    <a:pt x="5538" y="0"/>
                    <a:pt x="3336" y="0"/>
                  </a:cubicBezTo>
                  <a:close/>
                </a:path>
              </a:pathLst>
            </a:custGeom>
            <a:solidFill>
              <a:srgbClr val="C8D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1958;p49">
              <a:extLst>
                <a:ext uri="{FF2B5EF4-FFF2-40B4-BE49-F238E27FC236}">
                  <a16:creationId xmlns:a16="http://schemas.microsoft.com/office/drawing/2014/main" id="{03D5A856-98A8-467B-AA3D-EEE26ED99C1D}"/>
                </a:ext>
              </a:extLst>
            </p:cNvPr>
            <p:cNvSpPr/>
            <p:nvPr/>
          </p:nvSpPr>
          <p:spPr>
            <a:xfrm>
              <a:off x="6680474" y="2290188"/>
              <a:ext cx="209008" cy="276854"/>
            </a:xfrm>
            <a:custGeom>
              <a:avLst/>
              <a:gdLst/>
              <a:ahLst/>
              <a:cxnLst/>
              <a:rect l="l" t="t" r="r" b="b"/>
              <a:pathLst>
                <a:path w="10619" h="14066" extrusionOk="0">
                  <a:moveTo>
                    <a:pt x="3336" y="0"/>
                  </a:moveTo>
                  <a:cubicBezTo>
                    <a:pt x="1135" y="0"/>
                    <a:pt x="1035" y="334"/>
                    <a:pt x="634" y="1034"/>
                  </a:cubicBezTo>
                  <a:cubicBezTo>
                    <a:pt x="268" y="1635"/>
                    <a:pt x="1" y="2669"/>
                    <a:pt x="134" y="4670"/>
                  </a:cubicBezTo>
                  <a:cubicBezTo>
                    <a:pt x="234" y="6672"/>
                    <a:pt x="801" y="9941"/>
                    <a:pt x="1869" y="11608"/>
                  </a:cubicBezTo>
                  <a:cubicBezTo>
                    <a:pt x="2936" y="13276"/>
                    <a:pt x="4037" y="13743"/>
                    <a:pt x="5338" y="13843"/>
                  </a:cubicBezTo>
                  <a:cubicBezTo>
                    <a:pt x="5514" y="13852"/>
                    <a:pt x="5677" y="13856"/>
                    <a:pt x="5830" y="13856"/>
                  </a:cubicBezTo>
                  <a:cubicBezTo>
                    <a:pt x="6367" y="13856"/>
                    <a:pt x="6772" y="13812"/>
                    <a:pt x="7168" y="13812"/>
                  </a:cubicBezTo>
                  <a:cubicBezTo>
                    <a:pt x="7487" y="13812"/>
                    <a:pt x="7800" y="13841"/>
                    <a:pt x="8173" y="13943"/>
                  </a:cubicBezTo>
                  <a:cubicBezTo>
                    <a:pt x="8486" y="14025"/>
                    <a:pt x="8757" y="14066"/>
                    <a:pt x="8981" y="14066"/>
                  </a:cubicBezTo>
                  <a:cubicBezTo>
                    <a:pt x="9762" y="14066"/>
                    <a:pt x="9978" y="13576"/>
                    <a:pt x="9407" y="12643"/>
                  </a:cubicBezTo>
                  <a:cubicBezTo>
                    <a:pt x="8674" y="11442"/>
                    <a:pt x="7606" y="9807"/>
                    <a:pt x="7239" y="8606"/>
                  </a:cubicBezTo>
                  <a:cubicBezTo>
                    <a:pt x="6972" y="7872"/>
                    <a:pt x="6839" y="7072"/>
                    <a:pt x="6806" y="6271"/>
                  </a:cubicBezTo>
                  <a:cubicBezTo>
                    <a:pt x="6823" y="6239"/>
                    <a:pt x="6847" y="6224"/>
                    <a:pt x="6875" y="6224"/>
                  </a:cubicBezTo>
                  <a:cubicBezTo>
                    <a:pt x="7167" y="6224"/>
                    <a:pt x="8010" y="7808"/>
                    <a:pt x="9074" y="8173"/>
                  </a:cubicBezTo>
                  <a:cubicBezTo>
                    <a:pt x="9348" y="8267"/>
                    <a:pt x="9580" y="8306"/>
                    <a:pt x="9773" y="8306"/>
                  </a:cubicBezTo>
                  <a:cubicBezTo>
                    <a:pt x="10402" y="8306"/>
                    <a:pt x="10618" y="7894"/>
                    <a:pt x="10542" y="7639"/>
                  </a:cubicBezTo>
                  <a:cubicBezTo>
                    <a:pt x="10408" y="7339"/>
                    <a:pt x="9708" y="6672"/>
                    <a:pt x="9074" y="5571"/>
                  </a:cubicBezTo>
                  <a:cubicBezTo>
                    <a:pt x="8440" y="4437"/>
                    <a:pt x="7473" y="2602"/>
                    <a:pt x="6806" y="1601"/>
                  </a:cubicBezTo>
                  <a:cubicBezTo>
                    <a:pt x="6138" y="601"/>
                    <a:pt x="5538" y="0"/>
                    <a:pt x="3336" y="0"/>
                  </a:cubicBezTo>
                  <a:close/>
                </a:path>
              </a:pathLst>
            </a:custGeom>
            <a:solidFill>
              <a:srgbClr val="9E9E9E">
                <a:alpha val="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1959;p49">
              <a:extLst>
                <a:ext uri="{FF2B5EF4-FFF2-40B4-BE49-F238E27FC236}">
                  <a16:creationId xmlns:a16="http://schemas.microsoft.com/office/drawing/2014/main" id="{068AA49D-234E-7823-185F-7E899E8F4B7B}"/>
                </a:ext>
              </a:extLst>
            </p:cNvPr>
            <p:cNvSpPr/>
            <p:nvPr/>
          </p:nvSpPr>
          <p:spPr>
            <a:xfrm>
              <a:off x="6680474" y="2290188"/>
              <a:ext cx="190428" cy="276697"/>
            </a:xfrm>
            <a:custGeom>
              <a:avLst/>
              <a:gdLst/>
              <a:ahLst/>
              <a:cxnLst/>
              <a:rect l="l" t="t" r="r" b="b"/>
              <a:pathLst>
                <a:path w="9675" h="14058" extrusionOk="0">
                  <a:moveTo>
                    <a:pt x="3370" y="0"/>
                  </a:moveTo>
                  <a:cubicBezTo>
                    <a:pt x="1168" y="0"/>
                    <a:pt x="1001" y="334"/>
                    <a:pt x="634" y="1001"/>
                  </a:cubicBezTo>
                  <a:cubicBezTo>
                    <a:pt x="268" y="1601"/>
                    <a:pt x="1" y="2669"/>
                    <a:pt x="134" y="4637"/>
                  </a:cubicBezTo>
                  <a:cubicBezTo>
                    <a:pt x="234" y="6638"/>
                    <a:pt x="801" y="9941"/>
                    <a:pt x="1869" y="11608"/>
                  </a:cubicBezTo>
                  <a:cubicBezTo>
                    <a:pt x="2936" y="13276"/>
                    <a:pt x="4037" y="13743"/>
                    <a:pt x="5338" y="13843"/>
                  </a:cubicBezTo>
                  <a:cubicBezTo>
                    <a:pt x="5514" y="13852"/>
                    <a:pt x="5677" y="13856"/>
                    <a:pt x="5830" y="13856"/>
                  </a:cubicBezTo>
                  <a:cubicBezTo>
                    <a:pt x="6367" y="13856"/>
                    <a:pt x="6772" y="13812"/>
                    <a:pt x="7168" y="13812"/>
                  </a:cubicBezTo>
                  <a:cubicBezTo>
                    <a:pt x="7487" y="13812"/>
                    <a:pt x="7800" y="13841"/>
                    <a:pt x="8173" y="13943"/>
                  </a:cubicBezTo>
                  <a:cubicBezTo>
                    <a:pt x="8481" y="14020"/>
                    <a:pt x="8744" y="14058"/>
                    <a:pt x="8963" y="14058"/>
                  </a:cubicBezTo>
                  <a:cubicBezTo>
                    <a:pt x="9314" y="14058"/>
                    <a:pt x="9551" y="13962"/>
                    <a:pt x="9674" y="13777"/>
                  </a:cubicBezTo>
                  <a:lnTo>
                    <a:pt x="9674" y="13777"/>
                  </a:lnTo>
                  <a:cubicBezTo>
                    <a:pt x="9523" y="13880"/>
                    <a:pt x="9371" y="13925"/>
                    <a:pt x="9217" y="13925"/>
                  </a:cubicBezTo>
                  <a:cubicBezTo>
                    <a:pt x="8723" y="13925"/>
                    <a:pt x="8215" y="13467"/>
                    <a:pt x="7706" y="13009"/>
                  </a:cubicBezTo>
                  <a:cubicBezTo>
                    <a:pt x="7006" y="12376"/>
                    <a:pt x="5071" y="12509"/>
                    <a:pt x="4504" y="12176"/>
                  </a:cubicBezTo>
                  <a:cubicBezTo>
                    <a:pt x="3703" y="11742"/>
                    <a:pt x="2636" y="11275"/>
                    <a:pt x="2102" y="8273"/>
                  </a:cubicBezTo>
                  <a:cubicBezTo>
                    <a:pt x="1535" y="5271"/>
                    <a:pt x="2769" y="4937"/>
                    <a:pt x="3637" y="2402"/>
                  </a:cubicBezTo>
                  <a:lnTo>
                    <a:pt x="3570" y="0"/>
                  </a:lnTo>
                  <a:close/>
                </a:path>
              </a:pathLst>
            </a:custGeom>
            <a:solidFill>
              <a:srgbClr val="00000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1960;p49">
              <a:extLst>
                <a:ext uri="{FF2B5EF4-FFF2-40B4-BE49-F238E27FC236}">
                  <a16:creationId xmlns:a16="http://schemas.microsoft.com/office/drawing/2014/main" id="{8DEB66DE-399F-0E8D-6614-9EF89EFD63DB}"/>
                </a:ext>
              </a:extLst>
            </p:cNvPr>
            <p:cNvSpPr/>
            <p:nvPr/>
          </p:nvSpPr>
          <p:spPr>
            <a:xfrm>
              <a:off x="7022536" y="1560656"/>
              <a:ext cx="114926" cy="150709"/>
            </a:xfrm>
            <a:custGeom>
              <a:avLst/>
              <a:gdLst/>
              <a:ahLst/>
              <a:cxnLst/>
              <a:rect l="l" t="t" r="r" b="b"/>
              <a:pathLst>
                <a:path w="5839" h="7657" extrusionOk="0">
                  <a:moveTo>
                    <a:pt x="3620" y="1"/>
                  </a:moveTo>
                  <a:cubicBezTo>
                    <a:pt x="3454" y="1"/>
                    <a:pt x="3281" y="45"/>
                    <a:pt x="3103" y="139"/>
                  </a:cubicBezTo>
                  <a:cubicBezTo>
                    <a:pt x="1135" y="1306"/>
                    <a:pt x="1" y="3041"/>
                    <a:pt x="368" y="4942"/>
                  </a:cubicBezTo>
                  <a:cubicBezTo>
                    <a:pt x="704" y="6700"/>
                    <a:pt x="2061" y="7656"/>
                    <a:pt x="3416" y="7656"/>
                  </a:cubicBezTo>
                  <a:cubicBezTo>
                    <a:pt x="3810" y="7656"/>
                    <a:pt x="4203" y="7576"/>
                    <a:pt x="4571" y="7411"/>
                  </a:cubicBezTo>
                  <a:cubicBezTo>
                    <a:pt x="5705" y="6910"/>
                    <a:pt x="5838" y="5443"/>
                    <a:pt x="5571" y="3274"/>
                  </a:cubicBezTo>
                  <a:cubicBezTo>
                    <a:pt x="5316" y="1456"/>
                    <a:pt x="4576" y="1"/>
                    <a:pt x="3620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1961;p49">
              <a:extLst>
                <a:ext uri="{FF2B5EF4-FFF2-40B4-BE49-F238E27FC236}">
                  <a16:creationId xmlns:a16="http://schemas.microsoft.com/office/drawing/2014/main" id="{09F33167-40EE-F01B-7A6D-38A47B14A4D0}"/>
                </a:ext>
              </a:extLst>
            </p:cNvPr>
            <p:cNvSpPr/>
            <p:nvPr/>
          </p:nvSpPr>
          <p:spPr>
            <a:xfrm>
              <a:off x="6687048" y="2233069"/>
              <a:ext cx="103097" cy="163129"/>
            </a:xfrm>
            <a:custGeom>
              <a:avLst/>
              <a:gdLst/>
              <a:ahLst/>
              <a:cxnLst/>
              <a:rect l="l" t="t" r="r" b="b"/>
              <a:pathLst>
                <a:path w="5238" h="8288" extrusionOk="0">
                  <a:moveTo>
                    <a:pt x="5237" y="0"/>
                  </a:moveTo>
                  <a:lnTo>
                    <a:pt x="0" y="100"/>
                  </a:lnTo>
                  <a:cubicBezTo>
                    <a:pt x="0" y="100"/>
                    <a:pt x="267" y="4737"/>
                    <a:pt x="834" y="6438"/>
                  </a:cubicBezTo>
                  <a:cubicBezTo>
                    <a:pt x="1203" y="7610"/>
                    <a:pt x="2024" y="8288"/>
                    <a:pt x="2791" y="8288"/>
                  </a:cubicBezTo>
                  <a:cubicBezTo>
                    <a:pt x="3203" y="8288"/>
                    <a:pt x="3600" y="8092"/>
                    <a:pt x="3903" y="7672"/>
                  </a:cubicBezTo>
                  <a:cubicBezTo>
                    <a:pt x="4770" y="6438"/>
                    <a:pt x="5004" y="4203"/>
                    <a:pt x="5004" y="4203"/>
                  </a:cubicBezTo>
                  <a:lnTo>
                    <a:pt x="5237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1962;p49">
              <a:extLst>
                <a:ext uri="{FF2B5EF4-FFF2-40B4-BE49-F238E27FC236}">
                  <a16:creationId xmlns:a16="http://schemas.microsoft.com/office/drawing/2014/main" id="{9BFF4760-C5D7-8FAD-88F7-BB1958089CE4}"/>
                </a:ext>
              </a:extLst>
            </p:cNvPr>
            <p:cNvSpPr/>
            <p:nvPr/>
          </p:nvSpPr>
          <p:spPr>
            <a:xfrm>
              <a:off x="6653843" y="1885712"/>
              <a:ext cx="159940" cy="392823"/>
            </a:xfrm>
            <a:custGeom>
              <a:avLst/>
              <a:gdLst/>
              <a:ahLst/>
              <a:cxnLst/>
              <a:rect l="l" t="t" r="r" b="b"/>
              <a:pathLst>
                <a:path w="8126" h="19958" extrusionOk="0">
                  <a:moveTo>
                    <a:pt x="2487" y="1"/>
                  </a:moveTo>
                  <a:cubicBezTo>
                    <a:pt x="949" y="1"/>
                    <a:pt x="0" y="1612"/>
                    <a:pt x="119" y="4239"/>
                  </a:cubicBezTo>
                  <a:cubicBezTo>
                    <a:pt x="253" y="7141"/>
                    <a:pt x="1587" y="19249"/>
                    <a:pt x="1587" y="19249"/>
                  </a:cubicBezTo>
                  <a:cubicBezTo>
                    <a:pt x="1618" y="19618"/>
                    <a:pt x="2439" y="19958"/>
                    <a:pt x="3896" y="19958"/>
                  </a:cubicBezTo>
                  <a:cubicBezTo>
                    <a:pt x="4022" y="19958"/>
                    <a:pt x="4153" y="19955"/>
                    <a:pt x="4289" y="19950"/>
                  </a:cubicBezTo>
                  <a:cubicBezTo>
                    <a:pt x="5990" y="19916"/>
                    <a:pt x="6958" y="19116"/>
                    <a:pt x="6991" y="18782"/>
                  </a:cubicBezTo>
                  <a:cubicBezTo>
                    <a:pt x="6991" y="18782"/>
                    <a:pt x="7625" y="7874"/>
                    <a:pt x="7792" y="6574"/>
                  </a:cubicBezTo>
                  <a:cubicBezTo>
                    <a:pt x="8125" y="3872"/>
                    <a:pt x="5657" y="603"/>
                    <a:pt x="3055" y="69"/>
                  </a:cubicBezTo>
                  <a:cubicBezTo>
                    <a:pt x="2858" y="23"/>
                    <a:pt x="2669" y="1"/>
                    <a:pt x="2487" y="1"/>
                  </a:cubicBezTo>
                  <a:close/>
                </a:path>
              </a:pathLst>
            </a:custGeom>
            <a:solidFill>
              <a:srgbClr val="C8D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1963;p49">
              <a:extLst>
                <a:ext uri="{FF2B5EF4-FFF2-40B4-BE49-F238E27FC236}">
                  <a16:creationId xmlns:a16="http://schemas.microsoft.com/office/drawing/2014/main" id="{05476020-786D-8DA5-A9F3-C911DB68E0E3}"/>
                </a:ext>
              </a:extLst>
            </p:cNvPr>
            <p:cNvSpPr/>
            <p:nvPr/>
          </p:nvSpPr>
          <p:spPr>
            <a:xfrm>
              <a:off x="6653843" y="1885712"/>
              <a:ext cx="159940" cy="392823"/>
            </a:xfrm>
            <a:custGeom>
              <a:avLst/>
              <a:gdLst/>
              <a:ahLst/>
              <a:cxnLst/>
              <a:rect l="l" t="t" r="r" b="b"/>
              <a:pathLst>
                <a:path w="8126" h="19958" extrusionOk="0">
                  <a:moveTo>
                    <a:pt x="2487" y="1"/>
                  </a:moveTo>
                  <a:cubicBezTo>
                    <a:pt x="949" y="1"/>
                    <a:pt x="0" y="1612"/>
                    <a:pt x="119" y="4239"/>
                  </a:cubicBezTo>
                  <a:cubicBezTo>
                    <a:pt x="253" y="7141"/>
                    <a:pt x="1587" y="19249"/>
                    <a:pt x="1587" y="19249"/>
                  </a:cubicBezTo>
                  <a:cubicBezTo>
                    <a:pt x="1618" y="19618"/>
                    <a:pt x="2439" y="19958"/>
                    <a:pt x="3896" y="19958"/>
                  </a:cubicBezTo>
                  <a:cubicBezTo>
                    <a:pt x="4022" y="19958"/>
                    <a:pt x="4153" y="19955"/>
                    <a:pt x="4289" y="19950"/>
                  </a:cubicBezTo>
                  <a:cubicBezTo>
                    <a:pt x="5990" y="19916"/>
                    <a:pt x="6958" y="19116"/>
                    <a:pt x="6991" y="18782"/>
                  </a:cubicBezTo>
                  <a:cubicBezTo>
                    <a:pt x="6991" y="18782"/>
                    <a:pt x="7625" y="7874"/>
                    <a:pt x="7792" y="6574"/>
                  </a:cubicBezTo>
                  <a:cubicBezTo>
                    <a:pt x="8125" y="3872"/>
                    <a:pt x="5657" y="603"/>
                    <a:pt x="3055" y="69"/>
                  </a:cubicBezTo>
                  <a:cubicBezTo>
                    <a:pt x="2858" y="23"/>
                    <a:pt x="2669" y="1"/>
                    <a:pt x="2487" y="1"/>
                  </a:cubicBezTo>
                  <a:close/>
                </a:path>
              </a:pathLst>
            </a:custGeom>
            <a:solidFill>
              <a:srgbClr val="9E9E9E">
                <a:alpha val="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1964;p49">
              <a:extLst>
                <a:ext uri="{FF2B5EF4-FFF2-40B4-BE49-F238E27FC236}">
                  <a16:creationId xmlns:a16="http://schemas.microsoft.com/office/drawing/2014/main" id="{20835B07-3DDA-92AE-4263-47753151373B}"/>
                </a:ext>
              </a:extLst>
            </p:cNvPr>
            <p:cNvSpPr/>
            <p:nvPr/>
          </p:nvSpPr>
          <p:spPr>
            <a:xfrm>
              <a:off x="6653843" y="1885712"/>
              <a:ext cx="154016" cy="392666"/>
            </a:xfrm>
            <a:custGeom>
              <a:avLst/>
              <a:gdLst/>
              <a:ahLst/>
              <a:cxnLst/>
              <a:rect l="l" t="t" r="r" b="b"/>
              <a:pathLst>
                <a:path w="7825" h="19950" extrusionOk="0">
                  <a:moveTo>
                    <a:pt x="2487" y="1"/>
                  </a:moveTo>
                  <a:cubicBezTo>
                    <a:pt x="949" y="1"/>
                    <a:pt x="0" y="1612"/>
                    <a:pt x="119" y="4239"/>
                  </a:cubicBezTo>
                  <a:cubicBezTo>
                    <a:pt x="253" y="7141"/>
                    <a:pt x="1587" y="19249"/>
                    <a:pt x="1587" y="19249"/>
                  </a:cubicBezTo>
                  <a:cubicBezTo>
                    <a:pt x="1621" y="19616"/>
                    <a:pt x="2354" y="19916"/>
                    <a:pt x="3655" y="19950"/>
                  </a:cubicBezTo>
                  <a:cubicBezTo>
                    <a:pt x="3489" y="18215"/>
                    <a:pt x="3422" y="15880"/>
                    <a:pt x="3288" y="13812"/>
                  </a:cubicBezTo>
                  <a:cubicBezTo>
                    <a:pt x="3024" y="9499"/>
                    <a:pt x="2270" y="5754"/>
                    <a:pt x="3613" y="5754"/>
                  </a:cubicBezTo>
                  <a:cubicBezTo>
                    <a:pt x="3797" y="5754"/>
                    <a:pt x="4020" y="5824"/>
                    <a:pt x="4289" y="5973"/>
                  </a:cubicBezTo>
                  <a:cubicBezTo>
                    <a:pt x="5017" y="6381"/>
                    <a:pt x="5701" y="6560"/>
                    <a:pt x="6276" y="6560"/>
                  </a:cubicBezTo>
                  <a:cubicBezTo>
                    <a:pt x="7019" y="6560"/>
                    <a:pt x="7581" y="6262"/>
                    <a:pt x="7825" y="5773"/>
                  </a:cubicBezTo>
                  <a:cubicBezTo>
                    <a:pt x="7658" y="3271"/>
                    <a:pt x="5390" y="569"/>
                    <a:pt x="3055" y="69"/>
                  </a:cubicBezTo>
                  <a:cubicBezTo>
                    <a:pt x="2858" y="23"/>
                    <a:pt x="2669" y="1"/>
                    <a:pt x="2487" y="1"/>
                  </a:cubicBezTo>
                  <a:close/>
                </a:path>
              </a:pathLst>
            </a:custGeom>
            <a:solidFill>
              <a:srgbClr val="00000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1965;p49">
              <a:extLst>
                <a:ext uri="{FF2B5EF4-FFF2-40B4-BE49-F238E27FC236}">
                  <a16:creationId xmlns:a16="http://schemas.microsoft.com/office/drawing/2014/main" id="{835C5B84-B757-C2BF-2963-8BCB8C33BDA0}"/>
                </a:ext>
              </a:extLst>
            </p:cNvPr>
            <p:cNvSpPr/>
            <p:nvPr/>
          </p:nvSpPr>
          <p:spPr>
            <a:xfrm>
              <a:off x="6693602" y="1866699"/>
              <a:ext cx="146438" cy="117544"/>
            </a:xfrm>
            <a:custGeom>
              <a:avLst/>
              <a:gdLst/>
              <a:ahLst/>
              <a:cxnLst/>
              <a:rect l="l" t="t" r="r" b="b"/>
              <a:pathLst>
                <a:path w="7440" h="5972" extrusionOk="0">
                  <a:moveTo>
                    <a:pt x="2336" y="1"/>
                  </a:moveTo>
                  <a:lnTo>
                    <a:pt x="568" y="1935"/>
                  </a:lnTo>
                  <a:cubicBezTo>
                    <a:pt x="568" y="1935"/>
                    <a:pt x="1" y="3337"/>
                    <a:pt x="1735" y="4838"/>
                  </a:cubicBezTo>
                  <a:cubicBezTo>
                    <a:pt x="2874" y="5817"/>
                    <a:pt x="3826" y="5972"/>
                    <a:pt x="4315" y="5972"/>
                  </a:cubicBezTo>
                  <a:cubicBezTo>
                    <a:pt x="4543" y="5972"/>
                    <a:pt x="4671" y="5938"/>
                    <a:pt x="4671" y="5938"/>
                  </a:cubicBezTo>
                  <a:lnTo>
                    <a:pt x="7439" y="3837"/>
                  </a:lnTo>
                  <a:lnTo>
                    <a:pt x="2336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1966;p49">
              <a:extLst>
                <a:ext uri="{FF2B5EF4-FFF2-40B4-BE49-F238E27FC236}">
                  <a16:creationId xmlns:a16="http://schemas.microsoft.com/office/drawing/2014/main" id="{0C3A490C-D776-E327-2EC4-ACDF968556FE}"/>
                </a:ext>
              </a:extLst>
            </p:cNvPr>
            <p:cNvSpPr/>
            <p:nvPr/>
          </p:nvSpPr>
          <p:spPr>
            <a:xfrm>
              <a:off x="6709742" y="1541013"/>
              <a:ext cx="415891" cy="420615"/>
            </a:xfrm>
            <a:custGeom>
              <a:avLst/>
              <a:gdLst/>
              <a:ahLst/>
              <a:cxnLst/>
              <a:rect l="l" t="t" r="r" b="b"/>
              <a:pathLst>
                <a:path w="21130" h="21370" extrusionOk="0">
                  <a:moveTo>
                    <a:pt x="16957" y="0"/>
                  </a:moveTo>
                  <a:cubicBezTo>
                    <a:pt x="15250" y="0"/>
                    <a:pt x="13293" y="1807"/>
                    <a:pt x="11623" y="3805"/>
                  </a:cubicBezTo>
                  <a:cubicBezTo>
                    <a:pt x="9421" y="6474"/>
                    <a:pt x="915" y="16581"/>
                    <a:pt x="915" y="16581"/>
                  </a:cubicBezTo>
                  <a:cubicBezTo>
                    <a:pt x="1" y="18558"/>
                    <a:pt x="3496" y="21370"/>
                    <a:pt x="5401" y="21370"/>
                  </a:cubicBezTo>
                  <a:cubicBezTo>
                    <a:pt x="5650" y="21370"/>
                    <a:pt x="5871" y="21322"/>
                    <a:pt x="6052" y="21218"/>
                  </a:cubicBezTo>
                  <a:cubicBezTo>
                    <a:pt x="6052" y="21218"/>
                    <a:pt x="18161" y="11878"/>
                    <a:pt x="19629" y="10110"/>
                  </a:cubicBezTo>
                  <a:cubicBezTo>
                    <a:pt x="21130" y="8375"/>
                    <a:pt x="20463" y="2338"/>
                    <a:pt x="18495" y="603"/>
                  </a:cubicBezTo>
                  <a:cubicBezTo>
                    <a:pt x="18019" y="184"/>
                    <a:pt x="17501" y="0"/>
                    <a:pt x="16957" y="0"/>
                  </a:cubicBezTo>
                  <a:close/>
                </a:path>
              </a:pathLst>
            </a:custGeom>
            <a:solidFill>
              <a:srgbClr val="C8D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1967;p49">
              <a:extLst>
                <a:ext uri="{FF2B5EF4-FFF2-40B4-BE49-F238E27FC236}">
                  <a16:creationId xmlns:a16="http://schemas.microsoft.com/office/drawing/2014/main" id="{8C5F6CE3-3191-6349-CFBB-9F07109E802D}"/>
                </a:ext>
              </a:extLst>
            </p:cNvPr>
            <p:cNvSpPr/>
            <p:nvPr/>
          </p:nvSpPr>
          <p:spPr>
            <a:xfrm>
              <a:off x="6709742" y="1541013"/>
              <a:ext cx="415891" cy="420615"/>
            </a:xfrm>
            <a:custGeom>
              <a:avLst/>
              <a:gdLst/>
              <a:ahLst/>
              <a:cxnLst/>
              <a:rect l="l" t="t" r="r" b="b"/>
              <a:pathLst>
                <a:path w="21130" h="21370" extrusionOk="0">
                  <a:moveTo>
                    <a:pt x="16957" y="0"/>
                  </a:moveTo>
                  <a:cubicBezTo>
                    <a:pt x="15250" y="0"/>
                    <a:pt x="13293" y="1807"/>
                    <a:pt x="11623" y="3805"/>
                  </a:cubicBezTo>
                  <a:cubicBezTo>
                    <a:pt x="9421" y="6474"/>
                    <a:pt x="915" y="16581"/>
                    <a:pt x="915" y="16581"/>
                  </a:cubicBezTo>
                  <a:cubicBezTo>
                    <a:pt x="1" y="18558"/>
                    <a:pt x="3496" y="21370"/>
                    <a:pt x="5401" y="21370"/>
                  </a:cubicBezTo>
                  <a:cubicBezTo>
                    <a:pt x="5650" y="21370"/>
                    <a:pt x="5871" y="21322"/>
                    <a:pt x="6052" y="21218"/>
                  </a:cubicBezTo>
                  <a:cubicBezTo>
                    <a:pt x="6052" y="21218"/>
                    <a:pt x="18161" y="11878"/>
                    <a:pt x="19629" y="10110"/>
                  </a:cubicBezTo>
                  <a:cubicBezTo>
                    <a:pt x="21130" y="8375"/>
                    <a:pt x="20463" y="2338"/>
                    <a:pt x="18495" y="603"/>
                  </a:cubicBezTo>
                  <a:cubicBezTo>
                    <a:pt x="18019" y="184"/>
                    <a:pt x="17501" y="0"/>
                    <a:pt x="16957" y="0"/>
                  </a:cubicBezTo>
                  <a:close/>
                </a:path>
              </a:pathLst>
            </a:custGeom>
            <a:solidFill>
              <a:srgbClr val="9E9E9E">
                <a:alpha val="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1968;p49">
              <a:extLst>
                <a:ext uri="{FF2B5EF4-FFF2-40B4-BE49-F238E27FC236}">
                  <a16:creationId xmlns:a16="http://schemas.microsoft.com/office/drawing/2014/main" id="{05DFB655-612C-3554-B4EC-0AB3970F5388}"/>
                </a:ext>
              </a:extLst>
            </p:cNvPr>
            <p:cNvSpPr/>
            <p:nvPr/>
          </p:nvSpPr>
          <p:spPr>
            <a:xfrm>
              <a:off x="6720528" y="1541013"/>
              <a:ext cx="370307" cy="378239"/>
            </a:xfrm>
            <a:custGeom>
              <a:avLst/>
              <a:gdLst/>
              <a:ahLst/>
              <a:cxnLst/>
              <a:rect l="l" t="t" r="r" b="b"/>
              <a:pathLst>
                <a:path w="18814" h="19217" extrusionOk="0">
                  <a:moveTo>
                    <a:pt x="16411" y="1"/>
                  </a:moveTo>
                  <a:cubicBezTo>
                    <a:pt x="14703" y="1"/>
                    <a:pt x="12745" y="1814"/>
                    <a:pt x="11075" y="3839"/>
                  </a:cubicBezTo>
                  <a:cubicBezTo>
                    <a:pt x="8873" y="6474"/>
                    <a:pt x="367" y="16581"/>
                    <a:pt x="367" y="16581"/>
                  </a:cubicBezTo>
                  <a:cubicBezTo>
                    <a:pt x="0" y="17415"/>
                    <a:pt x="367" y="18349"/>
                    <a:pt x="1068" y="19216"/>
                  </a:cubicBezTo>
                  <a:cubicBezTo>
                    <a:pt x="1868" y="18049"/>
                    <a:pt x="3736" y="15547"/>
                    <a:pt x="7839" y="11111"/>
                  </a:cubicBezTo>
                  <a:cubicBezTo>
                    <a:pt x="12543" y="6007"/>
                    <a:pt x="16446" y="2304"/>
                    <a:pt x="18814" y="1771"/>
                  </a:cubicBezTo>
                  <a:cubicBezTo>
                    <a:pt x="18614" y="1337"/>
                    <a:pt x="18314" y="937"/>
                    <a:pt x="17947" y="603"/>
                  </a:cubicBezTo>
                  <a:cubicBezTo>
                    <a:pt x="17472" y="184"/>
                    <a:pt x="16954" y="1"/>
                    <a:pt x="16411" y="1"/>
                  </a:cubicBezTo>
                  <a:close/>
                </a:path>
              </a:pathLst>
            </a:custGeom>
            <a:solidFill>
              <a:srgbClr val="00000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 invX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38" presetClass="entr" presetSubtype="0" accel="5000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2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3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79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7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7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0"/>
                            </p:stCondLst>
                            <p:childTnLst>
                              <p:par>
                                <p:cTn id="18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9" dur="27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0" dur="550" fill="hold">
                                          <p:stCondLst>
                                            <p:cond delay="5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1" dur="550" fill="hold">
                                          <p:stCondLst>
                                            <p:cond delay="11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2" dur="550" fill="hold">
                                          <p:stCondLst>
                                            <p:cond delay="1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3" dur="550" fill="hold">
                                          <p:stCondLst>
                                            <p:cond delay="2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" grpId="0"/>
      <p:bldP spid="798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1" name="Google Shape;2281;p52"/>
          <p:cNvSpPr/>
          <p:nvPr/>
        </p:nvSpPr>
        <p:spPr>
          <a:xfrm>
            <a:off x="6872019" y="411234"/>
            <a:ext cx="350473" cy="350596"/>
          </a:xfrm>
          <a:custGeom>
            <a:avLst/>
            <a:gdLst/>
            <a:ahLst/>
            <a:cxnLst/>
            <a:rect l="l" t="t" r="r" b="b"/>
            <a:pathLst>
              <a:path w="18047" h="18051" extrusionOk="0">
                <a:moveTo>
                  <a:pt x="9019" y="5167"/>
                </a:moveTo>
                <a:cubicBezTo>
                  <a:pt x="9795" y="5167"/>
                  <a:pt x="10570" y="5412"/>
                  <a:pt x="11208" y="5871"/>
                </a:cubicBezTo>
                <a:cubicBezTo>
                  <a:pt x="13977" y="7839"/>
                  <a:pt x="13076" y="12176"/>
                  <a:pt x="9740" y="12809"/>
                </a:cubicBezTo>
                <a:cubicBezTo>
                  <a:pt x="9474" y="12870"/>
                  <a:pt x="9206" y="12899"/>
                  <a:pt x="8941" y="12899"/>
                </a:cubicBezTo>
                <a:cubicBezTo>
                  <a:pt x="8173" y="12899"/>
                  <a:pt x="7424" y="12655"/>
                  <a:pt x="6805" y="12209"/>
                </a:cubicBezTo>
                <a:cubicBezTo>
                  <a:pt x="5571" y="11308"/>
                  <a:pt x="4970" y="9741"/>
                  <a:pt x="5270" y="8240"/>
                </a:cubicBezTo>
                <a:cubicBezTo>
                  <a:pt x="5504" y="7139"/>
                  <a:pt x="6204" y="6205"/>
                  <a:pt x="7205" y="5671"/>
                </a:cubicBezTo>
                <a:cubicBezTo>
                  <a:pt x="7372" y="5571"/>
                  <a:pt x="7505" y="5504"/>
                  <a:pt x="7672" y="5438"/>
                </a:cubicBezTo>
                <a:cubicBezTo>
                  <a:pt x="7872" y="5371"/>
                  <a:pt x="8072" y="5304"/>
                  <a:pt x="8306" y="5237"/>
                </a:cubicBezTo>
                <a:cubicBezTo>
                  <a:pt x="8541" y="5190"/>
                  <a:pt x="8780" y="5167"/>
                  <a:pt x="9019" y="5167"/>
                </a:cubicBezTo>
                <a:close/>
                <a:moveTo>
                  <a:pt x="9077" y="4635"/>
                </a:moveTo>
                <a:cubicBezTo>
                  <a:pt x="8775" y="4635"/>
                  <a:pt x="8472" y="4669"/>
                  <a:pt x="8173" y="4737"/>
                </a:cubicBezTo>
                <a:cubicBezTo>
                  <a:pt x="6471" y="5071"/>
                  <a:pt x="5104" y="6405"/>
                  <a:pt x="4737" y="8139"/>
                </a:cubicBezTo>
                <a:cubicBezTo>
                  <a:pt x="4370" y="9841"/>
                  <a:pt x="5070" y="11609"/>
                  <a:pt x="6505" y="12643"/>
                </a:cubicBezTo>
                <a:cubicBezTo>
                  <a:pt x="7224" y="13164"/>
                  <a:pt x="8091" y="13445"/>
                  <a:pt x="8969" y="13445"/>
                </a:cubicBezTo>
                <a:cubicBezTo>
                  <a:pt x="9271" y="13445"/>
                  <a:pt x="9575" y="13412"/>
                  <a:pt x="9874" y="13343"/>
                </a:cubicBezTo>
                <a:cubicBezTo>
                  <a:pt x="10107" y="13276"/>
                  <a:pt x="10341" y="13210"/>
                  <a:pt x="10574" y="13143"/>
                </a:cubicBezTo>
                <a:cubicBezTo>
                  <a:pt x="10741" y="13043"/>
                  <a:pt x="10941" y="12976"/>
                  <a:pt x="11108" y="12876"/>
                </a:cubicBezTo>
                <a:cubicBezTo>
                  <a:pt x="13977" y="11342"/>
                  <a:pt x="14210" y="7306"/>
                  <a:pt x="11542" y="5438"/>
                </a:cubicBezTo>
                <a:cubicBezTo>
                  <a:pt x="10822" y="4916"/>
                  <a:pt x="9955" y="4635"/>
                  <a:pt x="9077" y="4635"/>
                </a:cubicBezTo>
                <a:close/>
                <a:moveTo>
                  <a:pt x="9407" y="567"/>
                </a:moveTo>
                <a:cubicBezTo>
                  <a:pt x="10341" y="601"/>
                  <a:pt x="11241" y="768"/>
                  <a:pt x="12109" y="1134"/>
                </a:cubicBezTo>
                <a:lnTo>
                  <a:pt x="11842" y="2502"/>
                </a:lnTo>
                <a:cubicBezTo>
                  <a:pt x="11808" y="2602"/>
                  <a:pt x="11875" y="2736"/>
                  <a:pt x="11975" y="2802"/>
                </a:cubicBezTo>
                <a:cubicBezTo>
                  <a:pt x="12642" y="3103"/>
                  <a:pt x="13276" y="3536"/>
                  <a:pt x="13810" y="4037"/>
                </a:cubicBezTo>
                <a:cubicBezTo>
                  <a:pt x="13852" y="4100"/>
                  <a:pt x="13921" y="4123"/>
                  <a:pt x="13992" y="4123"/>
                </a:cubicBezTo>
                <a:cubicBezTo>
                  <a:pt x="14032" y="4123"/>
                  <a:pt x="14073" y="4115"/>
                  <a:pt x="14110" y="4103"/>
                </a:cubicBezTo>
                <a:lnTo>
                  <a:pt x="15278" y="3336"/>
                </a:lnTo>
                <a:cubicBezTo>
                  <a:pt x="15611" y="3670"/>
                  <a:pt x="15878" y="4037"/>
                  <a:pt x="16145" y="4437"/>
                </a:cubicBezTo>
                <a:cubicBezTo>
                  <a:pt x="16378" y="4804"/>
                  <a:pt x="16612" y="5204"/>
                  <a:pt x="16779" y="5638"/>
                </a:cubicBezTo>
                <a:lnTo>
                  <a:pt x="15611" y="6405"/>
                </a:lnTo>
                <a:cubicBezTo>
                  <a:pt x="15511" y="6472"/>
                  <a:pt x="15478" y="6605"/>
                  <a:pt x="15511" y="6705"/>
                </a:cubicBezTo>
                <a:cubicBezTo>
                  <a:pt x="15778" y="7406"/>
                  <a:pt x="15911" y="8139"/>
                  <a:pt x="15945" y="8907"/>
                </a:cubicBezTo>
                <a:cubicBezTo>
                  <a:pt x="15945" y="9007"/>
                  <a:pt x="16011" y="9107"/>
                  <a:pt x="16145" y="9140"/>
                </a:cubicBezTo>
                <a:lnTo>
                  <a:pt x="17513" y="9440"/>
                </a:lnTo>
                <a:cubicBezTo>
                  <a:pt x="17479" y="10341"/>
                  <a:pt x="17279" y="11275"/>
                  <a:pt x="16945" y="12109"/>
                </a:cubicBezTo>
                <a:lnTo>
                  <a:pt x="15578" y="11842"/>
                </a:lnTo>
                <a:lnTo>
                  <a:pt x="15411" y="11842"/>
                </a:lnTo>
                <a:cubicBezTo>
                  <a:pt x="15344" y="11875"/>
                  <a:pt x="15311" y="11909"/>
                  <a:pt x="15278" y="11976"/>
                </a:cubicBezTo>
                <a:cubicBezTo>
                  <a:pt x="14944" y="12643"/>
                  <a:pt x="14544" y="13276"/>
                  <a:pt x="14010" y="13810"/>
                </a:cubicBezTo>
                <a:cubicBezTo>
                  <a:pt x="13943" y="13877"/>
                  <a:pt x="13910" y="14044"/>
                  <a:pt x="14010" y="14144"/>
                </a:cubicBezTo>
                <a:lnTo>
                  <a:pt x="14744" y="15311"/>
                </a:lnTo>
                <a:cubicBezTo>
                  <a:pt x="14410" y="15611"/>
                  <a:pt x="14043" y="15912"/>
                  <a:pt x="13676" y="16145"/>
                </a:cubicBezTo>
                <a:cubicBezTo>
                  <a:pt x="13276" y="16412"/>
                  <a:pt x="12876" y="16612"/>
                  <a:pt x="12442" y="16812"/>
                </a:cubicBezTo>
                <a:lnTo>
                  <a:pt x="11675" y="15645"/>
                </a:lnTo>
                <a:cubicBezTo>
                  <a:pt x="11624" y="15543"/>
                  <a:pt x="11534" y="15499"/>
                  <a:pt x="11435" y="15499"/>
                </a:cubicBezTo>
                <a:cubicBezTo>
                  <a:pt x="11404" y="15499"/>
                  <a:pt x="11373" y="15504"/>
                  <a:pt x="11341" y="15511"/>
                </a:cubicBezTo>
                <a:cubicBezTo>
                  <a:pt x="10641" y="15778"/>
                  <a:pt x="9907" y="15912"/>
                  <a:pt x="9173" y="15945"/>
                </a:cubicBezTo>
                <a:cubicBezTo>
                  <a:pt x="9040" y="15945"/>
                  <a:pt x="8940" y="16012"/>
                  <a:pt x="8906" y="16145"/>
                </a:cubicBezTo>
                <a:lnTo>
                  <a:pt x="8640" y="17479"/>
                </a:lnTo>
                <a:cubicBezTo>
                  <a:pt x="7706" y="17479"/>
                  <a:pt x="6805" y="17279"/>
                  <a:pt x="5938" y="16946"/>
                </a:cubicBezTo>
                <a:lnTo>
                  <a:pt x="6238" y="15578"/>
                </a:lnTo>
                <a:cubicBezTo>
                  <a:pt x="6238" y="15445"/>
                  <a:pt x="6171" y="15311"/>
                  <a:pt x="6071" y="15278"/>
                </a:cubicBezTo>
                <a:cubicBezTo>
                  <a:pt x="5404" y="14944"/>
                  <a:pt x="4770" y="14544"/>
                  <a:pt x="4236" y="14010"/>
                </a:cubicBezTo>
                <a:cubicBezTo>
                  <a:pt x="4195" y="13969"/>
                  <a:pt x="4128" y="13941"/>
                  <a:pt x="4052" y="13941"/>
                </a:cubicBezTo>
                <a:cubicBezTo>
                  <a:pt x="4005" y="13941"/>
                  <a:pt x="3954" y="13952"/>
                  <a:pt x="3903" y="13977"/>
                </a:cubicBezTo>
                <a:lnTo>
                  <a:pt x="2735" y="14744"/>
                </a:lnTo>
                <a:cubicBezTo>
                  <a:pt x="2435" y="14411"/>
                  <a:pt x="2168" y="14044"/>
                  <a:pt x="1901" y="13643"/>
                </a:cubicBezTo>
                <a:cubicBezTo>
                  <a:pt x="1668" y="13276"/>
                  <a:pt x="1434" y="12876"/>
                  <a:pt x="1268" y="12443"/>
                </a:cubicBezTo>
                <a:lnTo>
                  <a:pt x="2435" y="11675"/>
                </a:lnTo>
                <a:cubicBezTo>
                  <a:pt x="2535" y="11609"/>
                  <a:pt x="2569" y="11475"/>
                  <a:pt x="2535" y="11375"/>
                </a:cubicBezTo>
                <a:cubicBezTo>
                  <a:pt x="2268" y="10675"/>
                  <a:pt x="2135" y="9941"/>
                  <a:pt x="2102" y="9207"/>
                </a:cubicBezTo>
                <a:cubicBezTo>
                  <a:pt x="2102" y="9073"/>
                  <a:pt x="2001" y="8973"/>
                  <a:pt x="1901" y="8940"/>
                </a:cubicBezTo>
                <a:lnTo>
                  <a:pt x="534" y="8673"/>
                </a:lnTo>
                <a:cubicBezTo>
                  <a:pt x="567" y="7739"/>
                  <a:pt x="767" y="6805"/>
                  <a:pt x="1101" y="5971"/>
                </a:cubicBezTo>
                <a:lnTo>
                  <a:pt x="2468" y="6238"/>
                </a:lnTo>
                <a:cubicBezTo>
                  <a:pt x="2491" y="6244"/>
                  <a:pt x="2514" y="6247"/>
                  <a:pt x="2537" y="6247"/>
                </a:cubicBezTo>
                <a:cubicBezTo>
                  <a:pt x="2645" y="6247"/>
                  <a:pt x="2741" y="6182"/>
                  <a:pt x="2769" y="6071"/>
                </a:cubicBezTo>
                <a:cubicBezTo>
                  <a:pt x="3102" y="5404"/>
                  <a:pt x="3503" y="4804"/>
                  <a:pt x="4036" y="4270"/>
                </a:cubicBezTo>
                <a:cubicBezTo>
                  <a:pt x="4103" y="4170"/>
                  <a:pt x="4136" y="4037"/>
                  <a:pt x="4070" y="3936"/>
                </a:cubicBezTo>
                <a:lnTo>
                  <a:pt x="3302" y="2769"/>
                </a:lnTo>
                <a:cubicBezTo>
                  <a:pt x="3636" y="2435"/>
                  <a:pt x="4003" y="2169"/>
                  <a:pt x="4403" y="1902"/>
                </a:cubicBezTo>
                <a:cubicBezTo>
                  <a:pt x="4770" y="1668"/>
                  <a:pt x="5170" y="1435"/>
                  <a:pt x="5604" y="1268"/>
                </a:cubicBezTo>
                <a:lnTo>
                  <a:pt x="6371" y="2435"/>
                </a:lnTo>
                <a:cubicBezTo>
                  <a:pt x="6421" y="2510"/>
                  <a:pt x="6509" y="2548"/>
                  <a:pt x="6606" y="2548"/>
                </a:cubicBezTo>
                <a:cubicBezTo>
                  <a:pt x="6638" y="2548"/>
                  <a:pt x="6671" y="2544"/>
                  <a:pt x="6705" y="2535"/>
                </a:cubicBezTo>
                <a:cubicBezTo>
                  <a:pt x="7372" y="2269"/>
                  <a:pt x="8139" y="2135"/>
                  <a:pt x="8873" y="2102"/>
                </a:cubicBezTo>
                <a:cubicBezTo>
                  <a:pt x="9006" y="2102"/>
                  <a:pt x="9107" y="2035"/>
                  <a:pt x="9107" y="1902"/>
                </a:cubicBezTo>
                <a:lnTo>
                  <a:pt x="9407" y="567"/>
                </a:lnTo>
                <a:close/>
                <a:moveTo>
                  <a:pt x="9407" y="0"/>
                </a:moveTo>
                <a:cubicBezTo>
                  <a:pt x="9173" y="0"/>
                  <a:pt x="8940" y="167"/>
                  <a:pt x="8873" y="434"/>
                </a:cubicBezTo>
                <a:lnTo>
                  <a:pt x="8640" y="1601"/>
                </a:lnTo>
                <a:cubicBezTo>
                  <a:pt x="7972" y="1635"/>
                  <a:pt x="7339" y="1768"/>
                  <a:pt x="6705" y="1968"/>
                </a:cubicBezTo>
                <a:lnTo>
                  <a:pt x="6071" y="968"/>
                </a:lnTo>
                <a:cubicBezTo>
                  <a:pt x="5978" y="804"/>
                  <a:pt x="5802" y="722"/>
                  <a:pt x="5626" y="722"/>
                </a:cubicBezTo>
                <a:cubicBezTo>
                  <a:pt x="5550" y="722"/>
                  <a:pt x="5474" y="738"/>
                  <a:pt x="5404" y="768"/>
                </a:cubicBezTo>
                <a:cubicBezTo>
                  <a:pt x="4970" y="968"/>
                  <a:pt x="4537" y="1201"/>
                  <a:pt x="4103" y="1468"/>
                </a:cubicBezTo>
                <a:cubicBezTo>
                  <a:pt x="3703" y="1735"/>
                  <a:pt x="3302" y="2035"/>
                  <a:pt x="2935" y="2369"/>
                </a:cubicBezTo>
                <a:cubicBezTo>
                  <a:pt x="2735" y="2535"/>
                  <a:pt x="2702" y="2836"/>
                  <a:pt x="2869" y="3036"/>
                </a:cubicBezTo>
                <a:lnTo>
                  <a:pt x="3503" y="4037"/>
                </a:lnTo>
                <a:cubicBezTo>
                  <a:pt x="3069" y="4537"/>
                  <a:pt x="2702" y="5071"/>
                  <a:pt x="2402" y="5671"/>
                </a:cubicBezTo>
                <a:lnTo>
                  <a:pt x="1234" y="5404"/>
                </a:lnTo>
                <a:cubicBezTo>
                  <a:pt x="1207" y="5401"/>
                  <a:pt x="1180" y="5399"/>
                  <a:pt x="1154" y="5399"/>
                </a:cubicBezTo>
                <a:cubicBezTo>
                  <a:pt x="921" y="5399"/>
                  <a:pt x="724" y="5528"/>
                  <a:pt x="634" y="5738"/>
                </a:cubicBezTo>
                <a:cubicBezTo>
                  <a:pt x="267" y="6672"/>
                  <a:pt x="67" y="7639"/>
                  <a:pt x="0" y="8640"/>
                </a:cubicBezTo>
                <a:cubicBezTo>
                  <a:pt x="0" y="8907"/>
                  <a:pt x="167" y="9107"/>
                  <a:pt x="434" y="9174"/>
                </a:cubicBezTo>
                <a:lnTo>
                  <a:pt x="1601" y="9440"/>
                </a:lnTo>
                <a:cubicBezTo>
                  <a:pt x="1635" y="10074"/>
                  <a:pt x="1768" y="10741"/>
                  <a:pt x="1968" y="11342"/>
                </a:cubicBezTo>
                <a:lnTo>
                  <a:pt x="934" y="12009"/>
                </a:lnTo>
                <a:cubicBezTo>
                  <a:pt x="734" y="12142"/>
                  <a:pt x="667" y="12409"/>
                  <a:pt x="767" y="12643"/>
                </a:cubicBezTo>
                <a:cubicBezTo>
                  <a:pt x="934" y="13110"/>
                  <a:pt x="1168" y="13543"/>
                  <a:pt x="1434" y="13944"/>
                </a:cubicBezTo>
                <a:cubicBezTo>
                  <a:pt x="1735" y="14377"/>
                  <a:pt x="2035" y="14744"/>
                  <a:pt x="2368" y="15144"/>
                </a:cubicBezTo>
                <a:cubicBezTo>
                  <a:pt x="2466" y="15242"/>
                  <a:pt x="2597" y="15294"/>
                  <a:pt x="2735" y="15294"/>
                </a:cubicBezTo>
                <a:cubicBezTo>
                  <a:pt x="2835" y="15294"/>
                  <a:pt x="2938" y="15267"/>
                  <a:pt x="3036" y="15211"/>
                </a:cubicBezTo>
                <a:lnTo>
                  <a:pt x="4036" y="14544"/>
                </a:lnTo>
                <a:cubicBezTo>
                  <a:pt x="4537" y="15011"/>
                  <a:pt x="5070" y="15378"/>
                  <a:pt x="5637" y="15678"/>
                </a:cubicBezTo>
                <a:lnTo>
                  <a:pt x="5404" y="16846"/>
                </a:lnTo>
                <a:cubicBezTo>
                  <a:pt x="5337" y="17079"/>
                  <a:pt x="5471" y="17346"/>
                  <a:pt x="5704" y="17446"/>
                </a:cubicBezTo>
                <a:cubicBezTo>
                  <a:pt x="6638" y="17813"/>
                  <a:pt x="7639" y="18013"/>
                  <a:pt x="8640" y="18047"/>
                </a:cubicBezTo>
                <a:cubicBezTo>
                  <a:pt x="8657" y="18049"/>
                  <a:pt x="8674" y="18050"/>
                  <a:pt x="8691" y="18050"/>
                </a:cubicBezTo>
                <a:cubicBezTo>
                  <a:pt x="8907" y="18050"/>
                  <a:pt x="9111" y="17863"/>
                  <a:pt x="9173" y="17646"/>
                </a:cubicBezTo>
                <a:lnTo>
                  <a:pt x="9407" y="16479"/>
                </a:lnTo>
                <a:cubicBezTo>
                  <a:pt x="10074" y="16412"/>
                  <a:pt x="10708" y="16312"/>
                  <a:pt x="11341" y="16112"/>
                </a:cubicBezTo>
                <a:lnTo>
                  <a:pt x="12009" y="17113"/>
                </a:lnTo>
                <a:cubicBezTo>
                  <a:pt x="12106" y="17259"/>
                  <a:pt x="12258" y="17352"/>
                  <a:pt x="12423" y="17352"/>
                </a:cubicBezTo>
                <a:cubicBezTo>
                  <a:pt x="12484" y="17352"/>
                  <a:pt x="12546" y="17340"/>
                  <a:pt x="12609" y="17313"/>
                </a:cubicBezTo>
                <a:cubicBezTo>
                  <a:pt x="12876" y="17213"/>
                  <a:pt x="13109" y="17079"/>
                  <a:pt x="13343" y="16946"/>
                </a:cubicBezTo>
                <a:cubicBezTo>
                  <a:pt x="13576" y="16812"/>
                  <a:pt x="13777" y="16746"/>
                  <a:pt x="13943" y="16612"/>
                </a:cubicBezTo>
                <a:cubicBezTo>
                  <a:pt x="14344" y="16345"/>
                  <a:pt x="14744" y="16045"/>
                  <a:pt x="15111" y="15712"/>
                </a:cubicBezTo>
                <a:cubicBezTo>
                  <a:pt x="15311" y="15511"/>
                  <a:pt x="15344" y="15245"/>
                  <a:pt x="15211" y="15044"/>
                </a:cubicBezTo>
                <a:lnTo>
                  <a:pt x="14544" y="14010"/>
                </a:lnTo>
                <a:cubicBezTo>
                  <a:pt x="14977" y="13543"/>
                  <a:pt x="15344" y="12976"/>
                  <a:pt x="15645" y="12409"/>
                </a:cubicBezTo>
                <a:lnTo>
                  <a:pt x="16845" y="12643"/>
                </a:lnTo>
                <a:cubicBezTo>
                  <a:pt x="16886" y="12654"/>
                  <a:pt x="16928" y="12660"/>
                  <a:pt x="16969" y="12660"/>
                </a:cubicBezTo>
                <a:cubicBezTo>
                  <a:pt x="17166" y="12660"/>
                  <a:pt x="17357" y="12535"/>
                  <a:pt x="17412" y="12342"/>
                </a:cubicBezTo>
                <a:cubicBezTo>
                  <a:pt x="17779" y="11408"/>
                  <a:pt x="18013" y="10408"/>
                  <a:pt x="18046" y="9407"/>
                </a:cubicBezTo>
                <a:cubicBezTo>
                  <a:pt x="18046" y="9174"/>
                  <a:pt x="17879" y="8940"/>
                  <a:pt x="17613" y="8873"/>
                </a:cubicBezTo>
                <a:lnTo>
                  <a:pt x="16445" y="8640"/>
                </a:lnTo>
                <a:cubicBezTo>
                  <a:pt x="16412" y="7973"/>
                  <a:pt x="16312" y="7339"/>
                  <a:pt x="16112" y="6705"/>
                </a:cubicBezTo>
                <a:lnTo>
                  <a:pt x="17112" y="6071"/>
                </a:lnTo>
                <a:cubicBezTo>
                  <a:pt x="17312" y="5938"/>
                  <a:pt x="17412" y="5671"/>
                  <a:pt x="17312" y="5438"/>
                </a:cubicBezTo>
                <a:cubicBezTo>
                  <a:pt x="17112" y="4971"/>
                  <a:pt x="16879" y="4537"/>
                  <a:pt x="16612" y="4103"/>
                </a:cubicBezTo>
                <a:cubicBezTo>
                  <a:pt x="16345" y="3703"/>
                  <a:pt x="16011" y="3303"/>
                  <a:pt x="15678" y="2936"/>
                </a:cubicBezTo>
                <a:cubicBezTo>
                  <a:pt x="15583" y="2822"/>
                  <a:pt x="15456" y="2762"/>
                  <a:pt x="15321" y="2762"/>
                </a:cubicBezTo>
                <a:cubicBezTo>
                  <a:pt x="15219" y="2762"/>
                  <a:pt x="15112" y="2797"/>
                  <a:pt x="15011" y="2869"/>
                </a:cubicBezTo>
                <a:lnTo>
                  <a:pt x="14010" y="3503"/>
                </a:lnTo>
                <a:cubicBezTo>
                  <a:pt x="13543" y="3069"/>
                  <a:pt x="12976" y="2702"/>
                  <a:pt x="12409" y="2402"/>
                </a:cubicBezTo>
                <a:lnTo>
                  <a:pt x="12642" y="1235"/>
                </a:lnTo>
                <a:cubicBezTo>
                  <a:pt x="12709" y="968"/>
                  <a:pt x="12576" y="734"/>
                  <a:pt x="12342" y="634"/>
                </a:cubicBezTo>
                <a:cubicBezTo>
                  <a:pt x="11408" y="267"/>
                  <a:pt x="10407" y="67"/>
                  <a:pt x="940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2" name="Google Shape;2282;p52"/>
          <p:cNvSpPr/>
          <p:nvPr/>
        </p:nvSpPr>
        <p:spPr>
          <a:xfrm>
            <a:off x="7970374" y="462108"/>
            <a:ext cx="631645" cy="631740"/>
          </a:xfrm>
          <a:custGeom>
            <a:avLst/>
            <a:gdLst/>
            <a:ahLst/>
            <a:cxnLst/>
            <a:rect l="l" t="t" r="r" b="b"/>
            <a:pathLst>
              <a:path w="18047" h="18051" extrusionOk="0">
                <a:moveTo>
                  <a:pt x="9019" y="5167"/>
                </a:moveTo>
                <a:cubicBezTo>
                  <a:pt x="9795" y="5167"/>
                  <a:pt x="10570" y="5412"/>
                  <a:pt x="11208" y="5871"/>
                </a:cubicBezTo>
                <a:cubicBezTo>
                  <a:pt x="13977" y="7839"/>
                  <a:pt x="13076" y="12176"/>
                  <a:pt x="9740" y="12809"/>
                </a:cubicBezTo>
                <a:cubicBezTo>
                  <a:pt x="9474" y="12870"/>
                  <a:pt x="9206" y="12899"/>
                  <a:pt x="8941" y="12899"/>
                </a:cubicBezTo>
                <a:cubicBezTo>
                  <a:pt x="8173" y="12899"/>
                  <a:pt x="7424" y="12655"/>
                  <a:pt x="6805" y="12209"/>
                </a:cubicBezTo>
                <a:cubicBezTo>
                  <a:pt x="5571" y="11308"/>
                  <a:pt x="4970" y="9741"/>
                  <a:pt x="5270" y="8240"/>
                </a:cubicBezTo>
                <a:cubicBezTo>
                  <a:pt x="5504" y="7139"/>
                  <a:pt x="6204" y="6205"/>
                  <a:pt x="7205" y="5671"/>
                </a:cubicBezTo>
                <a:cubicBezTo>
                  <a:pt x="7372" y="5571"/>
                  <a:pt x="7505" y="5504"/>
                  <a:pt x="7672" y="5438"/>
                </a:cubicBezTo>
                <a:cubicBezTo>
                  <a:pt x="7872" y="5371"/>
                  <a:pt x="8072" y="5304"/>
                  <a:pt x="8306" y="5237"/>
                </a:cubicBezTo>
                <a:cubicBezTo>
                  <a:pt x="8541" y="5190"/>
                  <a:pt x="8780" y="5167"/>
                  <a:pt x="9019" y="5167"/>
                </a:cubicBezTo>
                <a:close/>
                <a:moveTo>
                  <a:pt x="9077" y="4635"/>
                </a:moveTo>
                <a:cubicBezTo>
                  <a:pt x="8775" y="4635"/>
                  <a:pt x="8472" y="4669"/>
                  <a:pt x="8173" y="4737"/>
                </a:cubicBezTo>
                <a:cubicBezTo>
                  <a:pt x="6471" y="5071"/>
                  <a:pt x="5104" y="6405"/>
                  <a:pt x="4737" y="8139"/>
                </a:cubicBezTo>
                <a:cubicBezTo>
                  <a:pt x="4370" y="9841"/>
                  <a:pt x="5070" y="11609"/>
                  <a:pt x="6505" y="12643"/>
                </a:cubicBezTo>
                <a:cubicBezTo>
                  <a:pt x="7224" y="13164"/>
                  <a:pt x="8091" y="13445"/>
                  <a:pt x="8969" y="13445"/>
                </a:cubicBezTo>
                <a:cubicBezTo>
                  <a:pt x="9271" y="13445"/>
                  <a:pt x="9575" y="13412"/>
                  <a:pt x="9874" y="13343"/>
                </a:cubicBezTo>
                <a:cubicBezTo>
                  <a:pt x="10107" y="13276"/>
                  <a:pt x="10341" y="13210"/>
                  <a:pt x="10574" y="13143"/>
                </a:cubicBezTo>
                <a:cubicBezTo>
                  <a:pt x="10741" y="13043"/>
                  <a:pt x="10941" y="12976"/>
                  <a:pt x="11108" y="12876"/>
                </a:cubicBezTo>
                <a:cubicBezTo>
                  <a:pt x="13977" y="11342"/>
                  <a:pt x="14210" y="7306"/>
                  <a:pt x="11542" y="5438"/>
                </a:cubicBezTo>
                <a:cubicBezTo>
                  <a:pt x="10822" y="4916"/>
                  <a:pt x="9955" y="4635"/>
                  <a:pt x="9077" y="4635"/>
                </a:cubicBezTo>
                <a:close/>
                <a:moveTo>
                  <a:pt x="9407" y="567"/>
                </a:moveTo>
                <a:cubicBezTo>
                  <a:pt x="10341" y="601"/>
                  <a:pt x="11241" y="768"/>
                  <a:pt x="12109" y="1134"/>
                </a:cubicBezTo>
                <a:lnTo>
                  <a:pt x="11842" y="2502"/>
                </a:lnTo>
                <a:cubicBezTo>
                  <a:pt x="11808" y="2602"/>
                  <a:pt x="11875" y="2736"/>
                  <a:pt x="11975" y="2802"/>
                </a:cubicBezTo>
                <a:cubicBezTo>
                  <a:pt x="12642" y="3103"/>
                  <a:pt x="13276" y="3536"/>
                  <a:pt x="13810" y="4037"/>
                </a:cubicBezTo>
                <a:cubicBezTo>
                  <a:pt x="13852" y="4100"/>
                  <a:pt x="13921" y="4123"/>
                  <a:pt x="13992" y="4123"/>
                </a:cubicBezTo>
                <a:cubicBezTo>
                  <a:pt x="14032" y="4123"/>
                  <a:pt x="14073" y="4115"/>
                  <a:pt x="14110" y="4103"/>
                </a:cubicBezTo>
                <a:lnTo>
                  <a:pt x="15278" y="3336"/>
                </a:lnTo>
                <a:cubicBezTo>
                  <a:pt x="15611" y="3670"/>
                  <a:pt x="15878" y="4037"/>
                  <a:pt x="16145" y="4437"/>
                </a:cubicBezTo>
                <a:cubicBezTo>
                  <a:pt x="16378" y="4804"/>
                  <a:pt x="16612" y="5204"/>
                  <a:pt x="16779" y="5638"/>
                </a:cubicBezTo>
                <a:lnTo>
                  <a:pt x="15611" y="6405"/>
                </a:lnTo>
                <a:cubicBezTo>
                  <a:pt x="15511" y="6472"/>
                  <a:pt x="15478" y="6605"/>
                  <a:pt x="15511" y="6705"/>
                </a:cubicBezTo>
                <a:cubicBezTo>
                  <a:pt x="15778" y="7406"/>
                  <a:pt x="15911" y="8139"/>
                  <a:pt x="15945" y="8907"/>
                </a:cubicBezTo>
                <a:cubicBezTo>
                  <a:pt x="15945" y="9007"/>
                  <a:pt x="16011" y="9107"/>
                  <a:pt x="16145" y="9140"/>
                </a:cubicBezTo>
                <a:lnTo>
                  <a:pt x="17513" y="9440"/>
                </a:lnTo>
                <a:cubicBezTo>
                  <a:pt x="17479" y="10341"/>
                  <a:pt x="17279" y="11275"/>
                  <a:pt x="16945" y="12109"/>
                </a:cubicBezTo>
                <a:lnTo>
                  <a:pt x="15578" y="11842"/>
                </a:lnTo>
                <a:lnTo>
                  <a:pt x="15411" y="11842"/>
                </a:lnTo>
                <a:cubicBezTo>
                  <a:pt x="15344" y="11875"/>
                  <a:pt x="15311" y="11909"/>
                  <a:pt x="15278" y="11976"/>
                </a:cubicBezTo>
                <a:cubicBezTo>
                  <a:pt x="14944" y="12643"/>
                  <a:pt x="14544" y="13276"/>
                  <a:pt x="14010" y="13810"/>
                </a:cubicBezTo>
                <a:cubicBezTo>
                  <a:pt x="13943" y="13877"/>
                  <a:pt x="13910" y="14044"/>
                  <a:pt x="14010" y="14144"/>
                </a:cubicBezTo>
                <a:lnTo>
                  <a:pt x="14744" y="15311"/>
                </a:lnTo>
                <a:cubicBezTo>
                  <a:pt x="14410" y="15611"/>
                  <a:pt x="14043" y="15912"/>
                  <a:pt x="13676" y="16145"/>
                </a:cubicBezTo>
                <a:cubicBezTo>
                  <a:pt x="13276" y="16412"/>
                  <a:pt x="12876" y="16612"/>
                  <a:pt x="12442" y="16812"/>
                </a:cubicBezTo>
                <a:lnTo>
                  <a:pt x="11675" y="15645"/>
                </a:lnTo>
                <a:cubicBezTo>
                  <a:pt x="11624" y="15543"/>
                  <a:pt x="11534" y="15499"/>
                  <a:pt x="11435" y="15499"/>
                </a:cubicBezTo>
                <a:cubicBezTo>
                  <a:pt x="11404" y="15499"/>
                  <a:pt x="11373" y="15504"/>
                  <a:pt x="11341" y="15511"/>
                </a:cubicBezTo>
                <a:cubicBezTo>
                  <a:pt x="10641" y="15778"/>
                  <a:pt x="9907" y="15912"/>
                  <a:pt x="9173" y="15945"/>
                </a:cubicBezTo>
                <a:cubicBezTo>
                  <a:pt x="9040" y="15945"/>
                  <a:pt x="8940" y="16012"/>
                  <a:pt x="8906" y="16145"/>
                </a:cubicBezTo>
                <a:lnTo>
                  <a:pt x="8640" y="17479"/>
                </a:lnTo>
                <a:cubicBezTo>
                  <a:pt x="7706" y="17479"/>
                  <a:pt x="6805" y="17279"/>
                  <a:pt x="5938" y="16946"/>
                </a:cubicBezTo>
                <a:lnTo>
                  <a:pt x="6238" y="15578"/>
                </a:lnTo>
                <a:cubicBezTo>
                  <a:pt x="6238" y="15445"/>
                  <a:pt x="6171" y="15311"/>
                  <a:pt x="6071" y="15278"/>
                </a:cubicBezTo>
                <a:cubicBezTo>
                  <a:pt x="5404" y="14944"/>
                  <a:pt x="4770" y="14544"/>
                  <a:pt x="4236" y="14010"/>
                </a:cubicBezTo>
                <a:cubicBezTo>
                  <a:pt x="4195" y="13969"/>
                  <a:pt x="4128" y="13941"/>
                  <a:pt x="4052" y="13941"/>
                </a:cubicBezTo>
                <a:cubicBezTo>
                  <a:pt x="4005" y="13941"/>
                  <a:pt x="3954" y="13952"/>
                  <a:pt x="3903" y="13977"/>
                </a:cubicBezTo>
                <a:lnTo>
                  <a:pt x="2735" y="14744"/>
                </a:lnTo>
                <a:cubicBezTo>
                  <a:pt x="2435" y="14411"/>
                  <a:pt x="2168" y="14044"/>
                  <a:pt x="1901" y="13643"/>
                </a:cubicBezTo>
                <a:cubicBezTo>
                  <a:pt x="1668" y="13276"/>
                  <a:pt x="1434" y="12876"/>
                  <a:pt x="1268" y="12443"/>
                </a:cubicBezTo>
                <a:lnTo>
                  <a:pt x="2435" y="11675"/>
                </a:lnTo>
                <a:cubicBezTo>
                  <a:pt x="2535" y="11609"/>
                  <a:pt x="2569" y="11475"/>
                  <a:pt x="2535" y="11375"/>
                </a:cubicBezTo>
                <a:cubicBezTo>
                  <a:pt x="2268" y="10675"/>
                  <a:pt x="2135" y="9941"/>
                  <a:pt x="2102" y="9207"/>
                </a:cubicBezTo>
                <a:cubicBezTo>
                  <a:pt x="2102" y="9073"/>
                  <a:pt x="2001" y="8973"/>
                  <a:pt x="1901" y="8940"/>
                </a:cubicBezTo>
                <a:lnTo>
                  <a:pt x="534" y="8673"/>
                </a:lnTo>
                <a:cubicBezTo>
                  <a:pt x="567" y="7739"/>
                  <a:pt x="767" y="6805"/>
                  <a:pt x="1101" y="5971"/>
                </a:cubicBezTo>
                <a:lnTo>
                  <a:pt x="2468" y="6238"/>
                </a:lnTo>
                <a:cubicBezTo>
                  <a:pt x="2491" y="6244"/>
                  <a:pt x="2514" y="6247"/>
                  <a:pt x="2537" y="6247"/>
                </a:cubicBezTo>
                <a:cubicBezTo>
                  <a:pt x="2645" y="6247"/>
                  <a:pt x="2741" y="6182"/>
                  <a:pt x="2769" y="6071"/>
                </a:cubicBezTo>
                <a:cubicBezTo>
                  <a:pt x="3102" y="5404"/>
                  <a:pt x="3503" y="4804"/>
                  <a:pt x="4036" y="4270"/>
                </a:cubicBezTo>
                <a:cubicBezTo>
                  <a:pt x="4103" y="4170"/>
                  <a:pt x="4136" y="4037"/>
                  <a:pt x="4070" y="3936"/>
                </a:cubicBezTo>
                <a:lnTo>
                  <a:pt x="3302" y="2769"/>
                </a:lnTo>
                <a:cubicBezTo>
                  <a:pt x="3636" y="2435"/>
                  <a:pt x="4003" y="2169"/>
                  <a:pt x="4403" y="1902"/>
                </a:cubicBezTo>
                <a:cubicBezTo>
                  <a:pt x="4770" y="1668"/>
                  <a:pt x="5170" y="1435"/>
                  <a:pt x="5604" y="1268"/>
                </a:cubicBezTo>
                <a:lnTo>
                  <a:pt x="6371" y="2435"/>
                </a:lnTo>
                <a:cubicBezTo>
                  <a:pt x="6421" y="2510"/>
                  <a:pt x="6509" y="2548"/>
                  <a:pt x="6606" y="2548"/>
                </a:cubicBezTo>
                <a:cubicBezTo>
                  <a:pt x="6638" y="2548"/>
                  <a:pt x="6671" y="2544"/>
                  <a:pt x="6705" y="2535"/>
                </a:cubicBezTo>
                <a:cubicBezTo>
                  <a:pt x="7372" y="2269"/>
                  <a:pt x="8139" y="2135"/>
                  <a:pt x="8873" y="2102"/>
                </a:cubicBezTo>
                <a:cubicBezTo>
                  <a:pt x="9006" y="2102"/>
                  <a:pt x="9107" y="2035"/>
                  <a:pt x="9107" y="1902"/>
                </a:cubicBezTo>
                <a:lnTo>
                  <a:pt x="9407" y="567"/>
                </a:lnTo>
                <a:close/>
                <a:moveTo>
                  <a:pt x="9407" y="0"/>
                </a:moveTo>
                <a:cubicBezTo>
                  <a:pt x="9173" y="0"/>
                  <a:pt x="8940" y="167"/>
                  <a:pt x="8873" y="434"/>
                </a:cubicBezTo>
                <a:lnTo>
                  <a:pt x="8640" y="1601"/>
                </a:lnTo>
                <a:cubicBezTo>
                  <a:pt x="7972" y="1635"/>
                  <a:pt x="7339" y="1768"/>
                  <a:pt x="6705" y="1968"/>
                </a:cubicBezTo>
                <a:lnTo>
                  <a:pt x="6071" y="968"/>
                </a:lnTo>
                <a:cubicBezTo>
                  <a:pt x="5978" y="804"/>
                  <a:pt x="5802" y="722"/>
                  <a:pt x="5626" y="722"/>
                </a:cubicBezTo>
                <a:cubicBezTo>
                  <a:pt x="5550" y="722"/>
                  <a:pt x="5474" y="738"/>
                  <a:pt x="5404" y="768"/>
                </a:cubicBezTo>
                <a:cubicBezTo>
                  <a:pt x="4970" y="968"/>
                  <a:pt x="4537" y="1201"/>
                  <a:pt x="4103" y="1468"/>
                </a:cubicBezTo>
                <a:cubicBezTo>
                  <a:pt x="3703" y="1735"/>
                  <a:pt x="3302" y="2035"/>
                  <a:pt x="2935" y="2369"/>
                </a:cubicBezTo>
                <a:cubicBezTo>
                  <a:pt x="2735" y="2535"/>
                  <a:pt x="2702" y="2836"/>
                  <a:pt x="2869" y="3036"/>
                </a:cubicBezTo>
                <a:lnTo>
                  <a:pt x="3503" y="4037"/>
                </a:lnTo>
                <a:cubicBezTo>
                  <a:pt x="3069" y="4537"/>
                  <a:pt x="2702" y="5071"/>
                  <a:pt x="2402" y="5671"/>
                </a:cubicBezTo>
                <a:lnTo>
                  <a:pt x="1234" y="5404"/>
                </a:lnTo>
                <a:cubicBezTo>
                  <a:pt x="1207" y="5401"/>
                  <a:pt x="1180" y="5399"/>
                  <a:pt x="1154" y="5399"/>
                </a:cubicBezTo>
                <a:cubicBezTo>
                  <a:pt x="921" y="5399"/>
                  <a:pt x="724" y="5528"/>
                  <a:pt x="634" y="5738"/>
                </a:cubicBezTo>
                <a:cubicBezTo>
                  <a:pt x="267" y="6672"/>
                  <a:pt x="67" y="7639"/>
                  <a:pt x="0" y="8640"/>
                </a:cubicBezTo>
                <a:cubicBezTo>
                  <a:pt x="0" y="8907"/>
                  <a:pt x="167" y="9107"/>
                  <a:pt x="434" y="9174"/>
                </a:cubicBezTo>
                <a:lnTo>
                  <a:pt x="1601" y="9440"/>
                </a:lnTo>
                <a:cubicBezTo>
                  <a:pt x="1635" y="10074"/>
                  <a:pt x="1768" y="10741"/>
                  <a:pt x="1968" y="11342"/>
                </a:cubicBezTo>
                <a:lnTo>
                  <a:pt x="934" y="12009"/>
                </a:lnTo>
                <a:cubicBezTo>
                  <a:pt x="734" y="12142"/>
                  <a:pt x="667" y="12409"/>
                  <a:pt x="767" y="12643"/>
                </a:cubicBezTo>
                <a:cubicBezTo>
                  <a:pt x="934" y="13110"/>
                  <a:pt x="1168" y="13543"/>
                  <a:pt x="1434" y="13944"/>
                </a:cubicBezTo>
                <a:cubicBezTo>
                  <a:pt x="1735" y="14377"/>
                  <a:pt x="2035" y="14744"/>
                  <a:pt x="2368" y="15144"/>
                </a:cubicBezTo>
                <a:cubicBezTo>
                  <a:pt x="2466" y="15242"/>
                  <a:pt x="2597" y="15294"/>
                  <a:pt x="2735" y="15294"/>
                </a:cubicBezTo>
                <a:cubicBezTo>
                  <a:pt x="2835" y="15294"/>
                  <a:pt x="2938" y="15267"/>
                  <a:pt x="3036" y="15211"/>
                </a:cubicBezTo>
                <a:lnTo>
                  <a:pt x="4036" y="14544"/>
                </a:lnTo>
                <a:cubicBezTo>
                  <a:pt x="4537" y="15011"/>
                  <a:pt x="5070" y="15378"/>
                  <a:pt x="5637" y="15678"/>
                </a:cubicBezTo>
                <a:lnTo>
                  <a:pt x="5404" y="16846"/>
                </a:lnTo>
                <a:cubicBezTo>
                  <a:pt x="5337" y="17079"/>
                  <a:pt x="5471" y="17346"/>
                  <a:pt x="5704" y="17446"/>
                </a:cubicBezTo>
                <a:cubicBezTo>
                  <a:pt x="6638" y="17813"/>
                  <a:pt x="7639" y="18013"/>
                  <a:pt x="8640" y="18047"/>
                </a:cubicBezTo>
                <a:cubicBezTo>
                  <a:pt x="8657" y="18049"/>
                  <a:pt x="8674" y="18050"/>
                  <a:pt x="8691" y="18050"/>
                </a:cubicBezTo>
                <a:cubicBezTo>
                  <a:pt x="8907" y="18050"/>
                  <a:pt x="9111" y="17863"/>
                  <a:pt x="9173" y="17646"/>
                </a:cubicBezTo>
                <a:lnTo>
                  <a:pt x="9407" y="16479"/>
                </a:lnTo>
                <a:cubicBezTo>
                  <a:pt x="10074" y="16412"/>
                  <a:pt x="10708" y="16312"/>
                  <a:pt x="11341" y="16112"/>
                </a:cubicBezTo>
                <a:lnTo>
                  <a:pt x="12009" y="17113"/>
                </a:lnTo>
                <a:cubicBezTo>
                  <a:pt x="12106" y="17259"/>
                  <a:pt x="12258" y="17352"/>
                  <a:pt x="12423" y="17352"/>
                </a:cubicBezTo>
                <a:cubicBezTo>
                  <a:pt x="12484" y="17352"/>
                  <a:pt x="12546" y="17340"/>
                  <a:pt x="12609" y="17313"/>
                </a:cubicBezTo>
                <a:cubicBezTo>
                  <a:pt x="12876" y="17213"/>
                  <a:pt x="13109" y="17079"/>
                  <a:pt x="13343" y="16946"/>
                </a:cubicBezTo>
                <a:cubicBezTo>
                  <a:pt x="13576" y="16812"/>
                  <a:pt x="13777" y="16746"/>
                  <a:pt x="13943" y="16612"/>
                </a:cubicBezTo>
                <a:cubicBezTo>
                  <a:pt x="14344" y="16345"/>
                  <a:pt x="14744" y="16045"/>
                  <a:pt x="15111" y="15712"/>
                </a:cubicBezTo>
                <a:cubicBezTo>
                  <a:pt x="15311" y="15511"/>
                  <a:pt x="15344" y="15245"/>
                  <a:pt x="15211" y="15044"/>
                </a:cubicBezTo>
                <a:lnTo>
                  <a:pt x="14544" y="14010"/>
                </a:lnTo>
                <a:cubicBezTo>
                  <a:pt x="14977" y="13543"/>
                  <a:pt x="15344" y="12976"/>
                  <a:pt x="15645" y="12409"/>
                </a:cubicBezTo>
                <a:lnTo>
                  <a:pt x="16845" y="12643"/>
                </a:lnTo>
                <a:cubicBezTo>
                  <a:pt x="16886" y="12654"/>
                  <a:pt x="16928" y="12660"/>
                  <a:pt x="16969" y="12660"/>
                </a:cubicBezTo>
                <a:cubicBezTo>
                  <a:pt x="17166" y="12660"/>
                  <a:pt x="17357" y="12535"/>
                  <a:pt x="17412" y="12342"/>
                </a:cubicBezTo>
                <a:cubicBezTo>
                  <a:pt x="17779" y="11408"/>
                  <a:pt x="18013" y="10408"/>
                  <a:pt x="18046" y="9407"/>
                </a:cubicBezTo>
                <a:cubicBezTo>
                  <a:pt x="18046" y="9174"/>
                  <a:pt x="17879" y="8940"/>
                  <a:pt x="17613" y="8873"/>
                </a:cubicBezTo>
                <a:lnTo>
                  <a:pt x="16445" y="8640"/>
                </a:lnTo>
                <a:cubicBezTo>
                  <a:pt x="16412" y="7973"/>
                  <a:pt x="16312" y="7339"/>
                  <a:pt x="16112" y="6705"/>
                </a:cubicBezTo>
                <a:lnTo>
                  <a:pt x="17112" y="6071"/>
                </a:lnTo>
                <a:cubicBezTo>
                  <a:pt x="17312" y="5938"/>
                  <a:pt x="17412" y="5671"/>
                  <a:pt x="17312" y="5438"/>
                </a:cubicBezTo>
                <a:cubicBezTo>
                  <a:pt x="17112" y="4971"/>
                  <a:pt x="16879" y="4537"/>
                  <a:pt x="16612" y="4103"/>
                </a:cubicBezTo>
                <a:cubicBezTo>
                  <a:pt x="16345" y="3703"/>
                  <a:pt x="16011" y="3303"/>
                  <a:pt x="15678" y="2936"/>
                </a:cubicBezTo>
                <a:cubicBezTo>
                  <a:pt x="15583" y="2822"/>
                  <a:pt x="15456" y="2762"/>
                  <a:pt x="15321" y="2762"/>
                </a:cubicBezTo>
                <a:cubicBezTo>
                  <a:pt x="15219" y="2762"/>
                  <a:pt x="15112" y="2797"/>
                  <a:pt x="15011" y="2869"/>
                </a:cubicBezTo>
                <a:lnTo>
                  <a:pt x="14010" y="3503"/>
                </a:lnTo>
                <a:cubicBezTo>
                  <a:pt x="13543" y="3069"/>
                  <a:pt x="12976" y="2702"/>
                  <a:pt x="12409" y="2402"/>
                </a:cubicBezTo>
                <a:lnTo>
                  <a:pt x="12642" y="1235"/>
                </a:lnTo>
                <a:cubicBezTo>
                  <a:pt x="12709" y="968"/>
                  <a:pt x="12576" y="734"/>
                  <a:pt x="12342" y="634"/>
                </a:cubicBezTo>
                <a:cubicBezTo>
                  <a:pt x="11408" y="267"/>
                  <a:pt x="10407" y="67"/>
                  <a:pt x="940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3" name="Google Shape;2283;p52"/>
          <p:cNvSpPr/>
          <p:nvPr/>
        </p:nvSpPr>
        <p:spPr>
          <a:xfrm rot="3077122">
            <a:off x="4334663" y="3587210"/>
            <a:ext cx="474693" cy="663179"/>
          </a:xfrm>
          <a:custGeom>
            <a:avLst/>
            <a:gdLst/>
            <a:ahLst/>
            <a:cxnLst/>
            <a:rect l="l" t="t" r="r" b="b"/>
            <a:pathLst>
              <a:path w="21150" h="29548" extrusionOk="0">
                <a:moveTo>
                  <a:pt x="12910" y="8732"/>
                </a:moveTo>
                <a:cubicBezTo>
                  <a:pt x="13043" y="8732"/>
                  <a:pt x="13177" y="8732"/>
                  <a:pt x="13277" y="8766"/>
                </a:cubicBezTo>
                <a:cubicBezTo>
                  <a:pt x="13944" y="8899"/>
                  <a:pt x="14444" y="9399"/>
                  <a:pt x="14645" y="10033"/>
                </a:cubicBezTo>
                <a:cubicBezTo>
                  <a:pt x="15445" y="12135"/>
                  <a:pt x="14211" y="15971"/>
                  <a:pt x="11909" y="18606"/>
                </a:cubicBezTo>
                <a:cubicBezTo>
                  <a:pt x="10650" y="20045"/>
                  <a:pt x="9309" y="20838"/>
                  <a:pt x="8203" y="20838"/>
                </a:cubicBezTo>
                <a:cubicBezTo>
                  <a:pt x="8079" y="20838"/>
                  <a:pt x="7958" y="20828"/>
                  <a:pt x="7840" y="20808"/>
                </a:cubicBezTo>
                <a:cubicBezTo>
                  <a:pt x="7206" y="20674"/>
                  <a:pt x="6672" y="20207"/>
                  <a:pt x="6505" y="19573"/>
                </a:cubicBezTo>
                <a:cubicBezTo>
                  <a:pt x="5671" y="17472"/>
                  <a:pt x="6906" y="13602"/>
                  <a:pt x="9207" y="11001"/>
                </a:cubicBezTo>
                <a:cubicBezTo>
                  <a:pt x="10475" y="9566"/>
                  <a:pt x="11843" y="8732"/>
                  <a:pt x="12910" y="8732"/>
                </a:cubicBezTo>
                <a:close/>
                <a:moveTo>
                  <a:pt x="12946" y="8295"/>
                </a:moveTo>
                <a:cubicBezTo>
                  <a:pt x="11720" y="8295"/>
                  <a:pt x="10247" y="9152"/>
                  <a:pt x="8907" y="10700"/>
                </a:cubicBezTo>
                <a:cubicBezTo>
                  <a:pt x="6505" y="13402"/>
                  <a:pt x="5238" y="17472"/>
                  <a:pt x="6105" y="19707"/>
                </a:cubicBezTo>
                <a:cubicBezTo>
                  <a:pt x="6339" y="20474"/>
                  <a:pt x="6972" y="21074"/>
                  <a:pt x="7773" y="21208"/>
                </a:cubicBezTo>
                <a:cubicBezTo>
                  <a:pt x="7906" y="21241"/>
                  <a:pt x="8073" y="21241"/>
                  <a:pt x="8207" y="21241"/>
                </a:cubicBezTo>
                <a:cubicBezTo>
                  <a:pt x="9441" y="21241"/>
                  <a:pt x="10909" y="20374"/>
                  <a:pt x="12243" y="18873"/>
                </a:cubicBezTo>
                <a:cubicBezTo>
                  <a:pt x="14611" y="16138"/>
                  <a:pt x="15912" y="12068"/>
                  <a:pt x="15045" y="9833"/>
                </a:cubicBezTo>
                <a:cubicBezTo>
                  <a:pt x="14811" y="9066"/>
                  <a:pt x="14144" y="8499"/>
                  <a:pt x="13377" y="8332"/>
                </a:cubicBezTo>
                <a:cubicBezTo>
                  <a:pt x="13237" y="8307"/>
                  <a:pt x="13094" y="8295"/>
                  <a:pt x="12946" y="8295"/>
                </a:cubicBezTo>
                <a:close/>
                <a:moveTo>
                  <a:pt x="16044" y="413"/>
                </a:moveTo>
                <a:cubicBezTo>
                  <a:pt x="16101" y="413"/>
                  <a:pt x="16165" y="436"/>
                  <a:pt x="16212" y="460"/>
                </a:cubicBezTo>
                <a:cubicBezTo>
                  <a:pt x="16212" y="526"/>
                  <a:pt x="16212" y="593"/>
                  <a:pt x="16212" y="660"/>
                </a:cubicBezTo>
                <a:lnTo>
                  <a:pt x="15478" y="3562"/>
                </a:lnTo>
                <a:cubicBezTo>
                  <a:pt x="15412" y="3996"/>
                  <a:pt x="15612" y="4396"/>
                  <a:pt x="16012" y="4596"/>
                </a:cubicBezTo>
                <a:cubicBezTo>
                  <a:pt x="16146" y="4663"/>
                  <a:pt x="16312" y="4763"/>
                  <a:pt x="16446" y="4863"/>
                </a:cubicBezTo>
                <a:cubicBezTo>
                  <a:pt x="16592" y="4956"/>
                  <a:pt x="16759" y="5001"/>
                  <a:pt x="16926" y="5001"/>
                </a:cubicBezTo>
                <a:cubicBezTo>
                  <a:pt x="17179" y="5001"/>
                  <a:pt x="17432" y="4897"/>
                  <a:pt x="17613" y="4696"/>
                </a:cubicBezTo>
                <a:lnTo>
                  <a:pt x="19581" y="2761"/>
                </a:lnTo>
                <a:cubicBezTo>
                  <a:pt x="19681" y="2628"/>
                  <a:pt x="19848" y="2628"/>
                  <a:pt x="19848" y="2628"/>
                </a:cubicBezTo>
                <a:cubicBezTo>
                  <a:pt x="19848" y="2628"/>
                  <a:pt x="19882" y="2628"/>
                  <a:pt x="19915" y="2695"/>
                </a:cubicBezTo>
                <a:lnTo>
                  <a:pt x="20582" y="4496"/>
                </a:lnTo>
                <a:cubicBezTo>
                  <a:pt x="20649" y="4763"/>
                  <a:pt x="20582" y="5096"/>
                  <a:pt x="20382" y="5330"/>
                </a:cubicBezTo>
                <a:lnTo>
                  <a:pt x="18514" y="7765"/>
                </a:lnTo>
                <a:cubicBezTo>
                  <a:pt x="18247" y="8132"/>
                  <a:pt x="18080" y="8566"/>
                  <a:pt x="18080" y="8999"/>
                </a:cubicBezTo>
                <a:cubicBezTo>
                  <a:pt x="18114" y="9466"/>
                  <a:pt x="18080" y="9967"/>
                  <a:pt x="18047" y="10434"/>
                </a:cubicBezTo>
                <a:cubicBezTo>
                  <a:pt x="18014" y="10634"/>
                  <a:pt x="18080" y="10834"/>
                  <a:pt x="18247" y="11001"/>
                </a:cubicBezTo>
                <a:cubicBezTo>
                  <a:pt x="18381" y="11167"/>
                  <a:pt x="18581" y="11234"/>
                  <a:pt x="18814" y="11234"/>
                </a:cubicBezTo>
                <a:lnTo>
                  <a:pt x="20148" y="11234"/>
                </a:lnTo>
                <a:cubicBezTo>
                  <a:pt x="20315" y="11234"/>
                  <a:pt x="20449" y="11401"/>
                  <a:pt x="20382" y="11568"/>
                </a:cubicBezTo>
                <a:lnTo>
                  <a:pt x="19348" y="14870"/>
                </a:lnTo>
                <a:cubicBezTo>
                  <a:pt x="19181" y="15170"/>
                  <a:pt x="18948" y="15404"/>
                  <a:pt x="18647" y="15504"/>
                </a:cubicBezTo>
                <a:lnTo>
                  <a:pt x="17080" y="15971"/>
                </a:lnTo>
                <a:cubicBezTo>
                  <a:pt x="16613" y="16138"/>
                  <a:pt x="16246" y="16438"/>
                  <a:pt x="16012" y="16871"/>
                </a:cubicBezTo>
                <a:cubicBezTo>
                  <a:pt x="15712" y="17439"/>
                  <a:pt x="15412" y="18006"/>
                  <a:pt x="15078" y="18539"/>
                </a:cubicBezTo>
                <a:cubicBezTo>
                  <a:pt x="14845" y="18906"/>
                  <a:pt x="14778" y="19340"/>
                  <a:pt x="14845" y="19774"/>
                </a:cubicBezTo>
                <a:lnTo>
                  <a:pt x="15278" y="21708"/>
                </a:lnTo>
                <a:cubicBezTo>
                  <a:pt x="15278" y="22008"/>
                  <a:pt x="15178" y="22309"/>
                  <a:pt x="14978" y="22542"/>
                </a:cubicBezTo>
                <a:lnTo>
                  <a:pt x="12810" y="25011"/>
                </a:lnTo>
                <a:cubicBezTo>
                  <a:pt x="12743" y="25111"/>
                  <a:pt x="12643" y="25177"/>
                  <a:pt x="12543" y="25177"/>
                </a:cubicBezTo>
                <a:cubicBezTo>
                  <a:pt x="12510" y="25177"/>
                  <a:pt x="12476" y="25144"/>
                  <a:pt x="12443" y="25111"/>
                </a:cubicBezTo>
                <a:lnTo>
                  <a:pt x="11676" y="23776"/>
                </a:lnTo>
                <a:cubicBezTo>
                  <a:pt x="11576" y="23610"/>
                  <a:pt x="11409" y="23510"/>
                  <a:pt x="11242" y="23476"/>
                </a:cubicBezTo>
                <a:cubicBezTo>
                  <a:pt x="11203" y="23471"/>
                  <a:pt x="11163" y="23468"/>
                  <a:pt x="11123" y="23468"/>
                </a:cubicBezTo>
                <a:cubicBezTo>
                  <a:pt x="10921" y="23468"/>
                  <a:pt x="10703" y="23537"/>
                  <a:pt x="10508" y="23676"/>
                </a:cubicBezTo>
                <a:cubicBezTo>
                  <a:pt x="10208" y="23876"/>
                  <a:pt x="9908" y="24110"/>
                  <a:pt x="9574" y="24277"/>
                </a:cubicBezTo>
                <a:cubicBezTo>
                  <a:pt x="9174" y="24544"/>
                  <a:pt x="8874" y="24877"/>
                  <a:pt x="8674" y="25311"/>
                </a:cubicBezTo>
                <a:lnTo>
                  <a:pt x="7506" y="28313"/>
                </a:lnTo>
                <a:cubicBezTo>
                  <a:pt x="7373" y="28580"/>
                  <a:pt x="7139" y="28780"/>
                  <a:pt x="6839" y="28847"/>
                </a:cubicBezTo>
                <a:lnTo>
                  <a:pt x="5171" y="29114"/>
                </a:lnTo>
                <a:cubicBezTo>
                  <a:pt x="5142" y="29123"/>
                  <a:pt x="5115" y="29127"/>
                  <a:pt x="5091" y="29127"/>
                </a:cubicBezTo>
                <a:cubicBezTo>
                  <a:pt x="5032" y="29127"/>
                  <a:pt x="4985" y="29104"/>
                  <a:pt x="4938" y="29080"/>
                </a:cubicBezTo>
                <a:cubicBezTo>
                  <a:pt x="4904" y="29014"/>
                  <a:pt x="4904" y="28947"/>
                  <a:pt x="4938" y="28913"/>
                </a:cubicBezTo>
                <a:lnTo>
                  <a:pt x="5638" y="25978"/>
                </a:lnTo>
                <a:cubicBezTo>
                  <a:pt x="5738" y="25578"/>
                  <a:pt x="5538" y="25144"/>
                  <a:pt x="5138" y="24944"/>
                </a:cubicBezTo>
                <a:cubicBezTo>
                  <a:pt x="4971" y="24877"/>
                  <a:pt x="4838" y="24777"/>
                  <a:pt x="4671" y="24677"/>
                </a:cubicBezTo>
                <a:cubicBezTo>
                  <a:pt x="4537" y="24577"/>
                  <a:pt x="4371" y="24544"/>
                  <a:pt x="4237" y="24544"/>
                </a:cubicBezTo>
                <a:cubicBezTo>
                  <a:pt x="3937" y="24544"/>
                  <a:pt x="3703" y="24644"/>
                  <a:pt x="3503" y="24844"/>
                </a:cubicBezTo>
                <a:lnTo>
                  <a:pt x="1535" y="26812"/>
                </a:lnTo>
                <a:cubicBezTo>
                  <a:pt x="1435" y="26912"/>
                  <a:pt x="1302" y="26945"/>
                  <a:pt x="1302" y="26945"/>
                </a:cubicBezTo>
                <a:cubicBezTo>
                  <a:pt x="1268" y="26945"/>
                  <a:pt x="1235" y="26912"/>
                  <a:pt x="1235" y="26879"/>
                </a:cubicBezTo>
                <a:lnTo>
                  <a:pt x="534" y="25044"/>
                </a:lnTo>
                <a:cubicBezTo>
                  <a:pt x="468" y="24744"/>
                  <a:pt x="534" y="24444"/>
                  <a:pt x="735" y="24210"/>
                </a:cubicBezTo>
                <a:lnTo>
                  <a:pt x="2603" y="21775"/>
                </a:lnTo>
                <a:cubicBezTo>
                  <a:pt x="2869" y="21408"/>
                  <a:pt x="3036" y="20974"/>
                  <a:pt x="3036" y="20507"/>
                </a:cubicBezTo>
                <a:cubicBezTo>
                  <a:pt x="3036" y="20040"/>
                  <a:pt x="3036" y="19573"/>
                  <a:pt x="3103" y="19106"/>
                </a:cubicBezTo>
                <a:cubicBezTo>
                  <a:pt x="3136" y="18906"/>
                  <a:pt x="3070" y="18706"/>
                  <a:pt x="2903" y="18539"/>
                </a:cubicBezTo>
                <a:cubicBezTo>
                  <a:pt x="2769" y="18373"/>
                  <a:pt x="2569" y="18306"/>
                  <a:pt x="2336" y="18306"/>
                </a:cubicBezTo>
                <a:lnTo>
                  <a:pt x="1001" y="18306"/>
                </a:lnTo>
                <a:cubicBezTo>
                  <a:pt x="935" y="18306"/>
                  <a:pt x="868" y="18272"/>
                  <a:pt x="801" y="18206"/>
                </a:cubicBezTo>
                <a:cubicBezTo>
                  <a:pt x="768" y="18139"/>
                  <a:pt x="768" y="18072"/>
                  <a:pt x="768" y="17972"/>
                </a:cubicBezTo>
                <a:lnTo>
                  <a:pt x="1835" y="14670"/>
                </a:lnTo>
                <a:cubicBezTo>
                  <a:pt x="1935" y="14370"/>
                  <a:pt x="2202" y="14170"/>
                  <a:pt x="2503" y="14036"/>
                </a:cubicBezTo>
                <a:lnTo>
                  <a:pt x="4070" y="13569"/>
                </a:lnTo>
                <a:cubicBezTo>
                  <a:pt x="4504" y="13402"/>
                  <a:pt x="4904" y="13102"/>
                  <a:pt x="5138" y="12702"/>
                </a:cubicBezTo>
                <a:cubicBezTo>
                  <a:pt x="5405" y="12101"/>
                  <a:pt x="5738" y="11534"/>
                  <a:pt x="6038" y="11034"/>
                </a:cubicBezTo>
                <a:cubicBezTo>
                  <a:pt x="6272" y="10634"/>
                  <a:pt x="6372" y="10200"/>
                  <a:pt x="6305" y="9766"/>
                </a:cubicBezTo>
                <a:lnTo>
                  <a:pt x="5838" y="7865"/>
                </a:lnTo>
                <a:cubicBezTo>
                  <a:pt x="5805" y="7565"/>
                  <a:pt x="5905" y="7231"/>
                  <a:pt x="6105" y="7031"/>
                </a:cubicBezTo>
                <a:lnTo>
                  <a:pt x="8273" y="4529"/>
                </a:lnTo>
                <a:cubicBezTo>
                  <a:pt x="8340" y="4463"/>
                  <a:pt x="8440" y="4396"/>
                  <a:pt x="8574" y="4396"/>
                </a:cubicBezTo>
                <a:cubicBezTo>
                  <a:pt x="8574" y="4396"/>
                  <a:pt x="8607" y="4396"/>
                  <a:pt x="8640" y="4463"/>
                </a:cubicBezTo>
                <a:lnTo>
                  <a:pt x="9441" y="5797"/>
                </a:lnTo>
                <a:cubicBezTo>
                  <a:pt x="9508" y="5964"/>
                  <a:pt x="9674" y="6064"/>
                  <a:pt x="9841" y="6097"/>
                </a:cubicBezTo>
                <a:cubicBezTo>
                  <a:pt x="9886" y="6103"/>
                  <a:pt x="9930" y="6105"/>
                  <a:pt x="9974" y="6105"/>
                </a:cubicBezTo>
                <a:cubicBezTo>
                  <a:pt x="10195" y="6105"/>
                  <a:pt x="10408" y="6036"/>
                  <a:pt x="10575" y="5897"/>
                </a:cubicBezTo>
                <a:cubicBezTo>
                  <a:pt x="10875" y="5663"/>
                  <a:pt x="11209" y="5463"/>
                  <a:pt x="11542" y="5263"/>
                </a:cubicBezTo>
                <a:cubicBezTo>
                  <a:pt x="11943" y="5030"/>
                  <a:pt x="12276" y="4663"/>
                  <a:pt x="12476" y="4229"/>
                </a:cubicBezTo>
                <a:lnTo>
                  <a:pt x="13610" y="1227"/>
                </a:lnTo>
                <a:cubicBezTo>
                  <a:pt x="13744" y="960"/>
                  <a:pt x="14011" y="760"/>
                  <a:pt x="14311" y="693"/>
                </a:cubicBezTo>
                <a:lnTo>
                  <a:pt x="15979" y="426"/>
                </a:lnTo>
                <a:cubicBezTo>
                  <a:pt x="15998" y="417"/>
                  <a:pt x="16021" y="413"/>
                  <a:pt x="16044" y="413"/>
                </a:cubicBezTo>
                <a:close/>
                <a:moveTo>
                  <a:pt x="16059" y="1"/>
                </a:moveTo>
                <a:cubicBezTo>
                  <a:pt x="15999" y="1"/>
                  <a:pt x="15939" y="9"/>
                  <a:pt x="15879" y="26"/>
                </a:cubicBezTo>
                <a:lnTo>
                  <a:pt x="14211" y="293"/>
                </a:lnTo>
                <a:cubicBezTo>
                  <a:pt x="13744" y="360"/>
                  <a:pt x="13377" y="693"/>
                  <a:pt x="13177" y="1127"/>
                </a:cubicBezTo>
                <a:lnTo>
                  <a:pt x="12043" y="4129"/>
                </a:lnTo>
                <a:cubicBezTo>
                  <a:pt x="11876" y="4429"/>
                  <a:pt x="11609" y="4729"/>
                  <a:pt x="11309" y="4930"/>
                </a:cubicBezTo>
                <a:cubicBezTo>
                  <a:pt x="10975" y="5096"/>
                  <a:pt x="10642" y="5330"/>
                  <a:pt x="10341" y="5563"/>
                </a:cubicBezTo>
                <a:cubicBezTo>
                  <a:pt x="10260" y="5618"/>
                  <a:pt x="10134" y="5672"/>
                  <a:pt x="10017" y="5672"/>
                </a:cubicBezTo>
                <a:cubicBezTo>
                  <a:pt x="9991" y="5672"/>
                  <a:pt x="9966" y="5670"/>
                  <a:pt x="9941" y="5663"/>
                </a:cubicBezTo>
                <a:cubicBezTo>
                  <a:pt x="9908" y="5663"/>
                  <a:pt x="9874" y="5630"/>
                  <a:pt x="9841" y="5597"/>
                </a:cubicBezTo>
                <a:lnTo>
                  <a:pt x="9041" y="4229"/>
                </a:lnTo>
                <a:cubicBezTo>
                  <a:pt x="8974" y="4062"/>
                  <a:pt x="8807" y="3962"/>
                  <a:pt x="8640" y="3962"/>
                </a:cubicBezTo>
                <a:cubicBezTo>
                  <a:pt x="8613" y="3959"/>
                  <a:pt x="8586" y="3957"/>
                  <a:pt x="8559" y="3957"/>
                </a:cubicBezTo>
                <a:cubicBezTo>
                  <a:pt x="8326" y="3957"/>
                  <a:pt x="8126" y="4083"/>
                  <a:pt x="8006" y="4262"/>
                </a:cubicBezTo>
                <a:lnTo>
                  <a:pt x="5805" y="6731"/>
                </a:lnTo>
                <a:cubicBezTo>
                  <a:pt x="5505" y="7064"/>
                  <a:pt x="5371" y="7531"/>
                  <a:pt x="5438" y="7965"/>
                </a:cubicBezTo>
                <a:lnTo>
                  <a:pt x="5872" y="9866"/>
                </a:lnTo>
                <a:cubicBezTo>
                  <a:pt x="5905" y="10200"/>
                  <a:pt x="5838" y="10534"/>
                  <a:pt x="5671" y="10800"/>
                </a:cubicBezTo>
                <a:cubicBezTo>
                  <a:pt x="5338" y="11334"/>
                  <a:pt x="5038" y="11901"/>
                  <a:pt x="4737" y="12468"/>
                </a:cubicBezTo>
                <a:cubicBezTo>
                  <a:pt x="4571" y="12769"/>
                  <a:pt x="4270" y="13002"/>
                  <a:pt x="3937" y="13135"/>
                </a:cubicBezTo>
                <a:lnTo>
                  <a:pt x="2369" y="13602"/>
                </a:lnTo>
                <a:cubicBezTo>
                  <a:pt x="1935" y="13769"/>
                  <a:pt x="1569" y="14103"/>
                  <a:pt x="1402" y="14536"/>
                </a:cubicBezTo>
                <a:lnTo>
                  <a:pt x="334" y="17872"/>
                </a:lnTo>
                <a:cubicBezTo>
                  <a:pt x="268" y="18072"/>
                  <a:pt x="301" y="18306"/>
                  <a:pt x="434" y="18473"/>
                </a:cubicBezTo>
                <a:cubicBezTo>
                  <a:pt x="568" y="18639"/>
                  <a:pt x="768" y="18739"/>
                  <a:pt x="1001" y="18739"/>
                </a:cubicBezTo>
                <a:lnTo>
                  <a:pt x="2336" y="18739"/>
                </a:lnTo>
                <a:cubicBezTo>
                  <a:pt x="2436" y="18739"/>
                  <a:pt x="2503" y="18773"/>
                  <a:pt x="2569" y="18840"/>
                </a:cubicBezTo>
                <a:cubicBezTo>
                  <a:pt x="2636" y="18906"/>
                  <a:pt x="2669" y="19006"/>
                  <a:pt x="2669" y="19073"/>
                </a:cubicBezTo>
                <a:cubicBezTo>
                  <a:pt x="2603" y="19573"/>
                  <a:pt x="2603" y="20040"/>
                  <a:pt x="2603" y="20541"/>
                </a:cubicBezTo>
                <a:cubicBezTo>
                  <a:pt x="2569" y="20874"/>
                  <a:pt x="2469" y="21208"/>
                  <a:pt x="2269" y="21475"/>
                </a:cubicBezTo>
                <a:lnTo>
                  <a:pt x="368" y="23910"/>
                </a:lnTo>
                <a:cubicBezTo>
                  <a:pt x="67" y="24277"/>
                  <a:pt x="1" y="24744"/>
                  <a:pt x="101" y="25177"/>
                </a:cubicBezTo>
                <a:lnTo>
                  <a:pt x="835" y="27012"/>
                </a:lnTo>
                <a:cubicBezTo>
                  <a:pt x="868" y="27179"/>
                  <a:pt x="1035" y="27312"/>
                  <a:pt x="1202" y="27346"/>
                </a:cubicBezTo>
                <a:cubicBezTo>
                  <a:pt x="1232" y="27350"/>
                  <a:pt x="1262" y="27352"/>
                  <a:pt x="1293" y="27352"/>
                </a:cubicBezTo>
                <a:cubicBezTo>
                  <a:pt x="1502" y="27352"/>
                  <a:pt x="1723" y="27257"/>
                  <a:pt x="1869" y="27112"/>
                </a:cubicBezTo>
                <a:lnTo>
                  <a:pt x="3837" y="25144"/>
                </a:lnTo>
                <a:cubicBezTo>
                  <a:pt x="3921" y="25038"/>
                  <a:pt x="4059" y="24973"/>
                  <a:pt x="4200" y="24973"/>
                </a:cubicBezTo>
                <a:cubicBezTo>
                  <a:pt x="4281" y="24973"/>
                  <a:pt x="4364" y="24995"/>
                  <a:pt x="4437" y="25044"/>
                </a:cubicBezTo>
                <a:cubicBezTo>
                  <a:pt x="4571" y="25144"/>
                  <a:pt x="4771" y="25244"/>
                  <a:pt x="4938" y="25344"/>
                </a:cubicBezTo>
                <a:cubicBezTo>
                  <a:pt x="5138" y="25444"/>
                  <a:pt x="5238" y="25644"/>
                  <a:pt x="5204" y="25878"/>
                </a:cubicBezTo>
                <a:lnTo>
                  <a:pt x="4504" y="28780"/>
                </a:lnTo>
                <a:cubicBezTo>
                  <a:pt x="4437" y="28980"/>
                  <a:pt x="4504" y="29214"/>
                  <a:pt x="4637" y="29380"/>
                </a:cubicBezTo>
                <a:cubicBezTo>
                  <a:pt x="4771" y="29481"/>
                  <a:pt x="4938" y="29547"/>
                  <a:pt x="5104" y="29547"/>
                </a:cubicBezTo>
                <a:lnTo>
                  <a:pt x="5238" y="29514"/>
                </a:lnTo>
                <a:lnTo>
                  <a:pt x="6906" y="29280"/>
                </a:lnTo>
                <a:cubicBezTo>
                  <a:pt x="7373" y="29180"/>
                  <a:pt x="7773" y="28847"/>
                  <a:pt x="7940" y="28446"/>
                </a:cubicBezTo>
                <a:lnTo>
                  <a:pt x="9107" y="25444"/>
                </a:lnTo>
                <a:cubicBezTo>
                  <a:pt x="9241" y="25111"/>
                  <a:pt x="9508" y="24811"/>
                  <a:pt x="9841" y="24644"/>
                </a:cubicBezTo>
                <a:cubicBezTo>
                  <a:pt x="10141" y="24444"/>
                  <a:pt x="10475" y="24210"/>
                  <a:pt x="10808" y="23977"/>
                </a:cubicBezTo>
                <a:cubicBezTo>
                  <a:pt x="10883" y="23902"/>
                  <a:pt x="10977" y="23864"/>
                  <a:pt x="11076" y="23864"/>
                </a:cubicBezTo>
                <a:cubicBezTo>
                  <a:pt x="11109" y="23864"/>
                  <a:pt x="11142" y="23868"/>
                  <a:pt x="11175" y="23876"/>
                </a:cubicBezTo>
                <a:cubicBezTo>
                  <a:pt x="11242" y="23876"/>
                  <a:pt x="11275" y="23910"/>
                  <a:pt x="11309" y="23943"/>
                </a:cubicBezTo>
                <a:lnTo>
                  <a:pt x="12109" y="25311"/>
                </a:lnTo>
                <a:cubicBezTo>
                  <a:pt x="12176" y="25478"/>
                  <a:pt x="12343" y="25578"/>
                  <a:pt x="12510" y="25611"/>
                </a:cubicBezTo>
                <a:cubicBezTo>
                  <a:pt x="12777" y="25611"/>
                  <a:pt x="13010" y="25478"/>
                  <a:pt x="13143" y="25278"/>
                </a:cubicBezTo>
                <a:lnTo>
                  <a:pt x="15345" y="22809"/>
                </a:lnTo>
                <a:cubicBezTo>
                  <a:pt x="15645" y="22475"/>
                  <a:pt x="15779" y="22008"/>
                  <a:pt x="15712" y="21575"/>
                </a:cubicBezTo>
                <a:lnTo>
                  <a:pt x="15278" y="19673"/>
                </a:lnTo>
                <a:cubicBezTo>
                  <a:pt x="15245" y="19340"/>
                  <a:pt x="15312" y="19006"/>
                  <a:pt x="15478" y="18739"/>
                </a:cubicBezTo>
                <a:cubicBezTo>
                  <a:pt x="15812" y="18206"/>
                  <a:pt x="16112" y="17639"/>
                  <a:pt x="16412" y="17072"/>
                </a:cubicBezTo>
                <a:cubicBezTo>
                  <a:pt x="16579" y="16771"/>
                  <a:pt x="16879" y="16538"/>
                  <a:pt x="17213" y="16404"/>
                </a:cubicBezTo>
                <a:lnTo>
                  <a:pt x="18781" y="15937"/>
                </a:lnTo>
                <a:cubicBezTo>
                  <a:pt x="19214" y="15771"/>
                  <a:pt x="19581" y="15437"/>
                  <a:pt x="19748" y="15003"/>
                </a:cubicBezTo>
                <a:lnTo>
                  <a:pt x="20782" y="11668"/>
                </a:lnTo>
                <a:cubicBezTo>
                  <a:pt x="20911" y="11249"/>
                  <a:pt x="20604" y="10799"/>
                  <a:pt x="20162" y="10799"/>
                </a:cubicBezTo>
                <a:cubicBezTo>
                  <a:pt x="20147" y="10799"/>
                  <a:pt x="20131" y="10799"/>
                  <a:pt x="20115" y="10800"/>
                </a:cubicBezTo>
                <a:lnTo>
                  <a:pt x="18814" y="10800"/>
                </a:lnTo>
                <a:cubicBezTo>
                  <a:pt x="18714" y="10800"/>
                  <a:pt x="18614" y="10767"/>
                  <a:pt x="18547" y="10700"/>
                </a:cubicBezTo>
                <a:cubicBezTo>
                  <a:pt x="18481" y="10634"/>
                  <a:pt x="18447" y="10534"/>
                  <a:pt x="18481" y="10467"/>
                </a:cubicBezTo>
                <a:cubicBezTo>
                  <a:pt x="18514" y="9967"/>
                  <a:pt x="18547" y="9500"/>
                  <a:pt x="18547" y="8999"/>
                </a:cubicBezTo>
                <a:cubicBezTo>
                  <a:pt x="18547" y="8666"/>
                  <a:pt x="18681" y="8332"/>
                  <a:pt x="18881" y="8032"/>
                </a:cubicBezTo>
                <a:lnTo>
                  <a:pt x="20782" y="5630"/>
                </a:lnTo>
                <a:cubicBezTo>
                  <a:pt x="21049" y="5297"/>
                  <a:pt x="21149" y="4830"/>
                  <a:pt x="21016" y="4396"/>
                </a:cubicBezTo>
                <a:lnTo>
                  <a:pt x="20315" y="2528"/>
                </a:lnTo>
                <a:cubicBezTo>
                  <a:pt x="20249" y="2361"/>
                  <a:pt x="20115" y="2228"/>
                  <a:pt x="19948" y="2194"/>
                </a:cubicBezTo>
                <a:cubicBezTo>
                  <a:pt x="19914" y="2190"/>
                  <a:pt x="19881" y="2188"/>
                  <a:pt x="19848" y="2188"/>
                </a:cubicBezTo>
                <a:cubicBezTo>
                  <a:pt x="19623" y="2188"/>
                  <a:pt x="19427" y="2286"/>
                  <a:pt x="19281" y="2461"/>
                </a:cubicBezTo>
                <a:lnTo>
                  <a:pt x="17313" y="4396"/>
                </a:lnTo>
                <a:cubicBezTo>
                  <a:pt x="17228" y="4524"/>
                  <a:pt x="17087" y="4584"/>
                  <a:pt x="16945" y="4584"/>
                </a:cubicBezTo>
                <a:cubicBezTo>
                  <a:pt x="16865" y="4584"/>
                  <a:pt x="16784" y="4565"/>
                  <a:pt x="16713" y="4529"/>
                </a:cubicBezTo>
                <a:cubicBezTo>
                  <a:pt x="16546" y="4396"/>
                  <a:pt x="16379" y="4296"/>
                  <a:pt x="16179" y="4229"/>
                </a:cubicBezTo>
                <a:cubicBezTo>
                  <a:pt x="15979" y="4129"/>
                  <a:pt x="15879" y="3896"/>
                  <a:pt x="15912" y="3695"/>
                </a:cubicBezTo>
                <a:lnTo>
                  <a:pt x="16646" y="760"/>
                </a:lnTo>
                <a:cubicBezTo>
                  <a:pt x="16679" y="560"/>
                  <a:pt x="16646" y="360"/>
                  <a:pt x="16513" y="193"/>
                </a:cubicBezTo>
                <a:cubicBezTo>
                  <a:pt x="16389" y="69"/>
                  <a:pt x="16228" y="1"/>
                  <a:pt x="16059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4" name="Google Shape;2284;p52"/>
          <p:cNvSpPr/>
          <p:nvPr/>
        </p:nvSpPr>
        <p:spPr>
          <a:xfrm>
            <a:off x="2899902" y="532849"/>
            <a:ext cx="490066" cy="490265"/>
          </a:xfrm>
          <a:custGeom>
            <a:avLst/>
            <a:gdLst/>
            <a:ahLst/>
            <a:cxnLst/>
            <a:rect l="l" t="t" r="r" b="b"/>
            <a:pathLst>
              <a:path w="18047" h="18051" extrusionOk="0">
                <a:moveTo>
                  <a:pt x="9019" y="5167"/>
                </a:moveTo>
                <a:cubicBezTo>
                  <a:pt x="9795" y="5167"/>
                  <a:pt x="10570" y="5412"/>
                  <a:pt x="11208" y="5871"/>
                </a:cubicBezTo>
                <a:cubicBezTo>
                  <a:pt x="13977" y="7839"/>
                  <a:pt x="13076" y="12176"/>
                  <a:pt x="9740" y="12809"/>
                </a:cubicBezTo>
                <a:cubicBezTo>
                  <a:pt x="9474" y="12870"/>
                  <a:pt x="9206" y="12899"/>
                  <a:pt x="8941" y="12899"/>
                </a:cubicBezTo>
                <a:cubicBezTo>
                  <a:pt x="8173" y="12899"/>
                  <a:pt x="7424" y="12655"/>
                  <a:pt x="6805" y="12209"/>
                </a:cubicBezTo>
                <a:cubicBezTo>
                  <a:pt x="5571" y="11308"/>
                  <a:pt x="4970" y="9741"/>
                  <a:pt x="5270" y="8240"/>
                </a:cubicBezTo>
                <a:cubicBezTo>
                  <a:pt x="5504" y="7139"/>
                  <a:pt x="6204" y="6205"/>
                  <a:pt x="7205" y="5671"/>
                </a:cubicBezTo>
                <a:cubicBezTo>
                  <a:pt x="7372" y="5571"/>
                  <a:pt x="7505" y="5504"/>
                  <a:pt x="7672" y="5438"/>
                </a:cubicBezTo>
                <a:cubicBezTo>
                  <a:pt x="7872" y="5371"/>
                  <a:pt x="8072" y="5304"/>
                  <a:pt x="8306" y="5237"/>
                </a:cubicBezTo>
                <a:cubicBezTo>
                  <a:pt x="8541" y="5190"/>
                  <a:pt x="8780" y="5167"/>
                  <a:pt x="9019" y="5167"/>
                </a:cubicBezTo>
                <a:close/>
                <a:moveTo>
                  <a:pt x="9077" y="4635"/>
                </a:moveTo>
                <a:cubicBezTo>
                  <a:pt x="8775" y="4635"/>
                  <a:pt x="8472" y="4669"/>
                  <a:pt x="8173" y="4737"/>
                </a:cubicBezTo>
                <a:cubicBezTo>
                  <a:pt x="6471" y="5071"/>
                  <a:pt x="5104" y="6405"/>
                  <a:pt x="4737" y="8139"/>
                </a:cubicBezTo>
                <a:cubicBezTo>
                  <a:pt x="4370" y="9841"/>
                  <a:pt x="5070" y="11609"/>
                  <a:pt x="6505" y="12643"/>
                </a:cubicBezTo>
                <a:cubicBezTo>
                  <a:pt x="7224" y="13164"/>
                  <a:pt x="8091" y="13445"/>
                  <a:pt x="8969" y="13445"/>
                </a:cubicBezTo>
                <a:cubicBezTo>
                  <a:pt x="9271" y="13445"/>
                  <a:pt x="9575" y="13412"/>
                  <a:pt x="9874" y="13343"/>
                </a:cubicBezTo>
                <a:cubicBezTo>
                  <a:pt x="10107" y="13276"/>
                  <a:pt x="10341" y="13210"/>
                  <a:pt x="10574" y="13143"/>
                </a:cubicBezTo>
                <a:cubicBezTo>
                  <a:pt x="10741" y="13043"/>
                  <a:pt x="10941" y="12976"/>
                  <a:pt x="11108" y="12876"/>
                </a:cubicBezTo>
                <a:cubicBezTo>
                  <a:pt x="13977" y="11342"/>
                  <a:pt x="14210" y="7306"/>
                  <a:pt x="11542" y="5438"/>
                </a:cubicBezTo>
                <a:cubicBezTo>
                  <a:pt x="10822" y="4916"/>
                  <a:pt x="9955" y="4635"/>
                  <a:pt x="9077" y="4635"/>
                </a:cubicBezTo>
                <a:close/>
                <a:moveTo>
                  <a:pt x="9407" y="567"/>
                </a:moveTo>
                <a:cubicBezTo>
                  <a:pt x="10341" y="601"/>
                  <a:pt x="11241" y="768"/>
                  <a:pt x="12109" y="1134"/>
                </a:cubicBezTo>
                <a:lnTo>
                  <a:pt x="11842" y="2502"/>
                </a:lnTo>
                <a:cubicBezTo>
                  <a:pt x="11808" y="2602"/>
                  <a:pt x="11875" y="2736"/>
                  <a:pt x="11975" y="2802"/>
                </a:cubicBezTo>
                <a:cubicBezTo>
                  <a:pt x="12642" y="3103"/>
                  <a:pt x="13276" y="3536"/>
                  <a:pt x="13810" y="4037"/>
                </a:cubicBezTo>
                <a:cubicBezTo>
                  <a:pt x="13852" y="4100"/>
                  <a:pt x="13921" y="4123"/>
                  <a:pt x="13992" y="4123"/>
                </a:cubicBezTo>
                <a:cubicBezTo>
                  <a:pt x="14032" y="4123"/>
                  <a:pt x="14073" y="4115"/>
                  <a:pt x="14110" y="4103"/>
                </a:cubicBezTo>
                <a:lnTo>
                  <a:pt x="15278" y="3336"/>
                </a:lnTo>
                <a:cubicBezTo>
                  <a:pt x="15611" y="3670"/>
                  <a:pt x="15878" y="4037"/>
                  <a:pt x="16145" y="4437"/>
                </a:cubicBezTo>
                <a:cubicBezTo>
                  <a:pt x="16378" y="4804"/>
                  <a:pt x="16612" y="5204"/>
                  <a:pt x="16779" y="5638"/>
                </a:cubicBezTo>
                <a:lnTo>
                  <a:pt x="15611" y="6405"/>
                </a:lnTo>
                <a:cubicBezTo>
                  <a:pt x="15511" y="6472"/>
                  <a:pt x="15478" y="6605"/>
                  <a:pt x="15511" y="6705"/>
                </a:cubicBezTo>
                <a:cubicBezTo>
                  <a:pt x="15778" y="7406"/>
                  <a:pt x="15911" y="8139"/>
                  <a:pt x="15945" y="8907"/>
                </a:cubicBezTo>
                <a:cubicBezTo>
                  <a:pt x="15945" y="9007"/>
                  <a:pt x="16011" y="9107"/>
                  <a:pt x="16145" y="9140"/>
                </a:cubicBezTo>
                <a:lnTo>
                  <a:pt x="17513" y="9440"/>
                </a:lnTo>
                <a:cubicBezTo>
                  <a:pt x="17479" y="10341"/>
                  <a:pt x="17279" y="11275"/>
                  <a:pt x="16945" y="12109"/>
                </a:cubicBezTo>
                <a:lnTo>
                  <a:pt x="15578" y="11842"/>
                </a:lnTo>
                <a:lnTo>
                  <a:pt x="15411" y="11842"/>
                </a:lnTo>
                <a:cubicBezTo>
                  <a:pt x="15344" y="11875"/>
                  <a:pt x="15311" y="11909"/>
                  <a:pt x="15278" y="11976"/>
                </a:cubicBezTo>
                <a:cubicBezTo>
                  <a:pt x="14944" y="12643"/>
                  <a:pt x="14544" y="13276"/>
                  <a:pt x="14010" y="13810"/>
                </a:cubicBezTo>
                <a:cubicBezTo>
                  <a:pt x="13943" y="13877"/>
                  <a:pt x="13910" y="14044"/>
                  <a:pt x="14010" y="14144"/>
                </a:cubicBezTo>
                <a:lnTo>
                  <a:pt x="14744" y="15311"/>
                </a:lnTo>
                <a:cubicBezTo>
                  <a:pt x="14410" y="15611"/>
                  <a:pt x="14043" y="15912"/>
                  <a:pt x="13676" y="16145"/>
                </a:cubicBezTo>
                <a:cubicBezTo>
                  <a:pt x="13276" y="16412"/>
                  <a:pt x="12876" y="16612"/>
                  <a:pt x="12442" y="16812"/>
                </a:cubicBezTo>
                <a:lnTo>
                  <a:pt x="11675" y="15645"/>
                </a:lnTo>
                <a:cubicBezTo>
                  <a:pt x="11624" y="15543"/>
                  <a:pt x="11534" y="15499"/>
                  <a:pt x="11435" y="15499"/>
                </a:cubicBezTo>
                <a:cubicBezTo>
                  <a:pt x="11404" y="15499"/>
                  <a:pt x="11373" y="15504"/>
                  <a:pt x="11341" y="15511"/>
                </a:cubicBezTo>
                <a:cubicBezTo>
                  <a:pt x="10641" y="15778"/>
                  <a:pt x="9907" y="15912"/>
                  <a:pt x="9173" y="15945"/>
                </a:cubicBezTo>
                <a:cubicBezTo>
                  <a:pt x="9040" y="15945"/>
                  <a:pt x="8940" y="16012"/>
                  <a:pt x="8906" y="16145"/>
                </a:cubicBezTo>
                <a:lnTo>
                  <a:pt x="8640" y="17479"/>
                </a:lnTo>
                <a:cubicBezTo>
                  <a:pt x="7706" y="17479"/>
                  <a:pt x="6805" y="17279"/>
                  <a:pt x="5938" y="16946"/>
                </a:cubicBezTo>
                <a:lnTo>
                  <a:pt x="6238" y="15578"/>
                </a:lnTo>
                <a:cubicBezTo>
                  <a:pt x="6238" y="15445"/>
                  <a:pt x="6171" y="15311"/>
                  <a:pt x="6071" y="15278"/>
                </a:cubicBezTo>
                <a:cubicBezTo>
                  <a:pt x="5404" y="14944"/>
                  <a:pt x="4770" y="14544"/>
                  <a:pt x="4236" y="14010"/>
                </a:cubicBezTo>
                <a:cubicBezTo>
                  <a:pt x="4195" y="13969"/>
                  <a:pt x="4128" y="13941"/>
                  <a:pt x="4052" y="13941"/>
                </a:cubicBezTo>
                <a:cubicBezTo>
                  <a:pt x="4005" y="13941"/>
                  <a:pt x="3954" y="13952"/>
                  <a:pt x="3903" y="13977"/>
                </a:cubicBezTo>
                <a:lnTo>
                  <a:pt x="2735" y="14744"/>
                </a:lnTo>
                <a:cubicBezTo>
                  <a:pt x="2435" y="14411"/>
                  <a:pt x="2168" y="14044"/>
                  <a:pt x="1901" y="13643"/>
                </a:cubicBezTo>
                <a:cubicBezTo>
                  <a:pt x="1668" y="13276"/>
                  <a:pt x="1434" y="12876"/>
                  <a:pt x="1268" y="12443"/>
                </a:cubicBezTo>
                <a:lnTo>
                  <a:pt x="2435" y="11675"/>
                </a:lnTo>
                <a:cubicBezTo>
                  <a:pt x="2535" y="11609"/>
                  <a:pt x="2569" y="11475"/>
                  <a:pt x="2535" y="11375"/>
                </a:cubicBezTo>
                <a:cubicBezTo>
                  <a:pt x="2268" y="10675"/>
                  <a:pt x="2135" y="9941"/>
                  <a:pt x="2102" y="9207"/>
                </a:cubicBezTo>
                <a:cubicBezTo>
                  <a:pt x="2102" y="9073"/>
                  <a:pt x="2001" y="8973"/>
                  <a:pt x="1901" y="8940"/>
                </a:cubicBezTo>
                <a:lnTo>
                  <a:pt x="534" y="8673"/>
                </a:lnTo>
                <a:cubicBezTo>
                  <a:pt x="567" y="7739"/>
                  <a:pt x="767" y="6805"/>
                  <a:pt x="1101" y="5971"/>
                </a:cubicBezTo>
                <a:lnTo>
                  <a:pt x="2468" y="6238"/>
                </a:lnTo>
                <a:cubicBezTo>
                  <a:pt x="2491" y="6244"/>
                  <a:pt x="2514" y="6247"/>
                  <a:pt x="2537" y="6247"/>
                </a:cubicBezTo>
                <a:cubicBezTo>
                  <a:pt x="2645" y="6247"/>
                  <a:pt x="2741" y="6182"/>
                  <a:pt x="2769" y="6071"/>
                </a:cubicBezTo>
                <a:cubicBezTo>
                  <a:pt x="3102" y="5404"/>
                  <a:pt x="3503" y="4804"/>
                  <a:pt x="4036" y="4270"/>
                </a:cubicBezTo>
                <a:cubicBezTo>
                  <a:pt x="4103" y="4170"/>
                  <a:pt x="4136" y="4037"/>
                  <a:pt x="4070" y="3936"/>
                </a:cubicBezTo>
                <a:lnTo>
                  <a:pt x="3302" y="2769"/>
                </a:lnTo>
                <a:cubicBezTo>
                  <a:pt x="3636" y="2435"/>
                  <a:pt x="4003" y="2169"/>
                  <a:pt x="4403" y="1902"/>
                </a:cubicBezTo>
                <a:cubicBezTo>
                  <a:pt x="4770" y="1668"/>
                  <a:pt x="5170" y="1435"/>
                  <a:pt x="5604" y="1268"/>
                </a:cubicBezTo>
                <a:lnTo>
                  <a:pt x="6371" y="2435"/>
                </a:lnTo>
                <a:cubicBezTo>
                  <a:pt x="6421" y="2510"/>
                  <a:pt x="6509" y="2548"/>
                  <a:pt x="6606" y="2548"/>
                </a:cubicBezTo>
                <a:cubicBezTo>
                  <a:pt x="6638" y="2548"/>
                  <a:pt x="6671" y="2544"/>
                  <a:pt x="6705" y="2535"/>
                </a:cubicBezTo>
                <a:cubicBezTo>
                  <a:pt x="7372" y="2269"/>
                  <a:pt x="8139" y="2135"/>
                  <a:pt x="8873" y="2102"/>
                </a:cubicBezTo>
                <a:cubicBezTo>
                  <a:pt x="9006" y="2102"/>
                  <a:pt x="9107" y="2035"/>
                  <a:pt x="9107" y="1902"/>
                </a:cubicBezTo>
                <a:lnTo>
                  <a:pt x="9407" y="567"/>
                </a:lnTo>
                <a:close/>
                <a:moveTo>
                  <a:pt x="9407" y="0"/>
                </a:moveTo>
                <a:cubicBezTo>
                  <a:pt x="9173" y="0"/>
                  <a:pt x="8940" y="167"/>
                  <a:pt x="8873" y="434"/>
                </a:cubicBezTo>
                <a:lnTo>
                  <a:pt x="8640" y="1601"/>
                </a:lnTo>
                <a:cubicBezTo>
                  <a:pt x="7972" y="1635"/>
                  <a:pt x="7339" y="1768"/>
                  <a:pt x="6705" y="1968"/>
                </a:cubicBezTo>
                <a:lnTo>
                  <a:pt x="6071" y="968"/>
                </a:lnTo>
                <a:cubicBezTo>
                  <a:pt x="5978" y="804"/>
                  <a:pt x="5802" y="722"/>
                  <a:pt x="5626" y="722"/>
                </a:cubicBezTo>
                <a:cubicBezTo>
                  <a:pt x="5550" y="722"/>
                  <a:pt x="5474" y="738"/>
                  <a:pt x="5404" y="768"/>
                </a:cubicBezTo>
                <a:cubicBezTo>
                  <a:pt x="4970" y="968"/>
                  <a:pt x="4537" y="1201"/>
                  <a:pt x="4103" y="1468"/>
                </a:cubicBezTo>
                <a:cubicBezTo>
                  <a:pt x="3703" y="1735"/>
                  <a:pt x="3302" y="2035"/>
                  <a:pt x="2935" y="2369"/>
                </a:cubicBezTo>
                <a:cubicBezTo>
                  <a:pt x="2735" y="2535"/>
                  <a:pt x="2702" y="2836"/>
                  <a:pt x="2869" y="3036"/>
                </a:cubicBezTo>
                <a:lnTo>
                  <a:pt x="3503" y="4037"/>
                </a:lnTo>
                <a:cubicBezTo>
                  <a:pt x="3069" y="4537"/>
                  <a:pt x="2702" y="5071"/>
                  <a:pt x="2402" y="5671"/>
                </a:cubicBezTo>
                <a:lnTo>
                  <a:pt x="1234" y="5404"/>
                </a:lnTo>
                <a:cubicBezTo>
                  <a:pt x="1207" y="5401"/>
                  <a:pt x="1180" y="5399"/>
                  <a:pt x="1154" y="5399"/>
                </a:cubicBezTo>
                <a:cubicBezTo>
                  <a:pt x="921" y="5399"/>
                  <a:pt x="724" y="5528"/>
                  <a:pt x="634" y="5738"/>
                </a:cubicBezTo>
                <a:cubicBezTo>
                  <a:pt x="267" y="6672"/>
                  <a:pt x="67" y="7639"/>
                  <a:pt x="0" y="8640"/>
                </a:cubicBezTo>
                <a:cubicBezTo>
                  <a:pt x="0" y="8907"/>
                  <a:pt x="167" y="9107"/>
                  <a:pt x="434" y="9174"/>
                </a:cubicBezTo>
                <a:lnTo>
                  <a:pt x="1601" y="9440"/>
                </a:lnTo>
                <a:cubicBezTo>
                  <a:pt x="1635" y="10074"/>
                  <a:pt x="1768" y="10741"/>
                  <a:pt x="1968" y="11342"/>
                </a:cubicBezTo>
                <a:lnTo>
                  <a:pt x="934" y="12009"/>
                </a:lnTo>
                <a:cubicBezTo>
                  <a:pt x="734" y="12142"/>
                  <a:pt x="667" y="12409"/>
                  <a:pt x="767" y="12643"/>
                </a:cubicBezTo>
                <a:cubicBezTo>
                  <a:pt x="934" y="13110"/>
                  <a:pt x="1168" y="13543"/>
                  <a:pt x="1434" y="13944"/>
                </a:cubicBezTo>
                <a:cubicBezTo>
                  <a:pt x="1735" y="14377"/>
                  <a:pt x="2035" y="14744"/>
                  <a:pt x="2368" y="15144"/>
                </a:cubicBezTo>
                <a:cubicBezTo>
                  <a:pt x="2466" y="15242"/>
                  <a:pt x="2597" y="15294"/>
                  <a:pt x="2735" y="15294"/>
                </a:cubicBezTo>
                <a:cubicBezTo>
                  <a:pt x="2835" y="15294"/>
                  <a:pt x="2938" y="15267"/>
                  <a:pt x="3036" y="15211"/>
                </a:cubicBezTo>
                <a:lnTo>
                  <a:pt x="4036" y="14544"/>
                </a:lnTo>
                <a:cubicBezTo>
                  <a:pt x="4537" y="15011"/>
                  <a:pt x="5070" y="15378"/>
                  <a:pt x="5637" y="15678"/>
                </a:cubicBezTo>
                <a:lnTo>
                  <a:pt x="5404" y="16846"/>
                </a:lnTo>
                <a:cubicBezTo>
                  <a:pt x="5337" y="17079"/>
                  <a:pt x="5471" y="17346"/>
                  <a:pt x="5704" y="17446"/>
                </a:cubicBezTo>
                <a:cubicBezTo>
                  <a:pt x="6638" y="17813"/>
                  <a:pt x="7639" y="18013"/>
                  <a:pt x="8640" y="18047"/>
                </a:cubicBezTo>
                <a:cubicBezTo>
                  <a:pt x="8657" y="18049"/>
                  <a:pt x="8674" y="18050"/>
                  <a:pt x="8691" y="18050"/>
                </a:cubicBezTo>
                <a:cubicBezTo>
                  <a:pt x="8907" y="18050"/>
                  <a:pt x="9111" y="17863"/>
                  <a:pt x="9173" y="17646"/>
                </a:cubicBezTo>
                <a:lnTo>
                  <a:pt x="9407" y="16479"/>
                </a:lnTo>
                <a:cubicBezTo>
                  <a:pt x="10074" y="16412"/>
                  <a:pt x="10708" y="16312"/>
                  <a:pt x="11341" y="16112"/>
                </a:cubicBezTo>
                <a:lnTo>
                  <a:pt x="12009" y="17113"/>
                </a:lnTo>
                <a:cubicBezTo>
                  <a:pt x="12106" y="17259"/>
                  <a:pt x="12258" y="17352"/>
                  <a:pt x="12423" y="17352"/>
                </a:cubicBezTo>
                <a:cubicBezTo>
                  <a:pt x="12484" y="17352"/>
                  <a:pt x="12546" y="17340"/>
                  <a:pt x="12609" y="17313"/>
                </a:cubicBezTo>
                <a:cubicBezTo>
                  <a:pt x="12876" y="17213"/>
                  <a:pt x="13109" y="17079"/>
                  <a:pt x="13343" y="16946"/>
                </a:cubicBezTo>
                <a:cubicBezTo>
                  <a:pt x="13576" y="16812"/>
                  <a:pt x="13777" y="16746"/>
                  <a:pt x="13943" y="16612"/>
                </a:cubicBezTo>
                <a:cubicBezTo>
                  <a:pt x="14344" y="16345"/>
                  <a:pt x="14744" y="16045"/>
                  <a:pt x="15111" y="15712"/>
                </a:cubicBezTo>
                <a:cubicBezTo>
                  <a:pt x="15311" y="15511"/>
                  <a:pt x="15344" y="15245"/>
                  <a:pt x="15211" y="15044"/>
                </a:cubicBezTo>
                <a:lnTo>
                  <a:pt x="14544" y="14010"/>
                </a:lnTo>
                <a:cubicBezTo>
                  <a:pt x="14977" y="13543"/>
                  <a:pt x="15344" y="12976"/>
                  <a:pt x="15645" y="12409"/>
                </a:cubicBezTo>
                <a:lnTo>
                  <a:pt x="16845" y="12643"/>
                </a:lnTo>
                <a:cubicBezTo>
                  <a:pt x="16886" y="12654"/>
                  <a:pt x="16928" y="12660"/>
                  <a:pt x="16969" y="12660"/>
                </a:cubicBezTo>
                <a:cubicBezTo>
                  <a:pt x="17166" y="12660"/>
                  <a:pt x="17357" y="12535"/>
                  <a:pt x="17412" y="12342"/>
                </a:cubicBezTo>
                <a:cubicBezTo>
                  <a:pt x="17779" y="11408"/>
                  <a:pt x="18013" y="10408"/>
                  <a:pt x="18046" y="9407"/>
                </a:cubicBezTo>
                <a:cubicBezTo>
                  <a:pt x="18046" y="9174"/>
                  <a:pt x="17879" y="8940"/>
                  <a:pt x="17613" y="8873"/>
                </a:cubicBezTo>
                <a:lnTo>
                  <a:pt x="16445" y="8640"/>
                </a:lnTo>
                <a:cubicBezTo>
                  <a:pt x="16412" y="7973"/>
                  <a:pt x="16312" y="7339"/>
                  <a:pt x="16112" y="6705"/>
                </a:cubicBezTo>
                <a:lnTo>
                  <a:pt x="17112" y="6071"/>
                </a:lnTo>
                <a:cubicBezTo>
                  <a:pt x="17312" y="5938"/>
                  <a:pt x="17412" y="5671"/>
                  <a:pt x="17312" y="5438"/>
                </a:cubicBezTo>
                <a:cubicBezTo>
                  <a:pt x="17112" y="4971"/>
                  <a:pt x="16879" y="4537"/>
                  <a:pt x="16612" y="4103"/>
                </a:cubicBezTo>
                <a:cubicBezTo>
                  <a:pt x="16345" y="3703"/>
                  <a:pt x="16011" y="3303"/>
                  <a:pt x="15678" y="2936"/>
                </a:cubicBezTo>
                <a:cubicBezTo>
                  <a:pt x="15583" y="2822"/>
                  <a:pt x="15456" y="2762"/>
                  <a:pt x="15321" y="2762"/>
                </a:cubicBezTo>
                <a:cubicBezTo>
                  <a:pt x="15219" y="2762"/>
                  <a:pt x="15112" y="2797"/>
                  <a:pt x="15011" y="2869"/>
                </a:cubicBezTo>
                <a:lnTo>
                  <a:pt x="14010" y="3503"/>
                </a:lnTo>
                <a:cubicBezTo>
                  <a:pt x="13543" y="3069"/>
                  <a:pt x="12976" y="2702"/>
                  <a:pt x="12409" y="2402"/>
                </a:cubicBezTo>
                <a:lnTo>
                  <a:pt x="12642" y="1235"/>
                </a:lnTo>
                <a:cubicBezTo>
                  <a:pt x="12709" y="968"/>
                  <a:pt x="12576" y="734"/>
                  <a:pt x="12342" y="634"/>
                </a:cubicBezTo>
                <a:cubicBezTo>
                  <a:pt x="11408" y="267"/>
                  <a:pt x="10407" y="67"/>
                  <a:pt x="940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5" name="Google Shape;2285;p52"/>
          <p:cNvSpPr/>
          <p:nvPr/>
        </p:nvSpPr>
        <p:spPr>
          <a:xfrm>
            <a:off x="1636194" y="411234"/>
            <a:ext cx="350473" cy="350596"/>
          </a:xfrm>
          <a:custGeom>
            <a:avLst/>
            <a:gdLst/>
            <a:ahLst/>
            <a:cxnLst/>
            <a:rect l="l" t="t" r="r" b="b"/>
            <a:pathLst>
              <a:path w="18047" h="18051" extrusionOk="0">
                <a:moveTo>
                  <a:pt x="9019" y="5167"/>
                </a:moveTo>
                <a:cubicBezTo>
                  <a:pt x="9795" y="5167"/>
                  <a:pt x="10570" y="5412"/>
                  <a:pt x="11208" y="5871"/>
                </a:cubicBezTo>
                <a:cubicBezTo>
                  <a:pt x="13977" y="7839"/>
                  <a:pt x="13076" y="12176"/>
                  <a:pt x="9740" y="12809"/>
                </a:cubicBezTo>
                <a:cubicBezTo>
                  <a:pt x="9474" y="12870"/>
                  <a:pt x="9206" y="12899"/>
                  <a:pt x="8941" y="12899"/>
                </a:cubicBezTo>
                <a:cubicBezTo>
                  <a:pt x="8173" y="12899"/>
                  <a:pt x="7424" y="12655"/>
                  <a:pt x="6805" y="12209"/>
                </a:cubicBezTo>
                <a:cubicBezTo>
                  <a:pt x="5571" y="11308"/>
                  <a:pt x="4970" y="9741"/>
                  <a:pt x="5270" y="8240"/>
                </a:cubicBezTo>
                <a:cubicBezTo>
                  <a:pt x="5504" y="7139"/>
                  <a:pt x="6204" y="6205"/>
                  <a:pt x="7205" y="5671"/>
                </a:cubicBezTo>
                <a:cubicBezTo>
                  <a:pt x="7372" y="5571"/>
                  <a:pt x="7505" y="5504"/>
                  <a:pt x="7672" y="5438"/>
                </a:cubicBezTo>
                <a:cubicBezTo>
                  <a:pt x="7872" y="5371"/>
                  <a:pt x="8072" y="5304"/>
                  <a:pt x="8306" y="5237"/>
                </a:cubicBezTo>
                <a:cubicBezTo>
                  <a:pt x="8541" y="5190"/>
                  <a:pt x="8780" y="5167"/>
                  <a:pt x="9019" y="5167"/>
                </a:cubicBezTo>
                <a:close/>
                <a:moveTo>
                  <a:pt x="9077" y="4635"/>
                </a:moveTo>
                <a:cubicBezTo>
                  <a:pt x="8775" y="4635"/>
                  <a:pt x="8472" y="4669"/>
                  <a:pt x="8173" y="4737"/>
                </a:cubicBezTo>
                <a:cubicBezTo>
                  <a:pt x="6471" y="5071"/>
                  <a:pt x="5104" y="6405"/>
                  <a:pt x="4737" y="8139"/>
                </a:cubicBezTo>
                <a:cubicBezTo>
                  <a:pt x="4370" y="9841"/>
                  <a:pt x="5070" y="11609"/>
                  <a:pt x="6505" y="12643"/>
                </a:cubicBezTo>
                <a:cubicBezTo>
                  <a:pt x="7224" y="13164"/>
                  <a:pt x="8091" y="13445"/>
                  <a:pt x="8969" y="13445"/>
                </a:cubicBezTo>
                <a:cubicBezTo>
                  <a:pt x="9271" y="13445"/>
                  <a:pt x="9575" y="13412"/>
                  <a:pt x="9874" y="13343"/>
                </a:cubicBezTo>
                <a:cubicBezTo>
                  <a:pt x="10107" y="13276"/>
                  <a:pt x="10341" y="13210"/>
                  <a:pt x="10574" y="13143"/>
                </a:cubicBezTo>
                <a:cubicBezTo>
                  <a:pt x="10741" y="13043"/>
                  <a:pt x="10941" y="12976"/>
                  <a:pt x="11108" y="12876"/>
                </a:cubicBezTo>
                <a:cubicBezTo>
                  <a:pt x="13977" y="11342"/>
                  <a:pt x="14210" y="7306"/>
                  <a:pt x="11542" y="5438"/>
                </a:cubicBezTo>
                <a:cubicBezTo>
                  <a:pt x="10822" y="4916"/>
                  <a:pt x="9955" y="4635"/>
                  <a:pt x="9077" y="4635"/>
                </a:cubicBezTo>
                <a:close/>
                <a:moveTo>
                  <a:pt x="9407" y="567"/>
                </a:moveTo>
                <a:cubicBezTo>
                  <a:pt x="10341" y="601"/>
                  <a:pt x="11241" y="768"/>
                  <a:pt x="12109" y="1134"/>
                </a:cubicBezTo>
                <a:lnTo>
                  <a:pt x="11842" y="2502"/>
                </a:lnTo>
                <a:cubicBezTo>
                  <a:pt x="11808" y="2602"/>
                  <a:pt x="11875" y="2736"/>
                  <a:pt x="11975" y="2802"/>
                </a:cubicBezTo>
                <a:cubicBezTo>
                  <a:pt x="12642" y="3103"/>
                  <a:pt x="13276" y="3536"/>
                  <a:pt x="13810" y="4037"/>
                </a:cubicBezTo>
                <a:cubicBezTo>
                  <a:pt x="13852" y="4100"/>
                  <a:pt x="13921" y="4123"/>
                  <a:pt x="13992" y="4123"/>
                </a:cubicBezTo>
                <a:cubicBezTo>
                  <a:pt x="14032" y="4123"/>
                  <a:pt x="14073" y="4115"/>
                  <a:pt x="14110" y="4103"/>
                </a:cubicBezTo>
                <a:lnTo>
                  <a:pt x="15278" y="3336"/>
                </a:lnTo>
                <a:cubicBezTo>
                  <a:pt x="15611" y="3670"/>
                  <a:pt x="15878" y="4037"/>
                  <a:pt x="16145" y="4437"/>
                </a:cubicBezTo>
                <a:cubicBezTo>
                  <a:pt x="16378" y="4804"/>
                  <a:pt x="16612" y="5204"/>
                  <a:pt x="16779" y="5638"/>
                </a:cubicBezTo>
                <a:lnTo>
                  <a:pt x="15611" y="6405"/>
                </a:lnTo>
                <a:cubicBezTo>
                  <a:pt x="15511" y="6472"/>
                  <a:pt x="15478" y="6605"/>
                  <a:pt x="15511" y="6705"/>
                </a:cubicBezTo>
                <a:cubicBezTo>
                  <a:pt x="15778" y="7406"/>
                  <a:pt x="15911" y="8139"/>
                  <a:pt x="15945" y="8907"/>
                </a:cubicBezTo>
                <a:cubicBezTo>
                  <a:pt x="15945" y="9007"/>
                  <a:pt x="16011" y="9107"/>
                  <a:pt x="16145" y="9140"/>
                </a:cubicBezTo>
                <a:lnTo>
                  <a:pt x="17513" y="9440"/>
                </a:lnTo>
                <a:cubicBezTo>
                  <a:pt x="17479" y="10341"/>
                  <a:pt x="17279" y="11275"/>
                  <a:pt x="16945" y="12109"/>
                </a:cubicBezTo>
                <a:lnTo>
                  <a:pt x="15578" y="11842"/>
                </a:lnTo>
                <a:lnTo>
                  <a:pt x="15411" y="11842"/>
                </a:lnTo>
                <a:cubicBezTo>
                  <a:pt x="15344" y="11875"/>
                  <a:pt x="15311" y="11909"/>
                  <a:pt x="15278" y="11976"/>
                </a:cubicBezTo>
                <a:cubicBezTo>
                  <a:pt x="14944" y="12643"/>
                  <a:pt x="14544" y="13276"/>
                  <a:pt x="14010" y="13810"/>
                </a:cubicBezTo>
                <a:cubicBezTo>
                  <a:pt x="13943" y="13877"/>
                  <a:pt x="13910" y="14044"/>
                  <a:pt x="14010" y="14144"/>
                </a:cubicBezTo>
                <a:lnTo>
                  <a:pt x="14744" y="15311"/>
                </a:lnTo>
                <a:cubicBezTo>
                  <a:pt x="14410" y="15611"/>
                  <a:pt x="14043" y="15912"/>
                  <a:pt x="13676" y="16145"/>
                </a:cubicBezTo>
                <a:cubicBezTo>
                  <a:pt x="13276" y="16412"/>
                  <a:pt x="12876" y="16612"/>
                  <a:pt x="12442" y="16812"/>
                </a:cubicBezTo>
                <a:lnTo>
                  <a:pt x="11675" y="15645"/>
                </a:lnTo>
                <a:cubicBezTo>
                  <a:pt x="11624" y="15543"/>
                  <a:pt x="11534" y="15499"/>
                  <a:pt x="11435" y="15499"/>
                </a:cubicBezTo>
                <a:cubicBezTo>
                  <a:pt x="11404" y="15499"/>
                  <a:pt x="11373" y="15504"/>
                  <a:pt x="11341" y="15511"/>
                </a:cubicBezTo>
                <a:cubicBezTo>
                  <a:pt x="10641" y="15778"/>
                  <a:pt x="9907" y="15912"/>
                  <a:pt x="9173" y="15945"/>
                </a:cubicBezTo>
                <a:cubicBezTo>
                  <a:pt x="9040" y="15945"/>
                  <a:pt x="8940" y="16012"/>
                  <a:pt x="8906" y="16145"/>
                </a:cubicBezTo>
                <a:lnTo>
                  <a:pt x="8640" y="17479"/>
                </a:lnTo>
                <a:cubicBezTo>
                  <a:pt x="7706" y="17479"/>
                  <a:pt x="6805" y="17279"/>
                  <a:pt x="5938" y="16946"/>
                </a:cubicBezTo>
                <a:lnTo>
                  <a:pt x="6238" y="15578"/>
                </a:lnTo>
                <a:cubicBezTo>
                  <a:pt x="6238" y="15445"/>
                  <a:pt x="6171" y="15311"/>
                  <a:pt x="6071" y="15278"/>
                </a:cubicBezTo>
                <a:cubicBezTo>
                  <a:pt x="5404" y="14944"/>
                  <a:pt x="4770" y="14544"/>
                  <a:pt x="4236" y="14010"/>
                </a:cubicBezTo>
                <a:cubicBezTo>
                  <a:pt x="4195" y="13969"/>
                  <a:pt x="4128" y="13941"/>
                  <a:pt x="4052" y="13941"/>
                </a:cubicBezTo>
                <a:cubicBezTo>
                  <a:pt x="4005" y="13941"/>
                  <a:pt x="3954" y="13952"/>
                  <a:pt x="3903" y="13977"/>
                </a:cubicBezTo>
                <a:lnTo>
                  <a:pt x="2735" y="14744"/>
                </a:lnTo>
                <a:cubicBezTo>
                  <a:pt x="2435" y="14411"/>
                  <a:pt x="2168" y="14044"/>
                  <a:pt x="1901" y="13643"/>
                </a:cubicBezTo>
                <a:cubicBezTo>
                  <a:pt x="1668" y="13276"/>
                  <a:pt x="1434" y="12876"/>
                  <a:pt x="1268" y="12443"/>
                </a:cubicBezTo>
                <a:lnTo>
                  <a:pt x="2435" y="11675"/>
                </a:lnTo>
                <a:cubicBezTo>
                  <a:pt x="2535" y="11609"/>
                  <a:pt x="2569" y="11475"/>
                  <a:pt x="2535" y="11375"/>
                </a:cubicBezTo>
                <a:cubicBezTo>
                  <a:pt x="2268" y="10675"/>
                  <a:pt x="2135" y="9941"/>
                  <a:pt x="2102" y="9207"/>
                </a:cubicBezTo>
                <a:cubicBezTo>
                  <a:pt x="2102" y="9073"/>
                  <a:pt x="2001" y="8973"/>
                  <a:pt x="1901" y="8940"/>
                </a:cubicBezTo>
                <a:lnTo>
                  <a:pt x="534" y="8673"/>
                </a:lnTo>
                <a:cubicBezTo>
                  <a:pt x="567" y="7739"/>
                  <a:pt x="767" y="6805"/>
                  <a:pt x="1101" y="5971"/>
                </a:cubicBezTo>
                <a:lnTo>
                  <a:pt x="2468" y="6238"/>
                </a:lnTo>
                <a:cubicBezTo>
                  <a:pt x="2491" y="6244"/>
                  <a:pt x="2514" y="6247"/>
                  <a:pt x="2537" y="6247"/>
                </a:cubicBezTo>
                <a:cubicBezTo>
                  <a:pt x="2645" y="6247"/>
                  <a:pt x="2741" y="6182"/>
                  <a:pt x="2769" y="6071"/>
                </a:cubicBezTo>
                <a:cubicBezTo>
                  <a:pt x="3102" y="5404"/>
                  <a:pt x="3503" y="4804"/>
                  <a:pt x="4036" y="4270"/>
                </a:cubicBezTo>
                <a:cubicBezTo>
                  <a:pt x="4103" y="4170"/>
                  <a:pt x="4136" y="4037"/>
                  <a:pt x="4070" y="3936"/>
                </a:cubicBezTo>
                <a:lnTo>
                  <a:pt x="3302" y="2769"/>
                </a:lnTo>
                <a:cubicBezTo>
                  <a:pt x="3636" y="2435"/>
                  <a:pt x="4003" y="2169"/>
                  <a:pt x="4403" y="1902"/>
                </a:cubicBezTo>
                <a:cubicBezTo>
                  <a:pt x="4770" y="1668"/>
                  <a:pt x="5170" y="1435"/>
                  <a:pt x="5604" y="1268"/>
                </a:cubicBezTo>
                <a:lnTo>
                  <a:pt x="6371" y="2435"/>
                </a:lnTo>
                <a:cubicBezTo>
                  <a:pt x="6421" y="2510"/>
                  <a:pt x="6509" y="2548"/>
                  <a:pt x="6606" y="2548"/>
                </a:cubicBezTo>
                <a:cubicBezTo>
                  <a:pt x="6638" y="2548"/>
                  <a:pt x="6671" y="2544"/>
                  <a:pt x="6705" y="2535"/>
                </a:cubicBezTo>
                <a:cubicBezTo>
                  <a:pt x="7372" y="2269"/>
                  <a:pt x="8139" y="2135"/>
                  <a:pt x="8873" y="2102"/>
                </a:cubicBezTo>
                <a:cubicBezTo>
                  <a:pt x="9006" y="2102"/>
                  <a:pt x="9107" y="2035"/>
                  <a:pt x="9107" y="1902"/>
                </a:cubicBezTo>
                <a:lnTo>
                  <a:pt x="9407" y="567"/>
                </a:lnTo>
                <a:close/>
                <a:moveTo>
                  <a:pt x="9407" y="0"/>
                </a:moveTo>
                <a:cubicBezTo>
                  <a:pt x="9173" y="0"/>
                  <a:pt x="8940" y="167"/>
                  <a:pt x="8873" y="434"/>
                </a:cubicBezTo>
                <a:lnTo>
                  <a:pt x="8640" y="1601"/>
                </a:lnTo>
                <a:cubicBezTo>
                  <a:pt x="7972" y="1635"/>
                  <a:pt x="7339" y="1768"/>
                  <a:pt x="6705" y="1968"/>
                </a:cubicBezTo>
                <a:lnTo>
                  <a:pt x="6071" y="968"/>
                </a:lnTo>
                <a:cubicBezTo>
                  <a:pt x="5978" y="804"/>
                  <a:pt x="5802" y="722"/>
                  <a:pt x="5626" y="722"/>
                </a:cubicBezTo>
                <a:cubicBezTo>
                  <a:pt x="5550" y="722"/>
                  <a:pt x="5474" y="738"/>
                  <a:pt x="5404" y="768"/>
                </a:cubicBezTo>
                <a:cubicBezTo>
                  <a:pt x="4970" y="968"/>
                  <a:pt x="4537" y="1201"/>
                  <a:pt x="4103" y="1468"/>
                </a:cubicBezTo>
                <a:cubicBezTo>
                  <a:pt x="3703" y="1735"/>
                  <a:pt x="3302" y="2035"/>
                  <a:pt x="2935" y="2369"/>
                </a:cubicBezTo>
                <a:cubicBezTo>
                  <a:pt x="2735" y="2535"/>
                  <a:pt x="2702" y="2836"/>
                  <a:pt x="2869" y="3036"/>
                </a:cubicBezTo>
                <a:lnTo>
                  <a:pt x="3503" y="4037"/>
                </a:lnTo>
                <a:cubicBezTo>
                  <a:pt x="3069" y="4537"/>
                  <a:pt x="2702" y="5071"/>
                  <a:pt x="2402" y="5671"/>
                </a:cubicBezTo>
                <a:lnTo>
                  <a:pt x="1234" y="5404"/>
                </a:lnTo>
                <a:cubicBezTo>
                  <a:pt x="1207" y="5401"/>
                  <a:pt x="1180" y="5399"/>
                  <a:pt x="1154" y="5399"/>
                </a:cubicBezTo>
                <a:cubicBezTo>
                  <a:pt x="921" y="5399"/>
                  <a:pt x="724" y="5528"/>
                  <a:pt x="634" y="5738"/>
                </a:cubicBezTo>
                <a:cubicBezTo>
                  <a:pt x="267" y="6672"/>
                  <a:pt x="67" y="7639"/>
                  <a:pt x="0" y="8640"/>
                </a:cubicBezTo>
                <a:cubicBezTo>
                  <a:pt x="0" y="8907"/>
                  <a:pt x="167" y="9107"/>
                  <a:pt x="434" y="9174"/>
                </a:cubicBezTo>
                <a:lnTo>
                  <a:pt x="1601" y="9440"/>
                </a:lnTo>
                <a:cubicBezTo>
                  <a:pt x="1635" y="10074"/>
                  <a:pt x="1768" y="10741"/>
                  <a:pt x="1968" y="11342"/>
                </a:cubicBezTo>
                <a:lnTo>
                  <a:pt x="934" y="12009"/>
                </a:lnTo>
                <a:cubicBezTo>
                  <a:pt x="734" y="12142"/>
                  <a:pt x="667" y="12409"/>
                  <a:pt x="767" y="12643"/>
                </a:cubicBezTo>
                <a:cubicBezTo>
                  <a:pt x="934" y="13110"/>
                  <a:pt x="1168" y="13543"/>
                  <a:pt x="1434" y="13944"/>
                </a:cubicBezTo>
                <a:cubicBezTo>
                  <a:pt x="1735" y="14377"/>
                  <a:pt x="2035" y="14744"/>
                  <a:pt x="2368" y="15144"/>
                </a:cubicBezTo>
                <a:cubicBezTo>
                  <a:pt x="2466" y="15242"/>
                  <a:pt x="2597" y="15294"/>
                  <a:pt x="2735" y="15294"/>
                </a:cubicBezTo>
                <a:cubicBezTo>
                  <a:pt x="2835" y="15294"/>
                  <a:pt x="2938" y="15267"/>
                  <a:pt x="3036" y="15211"/>
                </a:cubicBezTo>
                <a:lnTo>
                  <a:pt x="4036" y="14544"/>
                </a:lnTo>
                <a:cubicBezTo>
                  <a:pt x="4537" y="15011"/>
                  <a:pt x="5070" y="15378"/>
                  <a:pt x="5637" y="15678"/>
                </a:cubicBezTo>
                <a:lnTo>
                  <a:pt x="5404" y="16846"/>
                </a:lnTo>
                <a:cubicBezTo>
                  <a:pt x="5337" y="17079"/>
                  <a:pt x="5471" y="17346"/>
                  <a:pt x="5704" y="17446"/>
                </a:cubicBezTo>
                <a:cubicBezTo>
                  <a:pt x="6638" y="17813"/>
                  <a:pt x="7639" y="18013"/>
                  <a:pt x="8640" y="18047"/>
                </a:cubicBezTo>
                <a:cubicBezTo>
                  <a:pt x="8657" y="18049"/>
                  <a:pt x="8674" y="18050"/>
                  <a:pt x="8691" y="18050"/>
                </a:cubicBezTo>
                <a:cubicBezTo>
                  <a:pt x="8907" y="18050"/>
                  <a:pt x="9111" y="17863"/>
                  <a:pt x="9173" y="17646"/>
                </a:cubicBezTo>
                <a:lnTo>
                  <a:pt x="9407" y="16479"/>
                </a:lnTo>
                <a:cubicBezTo>
                  <a:pt x="10074" y="16412"/>
                  <a:pt x="10708" y="16312"/>
                  <a:pt x="11341" y="16112"/>
                </a:cubicBezTo>
                <a:lnTo>
                  <a:pt x="12009" y="17113"/>
                </a:lnTo>
                <a:cubicBezTo>
                  <a:pt x="12106" y="17259"/>
                  <a:pt x="12258" y="17352"/>
                  <a:pt x="12423" y="17352"/>
                </a:cubicBezTo>
                <a:cubicBezTo>
                  <a:pt x="12484" y="17352"/>
                  <a:pt x="12546" y="17340"/>
                  <a:pt x="12609" y="17313"/>
                </a:cubicBezTo>
                <a:cubicBezTo>
                  <a:pt x="12876" y="17213"/>
                  <a:pt x="13109" y="17079"/>
                  <a:pt x="13343" y="16946"/>
                </a:cubicBezTo>
                <a:cubicBezTo>
                  <a:pt x="13576" y="16812"/>
                  <a:pt x="13777" y="16746"/>
                  <a:pt x="13943" y="16612"/>
                </a:cubicBezTo>
                <a:cubicBezTo>
                  <a:pt x="14344" y="16345"/>
                  <a:pt x="14744" y="16045"/>
                  <a:pt x="15111" y="15712"/>
                </a:cubicBezTo>
                <a:cubicBezTo>
                  <a:pt x="15311" y="15511"/>
                  <a:pt x="15344" y="15245"/>
                  <a:pt x="15211" y="15044"/>
                </a:cubicBezTo>
                <a:lnTo>
                  <a:pt x="14544" y="14010"/>
                </a:lnTo>
                <a:cubicBezTo>
                  <a:pt x="14977" y="13543"/>
                  <a:pt x="15344" y="12976"/>
                  <a:pt x="15645" y="12409"/>
                </a:cubicBezTo>
                <a:lnTo>
                  <a:pt x="16845" y="12643"/>
                </a:lnTo>
                <a:cubicBezTo>
                  <a:pt x="16886" y="12654"/>
                  <a:pt x="16928" y="12660"/>
                  <a:pt x="16969" y="12660"/>
                </a:cubicBezTo>
                <a:cubicBezTo>
                  <a:pt x="17166" y="12660"/>
                  <a:pt x="17357" y="12535"/>
                  <a:pt x="17412" y="12342"/>
                </a:cubicBezTo>
                <a:cubicBezTo>
                  <a:pt x="17779" y="11408"/>
                  <a:pt x="18013" y="10408"/>
                  <a:pt x="18046" y="9407"/>
                </a:cubicBezTo>
                <a:cubicBezTo>
                  <a:pt x="18046" y="9174"/>
                  <a:pt x="17879" y="8940"/>
                  <a:pt x="17613" y="8873"/>
                </a:cubicBezTo>
                <a:lnTo>
                  <a:pt x="16445" y="8640"/>
                </a:lnTo>
                <a:cubicBezTo>
                  <a:pt x="16412" y="7973"/>
                  <a:pt x="16312" y="7339"/>
                  <a:pt x="16112" y="6705"/>
                </a:cubicBezTo>
                <a:lnTo>
                  <a:pt x="17112" y="6071"/>
                </a:lnTo>
                <a:cubicBezTo>
                  <a:pt x="17312" y="5938"/>
                  <a:pt x="17412" y="5671"/>
                  <a:pt x="17312" y="5438"/>
                </a:cubicBezTo>
                <a:cubicBezTo>
                  <a:pt x="17112" y="4971"/>
                  <a:pt x="16879" y="4537"/>
                  <a:pt x="16612" y="4103"/>
                </a:cubicBezTo>
                <a:cubicBezTo>
                  <a:pt x="16345" y="3703"/>
                  <a:pt x="16011" y="3303"/>
                  <a:pt x="15678" y="2936"/>
                </a:cubicBezTo>
                <a:cubicBezTo>
                  <a:pt x="15583" y="2822"/>
                  <a:pt x="15456" y="2762"/>
                  <a:pt x="15321" y="2762"/>
                </a:cubicBezTo>
                <a:cubicBezTo>
                  <a:pt x="15219" y="2762"/>
                  <a:pt x="15112" y="2797"/>
                  <a:pt x="15011" y="2869"/>
                </a:cubicBezTo>
                <a:lnTo>
                  <a:pt x="14010" y="3503"/>
                </a:lnTo>
                <a:cubicBezTo>
                  <a:pt x="13543" y="3069"/>
                  <a:pt x="12976" y="2702"/>
                  <a:pt x="12409" y="2402"/>
                </a:cubicBezTo>
                <a:lnTo>
                  <a:pt x="12642" y="1235"/>
                </a:lnTo>
                <a:cubicBezTo>
                  <a:pt x="12709" y="968"/>
                  <a:pt x="12576" y="734"/>
                  <a:pt x="12342" y="634"/>
                </a:cubicBezTo>
                <a:cubicBezTo>
                  <a:pt x="11408" y="267"/>
                  <a:pt x="10407" y="67"/>
                  <a:pt x="940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52"/>
          <p:cNvSpPr/>
          <p:nvPr/>
        </p:nvSpPr>
        <p:spPr>
          <a:xfrm>
            <a:off x="3445081" y="1023096"/>
            <a:ext cx="350473" cy="350596"/>
          </a:xfrm>
          <a:custGeom>
            <a:avLst/>
            <a:gdLst/>
            <a:ahLst/>
            <a:cxnLst/>
            <a:rect l="l" t="t" r="r" b="b"/>
            <a:pathLst>
              <a:path w="18047" h="18051" extrusionOk="0">
                <a:moveTo>
                  <a:pt x="9019" y="5167"/>
                </a:moveTo>
                <a:cubicBezTo>
                  <a:pt x="9795" y="5167"/>
                  <a:pt x="10570" y="5412"/>
                  <a:pt x="11208" y="5871"/>
                </a:cubicBezTo>
                <a:cubicBezTo>
                  <a:pt x="13977" y="7839"/>
                  <a:pt x="13076" y="12176"/>
                  <a:pt x="9740" y="12809"/>
                </a:cubicBezTo>
                <a:cubicBezTo>
                  <a:pt x="9474" y="12870"/>
                  <a:pt x="9206" y="12899"/>
                  <a:pt x="8941" y="12899"/>
                </a:cubicBezTo>
                <a:cubicBezTo>
                  <a:pt x="8173" y="12899"/>
                  <a:pt x="7424" y="12655"/>
                  <a:pt x="6805" y="12209"/>
                </a:cubicBezTo>
                <a:cubicBezTo>
                  <a:pt x="5571" y="11308"/>
                  <a:pt x="4970" y="9741"/>
                  <a:pt x="5270" y="8240"/>
                </a:cubicBezTo>
                <a:cubicBezTo>
                  <a:pt x="5504" y="7139"/>
                  <a:pt x="6204" y="6205"/>
                  <a:pt x="7205" y="5671"/>
                </a:cubicBezTo>
                <a:cubicBezTo>
                  <a:pt x="7372" y="5571"/>
                  <a:pt x="7505" y="5504"/>
                  <a:pt x="7672" y="5438"/>
                </a:cubicBezTo>
                <a:cubicBezTo>
                  <a:pt x="7872" y="5371"/>
                  <a:pt x="8072" y="5304"/>
                  <a:pt x="8306" y="5237"/>
                </a:cubicBezTo>
                <a:cubicBezTo>
                  <a:pt x="8541" y="5190"/>
                  <a:pt x="8780" y="5167"/>
                  <a:pt x="9019" y="5167"/>
                </a:cubicBezTo>
                <a:close/>
                <a:moveTo>
                  <a:pt x="9077" y="4635"/>
                </a:moveTo>
                <a:cubicBezTo>
                  <a:pt x="8775" y="4635"/>
                  <a:pt x="8472" y="4669"/>
                  <a:pt x="8173" y="4737"/>
                </a:cubicBezTo>
                <a:cubicBezTo>
                  <a:pt x="6471" y="5071"/>
                  <a:pt x="5104" y="6405"/>
                  <a:pt x="4737" y="8139"/>
                </a:cubicBezTo>
                <a:cubicBezTo>
                  <a:pt x="4370" y="9841"/>
                  <a:pt x="5070" y="11609"/>
                  <a:pt x="6505" y="12643"/>
                </a:cubicBezTo>
                <a:cubicBezTo>
                  <a:pt x="7224" y="13164"/>
                  <a:pt x="8091" y="13445"/>
                  <a:pt x="8969" y="13445"/>
                </a:cubicBezTo>
                <a:cubicBezTo>
                  <a:pt x="9271" y="13445"/>
                  <a:pt x="9575" y="13412"/>
                  <a:pt x="9874" y="13343"/>
                </a:cubicBezTo>
                <a:cubicBezTo>
                  <a:pt x="10107" y="13276"/>
                  <a:pt x="10341" y="13210"/>
                  <a:pt x="10574" y="13143"/>
                </a:cubicBezTo>
                <a:cubicBezTo>
                  <a:pt x="10741" y="13043"/>
                  <a:pt x="10941" y="12976"/>
                  <a:pt x="11108" y="12876"/>
                </a:cubicBezTo>
                <a:cubicBezTo>
                  <a:pt x="13977" y="11342"/>
                  <a:pt x="14210" y="7306"/>
                  <a:pt x="11542" y="5438"/>
                </a:cubicBezTo>
                <a:cubicBezTo>
                  <a:pt x="10822" y="4916"/>
                  <a:pt x="9955" y="4635"/>
                  <a:pt x="9077" y="4635"/>
                </a:cubicBezTo>
                <a:close/>
                <a:moveTo>
                  <a:pt x="9407" y="567"/>
                </a:moveTo>
                <a:cubicBezTo>
                  <a:pt x="10341" y="601"/>
                  <a:pt x="11241" y="768"/>
                  <a:pt x="12109" y="1134"/>
                </a:cubicBezTo>
                <a:lnTo>
                  <a:pt x="11842" y="2502"/>
                </a:lnTo>
                <a:cubicBezTo>
                  <a:pt x="11808" y="2602"/>
                  <a:pt x="11875" y="2736"/>
                  <a:pt x="11975" y="2802"/>
                </a:cubicBezTo>
                <a:cubicBezTo>
                  <a:pt x="12642" y="3103"/>
                  <a:pt x="13276" y="3536"/>
                  <a:pt x="13810" y="4037"/>
                </a:cubicBezTo>
                <a:cubicBezTo>
                  <a:pt x="13852" y="4100"/>
                  <a:pt x="13921" y="4123"/>
                  <a:pt x="13992" y="4123"/>
                </a:cubicBezTo>
                <a:cubicBezTo>
                  <a:pt x="14032" y="4123"/>
                  <a:pt x="14073" y="4115"/>
                  <a:pt x="14110" y="4103"/>
                </a:cubicBezTo>
                <a:lnTo>
                  <a:pt x="15278" y="3336"/>
                </a:lnTo>
                <a:cubicBezTo>
                  <a:pt x="15611" y="3670"/>
                  <a:pt x="15878" y="4037"/>
                  <a:pt x="16145" y="4437"/>
                </a:cubicBezTo>
                <a:cubicBezTo>
                  <a:pt x="16378" y="4804"/>
                  <a:pt x="16612" y="5204"/>
                  <a:pt x="16779" y="5638"/>
                </a:cubicBezTo>
                <a:lnTo>
                  <a:pt x="15611" y="6405"/>
                </a:lnTo>
                <a:cubicBezTo>
                  <a:pt x="15511" y="6472"/>
                  <a:pt x="15478" y="6605"/>
                  <a:pt x="15511" y="6705"/>
                </a:cubicBezTo>
                <a:cubicBezTo>
                  <a:pt x="15778" y="7406"/>
                  <a:pt x="15911" y="8139"/>
                  <a:pt x="15945" y="8907"/>
                </a:cubicBezTo>
                <a:cubicBezTo>
                  <a:pt x="15945" y="9007"/>
                  <a:pt x="16011" y="9107"/>
                  <a:pt x="16145" y="9140"/>
                </a:cubicBezTo>
                <a:lnTo>
                  <a:pt x="17513" y="9440"/>
                </a:lnTo>
                <a:cubicBezTo>
                  <a:pt x="17479" y="10341"/>
                  <a:pt x="17279" y="11275"/>
                  <a:pt x="16945" y="12109"/>
                </a:cubicBezTo>
                <a:lnTo>
                  <a:pt x="15578" y="11842"/>
                </a:lnTo>
                <a:lnTo>
                  <a:pt x="15411" y="11842"/>
                </a:lnTo>
                <a:cubicBezTo>
                  <a:pt x="15344" y="11875"/>
                  <a:pt x="15311" y="11909"/>
                  <a:pt x="15278" y="11976"/>
                </a:cubicBezTo>
                <a:cubicBezTo>
                  <a:pt x="14944" y="12643"/>
                  <a:pt x="14544" y="13276"/>
                  <a:pt x="14010" y="13810"/>
                </a:cubicBezTo>
                <a:cubicBezTo>
                  <a:pt x="13943" y="13877"/>
                  <a:pt x="13910" y="14044"/>
                  <a:pt x="14010" y="14144"/>
                </a:cubicBezTo>
                <a:lnTo>
                  <a:pt x="14744" y="15311"/>
                </a:lnTo>
                <a:cubicBezTo>
                  <a:pt x="14410" y="15611"/>
                  <a:pt x="14043" y="15912"/>
                  <a:pt x="13676" y="16145"/>
                </a:cubicBezTo>
                <a:cubicBezTo>
                  <a:pt x="13276" y="16412"/>
                  <a:pt x="12876" y="16612"/>
                  <a:pt x="12442" y="16812"/>
                </a:cubicBezTo>
                <a:lnTo>
                  <a:pt x="11675" y="15645"/>
                </a:lnTo>
                <a:cubicBezTo>
                  <a:pt x="11624" y="15543"/>
                  <a:pt x="11534" y="15499"/>
                  <a:pt x="11435" y="15499"/>
                </a:cubicBezTo>
                <a:cubicBezTo>
                  <a:pt x="11404" y="15499"/>
                  <a:pt x="11373" y="15504"/>
                  <a:pt x="11341" y="15511"/>
                </a:cubicBezTo>
                <a:cubicBezTo>
                  <a:pt x="10641" y="15778"/>
                  <a:pt x="9907" y="15912"/>
                  <a:pt x="9173" y="15945"/>
                </a:cubicBezTo>
                <a:cubicBezTo>
                  <a:pt x="9040" y="15945"/>
                  <a:pt x="8940" y="16012"/>
                  <a:pt x="8906" y="16145"/>
                </a:cubicBezTo>
                <a:lnTo>
                  <a:pt x="8640" y="17479"/>
                </a:lnTo>
                <a:cubicBezTo>
                  <a:pt x="7706" y="17479"/>
                  <a:pt x="6805" y="17279"/>
                  <a:pt x="5938" y="16946"/>
                </a:cubicBezTo>
                <a:lnTo>
                  <a:pt x="6238" y="15578"/>
                </a:lnTo>
                <a:cubicBezTo>
                  <a:pt x="6238" y="15445"/>
                  <a:pt x="6171" y="15311"/>
                  <a:pt x="6071" y="15278"/>
                </a:cubicBezTo>
                <a:cubicBezTo>
                  <a:pt x="5404" y="14944"/>
                  <a:pt x="4770" y="14544"/>
                  <a:pt x="4236" y="14010"/>
                </a:cubicBezTo>
                <a:cubicBezTo>
                  <a:pt x="4195" y="13969"/>
                  <a:pt x="4128" y="13941"/>
                  <a:pt x="4052" y="13941"/>
                </a:cubicBezTo>
                <a:cubicBezTo>
                  <a:pt x="4005" y="13941"/>
                  <a:pt x="3954" y="13952"/>
                  <a:pt x="3903" y="13977"/>
                </a:cubicBezTo>
                <a:lnTo>
                  <a:pt x="2735" y="14744"/>
                </a:lnTo>
                <a:cubicBezTo>
                  <a:pt x="2435" y="14411"/>
                  <a:pt x="2168" y="14044"/>
                  <a:pt x="1901" y="13643"/>
                </a:cubicBezTo>
                <a:cubicBezTo>
                  <a:pt x="1668" y="13276"/>
                  <a:pt x="1434" y="12876"/>
                  <a:pt x="1268" y="12443"/>
                </a:cubicBezTo>
                <a:lnTo>
                  <a:pt x="2435" y="11675"/>
                </a:lnTo>
                <a:cubicBezTo>
                  <a:pt x="2535" y="11609"/>
                  <a:pt x="2569" y="11475"/>
                  <a:pt x="2535" y="11375"/>
                </a:cubicBezTo>
                <a:cubicBezTo>
                  <a:pt x="2268" y="10675"/>
                  <a:pt x="2135" y="9941"/>
                  <a:pt x="2102" y="9207"/>
                </a:cubicBezTo>
                <a:cubicBezTo>
                  <a:pt x="2102" y="9073"/>
                  <a:pt x="2001" y="8973"/>
                  <a:pt x="1901" y="8940"/>
                </a:cubicBezTo>
                <a:lnTo>
                  <a:pt x="534" y="8673"/>
                </a:lnTo>
                <a:cubicBezTo>
                  <a:pt x="567" y="7739"/>
                  <a:pt x="767" y="6805"/>
                  <a:pt x="1101" y="5971"/>
                </a:cubicBezTo>
                <a:lnTo>
                  <a:pt x="2468" y="6238"/>
                </a:lnTo>
                <a:cubicBezTo>
                  <a:pt x="2491" y="6244"/>
                  <a:pt x="2514" y="6247"/>
                  <a:pt x="2537" y="6247"/>
                </a:cubicBezTo>
                <a:cubicBezTo>
                  <a:pt x="2645" y="6247"/>
                  <a:pt x="2741" y="6182"/>
                  <a:pt x="2769" y="6071"/>
                </a:cubicBezTo>
                <a:cubicBezTo>
                  <a:pt x="3102" y="5404"/>
                  <a:pt x="3503" y="4804"/>
                  <a:pt x="4036" y="4270"/>
                </a:cubicBezTo>
                <a:cubicBezTo>
                  <a:pt x="4103" y="4170"/>
                  <a:pt x="4136" y="4037"/>
                  <a:pt x="4070" y="3936"/>
                </a:cubicBezTo>
                <a:lnTo>
                  <a:pt x="3302" y="2769"/>
                </a:lnTo>
                <a:cubicBezTo>
                  <a:pt x="3636" y="2435"/>
                  <a:pt x="4003" y="2169"/>
                  <a:pt x="4403" y="1902"/>
                </a:cubicBezTo>
                <a:cubicBezTo>
                  <a:pt x="4770" y="1668"/>
                  <a:pt x="5170" y="1435"/>
                  <a:pt x="5604" y="1268"/>
                </a:cubicBezTo>
                <a:lnTo>
                  <a:pt x="6371" y="2435"/>
                </a:lnTo>
                <a:cubicBezTo>
                  <a:pt x="6421" y="2510"/>
                  <a:pt x="6509" y="2548"/>
                  <a:pt x="6606" y="2548"/>
                </a:cubicBezTo>
                <a:cubicBezTo>
                  <a:pt x="6638" y="2548"/>
                  <a:pt x="6671" y="2544"/>
                  <a:pt x="6705" y="2535"/>
                </a:cubicBezTo>
                <a:cubicBezTo>
                  <a:pt x="7372" y="2269"/>
                  <a:pt x="8139" y="2135"/>
                  <a:pt x="8873" y="2102"/>
                </a:cubicBezTo>
                <a:cubicBezTo>
                  <a:pt x="9006" y="2102"/>
                  <a:pt x="9107" y="2035"/>
                  <a:pt x="9107" y="1902"/>
                </a:cubicBezTo>
                <a:lnTo>
                  <a:pt x="9407" y="567"/>
                </a:lnTo>
                <a:close/>
                <a:moveTo>
                  <a:pt x="9407" y="0"/>
                </a:moveTo>
                <a:cubicBezTo>
                  <a:pt x="9173" y="0"/>
                  <a:pt x="8940" y="167"/>
                  <a:pt x="8873" y="434"/>
                </a:cubicBezTo>
                <a:lnTo>
                  <a:pt x="8640" y="1601"/>
                </a:lnTo>
                <a:cubicBezTo>
                  <a:pt x="7972" y="1635"/>
                  <a:pt x="7339" y="1768"/>
                  <a:pt x="6705" y="1968"/>
                </a:cubicBezTo>
                <a:lnTo>
                  <a:pt x="6071" y="968"/>
                </a:lnTo>
                <a:cubicBezTo>
                  <a:pt x="5978" y="804"/>
                  <a:pt x="5802" y="722"/>
                  <a:pt x="5626" y="722"/>
                </a:cubicBezTo>
                <a:cubicBezTo>
                  <a:pt x="5550" y="722"/>
                  <a:pt x="5474" y="738"/>
                  <a:pt x="5404" y="768"/>
                </a:cubicBezTo>
                <a:cubicBezTo>
                  <a:pt x="4970" y="968"/>
                  <a:pt x="4537" y="1201"/>
                  <a:pt x="4103" y="1468"/>
                </a:cubicBezTo>
                <a:cubicBezTo>
                  <a:pt x="3703" y="1735"/>
                  <a:pt x="3302" y="2035"/>
                  <a:pt x="2935" y="2369"/>
                </a:cubicBezTo>
                <a:cubicBezTo>
                  <a:pt x="2735" y="2535"/>
                  <a:pt x="2702" y="2836"/>
                  <a:pt x="2869" y="3036"/>
                </a:cubicBezTo>
                <a:lnTo>
                  <a:pt x="3503" y="4037"/>
                </a:lnTo>
                <a:cubicBezTo>
                  <a:pt x="3069" y="4537"/>
                  <a:pt x="2702" y="5071"/>
                  <a:pt x="2402" y="5671"/>
                </a:cubicBezTo>
                <a:lnTo>
                  <a:pt x="1234" y="5404"/>
                </a:lnTo>
                <a:cubicBezTo>
                  <a:pt x="1207" y="5401"/>
                  <a:pt x="1180" y="5399"/>
                  <a:pt x="1154" y="5399"/>
                </a:cubicBezTo>
                <a:cubicBezTo>
                  <a:pt x="921" y="5399"/>
                  <a:pt x="724" y="5528"/>
                  <a:pt x="634" y="5738"/>
                </a:cubicBezTo>
                <a:cubicBezTo>
                  <a:pt x="267" y="6672"/>
                  <a:pt x="67" y="7639"/>
                  <a:pt x="0" y="8640"/>
                </a:cubicBezTo>
                <a:cubicBezTo>
                  <a:pt x="0" y="8907"/>
                  <a:pt x="167" y="9107"/>
                  <a:pt x="434" y="9174"/>
                </a:cubicBezTo>
                <a:lnTo>
                  <a:pt x="1601" y="9440"/>
                </a:lnTo>
                <a:cubicBezTo>
                  <a:pt x="1635" y="10074"/>
                  <a:pt x="1768" y="10741"/>
                  <a:pt x="1968" y="11342"/>
                </a:cubicBezTo>
                <a:lnTo>
                  <a:pt x="934" y="12009"/>
                </a:lnTo>
                <a:cubicBezTo>
                  <a:pt x="734" y="12142"/>
                  <a:pt x="667" y="12409"/>
                  <a:pt x="767" y="12643"/>
                </a:cubicBezTo>
                <a:cubicBezTo>
                  <a:pt x="934" y="13110"/>
                  <a:pt x="1168" y="13543"/>
                  <a:pt x="1434" y="13944"/>
                </a:cubicBezTo>
                <a:cubicBezTo>
                  <a:pt x="1735" y="14377"/>
                  <a:pt x="2035" y="14744"/>
                  <a:pt x="2368" y="15144"/>
                </a:cubicBezTo>
                <a:cubicBezTo>
                  <a:pt x="2466" y="15242"/>
                  <a:pt x="2597" y="15294"/>
                  <a:pt x="2735" y="15294"/>
                </a:cubicBezTo>
                <a:cubicBezTo>
                  <a:pt x="2835" y="15294"/>
                  <a:pt x="2938" y="15267"/>
                  <a:pt x="3036" y="15211"/>
                </a:cubicBezTo>
                <a:lnTo>
                  <a:pt x="4036" y="14544"/>
                </a:lnTo>
                <a:cubicBezTo>
                  <a:pt x="4537" y="15011"/>
                  <a:pt x="5070" y="15378"/>
                  <a:pt x="5637" y="15678"/>
                </a:cubicBezTo>
                <a:lnTo>
                  <a:pt x="5404" y="16846"/>
                </a:lnTo>
                <a:cubicBezTo>
                  <a:pt x="5337" y="17079"/>
                  <a:pt x="5471" y="17346"/>
                  <a:pt x="5704" y="17446"/>
                </a:cubicBezTo>
                <a:cubicBezTo>
                  <a:pt x="6638" y="17813"/>
                  <a:pt x="7639" y="18013"/>
                  <a:pt x="8640" y="18047"/>
                </a:cubicBezTo>
                <a:cubicBezTo>
                  <a:pt x="8657" y="18049"/>
                  <a:pt x="8674" y="18050"/>
                  <a:pt x="8691" y="18050"/>
                </a:cubicBezTo>
                <a:cubicBezTo>
                  <a:pt x="8907" y="18050"/>
                  <a:pt x="9111" y="17863"/>
                  <a:pt x="9173" y="17646"/>
                </a:cubicBezTo>
                <a:lnTo>
                  <a:pt x="9407" y="16479"/>
                </a:lnTo>
                <a:cubicBezTo>
                  <a:pt x="10074" y="16412"/>
                  <a:pt x="10708" y="16312"/>
                  <a:pt x="11341" y="16112"/>
                </a:cubicBezTo>
                <a:lnTo>
                  <a:pt x="12009" y="17113"/>
                </a:lnTo>
                <a:cubicBezTo>
                  <a:pt x="12106" y="17259"/>
                  <a:pt x="12258" y="17352"/>
                  <a:pt x="12423" y="17352"/>
                </a:cubicBezTo>
                <a:cubicBezTo>
                  <a:pt x="12484" y="17352"/>
                  <a:pt x="12546" y="17340"/>
                  <a:pt x="12609" y="17313"/>
                </a:cubicBezTo>
                <a:cubicBezTo>
                  <a:pt x="12876" y="17213"/>
                  <a:pt x="13109" y="17079"/>
                  <a:pt x="13343" y="16946"/>
                </a:cubicBezTo>
                <a:cubicBezTo>
                  <a:pt x="13576" y="16812"/>
                  <a:pt x="13777" y="16746"/>
                  <a:pt x="13943" y="16612"/>
                </a:cubicBezTo>
                <a:cubicBezTo>
                  <a:pt x="14344" y="16345"/>
                  <a:pt x="14744" y="16045"/>
                  <a:pt x="15111" y="15712"/>
                </a:cubicBezTo>
                <a:cubicBezTo>
                  <a:pt x="15311" y="15511"/>
                  <a:pt x="15344" y="15245"/>
                  <a:pt x="15211" y="15044"/>
                </a:cubicBezTo>
                <a:lnTo>
                  <a:pt x="14544" y="14010"/>
                </a:lnTo>
                <a:cubicBezTo>
                  <a:pt x="14977" y="13543"/>
                  <a:pt x="15344" y="12976"/>
                  <a:pt x="15645" y="12409"/>
                </a:cubicBezTo>
                <a:lnTo>
                  <a:pt x="16845" y="12643"/>
                </a:lnTo>
                <a:cubicBezTo>
                  <a:pt x="16886" y="12654"/>
                  <a:pt x="16928" y="12660"/>
                  <a:pt x="16969" y="12660"/>
                </a:cubicBezTo>
                <a:cubicBezTo>
                  <a:pt x="17166" y="12660"/>
                  <a:pt x="17357" y="12535"/>
                  <a:pt x="17412" y="12342"/>
                </a:cubicBezTo>
                <a:cubicBezTo>
                  <a:pt x="17779" y="11408"/>
                  <a:pt x="18013" y="10408"/>
                  <a:pt x="18046" y="9407"/>
                </a:cubicBezTo>
                <a:cubicBezTo>
                  <a:pt x="18046" y="9174"/>
                  <a:pt x="17879" y="8940"/>
                  <a:pt x="17613" y="8873"/>
                </a:cubicBezTo>
                <a:lnTo>
                  <a:pt x="16445" y="8640"/>
                </a:lnTo>
                <a:cubicBezTo>
                  <a:pt x="16412" y="7973"/>
                  <a:pt x="16312" y="7339"/>
                  <a:pt x="16112" y="6705"/>
                </a:cubicBezTo>
                <a:lnTo>
                  <a:pt x="17112" y="6071"/>
                </a:lnTo>
                <a:cubicBezTo>
                  <a:pt x="17312" y="5938"/>
                  <a:pt x="17412" y="5671"/>
                  <a:pt x="17312" y="5438"/>
                </a:cubicBezTo>
                <a:cubicBezTo>
                  <a:pt x="17112" y="4971"/>
                  <a:pt x="16879" y="4537"/>
                  <a:pt x="16612" y="4103"/>
                </a:cubicBezTo>
                <a:cubicBezTo>
                  <a:pt x="16345" y="3703"/>
                  <a:pt x="16011" y="3303"/>
                  <a:pt x="15678" y="2936"/>
                </a:cubicBezTo>
                <a:cubicBezTo>
                  <a:pt x="15583" y="2822"/>
                  <a:pt x="15456" y="2762"/>
                  <a:pt x="15321" y="2762"/>
                </a:cubicBezTo>
                <a:cubicBezTo>
                  <a:pt x="15219" y="2762"/>
                  <a:pt x="15112" y="2797"/>
                  <a:pt x="15011" y="2869"/>
                </a:cubicBezTo>
                <a:lnTo>
                  <a:pt x="14010" y="3503"/>
                </a:lnTo>
                <a:cubicBezTo>
                  <a:pt x="13543" y="3069"/>
                  <a:pt x="12976" y="2702"/>
                  <a:pt x="12409" y="2402"/>
                </a:cubicBezTo>
                <a:lnTo>
                  <a:pt x="12642" y="1235"/>
                </a:lnTo>
                <a:cubicBezTo>
                  <a:pt x="12709" y="968"/>
                  <a:pt x="12576" y="734"/>
                  <a:pt x="12342" y="634"/>
                </a:cubicBezTo>
                <a:cubicBezTo>
                  <a:pt x="11408" y="267"/>
                  <a:pt x="10407" y="67"/>
                  <a:pt x="940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7" name="Google Shape;2287;p52"/>
          <p:cNvSpPr/>
          <p:nvPr/>
        </p:nvSpPr>
        <p:spPr>
          <a:xfrm rot="3076890">
            <a:off x="3961413" y="3283400"/>
            <a:ext cx="314379" cy="439266"/>
          </a:xfrm>
          <a:custGeom>
            <a:avLst/>
            <a:gdLst/>
            <a:ahLst/>
            <a:cxnLst/>
            <a:rect l="l" t="t" r="r" b="b"/>
            <a:pathLst>
              <a:path w="21150" h="29548" extrusionOk="0">
                <a:moveTo>
                  <a:pt x="12910" y="8732"/>
                </a:moveTo>
                <a:cubicBezTo>
                  <a:pt x="13043" y="8732"/>
                  <a:pt x="13177" y="8732"/>
                  <a:pt x="13277" y="8766"/>
                </a:cubicBezTo>
                <a:cubicBezTo>
                  <a:pt x="13944" y="8899"/>
                  <a:pt x="14444" y="9399"/>
                  <a:pt x="14645" y="10033"/>
                </a:cubicBezTo>
                <a:cubicBezTo>
                  <a:pt x="15445" y="12135"/>
                  <a:pt x="14211" y="15971"/>
                  <a:pt x="11909" y="18606"/>
                </a:cubicBezTo>
                <a:cubicBezTo>
                  <a:pt x="10650" y="20045"/>
                  <a:pt x="9309" y="20838"/>
                  <a:pt x="8203" y="20838"/>
                </a:cubicBezTo>
                <a:cubicBezTo>
                  <a:pt x="8079" y="20838"/>
                  <a:pt x="7958" y="20828"/>
                  <a:pt x="7840" y="20808"/>
                </a:cubicBezTo>
                <a:cubicBezTo>
                  <a:pt x="7206" y="20674"/>
                  <a:pt x="6672" y="20207"/>
                  <a:pt x="6505" y="19573"/>
                </a:cubicBezTo>
                <a:cubicBezTo>
                  <a:pt x="5671" y="17472"/>
                  <a:pt x="6906" y="13602"/>
                  <a:pt x="9207" y="11001"/>
                </a:cubicBezTo>
                <a:cubicBezTo>
                  <a:pt x="10475" y="9566"/>
                  <a:pt x="11843" y="8732"/>
                  <a:pt x="12910" y="8732"/>
                </a:cubicBezTo>
                <a:close/>
                <a:moveTo>
                  <a:pt x="12946" y="8295"/>
                </a:moveTo>
                <a:cubicBezTo>
                  <a:pt x="11720" y="8295"/>
                  <a:pt x="10247" y="9152"/>
                  <a:pt x="8907" y="10700"/>
                </a:cubicBezTo>
                <a:cubicBezTo>
                  <a:pt x="6505" y="13402"/>
                  <a:pt x="5238" y="17472"/>
                  <a:pt x="6105" y="19707"/>
                </a:cubicBezTo>
                <a:cubicBezTo>
                  <a:pt x="6339" y="20474"/>
                  <a:pt x="6972" y="21074"/>
                  <a:pt x="7773" y="21208"/>
                </a:cubicBezTo>
                <a:cubicBezTo>
                  <a:pt x="7906" y="21241"/>
                  <a:pt x="8073" y="21241"/>
                  <a:pt x="8207" y="21241"/>
                </a:cubicBezTo>
                <a:cubicBezTo>
                  <a:pt x="9441" y="21241"/>
                  <a:pt x="10909" y="20374"/>
                  <a:pt x="12243" y="18873"/>
                </a:cubicBezTo>
                <a:cubicBezTo>
                  <a:pt x="14611" y="16138"/>
                  <a:pt x="15912" y="12068"/>
                  <a:pt x="15045" y="9833"/>
                </a:cubicBezTo>
                <a:cubicBezTo>
                  <a:pt x="14811" y="9066"/>
                  <a:pt x="14144" y="8499"/>
                  <a:pt x="13377" y="8332"/>
                </a:cubicBezTo>
                <a:cubicBezTo>
                  <a:pt x="13237" y="8307"/>
                  <a:pt x="13094" y="8295"/>
                  <a:pt x="12946" y="8295"/>
                </a:cubicBezTo>
                <a:close/>
                <a:moveTo>
                  <a:pt x="16044" y="413"/>
                </a:moveTo>
                <a:cubicBezTo>
                  <a:pt x="16101" y="413"/>
                  <a:pt x="16165" y="436"/>
                  <a:pt x="16212" y="460"/>
                </a:cubicBezTo>
                <a:cubicBezTo>
                  <a:pt x="16212" y="526"/>
                  <a:pt x="16212" y="593"/>
                  <a:pt x="16212" y="660"/>
                </a:cubicBezTo>
                <a:lnTo>
                  <a:pt x="15478" y="3562"/>
                </a:lnTo>
                <a:cubicBezTo>
                  <a:pt x="15412" y="3996"/>
                  <a:pt x="15612" y="4396"/>
                  <a:pt x="16012" y="4596"/>
                </a:cubicBezTo>
                <a:cubicBezTo>
                  <a:pt x="16146" y="4663"/>
                  <a:pt x="16312" y="4763"/>
                  <a:pt x="16446" y="4863"/>
                </a:cubicBezTo>
                <a:cubicBezTo>
                  <a:pt x="16592" y="4956"/>
                  <a:pt x="16759" y="5001"/>
                  <a:pt x="16926" y="5001"/>
                </a:cubicBezTo>
                <a:cubicBezTo>
                  <a:pt x="17179" y="5001"/>
                  <a:pt x="17432" y="4897"/>
                  <a:pt x="17613" y="4696"/>
                </a:cubicBezTo>
                <a:lnTo>
                  <a:pt x="19581" y="2761"/>
                </a:lnTo>
                <a:cubicBezTo>
                  <a:pt x="19681" y="2628"/>
                  <a:pt x="19848" y="2628"/>
                  <a:pt x="19848" y="2628"/>
                </a:cubicBezTo>
                <a:cubicBezTo>
                  <a:pt x="19848" y="2628"/>
                  <a:pt x="19882" y="2628"/>
                  <a:pt x="19915" y="2695"/>
                </a:cubicBezTo>
                <a:lnTo>
                  <a:pt x="20582" y="4496"/>
                </a:lnTo>
                <a:cubicBezTo>
                  <a:pt x="20649" y="4763"/>
                  <a:pt x="20582" y="5096"/>
                  <a:pt x="20382" y="5330"/>
                </a:cubicBezTo>
                <a:lnTo>
                  <a:pt x="18514" y="7765"/>
                </a:lnTo>
                <a:cubicBezTo>
                  <a:pt x="18247" y="8132"/>
                  <a:pt x="18080" y="8566"/>
                  <a:pt x="18080" y="8999"/>
                </a:cubicBezTo>
                <a:cubicBezTo>
                  <a:pt x="18114" y="9466"/>
                  <a:pt x="18080" y="9967"/>
                  <a:pt x="18047" y="10434"/>
                </a:cubicBezTo>
                <a:cubicBezTo>
                  <a:pt x="18014" y="10634"/>
                  <a:pt x="18080" y="10834"/>
                  <a:pt x="18247" y="11001"/>
                </a:cubicBezTo>
                <a:cubicBezTo>
                  <a:pt x="18381" y="11167"/>
                  <a:pt x="18581" y="11234"/>
                  <a:pt x="18814" y="11234"/>
                </a:cubicBezTo>
                <a:lnTo>
                  <a:pt x="20148" y="11234"/>
                </a:lnTo>
                <a:cubicBezTo>
                  <a:pt x="20315" y="11234"/>
                  <a:pt x="20449" y="11401"/>
                  <a:pt x="20382" y="11568"/>
                </a:cubicBezTo>
                <a:lnTo>
                  <a:pt x="19348" y="14870"/>
                </a:lnTo>
                <a:cubicBezTo>
                  <a:pt x="19181" y="15170"/>
                  <a:pt x="18948" y="15404"/>
                  <a:pt x="18647" y="15504"/>
                </a:cubicBezTo>
                <a:lnTo>
                  <a:pt x="17080" y="15971"/>
                </a:lnTo>
                <a:cubicBezTo>
                  <a:pt x="16613" y="16138"/>
                  <a:pt x="16246" y="16438"/>
                  <a:pt x="16012" y="16871"/>
                </a:cubicBezTo>
                <a:cubicBezTo>
                  <a:pt x="15712" y="17439"/>
                  <a:pt x="15412" y="18006"/>
                  <a:pt x="15078" y="18539"/>
                </a:cubicBezTo>
                <a:cubicBezTo>
                  <a:pt x="14845" y="18906"/>
                  <a:pt x="14778" y="19340"/>
                  <a:pt x="14845" y="19774"/>
                </a:cubicBezTo>
                <a:lnTo>
                  <a:pt x="15278" y="21708"/>
                </a:lnTo>
                <a:cubicBezTo>
                  <a:pt x="15278" y="22008"/>
                  <a:pt x="15178" y="22309"/>
                  <a:pt x="14978" y="22542"/>
                </a:cubicBezTo>
                <a:lnTo>
                  <a:pt x="12810" y="25011"/>
                </a:lnTo>
                <a:cubicBezTo>
                  <a:pt x="12743" y="25111"/>
                  <a:pt x="12643" y="25177"/>
                  <a:pt x="12543" y="25177"/>
                </a:cubicBezTo>
                <a:cubicBezTo>
                  <a:pt x="12510" y="25177"/>
                  <a:pt x="12476" y="25144"/>
                  <a:pt x="12443" y="25111"/>
                </a:cubicBezTo>
                <a:lnTo>
                  <a:pt x="11676" y="23776"/>
                </a:lnTo>
                <a:cubicBezTo>
                  <a:pt x="11576" y="23610"/>
                  <a:pt x="11409" y="23510"/>
                  <a:pt x="11242" y="23476"/>
                </a:cubicBezTo>
                <a:cubicBezTo>
                  <a:pt x="11203" y="23471"/>
                  <a:pt x="11163" y="23468"/>
                  <a:pt x="11123" y="23468"/>
                </a:cubicBezTo>
                <a:cubicBezTo>
                  <a:pt x="10921" y="23468"/>
                  <a:pt x="10703" y="23537"/>
                  <a:pt x="10508" y="23676"/>
                </a:cubicBezTo>
                <a:cubicBezTo>
                  <a:pt x="10208" y="23876"/>
                  <a:pt x="9908" y="24110"/>
                  <a:pt x="9574" y="24277"/>
                </a:cubicBezTo>
                <a:cubicBezTo>
                  <a:pt x="9174" y="24544"/>
                  <a:pt x="8874" y="24877"/>
                  <a:pt x="8674" y="25311"/>
                </a:cubicBezTo>
                <a:lnTo>
                  <a:pt x="7506" y="28313"/>
                </a:lnTo>
                <a:cubicBezTo>
                  <a:pt x="7373" y="28580"/>
                  <a:pt x="7139" y="28780"/>
                  <a:pt x="6839" y="28847"/>
                </a:cubicBezTo>
                <a:lnTo>
                  <a:pt x="5171" y="29114"/>
                </a:lnTo>
                <a:cubicBezTo>
                  <a:pt x="5142" y="29123"/>
                  <a:pt x="5115" y="29127"/>
                  <a:pt x="5091" y="29127"/>
                </a:cubicBezTo>
                <a:cubicBezTo>
                  <a:pt x="5032" y="29127"/>
                  <a:pt x="4985" y="29104"/>
                  <a:pt x="4938" y="29080"/>
                </a:cubicBezTo>
                <a:cubicBezTo>
                  <a:pt x="4904" y="29014"/>
                  <a:pt x="4904" y="28947"/>
                  <a:pt x="4938" y="28913"/>
                </a:cubicBezTo>
                <a:lnTo>
                  <a:pt x="5638" y="25978"/>
                </a:lnTo>
                <a:cubicBezTo>
                  <a:pt x="5738" y="25578"/>
                  <a:pt x="5538" y="25144"/>
                  <a:pt x="5138" y="24944"/>
                </a:cubicBezTo>
                <a:cubicBezTo>
                  <a:pt x="4971" y="24877"/>
                  <a:pt x="4838" y="24777"/>
                  <a:pt x="4671" y="24677"/>
                </a:cubicBezTo>
                <a:cubicBezTo>
                  <a:pt x="4537" y="24577"/>
                  <a:pt x="4371" y="24544"/>
                  <a:pt x="4237" y="24544"/>
                </a:cubicBezTo>
                <a:cubicBezTo>
                  <a:pt x="3937" y="24544"/>
                  <a:pt x="3703" y="24644"/>
                  <a:pt x="3503" y="24844"/>
                </a:cubicBezTo>
                <a:lnTo>
                  <a:pt x="1535" y="26812"/>
                </a:lnTo>
                <a:cubicBezTo>
                  <a:pt x="1435" y="26912"/>
                  <a:pt x="1302" y="26945"/>
                  <a:pt x="1302" y="26945"/>
                </a:cubicBezTo>
                <a:cubicBezTo>
                  <a:pt x="1268" y="26945"/>
                  <a:pt x="1235" y="26912"/>
                  <a:pt x="1235" y="26879"/>
                </a:cubicBezTo>
                <a:lnTo>
                  <a:pt x="534" y="25044"/>
                </a:lnTo>
                <a:cubicBezTo>
                  <a:pt x="468" y="24744"/>
                  <a:pt x="534" y="24444"/>
                  <a:pt x="735" y="24210"/>
                </a:cubicBezTo>
                <a:lnTo>
                  <a:pt x="2603" y="21775"/>
                </a:lnTo>
                <a:cubicBezTo>
                  <a:pt x="2869" y="21408"/>
                  <a:pt x="3036" y="20974"/>
                  <a:pt x="3036" y="20507"/>
                </a:cubicBezTo>
                <a:cubicBezTo>
                  <a:pt x="3036" y="20040"/>
                  <a:pt x="3036" y="19573"/>
                  <a:pt x="3103" y="19106"/>
                </a:cubicBezTo>
                <a:cubicBezTo>
                  <a:pt x="3136" y="18906"/>
                  <a:pt x="3070" y="18706"/>
                  <a:pt x="2903" y="18539"/>
                </a:cubicBezTo>
                <a:cubicBezTo>
                  <a:pt x="2769" y="18373"/>
                  <a:pt x="2569" y="18306"/>
                  <a:pt x="2336" y="18306"/>
                </a:cubicBezTo>
                <a:lnTo>
                  <a:pt x="1001" y="18306"/>
                </a:lnTo>
                <a:cubicBezTo>
                  <a:pt x="935" y="18306"/>
                  <a:pt x="868" y="18272"/>
                  <a:pt x="801" y="18206"/>
                </a:cubicBezTo>
                <a:cubicBezTo>
                  <a:pt x="768" y="18139"/>
                  <a:pt x="768" y="18072"/>
                  <a:pt x="768" y="17972"/>
                </a:cubicBezTo>
                <a:lnTo>
                  <a:pt x="1835" y="14670"/>
                </a:lnTo>
                <a:cubicBezTo>
                  <a:pt x="1935" y="14370"/>
                  <a:pt x="2202" y="14170"/>
                  <a:pt x="2503" y="14036"/>
                </a:cubicBezTo>
                <a:lnTo>
                  <a:pt x="4070" y="13569"/>
                </a:lnTo>
                <a:cubicBezTo>
                  <a:pt x="4504" y="13402"/>
                  <a:pt x="4904" y="13102"/>
                  <a:pt x="5138" y="12702"/>
                </a:cubicBezTo>
                <a:cubicBezTo>
                  <a:pt x="5405" y="12101"/>
                  <a:pt x="5738" y="11534"/>
                  <a:pt x="6038" y="11034"/>
                </a:cubicBezTo>
                <a:cubicBezTo>
                  <a:pt x="6272" y="10634"/>
                  <a:pt x="6372" y="10200"/>
                  <a:pt x="6305" y="9766"/>
                </a:cubicBezTo>
                <a:lnTo>
                  <a:pt x="5838" y="7865"/>
                </a:lnTo>
                <a:cubicBezTo>
                  <a:pt x="5805" y="7565"/>
                  <a:pt x="5905" y="7231"/>
                  <a:pt x="6105" y="7031"/>
                </a:cubicBezTo>
                <a:lnTo>
                  <a:pt x="8273" y="4529"/>
                </a:lnTo>
                <a:cubicBezTo>
                  <a:pt x="8340" y="4463"/>
                  <a:pt x="8440" y="4396"/>
                  <a:pt x="8574" y="4396"/>
                </a:cubicBezTo>
                <a:cubicBezTo>
                  <a:pt x="8574" y="4396"/>
                  <a:pt x="8607" y="4396"/>
                  <a:pt x="8640" y="4463"/>
                </a:cubicBezTo>
                <a:lnTo>
                  <a:pt x="9441" y="5797"/>
                </a:lnTo>
                <a:cubicBezTo>
                  <a:pt x="9508" y="5964"/>
                  <a:pt x="9674" y="6064"/>
                  <a:pt x="9841" y="6097"/>
                </a:cubicBezTo>
                <a:cubicBezTo>
                  <a:pt x="9886" y="6103"/>
                  <a:pt x="9930" y="6105"/>
                  <a:pt x="9974" y="6105"/>
                </a:cubicBezTo>
                <a:cubicBezTo>
                  <a:pt x="10195" y="6105"/>
                  <a:pt x="10408" y="6036"/>
                  <a:pt x="10575" y="5897"/>
                </a:cubicBezTo>
                <a:cubicBezTo>
                  <a:pt x="10875" y="5663"/>
                  <a:pt x="11209" y="5463"/>
                  <a:pt x="11542" y="5263"/>
                </a:cubicBezTo>
                <a:cubicBezTo>
                  <a:pt x="11943" y="5030"/>
                  <a:pt x="12276" y="4663"/>
                  <a:pt x="12476" y="4229"/>
                </a:cubicBezTo>
                <a:lnTo>
                  <a:pt x="13610" y="1227"/>
                </a:lnTo>
                <a:cubicBezTo>
                  <a:pt x="13744" y="960"/>
                  <a:pt x="14011" y="760"/>
                  <a:pt x="14311" y="693"/>
                </a:cubicBezTo>
                <a:lnTo>
                  <a:pt x="15979" y="426"/>
                </a:lnTo>
                <a:cubicBezTo>
                  <a:pt x="15998" y="417"/>
                  <a:pt x="16021" y="413"/>
                  <a:pt x="16044" y="413"/>
                </a:cubicBezTo>
                <a:close/>
                <a:moveTo>
                  <a:pt x="16059" y="1"/>
                </a:moveTo>
                <a:cubicBezTo>
                  <a:pt x="15999" y="1"/>
                  <a:pt x="15939" y="9"/>
                  <a:pt x="15879" y="26"/>
                </a:cubicBezTo>
                <a:lnTo>
                  <a:pt x="14211" y="293"/>
                </a:lnTo>
                <a:cubicBezTo>
                  <a:pt x="13744" y="360"/>
                  <a:pt x="13377" y="693"/>
                  <a:pt x="13177" y="1127"/>
                </a:cubicBezTo>
                <a:lnTo>
                  <a:pt x="12043" y="4129"/>
                </a:lnTo>
                <a:cubicBezTo>
                  <a:pt x="11876" y="4429"/>
                  <a:pt x="11609" y="4729"/>
                  <a:pt x="11309" y="4930"/>
                </a:cubicBezTo>
                <a:cubicBezTo>
                  <a:pt x="10975" y="5096"/>
                  <a:pt x="10642" y="5330"/>
                  <a:pt x="10341" y="5563"/>
                </a:cubicBezTo>
                <a:cubicBezTo>
                  <a:pt x="10260" y="5618"/>
                  <a:pt x="10134" y="5672"/>
                  <a:pt x="10017" y="5672"/>
                </a:cubicBezTo>
                <a:cubicBezTo>
                  <a:pt x="9991" y="5672"/>
                  <a:pt x="9966" y="5670"/>
                  <a:pt x="9941" y="5663"/>
                </a:cubicBezTo>
                <a:cubicBezTo>
                  <a:pt x="9908" y="5663"/>
                  <a:pt x="9874" y="5630"/>
                  <a:pt x="9841" y="5597"/>
                </a:cubicBezTo>
                <a:lnTo>
                  <a:pt x="9041" y="4229"/>
                </a:lnTo>
                <a:cubicBezTo>
                  <a:pt x="8974" y="4062"/>
                  <a:pt x="8807" y="3962"/>
                  <a:pt x="8640" y="3962"/>
                </a:cubicBezTo>
                <a:cubicBezTo>
                  <a:pt x="8613" y="3959"/>
                  <a:pt x="8586" y="3957"/>
                  <a:pt x="8559" y="3957"/>
                </a:cubicBezTo>
                <a:cubicBezTo>
                  <a:pt x="8326" y="3957"/>
                  <a:pt x="8126" y="4083"/>
                  <a:pt x="8006" y="4262"/>
                </a:cubicBezTo>
                <a:lnTo>
                  <a:pt x="5805" y="6731"/>
                </a:lnTo>
                <a:cubicBezTo>
                  <a:pt x="5505" y="7064"/>
                  <a:pt x="5371" y="7531"/>
                  <a:pt x="5438" y="7965"/>
                </a:cubicBezTo>
                <a:lnTo>
                  <a:pt x="5872" y="9866"/>
                </a:lnTo>
                <a:cubicBezTo>
                  <a:pt x="5905" y="10200"/>
                  <a:pt x="5838" y="10534"/>
                  <a:pt x="5671" y="10800"/>
                </a:cubicBezTo>
                <a:cubicBezTo>
                  <a:pt x="5338" y="11334"/>
                  <a:pt x="5038" y="11901"/>
                  <a:pt x="4737" y="12468"/>
                </a:cubicBezTo>
                <a:cubicBezTo>
                  <a:pt x="4571" y="12769"/>
                  <a:pt x="4270" y="13002"/>
                  <a:pt x="3937" y="13135"/>
                </a:cubicBezTo>
                <a:lnTo>
                  <a:pt x="2369" y="13602"/>
                </a:lnTo>
                <a:cubicBezTo>
                  <a:pt x="1935" y="13769"/>
                  <a:pt x="1569" y="14103"/>
                  <a:pt x="1402" y="14536"/>
                </a:cubicBezTo>
                <a:lnTo>
                  <a:pt x="334" y="17872"/>
                </a:lnTo>
                <a:cubicBezTo>
                  <a:pt x="268" y="18072"/>
                  <a:pt x="301" y="18306"/>
                  <a:pt x="434" y="18473"/>
                </a:cubicBezTo>
                <a:cubicBezTo>
                  <a:pt x="568" y="18639"/>
                  <a:pt x="768" y="18739"/>
                  <a:pt x="1001" y="18739"/>
                </a:cubicBezTo>
                <a:lnTo>
                  <a:pt x="2336" y="18739"/>
                </a:lnTo>
                <a:cubicBezTo>
                  <a:pt x="2436" y="18739"/>
                  <a:pt x="2503" y="18773"/>
                  <a:pt x="2569" y="18840"/>
                </a:cubicBezTo>
                <a:cubicBezTo>
                  <a:pt x="2636" y="18906"/>
                  <a:pt x="2669" y="19006"/>
                  <a:pt x="2669" y="19073"/>
                </a:cubicBezTo>
                <a:cubicBezTo>
                  <a:pt x="2603" y="19573"/>
                  <a:pt x="2603" y="20040"/>
                  <a:pt x="2603" y="20541"/>
                </a:cubicBezTo>
                <a:cubicBezTo>
                  <a:pt x="2569" y="20874"/>
                  <a:pt x="2469" y="21208"/>
                  <a:pt x="2269" y="21475"/>
                </a:cubicBezTo>
                <a:lnTo>
                  <a:pt x="368" y="23910"/>
                </a:lnTo>
                <a:cubicBezTo>
                  <a:pt x="67" y="24277"/>
                  <a:pt x="1" y="24744"/>
                  <a:pt x="101" y="25177"/>
                </a:cubicBezTo>
                <a:lnTo>
                  <a:pt x="835" y="27012"/>
                </a:lnTo>
                <a:cubicBezTo>
                  <a:pt x="868" y="27179"/>
                  <a:pt x="1035" y="27312"/>
                  <a:pt x="1202" y="27346"/>
                </a:cubicBezTo>
                <a:cubicBezTo>
                  <a:pt x="1232" y="27350"/>
                  <a:pt x="1262" y="27352"/>
                  <a:pt x="1293" y="27352"/>
                </a:cubicBezTo>
                <a:cubicBezTo>
                  <a:pt x="1502" y="27352"/>
                  <a:pt x="1723" y="27257"/>
                  <a:pt x="1869" y="27112"/>
                </a:cubicBezTo>
                <a:lnTo>
                  <a:pt x="3837" y="25144"/>
                </a:lnTo>
                <a:cubicBezTo>
                  <a:pt x="3921" y="25038"/>
                  <a:pt x="4059" y="24973"/>
                  <a:pt x="4200" y="24973"/>
                </a:cubicBezTo>
                <a:cubicBezTo>
                  <a:pt x="4281" y="24973"/>
                  <a:pt x="4364" y="24995"/>
                  <a:pt x="4437" y="25044"/>
                </a:cubicBezTo>
                <a:cubicBezTo>
                  <a:pt x="4571" y="25144"/>
                  <a:pt x="4771" y="25244"/>
                  <a:pt x="4938" y="25344"/>
                </a:cubicBezTo>
                <a:cubicBezTo>
                  <a:pt x="5138" y="25444"/>
                  <a:pt x="5238" y="25644"/>
                  <a:pt x="5204" y="25878"/>
                </a:cubicBezTo>
                <a:lnTo>
                  <a:pt x="4504" y="28780"/>
                </a:lnTo>
                <a:cubicBezTo>
                  <a:pt x="4437" y="28980"/>
                  <a:pt x="4504" y="29214"/>
                  <a:pt x="4637" y="29380"/>
                </a:cubicBezTo>
                <a:cubicBezTo>
                  <a:pt x="4771" y="29481"/>
                  <a:pt x="4938" y="29547"/>
                  <a:pt x="5104" y="29547"/>
                </a:cubicBezTo>
                <a:lnTo>
                  <a:pt x="5238" y="29514"/>
                </a:lnTo>
                <a:lnTo>
                  <a:pt x="6906" y="29280"/>
                </a:lnTo>
                <a:cubicBezTo>
                  <a:pt x="7373" y="29180"/>
                  <a:pt x="7773" y="28847"/>
                  <a:pt x="7940" y="28446"/>
                </a:cubicBezTo>
                <a:lnTo>
                  <a:pt x="9107" y="25444"/>
                </a:lnTo>
                <a:cubicBezTo>
                  <a:pt x="9241" y="25111"/>
                  <a:pt x="9508" y="24811"/>
                  <a:pt x="9841" y="24644"/>
                </a:cubicBezTo>
                <a:cubicBezTo>
                  <a:pt x="10141" y="24444"/>
                  <a:pt x="10475" y="24210"/>
                  <a:pt x="10808" y="23977"/>
                </a:cubicBezTo>
                <a:cubicBezTo>
                  <a:pt x="10883" y="23902"/>
                  <a:pt x="10977" y="23864"/>
                  <a:pt x="11076" y="23864"/>
                </a:cubicBezTo>
                <a:cubicBezTo>
                  <a:pt x="11109" y="23864"/>
                  <a:pt x="11142" y="23868"/>
                  <a:pt x="11175" y="23876"/>
                </a:cubicBezTo>
                <a:cubicBezTo>
                  <a:pt x="11242" y="23876"/>
                  <a:pt x="11275" y="23910"/>
                  <a:pt x="11309" y="23943"/>
                </a:cubicBezTo>
                <a:lnTo>
                  <a:pt x="12109" y="25311"/>
                </a:lnTo>
                <a:cubicBezTo>
                  <a:pt x="12176" y="25478"/>
                  <a:pt x="12343" y="25578"/>
                  <a:pt x="12510" y="25611"/>
                </a:cubicBezTo>
                <a:cubicBezTo>
                  <a:pt x="12777" y="25611"/>
                  <a:pt x="13010" y="25478"/>
                  <a:pt x="13143" y="25278"/>
                </a:cubicBezTo>
                <a:lnTo>
                  <a:pt x="15345" y="22809"/>
                </a:lnTo>
                <a:cubicBezTo>
                  <a:pt x="15645" y="22475"/>
                  <a:pt x="15779" y="22008"/>
                  <a:pt x="15712" y="21575"/>
                </a:cubicBezTo>
                <a:lnTo>
                  <a:pt x="15278" y="19673"/>
                </a:lnTo>
                <a:cubicBezTo>
                  <a:pt x="15245" y="19340"/>
                  <a:pt x="15312" y="19006"/>
                  <a:pt x="15478" y="18739"/>
                </a:cubicBezTo>
                <a:cubicBezTo>
                  <a:pt x="15812" y="18206"/>
                  <a:pt x="16112" y="17639"/>
                  <a:pt x="16412" y="17072"/>
                </a:cubicBezTo>
                <a:cubicBezTo>
                  <a:pt x="16579" y="16771"/>
                  <a:pt x="16879" y="16538"/>
                  <a:pt x="17213" y="16404"/>
                </a:cubicBezTo>
                <a:lnTo>
                  <a:pt x="18781" y="15937"/>
                </a:lnTo>
                <a:cubicBezTo>
                  <a:pt x="19214" y="15771"/>
                  <a:pt x="19581" y="15437"/>
                  <a:pt x="19748" y="15003"/>
                </a:cubicBezTo>
                <a:lnTo>
                  <a:pt x="20782" y="11668"/>
                </a:lnTo>
                <a:cubicBezTo>
                  <a:pt x="20911" y="11249"/>
                  <a:pt x="20604" y="10799"/>
                  <a:pt x="20162" y="10799"/>
                </a:cubicBezTo>
                <a:cubicBezTo>
                  <a:pt x="20147" y="10799"/>
                  <a:pt x="20131" y="10799"/>
                  <a:pt x="20115" y="10800"/>
                </a:cubicBezTo>
                <a:lnTo>
                  <a:pt x="18814" y="10800"/>
                </a:lnTo>
                <a:cubicBezTo>
                  <a:pt x="18714" y="10800"/>
                  <a:pt x="18614" y="10767"/>
                  <a:pt x="18547" y="10700"/>
                </a:cubicBezTo>
                <a:cubicBezTo>
                  <a:pt x="18481" y="10634"/>
                  <a:pt x="18447" y="10534"/>
                  <a:pt x="18481" y="10467"/>
                </a:cubicBezTo>
                <a:cubicBezTo>
                  <a:pt x="18514" y="9967"/>
                  <a:pt x="18547" y="9500"/>
                  <a:pt x="18547" y="8999"/>
                </a:cubicBezTo>
                <a:cubicBezTo>
                  <a:pt x="18547" y="8666"/>
                  <a:pt x="18681" y="8332"/>
                  <a:pt x="18881" y="8032"/>
                </a:cubicBezTo>
                <a:lnTo>
                  <a:pt x="20782" y="5630"/>
                </a:lnTo>
                <a:cubicBezTo>
                  <a:pt x="21049" y="5297"/>
                  <a:pt x="21149" y="4830"/>
                  <a:pt x="21016" y="4396"/>
                </a:cubicBezTo>
                <a:lnTo>
                  <a:pt x="20315" y="2528"/>
                </a:lnTo>
                <a:cubicBezTo>
                  <a:pt x="20249" y="2361"/>
                  <a:pt x="20115" y="2228"/>
                  <a:pt x="19948" y="2194"/>
                </a:cubicBezTo>
                <a:cubicBezTo>
                  <a:pt x="19914" y="2190"/>
                  <a:pt x="19881" y="2188"/>
                  <a:pt x="19848" y="2188"/>
                </a:cubicBezTo>
                <a:cubicBezTo>
                  <a:pt x="19623" y="2188"/>
                  <a:pt x="19427" y="2286"/>
                  <a:pt x="19281" y="2461"/>
                </a:cubicBezTo>
                <a:lnTo>
                  <a:pt x="17313" y="4396"/>
                </a:lnTo>
                <a:cubicBezTo>
                  <a:pt x="17228" y="4524"/>
                  <a:pt x="17087" y="4584"/>
                  <a:pt x="16945" y="4584"/>
                </a:cubicBezTo>
                <a:cubicBezTo>
                  <a:pt x="16865" y="4584"/>
                  <a:pt x="16784" y="4565"/>
                  <a:pt x="16713" y="4529"/>
                </a:cubicBezTo>
                <a:cubicBezTo>
                  <a:pt x="16546" y="4396"/>
                  <a:pt x="16379" y="4296"/>
                  <a:pt x="16179" y="4229"/>
                </a:cubicBezTo>
                <a:cubicBezTo>
                  <a:pt x="15979" y="4129"/>
                  <a:pt x="15879" y="3896"/>
                  <a:pt x="15912" y="3695"/>
                </a:cubicBezTo>
                <a:lnTo>
                  <a:pt x="16646" y="760"/>
                </a:lnTo>
                <a:cubicBezTo>
                  <a:pt x="16679" y="560"/>
                  <a:pt x="16646" y="360"/>
                  <a:pt x="16513" y="193"/>
                </a:cubicBezTo>
                <a:cubicBezTo>
                  <a:pt x="16389" y="69"/>
                  <a:pt x="16228" y="1"/>
                  <a:pt x="16059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8" name="Google Shape;2288;p52"/>
          <p:cNvSpPr/>
          <p:nvPr/>
        </p:nvSpPr>
        <p:spPr>
          <a:xfrm>
            <a:off x="5877169" y="761834"/>
            <a:ext cx="350473" cy="350596"/>
          </a:xfrm>
          <a:custGeom>
            <a:avLst/>
            <a:gdLst/>
            <a:ahLst/>
            <a:cxnLst/>
            <a:rect l="l" t="t" r="r" b="b"/>
            <a:pathLst>
              <a:path w="18047" h="18051" extrusionOk="0">
                <a:moveTo>
                  <a:pt x="9019" y="5167"/>
                </a:moveTo>
                <a:cubicBezTo>
                  <a:pt x="9795" y="5167"/>
                  <a:pt x="10570" y="5412"/>
                  <a:pt x="11208" y="5871"/>
                </a:cubicBezTo>
                <a:cubicBezTo>
                  <a:pt x="13977" y="7839"/>
                  <a:pt x="13076" y="12176"/>
                  <a:pt x="9740" y="12809"/>
                </a:cubicBezTo>
                <a:cubicBezTo>
                  <a:pt x="9474" y="12870"/>
                  <a:pt x="9206" y="12899"/>
                  <a:pt x="8941" y="12899"/>
                </a:cubicBezTo>
                <a:cubicBezTo>
                  <a:pt x="8173" y="12899"/>
                  <a:pt x="7424" y="12655"/>
                  <a:pt x="6805" y="12209"/>
                </a:cubicBezTo>
                <a:cubicBezTo>
                  <a:pt x="5571" y="11308"/>
                  <a:pt x="4970" y="9741"/>
                  <a:pt x="5270" y="8240"/>
                </a:cubicBezTo>
                <a:cubicBezTo>
                  <a:pt x="5504" y="7139"/>
                  <a:pt x="6204" y="6205"/>
                  <a:pt x="7205" y="5671"/>
                </a:cubicBezTo>
                <a:cubicBezTo>
                  <a:pt x="7372" y="5571"/>
                  <a:pt x="7505" y="5504"/>
                  <a:pt x="7672" y="5438"/>
                </a:cubicBezTo>
                <a:cubicBezTo>
                  <a:pt x="7872" y="5371"/>
                  <a:pt x="8072" y="5304"/>
                  <a:pt x="8306" y="5237"/>
                </a:cubicBezTo>
                <a:cubicBezTo>
                  <a:pt x="8541" y="5190"/>
                  <a:pt x="8780" y="5167"/>
                  <a:pt x="9019" y="5167"/>
                </a:cubicBezTo>
                <a:close/>
                <a:moveTo>
                  <a:pt x="9077" y="4635"/>
                </a:moveTo>
                <a:cubicBezTo>
                  <a:pt x="8775" y="4635"/>
                  <a:pt x="8472" y="4669"/>
                  <a:pt x="8173" y="4737"/>
                </a:cubicBezTo>
                <a:cubicBezTo>
                  <a:pt x="6471" y="5071"/>
                  <a:pt x="5104" y="6405"/>
                  <a:pt x="4737" y="8139"/>
                </a:cubicBezTo>
                <a:cubicBezTo>
                  <a:pt x="4370" y="9841"/>
                  <a:pt x="5070" y="11609"/>
                  <a:pt x="6505" y="12643"/>
                </a:cubicBezTo>
                <a:cubicBezTo>
                  <a:pt x="7224" y="13164"/>
                  <a:pt x="8091" y="13445"/>
                  <a:pt x="8969" y="13445"/>
                </a:cubicBezTo>
                <a:cubicBezTo>
                  <a:pt x="9271" y="13445"/>
                  <a:pt x="9575" y="13412"/>
                  <a:pt x="9874" y="13343"/>
                </a:cubicBezTo>
                <a:cubicBezTo>
                  <a:pt x="10107" y="13276"/>
                  <a:pt x="10341" y="13210"/>
                  <a:pt x="10574" y="13143"/>
                </a:cubicBezTo>
                <a:cubicBezTo>
                  <a:pt x="10741" y="13043"/>
                  <a:pt x="10941" y="12976"/>
                  <a:pt x="11108" y="12876"/>
                </a:cubicBezTo>
                <a:cubicBezTo>
                  <a:pt x="13977" y="11342"/>
                  <a:pt x="14210" y="7306"/>
                  <a:pt x="11542" y="5438"/>
                </a:cubicBezTo>
                <a:cubicBezTo>
                  <a:pt x="10822" y="4916"/>
                  <a:pt x="9955" y="4635"/>
                  <a:pt x="9077" y="4635"/>
                </a:cubicBezTo>
                <a:close/>
                <a:moveTo>
                  <a:pt x="9407" y="567"/>
                </a:moveTo>
                <a:cubicBezTo>
                  <a:pt x="10341" y="601"/>
                  <a:pt x="11241" y="768"/>
                  <a:pt x="12109" y="1134"/>
                </a:cubicBezTo>
                <a:lnTo>
                  <a:pt x="11842" y="2502"/>
                </a:lnTo>
                <a:cubicBezTo>
                  <a:pt x="11808" y="2602"/>
                  <a:pt x="11875" y="2736"/>
                  <a:pt x="11975" y="2802"/>
                </a:cubicBezTo>
                <a:cubicBezTo>
                  <a:pt x="12642" y="3103"/>
                  <a:pt x="13276" y="3536"/>
                  <a:pt x="13810" y="4037"/>
                </a:cubicBezTo>
                <a:cubicBezTo>
                  <a:pt x="13852" y="4100"/>
                  <a:pt x="13921" y="4123"/>
                  <a:pt x="13992" y="4123"/>
                </a:cubicBezTo>
                <a:cubicBezTo>
                  <a:pt x="14032" y="4123"/>
                  <a:pt x="14073" y="4115"/>
                  <a:pt x="14110" y="4103"/>
                </a:cubicBezTo>
                <a:lnTo>
                  <a:pt x="15278" y="3336"/>
                </a:lnTo>
                <a:cubicBezTo>
                  <a:pt x="15611" y="3670"/>
                  <a:pt x="15878" y="4037"/>
                  <a:pt x="16145" y="4437"/>
                </a:cubicBezTo>
                <a:cubicBezTo>
                  <a:pt x="16378" y="4804"/>
                  <a:pt x="16612" y="5204"/>
                  <a:pt x="16779" y="5638"/>
                </a:cubicBezTo>
                <a:lnTo>
                  <a:pt x="15611" y="6405"/>
                </a:lnTo>
                <a:cubicBezTo>
                  <a:pt x="15511" y="6472"/>
                  <a:pt x="15478" y="6605"/>
                  <a:pt x="15511" y="6705"/>
                </a:cubicBezTo>
                <a:cubicBezTo>
                  <a:pt x="15778" y="7406"/>
                  <a:pt x="15911" y="8139"/>
                  <a:pt x="15945" y="8907"/>
                </a:cubicBezTo>
                <a:cubicBezTo>
                  <a:pt x="15945" y="9007"/>
                  <a:pt x="16011" y="9107"/>
                  <a:pt x="16145" y="9140"/>
                </a:cubicBezTo>
                <a:lnTo>
                  <a:pt x="17513" y="9440"/>
                </a:lnTo>
                <a:cubicBezTo>
                  <a:pt x="17479" y="10341"/>
                  <a:pt x="17279" y="11275"/>
                  <a:pt x="16945" y="12109"/>
                </a:cubicBezTo>
                <a:lnTo>
                  <a:pt x="15578" y="11842"/>
                </a:lnTo>
                <a:lnTo>
                  <a:pt x="15411" y="11842"/>
                </a:lnTo>
                <a:cubicBezTo>
                  <a:pt x="15344" y="11875"/>
                  <a:pt x="15311" y="11909"/>
                  <a:pt x="15278" y="11976"/>
                </a:cubicBezTo>
                <a:cubicBezTo>
                  <a:pt x="14944" y="12643"/>
                  <a:pt x="14544" y="13276"/>
                  <a:pt x="14010" y="13810"/>
                </a:cubicBezTo>
                <a:cubicBezTo>
                  <a:pt x="13943" y="13877"/>
                  <a:pt x="13910" y="14044"/>
                  <a:pt x="14010" y="14144"/>
                </a:cubicBezTo>
                <a:lnTo>
                  <a:pt x="14744" y="15311"/>
                </a:lnTo>
                <a:cubicBezTo>
                  <a:pt x="14410" y="15611"/>
                  <a:pt x="14043" y="15912"/>
                  <a:pt x="13676" y="16145"/>
                </a:cubicBezTo>
                <a:cubicBezTo>
                  <a:pt x="13276" y="16412"/>
                  <a:pt x="12876" y="16612"/>
                  <a:pt x="12442" y="16812"/>
                </a:cubicBezTo>
                <a:lnTo>
                  <a:pt x="11675" y="15645"/>
                </a:lnTo>
                <a:cubicBezTo>
                  <a:pt x="11624" y="15543"/>
                  <a:pt x="11534" y="15499"/>
                  <a:pt x="11435" y="15499"/>
                </a:cubicBezTo>
                <a:cubicBezTo>
                  <a:pt x="11404" y="15499"/>
                  <a:pt x="11373" y="15504"/>
                  <a:pt x="11341" y="15511"/>
                </a:cubicBezTo>
                <a:cubicBezTo>
                  <a:pt x="10641" y="15778"/>
                  <a:pt x="9907" y="15912"/>
                  <a:pt x="9173" y="15945"/>
                </a:cubicBezTo>
                <a:cubicBezTo>
                  <a:pt x="9040" y="15945"/>
                  <a:pt x="8940" y="16012"/>
                  <a:pt x="8906" y="16145"/>
                </a:cubicBezTo>
                <a:lnTo>
                  <a:pt x="8640" y="17479"/>
                </a:lnTo>
                <a:cubicBezTo>
                  <a:pt x="7706" y="17479"/>
                  <a:pt x="6805" y="17279"/>
                  <a:pt x="5938" y="16946"/>
                </a:cubicBezTo>
                <a:lnTo>
                  <a:pt x="6238" y="15578"/>
                </a:lnTo>
                <a:cubicBezTo>
                  <a:pt x="6238" y="15445"/>
                  <a:pt x="6171" y="15311"/>
                  <a:pt x="6071" y="15278"/>
                </a:cubicBezTo>
                <a:cubicBezTo>
                  <a:pt x="5404" y="14944"/>
                  <a:pt x="4770" y="14544"/>
                  <a:pt x="4236" y="14010"/>
                </a:cubicBezTo>
                <a:cubicBezTo>
                  <a:pt x="4195" y="13969"/>
                  <a:pt x="4128" y="13941"/>
                  <a:pt x="4052" y="13941"/>
                </a:cubicBezTo>
                <a:cubicBezTo>
                  <a:pt x="4005" y="13941"/>
                  <a:pt x="3954" y="13952"/>
                  <a:pt x="3903" y="13977"/>
                </a:cubicBezTo>
                <a:lnTo>
                  <a:pt x="2735" y="14744"/>
                </a:lnTo>
                <a:cubicBezTo>
                  <a:pt x="2435" y="14411"/>
                  <a:pt x="2168" y="14044"/>
                  <a:pt x="1901" y="13643"/>
                </a:cubicBezTo>
                <a:cubicBezTo>
                  <a:pt x="1668" y="13276"/>
                  <a:pt x="1434" y="12876"/>
                  <a:pt x="1268" y="12443"/>
                </a:cubicBezTo>
                <a:lnTo>
                  <a:pt x="2435" y="11675"/>
                </a:lnTo>
                <a:cubicBezTo>
                  <a:pt x="2535" y="11609"/>
                  <a:pt x="2569" y="11475"/>
                  <a:pt x="2535" y="11375"/>
                </a:cubicBezTo>
                <a:cubicBezTo>
                  <a:pt x="2268" y="10675"/>
                  <a:pt x="2135" y="9941"/>
                  <a:pt x="2102" y="9207"/>
                </a:cubicBezTo>
                <a:cubicBezTo>
                  <a:pt x="2102" y="9073"/>
                  <a:pt x="2001" y="8973"/>
                  <a:pt x="1901" y="8940"/>
                </a:cubicBezTo>
                <a:lnTo>
                  <a:pt x="534" y="8673"/>
                </a:lnTo>
                <a:cubicBezTo>
                  <a:pt x="567" y="7739"/>
                  <a:pt x="767" y="6805"/>
                  <a:pt x="1101" y="5971"/>
                </a:cubicBezTo>
                <a:lnTo>
                  <a:pt x="2468" y="6238"/>
                </a:lnTo>
                <a:cubicBezTo>
                  <a:pt x="2491" y="6244"/>
                  <a:pt x="2514" y="6247"/>
                  <a:pt x="2537" y="6247"/>
                </a:cubicBezTo>
                <a:cubicBezTo>
                  <a:pt x="2645" y="6247"/>
                  <a:pt x="2741" y="6182"/>
                  <a:pt x="2769" y="6071"/>
                </a:cubicBezTo>
                <a:cubicBezTo>
                  <a:pt x="3102" y="5404"/>
                  <a:pt x="3503" y="4804"/>
                  <a:pt x="4036" y="4270"/>
                </a:cubicBezTo>
                <a:cubicBezTo>
                  <a:pt x="4103" y="4170"/>
                  <a:pt x="4136" y="4037"/>
                  <a:pt x="4070" y="3936"/>
                </a:cubicBezTo>
                <a:lnTo>
                  <a:pt x="3302" y="2769"/>
                </a:lnTo>
                <a:cubicBezTo>
                  <a:pt x="3636" y="2435"/>
                  <a:pt x="4003" y="2169"/>
                  <a:pt x="4403" y="1902"/>
                </a:cubicBezTo>
                <a:cubicBezTo>
                  <a:pt x="4770" y="1668"/>
                  <a:pt x="5170" y="1435"/>
                  <a:pt x="5604" y="1268"/>
                </a:cubicBezTo>
                <a:lnTo>
                  <a:pt x="6371" y="2435"/>
                </a:lnTo>
                <a:cubicBezTo>
                  <a:pt x="6421" y="2510"/>
                  <a:pt x="6509" y="2548"/>
                  <a:pt x="6606" y="2548"/>
                </a:cubicBezTo>
                <a:cubicBezTo>
                  <a:pt x="6638" y="2548"/>
                  <a:pt x="6671" y="2544"/>
                  <a:pt x="6705" y="2535"/>
                </a:cubicBezTo>
                <a:cubicBezTo>
                  <a:pt x="7372" y="2269"/>
                  <a:pt x="8139" y="2135"/>
                  <a:pt x="8873" y="2102"/>
                </a:cubicBezTo>
                <a:cubicBezTo>
                  <a:pt x="9006" y="2102"/>
                  <a:pt x="9107" y="2035"/>
                  <a:pt x="9107" y="1902"/>
                </a:cubicBezTo>
                <a:lnTo>
                  <a:pt x="9407" y="567"/>
                </a:lnTo>
                <a:close/>
                <a:moveTo>
                  <a:pt x="9407" y="0"/>
                </a:moveTo>
                <a:cubicBezTo>
                  <a:pt x="9173" y="0"/>
                  <a:pt x="8940" y="167"/>
                  <a:pt x="8873" y="434"/>
                </a:cubicBezTo>
                <a:lnTo>
                  <a:pt x="8640" y="1601"/>
                </a:lnTo>
                <a:cubicBezTo>
                  <a:pt x="7972" y="1635"/>
                  <a:pt x="7339" y="1768"/>
                  <a:pt x="6705" y="1968"/>
                </a:cubicBezTo>
                <a:lnTo>
                  <a:pt x="6071" y="968"/>
                </a:lnTo>
                <a:cubicBezTo>
                  <a:pt x="5978" y="804"/>
                  <a:pt x="5802" y="722"/>
                  <a:pt x="5626" y="722"/>
                </a:cubicBezTo>
                <a:cubicBezTo>
                  <a:pt x="5550" y="722"/>
                  <a:pt x="5474" y="738"/>
                  <a:pt x="5404" y="768"/>
                </a:cubicBezTo>
                <a:cubicBezTo>
                  <a:pt x="4970" y="968"/>
                  <a:pt x="4537" y="1201"/>
                  <a:pt x="4103" y="1468"/>
                </a:cubicBezTo>
                <a:cubicBezTo>
                  <a:pt x="3703" y="1735"/>
                  <a:pt x="3302" y="2035"/>
                  <a:pt x="2935" y="2369"/>
                </a:cubicBezTo>
                <a:cubicBezTo>
                  <a:pt x="2735" y="2535"/>
                  <a:pt x="2702" y="2836"/>
                  <a:pt x="2869" y="3036"/>
                </a:cubicBezTo>
                <a:lnTo>
                  <a:pt x="3503" y="4037"/>
                </a:lnTo>
                <a:cubicBezTo>
                  <a:pt x="3069" y="4537"/>
                  <a:pt x="2702" y="5071"/>
                  <a:pt x="2402" y="5671"/>
                </a:cubicBezTo>
                <a:lnTo>
                  <a:pt x="1234" y="5404"/>
                </a:lnTo>
                <a:cubicBezTo>
                  <a:pt x="1207" y="5401"/>
                  <a:pt x="1180" y="5399"/>
                  <a:pt x="1154" y="5399"/>
                </a:cubicBezTo>
                <a:cubicBezTo>
                  <a:pt x="921" y="5399"/>
                  <a:pt x="724" y="5528"/>
                  <a:pt x="634" y="5738"/>
                </a:cubicBezTo>
                <a:cubicBezTo>
                  <a:pt x="267" y="6672"/>
                  <a:pt x="67" y="7639"/>
                  <a:pt x="0" y="8640"/>
                </a:cubicBezTo>
                <a:cubicBezTo>
                  <a:pt x="0" y="8907"/>
                  <a:pt x="167" y="9107"/>
                  <a:pt x="434" y="9174"/>
                </a:cubicBezTo>
                <a:lnTo>
                  <a:pt x="1601" y="9440"/>
                </a:lnTo>
                <a:cubicBezTo>
                  <a:pt x="1635" y="10074"/>
                  <a:pt x="1768" y="10741"/>
                  <a:pt x="1968" y="11342"/>
                </a:cubicBezTo>
                <a:lnTo>
                  <a:pt x="934" y="12009"/>
                </a:lnTo>
                <a:cubicBezTo>
                  <a:pt x="734" y="12142"/>
                  <a:pt x="667" y="12409"/>
                  <a:pt x="767" y="12643"/>
                </a:cubicBezTo>
                <a:cubicBezTo>
                  <a:pt x="934" y="13110"/>
                  <a:pt x="1168" y="13543"/>
                  <a:pt x="1434" y="13944"/>
                </a:cubicBezTo>
                <a:cubicBezTo>
                  <a:pt x="1735" y="14377"/>
                  <a:pt x="2035" y="14744"/>
                  <a:pt x="2368" y="15144"/>
                </a:cubicBezTo>
                <a:cubicBezTo>
                  <a:pt x="2466" y="15242"/>
                  <a:pt x="2597" y="15294"/>
                  <a:pt x="2735" y="15294"/>
                </a:cubicBezTo>
                <a:cubicBezTo>
                  <a:pt x="2835" y="15294"/>
                  <a:pt x="2938" y="15267"/>
                  <a:pt x="3036" y="15211"/>
                </a:cubicBezTo>
                <a:lnTo>
                  <a:pt x="4036" y="14544"/>
                </a:lnTo>
                <a:cubicBezTo>
                  <a:pt x="4537" y="15011"/>
                  <a:pt x="5070" y="15378"/>
                  <a:pt x="5637" y="15678"/>
                </a:cubicBezTo>
                <a:lnTo>
                  <a:pt x="5404" y="16846"/>
                </a:lnTo>
                <a:cubicBezTo>
                  <a:pt x="5337" y="17079"/>
                  <a:pt x="5471" y="17346"/>
                  <a:pt x="5704" y="17446"/>
                </a:cubicBezTo>
                <a:cubicBezTo>
                  <a:pt x="6638" y="17813"/>
                  <a:pt x="7639" y="18013"/>
                  <a:pt x="8640" y="18047"/>
                </a:cubicBezTo>
                <a:cubicBezTo>
                  <a:pt x="8657" y="18049"/>
                  <a:pt x="8674" y="18050"/>
                  <a:pt x="8691" y="18050"/>
                </a:cubicBezTo>
                <a:cubicBezTo>
                  <a:pt x="8907" y="18050"/>
                  <a:pt x="9111" y="17863"/>
                  <a:pt x="9173" y="17646"/>
                </a:cubicBezTo>
                <a:lnTo>
                  <a:pt x="9407" y="16479"/>
                </a:lnTo>
                <a:cubicBezTo>
                  <a:pt x="10074" y="16412"/>
                  <a:pt x="10708" y="16312"/>
                  <a:pt x="11341" y="16112"/>
                </a:cubicBezTo>
                <a:lnTo>
                  <a:pt x="12009" y="17113"/>
                </a:lnTo>
                <a:cubicBezTo>
                  <a:pt x="12106" y="17259"/>
                  <a:pt x="12258" y="17352"/>
                  <a:pt x="12423" y="17352"/>
                </a:cubicBezTo>
                <a:cubicBezTo>
                  <a:pt x="12484" y="17352"/>
                  <a:pt x="12546" y="17340"/>
                  <a:pt x="12609" y="17313"/>
                </a:cubicBezTo>
                <a:cubicBezTo>
                  <a:pt x="12876" y="17213"/>
                  <a:pt x="13109" y="17079"/>
                  <a:pt x="13343" y="16946"/>
                </a:cubicBezTo>
                <a:cubicBezTo>
                  <a:pt x="13576" y="16812"/>
                  <a:pt x="13777" y="16746"/>
                  <a:pt x="13943" y="16612"/>
                </a:cubicBezTo>
                <a:cubicBezTo>
                  <a:pt x="14344" y="16345"/>
                  <a:pt x="14744" y="16045"/>
                  <a:pt x="15111" y="15712"/>
                </a:cubicBezTo>
                <a:cubicBezTo>
                  <a:pt x="15311" y="15511"/>
                  <a:pt x="15344" y="15245"/>
                  <a:pt x="15211" y="15044"/>
                </a:cubicBezTo>
                <a:lnTo>
                  <a:pt x="14544" y="14010"/>
                </a:lnTo>
                <a:cubicBezTo>
                  <a:pt x="14977" y="13543"/>
                  <a:pt x="15344" y="12976"/>
                  <a:pt x="15645" y="12409"/>
                </a:cubicBezTo>
                <a:lnTo>
                  <a:pt x="16845" y="12643"/>
                </a:lnTo>
                <a:cubicBezTo>
                  <a:pt x="16886" y="12654"/>
                  <a:pt x="16928" y="12660"/>
                  <a:pt x="16969" y="12660"/>
                </a:cubicBezTo>
                <a:cubicBezTo>
                  <a:pt x="17166" y="12660"/>
                  <a:pt x="17357" y="12535"/>
                  <a:pt x="17412" y="12342"/>
                </a:cubicBezTo>
                <a:cubicBezTo>
                  <a:pt x="17779" y="11408"/>
                  <a:pt x="18013" y="10408"/>
                  <a:pt x="18046" y="9407"/>
                </a:cubicBezTo>
                <a:cubicBezTo>
                  <a:pt x="18046" y="9174"/>
                  <a:pt x="17879" y="8940"/>
                  <a:pt x="17613" y="8873"/>
                </a:cubicBezTo>
                <a:lnTo>
                  <a:pt x="16445" y="8640"/>
                </a:lnTo>
                <a:cubicBezTo>
                  <a:pt x="16412" y="7973"/>
                  <a:pt x="16312" y="7339"/>
                  <a:pt x="16112" y="6705"/>
                </a:cubicBezTo>
                <a:lnTo>
                  <a:pt x="17112" y="6071"/>
                </a:lnTo>
                <a:cubicBezTo>
                  <a:pt x="17312" y="5938"/>
                  <a:pt x="17412" y="5671"/>
                  <a:pt x="17312" y="5438"/>
                </a:cubicBezTo>
                <a:cubicBezTo>
                  <a:pt x="17112" y="4971"/>
                  <a:pt x="16879" y="4537"/>
                  <a:pt x="16612" y="4103"/>
                </a:cubicBezTo>
                <a:cubicBezTo>
                  <a:pt x="16345" y="3703"/>
                  <a:pt x="16011" y="3303"/>
                  <a:pt x="15678" y="2936"/>
                </a:cubicBezTo>
                <a:cubicBezTo>
                  <a:pt x="15583" y="2822"/>
                  <a:pt x="15456" y="2762"/>
                  <a:pt x="15321" y="2762"/>
                </a:cubicBezTo>
                <a:cubicBezTo>
                  <a:pt x="15219" y="2762"/>
                  <a:pt x="15112" y="2797"/>
                  <a:pt x="15011" y="2869"/>
                </a:cubicBezTo>
                <a:lnTo>
                  <a:pt x="14010" y="3503"/>
                </a:lnTo>
                <a:cubicBezTo>
                  <a:pt x="13543" y="3069"/>
                  <a:pt x="12976" y="2702"/>
                  <a:pt x="12409" y="2402"/>
                </a:cubicBezTo>
                <a:lnTo>
                  <a:pt x="12642" y="1235"/>
                </a:lnTo>
                <a:cubicBezTo>
                  <a:pt x="12709" y="968"/>
                  <a:pt x="12576" y="734"/>
                  <a:pt x="12342" y="634"/>
                </a:cubicBezTo>
                <a:cubicBezTo>
                  <a:pt x="11408" y="267"/>
                  <a:pt x="10407" y="67"/>
                  <a:pt x="940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" name="Google Shape;937;p43">
            <a:extLst>
              <a:ext uri="{FF2B5EF4-FFF2-40B4-BE49-F238E27FC236}">
                <a16:creationId xmlns:a16="http://schemas.microsoft.com/office/drawing/2014/main" id="{CA388D04-A80A-37B6-4CF4-248993F55884}"/>
              </a:ext>
            </a:extLst>
          </p:cNvPr>
          <p:cNvGrpSpPr/>
          <p:nvPr/>
        </p:nvGrpSpPr>
        <p:grpSpPr>
          <a:xfrm>
            <a:off x="4906369" y="1373692"/>
            <a:ext cx="3931300" cy="3309230"/>
            <a:chOff x="715101" y="1365799"/>
            <a:chExt cx="4060002" cy="3055493"/>
          </a:xfrm>
        </p:grpSpPr>
        <p:sp>
          <p:nvSpPr>
            <p:cNvPr id="5" name="Google Shape;938;p43">
              <a:extLst>
                <a:ext uri="{FF2B5EF4-FFF2-40B4-BE49-F238E27FC236}">
                  <a16:creationId xmlns:a16="http://schemas.microsoft.com/office/drawing/2014/main" id="{6D218475-B0FA-414D-57B3-DF1D98621EBB}"/>
                </a:ext>
              </a:extLst>
            </p:cNvPr>
            <p:cNvSpPr/>
            <p:nvPr/>
          </p:nvSpPr>
          <p:spPr>
            <a:xfrm>
              <a:off x="715101" y="2280272"/>
              <a:ext cx="4060002" cy="2141020"/>
            </a:xfrm>
            <a:custGeom>
              <a:avLst/>
              <a:gdLst/>
              <a:ahLst/>
              <a:cxnLst/>
              <a:rect l="l" t="t" r="r" b="b"/>
              <a:pathLst>
                <a:path w="211486" h="111526" extrusionOk="0">
                  <a:moveTo>
                    <a:pt x="105426" y="0"/>
                  </a:moveTo>
                  <a:cubicBezTo>
                    <a:pt x="80792" y="0"/>
                    <a:pt x="56191" y="5437"/>
                    <a:pt x="37461" y="16312"/>
                  </a:cubicBezTo>
                  <a:cubicBezTo>
                    <a:pt x="1" y="38094"/>
                    <a:pt x="201" y="73386"/>
                    <a:pt x="37895" y="95202"/>
                  </a:cubicBezTo>
                  <a:cubicBezTo>
                    <a:pt x="56751" y="106088"/>
                    <a:pt x="81407" y="111526"/>
                    <a:pt x="106032" y="111526"/>
                  </a:cubicBezTo>
                  <a:cubicBezTo>
                    <a:pt x="130675" y="111526"/>
                    <a:pt x="155288" y="106080"/>
                    <a:pt x="174025" y="95202"/>
                  </a:cubicBezTo>
                  <a:cubicBezTo>
                    <a:pt x="211485" y="73419"/>
                    <a:pt x="211285" y="38094"/>
                    <a:pt x="173592" y="16312"/>
                  </a:cubicBezTo>
                  <a:cubicBezTo>
                    <a:pt x="154728" y="5437"/>
                    <a:pt x="130060" y="0"/>
                    <a:pt x="1054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939;p43">
              <a:extLst>
                <a:ext uri="{FF2B5EF4-FFF2-40B4-BE49-F238E27FC236}">
                  <a16:creationId xmlns:a16="http://schemas.microsoft.com/office/drawing/2014/main" id="{EEE07D66-6925-EC6F-F7CC-3437ED008B99}"/>
                </a:ext>
              </a:extLst>
            </p:cNvPr>
            <p:cNvSpPr/>
            <p:nvPr/>
          </p:nvSpPr>
          <p:spPr>
            <a:xfrm>
              <a:off x="3462321" y="2617092"/>
              <a:ext cx="887577" cy="514243"/>
            </a:xfrm>
            <a:custGeom>
              <a:avLst/>
              <a:gdLst/>
              <a:ahLst/>
              <a:cxnLst/>
              <a:rect l="l" t="t" r="r" b="b"/>
              <a:pathLst>
                <a:path w="46234" h="26787" extrusionOk="0">
                  <a:moveTo>
                    <a:pt x="20948" y="1"/>
                  </a:moveTo>
                  <a:lnTo>
                    <a:pt x="0" y="12176"/>
                  </a:lnTo>
                  <a:lnTo>
                    <a:pt x="25285" y="26787"/>
                  </a:lnTo>
                  <a:lnTo>
                    <a:pt x="46233" y="14611"/>
                  </a:lnTo>
                  <a:lnTo>
                    <a:pt x="20948" y="1"/>
                  </a:lnTo>
                  <a:close/>
                </a:path>
              </a:pathLst>
            </a:custGeom>
            <a:solidFill>
              <a:srgbClr val="00000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940;p43">
              <a:extLst>
                <a:ext uri="{FF2B5EF4-FFF2-40B4-BE49-F238E27FC236}">
                  <a16:creationId xmlns:a16="http://schemas.microsoft.com/office/drawing/2014/main" id="{25E8E9F4-E5EE-7851-36FD-7A8C99C546CD}"/>
                </a:ext>
              </a:extLst>
            </p:cNvPr>
            <p:cNvSpPr/>
            <p:nvPr/>
          </p:nvSpPr>
          <p:spPr>
            <a:xfrm>
              <a:off x="1492523" y="2598682"/>
              <a:ext cx="2504525" cy="1450160"/>
            </a:xfrm>
            <a:custGeom>
              <a:avLst/>
              <a:gdLst/>
              <a:ahLst/>
              <a:cxnLst/>
              <a:rect l="l" t="t" r="r" b="b"/>
              <a:pathLst>
                <a:path w="130461" h="75539" extrusionOk="0">
                  <a:moveTo>
                    <a:pt x="65030" y="1"/>
                  </a:moveTo>
                  <a:cubicBezTo>
                    <a:pt x="63996" y="1"/>
                    <a:pt x="62962" y="243"/>
                    <a:pt x="62011" y="726"/>
                  </a:cubicBezTo>
                  <a:lnTo>
                    <a:pt x="1268" y="36018"/>
                  </a:lnTo>
                  <a:cubicBezTo>
                    <a:pt x="434" y="36485"/>
                    <a:pt x="1" y="37119"/>
                    <a:pt x="1" y="37753"/>
                  </a:cubicBezTo>
                  <a:cubicBezTo>
                    <a:pt x="1" y="38387"/>
                    <a:pt x="468" y="39021"/>
                    <a:pt x="1301" y="39521"/>
                  </a:cubicBezTo>
                  <a:lnTo>
                    <a:pt x="62445" y="74813"/>
                  </a:lnTo>
                  <a:cubicBezTo>
                    <a:pt x="63396" y="75296"/>
                    <a:pt x="64430" y="75538"/>
                    <a:pt x="65464" y="75538"/>
                  </a:cubicBezTo>
                  <a:cubicBezTo>
                    <a:pt x="66498" y="75538"/>
                    <a:pt x="67532" y="75296"/>
                    <a:pt x="68483" y="74813"/>
                  </a:cubicBezTo>
                  <a:lnTo>
                    <a:pt x="129226" y="39521"/>
                  </a:lnTo>
                  <a:cubicBezTo>
                    <a:pt x="130060" y="39021"/>
                    <a:pt x="130460" y="38387"/>
                    <a:pt x="130460" y="37753"/>
                  </a:cubicBezTo>
                  <a:cubicBezTo>
                    <a:pt x="130460" y="37153"/>
                    <a:pt x="130060" y="36519"/>
                    <a:pt x="129226" y="36018"/>
                  </a:cubicBezTo>
                  <a:lnTo>
                    <a:pt x="68049" y="726"/>
                  </a:lnTo>
                  <a:cubicBezTo>
                    <a:pt x="67098" y="243"/>
                    <a:pt x="66064" y="1"/>
                    <a:pt x="65030" y="1"/>
                  </a:cubicBezTo>
                  <a:close/>
                </a:path>
              </a:pathLst>
            </a:custGeom>
            <a:solidFill>
              <a:srgbClr val="00000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941;p43">
              <a:extLst>
                <a:ext uri="{FF2B5EF4-FFF2-40B4-BE49-F238E27FC236}">
                  <a16:creationId xmlns:a16="http://schemas.microsoft.com/office/drawing/2014/main" id="{9021D5D0-F406-3077-A335-F532F7A6901C}"/>
                </a:ext>
              </a:extLst>
            </p:cNvPr>
            <p:cNvSpPr/>
            <p:nvPr/>
          </p:nvSpPr>
          <p:spPr>
            <a:xfrm>
              <a:off x="3268273" y="3857826"/>
              <a:ext cx="634631" cy="334286"/>
            </a:xfrm>
            <a:custGeom>
              <a:avLst/>
              <a:gdLst/>
              <a:ahLst/>
              <a:cxnLst/>
              <a:rect l="l" t="t" r="r" b="b"/>
              <a:pathLst>
                <a:path w="33058" h="17413" extrusionOk="0">
                  <a:moveTo>
                    <a:pt x="16496" y="1"/>
                  </a:moveTo>
                  <a:cubicBezTo>
                    <a:pt x="12652" y="1"/>
                    <a:pt x="8807" y="851"/>
                    <a:pt x="5872" y="2552"/>
                  </a:cubicBezTo>
                  <a:cubicBezTo>
                    <a:pt x="1" y="5955"/>
                    <a:pt x="34" y="11459"/>
                    <a:pt x="5938" y="14861"/>
                  </a:cubicBezTo>
                  <a:cubicBezTo>
                    <a:pt x="8891" y="16562"/>
                    <a:pt x="12743" y="17413"/>
                    <a:pt x="16588" y="17413"/>
                  </a:cubicBezTo>
                  <a:cubicBezTo>
                    <a:pt x="20432" y="17413"/>
                    <a:pt x="24268" y="16562"/>
                    <a:pt x="27187" y="14861"/>
                  </a:cubicBezTo>
                  <a:cubicBezTo>
                    <a:pt x="33058" y="11492"/>
                    <a:pt x="33024" y="5955"/>
                    <a:pt x="27120" y="2552"/>
                  </a:cubicBezTo>
                  <a:cubicBezTo>
                    <a:pt x="24185" y="851"/>
                    <a:pt x="20340" y="1"/>
                    <a:pt x="16496" y="1"/>
                  </a:cubicBezTo>
                  <a:close/>
                </a:path>
              </a:pathLst>
            </a:custGeom>
            <a:solidFill>
              <a:srgbClr val="00000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42;p43">
              <a:extLst>
                <a:ext uri="{FF2B5EF4-FFF2-40B4-BE49-F238E27FC236}">
                  <a16:creationId xmlns:a16="http://schemas.microsoft.com/office/drawing/2014/main" id="{5BB0FA0B-24FD-8ED9-E660-4BF9719E7406}"/>
                </a:ext>
              </a:extLst>
            </p:cNvPr>
            <p:cNvSpPr/>
            <p:nvPr/>
          </p:nvSpPr>
          <p:spPr>
            <a:xfrm>
              <a:off x="1531590" y="3809161"/>
              <a:ext cx="633978" cy="333806"/>
            </a:xfrm>
            <a:custGeom>
              <a:avLst/>
              <a:gdLst/>
              <a:ahLst/>
              <a:cxnLst/>
              <a:rect l="l" t="t" r="r" b="b"/>
              <a:pathLst>
                <a:path w="33024" h="17388" extrusionOk="0">
                  <a:moveTo>
                    <a:pt x="16495" y="0"/>
                  </a:moveTo>
                  <a:cubicBezTo>
                    <a:pt x="12651" y="0"/>
                    <a:pt x="8807" y="851"/>
                    <a:pt x="5871" y="2552"/>
                  </a:cubicBezTo>
                  <a:cubicBezTo>
                    <a:pt x="0" y="5955"/>
                    <a:pt x="34" y="11459"/>
                    <a:pt x="5938" y="14861"/>
                  </a:cubicBezTo>
                  <a:cubicBezTo>
                    <a:pt x="8890" y="16546"/>
                    <a:pt x="12743" y="17388"/>
                    <a:pt x="16587" y="17388"/>
                  </a:cubicBezTo>
                  <a:cubicBezTo>
                    <a:pt x="20432" y="17388"/>
                    <a:pt x="24268" y="16546"/>
                    <a:pt x="27186" y="14861"/>
                  </a:cubicBezTo>
                  <a:cubicBezTo>
                    <a:pt x="33024" y="11459"/>
                    <a:pt x="33024" y="5955"/>
                    <a:pt x="27120" y="2552"/>
                  </a:cubicBezTo>
                  <a:cubicBezTo>
                    <a:pt x="24184" y="851"/>
                    <a:pt x="20340" y="0"/>
                    <a:pt x="16495" y="0"/>
                  </a:cubicBezTo>
                  <a:close/>
                </a:path>
              </a:pathLst>
            </a:custGeom>
            <a:solidFill>
              <a:srgbClr val="00000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943;p43">
              <a:extLst>
                <a:ext uri="{FF2B5EF4-FFF2-40B4-BE49-F238E27FC236}">
                  <a16:creationId xmlns:a16="http://schemas.microsoft.com/office/drawing/2014/main" id="{36598E35-AC25-018D-51D0-1D79FB1CFA4C}"/>
                </a:ext>
              </a:extLst>
            </p:cNvPr>
            <p:cNvSpPr/>
            <p:nvPr/>
          </p:nvSpPr>
          <p:spPr>
            <a:xfrm>
              <a:off x="3486645" y="2560747"/>
              <a:ext cx="458532" cy="544345"/>
            </a:xfrm>
            <a:custGeom>
              <a:avLst/>
              <a:gdLst/>
              <a:ahLst/>
              <a:cxnLst/>
              <a:rect l="l" t="t" r="r" b="b"/>
              <a:pathLst>
                <a:path w="23885" h="28355" extrusionOk="0">
                  <a:moveTo>
                    <a:pt x="67" y="0"/>
                  </a:moveTo>
                  <a:lnTo>
                    <a:pt x="1" y="14611"/>
                  </a:lnTo>
                  <a:lnTo>
                    <a:pt x="23851" y="28354"/>
                  </a:lnTo>
                  <a:lnTo>
                    <a:pt x="23884" y="13777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944;p43">
              <a:extLst>
                <a:ext uri="{FF2B5EF4-FFF2-40B4-BE49-F238E27FC236}">
                  <a16:creationId xmlns:a16="http://schemas.microsoft.com/office/drawing/2014/main" id="{CA7353EB-13E5-01AB-0DF2-754B2AF0B14D}"/>
                </a:ext>
              </a:extLst>
            </p:cNvPr>
            <p:cNvSpPr/>
            <p:nvPr/>
          </p:nvSpPr>
          <p:spPr>
            <a:xfrm>
              <a:off x="3519952" y="2617745"/>
              <a:ext cx="392570" cy="430984"/>
            </a:xfrm>
            <a:custGeom>
              <a:avLst/>
              <a:gdLst/>
              <a:ahLst/>
              <a:cxnLst/>
              <a:rect l="l" t="t" r="r" b="b"/>
              <a:pathLst>
                <a:path w="20449" h="22450" extrusionOk="0">
                  <a:moveTo>
                    <a:pt x="34" y="0"/>
                  </a:moveTo>
                  <a:lnTo>
                    <a:pt x="0" y="10641"/>
                  </a:lnTo>
                  <a:lnTo>
                    <a:pt x="20415" y="22450"/>
                  </a:lnTo>
                  <a:lnTo>
                    <a:pt x="20448" y="11775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945;p43">
              <a:extLst>
                <a:ext uri="{FF2B5EF4-FFF2-40B4-BE49-F238E27FC236}">
                  <a16:creationId xmlns:a16="http://schemas.microsoft.com/office/drawing/2014/main" id="{15E5F8E0-4D65-5D7F-C73C-DDF224F4C245}"/>
                </a:ext>
              </a:extLst>
            </p:cNvPr>
            <p:cNvSpPr/>
            <p:nvPr/>
          </p:nvSpPr>
          <p:spPr>
            <a:xfrm>
              <a:off x="3519952" y="2617745"/>
              <a:ext cx="392570" cy="430984"/>
            </a:xfrm>
            <a:custGeom>
              <a:avLst/>
              <a:gdLst/>
              <a:ahLst/>
              <a:cxnLst/>
              <a:rect l="l" t="t" r="r" b="b"/>
              <a:pathLst>
                <a:path w="20449" h="22450" extrusionOk="0">
                  <a:moveTo>
                    <a:pt x="34" y="0"/>
                  </a:moveTo>
                  <a:lnTo>
                    <a:pt x="0" y="10641"/>
                  </a:lnTo>
                  <a:lnTo>
                    <a:pt x="20415" y="22450"/>
                  </a:lnTo>
                  <a:lnTo>
                    <a:pt x="20448" y="11775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9E9E9E">
                <a:alpha val="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946;p43">
              <a:extLst>
                <a:ext uri="{FF2B5EF4-FFF2-40B4-BE49-F238E27FC236}">
                  <a16:creationId xmlns:a16="http://schemas.microsoft.com/office/drawing/2014/main" id="{22614120-CFAF-78F9-BB1B-37F99D4347BA}"/>
                </a:ext>
              </a:extLst>
            </p:cNvPr>
            <p:cNvSpPr/>
            <p:nvPr/>
          </p:nvSpPr>
          <p:spPr>
            <a:xfrm>
              <a:off x="3944524" y="2604940"/>
              <a:ext cx="380398" cy="500152"/>
            </a:xfrm>
            <a:custGeom>
              <a:avLst/>
              <a:gdLst/>
              <a:ahLst/>
              <a:cxnLst/>
              <a:rect l="l" t="t" r="r" b="b"/>
              <a:pathLst>
                <a:path w="19815" h="26053" extrusionOk="0">
                  <a:moveTo>
                    <a:pt x="19814" y="0"/>
                  </a:moveTo>
                  <a:lnTo>
                    <a:pt x="33" y="11475"/>
                  </a:lnTo>
                  <a:lnTo>
                    <a:pt x="0" y="26052"/>
                  </a:lnTo>
                  <a:lnTo>
                    <a:pt x="19747" y="14577"/>
                  </a:lnTo>
                  <a:lnTo>
                    <a:pt x="19814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947;p43">
              <a:extLst>
                <a:ext uri="{FF2B5EF4-FFF2-40B4-BE49-F238E27FC236}">
                  <a16:creationId xmlns:a16="http://schemas.microsoft.com/office/drawing/2014/main" id="{2960A383-CE1B-833E-4387-0D52B1C38BC8}"/>
                </a:ext>
              </a:extLst>
            </p:cNvPr>
            <p:cNvSpPr/>
            <p:nvPr/>
          </p:nvSpPr>
          <p:spPr>
            <a:xfrm>
              <a:off x="3944524" y="2604940"/>
              <a:ext cx="380398" cy="500152"/>
            </a:xfrm>
            <a:custGeom>
              <a:avLst/>
              <a:gdLst/>
              <a:ahLst/>
              <a:cxnLst/>
              <a:rect l="l" t="t" r="r" b="b"/>
              <a:pathLst>
                <a:path w="19815" h="26053" extrusionOk="0">
                  <a:moveTo>
                    <a:pt x="19814" y="0"/>
                  </a:moveTo>
                  <a:lnTo>
                    <a:pt x="33" y="11475"/>
                  </a:lnTo>
                  <a:lnTo>
                    <a:pt x="0" y="26052"/>
                  </a:lnTo>
                  <a:lnTo>
                    <a:pt x="19747" y="14577"/>
                  </a:lnTo>
                  <a:lnTo>
                    <a:pt x="1981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948;p43">
              <a:extLst>
                <a:ext uri="{FF2B5EF4-FFF2-40B4-BE49-F238E27FC236}">
                  <a16:creationId xmlns:a16="http://schemas.microsoft.com/office/drawing/2014/main" id="{7EC63A36-1AD1-4CE1-5003-68E19F23D0D9}"/>
                </a:ext>
              </a:extLst>
            </p:cNvPr>
            <p:cNvSpPr/>
            <p:nvPr/>
          </p:nvSpPr>
          <p:spPr>
            <a:xfrm>
              <a:off x="3944524" y="2604940"/>
              <a:ext cx="380398" cy="500152"/>
            </a:xfrm>
            <a:custGeom>
              <a:avLst/>
              <a:gdLst/>
              <a:ahLst/>
              <a:cxnLst/>
              <a:rect l="l" t="t" r="r" b="b"/>
              <a:pathLst>
                <a:path w="19815" h="26053" extrusionOk="0">
                  <a:moveTo>
                    <a:pt x="19814" y="0"/>
                  </a:moveTo>
                  <a:lnTo>
                    <a:pt x="33" y="11475"/>
                  </a:lnTo>
                  <a:lnTo>
                    <a:pt x="0" y="26052"/>
                  </a:lnTo>
                  <a:lnTo>
                    <a:pt x="19747" y="14577"/>
                  </a:lnTo>
                  <a:lnTo>
                    <a:pt x="19814" y="0"/>
                  </a:lnTo>
                  <a:close/>
                </a:path>
              </a:pathLst>
            </a:custGeom>
            <a:solidFill>
              <a:srgbClr val="9E9E9E">
                <a:alpha val="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949;p43">
              <a:extLst>
                <a:ext uri="{FF2B5EF4-FFF2-40B4-BE49-F238E27FC236}">
                  <a16:creationId xmlns:a16="http://schemas.microsoft.com/office/drawing/2014/main" id="{22CC1F2E-42BA-FEF2-EBED-6ABE42F2131E}"/>
                </a:ext>
              </a:extLst>
            </p:cNvPr>
            <p:cNvSpPr/>
            <p:nvPr/>
          </p:nvSpPr>
          <p:spPr>
            <a:xfrm>
              <a:off x="3487931" y="2340456"/>
              <a:ext cx="836992" cy="484794"/>
            </a:xfrm>
            <a:custGeom>
              <a:avLst/>
              <a:gdLst/>
              <a:ahLst/>
              <a:cxnLst/>
              <a:rect l="l" t="t" r="r" b="b"/>
              <a:pathLst>
                <a:path w="43599" h="25253" extrusionOk="0">
                  <a:moveTo>
                    <a:pt x="19748" y="1"/>
                  </a:moveTo>
                  <a:lnTo>
                    <a:pt x="0" y="11475"/>
                  </a:lnTo>
                  <a:lnTo>
                    <a:pt x="23817" y="25252"/>
                  </a:lnTo>
                  <a:lnTo>
                    <a:pt x="43598" y="13777"/>
                  </a:lnTo>
                  <a:lnTo>
                    <a:pt x="19748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950;p43">
              <a:extLst>
                <a:ext uri="{FF2B5EF4-FFF2-40B4-BE49-F238E27FC236}">
                  <a16:creationId xmlns:a16="http://schemas.microsoft.com/office/drawing/2014/main" id="{0A663ADC-DEB0-1F9D-062A-A64CCB2A28EB}"/>
                </a:ext>
              </a:extLst>
            </p:cNvPr>
            <p:cNvSpPr/>
            <p:nvPr/>
          </p:nvSpPr>
          <p:spPr>
            <a:xfrm>
              <a:off x="3487931" y="2340456"/>
              <a:ext cx="836992" cy="484794"/>
            </a:xfrm>
            <a:custGeom>
              <a:avLst/>
              <a:gdLst/>
              <a:ahLst/>
              <a:cxnLst/>
              <a:rect l="l" t="t" r="r" b="b"/>
              <a:pathLst>
                <a:path w="43599" h="25253" extrusionOk="0">
                  <a:moveTo>
                    <a:pt x="19748" y="1"/>
                  </a:moveTo>
                  <a:lnTo>
                    <a:pt x="0" y="11475"/>
                  </a:lnTo>
                  <a:lnTo>
                    <a:pt x="23817" y="25252"/>
                  </a:lnTo>
                  <a:lnTo>
                    <a:pt x="43598" y="13777"/>
                  </a:lnTo>
                  <a:lnTo>
                    <a:pt x="19748" y="1"/>
                  </a:lnTo>
                  <a:close/>
                </a:path>
              </a:pathLst>
            </a:custGeom>
            <a:solidFill>
              <a:srgbClr val="00000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951;p43">
              <a:extLst>
                <a:ext uri="{FF2B5EF4-FFF2-40B4-BE49-F238E27FC236}">
                  <a16:creationId xmlns:a16="http://schemas.microsoft.com/office/drawing/2014/main" id="{8488E21B-307C-A2B5-6A2A-33681D0B475C}"/>
                </a:ext>
              </a:extLst>
            </p:cNvPr>
            <p:cNvSpPr/>
            <p:nvPr/>
          </p:nvSpPr>
          <p:spPr>
            <a:xfrm>
              <a:off x="3766487" y="2797049"/>
              <a:ext cx="25648" cy="40353"/>
            </a:xfrm>
            <a:custGeom>
              <a:avLst/>
              <a:gdLst/>
              <a:ahLst/>
              <a:cxnLst/>
              <a:rect l="l" t="t" r="r" b="b"/>
              <a:pathLst>
                <a:path w="1336" h="2102" extrusionOk="0">
                  <a:moveTo>
                    <a:pt x="34" y="0"/>
                  </a:moveTo>
                  <a:lnTo>
                    <a:pt x="1" y="1335"/>
                  </a:lnTo>
                  <a:lnTo>
                    <a:pt x="1302" y="2102"/>
                  </a:lnTo>
                  <a:lnTo>
                    <a:pt x="1335" y="734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952;p43">
              <a:extLst>
                <a:ext uri="{FF2B5EF4-FFF2-40B4-BE49-F238E27FC236}">
                  <a16:creationId xmlns:a16="http://schemas.microsoft.com/office/drawing/2014/main" id="{E3560752-66C8-90BA-1B50-ECD22E531E00}"/>
                </a:ext>
              </a:extLst>
            </p:cNvPr>
            <p:cNvSpPr/>
            <p:nvPr/>
          </p:nvSpPr>
          <p:spPr>
            <a:xfrm>
              <a:off x="3766487" y="2822659"/>
              <a:ext cx="24995" cy="124899"/>
            </a:xfrm>
            <a:custGeom>
              <a:avLst/>
              <a:gdLst/>
              <a:ahLst/>
              <a:cxnLst/>
              <a:rect l="l" t="t" r="r" b="b"/>
              <a:pathLst>
                <a:path w="1302" h="6506" extrusionOk="0">
                  <a:moveTo>
                    <a:pt x="1" y="1"/>
                  </a:moveTo>
                  <a:lnTo>
                    <a:pt x="1" y="5771"/>
                  </a:lnTo>
                  <a:lnTo>
                    <a:pt x="1302" y="6505"/>
                  </a:lnTo>
                  <a:lnTo>
                    <a:pt x="1302" y="76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8D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953;p43">
              <a:extLst>
                <a:ext uri="{FF2B5EF4-FFF2-40B4-BE49-F238E27FC236}">
                  <a16:creationId xmlns:a16="http://schemas.microsoft.com/office/drawing/2014/main" id="{BF29E270-EE74-0E28-9D5C-841257B1E237}"/>
                </a:ext>
              </a:extLst>
            </p:cNvPr>
            <p:cNvSpPr/>
            <p:nvPr/>
          </p:nvSpPr>
          <p:spPr>
            <a:xfrm>
              <a:off x="3811313" y="2936654"/>
              <a:ext cx="24995" cy="37147"/>
            </a:xfrm>
            <a:custGeom>
              <a:avLst/>
              <a:gdLst/>
              <a:ahLst/>
              <a:cxnLst/>
              <a:rect l="l" t="t" r="r" b="b"/>
              <a:pathLst>
                <a:path w="1302" h="1935" extrusionOk="0">
                  <a:moveTo>
                    <a:pt x="1" y="0"/>
                  </a:moveTo>
                  <a:lnTo>
                    <a:pt x="1" y="1168"/>
                  </a:lnTo>
                  <a:lnTo>
                    <a:pt x="1302" y="1935"/>
                  </a:lnTo>
                  <a:lnTo>
                    <a:pt x="1302" y="73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8D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954;p43">
              <a:extLst>
                <a:ext uri="{FF2B5EF4-FFF2-40B4-BE49-F238E27FC236}">
                  <a16:creationId xmlns:a16="http://schemas.microsoft.com/office/drawing/2014/main" id="{2137C91B-67E6-A8C1-8F31-AA18320B4828}"/>
                </a:ext>
              </a:extLst>
            </p:cNvPr>
            <p:cNvSpPr/>
            <p:nvPr/>
          </p:nvSpPr>
          <p:spPr>
            <a:xfrm>
              <a:off x="3811313" y="2822659"/>
              <a:ext cx="24995" cy="128105"/>
            </a:xfrm>
            <a:custGeom>
              <a:avLst/>
              <a:gdLst/>
              <a:ahLst/>
              <a:cxnLst/>
              <a:rect l="l" t="t" r="r" b="b"/>
              <a:pathLst>
                <a:path w="1302" h="6673" extrusionOk="0">
                  <a:moveTo>
                    <a:pt x="34" y="1"/>
                  </a:moveTo>
                  <a:lnTo>
                    <a:pt x="1" y="5938"/>
                  </a:lnTo>
                  <a:lnTo>
                    <a:pt x="1302" y="6672"/>
                  </a:lnTo>
                  <a:lnTo>
                    <a:pt x="1302" y="768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955;p43">
              <a:extLst>
                <a:ext uri="{FF2B5EF4-FFF2-40B4-BE49-F238E27FC236}">
                  <a16:creationId xmlns:a16="http://schemas.microsoft.com/office/drawing/2014/main" id="{8A042EAE-7522-1B76-A5FA-F9F5A301242B}"/>
                </a:ext>
              </a:extLst>
            </p:cNvPr>
            <p:cNvSpPr/>
            <p:nvPr/>
          </p:nvSpPr>
          <p:spPr>
            <a:xfrm>
              <a:off x="3856139" y="2848921"/>
              <a:ext cx="24995" cy="50605"/>
            </a:xfrm>
            <a:custGeom>
              <a:avLst/>
              <a:gdLst/>
              <a:ahLst/>
              <a:cxnLst/>
              <a:rect l="l" t="t" r="r" b="b"/>
              <a:pathLst>
                <a:path w="1302" h="2636" extrusionOk="0">
                  <a:moveTo>
                    <a:pt x="1" y="0"/>
                  </a:moveTo>
                  <a:lnTo>
                    <a:pt x="1" y="1902"/>
                  </a:lnTo>
                  <a:lnTo>
                    <a:pt x="1302" y="2635"/>
                  </a:lnTo>
                  <a:lnTo>
                    <a:pt x="1302" y="73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956;p43">
              <a:extLst>
                <a:ext uri="{FF2B5EF4-FFF2-40B4-BE49-F238E27FC236}">
                  <a16:creationId xmlns:a16="http://schemas.microsoft.com/office/drawing/2014/main" id="{B5162ADB-869B-5FFD-C552-2074B60C74B5}"/>
                </a:ext>
              </a:extLst>
            </p:cNvPr>
            <p:cNvSpPr/>
            <p:nvPr/>
          </p:nvSpPr>
          <p:spPr>
            <a:xfrm>
              <a:off x="3856139" y="2885416"/>
              <a:ext cx="24995" cy="114014"/>
            </a:xfrm>
            <a:custGeom>
              <a:avLst/>
              <a:gdLst/>
              <a:ahLst/>
              <a:cxnLst/>
              <a:rect l="l" t="t" r="r" b="b"/>
              <a:pathLst>
                <a:path w="1302" h="5939" extrusionOk="0">
                  <a:moveTo>
                    <a:pt x="1" y="1"/>
                  </a:moveTo>
                  <a:lnTo>
                    <a:pt x="1" y="5204"/>
                  </a:lnTo>
                  <a:lnTo>
                    <a:pt x="1302" y="5938"/>
                  </a:lnTo>
                  <a:lnTo>
                    <a:pt x="1302" y="73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8D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957;p43">
              <a:extLst>
                <a:ext uri="{FF2B5EF4-FFF2-40B4-BE49-F238E27FC236}">
                  <a16:creationId xmlns:a16="http://schemas.microsoft.com/office/drawing/2014/main" id="{C955D869-009A-7DCF-D8B6-5D7551FEC27A}"/>
                </a:ext>
              </a:extLst>
            </p:cNvPr>
            <p:cNvSpPr/>
            <p:nvPr/>
          </p:nvSpPr>
          <p:spPr>
            <a:xfrm>
              <a:off x="3486645" y="2236079"/>
              <a:ext cx="458532" cy="544345"/>
            </a:xfrm>
            <a:custGeom>
              <a:avLst/>
              <a:gdLst/>
              <a:ahLst/>
              <a:cxnLst/>
              <a:rect l="l" t="t" r="r" b="b"/>
              <a:pathLst>
                <a:path w="23885" h="28355" extrusionOk="0">
                  <a:moveTo>
                    <a:pt x="67" y="0"/>
                  </a:moveTo>
                  <a:lnTo>
                    <a:pt x="1" y="14611"/>
                  </a:lnTo>
                  <a:lnTo>
                    <a:pt x="23851" y="28354"/>
                  </a:lnTo>
                  <a:lnTo>
                    <a:pt x="23884" y="13777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958;p43">
              <a:extLst>
                <a:ext uri="{FF2B5EF4-FFF2-40B4-BE49-F238E27FC236}">
                  <a16:creationId xmlns:a16="http://schemas.microsoft.com/office/drawing/2014/main" id="{993D393D-9913-C46B-59E8-823F7B933419}"/>
                </a:ext>
              </a:extLst>
            </p:cNvPr>
            <p:cNvSpPr/>
            <p:nvPr/>
          </p:nvSpPr>
          <p:spPr>
            <a:xfrm>
              <a:off x="3519952" y="2292424"/>
              <a:ext cx="392570" cy="431637"/>
            </a:xfrm>
            <a:custGeom>
              <a:avLst/>
              <a:gdLst/>
              <a:ahLst/>
              <a:cxnLst/>
              <a:rect l="l" t="t" r="r" b="b"/>
              <a:pathLst>
                <a:path w="20449" h="22484" extrusionOk="0">
                  <a:moveTo>
                    <a:pt x="34" y="1"/>
                  </a:moveTo>
                  <a:lnTo>
                    <a:pt x="0" y="10675"/>
                  </a:lnTo>
                  <a:lnTo>
                    <a:pt x="20415" y="22484"/>
                  </a:lnTo>
                  <a:lnTo>
                    <a:pt x="20448" y="11809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959;p43">
              <a:extLst>
                <a:ext uri="{FF2B5EF4-FFF2-40B4-BE49-F238E27FC236}">
                  <a16:creationId xmlns:a16="http://schemas.microsoft.com/office/drawing/2014/main" id="{925EA57A-F7E0-77ED-FAAF-358AA4834F96}"/>
                </a:ext>
              </a:extLst>
            </p:cNvPr>
            <p:cNvSpPr/>
            <p:nvPr/>
          </p:nvSpPr>
          <p:spPr>
            <a:xfrm>
              <a:off x="3519952" y="2292424"/>
              <a:ext cx="392570" cy="431637"/>
            </a:xfrm>
            <a:custGeom>
              <a:avLst/>
              <a:gdLst/>
              <a:ahLst/>
              <a:cxnLst/>
              <a:rect l="l" t="t" r="r" b="b"/>
              <a:pathLst>
                <a:path w="20449" h="22484" extrusionOk="0">
                  <a:moveTo>
                    <a:pt x="34" y="1"/>
                  </a:moveTo>
                  <a:lnTo>
                    <a:pt x="0" y="10675"/>
                  </a:lnTo>
                  <a:lnTo>
                    <a:pt x="20415" y="22484"/>
                  </a:lnTo>
                  <a:lnTo>
                    <a:pt x="20448" y="11809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rgbClr val="9E9E9E">
                <a:alpha val="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960;p43">
              <a:extLst>
                <a:ext uri="{FF2B5EF4-FFF2-40B4-BE49-F238E27FC236}">
                  <a16:creationId xmlns:a16="http://schemas.microsoft.com/office/drawing/2014/main" id="{CF1CD23A-EC1B-BE8B-BD41-2178B035D302}"/>
                </a:ext>
              </a:extLst>
            </p:cNvPr>
            <p:cNvSpPr/>
            <p:nvPr/>
          </p:nvSpPr>
          <p:spPr>
            <a:xfrm>
              <a:off x="3944524" y="2279619"/>
              <a:ext cx="380398" cy="500805"/>
            </a:xfrm>
            <a:custGeom>
              <a:avLst/>
              <a:gdLst/>
              <a:ahLst/>
              <a:cxnLst/>
              <a:rect l="l" t="t" r="r" b="b"/>
              <a:pathLst>
                <a:path w="19815" h="26087" extrusionOk="0">
                  <a:moveTo>
                    <a:pt x="19814" y="1"/>
                  </a:moveTo>
                  <a:lnTo>
                    <a:pt x="33" y="11509"/>
                  </a:lnTo>
                  <a:lnTo>
                    <a:pt x="0" y="26086"/>
                  </a:lnTo>
                  <a:lnTo>
                    <a:pt x="19747" y="14611"/>
                  </a:lnTo>
                  <a:lnTo>
                    <a:pt x="19814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961;p43">
              <a:extLst>
                <a:ext uri="{FF2B5EF4-FFF2-40B4-BE49-F238E27FC236}">
                  <a16:creationId xmlns:a16="http://schemas.microsoft.com/office/drawing/2014/main" id="{9680A3DB-6C00-A871-D84F-06813D898F2E}"/>
                </a:ext>
              </a:extLst>
            </p:cNvPr>
            <p:cNvSpPr/>
            <p:nvPr/>
          </p:nvSpPr>
          <p:spPr>
            <a:xfrm>
              <a:off x="3944524" y="2279619"/>
              <a:ext cx="380398" cy="500805"/>
            </a:xfrm>
            <a:custGeom>
              <a:avLst/>
              <a:gdLst/>
              <a:ahLst/>
              <a:cxnLst/>
              <a:rect l="l" t="t" r="r" b="b"/>
              <a:pathLst>
                <a:path w="19815" h="26087" extrusionOk="0">
                  <a:moveTo>
                    <a:pt x="19814" y="1"/>
                  </a:moveTo>
                  <a:lnTo>
                    <a:pt x="33" y="11509"/>
                  </a:lnTo>
                  <a:lnTo>
                    <a:pt x="0" y="26086"/>
                  </a:lnTo>
                  <a:lnTo>
                    <a:pt x="19747" y="14611"/>
                  </a:lnTo>
                  <a:lnTo>
                    <a:pt x="1981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962;p43">
              <a:extLst>
                <a:ext uri="{FF2B5EF4-FFF2-40B4-BE49-F238E27FC236}">
                  <a16:creationId xmlns:a16="http://schemas.microsoft.com/office/drawing/2014/main" id="{CED3EAC3-D466-2EA6-0BBF-C942CF2877A7}"/>
                </a:ext>
              </a:extLst>
            </p:cNvPr>
            <p:cNvSpPr/>
            <p:nvPr/>
          </p:nvSpPr>
          <p:spPr>
            <a:xfrm>
              <a:off x="3944524" y="2279619"/>
              <a:ext cx="380398" cy="500805"/>
            </a:xfrm>
            <a:custGeom>
              <a:avLst/>
              <a:gdLst/>
              <a:ahLst/>
              <a:cxnLst/>
              <a:rect l="l" t="t" r="r" b="b"/>
              <a:pathLst>
                <a:path w="19815" h="26087" extrusionOk="0">
                  <a:moveTo>
                    <a:pt x="19814" y="1"/>
                  </a:moveTo>
                  <a:lnTo>
                    <a:pt x="33" y="11509"/>
                  </a:lnTo>
                  <a:lnTo>
                    <a:pt x="0" y="26086"/>
                  </a:lnTo>
                  <a:lnTo>
                    <a:pt x="19747" y="14611"/>
                  </a:lnTo>
                  <a:lnTo>
                    <a:pt x="19814" y="1"/>
                  </a:lnTo>
                  <a:close/>
                </a:path>
              </a:pathLst>
            </a:custGeom>
            <a:solidFill>
              <a:srgbClr val="9E9E9E">
                <a:alpha val="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963;p43">
              <a:extLst>
                <a:ext uri="{FF2B5EF4-FFF2-40B4-BE49-F238E27FC236}">
                  <a16:creationId xmlns:a16="http://schemas.microsoft.com/office/drawing/2014/main" id="{0791C4AB-2CC3-722C-CE9F-D3D3D15E6CC2}"/>
                </a:ext>
              </a:extLst>
            </p:cNvPr>
            <p:cNvSpPr/>
            <p:nvPr/>
          </p:nvSpPr>
          <p:spPr>
            <a:xfrm>
              <a:off x="3487931" y="2015788"/>
              <a:ext cx="836992" cy="484775"/>
            </a:xfrm>
            <a:custGeom>
              <a:avLst/>
              <a:gdLst/>
              <a:ahLst/>
              <a:cxnLst/>
              <a:rect l="l" t="t" r="r" b="b"/>
              <a:pathLst>
                <a:path w="43599" h="25252" extrusionOk="0">
                  <a:moveTo>
                    <a:pt x="19748" y="1"/>
                  </a:moveTo>
                  <a:lnTo>
                    <a:pt x="0" y="11475"/>
                  </a:lnTo>
                  <a:lnTo>
                    <a:pt x="23817" y="25252"/>
                  </a:lnTo>
                  <a:lnTo>
                    <a:pt x="43598" y="13744"/>
                  </a:lnTo>
                  <a:lnTo>
                    <a:pt x="19748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964;p43">
              <a:extLst>
                <a:ext uri="{FF2B5EF4-FFF2-40B4-BE49-F238E27FC236}">
                  <a16:creationId xmlns:a16="http://schemas.microsoft.com/office/drawing/2014/main" id="{A56D12F3-83C6-C1E8-67ED-0F8E0B136B0A}"/>
                </a:ext>
              </a:extLst>
            </p:cNvPr>
            <p:cNvSpPr/>
            <p:nvPr/>
          </p:nvSpPr>
          <p:spPr>
            <a:xfrm>
              <a:off x="3487931" y="2015788"/>
              <a:ext cx="836992" cy="484775"/>
            </a:xfrm>
            <a:custGeom>
              <a:avLst/>
              <a:gdLst/>
              <a:ahLst/>
              <a:cxnLst/>
              <a:rect l="l" t="t" r="r" b="b"/>
              <a:pathLst>
                <a:path w="43599" h="25252" extrusionOk="0">
                  <a:moveTo>
                    <a:pt x="19748" y="1"/>
                  </a:moveTo>
                  <a:lnTo>
                    <a:pt x="0" y="11475"/>
                  </a:lnTo>
                  <a:lnTo>
                    <a:pt x="23817" y="25252"/>
                  </a:lnTo>
                  <a:lnTo>
                    <a:pt x="43598" y="13744"/>
                  </a:lnTo>
                  <a:lnTo>
                    <a:pt x="19748" y="1"/>
                  </a:lnTo>
                  <a:close/>
                </a:path>
              </a:pathLst>
            </a:custGeom>
            <a:solidFill>
              <a:srgbClr val="00000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965;p43">
              <a:extLst>
                <a:ext uri="{FF2B5EF4-FFF2-40B4-BE49-F238E27FC236}">
                  <a16:creationId xmlns:a16="http://schemas.microsoft.com/office/drawing/2014/main" id="{29717445-B256-D9B6-FFE8-095EBD45DA80}"/>
                </a:ext>
              </a:extLst>
            </p:cNvPr>
            <p:cNvSpPr/>
            <p:nvPr/>
          </p:nvSpPr>
          <p:spPr>
            <a:xfrm>
              <a:off x="3766487" y="2472381"/>
              <a:ext cx="25648" cy="112728"/>
            </a:xfrm>
            <a:custGeom>
              <a:avLst/>
              <a:gdLst/>
              <a:ahLst/>
              <a:cxnLst/>
              <a:rect l="l" t="t" r="r" b="b"/>
              <a:pathLst>
                <a:path w="1336" h="5872" extrusionOk="0">
                  <a:moveTo>
                    <a:pt x="34" y="0"/>
                  </a:moveTo>
                  <a:lnTo>
                    <a:pt x="1" y="5104"/>
                  </a:lnTo>
                  <a:lnTo>
                    <a:pt x="1302" y="5871"/>
                  </a:lnTo>
                  <a:lnTo>
                    <a:pt x="1335" y="734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966;p43">
              <a:extLst>
                <a:ext uri="{FF2B5EF4-FFF2-40B4-BE49-F238E27FC236}">
                  <a16:creationId xmlns:a16="http://schemas.microsoft.com/office/drawing/2014/main" id="{2ADD4F7C-9FCF-4C98-3E9D-E923AA4F3AD8}"/>
                </a:ext>
              </a:extLst>
            </p:cNvPr>
            <p:cNvSpPr/>
            <p:nvPr/>
          </p:nvSpPr>
          <p:spPr>
            <a:xfrm>
              <a:off x="3766487" y="2570346"/>
              <a:ext cx="24995" cy="52544"/>
            </a:xfrm>
            <a:custGeom>
              <a:avLst/>
              <a:gdLst/>
              <a:ahLst/>
              <a:cxnLst/>
              <a:rect l="l" t="t" r="r" b="b"/>
              <a:pathLst>
                <a:path w="1302" h="2737" extrusionOk="0">
                  <a:moveTo>
                    <a:pt x="1" y="1"/>
                  </a:moveTo>
                  <a:lnTo>
                    <a:pt x="1" y="2002"/>
                  </a:lnTo>
                  <a:lnTo>
                    <a:pt x="1302" y="2736"/>
                  </a:lnTo>
                  <a:lnTo>
                    <a:pt x="1302" y="76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8D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967;p43">
              <a:extLst>
                <a:ext uri="{FF2B5EF4-FFF2-40B4-BE49-F238E27FC236}">
                  <a16:creationId xmlns:a16="http://schemas.microsoft.com/office/drawing/2014/main" id="{05EA6B8C-D927-F683-AA92-30880033A0E7}"/>
                </a:ext>
              </a:extLst>
            </p:cNvPr>
            <p:cNvSpPr/>
            <p:nvPr/>
          </p:nvSpPr>
          <p:spPr>
            <a:xfrm>
              <a:off x="3811313" y="2575472"/>
              <a:ext cx="24995" cy="73027"/>
            </a:xfrm>
            <a:custGeom>
              <a:avLst/>
              <a:gdLst/>
              <a:ahLst/>
              <a:cxnLst/>
              <a:rect l="l" t="t" r="r" b="b"/>
              <a:pathLst>
                <a:path w="1302" h="3804" extrusionOk="0">
                  <a:moveTo>
                    <a:pt x="1" y="1"/>
                  </a:moveTo>
                  <a:lnTo>
                    <a:pt x="1" y="3070"/>
                  </a:lnTo>
                  <a:lnTo>
                    <a:pt x="1302" y="3803"/>
                  </a:lnTo>
                  <a:lnTo>
                    <a:pt x="1302" y="76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8D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968;p43">
              <a:extLst>
                <a:ext uri="{FF2B5EF4-FFF2-40B4-BE49-F238E27FC236}">
                  <a16:creationId xmlns:a16="http://schemas.microsoft.com/office/drawing/2014/main" id="{5E899599-8977-60FA-C07F-6E622F9C7161}"/>
                </a:ext>
              </a:extLst>
            </p:cNvPr>
            <p:cNvSpPr/>
            <p:nvPr/>
          </p:nvSpPr>
          <p:spPr>
            <a:xfrm>
              <a:off x="3811313" y="2497991"/>
              <a:ext cx="24995" cy="92225"/>
            </a:xfrm>
            <a:custGeom>
              <a:avLst/>
              <a:gdLst/>
              <a:ahLst/>
              <a:cxnLst/>
              <a:rect l="l" t="t" r="r" b="b"/>
              <a:pathLst>
                <a:path w="1302" h="4804" extrusionOk="0">
                  <a:moveTo>
                    <a:pt x="34" y="0"/>
                  </a:moveTo>
                  <a:lnTo>
                    <a:pt x="1" y="4037"/>
                  </a:lnTo>
                  <a:lnTo>
                    <a:pt x="1302" y="4804"/>
                  </a:lnTo>
                  <a:lnTo>
                    <a:pt x="1302" y="7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969;p43">
              <a:extLst>
                <a:ext uri="{FF2B5EF4-FFF2-40B4-BE49-F238E27FC236}">
                  <a16:creationId xmlns:a16="http://schemas.microsoft.com/office/drawing/2014/main" id="{30F32964-7F34-78AC-151B-9AA1DD62D442}"/>
                </a:ext>
              </a:extLst>
            </p:cNvPr>
            <p:cNvSpPr/>
            <p:nvPr/>
          </p:nvSpPr>
          <p:spPr>
            <a:xfrm>
              <a:off x="3856139" y="2523600"/>
              <a:ext cx="24995" cy="96083"/>
            </a:xfrm>
            <a:custGeom>
              <a:avLst/>
              <a:gdLst/>
              <a:ahLst/>
              <a:cxnLst/>
              <a:rect l="l" t="t" r="r" b="b"/>
              <a:pathLst>
                <a:path w="1302" h="5005" extrusionOk="0">
                  <a:moveTo>
                    <a:pt x="1" y="1"/>
                  </a:moveTo>
                  <a:lnTo>
                    <a:pt x="1" y="4237"/>
                  </a:lnTo>
                  <a:lnTo>
                    <a:pt x="1302" y="5004"/>
                  </a:lnTo>
                  <a:lnTo>
                    <a:pt x="1302" y="76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970;p43">
              <a:extLst>
                <a:ext uri="{FF2B5EF4-FFF2-40B4-BE49-F238E27FC236}">
                  <a16:creationId xmlns:a16="http://schemas.microsoft.com/office/drawing/2014/main" id="{41EE8B87-1CCE-1DFE-CFE3-6AC302C90849}"/>
                </a:ext>
              </a:extLst>
            </p:cNvPr>
            <p:cNvSpPr/>
            <p:nvPr/>
          </p:nvSpPr>
          <p:spPr>
            <a:xfrm>
              <a:off x="3856139" y="2604940"/>
              <a:ext cx="24995" cy="69821"/>
            </a:xfrm>
            <a:custGeom>
              <a:avLst/>
              <a:gdLst/>
              <a:ahLst/>
              <a:cxnLst/>
              <a:rect l="l" t="t" r="r" b="b"/>
              <a:pathLst>
                <a:path w="1302" h="3637" extrusionOk="0">
                  <a:moveTo>
                    <a:pt x="1" y="0"/>
                  </a:moveTo>
                  <a:lnTo>
                    <a:pt x="1" y="2869"/>
                  </a:lnTo>
                  <a:lnTo>
                    <a:pt x="1302" y="3636"/>
                  </a:lnTo>
                  <a:lnTo>
                    <a:pt x="1302" y="76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8D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971;p43">
              <a:extLst>
                <a:ext uri="{FF2B5EF4-FFF2-40B4-BE49-F238E27FC236}">
                  <a16:creationId xmlns:a16="http://schemas.microsoft.com/office/drawing/2014/main" id="{CEC506A3-DDD8-8044-73A0-EDCC09BAF2DF}"/>
                </a:ext>
              </a:extLst>
            </p:cNvPr>
            <p:cNvSpPr/>
            <p:nvPr/>
          </p:nvSpPr>
          <p:spPr>
            <a:xfrm>
              <a:off x="3486645" y="1911411"/>
              <a:ext cx="458532" cy="544326"/>
            </a:xfrm>
            <a:custGeom>
              <a:avLst/>
              <a:gdLst/>
              <a:ahLst/>
              <a:cxnLst/>
              <a:rect l="l" t="t" r="r" b="b"/>
              <a:pathLst>
                <a:path w="23885" h="28354" extrusionOk="0">
                  <a:moveTo>
                    <a:pt x="67" y="0"/>
                  </a:moveTo>
                  <a:lnTo>
                    <a:pt x="1" y="14611"/>
                  </a:lnTo>
                  <a:lnTo>
                    <a:pt x="23851" y="28354"/>
                  </a:lnTo>
                  <a:lnTo>
                    <a:pt x="23884" y="13743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972;p43">
              <a:extLst>
                <a:ext uri="{FF2B5EF4-FFF2-40B4-BE49-F238E27FC236}">
                  <a16:creationId xmlns:a16="http://schemas.microsoft.com/office/drawing/2014/main" id="{BDA05F4C-16FA-ED4A-7D44-34A40BF61F26}"/>
                </a:ext>
              </a:extLst>
            </p:cNvPr>
            <p:cNvSpPr/>
            <p:nvPr/>
          </p:nvSpPr>
          <p:spPr>
            <a:xfrm>
              <a:off x="3519952" y="1967756"/>
              <a:ext cx="392570" cy="431637"/>
            </a:xfrm>
            <a:custGeom>
              <a:avLst/>
              <a:gdLst/>
              <a:ahLst/>
              <a:cxnLst/>
              <a:rect l="l" t="t" r="r" b="b"/>
              <a:pathLst>
                <a:path w="20449" h="22484" extrusionOk="0">
                  <a:moveTo>
                    <a:pt x="34" y="1"/>
                  </a:moveTo>
                  <a:lnTo>
                    <a:pt x="0" y="10675"/>
                  </a:lnTo>
                  <a:lnTo>
                    <a:pt x="20415" y="22483"/>
                  </a:lnTo>
                  <a:lnTo>
                    <a:pt x="20448" y="11809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973;p43">
              <a:extLst>
                <a:ext uri="{FF2B5EF4-FFF2-40B4-BE49-F238E27FC236}">
                  <a16:creationId xmlns:a16="http://schemas.microsoft.com/office/drawing/2014/main" id="{6F9AFFB4-7724-0D00-4375-806EEC496C51}"/>
                </a:ext>
              </a:extLst>
            </p:cNvPr>
            <p:cNvSpPr/>
            <p:nvPr/>
          </p:nvSpPr>
          <p:spPr>
            <a:xfrm>
              <a:off x="3519952" y="1967756"/>
              <a:ext cx="392570" cy="431637"/>
            </a:xfrm>
            <a:custGeom>
              <a:avLst/>
              <a:gdLst/>
              <a:ahLst/>
              <a:cxnLst/>
              <a:rect l="l" t="t" r="r" b="b"/>
              <a:pathLst>
                <a:path w="20449" h="22484" extrusionOk="0">
                  <a:moveTo>
                    <a:pt x="34" y="1"/>
                  </a:moveTo>
                  <a:lnTo>
                    <a:pt x="0" y="10675"/>
                  </a:lnTo>
                  <a:lnTo>
                    <a:pt x="20415" y="22483"/>
                  </a:lnTo>
                  <a:lnTo>
                    <a:pt x="20448" y="11809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rgbClr val="9E9E9E">
                <a:alpha val="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974;p43">
              <a:extLst>
                <a:ext uri="{FF2B5EF4-FFF2-40B4-BE49-F238E27FC236}">
                  <a16:creationId xmlns:a16="http://schemas.microsoft.com/office/drawing/2014/main" id="{3EDD23ED-FCF5-800C-0C2B-EC2C3DF67431}"/>
                </a:ext>
              </a:extLst>
            </p:cNvPr>
            <p:cNvSpPr/>
            <p:nvPr/>
          </p:nvSpPr>
          <p:spPr>
            <a:xfrm>
              <a:off x="3944524" y="1954951"/>
              <a:ext cx="380398" cy="500786"/>
            </a:xfrm>
            <a:custGeom>
              <a:avLst/>
              <a:gdLst/>
              <a:ahLst/>
              <a:cxnLst/>
              <a:rect l="l" t="t" r="r" b="b"/>
              <a:pathLst>
                <a:path w="19815" h="26086" extrusionOk="0">
                  <a:moveTo>
                    <a:pt x="19814" y="1"/>
                  </a:moveTo>
                  <a:lnTo>
                    <a:pt x="33" y="11475"/>
                  </a:lnTo>
                  <a:lnTo>
                    <a:pt x="0" y="26086"/>
                  </a:lnTo>
                  <a:lnTo>
                    <a:pt x="19747" y="14611"/>
                  </a:lnTo>
                  <a:lnTo>
                    <a:pt x="19814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975;p43">
              <a:extLst>
                <a:ext uri="{FF2B5EF4-FFF2-40B4-BE49-F238E27FC236}">
                  <a16:creationId xmlns:a16="http://schemas.microsoft.com/office/drawing/2014/main" id="{2299CA6A-2393-5489-3A4A-5A0026A91C54}"/>
                </a:ext>
              </a:extLst>
            </p:cNvPr>
            <p:cNvSpPr/>
            <p:nvPr/>
          </p:nvSpPr>
          <p:spPr>
            <a:xfrm>
              <a:off x="3944524" y="1954951"/>
              <a:ext cx="380398" cy="500786"/>
            </a:xfrm>
            <a:custGeom>
              <a:avLst/>
              <a:gdLst/>
              <a:ahLst/>
              <a:cxnLst/>
              <a:rect l="l" t="t" r="r" b="b"/>
              <a:pathLst>
                <a:path w="19815" h="26086" extrusionOk="0">
                  <a:moveTo>
                    <a:pt x="19814" y="1"/>
                  </a:moveTo>
                  <a:lnTo>
                    <a:pt x="33" y="11475"/>
                  </a:lnTo>
                  <a:lnTo>
                    <a:pt x="0" y="26086"/>
                  </a:lnTo>
                  <a:lnTo>
                    <a:pt x="19747" y="14611"/>
                  </a:lnTo>
                  <a:lnTo>
                    <a:pt x="1981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976;p43">
              <a:extLst>
                <a:ext uri="{FF2B5EF4-FFF2-40B4-BE49-F238E27FC236}">
                  <a16:creationId xmlns:a16="http://schemas.microsoft.com/office/drawing/2014/main" id="{83A56C3D-6823-4FCD-C4A5-35FC19760E8C}"/>
                </a:ext>
              </a:extLst>
            </p:cNvPr>
            <p:cNvSpPr/>
            <p:nvPr/>
          </p:nvSpPr>
          <p:spPr>
            <a:xfrm>
              <a:off x="3944524" y="1954951"/>
              <a:ext cx="380398" cy="500786"/>
            </a:xfrm>
            <a:custGeom>
              <a:avLst/>
              <a:gdLst/>
              <a:ahLst/>
              <a:cxnLst/>
              <a:rect l="l" t="t" r="r" b="b"/>
              <a:pathLst>
                <a:path w="19815" h="26086" extrusionOk="0">
                  <a:moveTo>
                    <a:pt x="19814" y="1"/>
                  </a:moveTo>
                  <a:lnTo>
                    <a:pt x="33" y="11475"/>
                  </a:lnTo>
                  <a:lnTo>
                    <a:pt x="0" y="26086"/>
                  </a:lnTo>
                  <a:lnTo>
                    <a:pt x="19747" y="14611"/>
                  </a:lnTo>
                  <a:lnTo>
                    <a:pt x="19814" y="1"/>
                  </a:lnTo>
                  <a:close/>
                </a:path>
              </a:pathLst>
            </a:custGeom>
            <a:solidFill>
              <a:srgbClr val="9E9E9E">
                <a:alpha val="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977;p43">
              <a:extLst>
                <a:ext uri="{FF2B5EF4-FFF2-40B4-BE49-F238E27FC236}">
                  <a16:creationId xmlns:a16="http://schemas.microsoft.com/office/drawing/2014/main" id="{C6EA8B7D-8037-AF3F-B4F2-EC69939DD14E}"/>
                </a:ext>
              </a:extLst>
            </p:cNvPr>
            <p:cNvSpPr/>
            <p:nvPr/>
          </p:nvSpPr>
          <p:spPr>
            <a:xfrm>
              <a:off x="3487931" y="1691120"/>
              <a:ext cx="836992" cy="484142"/>
            </a:xfrm>
            <a:custGeom>
              <a:avLst/>
              <a:gdLst/>
              <a:ahLst/>
              <a:cxnLst/>
              <a:rect l="l" t="t" r="r" b="b"/>
              <a:pathLst>
                <a:path w="43599" h="25219" extrusionOk="0">
                  <a:moveTo>
                    <a:pt x="19748" y="0"/>
                  </a:moveTo>
                  <a:lnTo>
                    <a:pt x="0" y="11475"/>
                  </a:lnTo>
                  <a:lnTo>
                    <a:pt x="23817" y="25218"/>
                  </a:lnTo>
                  <a:lnTo>
                    <a:pt x="43598" y="13744"/>
                  </a:lnTo>
                  <a:lnTo>
                    <a:pt x="19748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978;p43">
              <a:extLst>
                <a:ext uri="{FF2B5EF4-FFF2-40B4-BE49-F238E27FC236}">
                  <a16:creationId xmlns:a16="http://schemas.microsoft.com/office/drawing/2014/main" id="{8B513560-34C8-D09B-F283-0B29297ED9DC}"/>
                </a:ext>
              </a:extLst>
            </p:cNvPr>
            <p:cNvSpPr/>
            <p:nvPr/>
          </p:nvSpPr>
          <p:spPr>
            <a:xfrm>
              <a:off x="3487931" y="1691120"/>
              <a:ext cx="836992" cy="484142"/>
            </a:xfrm>
            <a:custGeom>
              <a:avLst/>
              <a:gdLst/>
              <a:ahLst/>
              <a:cxnLst/>
              <a:rect l="l" t="t" r="r" b="b"/>
              <a:pathLst>
                <a:path w="43599" h="25219" extrusionOk="0">
                  <a:moveTo>
                    <a:pt x="19748" y="0"/>
                  </a:moveTo>
                  <a:lnTo>
                    <a:pt x="0" y="11475"/>
                  </a:lnTo>
                  <a:lnTo>
                    <a:pt x="23817" y="25218"/>
                  </a:lnTo>
                  <a:lnTo>
                    <a:pt x="43598" y="13744"/>
                  </a:lnTo>
                  <a:lnTo>
                    <a:pt x="19748" y="0"/>
                  </a:lnTo>
                  <a:close/>
                </a:path>
              </a:pathLst>
            </a:custGeom>
            <a:solidFill>
              <a:srgbClr val="00000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979;p43">
              <a:extLst>
                <a:ext uri="{FF2B5EF4-FFF2-40B4-BE49-F238E27FC236}">
                  <a16:creationId xmlns:a16="http://schemas.microsoft.com/office/drawing/2014/main" id="{2A90A86B-2F15-D9CB-2FCF-D734E48F729E}"/>
                </a:ext>
              </a:extLst>
            </p:cNvPr>
            <p:cNvSpPr/>
            <p:nvPr/>
          </p:nvSpPr>
          <p:spPr>
            <a:xfrm>
              <a:off x="3766487" y="2147713"/>
              <a:ext cx="25648" cy="48032"/>
            </a:xfrm>
            <a:custGeom>
              <a:avLst/>
              <a:gdLst/>
              <a:ahLst/>
              <a:cxnLst/>
              <a:rect l="l" t="t" r="r" b="b"/>
              <a:pathLst>
                <a:path w="1336" h="2502" extrusionOk="0">
                  <a:moveTo>
                    <a:pt x="34" y="0"/>
                  </a:moveTo>
                  <a:lnTo>
                    <a:pt x="1" y="1768"/>
                  </a:lnTo>
                  <a:lnTo>
                    <a:pt x="1302" y="2502"/>
                  </a:lnTo>
                  <a:lnTo>
                    <a:pt x="1335" y="734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980;p43">
              <a:extLst>
                <a:ext uri="{FF2B5EF4-FFF2-40B4-BE49-F238E27FC236}">
                  <a16:creationId xmlns:a16="http://schemas.microsoft.com/office/drawing/2014/main" id="{C9032295-95A0-F67C-2C3B-CEA182456C4D}"/>
                </a:ext>
              </a:extLst>
            </p:cNvPr>
            <p:cNvSpPr/>
            <p:nvPr/>
          </p:nvSpPr>
          <p:spPr>
            <a:xfrm>
              <a:off x="3766487" y="2181654"/>
              <a:ext cx="24995" cy="116567"/>
            </a:xfrm>
            <a:custGeom>
              <a:avLst/>
              <a:gdLst/>
              <a:ahLst/>
              <a:cxnLst/>
              <a:rect l="l" t="t" r="r" b="b"/>
              <a:pathLst>
                <a:path w="1302" h="6072" extrusionOk="0">
                  <a:moveTo>
                    <a:pt x="1" y="0"/>
                  </a:moveTo>
                  <a:lnTo>
                    <a:pt x="1" y="5337"/>
                  </a:lnTo>
                  <a:lnTo>
                    <a:pt x="1302" y="6071"/>
                  </a:lnTo>
                  <a:lnTo>
                    <a:pt x="1302" y="73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8D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981;p43">
              <a:extLst>
                <a:ext uri="{FF2B5EF4-FFF2-40B4-BE49-F238E27FC236}">
                  <a16:creationId xmlns:a16="http://schemas.microsoft.com/office/drawing/2014/main" id="{63193EDA-69EB-5971-6B42-40F7D54A8CE7}"/>
                </a:ext>
              </a:extLst>
            </p:cNvPr>
            <p:cNvSpPr/>
            <p:nvPr/>
          </p:nvSpPr>
          <p:spPr>
            <a:xfrm>
              <a:off x="3811313" y="2262341"/>
              <a:ext cx="24995" cy="61490"/>
            </a:xfrm>
            <a:custGeom>
              <a:avLst/>
              <a:gdLst/>
              <a:ahLst/>
              <a:cxnLst/>
              <a:rect l="l" t="t" r="r" b="b"/>
              <a:pathLst>
                <a:path w="1302" h="3203" extrusionOk="0">
                  <a:moveTo>
                    <a:pt x="1" y="0"/>
                  </a:moveTo>
                  <a:lnTo>
                    <a:pt x="1" y="2468"/>
                  </a:lnTo>
                  <a:lnTo>
                    <a:pt x="1302" y="3202"/>
                  </a:lnTo>
                  <a:lnTo>
                    <a:pt x="1302" y="76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8D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982;p43">
              <a:extLst>
                <a:ext uri="{FF2B5EF4-FFF2-40B4-BE49-F238E27FC236}">
                  <a16:creationId xmlns:a16="http://schemas.microsoft.com/office/drawing/2014/main" id="{24E9A998-766D-28D4-B13C-2940DEBA3B3B}"/>
                </a:ext>
              </a:extLst>
            </p:cNvPr>
            <p:cNvSpPr/>
            <p:nvPr/>
          </p:nvSpPr>
          <p:spPr>
            <a:xfrm>
              <a:off x="3811313" y="2173323"/>
              <a:ext cx="24995" cy="103762"/>
            </a:xfrm>
            <a:custGeom>
              <a:avLst/>
              <a:gdLst/>
              <a:ahLst/>
              <a:cxnLst/>
              <a:rect l="l" t="t" r="r" b="b"/>
              <a:pathLst>
                <a:path w="1302" h="5405" extrusionOk="0">
                  <a:moveTo>
                    <a:pt x="34" y="0"/>
                  </a:moveTo>
                  <a:lnTo>
                    <a:pt x="1" y="4637"/>
                  </a:lnTo>
                  <a:lnTo>
                    <a:pt x="1302" y="5404"/>
                  </a:lnTo>
                  <a:lnTo>
                    <a:pt x="1302" y="734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983;p43">
              <a:extLst>
                <a:ext uri="{FF2B5EF4-FFF2-40B4-BE49-F238E27FC236}">
                  <a16:creationId xmlns:a16="http://schemas.microsoft.com/office/drawing/2014/main" id="{14E5F559-2A2C-2F1C-9FCB-9E0AB2CB9047}"/>
                </a:ext>
              </a:extLst>
            </p:cNvPr>
            <p:cNvSpPr/>
            <p:nvPr/>
          </p:nvSpPr>
          <p:spPr>
            <a:xfrm>
              <a:off x="3856139" y="2198932"/>
              <a:ext cx="24995" cy="78787"/>
            </a:xfrm>
            <a:custGeom>
              <a:avLst/>
              <a:gdLst/>
              <a:ahLst/>
              <a:cxnLst/>
              <a:rect l="l" t="t" r="r" b="b"/>
              <a:pathLst>
                <a:path w="1302" h="4104" extrusionOk="0">
                  <a:moveTo>
                    <a:pt x="1" y="1"/>
                  </a:moveTo>
                  <a:lnTo>
                    <a:pt x="1" y="3370"/>
                  </a:lnTo>
                  <a:lnTo>
                    <a:pt x="1302" y="4104"/>
                  </a:lnTo>
                  <a:lnTo>
                    <a:pt x="1302" y="76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984;p43">
              <a:extLst>
                <a:ext uri="{FF2B5EF4-FFF2-40B4-BE49-F238E27FC236}">
                  <a16:creationId xmlns:a16="http://schemas.microsoft.com/office/drawing/2014/main" id="{8F7E8BC1-AC4F-654D-8AEF-36FDABF6E6F7}"/>
                </a:ext>
              </a:extLst>
            </p:cNvPr>
            <p:cNvSpPr/>
            <p:nvPr/>
          </p:nvSpPr>
          <p:spPr>
            <a:xfrm>
              <a:off x="3856139" y="2263609"/>
              <a:ext cx="24995" cy="86466"/>
            </a:xfrm>
            <a:custGeom>
              <a:avLst/>
              <a:gdLst/>
              <a:ahLst/>
              <a:cxnLst/>
              <a:rect l="l" t="t" r="r" b="b"/>
              <a:pathLst>
                <a:path w="1302" h="4504" extrusionOk="0">
                  <a:moveTo>
                    <a:pt x="1" y="1"/>
                  </a:moveTo>
                  <a:lnTo>
                    <a:pt x="1" y="3737"/>
                  </a:lnTo>
                  <a:lnTo>
                    <a:pt x="1302" y="4504"/>
                  </a:lnTo>
                  <a:lnTo>
                    <a:pt x="1302" y="73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8D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985;p43">
              <a:extLst>
                <a:ext uri="{FF2B5EF4-FFF2-40B4-BE49-F238E27FC236}">
                  <a16:creationId xmlns:a16="http://schemas.microsoft.com/office/drawing/2014/main" id="{4199772B-69C0-13AA-B88F-6BC70738BAA4}"/>
                </a:ext>
              </a:extLst>
            </p:cNvPr>
            <p:cNvSpPr/>
            <p:nvPr/>
          </p:nvSpPr>
          <p:spPr>
            <a:xfrm>
              <a:off x="3486645" y="1586743"/>
              <a:ext cx="458532" cy="544326"/>
            </a:xfrm>
            <a:custGeom>
              <a:avLst/>
              <a:gdLst/>
              <a:ahLst/>
              <a:cxnLst/>
              <a:rect l="l" t="t" r="r" b="b"/>
              <a:pathLst>
                <a:path w="23885" h="28354" extrusionOk="0">
                  <a:moveTo>
                    <a:pt x="67" y="0"/>
                  </a:moveTo>
                  <a:lnTo>
                    <a:pt x="1" y="14577"/>
                  </a:lnTo>
                  <a:lnTo>
                    <a:pt x="23851" y="28354"/>
                  </a:lnTo>
                  <a:lnTo>
                    <a:pt x="23884" y="13743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986;p43">
              <a:extLst>
                <a:ext uri="{FF2B5EF4-FFF2-40B4-BE49-F238E27FC236}">
                  <a16:creationId xmlns:a16="http://schemas.microsoft.com/office/drawing/2014/main" id="{895624F6-465E-1A69-47A1-50AB80106562}"/>
                </a:ext>
              </a:extLst>
            </p:cNvPr>
            <p:cNvSpPr/>
            <p:nvPr/>
          </p:nvSpPr>
          <p:spPr>
            <a:xfrm>
              <a:off x="3519952" y="1643088"/>
              <a:ext cx="392570" cy="431637"/>
            </a:xfrm>
            <a:custGeom>
              <a:avLst/>
              <a:gdLst/>
              <a:ahLst/>
              <a:cxnLst/>
              <a:rect l="l" t="t" r="r" b="b"/>
              <a:pathLst>
                <a:path w="20449" h="22484" extrusionOk="0">
                  <a:moveTo>
                    <a:pt x="34" y="1"/>
                  </a:moveTo>
                  <a:lnTo>
                    <a:pt x="0" y="10675"/>
                  </a:lnTo>
                  <a:lnTo>
                    <a:pt x="20415" y="22483"/>
                  </a:lnTo>
                  <a:lnTo>
                    <a:pt x="20448" y="11809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987;p43">
              <a:extLst>
                <a:ext uri="{FF2B5EF4-FFF2-40B4-BE49-F238E27FC236}">
                  <a16:creationId xmlns:a16="http://schemas.microsoft.com/office/drawing/2014/main" id="{CFEEBA1D-A1FF-2CCA-D197-5C83E0F97147}"/>
                </a:ext>
              </a:extLst>
            </p:cNvPr>
            <p:cNvSpPr/>
            <p:nvPr/>
          </p:nvSpPr>
          <p:spPr>
            <a:xfrm>
              <a:off x="3519952" y="1643088"/>
              <a:ext cx="392570" cy="431637"/>
            </a:xfrm>
            <a:custGeom>
              <a:avLst/>
              <a:gdLst/>
              <a:ahLst/>
              <a:cxnLst/>
              <a:rect l="l" t="t" r="r" b="b"/>
              <a:pathLst>
                <a:path w="20449" h="22484" extrusionOk="0">
                  <a:moveTo>
                    <a:pt x="34" y="1"/>
                  </a:moveTo>
                  <a:lnTo>
                    <a:pt x="0" y="10675"/>
                  </a:lnTo>
                  <a:lnTo>
                    <a:pt x="20415" y="22483"/>
                  </a:lnTo>
                  <a:lnTo>
                    <a:pt x="20448" y="11809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rgbClr val="9E9E9E">
                <a:alpha val="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988;p43">
              <a:extLst>
                <a:ext uri="{FF2B5EF4-FFF2-40B4-BE49-F238E27FC236}">
                  <a16:creationId xmlns:a16="http://schemas.microsoft.com/office/drawing/2014/main" id="{9A3FF2B5-BFC4-5A6F-B096-504A0D58BA79}"/>
                </a:ext>
              </a:extLst>
            </p:cNvPr>
            <p:cNvSpPr/>
            <p:nvPr/>
          </p:nvSpPr>
          <p:spPr>
            <a:xfrm>
              <a:off x="3944524" y="1630283"/>
              <a:ext cx="380398" cy="500786"/>
            </a:xfrm>
            <a:custGeom>
              <a:avLst/>
              <a:gdLst/>
              <a:ahLst/>
              <a:cxnLst/>
              <a:rect l="l" t="t" r="r" b="b"/>
              <a:pathLst>
                <a:path w="19815" h="26086" extrusionOk="0">
                  <a:moveTo>
                    <a:pt x="19814" y="0"/>
                  </a:moveTo>
                  <a:lnTo>
                    <a:pt x="33" y="11475"/>
                  </a:lnTo>
                  <a:lnTo>
                    <a:pt x="0" y="26086"/>
                  </a:lnTo>
                  <a:lnTo>
                    <a:pt x="19747" y="14611"/>
                  </a:lnTo>
                  <a:lnTo>
                    <a:pt x="19814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989;p43">
              <a:extLst>
                <a:ext uri="{FF2B5EF4-FFF2-40B4-BE49-F238E27FC236}">
                  <a16:creationId xmlns:a16="http://schemas.microsoft.com/office/drawing/2014/main" id="{F5FF7E1F-679C-A9C0-F552-013DC7797CED}"/>
                </a:ext>
              </a:extLst>
            </p:cNvPr>
            <p:cNvSpPr/>
            <p:nvPr/>
          </p:nvSpPr>
          <p:spPr>
            <a:xfrm>
              <a:off x="3944524" y="1630283"/>
              <a:ext cx="380398" cy="500786"/>
            </a:xfrm>
            <a:custGeom>
              <a:avLst/>
              <a:gdLst/>
              <a:ahLst/>
              <a:cxnLst/>
              <a:rect l="l" t="t" r="r" b="b"/>
              <a:pathLst>
                <a:path w="19815" h="26086" extrusionOk="0">
                  <a:moveTo>
                    <a:pt x="19814" y="0"/>
                  </a:moveTo>
                  <a:lnTo>
                    <a:pt x="33" y="11475"/>
                  </a:lnTo>
                  <a:lnTo>
                    <a:pt x="0" y="26086"/>
                  </a:lnTo>
                  <a:lnTo>
                    <a:pt x="19747" y="14611"/>
                  </a:lnTo>
                  <a:lnTo>
                    <a:pt x="1981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990;p43">
              <a:extLst>
                <a:ext uri="{FF2B5EF4-FFF2-40B4-BE49-F238E27FC236}">
                  <a16:creationId xmlns:a16="http://schemas.microsoft.com/office/drawing/2014/main" id="{4277B635-BA18-0C8A-2B65-3B202CD1A401}"/>
                </a:ext>
              </a:extLst>
            </p:cNvPr>
            <p:cNvSpPr/>
            <p:nvPr/>
          </p:nvSpPr>
          <p:spPr>
            <a:xfrm>
              <a:off x="3944524" y="1630283"/>
              <a:ext cx="380398" cy="500786"/>
            </a:xfrm>
            <a:custGeom>
              <a:avLst/>
              <a:gdLst/>
              <a:ahLst/>
              <a:cxnLst/>
              <a:rect l="l" t="t" r="r" b="b"/>
              <a:pathLst>
                <a:path w="19815" h="26086" extrusionOk="0">
                  <a:moveTo>
                    <a:pt x="19814" y="0"/>
                  </a:moveTo>
                  <a:lnTo>
                    <a:pt x="33" y="11475"/>
                  </a:lnTo>
                  <a:lnTo>
                    <a:pt x="0" y="26086"/>
                  </a:lnTo>
                  <a:lnTo>
                    <a:pt x="19747" y="14611"/>
                  </a:lnTo>
                  <a:lnTo>
                    <a:pt x="19814" y="0"/>
                  </a:lnTo>
                  <a:close/>
                </a:path>
              </a:pathLst>
            </a:custGeom>
            <a:solidFill>
              <a:srgbClr val="9E9E9E">
                <a:alpha val="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991;p43">
              <a:extLst>
                <a:ext uri="{FF2B5EF4-FFF2-40B4-BE49-F238E27FC236}">
                  <a16:creationId xmlns:a16="http://schemas.microsoft.com/office/drawing/2014/main" id="{2BDEAD3F-6A9F-4903-A612-11B8BAF3C381}"/>
                </a:ext>
              </a:extLst>
            </p:cNvPr>
            <p:cNvSpPr/>
            <p:nvPr/>
          </p:nvSpPr>
          <p:spPr>
            <a:xfrm>
              <a:off x="3487931" y="1365799"/>
              <a:ext cx="836992" cy="484794"/>
            </a:xfrm>
            <a:custGeom>
              <a:avLst/>
              <a:gdLst/>
              <a:ahLst/>
              <a:cxnLst/>
              <a:rect l="l" t="t" r="r" b="b"/>
              <a:pathLst>
                <a:path w="43599" h="25253" extrusionOk="0">
                  <a:moveTo>
                    <a:pt x="19748" y="1"/>
                  </a:moveTo>
                  <a:lnTo>
                    <a:pt x="0" y="11509"/>
                  </a:lnTo>
                  <a:lnTo>
                    <a:pt x="23817" y="25252"/>
                  </a:lnTo>
                  <a:lnTo>
                    <a:pt x="43598" y="13777"/>
                  </a:lnTo>
                  <a:lnTo>
                    <a:pt x="19748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992;p43">
              <a:extLst>
                <a:ext uri="{FF2B5EF4-FFF2-40B4-BE49-F238E27FC236}">
                  <a16:creationId xmlns:a16="http://schemas.microsoft.com/office/drawing/2014/main" id="{3954F7EA-583E-1EC2-B5B4-4D053DE07502}"/>
                </a:ext>
              </a:extLst>
            </p:cNvPr>
            <p:cNvSpPr/>
            <p:nvPr/>
          </p:nvSpPr>
          <p:spPr>
            <a:xfrm>
              <a:off x="3487931" y="1365799"/>
              <a:ext cx="836992" cy="484794"/>
            </a:xfrm>
            <a:custGeom>
              <a:avLst/>
              <a:gdLst/>
              <a:ahLst/>
              <a:cxnLst/>
              <a:rect l="l" t="t" r="r" b="b"/>
              <a:pathLst>
                <a:path w="43599" h="25253" extrusionOk="0">
                  <a:moveTo>
                    <a:pt x="19748" y="1"/>
                  </a:moveTo>
                  <a:lnTo>
                    <a:pt x="0" y="11509"/>
                  </a:lnTo>
                  <a:lnTo>
                    <a:pt x="23817" y="25252"/>
                  </a:lnTo>
                  <a:lnTo>
                    <a:pt x="43598" y="13777"/>
                  </a:lnTo>
                  <a:lnTo>
                    <a:pt x="19748" y="1"/>
                  </a:lnTo>
                  <a:close/>
                </a:path>
              </a:pathLst>
            </a:custGeom>
            <a:solidFill>
              <a:srgbClr val="9E9E9E">
                <a:alpha val="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993;p43">
              <a:extLst>
                <a:ext uri="{FF2B5EF4-FFF2-40B4-BE49-F238E27FC236}">
                  <a16:creationId xmlns:a16="http://schemas.microsoft.com/office/drawing/2014/main" id="{AFEC6EA2-339E-5A04-0AF7-510C9F15BA7D}"/>
                </a:ext>
              </a:extLst>
            </p:cNvPr>
            <p:cNvSpPr/>
            <p:nvPr/>
          </p:nvSpPr>
          <p:spPr>
            <a:xfrm>
              <a:off x="3766487" y="1822392"/>
              <a:ext cx="25648" cy="82626"/>
            </a:xfrm>
            <a:custGeom>
              <a:avLst/>
              <a:gdLst/>
              <a:ahLst/>
              <a:cxnLst/>
              <a:rect l="l" t="t" r="r" b="b"/>
              <a:pathLst>
                <a:path w="1336" h="4304" extrusionOk="0">
                  <a:moveTo>
                    <a:pt x="34" y="1"/>
                  </a:moveTo>
                  <a:lnTo>
                    <a:pt x="1" y="3570"/>
                  </a:lnTo>
                  <a:lnTo>
                    <a:pt x="1302" y="4304"/>
                  </a:lnTo>
                  <a:lnTo>
                    <a:pt x="1335" y="768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994;p43">
              <a:extLst>
                <a:ext uri="{FF2B5EF4-FFF2-40B4-BE49-F238E27FC236}">
                  <a16:creationId xmlns:a16="http://schemas.microsoft.com/office/drawing/2014/main" id="{0A66F113-DF9F-1563-51FE-98D505061F35}"/>
                </a:ext>
              </a:extLst>
            </p:cNvPr>
            <p:cNvSpPr/>
            <p:nvPr/>
          </p:nvSpPr>
          <p:spPr>
            <a:xfrm>
              <a:off x="3766487" y="1890908"/>
              <a:ext cx="24995" cy="82626"/>
            </a:xfrm>
            <a:custGeom>
              <a:avLst/>
              <a:gdLst/>
              <a:ahLst/>
              <a:cxnLst/>
              <a:rect l="l" t="t" r="r" b="b"/>
              <a:pathLst>
                <a:path w="1302" h="4304" extrusionOk="0">
                  <a:moveTo>
                    <a:pt x="1" y="1"/>
                  </a:moveTo>
                  <a:lnTo>
                    <a:pt x="1" y="3537"/>
                  </a:lnTo>
                  <a:lnTo>
                    <a:pt x="1302" y="4304"/>
                  </a:lnTo>
                  <a:lnTo>
                    <a:pt x="1302" y="73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8D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995;p43">
              <a:extLst>
                <a:ext uri="{FF2B5EF4-FFF2-40B4-BE49-F238E27FC236}">
                  <a16:creationId xmlns:a16="http://schemas.microsoft.com/office/drawing/2014/main" id="{6040BA35-F3F5-1A21-67E0-97EB0AEAE0AB}"/>
                </a:ext>
              </a:extLst>
            </p:cNvPr>
            <p:cNvSpPr/>
            <p:nvPr/>
          </p:nvSpPr>
          <p:spPr>
            <a:xfrm>
              <a:off x="3811313" y="1876184"/>
              <a:ext cx="24995" cy="122979"/>
            </a:xfrm>
            <a:custGeom>
              <a:avLst/>
              <a:gdLst/>
              <a:ahLst/>
              <a:cxnLst/>
              <a:rect l="l" t="t" r="r" b="b"/>
              <a:pathLst>
                <a:path w="1302" h="6406" extrusionOk="0">
                  <a:moveTo>
                    <a:pt x="1" y="1"/>
                  </a:moveTo>
                  <a:lnTo>
                    <a:pt x="1" y="5671"/>
                  </a:lnTo>
                  <a:lnTo>
                    <a:pt x="1302" y="6405"/>
                  </a:lnTo>
                  <a:lnTo>
                    <a:pt x="1302" y="73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8D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996;p43">
              <a:extLst>
                <a:ext uri="{FF2B5EF4-FFF2-40B4-BE49-F238E27FC236}">
                  <a16:creationId xmlns:a16="http://schemas.microsoft.com/office/drawing/2014/main" id="{EAA77232-54A9-7EA5-B825-4AD257FFA2C3}"/>
                </a:ext>
              </a:extLst>
            </p:cNvPr>
            <p:cNvSpPr/>
            <p:nvPr/>
          </p:nvSpPr>
          <p:spPr>
            <a:xfrm>
              <a:off x="3811313" y="1848655"/>
              <a:ext cx="24995" cy="41639"/>
            </a:xfrm>
            <a:custGeom>
              <a:avLst/>
              <a:gdLst/>
              <a:ahLst/>
              <a:cxnLst/>
              <a:rect l="l" t="t" r="r" b="b"/>
              <a:pathLst>
                <a:path w="1302" h="2169" extrusionOk="0">
                  <a:moveTo>
                    <a:pt x="34" y="0"/>
                  </a:moveTo>
                  <a:lnTo>
                    <a:pt x="1" y="1435"/>
                  </a:lnTo>
                  <a:lnTo>
                    <a:pt x="1302" y="2168"/>
                  </a:lnTo>
                  <a:lnTo>
                    <a:pt x="1302" y="734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997;p43">
              <a:extLst>
                <a:ext uri="{FF2B5EF4-FFF2-40B4-BE49-F238E27FC236}">
                  <a16:creationId xmlns:a16="http://schemas.microsoft.com/office/drawing/2014/main" id="{5EBDB708-89C3-66E9-5C2B-053BBA482A56}"/>
                </a:ext>
              </a:extLst>
            </p:cNvPr>
            <p:cNvSpPr/>
            <p:nvPr/>
          </p:nvSpPr>
          <p:spPr>
            <a:xfrm>
              <a:off x="3856139" y="1874264"/>
              <a:ext cx="24995" cy="62142"/>
            </a:xfrm>
            <a:custGeom>
              <a:avLst/>
              <a:gdLst/>
              <a:ahLst/>
              <a:cxnLst/>
              <a:rect l="l" t="t" r="r" b="b"/>
              <a:pathLst>
                <a:path w="1302" h="3237" extrusionOk="0">
                  <a:moveTo>
                    <a:pt x="1" y="1"/>
                  </a:moveTo>
                  <a:lnTo>
                    <a:pt x="1" y="2502"/>
                  </a:lnTo>
                  <a:lnTo>
                    <a:pt x="1302" y="3236"/>
                  </a:lnTo>
                  <a:lnTo>
                    <a:pt x="1302" y="76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998;p43">
              <a:extLst>
                <a:ext uri="{FF2B5EF4-FFF2-40B4-BE49-F238E27FC236}">
                  <a16:creationId xmlns:a16="http://schemas.microsoft.com/office/drawing/2014/main" id="{F8688009-1DAF-6D6C-EC75-C02196206338}"/>
                </a:ext>
              </a:extLst>
            </p:cNvPr>
            <p:cNvSpPr/>
            <p:nvPr/>
          </p:nvSpPr>
          <p:spPr>
            <a:xfrm>
              <a:off x="3856139" y="1922296"/>
              <a:ext cx="24995" cy="102476"/>
            </a:xfrm>
            <a:custGeom>
              <a:avLst/>
              <a:gdLst/>
              <a:ahLst/>
              <a:cxnLst/>
              <a:rect l="l" t="t" r="r" b="b"/>
              <a:pathLst>
                <a:path w="1302" h="5338" extrusionOk="0">
                  <a:moveTo>
                    <a:pt x="1" y="0"/>
                  </a:moveTo>
                  <a:lnTo>
                    <a:pt x="1" y="4604"/>
                  </a:lnTo>
                  <a:lnTo>
                    <a:pt x="1302" y="5338"/>
                  </a:lnTo>
                  <a:lnTo>
                    <a:pt x="1302" y="73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8D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999;p43">
              <a:extLst>
                <a:ext uri="{FF2B5EF4-FFF2-40B4-BE49-F238E27FC236}">
                  <a16:creationId xmlns:a16="http://schemas.microsoft.com/office/drawing/2014/main" id="{E4F860E5-F6AA-2DA2-5628-5CBAA59F24C7}"/>
                </a:ext>
              </a:extLst>
            </p:cNvPr>
            <p:cNvSpPr/>
            <p:nvPr/>
          </p:nvSpPr>
          <p:spPr>
            <a:xfrm>
              <a:off x="3639706" y="1867852"/>
              <a:ext cx="653" cy="19"/>
            </a:xfrm>
            <a:custGeom>
              <a:avLst/>
              <a:gdLst/>
              <a:ahLst/>
              <a:cxnLst/>
              <a:rect l="l" t="t" r="r" b="b"/>
              <a:pathLst>
                <a:path w="34" h="1" extrusionOk="0">
                  <a:moveTo>
                    <a:pt x="0" y="1"/>
                  </a:moveTo>
                  <a:lnTo>
                    <a:pt x="33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1000;p43">
              <a:extLst>
                <a:ext uri="{FF2B5EF4-FFF2-40B4-BE49-F238E27FC236}">
                  <a16:creationId xmlns:a16="http://schemas.microsoft.com/office/drawing/2014/main" id="{4D4C17EA-7905-1101-906C-6FF45AD18E73}"/>
                </a:ext>
              </a:extLst>
            </p:cNvPr>
            <p:cNvSpPr/>
            <p:nvPr/>
          </p:nvSpPr>
          <p:spPr>
            <a:xfrm>
              <a:off x="3567332" y="1717305"/>
              <a:ext cx="117853" cy="148646"/>
            </a:xfrm>
            <a:custGeom>
              <a:avLst/>
              <a:gdLst/>
              <a:ahLst/>
              <a:cxnLst/>
              <a:rect l="l" t="t" r="r" b="b"/>
              <a:pathLst>
                <a:path w="6139" h="7743" extrusionOk="0">
                  <a:moveTo>
                    <a:pt x="2151" y="1"/>
                  </a:moveTo>
                  <a:cubicBezTo>
                    <a:pt x="1886" y="1"/>
                    <a:pt x="1643" y="60"/>
                    <a:pt x="1435" y="171"/>
                  </a:cubicBezTo>
                  <a:lnTo>
                    <a:pt x="1" y="1005"/>
                  </a:lnTo>
                  <a:cubicBezTo>
                    <a:pt x="209" y="894"/>
                    <a:pt x="445" y="835"/>
                    <a:pt x="706" y="835"/>
                  </a:cubicBezTo>
                  <a:cubicBezTo>
                    <a:pt x="1073" y="835"/>
                    <a:pt x="1487" y="952"/>
                    <a:pt x="1935" y="1205"/>
                  </a:cubicBezTo>
                  <a:cubicBezTo>
                    <a:pt x="3570" y="2272"/>
                    <a:pt x="4604" y="4040"/>
                    <a:pt x="4704" y="6008"/>
                  </a:cubicBezTo>
                  <a:cubicBezTo>
                    <a:pt x="4704" y="6842"/>
                    <a:pt x="4404" y="7443"/>
                    <a:pt x="3937" y="7743"/>
                  </a:cubicBezTo>
                  <a:lnTo>
                    <a:pt x="5304" y="6942"/>
                  </a:lnTo>
                  <a:lnTo>
                    <a:pt x="5371" y="6942"/>
                  </a:lnTo>
                  <a:cubicBezTo>
                    <a:pt x="5838" y="6609"/>
                    <a:pt x="6138" y="6008"/>
                    <a:pt x="6138" y="5174"/>
                  </a:cubicBezTo>
                  <a:cubicBezTo>
                    <a:pt x="6038" y="3206"/>
                    <a:pt x="5004" y="1438"/>
                    <a:pt x="3370" y="371"/>
                  </a:cubicBezTo>
                  <a:cubicBezTo>
                    <a:pt x="2941" y="118"/>
                    <a:pt x="2524" y="1"/>
                    <a:pt x="215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1001;p43">
              <a:extLst>
                <a:ext uri="{FF2B5EF4-FFF2-40B4-BE49-F238E27FC236}">
                  <a16:creationId xmlns:a16="http://schemas.microsoft.com/office/drawing/2014/main" id="{2C3BD5B2-FE1C-B945-FB5B-CB43E4767116}"/>
                </a:ext>
              </a:extLst>
            </p:cNvPr>
            <p:cNvSpPr/>
            <p:nvPr/>
          </p:nvSpPr>
          <p:spPr>
            <a:xfrm>
              <a:off x="3567332" y="1717305"/>
              <a:ext cx="117853" cy="148646"/>
            </a:xfrm>
            <a:custGeom>
              <a:avLst/>
              <a:gdLst/>
              <a:ahLst/>
              <a:cxnLst/>
              <a:rect l="l" t="t" r="r" b="b"/>
              <a:pathLst>
                <a:path w="6139" h="7743" extrusionOk="0">
                  <a:moveTo>
                    <a:pt x="2151" y="1"/>
                  </a:moveTo>
                  <a:cubicBezTo>
                    <a:pt x="1886" y="1"/>
                    <a:pt x="1643" y="60"/>
                    <a:pt x="1435" y="171"/>
                  </a:cubicBezTo>
                  <a:lnTo>
                    <a:pt x="1" y="1005"/>
                  </a:lnTo>
                  <a:cubicBezTo>
                    <a:pt x="209" y="894"/>
                    <a:pt x="445" y="835"/>
                    <a:pt x="706" y="835"/>
                  </a:cubicBezTo>
                  <a:cubicBezTo>
                    <a:pt x="1073" y="835"/>
                    <a:pt x="1487" y="952"/>
                    <a:pt x="1935" y="1205"/>
                  </a:cubicBezTo>
                  <a:cubicBezTo>
                    <a:pt x="3570" y="2272"/>
                    <a:pt x="4604" y="4040"/>
                    <a:pt x="4704" y="6008"/>
                  </a:cubicBezTo>
                  <a:cubicBezTo>
                    <a:pt x="4704" y="6842"/>
                    <a:pt x="4404" y="7443"/>
                    <a:pt x="3937" y="7743"/>
                  </a:cubicBezTo>
                  <a:lnTo>
                    <a:pt x="5304" y="6942"/>
                  </a:lnTo>
                  <a:lnTo>
                    <a:pt x="5371" y="6942"/>
                  </a:lnTo>
                  <a:cubicBezTo>
                    <a:pt x="5838" y="6609"/>
                    <a:pt x="6138" y="6008"/>
                    <a:pt x="6138" y="5174"/>
                  </a:cubicBezTo>
                  <a:cubicBezTo>
                    <a:pt x="6038" y="3206"/>
                    <a:pt x="5004" y="1438"/>
                    <a:pt x="3370" y="371"/>
                  </a:cubicBezTo>
                  <a:cubicBezTo>
                    <a:pt x="2941" y="118"/>
                    <a:pt x="2524" y="1"/>
                    <a:pt x="2151" y="1"/>
                  </a:cubicBezTo>
                  <a:close/>
                </a:path>
              </a:pathLst>
            </a:custGeom>
            <a:solidFill>
              <a:srgbClr val="00000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1002;p43">
              <a:extLst>
                <a:ext uri="{FF2B5EF4-FFF2-40B4-BE49-F238E27FC236}">
                  <a16:creationId xmlns:a16="http://schemas.microsoft.com/office/drawing/2014/main" id="{15F96AAB-2416-2360-72E6-0CD329E85376}"/>
                </a:ext>
              </a:extLst>
            </p:cNvPr>
            <p:cNvSpPr/>
            <p:nvPr/>
          </p:nvSpPr>
          <p:spPr>
            <a:xfrm>
              <a:off x="3551321" y="1733316"/>
              <a:ext cx="106335" cy="136341"/>
            </a:xfrm>
            <a:custGeom>
              <a:avLst/>
              <a:gdLst/>
              <a:ahLst/>
              <a:cxnLst/>
              <a:rect l="l" t="t" r="r" b="b"/>
              <a:pathLst>
                <a:path w="5539" h="7102" extrusionOk="0">
                  <a:moveTo>
                    <a:pt x="1550" y="1"/>
                  </a:moveTo>
                  <a:cubicBezTo>
                    <a:pt x="1285" y="1"/>
                    <a:pt x="1043" y="60"/>
                    <a:pt x="835" y="171"/>
                  </a:cubicBezTo>
                  <a:cubicBezTo>
                    <a:pt x="334" y="471"/>
                    <a:pt x="1" y="1071"/>
                    <a:pt x="1" y="1972"/>
                  </a:cubicBezTo>
                  <a:cubicBezTo>
                    <a:pt x="101" y="3907"/>
                    <a:pt x="1135" y="5675"/>
                    <a:pt x="2769" y="6742"/>
                  </a:cubicBezTo>
                  <a:cubicBezTo>
                    <a:pt x="3109" y="6976"/>
                    <a:pt x="3503" y="7101"/>
                    <a:pt x="3908" y="7101"/>
                  </a:cubicBezTo>
                  <a:cubicBezTo>
                    <a:pt x="4139" y="7101"/>
                    <a:pt x="4374" y="7060"/>
                    <a:pt x="4604" y="6976"/>
                  </a:cubicBezTo>
                  <a:lnTo>
                    <a:pt x="4637" y="6976"/>
                  </a:lnTo>
                  <a:lnTo>
                    <a:pt x="4771" y="6909"/>
                  </a:lnTo>
                  <a:cubicBezTo>
                    <a:pt x="5238" y="6609"/>
                    <a:pt x="5538" y="6008"/>
                    <a:pt x="5538" y="5174"/>
                  </a:cubicBezTo>
                  <a:cubicBezTo>
                    <a:pt x="5438" y="3206"/>
                    <a:pt x="4404" y="1438"/>
                    <a:pt x="2769" y="371"/>
                  </a:cubicBezTo>
                  <a:cubicBezTo>
                    <a:pt x="2341" y="118"/>
                    <a:pt x="1923" y="1"/>
                    <a:pt x="155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1003;p43">
              <a:extLst>
                <a:ext uri="{FF2B5EF4-FFF2-40B4-BE49-F238E27FC236}">
                  <a16:creationId xmlns:a16="http://schemas.microsoft.com/office/drawing/2014/main" id="{AD4BFAD4-CEB0-C62B-97F8-068EDFAE6080}"/>
                </a:ext>
              </a:extLst>
            </p:cNvPr>
            <p:cNvSpPr/>
            <p:nvPr/>
          </p:nvSpPr>
          <p:spPr>
            <a:xfrm>
              <a:off x="3551321" y="1733316"/>
              <a:ext cx="106335" cy="136341"/>
            </a:xfrm>
            <a:custGeom>
              <a:avLst/>
              <a:gdLst/>
              <a:ahLst/>
              <a:cxnLst/>
              <a:rect l="l" t="t" r="r" b="b"/>
              <a:pathLst>
                <a:path w="5539" h="7102" extrusionOk="0">
                  <a:moveTo>
                    <a:pt x="1550" y="1"/>
                  </a:moveTo>
                  <a:cubicBezTo>
                    <a:pt x="1285" y="1"/>
                    <a:pt x="1043" y="60"/>
                    <a:pt x="835" y="171"/>
                  </a:cubicBezTo>
                  <a:cubicBezTo>
                    <a:pt x="334" y="471"/>
                    <a:pt x="1" y="1071"/>
                    <a:pt x="1" y="1972"/>
                  </a:cubicBezTo>
                  <a:cubicBezTo>
                    <a:pt x="101" y="3907"/>
                    <a:pt x="1135" y="5675"/>
                    <a:pt x="2769" y="6742"/>
                  </a:cubicBezTo>
                  <a:cubicBezTo>
                    <a:pt x="3109" y="6976"/>
                    <a:pt x="3503" y="7101"/>
                    <a:pt x="3908" y="7101"/>
                  </a:cubicBezTo>
                  <a:cubicBezTo>
                    <a:pt x="4139" y="7101"/>
                    <a:pt x="4374" y="7060"/>
                    <a:pt x="4604" y="6976"/>
                  </a:cubicBezTo>
                  <a:lnTo>
                    <a:pt x="4637" y="6976"/>
                  </a:lnTo>
                  <a:lnTo>
                    <a:pt x="4771" y="6909"/>
                  </a:lnTo>
                  <a:cubicBezTo>
                    <a:pt x="5238" y="6609"/>
                    <a:pt x="5538" y="6008"/>
                    <a:pt x="5538" y="5174"/>
                  </a:cubicBezTo>
                  <a:cubicBezTo>
                    <a:pt x="5438" y="3206"/>
                    <a:pt x="4404" y="1438"/>
                    <a:pt x="2769" y="371"/>
                  </a:cubicBezTo>
                  <a:cubicBezTo>
                    <a:pt x="2341" y="118"/>
                    <a:pt x="1923" y="1"/>
                    <a:pt x="1550" y="1"/>
                  </a:cubicBezTo>
                  <a:close/>
                </a:path>
              </a:pathLst>
            </a:custGeom>
            <a:solidFill>
              <a:srgbClr val="00000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1004;p43">
              <a:extLst>
                <a:ext uri="{FF2B5EF4-FFF2-40B4-BE49-F238E27FC236}">
                  <a16:creationId xmlns:a16="http://schemas.microsoft.com/office/drawing/2014/main" id="{D40BDE13-788E-ECDF-FB3E-1688EBA91B84}"/>
                </a:ext>
              </a:extLst>
            </p:cNvPr>
            <p:cNvSpPr/>
            <p:nvPr/>
          </p:nvSpPr>
          <p:spPr>
            <a:xfrm>
              <a:off x="3548115" y="1757217"/>
              <a:ext cx="85199" cy="105548"/>
            </a:xfrm>
            <a:custGeom>
              <a:avLst/>
              <a:gdLst/>
              <a:ahLst/>
              <a:cxnLst/>
              <a:rect l="l" t="t" r="r" b="b"/>
              <a:pathLst>
                <a:path w="4438" h="5498" extrusionOk="0">
                  <a:moveTo>
                    <a:pt x="1638" y="0"/>
                  </a:moveTo>
                  <a:cubicBezTo>
                    <a:pt x="1435" y="0"/>
                    <a:pt x="1229" y="43"/>
                    <a:pt x="1035" y="127"/>
                  </a:cubicBezTo>
                  <a:lnTo>
                    <a:pt x="1" y="694"/>
                  </a:lnTo>
                  <a:cubicBezTo>
                    <a:pt x="180" y="617"/>
                    <a:pt x="370" y="579"/>
                    <a:pt x="557" y="579"/>
                  </a:cubicBezTo>
                  <a:cubicBezTo>
                    <a:pt x="858" y="579"/>
                    <a:pt x="1156" y="676"/>
                    <a:pt x="1402" y="860"/>
                  </a:cubicBezTo>
                  <a:cubicBezTo>
                    <a:pt x="2569" y="1594"/>
                    <a:pt x="3303" y="2862"/>
                    <a:pt x="3370" y="4263"/>
                  </a:cubicBezTo>
                  <a:cubicBezTo>
                    <a:pt x="3403" y="4730"/>
                    <a:pt x="3203" y="5197"/>
                    <a:pt x="2836" y="5497"/>
                  </a:cubicBezTo>
                  <a:lnTo>
                    <a:pt x="3804" y="4930"/>
                  </a:lnTo>
                  <a:lnTo>
                    <a:pt x="3837" y="4930"/>
                  </a:lnTo>
                  <a:cubicBezTo>
                    <a:pt x="4237" y="4630"/>
                    <a:pt x="4437" y="4163"/>
                    <a:pt x="4404" y="3662"/>
                  </a:cubicBezTo>
                  <a:cubicBezTo>
                    <a:pt x="4304" y="2295"/>
                    <a:pt x="3570" y="1027"/>
                    <a:pt x="2436" y="260"/>
                  </a:cubicBezTo>
                  <a:cubicBezTo>
                    <a:pt x="2202" y="85"/>
                    <a:pt x="1923" y="0"/>
                    <a:pt x="163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1005;p43">
              <a:extLst>
                <a:ext uri="{FF2B5EF4-FFF2-40B4-BE49-F238E27FC236}">
                  <a16:creationId xmlns:a16="http://schemas.microsoft.com/office/drawing/2014/main" id="{550B88B2-4652-C379-26FB-D23D868BB27B}"/>
                </a:ext>
              </a:extLst>
            </p:cNvPr>
            <p:cNvSpPr/>
            <p:nvPr/>
          </p:nvSpPr>
          <p:spPr>
            <a:xfrm>
              <a:off x="3548115" y="1757217"/>
              <a:ext cx="85199" cy="105548"/>
            </a:xfrm>
            <a:custGeom>
              <a:avLst/>
              <a:gdLst/>
              <a:ahLst/>
              <a:cxnLst/>
              <a:rect l="l" t="t" r="r" b="b"/>
              <a:pathLst>
                <a:path w="4438" h="5498" extrusionOk="0">
                  <a:moveTo>
                    <a:pt x="1638" y="0"/>
                  </a:moveTo>
                  <a:cubicBezTo>
                    <a:pt x="1435" y="0"/>
                    <a:pt x="1229" y="43"/>
                    <a:pt x="1035" y="127"/>
                  </a:cubicBezTo>
                  <a:lnTo>
                    <a:pt x="1" y="694"/>
                  </a:lnTo>
                  <a:cubicBezTo>
                    <a:pt x="180" y="617"/>
                    <a:pt x="370" y="579"/>
                    <a:pt x="557" y="579"/>
                  </a:cubicBezTo>
                  <a:cubicBezTo>
                    <a:pt x="858" y="579"/>
                    <a:pt x="1156" y="676"/>
                    <a:pt x="1402" y="860"/>
                  </a:cubicBezTo>
                  <a:cubicBezTo>
                    <a:pt x="2569" y="1594"/>
                    <a:pt x="3303" y="2862"/>
                    <a:pt x="3370" y="4263"/>
                  </a:cubicBezTo>
                  <a:cubicBezTo>
                    <a:pt x="3403" y="4730"/>
                    <a:pt x="3203" y="5197"/>
                    <a:pt x="2836" y="5497"/>
                  </a:cubicBezTo>
                  <a:lnTo>
                    <a:pt x="3804" y="4930"/>
                  </a:lnTo>
                  <a:lnTo>
                    <a:pt x="3837" y="4930"/>
                  </a:lnTo>
                  <a:cubicBezTo>
                    <a:pt x="4237" y="4630"/>
                    <a:pt x="4437" y="4163"/>
                    <a:pt x="4404" y="3662"/>
                  </a:cubicBezTo>
                  <a:cubicBezTo>
                    <a:pt x="4304" y="2295"/>
                    <a:pt x="3570" y="1027"/>
                    <a:pt x="2436" y="260"/>
                  </a:cubicBezTo>
                  <a:cubicBezTo>
                    <a:pt x="2202" y="85"/>
                    <a:pt x="1923" y="0"/>
                    <a:pt x="1638" y="0"/>
                  </a:cubicBezTo>
                  <a:close/>
                </a:path>
              </a:pathLst>
            </a:custGeom>
            <a:solidFill>
              <a:srgbClr val="00000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1006;p43">
              <a:extLst>
                <a:ext uri="{FF2B5EF4-FFF2-40B4-BE49-F238E27FC236}">
                  <a16:creationId xmlns:a16="http://schemas.microsoft.com/office/drawing/2014/main" id="{A703F10B-14B7-D1F6-F70E-67F0EC13FFA1}"/>
                </a:ext>
              </a:extLst>
            </p:cNvPr>
            <p:cNvSpPr/>
            <p:nvPr/>
          </p:nvSpPr>
          <p:spPr>
            <a:xfrm>
              <a:off x="3535963" y="1768467"/>
              <a:ext cx="77500" cy="96679"/>
            </a:xfrm>
            <a:custGeom>
              <a:avLst/>
              <a:gdLst/>
              <a:ahLst/>
              <a:cxnLst/>
              <a:rect l="l" t="t" r="r" b="b"/>
              <a:pathLst>
                <a:path w="4037" h="5036" extrusionOk="0">
                  <a:moveTo>
                    <a:pt x="1224" y="1"/>
                  </a:moveTo>
                  <a:cubicBezTo>
                    <a:pt x="1025" y="1"/>
                    <a:pt x="824" y="46"/>
                    <a:pt x="634" y="141"/>
                  </a:cubicBezTo>
                  <a:cubicBezTo>
                    <a:pt x="234" y="408"/>
                    <a:pt x="0" y="875"/>
                    <a:pt x="34" y="1375"/>
                  </a:cubicBezTo>
                  <a:cubicBezTo>
                    <a:pt x="134" y="2743"/>
                    <a:pt x="834" y="4010"/>
                    <a:pt x="2002" y="4778"/>
                  </a:cubicBezTo>
                  <a:cubicBezTo>
                    <a:pt x="2255" y="4947"/>
                    <a:pt x="2535" y="5035"/>
                    <a:pt x="2825" y="5035"/>
                  </a:cubicBezTo>
                  <a:cubicBezTo>
                    <a:pt x="2993" y="5035"/>
                    <a:pt x="3165" y="5006"/>
                    <a:pt x="3336" y="4944"/>
                  </a:cubicBezTo>
                  <a:lnTo>
                    <a:pt x="3369" y="4944"/>
                  </a:lnTo>
                  <a:lnTo>
                    <a:pt x="3469" y="4911"/>
                  </a:lnTo>
                  <a:cubicBezTo>
                    <a:pt x="3836" y="4611"/>
                    <a:pt x="4036" y="4144"/>
                    <a:pt x="4003" y="3677"/>
                  </a:cubicBezTo>
                  <a:cubicBezTo>
                    <a:pt x="3903" y="2276"/>
                    <a:pt x="3169" y="1008"/>
                    <a:pt x="2035" y="274"/>
                  </a:cubicBezTo>
                  <a:cubicBezTo>
                    <a:pt x="1798" y="97"/>
                    <a:pt x="1514" y="1"/>
                    <a:pt x="122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1007;p43">
              <a:extLst>
                <a:ext uri="{FF2B5EF4-FFF2-40B4-BE49-F238E27FC236}">
                  <a16:creationId xmlns:a16="http://schemas.microsoft.com/office/drawing/2014/main" id="{5E62953D-64D1-23A6-40F1-FAF38DA26FDA}"/>
                </a:ext>
              </a:extLst>
            </p:cNvPr>
            <p:cNvSpPr/>
            <p:nvPr/>
          </p:nvSpPr>
          <p:spPr>
            <a:xfrm>
              <a:off x="3535963" y="1768467"/>
              <a:ext cx="77500" cy="96679"/>
            </a:xfrm>
            <a:custGeom>
              <a:avLst/>
              <a:gdLst/>
              <a:ahLst/>
              <a:cxnLst/>
              <a:rect l="l" t="t" r="r" b="b"/>
              <a:pathLst>
                <a:path w="4037" h="5036" extrusionOk="0">
                  <a:moveTo>
                    <a:pt x="1224" y="1"/>
                  </a:moveTo>
                  <a:cubicBezTo>
                    <a:pt x="1025" y="1"/>
                    <a:pt x="824" y="46"/>
                    <a:pt x="634" y="141"/>
                  </a:cubicBezTo>
                  <a:cubicBezTo>
                    <a:pt x="234" y="408"/>
                    <a:pt x="0" y="875"/>
                    <a:pt x="34" y="1375"/>
                  </a:cubicBezTo>
                  <a:cubicBezTo>
                    <a:pt x="134" y="2743"/>
                    <a:pt x="834" y="4010"/>
                    <a:pt x="2002" y="4778"/>
                  </a:cubicBezTo>
                  <a:cubicBezTo>
                    <a:pt x="2255" y="4947"/>
                    <a:pt x="2535" y="5035"/>
                    <a:pt x="2825" y="5035"/>
                  </a:cubicBezTo>
                  <a:cubicBezTo>
                    <a:pt x="2993" y="5035"/>
                    <a:pt x="3165" y="5006"/>
                    <a:pt x="3336" y="4944"/>
                  </a:cubicBezTo>
                  <a:lnTo>
                    <a:pt x="3369" y="4944"/>
                  </a:lnTo>
                  <a:lnTo>
                    <a:pt x="3469" y="4911"/>
                  </a:lnTo>
                  <a:cubicBezTo>
                    <a:pt x="3836" y="4611"/>
                    <a:pt x="4036" y="4144"/>
                    <a:pt x="4003" y="3677"/>
                  </a:cubicBezTo>
                  <a:cubicBezTo>
                    <a:pt x="3903" y="2276"/>
                    <a:pt x="3169" y="1008"/>
                    <a:pt x="2035" y="274"/>
                  </a:cubicBezTo>
                  <a:cubicBezTo>
                    <a:pt x="1798" y="97"/>
                    <a:pt x="1514" y="1"/>
                    <a:pt x="1224" y="1"/>
                  </a:cubicBezTo>
                  <a:close/>
                </a:path>
              </a:pathLst>
            </a:custGeom>
            <a:solidFill>
              <a:srgbClr val="00000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1008;p43">
              <a:extLst>
                <a:ext uri="{FF2B5EF4-FFF2-40B4-BE49-F238E27FC236}">
                  <a16:creationId xmlns:a16="http://schemas.microsoft.com/office/drawing/2014/main" id="{4DB07032-E95D-4A89-3BA1-19834D654C37}"/>
                </a:ext>
              </a:extLst>
            </p:cNvPr>
            <p:cNvSpPr/>
            <p:nvPr/>
          </p:nvSpPr>
          <p:spPr>
            <a:xfrm>
              <a:off x="2806573" y="1404405"/>
              <a:ext cx="779361" cy="582587"/>
            </a:xfrm>
            <a:custGeom>
              <a:avLst/>
              <a:gdLst/>
              <a:ahLst/>
              <a:cxnLst/>
              <a:rect l="l" t="t" r="r" b="b"/>
              <a:pathLst>
                <a:path w="40597" h="30347" extrusionOk="0">
                  <a:moveTo>
                    <a:pt x="8164" y="1"/>
                  </a:moveTo>
                  <a:cubicBezTo>
                    <a:pt x="5243" y="1"/>
                    <a:pt x="2455" y="1483"/>
                    <a:pt x="0" y="2893"/>
                  </a:cubicBezTo>
                  <a:lnTo>
                    <a:pt x="1068" y="4761"/>
                  </a:lnTo>
                  <a:cubicBezTo>
                    <a:pt x="3342" y="3425"/>
                    <a:pt x="5738" y="2137"/>
                    <a:pt x="8110" y="2137"/>
                  </a:cubicBezTo>
                  <a:cubicBezTo>
                    <a:pt x="8521" y="2137"/>
                    <a:pt x="8932" y="2176"/>
                    <a:pt x="9340" y="2260"/>
                  </a:cubicBezTo>
                  <a:cubicBezTo>
                    <a:pt x="10575" y="2493"/>
                    <a:pt x="11675" y="3160"/>
                    <a:pt x="12509" y="4128"/>
                  </a:cubicBezTo>
                  <a:cubicBezTo>
                    <a:pt x="14077" y="5929"/>
                    <a:pt x="14277" y="8531"/>
                    <a:pt x="14177" y="10365"/>
                  </a:cubicBezTo>
                  <a:cubicBezTo>
                    <a:pt x="14077" y="11766"/>
                    <a:pt x="13910" y="13167"/>
                    <a:pt x="13610" y="14568"/>
                  </a:cubicBezTo>
                  <a:cubicBezTo>
                    <a:pt x="13443" y="15569"/>
                    <a:pt x="13277" y="16637"/>
                    <a:pt x="13143" y="17671"/>
                  </a:cubicBezTo>
                  <a:cubicBezTo>
                    <a:pt x="12776" y="20940"/>
                    <a:pt x="13176" y="23508"/>
                    <a:pt x="14377" y="25576"/>
                  </a:cubicBezTo>
                  <a:cubicBezTo>
                    <a:pt x="15945" y="28245"/>
                    <a:pt x="19047" y="30046"/>
                    <a:pt x="22483" y="30313"/>
                  </a:cubicBezTo>
                  <a:cubicBezTo>
                    <a:pt x="22783" y="30346"/>
                    <a:pt x="23117" y="30346"/>
                    <a:pt x="23450" y="30346"/>
                  </a:cubicBezTo>
                  <a:cubicBezTo>
                    <a:pt x="26252" y="30280"/>
                    <a:pt x="28988" y="29513"/>
                    <a:pt x="31423" y="28112"/>
                  </a:cubicBezTo>
                  <a:cubicBezTo>
                    <a:pt x="33658" y="26911"/>
                    <a:pt x="35826" y="25576"/>
                    <a:pt x="37861" y="24075"/>
                  </a:cubicBezTo>
                  <a:cubicBezTo>
                    <a:pt x="38628" y="23475"/>
                    <a:pt x="39429" y="22941"/>
                    <a:pt x="40262" y="22474"/>
                  </a:cubicBezTo>
                  <a:lnTo>
                    <a:pt x="40363" y="22441"/>
                  </a:lnTo>
                  <a:lnTo>
                    <a:pt x="40396" y="22441"/>
                  </a:lnTo>
                  <a:cubicBezTo>
                    <a:pt x="40529" y="22307"/>
                    <a:pt x="40596" y="22141"/>
                    <a:pt x="40596" y="21940"/>
                  </a:cubicBezTo>
                  <a:cubicBezTo>
                    <a:pt x="40563" y="21407"/>
                    <a:pt x="40296" y="20906"/>
                    <a:pt x="39829" y="20606"/>
                  </a:cubicBezTo>
                  <a:cubicBezTo>
                    <a:pt x="39732" y="20548"/>
                    <a:pt x="39624" y="20512"/>
                    <a:pt x="39517" y="20512"/>
                  </a:cubicBezTo>
                  <a:cubicBezTo>
                    <a:pt x="39441" y="20512"/>
                    <a:pt x="39365" y="20531"/>
                    <a:pt x="39295" y="20573"/>
                  </a:cubicBezTo>
                  <a:lnTo>
                    <a:pt x="39228" y="20606"/>
                  </a:lnTo>
                  <a:cubicBezTo>
                    <a:pt x="38294" y="21140"/>
                    <a:pt x="37427" y="21707"/>
                    <a:pt x="36560" y="22341"/>
                  </a:cubicBezTo>
                  <a:cubicBezTo>
                    <a:pt x="34625" y="23808"/>
                    <a:pt x="32557" y="25109"/>
                    <a:pt x="30422" y="26243"/>
                  </a:cubicBezTo>
                  <a:cubicBezTo>
                    <a:pt x="28021" y="27564"/>
                    <a:pt x="25593" y="28237"/>
                    <a:pt x="23381" y="28237"/>
                  </a:cubicBezTo>
                  <a:cubicBezTo>
                    <a:pt x="23134" y="28237"/>
                    <a:pt x="22891" y="28228"/>
                    <a:pt x="22650" y="28212"/>
                  </a:cubicBezTo>
                  <a:cubicBezTo>
                    <a:pt x="19881" y="27978"/>
                    <a:pt x="17446" y="26577"/>
                    <a:pt x="16245" y="24509"/>
                  </a:cubicBezTo>
                  <a:cubicBezTo>
                    <a:pt x="15278" y="22874"/>
                    <a:pt x="14978" y="20706"/>
                    <a:pt x="15278" y="17904"/>
                  </a:cubicBezTo>
                  <a:cubicBezTo>
                    <a:pt x="15378" y="16937"/>
                    <a:pt x="15578" y="15903"/>
                    <a:pt x="15745" y="14935"/>
                  </a:cubicBezTo>
                  <a:cubicBezTo>
                    <a:pt x="16012" y="13468"/>
                    <a:pt x="16212" y="11967"/>
                    <a:pt x="16312" y="10499"/>
                  </a:cubicBezTo>
                  <a:cubicBezTo>
                    <a:pt x="16445" y="8264"/>
                    <a:pt x="16145" y="5095"/>
                    <a:pt x="14144" y="2727"/>
                  </a:cubicBezTo>
                  <a:cubicBezTo>
                    <a:pt x="13010" y="1426"/>
                    <a:pt x="11475" y="525"/>
                    <a:pt x="9774" y="158"/>
                  </a:cubicBezTo>
                  <a:cubicBezTo>
                    <a:pt x="9234" y="50"/>
                    <a:pt x="8697" y="1"/>
                    <a:pt x="8164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1009;p43">
              <a:extLst>
                <a:ext uri="{FF2B5EF4-FFF2-40B4-BE49-F238E27FC236}">
                  <a16:creationId xmlns:a16="http://schemas.microsoft.com/office/drawing/2014/main" id="{796997FD-FDA1-4B02-85A7-1EE9ABE23064}"/>
                </a:ext>
              </a:extLst>
            </p:cNvPr>
            <p:cNvSpPr/>
            <p:nvPr/>
          </p:nvSpPr>
          <p:spPr>
            <a:xfrm>
              <a:off x="2845640" y="1434334"/>
              <a:ext cx="26262" cy="42926"/>
            </a:xfrm>
            <a:custGeom>
              <a:avLst/>
              <a:gdLst/>
              <a:ahLst/>
              <a:cxnLst/>
              <a:rect l="l" t="t" r="r" b="b"/>
              <a:pathLst>
                <a:path w="1368" h="2236" extrusionOk="0">
                  <a:moveTo>
                    <a:pt x="467" y="0"/>
                  </a:moveTo>
                  <a:lnTo>
                    <a:pt x="0" y="267"/>
                  </a:lnTo>
                  <a:cubicBezTo>
                    <a:pt x="801" y="534"/>
                    <a:pt x="1168" y="1501"/>
                    <a:pt x="701" y="2235"/>
                  </a:cubicBezTo>
                  <a:lnTo>
                    <a:pt x="734" y="2235"/>
                  </a:lnTo>
                  <a:lnTo>
                    <a:pt x="1268" y="1968"/>
                  </a:lnTo>
                  <a:cubicBezTo>
                    <a:pt x="1368" y="1601"/>
                    <a:pt x="1334" y="1201"/>
                    <a:pt x="1201" y="834"/>
                  </a:cubicBezTo>
                  <a:cubicBezTo>
                    <a:pt x="1068" y="501"/>
                    <a:pt x="801" y="200"/>
                    <a:pt x="46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1010;p43">
              <a:extLst>
                <a:ext uri="{FF2B5EF4-FFF2-40B4-BE49-F238E27FC236}">
                  <a16:creationId xmlns:a16="http://schemas.microsoft.com/office/drawing/2014/main" id="{D41F1F07-4E07-D1B5-E384-70D3803429C4}"/>
                </a:ext>
              </a:extLst>
            </p:cNvPr>
            <p:cNvSpPr/>
            <p:nvPr/>
          </p:nvSpPr>
          <p:spPr>
            <a:xfrm>
              <a:off x="2902618" y="1411911"/>
              <a:ext cx="28201" cy="40372"/>
            </a:xfrm>
            <a:custGeom>
              <a:avLst/>
              <a:gdLst/>
              <a:ahLst/>
              <a:cxnLst/>
              <a:rect l="l" t="t" r="r" b="b"/>
              <a:pathLst>
                <a:path w="1469" h="2103" extrusionOk="0">
                  <a:moveTo>
                    <a:pt x="568" y="1"/>
                  </a:moveTo>
                  <a:cubicBezTo>
                    <a:pt x="368" y="34"/>
                    <a:pt x="201" y="101"/>
                    <a:pt x="1" y="134"/>
                  </a:cubicBezTo>
                  <a:lnTo>
                    <a:pt x="1" y="201"/>
                  </a:lnTo>
                  <a:cubicBezTo>
                    <a:pt x="401" y="301"/>
                    <a:pt x="768" y="601"/>
                    <a:pt x="935" y="1001"/>
                  </a:cubicBezTo>
                  <a:cubicBezTo>
                    <a:pt x="1068" y="1368"/>
                    <a:pt x="1035" y="1769"/>
                    <a:pt x="902" y="2102"/>
                  </a:cubicBezTo>
                  <a:cubicBezTo>
                    <a:pt x="1035" y="2069"/>
                    <a:pt x="1202" y="2002"/>
                    <a:pt x="1369" y="1969"/>
                  </a:cubicBezTo>
                  <a:cubicBezTo>
                    <a:pt x="1469" y="1602"/>
                    <a:pt x="1435" y="1202"/>
                    <a:pt x="1302" y="835"/>
                  </a:cubicBezTo>
                  <a:cubicBezTo>
                    <a:pt x="1168" y="468"/>
                    <a:pt x="902" y="167"/>
                    <a:pt x="56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1011;p43">
              <a:extLst>
                <a:ext uri="{FF2B5EF4-FFF2-40B4-BE49-F238E27FC236}">
                  <a16:creationId xmlns:a16="http://schemas.microsoft.com/office/drawing/2014/main" id="{9A71B7F8-C89A-3303-DF10-B18D770D1EA4}"/>
                </a:ext>
              </a:extLst>
            </p:cNvPr>
            <p:cNvSpPr/>
            <p:nvPr/>
          </p:nvSpPr>
          <p:spPr>
            <a:xfrm>
              <a:off x="2974340" y="1405519"/>
              <a:ext cx="19889" cy="42273"/>
            </a:xfrm>
            <a:custGeom>
              <a:avLst/>
              <a:gdLst/>
              <a:ahLst/>
              <a:cxnLst/>
              <a:rect l="l" t="t" r="r" b="b"/>
              <a:pathLst>
                <a:path w="1036" h="2202" extrusionOk="0">
                  <a:moveTo>
                    <a:pt x="201" y="0"/>
                  </a:moveTo>
                  <a:lnTo>
                    <a:pt x="201" y="0"/>
                  </a:lnTo>
                  <a:cubicBezTo>
                    <a:pt x="468" y="267"/>
                    <a:pt x="601" y="634"/>
                    <a:pt x="601" y="1001"/>
                  </a:cubicBezTo>
                  <a:cubicBezTo>
                    <a:pt x="568" y="1434"/>
                    <a:pt x="368" y="1801"/>
                    <a:pt x="1" y="2068"/>
                  </a:cubicBezTo>
                  <a:lnTo>
                    <a:pt x="34" y="2135"/>
                  </a:lnTo>
                  <a:cubicBezTo>
                    <a:pt x="201" y="2135"/>
                    <a:pt x="335" y="2168"/>
                    <a:pt x="501" y="2202"/>
                  </a:cubicBezTo>
                  <a:cubicBezTo>
                    <a:pt x="802" y="1868"/>
                    <a:pt x="1002" y="1468"/>
                    <a:pt x="1035" y="1001"/>
                  </a:cubicBezTo>
                  <a:cubicBezTo>
                    <a:pt x="1035" y="667"/>
                    <a:pt x="968" y="367"/>
                    <a:pt x="802" y="100"/>
                  </a:cubicBezTo>
                  <a:cubicBezTo>
                    <a:pt x="601" y="67"/>
                    <a:pt x="401" y="33"/>
                    <a:pt x="20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1012;p43">
              <a:extLst>
                <a:ext uri="{FF2B5EF4-FFF2-40B4-BE49-F238E27FC236}">
                  <a16:creationId xmlns:a16="http://schemas.microsoft.com/office/drawing/2014/main" id="{8D9917D7-7AD5-4DCF-D4B2-35CE95F1CA81}"/>
                </a:ext>
              </a:extLst>
            </p:cNvPr>
            <p:cNvSpPr/>
            <p:nvPr/>
          </p:nvSpPr>
          <p:spPr>
            <a:xfrm>
              <a:off x="3026864" y="1430495"/>
              <a:ext cx="30754" cy="42273"/>
            </a:xfrm>
            <a:custGeom>
              <a:avLst/>
              <a:gdLst/>
              <a:ahLst/>
              <a:cxnLst/>
              <a:rect l="l" t="t" r="r" b="b"/>
              <a:pathLst>
                <a:path w="1602" h="2202" extrusionOk="0">
                  <a:moveTo>
                    <a:pt x="1068" y="0"/>
                  </a:moveTo>
                  <a:lnTo>
                    <a:pt x="1068" y="0"/>
                  </a:lnTo>
                  <a:cubicBezTo>
                    <a:pt x="1401" y="801"/>
                    <a:pt x="901" y="1735"/>
                    <a:pt x="0" y="1868"/>
                  </a:cubicBezTo>
                  <a:cubicBezTo>
                    <a:pt x="167" y="1968"/>
                    <a:pt x="300" y="2068"/>
                    <a:pt x="434" y="2202"/>
                  </a:cubicBezTo>
                  <a:cubicBezTo>
                    <a:pt x="801" y="2035"/>
                    <a:pt x="1134" y="1768"/>
                    <a:pt x="1335" y="1434"/>
                  </a:cubicBezTo>
                  <a:cubicBezTo>
                    <a:pt x="1535" y="1101"/>
                    <a:pt x="1601" y="734"/>
                    <a:pt x="1568" y="367"/>
                  </a:cubicBezTo>
                  <a:cubicBezTo>
                    <a:pt x="1401" y="234"/>
                    <a:pt x="1234" y="133"/>
                    <a:pt x="106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1013;p43">
              <a:extLst>
                <a:ext uri="{FF2B5EF4-FFF2-40B4-BE49-F238E27FC236}">
                  <a16:creationId xmlns:a16="http://schemas.microsoft.com/office/drawing/2014/main" id="{6B7220A2-CD30-0D43-8858-DC99AEFAF0FE}"/>
                </a:ext>
              </a:extLst>
            </p:cNvPr>
            <p:cNvSpPr/>
            <p:nvPr/>
          </p:nvSpPr>
          <p:spPr>
            <a:xfrm>
              <a:off x="3062073" y="1479794"/>
              <a:ext cx="38453" cy="35247"/>
            </a:xfrm>
            <a:custGeom>
              <a:avLst/>
              <a:gdLst/>
              <a:ahLst/>
              <a:cxnLst/>
              <a:rect l="l" t="t" r="r" b="b"/>
              <a:pathLst>
                <a:path w="2003" h="1836" extrusionOk="0">
                  <a:moveTo>
                    <a:pt x="1669" y="1"/>
                  </a:moveTo>
                  <a:lnTo>
                    <a:pt x="1669" y="1"/>
                  </a:lnTo>
                  <a:cubicBezTo>
                    <a:pt x="1698" y="792"/>
                    <a:pt x="1057" y="1404"/>
                    <a:pt x="312" y="1404"/>
                  </a:cubicBezTo>
                  <a:cubicBezTo>
                    <a:pt x="210" y="1404"/>
                    <a:pt x="106" y="1392"/>
                    <a:pt x="1" y="1368"/>
                  </a:cubicBezTo>
                  <a:lnTo>
                    <a:pt x="1" y="1368"/>
                  </a:lnTo>
                  <a:cubicBezTo>
                    <a:pt x="68" y="1502"/>
                    <a:pt x="134" y="1668"/>
                    <a:pt x="201" y="1835"/>
                  </a:cubicBezTo>
                  <a:lnTo>
                    <a:pt x="301" y="1835"/>
                  </a:lnTo>
                  <a:cubicBezTo>
                    <a:pt x="701" y="1802"/>
                    <a:pt x="1102" y="1702"/>
                    <a:pt x="1435" y="1435"/>
                  </a:cubicBezTo>
                  <a:cubicBezTo>
                    <a:pt x="1702" y="1235"/>
                    <a:pt x="1902" y="935"/>
                    <a:pt x="2002" y="601"/>
                  </a:cubicBezTo>
                  <a:cubicBezTo>
                    <a:pt x="1902" y="401"/>
                    <a:pt x="1802" y="201"/>
                    <a:pt x="166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1014;p43">
              <a:extLst>
                <a:ext uri="{FF2B5EF4-FFF2-40B4-BE49-F238E27FC236}">
                  <a16:creationId xmlns:a16="http://schemas.microsoft.com/office/drawing/2014/main" id="{1D134730-EFD7-5BEB-EBC3-1AAFC021D21D}"/>
                </a:ext>
              </a:extLst>
            </p:cNvPr>
            <p:cNvSpPr/>
            <p:nvPr/>
          </p:nvSpPr>
          <p:spPr>
            <a:xfrm>
              <a:off x="3076816" y="1544470"/>
              <a:ext cx="41639" cy="23075"/>
            </a:xfrm>
            <a:custGeom>
              <a:avLst/>
              <a:gdLst/>
              <a:ahLst/>
              <a:cxnLst/>
              <a:rect l="l" t="t" r="r" b="b"/>
              <a:pathLst>
                <a:path w="2169" h="1202" extrusionOk="0">
                  <a:moveTo>
                    <a:pt x="2068" y="1"/>
                  </a:moveTo>
                  <a:cubicBezTo>
                    <a:pt x="1901" y="368"/>
                    <a:pt x="1568" y="634"/>
                    <a:pt x="1201" y="734"/>
                  </a:cubicBezTo>
                  <a:cubicBezTo>
                    <a:pt x="1082" y="774"/>
                    <a:pt x="956" y="793"/>
                    <a:pt x="830" y="793"/>
                  </a:cubicBezTo>
                  <a:cubicBezTo>
                    <a:pt x="534" y="793"/>
                    <a:pt x="234" y="688"/>
                    <a:pt x="0" y="501"/>
                  </a:cubicBezTo>
                  <a:lnTo>
                    <a:pt x="0" y="501"/>
                  </a:lnTo>
                  <a:cubicBezTo>
                    <a:pt x="33" y="668"/>
                    <a:pt x="67" y="835"/>
                    <a:pt x="67" y="1001"/>
                  </a:cubicBezTo>
                  <a:cubicBezTo>
                    <a:pt x="334" y="1135"/>
                    <a:pt x="601" y="1201"/>
                    <a:pt x="867" y="1201"/>
                  </a:cubicBezTo>
                  <a:cubicBezTo>
                    <a:pt x="1001" y="1201"/>
                    <a:pt x="1168" y="1201"/>
                    <a:pt x="1334" y="1168"/>
                  </a:cubicBezTo>
                  <a:cubicBezTo>
                    <a:pt x="1635" y="1068"/>
                    <a:pt x="1935" y="868"/>
                    <a:pt x="2168" y="634"/>
                  </a:cubicBezTo>
                  <a:cubicBezTo>
                    <a:pt x="2135" y="434"/>
                    <a:pt x="2102" y="201"/>
                    <a:pt x="206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1015;p43">
              <a:extLst>
                <a:ext uri="{FF2B5EF4-FFF2-40B4-BE49-F238E27FC236}">
                  <a16:creationId xmlns:a16="http://schemas.microsoft.com/office/drawing/2014/main" id="{6D4F936F-B13E-AF3D-EDAD-84ADE66BD9B2}"/>
                </a:ext>
              </a:extLst>
            </p:cNvPr>
            <p:cNvSpPr/>
            <p:nvPr/>
          </p:nvSpPr>
          <p:spPr>
            <a:xfrm>
              <a:off x="3077450" y="1607860"/>
              <a:ext cx="41639" cy="21156"/>
            </a:xfrm>
            <a:custGeom>
              <a:avLst/>
              <a:gdLst/>
              <a:ahLst/>
              <a:cxnLst/>
              <a:rect l="l" t="t" r="r" b="b"/>
              <a:pathLst>
                <a:path w="2169" h="1102" extrusionOk="0">
                  <a:moveTo>
                    <a:pt x="67" y="1"/>
                  </a:moveTo>
                  <a:cubicBezTo>
                    <a:pt x="67" y="201"/>
                    <a:pt x="34" y="435"/>
                    <a:pt x="0" y="601"/>
                  </a:cubicBezTo>
                  <a:cubicBezTo>
                    <a:pt x="301" y="868"/>
                    <a:pt x="668" y="1035"/>
                    <a:pt x="1035" y="1102"/>
                  </a:cubicBezTo>
                  <a:lnTo>
                    <a:pt x="1235" y="1102"/>
                  </a:lnTo>
                  <a:cubicBezTo>
                    <a:pt x="1535" y="1102"/>
                    <a:pt x="1868" y="1002"/>
                    <a:pt x="2135" y="835"/>
                  </a:cubicBezTo>
                  <a:cubicBezTo>
                    <a:pt x="2169" y="668"/>
                    <a:pt x="2169" y="468"/>
                    <a:pt x="2169" y="301"/>
                  </a:cubicBezTo>
                  <a:lnTo>
                    <a:pt x="2169" y="301"/>
                  </a:lnTo>
                  <a:cubicBezTo>
                    <a:pt x="1929" y="541"/>
                    <a:pt x="1581" y="673"/>
                    <a:pt x="1222" y="673"/>
                  </a:cubicBezTo>
                  <a:cubicBezTo>
                    <a:pt x="1182" y="673"/>
                    <a:pt x="1142" y="671"/>
                    <a:pt x="1101" y="668"/>
                  </a:cubicBezTo>
                  <a:cubicBezTo>
                    <a:pt x="668" y="601"/>
                    <a:pt x="267" y="368"/>
                    <a:pt x="6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1016;p43">
              <a:extLst>
                <a:ext uri="{FF2B5EF4-FFF2-40B4-BE49-F238E27FC236}">
                  <a16:creationId xmlns:a16="http://schemas.microsoft.com/office/drawing/2014/main" id="{5E19741A-00FA-7972-FA0D-BF85E60727AF}"/>
                </a:ext>
              </a:extLst>
            </p:cNvPr>
            <p:cNvSpPr/>
            <p:nvPr/>
          </p:nvSpPr>
          <p:spPr>
            <a:xfrm>
              <a:off x="3069118" y="1670617"/>
              <a:ext cx="41659" cy="21156"/>
            </a:xfrm>
            <a:custGeom>
              <a:avLst/>
              <a:gdLst/>
              <a:ahLst/>
              <a:cxnLst/>
              <a:rect l="l" t="t" r="r" b="b"/>
              <a:pathLst>
                <a:path w="2170" h="1102" extrusionOk="0">
                  <a:moveTo>
                    <a:pt x="68" y="1"/>
                  </a:moveTo>
                  <a:cubicBezTo>
                    <a:pt x="34" y="201"/>
                    <a:pt x="1" y="368"/>
                    <a:pt x="1" y="568"/>
                  </a:cubicBezTo>
                  <a:cubicBezTo>
                    <a:pt x="268" y="835"/>
                    <a:pt x="635" y="1002"/>
                    <a:pt x="1002" y="1068"/>
                  </a:cubicBezTo>
                  <a:cubicBezTo>
                    <a:pt x="1102" y="1068"/>
                    <a:pt x="1202" y="1102"/>
                    <a:pt x="1335" y="1102"/>
                  </a:cubicBezTo>
                  <a:cubicBezTo>
                    <a:pt x="1569" y="1102"/>
                    <a:pt x="1835" y="1035"/>
                    <a:pt x="2069" y="935"/>
                  </a:cubicBezTo>
                  <a:cubicBezTo>
                    <a:pt x="2102" y="768"/>
                    <a:pt x="2136" y="568"/>
                    <a:pt x="2169" y="401"/>
                  </a:cubicBezTo>
                  <a:lnTo>
                    <a:pt x="2169" y="401"/>
                  </a:lnTo>
                  <a:cubicBezTo>
                    <a:pt x="1905" y="560"/>
                    <a:pt x="1620" y="655"/>
                    <a:pt x="1315" y="655"/>
                  </a:cubicBezTo>
                  <a:cubicBezTo>
                    <a:pt x="1234" y="655"/>
                    <a:pt x="1152" y="649"/>
                    <a:pt x="1068" y="635"/>
                  </a:cubicBezTo>
                  <a:cubicBezTo>
                    <a:pt x="668" y="568"/>
                    <a:pt x="301" y="335"/>
                    <a:pt x="6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1017;p43">
              <a:extLst>
                <a:ext uri="{FF2B5EF4-FFF2-40B4-BE49-F238E27FC236}">
                  <a16:creationId xmlns:a16="http://schemas.microsoft.com/office/drawing/2014/main" id="{FC1507C8-301E-6D30-488B-DC4F7687966F}"/>
                </a:ext>
              </a:extLst>
            </p:cNvPr>
            <p:cNvSpPr/>
            <p:nvPr/>
          </p:nvSpPr>
          <p:spPr>
            <a:xfrm>
              <a:off x="3058886" y="1735946"/>
              <a:ext cx="41639" cy="21655"/>
            </a:xfrm>
            <a:custGeom>
              <a:avLst/>
              <a:gdLst/>
              <a:ahLst/>
              <a:cxnLst/>
              <a:rect l="l" t="t" r="r" b="b"/>
              <a:pathLst>
                <a:path w="2169" h="1128" extrusionOk="0">
                  <a:moveTo>
                    <a:pt x="67" y="0"/>
                  </a:moveTo>
                  <a:cubicBezTo>
                    <a:pt x="67" y="134"/>
                    <a:pt x="33" y="267"/>
                    <a:pt x="0" y="434"/>
                  </a:cubicBezTo>
                  <a:lnTo>
                    <a:pt x="0" y="567"/>
                  </a:lnTo>
                  <a:cubicBezTo>
                    <a:pt x="300" y="834"/>
                    <a:pt x="667" y="1034"/>
                    <a:pt x="1034" y="1101"/>
                  </a:cubicBezTo>
                  <a:cubicBezTo>
                    <a:pt x="1133" y="1119"/>
                    <a:pt x="1231" y="1127"/>
                    <a:pt x="1329" y="1127"/>
                  </a:cubicBezTo>
                  <a:cubicBezTo>
                    <a:pt x="1595" y="1127"/>
                    <a:pt x="1857" y="1065"/>
                    <a:pt x="2102" y="968"/>
                  </a:cubicBezTo>
                  <a:cubicBezTo>
                    <a:pt x="2102" y="868"/>
                    <a:pt x="2102" y="768"/>
                    <a:pt x="2135" y="668"/>
                  </a:cubicBezTo>
                  <a:cubicBezTo>
                    <a:pt x="2168" y="567"/>
                    <a:pt x="2135" y="534"/>
                    <a:pt x="2168" y="467"/>
                  </a:cubicBezTo>
                  <a:lnTo>
                    <a:pt x="2168" y="467"/>
                  </a:lnTo>
                  <a:cubicBezTo>
                    <a:pt x="1918" y="618"/>
                    <a:pt x="1649" y="693"/>
                    <a:pt x="1376" y="693"/>
                  </a:cubicBezTo>
                  <a:cubicBezTo>
                    <a:pt x="1284" y="693"/>
                    <a:pt x="1193" y="684"/>
                    <a:pt x="1101" y="668"/>
                  </a:cubicBezTo>
                  <a:cubicBezTo>
                    <a:pt x="701" y="601"/>
                    <a:pt x="300" y="367"/>
                    <a:pt x="6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1018;p43">
              <a:extLst>
                <a:ext uri="{FF2B5EF4-FFF2-40B4-BE49-F238E27FC236}">
                  <a16:creationId xmlns:a16="http://schemas.microsoft.com/office/drawing/2014/main" id="{ECDEF4AA-F35E-3120-C213-964DC4BDF3C2}"/>
                </a:ext>
              </a:extLst>
            </p:cNvPr>
            <p:cNvSpPr/>
            <p:nvPr/>
          </p:nvSpPr>
          <p:spPr>
            <a:xfrm>
              <a:off x="3057600" y="1803176"/>
              <a:ext cx="41639" cy="17316"/>
            </a:xfrm>
            <a:custGeom>
              <a:avLst/>
              <a:gdLst/>
              <a:ahLst/>
              <a:cxnLst/>
              <a:rect l="l" t="t" r="r" b="b"/>
              <a:pathLst>
                <a:path w="2169" h="902" extrusionOk="0">
                  <a:moveTo>
                    <a:pt x="0" y="1"/>
                  </a:moveTo>
                  <a:cubicBezTo>
                    <a:pt x="0" y="201"/>
                    <a:pt x="34" y="401"/>
                    <a:pt x="34" y="568"/>
                  </a:cubicBezTo>
                  <a:cubicBezTo>
                    <a:pt x="367" y="768"/>
                    <a:pt x="701" y="868"/>
                    <a:pt x="1068" y="868"/>
                  </a:cubicBezTo>
                  <a:lnTo>
                    <a:pt x="1068" y="902"/>
                  </a:lnTo>
                  <a:cubicBezTo>
                    <a:pt x="1468" y="868"/>
                    <a:pt x="1835" y="768"/>
                    <a:pt x="2169" y="535"/>
                  </a:cubicBezTo>
                  <a:cubicBezTo>
                    <a:pt x="2169" y="368"/>
                    <a:pt x="2135" y="201"/>
                    <a:pt x="2135" y="34"/>
                  </a:cubicBezTo>
                  <a:cubicBezTo>
                    <a:pt x="1835" y="301"/>
                    <a:pt x="1468" y="435"/>
                    <a:pt x="1068" y="435"/>
                  </a:cubicBezTo>
                  <a:cubicBezTo>
                    <a:pt x="668" y="435"/>
                    <a:pt x="301" y="301"/>
                    <a:pt x="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1019;p43">
              <a:extLst>
                <a:ext uri="{FF2B5EF4-FFF2-40B4-BE49-F238E27FC236}">
                  <a16:creationId xmlns:a16="http://schemas.microsoft.com/office/drawing/2014/main" id="{381446FB-BA78-12EA-37E5-66F091634C54}"/>
                </a:ext>
              </a:extLst>
            </p:cNvPr>
            <p:cNvSpPr/>
            <p:nvPr/>
          </p:nvSpPr>
          <p:spPr>
            <a:xfrm>
              <a:off x="3071691" y="1860826"/>
              <a:ext cx="43559" cy="23056"/>
            </a:xfrm>
            <a:custGeom>
              <a:avLst/>
              <a:gdLst/>
              <a:ahLst/>
              <a:cxnLst/>
              <a:rect l="l" t="t" r="r" b="b"/>
              <a:pathLst>
                <a:path w="2269" h="1201" extrusionOk="0">
                  <a:moveTo>
                    <a:pt x="2068" y="0"/>
                  </a:moveTo>
                  <a:cubicBezTo>
                    <a:pt x="1868" y="334"/>
                    <a:pt x="1535" y="600"/>
                    <a:pt x="1168" y="701"/>
                  </a:cubicBezTo>
                  <a:cubicBezTo>
                    <a:pt x="1018" y="738"/>
                    <a:pt x="868" y="757"/>
                    <a:pt x="719" y="757"/>
                  </a:cubicBezTo>
                  <a:cubicBezTo>
                    <a:pt x="472" y="757"/>
                    <a:pt x="230" y="705"/>
                    <a:pt x="0" y="600"/>
                  </a:cubicBezTo>
                  <a:lnTo>
                    <a:pt x="0" y="600"/>
                  </a:lnTo>
                  <a:cubicBezTo>
                    <a:pt x="67" y="767"/>
                    <a:pt x="134" y="934"/>
                    <a:pt x="234" y="1134"/>
                  </a:cubicBezTo>
                  <a:cubicBezTo>
                    <a:pt x="401" y="1168"/>
                    <a:pt x="567" y="1201"/>
                    <a:pt x="734" y="1201"/>
                  </a:cubicBezTo>
                  <a:cubicBezTo>
                    <a:pt x="901" y="1201"/>
                    <a:pt x="1101" y="1168"/>
                    <a:pt x="1268" y="1134"/>
                  </a:cubicBezTo>
                  <a:cubicBezTo>
                    <a:pt x="1668" y="1001"/>
                    <a:pt x="2002" y="767"/>
                    <a:pt x="2269" y="434"/>
                  </a:cubicBezTo>
                  <a:cubicBezTo>
                    <a:pt x="2202" y="300"/>
                    <a:pt x="2135" y="133"/>
                    <a:pt x="206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1020;p43">
              <a:extLst>
                <a:ext uri="{FF2B5EF4-FFF2-40B4-BE49-F238E27FC236}">
                  <a16:creationId xmlns:a16="http://schemas.microsoft.com/office/drawing/2014/main" id="{00920C88-8759-7F61-B62E-7A6F0C806ECD}"/>
                </a:ext>
              </a:extLst>
            </p:cNvPr>
            <p:cNvSpPr/>
            <p:nvPr/>
          </p:nvSpPr>
          <p:spPr>
            <a:xfrm>
              <a:off x="3109471" y="1903713"/>
              <a:ext cx="39720" cy="33960"/>
            </a:xfrm>
            <a:custGeom>
              <a:avLst/>
              <a:gdLst/>
              <a:ahLst/>
              <a:cxnLst/>
              <a:rect l="l" t="t" r="r" b="b"/>
              <a:pathLst>
                <a:path w="2069" h="1769" extrusionOk="0">
                  <a:moveTo>
                    <a:pt x="1668" y="1"/>
                  </a:moveTo>
                  <a:cubicBezTo>
                    <a:pt x="1635" y="435"/>
                    <a:pt x="1435" y="802"/>
                    <a:pt x="1101" y="1035"/>
                  </a:cubicBezTo>
                  <a:cubicBezTo>
                    <a:pt x="832" y="1245"/>
                    <a:pt x="481" y="1374"/>
                    <a:pt x="123" y="1374"/>
                  </a:cubicBezTo>
                  <a:cubicBezTo>
                    <a:pt x="82" y="1374"/>
                    <a:pt x="41" y="1372"/>
                    <a:pt x="0" y="1369"/>
                  </a:cubicBezTo>
                  <a:lnTo>
                    <a:pt x="0" y="1369"/>
                  </a:lnTo>
                  <a:cubicBezTo>
                    <a:pt x="167" y="1502"/>
                    <a:pt x="301" y="1636"/>
                    <a:pt x="467" y="1769"/>
                  </a:cubicBezTo>
                  <a:cubicBezTo>
                    <a:pt x="801" y="1736"/>
                    <a:pt x="1101" y="1569"/>
                    <a:pt x="1368" y="1369"/>
                  </a:cubicBezTo>
                  <a:cubicBezTo>
                    <a:pt x="1702" y="1102"/>
                    <a:pt x="1935" y="735"/>
                    <a:pt x="2068" y="335"/>
                  </a:cubicBezTo>
                  <a:cubicBezTo>
                    <a:pt x="1935" y="234"/>
                    <a:pt x="1802" y="134"/>
                    <a:pt x="166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1021;p43">
              <a:extLst>
                <a:ext uri="{FF2B5EF4-FFF2-40B4-BE49-F238E27FC236}">
                  <a16:creationId xmlns:a16="http://schemas.microsoft.com/office/drawing/2014/main" id="{99EA6E5B-8C14-AF6C-DBF6-37E81C0930F4}"/>
                </a:ext>
              </a:extLst>
            </p:cNvPr>
            <p:cNvSpPr/>
            <p:nvPr/>
          </p:nvSpPr>
          <p:spPr>
            <a:xfrm>
              <a:off x="3169655" y="1934467"/>
              <a:ext cx="31407" cy="39720"/>
            </a:xfrm>
            <a:custGeom>
              <a:avLst/>
              <a:gdLst/>
              <a:ahLst/>
              <a:cxnLst/>
              <a:rect l="l" t="t" r="r" b="b"/>
              <a:pathLst>
                <a:path w="1636" h="2069" extrusionOk="0">
                  <a:moveTo>
                    <a:pt x="1135" y="0"/>
                  </a:moveTo>
                  <a:lnTo>
                    <a:pt x="1135" y="0"/>
                  </a:lnTo>
                  <a:cubicBezTo>
                    <a:pt x="1235" y="400"/>
                    <a:pt x="1168" y="834"/>
                    <a:pt x="935" y="1168"/>
                  </a:cubicBezTo>
                  <a:cubicBezTo>
                    <a:pt x="701" y="1501"/>
                    <a:pt x="368" y="1735"/>
                    <a:pt x="1" y="1835"/>
                  </a:cubicBezTo>
                  <a:cubicBezTo>
                    <a:pt x="168" y="1935"/>
                    <a:pt x="368" y="2002"/>
                    <a:pt x="568" y="2068"/>
                  </a:cubicBezTo>
                  <a:cubicBezTo>
                    <a:pt x="868" y="1902"/>
                    <a:pt x="1102" y="1668"/>
                    <a:pt x="1302" y="1401"/>
                  </a:cubicBezTo>
                  <a:cubicBezTo>
                    <a:pt x="1535" y="1034"/>
                    <a:pt x="1635" y="601"/>
                    <a:pt x="1602" y="167"/>
                  </a:cubicBezTo>
                  <a:cubicBezTo>
                    <a:pt x="1435" y="134"/>
                    <a:pt x="1268" y="67"/>
                    <a:pt x="113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1022;p43">
              <a:extLst>
                <a:ext uri="{FF2B5EF4-FFF2-40B4-BE49-F238E27FC236}">
                  <a16:creationId xmlns:a16="http://schemas.microsoft.com/office/drawing/2014/main" id="{0E141822-EB6F-2AF8-FD85-71165A557C95}"/>
                </a:ext>
              </a:extLst>
            </p:cNvPr>
            <p:cNvSpPr/>
            <p:nvPr/>
          </p:nvSpPr>
          <p:spPr>
            <a:xfrm>
              <a:off x="3243297" y="1946619"/>
              <a:ext cx="19889" cy="41006"/>
            </a:xfrm>
            <a:custGeom>
              <a:avLst/>
              <a:gdLst/>
              <a:ahLst/>
              <a:cxnLst/>
              <a:rect l="l" t="t" r="r" b="b"/>
              <a:pathLst>
                <a:path w="1036" h="2136" extrusionOk="0">
                  <a:moveTo>
                    <a:pt x="1" y="1"/>
                  </a:moveTo>
                  <a:cubicBezTo>
                    <a:pt x="335" y="234"/>
                    <a:pt x="535" y="635"/>
                    <a:pt x="568" y="1035"/>
                  </a:cubicBezTo>
                  <a:cubicBezTo>
                    <a:pt x="601" y="1435"/>
                    <a:pt x="468" y="1836"/>
                    <a:pt x="234" y="2136"/>
                  </a:cubicBezTo>
                  <a:lnTo>
                    <a:pt x="735" y="2136"/>
                  </a:lnTo>
                  <a:cubicBezTo>
                    <a:pt x="935" y="1769"/>
                    <a:pt x="1035" y="1402"/>
                    <a:pt x="1002" y="1002"/>
                  </a:cubicBezTo>
                  <a:cubicBezTo>
                    <a:pt x="968" y="635"/>
                    <a:pt x="835" y="268"/>
                    <a:pt x="60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1023;p43">
              <a:extLst>
                <a:ext uri="{FF2B5EF4-FFF2-40B4-BE49-F238E27FC236}">
                  <a16:creationId xmlns:a16="http://schemas.microsoft.com/office/drawing/2014/main" id="{43A06555-F81A-0B5D-B74C-62C7BCFB88FD}"/>
                </a:ext>
              </a:extLst>
            </p:cNvPr>
            <p:cNvSpPr/>
            <p:nvPr/>
          </p:nvSpPr>
          <p:spPr>
            <a:xfrm>
              <a:off x="3316305" y="1935734"/>
              <a:ext cx="20522" cy="43578"/>
            </a:xfrm>
            <a:custGeom>
              <a:avLst/>
              <a:gdLst/>
              <a:ahLst/>
              <a:cxnLst/>
              <a:rect l="l" t="t" r="r" b="b"/>
              <a:pathLst>
                <a:path w="1069" h="2270" extrusionOk="0">
                  <a:moveTo>
                    <a:pt x="501" y="1"/>
                  </a:moveTo>
                  <a:lnTo>
                    <a:pt x="1" y="134"/>
                  </a:lnTo>
                  <a:cubicBezTo>
                    <a:pt x="334" y="401"/>
                    <a:pt x="568" y="801"/>
                    <a:pt x="601" y="1235"/>
                  </a:cubicBezTo>
                  <a:cubicBezTo>
                    <a:pt x="634" y="1602"/>
                    <a:pt x="534" y="1969"/>
                    <a:pt x="301" y="2269"/>
                  </a:cubicBezTo>
                  <a:cubicBezTo>
                    <a:pt x="501" y="2202"/>
                    <a:pt x="701" y="2169"/>
                    <a:pt x="868" y="2102"/>
                  </a:cubicBezTo>
                  <a:cubicBezTo>
                    <a:pt x="1001" y="1836"/>
                    <a:pt x="1068" y="1502"/>
                    <a:pt x="1035" y="1168"/>
                  </a:cubicBezTo>
                  <a:cubicBezTo>
                    <a:pt x="1001" y="735"/>
                    <a:pt x="801" y="334"/>
                    <a:pt x="50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1024;p43">
              <a:extLst>
                <a:ext uri="{FF2B5EF4-FFF2-40B4-BE49-F238E27FC236}">
                  <a16:creationId xmlns:a16="http://schemas.microsoft.com/office/drawing/2014/main" id="{B6DD5657-F48E-EEBD-9EB0-AE7D58E54C64}"/>
                </a:ext>
              </a:extLst>
            </p:cNvPr>
            <p:cNvSpPr/>
            <p:nvPr/>
          </p:nvSpPr>
          <p:spPr>
            <a:xfrm>
              <a:off x="3372669" y="1913331"/>
              <a:ext cx="24995" cy="42926"/>
            </a:xfrm>
            <a:custGeom>
              <a:avLst/>
              <a:gdLst/>
              <a:ahLst/>
              <a:cxnLst/>
              <a:rect l="l" t="t" r="r" b="b"/>
              <a:pathLst>
                <a:path w="1302" h="2236" extrusionOk="0">
                  <a:moveTo>
                    <a:pt x="467" y="0"/>
                  </a:moveTo>
                  <a:cubicBezTo>
                    <a:pt x="300" y="67"/>
                    <a:pt x="167" y="134"/>
                    <a:pt x="0" y="200"/>
                  </a:cubicBezTo>
                  <a:cubicBezTo>
                    <a:pt x="334" y="367"/>
                    <a:pt x="601" y="667"/>
                    <a:pt x="734" y="1001"/>
                  </a:cubicBezTo>
                  <a:cubicBezTo>
                    <a:pt x="901" y="1401"/>
                    <a:pt x="867" y="1868"/>
                    <a:pt x="701" y="2235"/>
                  </a:cubicBezTo>
                  <a:lnTo>
                    <a:pt x="1234" y="1968"/>
                  </a:lnTo>
                  <a:cubicBezTo>
                    <a:pt x="1301" y="1602"/>
                    <a:pt x="1268" y="1201"/>
                    <a:pt x="1134" y="868"/>
                  </a:cubicBezTo>
                  <a:cubicBezTo>
                    <a:pt x="1001" y="501"/>
                    <a:pt x="767" y="200"/>
                    <a:pt x="46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1025;p43">
              <a:extLst>
                <a:ext uri="{FF2B5EF4-FFF2-40B4-BE49-F238E27FC236}">
                  <a16:creationId xmlns:a16="http://schemas.microsoft.com/office/drawing/2014/main" id="{8E229FCA-F786-A285-82B1-5699D995C35C}"/>
                </a:ext>
              </a:extLst>
            </p:cNvPr>
            <p:cNvSpPr/>
            <p:nvPr/>
          </p:nvSpPr>
          <p:spPr>
            <a:xfrm>
              <a:off x="3429014" y="1881309"/>
              <a:ext cx="27548" cy="42292"/>
            </a:xfrm>
            <a:custGeom>
              <a:avLst/>
              <a:gdLst/>
              <a:ahLst/>
              <a:cxnLst/>
              <a:rect l="l" t="t" r="r" b="b"/>
              <a:pathLst>
                <a:path w="1435" h="2203" extrusionOk="0">
                  <a:moveTo>
                    <a:pt x="468" y="0"/>
                  </a:moveTo>
                  <a:lnTo>
                    <a:pt x="1" y="267"/>
                  </a:lnTo>
                  <a:cubicBezTo>
                    <a:pt x="401" y="401"/>
                    <a:pt x="734" y="734"/>
                    <a:pt x="901" y="1135"/>
                  </a:cubicBezTo>
                  <a:cubicBezTo>
                    <a:pt x="1035" y="1468"/>
                    <a:pt x="1035" y="1868"/>
                    <a:pt x="935" y="2202"/>
                  </a:cubicBezTo>
                  <a:lnTo>
                    <a:pt x="1402" y="1902"/>
                  </a:lnTo>
                  <a:cubicBezTo>
                    <a:pt x="1435" y="1602"/>
                    <a:pt x="1402" y="1268"/>
                    <a:pt x="1301" y="968"/>
                  </a:cubicBezTo>
                  <a:cubicBezTo>
                    <a:pt x="1135" y="568"/>
                    <a:pt x="834" y="234"/>
                    <a:pt x="46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1026;p43">
              <a:extLst>
                <a:ext uri="{FF2B5EF4-FFF2-40B4-BE49-F238E27FC236}">
                  <a16:creationId xmlns:a16="http://schemas.microsoft.com/office/drawing/2014/main" id="{1DC0B405-C7CD-8868-C350-0EF122AD77F6}"/>
                </a:ext>
              </a:extLst>
            </p:cNvPr>
            <p:cNvSpPr/>
            <p:nvPr/>
          </p:nvSpPr>
          <p:spPr>
            <a:xfrm>
              <a:off x="3488564" y="1842895"/>
              <a:ext cx="25648" cy="46112"/>
            </a:xfrm>
            <a:custGeom>
              <a:avLst/>
              <a:gdLst/>
              <a:ahLst/>
              <a:cxnLst/>
              <a:rect l="l" t="t" r="r" b="b"/>
              <a:pathLst>
                <a:path w="1336" h="2402" extrusionOk="0">
                  <a:moveTo>
                    <a:pt x="401" y="0"/>
                  </a:moveTo>
                  <a:lnTo>
                    <a:pt x="1" y="267"/>
                  </a:lnTo>
                  <a:cubicBezTo>
                    <a:pt x="368" y="434"/>
                    <a:pt x="635" y="734"/>
                    <a:pt x="768" y="1101"/>
                  </a:cubicBezTo>
                  <a:cubicBezTo>
                    <a:pt x="935" y="1534"/>
                    <a:pt x="901" y="2001"/>
                    <a:pt x="701" y="2402"/>
                  </a:cubicBezTo>
                  <a:lnTo>
                    <a:pt x="1268" y="2001"/>
                  </a:lnTo>
                  <a:cubicBezTo>
                    <a:pt x="1335" y="1635"/>
                    <a:pt x="1302" y="1268"/>
                    <a:pt x="1168" y="934"/>
                  </a:cubicBezTo>
                  <a:cubicBezTo>
                    <a:pt x="1001" y="567"/>
                    <a:pt x="735" y="234"/>
                    <a:pt x="40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1027;p43">
              <a:extLst>
                <a:ext uri="{FF2B5EF4-FFF2-40B4-BE49-F238E27FC236}">
                  <a16:creationId xmlns:a16="http://schemas.microsoft.com/office/drawing/2014/main" id="{6E869763-F222-4BC2-B799-1D8041EFCCAC}"/>
                </a:ext>
              </a:extLst>
            </p:cNvPr>
            <p:cNvSpPr/>
            <p:nvPr/>
          </p:nvSpPr>
          <p:spPr>
            <a:xfrm>
              <a:off x="3534043" y="1810221"/>
              <a:ext cx="26262" cy="45498"/>
            </a:xfrm>
            <a:custGeom>
              <a:avLst/>
              <a:gdLst/>
              <a:ahLst/>
              <a:cxnLst/>
              <a:rect l="l" t="t" r="r" b="b"/>
              <a:pathLst>
                <a:path w="1368" h="2370" extrusionOk="0">
                  <a:moveTo>
                    <a:pt x="434" y="1"/>
                  </a:moveTo>
                  <a:cubicBezTo>
                    <a:pt x="300" y="101"/>
                    <a:pt x="134" y="201"/>
                    <a:pt x="0" y="268"/>
                  </a:cubicBezTo>
                  <a:cubicBezTo>
                    <a:pt x="367" y="434"/>
                    <a:pt x="667" y="735"/>
                    <a:pt x="801" y="1102"/>
                  </a:cubicBezTo>
                  <a:cubicBezTo>
                    <a:pt x="967" y="1502"/>
                    <a:pt x="934" y="1969"/>
                    <a:pt x="767" y="2369"/>
                  </a:cubicBezTo>
                  <a:cubicBezTo>
                    <a:pt x="934" y="2236"/>
                    <a:pt x="1134" y="2102"/>
                    <a:pt x="1334" y="2002"/>
                  </a:cubicBezTo>
                  <a:cubicBezTo>
                    <a:pt x="1368" y="1635"/>
                    <a:pt x="1334" y="1268"/>
                    <a:pt x="1201" y="935"/>
                  </a:cubicBezTo>
                  <a:cubicBezTo>
                    <a:pt x="1068" y="568"/>
                    <a:pt x="767" y="234"/>
                    <a:pt x="43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1028;p43">
              <a:extLst>
                <a:ext uri="{FF2B5EF4-FFF2-40B4-BE49-F238E27FC236}">
                  <a16:creationId xmlns:a16="http://schemas.microsoft.com/office/drawing/2014/main" id="{AA7F5A95-1FD4-AC55-4092-92D694B4AE9C}"/>
                </a:ext>
              </a:extLst>
            </p:cNvPr>
            <p:cNvSpPr/>
            <p:nvPr/>
          </p:nvSpPr>
          <p:spPr>
            <a:xfrm>
              <a:off x="1267759" y="2535138"/>
              <a:ext cx="493107" cy="315069"/>
            </a:xfrm>
            <a:custGeom>
              <a:avLst/>
              <a:gdLst/>
              <a:ahLst/>
              <a:cxnLst/>
              <a:rect l="l" t="t" r="r" b="b"/>
              <a:pathLst>
                <a:path w="25686" h="16412" extrusionOk="0">
                  <a:moveTo>
                    <a:pt x="25685" y="0"/>
                  </a:moveTo>
                  <a:lnTo>
                    <a:pt x="0" y="14844"/>
                  </a:lnTo>
                  <a:lnTo>
                    <a:pt x="0" y="16412"/>
                  </a:lnTo>
                  <a:lnTo>
                    <a:pt x="25685" y="1568"/>
                  </a:lnTo>
                  <a:lnTo>
                    <a:pt x="25685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1029;p43">
              <a:extLst>
                <a:ext uri="{FF2B5EF4-FFF2-40B4-BE49-F238E27FC236}">
                  <a16:creationId xmlns:a16="http://schemas.microsoft.com/office/drawing/2014/main" id="{976CAEA0-FEFE-30D0-9F78-92A8A3223D00}"/>
                </a:ext>
              </a:extLst>
            </p:cNvPr>
            <p:cNvSpPr/>
            <p:nvPr/>
          </p:nvSpPr>
          <p:spPr>
            <a:xfrm>
              <a:off x="1267759" y="2689467"/>
              <a:ext cx="317642" cy="213265"/>
            </a:xfrm>
            <a:custGeom>
              <a:avLst/>
              <a:gdLst/>
              <a:ahLst/>
              <a:cxnLst/>
              <a:rect l="l" t="t" r="r" b="b"/>
              <a:pathLst>
                <a:path w="16546" h="11109" extrusionOk="0">
                  <a:moveTo>
                    <a:pt x="16545" y="0"/>
                  </a:moveTo>
                  <a:lnTo>
                    <a:pt x="0" y="9540"/>
                  </a:lnTo>
                  <a:lnTo>
                    <a:pt x="0" y="11108"/>
                  </a:lnTo>
                  <a:lnTo>
                    <a:pt x="16545" y="1568"/>
                  </a:lnTo>
                  <a:lnTo>
                    <a:pt x="16545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1030;p43">
              <a:extLst>
                <a:ext uri="{FF2B5EF4-FFF2-40B4-BE49-F238E27FC236}">
                  <a16:creationId xmlns:a16="http://schemas.microsoft.com/office/drawing/2014/main" id="{1573E06A-F5BB-2E18-9D52-8A6B298E0818}"/>
                </a:ext>
              </a:extLst>
            </p:cNvPr>
            <p:cNvSpPr/>
            <p:nvPr/>
          </p:nvSpPr>
          <p:spPr>
            <a:xfrm>
              <a:off x="1267759" y="2535138"/>
              <a:ext cx="493107" cy="315069"/>
            </a:xfrm>
            <a:custGeom>
              <a:avLst/>
              <a:gdLst/>
              <a:ahLst/>
              <a:cxnLst/>
              <a:rect l="l" t="t" r="r" b="b"/>
              <a:pathLst>
                <a:path w="25686" h="16412" extrusionOk="0">
                  <a:moveTo>
                    <a:pt x="25685" y="0"/>
                  </a:moveTo>
                  <a:lnTo>
                    <a:pt x="0" y="14844"/>
                  </a:lnTo>
                  <a:lnTo>
                    <a:pt x="0" y="16412"/>
                  </a:lnTo>
                  <a:lnTo>
                    <a:pt x="25685" y="1568"/>
                  </a:lnTo>
                  <a:lnTo>
                    <a:pt x="256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1031;p43">
              <a:extLst>
                <a:ext uri="{FF2B5EF4-FFF2-40B4-BE49-F238E27FC236}">
                  <a16:creationId xmlns:a16="http://schemas.microsoft.com/office/drawing/2014/main" id="{0F1CFCAE-7777-2315-6117-676C14A3894F}"/>
                </a:ext>
              </a:extLst>
            </p:cNvPr>
            <p:cNvSpPr/>
            <p:nvPr/>
          </p:nvSpPr>
          <p:spPr>
            <a:xfrm>
              <a:off x="1267759" y="2689467"/>
              <a:ext cx="317642" cy="213265"/>
            </a:xfrm>
            <a:custGeom>
              <a:avLst/>
              <a:gdLst/>
              <a:ahLst/>
              <a:cxnLst/>
              <a:rect l="l" t="t" r="r" b="b"/>
              <a:pathLst>
                <a:path w="16546" h="11109" extrusionOk="0">
                  <a:moveTo>
                    <a:pt x="16545" y="0"/>
                  </a:moveTo>
                  <a:lnTo>
                    <a:pt x="0" y="9540"/>
                  </a:lnTo>
                  <a:lnTo>
                    <a:pt x="0" y="11108"/>
                  </a:lnTo>
                  <a:lnTo>
                    <a:pt x="16545" y="1568"/>
                  </a:lnTo>
                  <a:lnTo>
                    <a:pt x="1654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1032;p43">
              <a:extLst>
                <a:ext uri="{FF2B5EF4-FFF2-40B4-BE49-F238E27FC236}">
                  <a16:creationId xmlns:a16="http://schemas.microsoft.com/office/drawing/2014/main" id="{3F359BDB-2352-7EDE-6F6F-FC625371D646}"/>
                </a:ext>
              </a:extLst>
            </p:cNvPr>
            <p:cNvSpPr/>
            <p:nvPr/>
          </p:nvSpPr>
          <p:spPr>
            <a:xfrm>
              <a:off x="1267759" y="2188047"/>
              <a:ext cx="612842" cy="596217"/>
            </a:xfrm>
            <a:custGeom>
              <a:avLst/>
              <a:gdLst/>
              <a:ahLst/>
              <a:cxnLst/>
              <a:rect l="l" t="t" r="r" b="b"/>
              <a:pathLst>
                <a:path w="31923" h="31057" extrusionOk="0">
                  <a:moveTo>
                    <a:pt x="31890" y="1"/>
                  </a:moveTo>
                  <a:cubicBezTo>
                    <a:pt x="31289" y="1035"/>
                    <a:pt x="30856" y="2169"/>
                    <a:pt x="30622" y="3336"/>
                  </a:cubicBezTo>
                  <a:cubicBezTo>
                    <a:pt x="30355" y="4837"/>
                    <a:pt x="30422" y="6505"/>
                    <a:pt x="29388" y="7840"/>
                  </a:cubicBezTo>
                  <a:cubicBezTo>
                    <a:pt x="29154" y="8173"/>
                    <a:pt x="28821" y="8440"/>
                    <a:pt x="28487" y="8640"/>
                  </a:cubicBezTo>
                  <a:cubicBezTo>
                    <a:pt x="28181" y="8844"/>
                    <a:pt x="27856" y="8931"/>
                    <a:pt x="27511" y="8931"/>
                  </a:cubicBezTo>
                  <a:cubicBezTo>
                    <a:pt x="27405" y="8931"/>
                    <a:pt x="27296" y="8923"/>
                    <a:pt x="27186" y="8907"/>
                  </a:cubicBezTo>
                  <a:cubicBezTo>
                    <a:pt x="26552" y="8740"/>
                    <a:pt x="26152" y="8140"/>
                    <a:pt x="25885" y="7473"/>
                  </a:cubicBezTo>
                  <a:cubicBezTo>
                    <a:pt x="25552" y="6539"/>
                    <a:pt x="25385" y="5371"/>
                    <a:pt x="24818" y="4704"/>
                  </a:cubicBezTo>
                  <a:cubicBezTo>
                    <a:pt x="24526" y="4373"/>
                    <a:pt x="24121" y="4202"/>
                    <a:pt x="23715" y="4202"/>
                  </a:cubicBezTo>
                  <a:cubicBezTo>
                    <a:pt x="23425" y="4202"/>
                    <a:pt x="23134" y="4290"/>
                    <a:pt x="22883" y="4470"/>
                  </a:cubicBezTo>
                  <a:cubicBezTo>
                    <a:pt x="22616" y="4637"/>
                    <a:pt x="22383" y="4837"/>
                    <a:pt x="22183" y="5071"/>
                  </a:cubicBezTo>
                  <a:cubicBezTo>
                    <a:pt x="21349" y="6038"/>
                    <a:pt x="21182" y="7373"/>
                    <a:pt x="21049" y="8507"/>
                  </a:cubicBezTo>
                  <a:lnTo>
                    <a:pt x="20582" y="13243"/>
                  </a:lnTo>
                  <a:cubicBezTo>
                    <a:pt x="20548" y="14077"/>
                    <a:pt x="20381" y="14878"/>
                    <a:pt x="20148" y="15678"/>
                  </a:cubicBezTo>
                  <a:cubicBezTo>
                    <a:pt x="19881" y="16546"/>
                    <a:pt x="19381" y="17313"/>
                    <a:pt x="18714" y="17913"/>
                  </a:cubicBezTo>
                  <a:cubicBezTo>
                    <a:pt x="18647" y="17980"/>
                    <a:pt x="18547" y="18013"/>
                    <a:pt x="18447" y="18080"/>
                  </a:cubicBezTo>
                  <a:cubicBezTo>
                    <a:pt x="18213" y="18230"/>
                    <a:pt x="17938" y="18305"/>
                    <a:pt x="17659" y="18305"/>
                  </a:cubicBezTo>
                  <a:cubicBezTo>
                    <a:pt x="17379" y="18305"/>
                    <a:pt x="17096" y="18230"/>
                    <a:pt x="16846" y="18080"/>
                  </a:cubicBezTo>
                  <a:cubicBezTo>
                    <a:pt x="16412" y="17647"/>
                    <a:pt x="16045" y="17146"/>
                    <a:pt x="15811" y="16612"/>
                  </a:cubicBezTo>
                  <a:cubicBezTo>
                    <a:pt x="15511" y="15945"/>
                    <a:pt x="15011" y="15378"/>
                    <a:pt x="14410" y="15011"/>
                  </a:cubicBezTo>
                  <a:cubicBezTo>
                    <a:pt x="14146" y="14886"/>
                    <a:pt x="13864" y="14825"/>
                    <a:pt x="13582" y="14825"/>
                  </a:cubicBezTo>
                  <a:cubicBezTo>
                    <a:pt x="13188" y="14825"/>
                    <a:pt x="12792" y="14945"/>
                    <a:pt x="12442" y="15178"/>
                  </a:cubicBezTo>
                  <a:cubicBezTo>
                    <a:pt x="12309" y="15245"/>
                    <a:pt x="12209" y="15312"/>
                    <a:pt x="12075" y="15412"/>
                  </a:cubicBezTo>
                  <a:cubicBezTo>
                    <a:pt x="10775" y="16412"/>
                    <a:pt x="9974" y="18414"/>
                    <a:pt x="9374" y="20182"/>
                  </a:cubicBezTo>
                  <a:cubicBezTo>
                    <a:pt x="8740" y="21916"/>
                    <a:pt x="7939" y="23918"/>
                    <a:pt x="6605" y="24885"/>
                  </a:cubicBezTo>
                  <a:cubicBezTo>
                    <a:pt x="6505" y="24952"/>
                    <a:pt x="6405" y="25019"/>
                    <a:pt x="6305" y="25085"/>
                  </a:cubicBezTo>
                  <a:cubicBezTo>
                    <a:pt x="5944" y="25301"/>
                    <a:pt x="5546" y="25406"/>
                    <a:pt x="5149" y="25406"/>
                  </a:cubicBezTo>
                  <a:cubicBezTo>
                    <a:pt x="4627" y="25406"/>
                    <a:pt x="4105" y="25226"/>
                    <a:pt x="3669" y="24885"/>
                  </a:cubicBezTo>
                  <a:cubicBezTo>
                    <a:pt x="2936" y="24318"/>
                    <a:pt x="2369" y="23484"/>
                    <a:pt x="1435" y="23251"/>
                  </a:cubicBezTo>
                  <a:cubicBezTo>
                    <a:pt x="1284" y="23221"/>
                    <a:pt x="1134" y="23206"/>
                    <a:pt x="986" y="23206"/>
                  </a:cubicBezTo>
                  <a:cubicBezTo>
                    <a:pt x="640" y="23206"/>
                    <a:pt x="304" y="23287"/>
                    <a:pt x="0" y="23451"/>
                  </a:cubicBezTo>
                  <a:lnTo>
                    <a:pt x="0" y="31056"/>
                  </a:lnTo>
                  <a:lnTo>
                    <a:pt x="31923" y="12610"/>
                  </a:lnTo>
                  <a:lnTo>
                    <a:pt x="31890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1033;p43">
              <a:extLst>
                <a:ext uri="{FF2B5EF4-FFF2-40B4-BE49-F238E27FC236}">
                  <a16:creationId xmlns:a16="http://schemas.microsoft.com/office/drawing/2014/main" id="{6793C424-441A-0AC9-6CDB-98403FBD8E2C}"/>
                </a:ext>
              </a:extLst>
            </p:cNvPr>
            <p:cNvSpPr/>
            <p:nvPr/>
          </p:nvSpPr>
          <p:spPr>
            <a:xfrm>
              <a:off x="1267759" y="2188047"/>
              <a:ext cx="612842" cy="596217"/>
            </a:xfrm>
            <a:custGeom>
              <a:avLst/>
              <a:gdLst/>
              <a:ahLst/>
              <a:cxnLst/>
              <a:rect l="l" t="t" r="r" b="b"/>
              <a:pathLst>
                <a:path w="31923" h="31057" extrusionOk="0">
                  <a:moveTo>
                    <a:pt x="31890" y="1"/>
                  </a:moveTo>
                  <a:cubicBezTo>
                    <a:pt x="31289" y="1035"/>
                    <a:pt x="30856" y="2169"/>
                    <a:pt x="30622" y="3336"/>
                  </a:cubicBezTo>
                  <a:cubicBezTo>
                    <a:pt x="30355" y="4837"/>
                    <a:pt x="30422" y="6505"/>
                    <a:pt x="29388" y="7840"/>
                  </a:cubicBezTo>
                  <a:cubicBezTo>
                    <a:pt x="29154" y="8173"/>
                    <a:pt x="28821" y="8440"/>
                    <a:pt x="28487" y="8640"/>
                  </a:cubicBezTo>
                  <a:cubicBezTo>
                    <a:pt x="28181" y="8844"/>
                    <a:pt x="27856" y="8931"/>
                    <a:pt x="27511" y="8931"/>
                  </a:cubicBezTo>
                  <a:cubicBezTo>
                    <a:pt x="27405" y="8931"/>
                    <a:pt x="27296" y="8923"/>
                    <a:pt x="27186" y="8907"/>
                  </a:cubicBezTo>
                  <a:cubicBezTo>
                    <a:pt x="26552" y="8740"/>
                    <a:pt x="26152" y="8140"/>
                    <a:pt x="25885" y="7473"/>
                  </a:cubicBezTo>
                  <a:cubicBezTo>
                    <a:pt x="25552" y="6539"/>
                    <a:pt x="25385" y="5371"/>
                    <a:pt x="24818" y="4704"/>
                  </a:cubicBezTo>
                  <a:cubicBezTo>
                    <a:pt x="24526" y="4373"/>
                    <a:pt x="24121" y="4202"/>
                    <a:pt x="23715" y="4202"/>
                  </a:cubicBezTo>
                  <a:cubicBezTo>
                    <a:pt x="23425" y="4202"/>
                    <a:pt x="23134" y="4290"/>
                    <a:pt x="22883" y="4470"/>
                  </a:cubicBezTo>
                  <a:cubicBezTo>
                    <a:pt x="22616" y="4637"/>
                    <a:pt x="22383" y="4837"/>
                    <a:pt x="22183" y="5071"/>
                  </a:cubicBezTo>
                  <a:cubicBezTo>
                    <a:pt x="21349" y="6038"/>
                    <a:pt x="21182" y="7373"/>
                    <a:pt x="21049" y="8507"/>
                  </a:cubicBezTo>
                  <a:lnTo>
                    <a:pt x="20582" y="13243"/>
                  </a:lnTo>
                  <a:cubicBezTo>
                    <a:pt x="20548" y="14077"/>
                    <a:pt x="20381" y="14878"/>
                    <a:pt x="20148" y="15678"/>
                  </a:cubicBezTo>
                  <a:cubicBezTo>
                    <a:pt x="19881" y="16546"/>
                    <a:pt x="19381" y="17313"/>
                    <a:pt x="18714" y="17913"/>
                  </a:cubicBezTo>
                  <a:cubicBezTo>
                    <a:pt x="18647" y="17980"/>
                    <a:pt x="18547" y="18013"/>
                    <a:pt x="18447" y="18080"/>
                  </a:cubicBezTo>
                  <a:cubicBezTo>
                    <a:pt x="18213" y="18230"/>
                    <a:pt x="17938" y="18305"/>
                    <a:pt x="17659" y="18305"/>
                  </a:cubicBezTo>
                  <a:cubicBezTo>
                    <a:pt x="17379" y="18305"/>
                    <a:pt x="17096" y="18230"/>
                    <a:pt x="16846" y="18080"/>
                  </a:cubicBezTo>
                  <a:cubicBezTo>
                    <a:pt x="16412" y="17647"/>
                    <a:pt x="16045" y="17146"/>
                    <a:pt x="15811" y="16612"/>
                  </a:cubicBezTo>
                  <a:cubicBezTo>
                    <a:pt x="15511" y="15945"/>
                    <a:pt x="15011" y="15378"/>
                    <a:pt x="14410" y="15011"/>
                  </a:cubicBezTo>
                  <a:cubicBezTo>
                    <a:pt x="14146" y="14886"/>
                    <a:pt x="13864" y="14825"/>
                    <a:pt x="13582" y="14825"/>
                  </a:cubicBezTo>
                  <a:cubicBezTo>
                    <a:pt x="13188" y="14825"/>
                    <a:pt x="12792" y="14945"/>
                    <a:pt x="12442" y="15178"/>
                  </a:cubicBezTo>
                  <a:cubicBezTo>
                    <a:pt x="12309" y="15245"/>
                    <a:pt x="12209" y="15312"/>
                    <a:pt x="12075" y="15412"/>
                  </a:cubicBezTo>
                  <a:cubicBezTo>
                    <a:pt x="10775" y="16412"/>
                    <a:pt x="9974" y="18414"/>
                    <a:pt x="9374" y="20182"/>
                  </a:cubicBezTo>
                  <a:cubicBezTo>
                    <a:pt x="8740" y="21916"/>
                    <a:pt x="7939" y="23918"/>
                    <a:pt x="6605" y="24885"/>
                  </a:cubicBezTo>
                  <a:cubicBezTo>
                    <a:pt x="6505" y="24952"/>
                    <a:pt x="6405" y="25019"/>
                    <a:pt x="6305" y="25085"/>
                  </a:cubicBezTo>
                  <a:cubicBezTo>
                    <a:pt x="5944" y="25301"/>
                    <a:pt x="5546" y="25406"/>
                    <a:pt x="5149" y="25406"/>
                  </a:cubicBezTo>
                  <a:cubicBezTo>
                    <a:pt x="4627" y="25406"/>
                    <a:pt x="4105" y="25226"/>
                    <a:pt x="3669" y="24885"/>
                  </a:cubicBezTo>
                  <a:cubicBezTo>
                    <a:pt x="2936" y="24318"/>
                    <a:pt x="2369" y="23484"/>
                    <a:pt x="1435" y="23251"/>
                  </a:cubicBezTo>
                  <a:cubicBezTo>
                    <a:pt x="1284" y="23221"/>
                    <a:pt x="1134" y="23206"/>
                    <a:pt x="986" y="23206"/>
                  </a:cubicBezTo>
                  <a:cubicBezTo>
                    <a:pt x="640" y="23206"/>
                    <a:pt x="304" y="23287"/>
                    <a:pt x="0" y="23451"/>
                  </a:cubicBezTo>
                  <a:lnTo>
                    <a:pt x="0" y="31056"/>
                  </a:lnTo>
                  <a:lnTo>
                    <a:pt x="31923" y="12610"/>
                  </a:lnTo>
                  <a:lnTo>
                    <a:pt x="318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1034;p43">
              <a:extLst>
                <a:ext uri="{FF2B5EF4-FFF2-40B4-BE49-F238E27FC236}">
                  <a16:creationId xmlns:a16="http://schemas.microsoft.com/office/drawing/2014/main" id="{32E47D12-F9FA-DA68-19C3-EFD69E0AE46C}"/>
                </a:ext>
              </a:extLst>
            </p:cNvPr>
            <p:cNvSpPr/>
            <p:nvPr/>
          </p:nvSpPr>
          <p:spPr>
            <a:xfrm>
              <a:off x="1269026" y="1548521"/>
              <a:ext cx="613514" cy="536455"/>
            </a:xfrm>
            <a:custGeom>
              <a:avLst/>
              <a:gdLst/>
              <a:ahLst/>
              <a:cxnLst/>
              <a:rect l="l" t="t" r="r" b="b"/>
              <a:pathLst>
                <a:path w="31958" h="27944" extrusionOk="0">
                  <a:moveTo>
                    <a:pt x="30424" y="0"/>
                  </a:moveTo>
                  <a:cubicBezTo>
                    <a:pt x="30261" y="0"/>
                    <a:pt x="30102" y="52"/>
                    <a:pt x="29956" y="157"/>
                  </a:cubicBezTo>
                  <a:lnTo>
                    <a:pt x="1135" y="16802"/>
                  </a:lnTo>
                  <a:cubicBezTo>
                    <a:pt x="435" y="17235"/>
                    <a:pt x="34" y="17969"/>
                    <a:pt x="1" y="18770"/>
                  </a:cubicBezTo>
                  <a:lnTo>
                    <a:pt x="1" y="26542"/>
                  </a:lnTo>
                  <a:cubicBezTo>
                    <a:pt x="1" y="26809"/>
                    <a:pt x="101" y="27109"/>
                    <a:pt x="334" y="27276"/>
                  </a:cubicBezTo>
                  <a:lnTo>
                    <a:pt x="1535" y="27943"/>
                  </a:lnTo>
                  <a:cubicBezTo>
                    <a:pt x="1302" y="27776"/>
                    <a:pt x="1168" y="27509"/>
                    <a:pt x="1202" y="27243"/>
                  </a:cubicBezTo>
                  <a:lnTo>
                    <a:pt x="1202" y="19437"/>
                  </a:lnTo>
                  <a:cubicBezTo>
                    <a:pt x="1235" y="18670"/>
                    <a:pt x="1635" y="17936"/>
                    <a:pt x="2336" y="17502"/>
                  </a:cubicBezTo>
                  <a:lnTo>
                    <a:pt x="31156" y="824"/>
                  </a:lnTo>
                  <a:cubicBezTo>
                    <a:pt x="31292" y="727"/>
                    <a:pt x="31451" y="675"/>
                    <a:pt x="31613" y="675"/>
                  </a:cubicBezTo>
                  <a:cubicBezTo>
                    <a:pt x="31728" y="675"/>
                    <a:pt x="31846" y="701"/>
                    <a:pt x="31957" y="757"/>
                  </a:cubicBezTo>
                  <a:lnTo>
                    <a:pt x="30790" y="90"/>
                  </a:lnTo>
                  <a:lnTo>
                    <a:pt x="30723" y="56"/>
                  </a:lnTo>
                  <a:cubicBezTo>
                    <a:pt x="30623" y="19"/>
                    <a:pt x="30523" y="0"/>
                    <a:pt x="3042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1035;p43">
              <a:extLst>
                <a:ext uri="{FF2B5EF4-FFF2-40B4-BE49-F238E27FC236}">
                  <a16:creationId xmlns:a16="http://schemas.microsoft.com/office/drawing/2014/main" id="{2B52A80E-44C1-BA69-AC77-2D00F2787977}"/>
                </a:ext>
              </a:extLst>
            </p:cNvPr>
            <p:cNvSpPr/>
            <p:nvPr/>
          </p:nvSpPr>
          <p:spPr>
            <a:xfrm>
              <a:off x="1290700" y="1561959"/>
              <a:ext cx="598866" cy="525090"/>
            </a:xfrm>
            <a:custGeom>
              <a:avLst/>
              <a:gdLst/>
              <a:ahLst/>
              <a:cxnLst/>
              <a:rect l="l" t="t" r="r" b="b"/>
              <a:pathLst>
                <a:path w="31195" h="27352" extrusionOk="0">
                  <a:moveTo>
                    <a:pt x="30521" y="1"/>
                  </a:moveTo>
                  <a:cubicBezTo>
                    <a:pt x="30350" y="1"/>
                    <a:pt x="30186" y="53"/>
                    <a:pt x="30061" y="157"/>
                  </a:cubicBezTo>
                  <a:lnTo>
                    <a:pt x="1207" y="16802"/>
                  </a:lnTo>
                  <a:cubicBezTo>
                    <a:pt x="540" y="17236"/>
                    <a:pt x="139" y="17970"/>
                    <a:pt x="73" y="18737"/>
                  </a:cubicBezTo>
                  <a:lnTo>
                    <a:pt x="73" y="26543"/>
                  </a:lnTo>
                  <a:cubicBezTo>
                    <a:pt x="1" y="26999"/>
                    <a:pt x="378" y="27351"/>
                    <a:pt x="769" y="27351"/>
                  </a:cubicBezTo>
                  <a:cubicBezTo>
                    <a:pt x="922" y="27351"/>
                    <a:pt x="1076" y="27298"/>
                    <a:pt x="1207" y="27176"/>
                  </a:cubicBezTo>
                  <a:lnTo>
                    <a:pt x="30027" y="10498"/>
                  </a:lnTo>
                  <a:cubicBezTo>
                    <a:pt x="30695" y="10064"/>
                    <a:pt x="31128" y="9330"/>
                    <a:pt x="31162" y="8530"/>
                  </a:cubicBezTo>
                  <a:lnTo>
                    <a:pt x="31162" y="757"/>
                  </a:lnTo>
                  <a:cubicBezTo>
                    <a:pt x="31195" y="491"/>
                    <a:pt x="31095" y="224"/>
                    <a:pt x="30861" y="57"/>
                  </a:cubicBezTo>
                  <a:lnTo>
                    <a:pt x="30828" y="57"/>
                  </a:lnTo>
                  <a:cubicBezTo>
                    <a:pt x="30728" y="19"/>
                    <a:pt x="30623" y="1"/>
                    <a:pt x="3052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1036;p43">
              <a:extLst>
                <a:ext uri="{FF2B5EF4-FFF2-40B4-BE49-F238E27FC236}">
                  <a16:creationId xmlns:a16="http://schemas.microsoft.com/office/drawing/2014/main" id="{370B9C05-5C0F-BA63-362E-D65B7CC89790}"/>
                </a:ext>
              </a:extLst>
            </p:cNvPr>
            <p:cNvSpPr/>
            <p:nvPr/>
          </p:nvSpPr>
          <p:spPr>
            <a:xfrm>
              <a:off x="1271599" y="1548521"/>
              <a:ext cx="610941" cy="360337"/>
            </a:xfrm>
            <a:custGeom>
              <a:avLst/>
              <a:gdLst/>
              <a:ahLst/>
              <a:cxnLst/>
              <a:rect l="l" t="t" r="r" b="b"/>
              <a:pathLst>
                <a:path w="31824" h="18770" extrusionOk="0">
                  <a:moveTo>
                    <a:pt x="30290" y="0"/>
                  </a:moveTo>
                  <a:cubicBezTo>
                    <a:pt x="30127" y="0"/>
                    <a:pt x="29968" y="52"/>
                    <a:pt x="29822" y="157"/>
                  </a:cubicBezTo>
                  <a:lnTo>
                    <a:pt x="1001" y="16802"/>
                  </a:lnTo>
                  <a:cubicBezTo>
                    <a:pt x="501" y="17102"/>
                    <a:pt x="167" y="17569"/>
                    <a:pt x="0" y="18103"/>
                  </a:cubicBezTo>
                  <a:lnTo>
                    <a:pt x="1168" y="18770"/>
                  </a:lnTo>
                  <a:cubicBezTo>
                    <a:pt x="1368" y="18236"/>
                    <a:pt x="1702" y="17802"/>
                    <a:pt x="2202" y="17502"/>
                  </a:cubicBezTo>
                  <a:lnTo>
                    <a:pt x="31022" y="824"/>
                  </a:lnTo>
                  <a:cubicBezTo>
                    <a:pt x="31158" y="727"/>
                    <a:pt x="31317" y="675"/>
                    <a:pt x="31479" y="675"/>
                  </a:cubicBezTo>
                  <a:cubicBezTo>
                    <a:pt x="31594" y="675"/>
                    <a:pt x="31712" y="701"/>
                    <a:pt x="31823" y="757"/>
                  </a:cubicBezTo>
                  <a:lnTo>
                    <a:pt x="30656" y="90"/>
                  </a:lnTo>
                  <a:lnTo>
                    <a:pt x="30589" y="56"/>
                  </a:lnTo>
                  <a:cubicBezTo>
                    <a:pt x="30489" y="19"/>
                    <a:pt x="30389" y="0"/>
                    <a:pt x="302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1037;p43">
              <a:extLst>
                <a:ext uri="{FF2B5EF4-FFF2-40B4-BE49-F238E27FC236}">
                  <a16:creationId xmlns:a16="http://schemas.microsoft.com/office/drawing/2014/main" id="{3D7A1ACB-26CD-017F-FEFD-BB8A1B9AAACE}"/>
                </a:ext>
              </a:extLst>
            </p:cNvPr>
            <p:cNvSpPr/>
            <p:nvPr/>
          </p:nvSpPr>
          <p:spPr>
            <a:xfrm>
              <a:off x="1269026" y="1896034"/>
              <a:ext cx="29487" cy="188942"/>
            </a:xfrm>
            <a:custGeom>
              <a:avLst/>
              <a:gdLst/>
              <a:ahLst/>
              <a:cxnLst/>
              <a:rect l="l" t="t" r="r" b="b"/>
              <a:pathLst>
                <a:path w="1536" h="9842" extrusionOk="0">
                  <a:moveTo>
                    <a:pt x="134" y="1"/>
                  </a:moveTo>
                  <a:cubicBezTo>
                    <a:pt x="34" y="234"/>
                    <a:pt x="1" y="434"/>
                    <a:pt x="1" y="668"/>
                  </a:cubicBezTo>
                  <a:lnTo>
                    <a:pt x="1" y="8440"/>
                  </a:lnTo>
                  <a:cubicBezTo>
                    <a:pt x="1" y="8707"/>
                    <a:pt x="101" y="9007"/>
                    <a:pt x="334" y="9174"/>
                  </a:cubicBezTo>
                  <a:lnTo>
                    <a:pt x="1535" y="9841"/>
                  </a:lnTo>
                  <a:cubicBezTo>
                    <a:pt x="1302" y="9674"/>
                    <a:pt x="1168" y="9407"/>
                    <a:pt x="1202" y="9141"/>
                  </a:cubicBezTo>
                  <a:lnTo>
                    <a:pt x="1202" y="1335"/>
                  </a:lnTo>
                  <a:cubicBezTo>
                    <a:pt x="1202" y="1101"/>
                    <a:pt x="1235" y="901"/>
                    <a:pt x="1335" y="668"/>
                  </a:cubicBezTo>
                  <a:lnTo>
                    <a:pt x="13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1038;p43">
              <a:extLst>
                <a:ext uri="{FF2B5EF4-FFF2-40B4-BE49-F238E27FC236}">
                  <a16:creationId xmlns:a16="http://schemas.microsoft.com/office/drawing/2014/main" id="{18A7D41E-4F3D-EEFB-60E9-64BE093A3608}"/>
                </a:ext>
              </a:extLst>
            </p:cNvPr>
            <p:cNvSpPr/>
            <p:nvPr/>
          </p:nvSpPr>
          <p:spPr>
            <a:xfrm>
              <a:off x="1269026" y="1549154"/>
              <a:ext cx="620540" cy="537069"/>
            </a:xfrm>
            <a:custGeom>
              <a:avLst/>
              <a:gdLst/>
              <a:ahLst/>
              <a:cxnLst/>
              <a:rect l="l" t="t" r="r" b="b"/>
              <a:pathLst>
                <a:path w="32324" h="27976" extrusionOk="0">
                  <a:moveTo>
                    <a:pt x="30441" y="1"/>
                  </a:moveTo>
                  <a:cubicBezTo>
                    <a:pt x="30278" y="1"/>
                    <a:pt x="30114" y="53"/>
                    <a:pt x="29989" y="157"/>
                  </a:cubicBezTo>
                  <a:lnTo>
                    <a:pt x="1135" y="16769"/>
                  </a:lnTo>
                  <a:cubicBezTo>
                    <a:pt x="1035" y="16835"/>
                    <a:pt x="935" y="16902"/>
                    <a:pt x="835" y="16969"/>
                  </a:cubicBezTo>
                  <a:cubicBezTo>
                    <a:pt x="801" y="17002"/>
                    <a:pt x="801" y="17002"/>
                    <a:pt x="768" y="17036"/>
                  </a:cubicBezTo>
                  <a:cubicBezTo>
                    <a:pt x="701" y="17102"/>
                    <a:pt x="601" y="17202"/>
                    <a:pt x="535" y="17302"/>
                  </a:cubicBezTo>
                  <a:cubicBezTo>
                    <a:pt x="368" y="17536"/>
                    <a:pt x="234" y="17803"/>
                    <a:pt x="134" y="18070"/>
                  </a:cubicBezTo>
                  <a:cubicBezTo>
                    <a:pt x="101" y="18170"/>
                    <a:pt x="68" y="18270"/>
                    <a:pt x="34" y="18370"/>
                  </a:cubicBezTo>
                  <a:lnTo>
                    <a:pt x="34" y="18403"/>
                  </a:lnTo>
                  <a:cubicBezTo>
                    <a:pt x="1" y="18503"/>
                    <a:pt x="1" y="18603"/>
                    <a:pt x="1" y="18737"/>
                  </a:cubicBezTo>
                  <a:lnTo>
                    <a:pt x="34" y="26509"/>
                  </a:lnTo>
                  <a:cubicBezTo>
                    <a:pt x="1" y="26776"/>
                    <a:pt x="134" y="27043"/>
                    <a:pt x="334" y="27210"/>
                  </a:cubicBezTo>
                  <a:lnTo>
                    <a:pt x="1535" y="27910"/>
                  </a:lnTo>
                  <a:cubicBezTo>
                    <a:pt x="1646" y="27952"/>
                    <a:pt x="1762" y="27976"/>
                    <a:pt x="1877" y="27976"/>
                  </a:cubicBezTo>
                  <a:cubicBezTo>
                    <a:pt x="2039" y="27976"/>
                    <a:pt x="2199" y="27927"/>
                    <a:pt x="2336" y="27810"/>
                  </a:cubicBezTo>
                  <a:lnTo>
                    <a:pt x="31190" y="11165"/>
                  </a:lnTo>
                  <a:cubicBezTo>
                    <a:pt x="31857" y="10731"/>
                    <a:pt x="32257" y="9997"/>
                    <a:pt x="32324" y="9230"/>
                  </a:cubicBezTo>
                  <a:lnTo>
                    <a:pt x="32291" y="1458"/>
                  </a:lnTo>
                  <a:cubicBezTo>
                    <a:pt x="32324" y="1191"/>
                    <a:pt x="32191" y="924"/>
                    <a:pt x="31990" y="757"/>
                  </a:cubicBezTo>
                  <a:lnTo>
                    <a:pt x="31957" y="757"/>
                  </a:lnTo>
                  <a:lnTo>
                    <a:pt x="30790" y="90"/>
                  </a:lnTo>
                  <a:lnTo>
                    <a:pt x="30756" y="57"/>
                  </a:lnTo>
                  <a:lnTo>
                    <a:pt x="30723" y="57"/>
                  </a:lnTo>
                  <a:cubicBezTo>
                    <a:pt x="30635" y="19"/>
                    <a:pt x="30538" y="1"/>
                    <a:pt x="304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1039;p43">
              <a:extLst>
                <a:ext uri="{FF2B5EF4-FFF2-40B4-BE49-F238E27FC236}">
                  <a16:creationId xmlns:a16="http://schemas.microsoft.com/office/drawing/2014/main" id="{5EB99AAC-FE2E-6511-87EA-68E40721DA77}"/>
                </a:ext>
              </a:extLst>
            </p:cNvPr>
            <p:cNvSpPr/>
            <p:nvPr/>
          </p:nvSpPr>
          <p:spPr>
            <a:xfrm>
              <a:off x="1338828" y="1855700"/>
              <a:ext cx="176137" cy="126166"/>
            </a:xfrm>
            <a:custGeom>
              <a:avLst/>
              <a:gdLst/>
              <a:ahLst/>
              <a:cxnLst/>
              <a:rect l="l" t="t" r="r" b="b"/>
              <a:pathLst>
                <a:path w="9175" h="6572" extrusionOk="0">
                  <a:moveTo>
                    <a:pt x="9174" y="0"/>
                  </a:moveTo>
                  <a:lnTo>
                    <a:pt x="1" y="5304"/>
                  </a:lnTo>
                  <a:lnTo>
                    <a:pt x="1" y="6572"/>
                  </a:lnTo>
                  <a:lnTo>
                    <a:pt x="9174" y="1268"/>
                  </a:lnTo>
                  <a:lnTo>
                    <a:pt x="91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1040;p43">
              <a:extLst>
                <a:ext uri="{FF2B5EF4-FFF2-40B4-BE49-F238E27FC236}">
                  <a16:creationId xmlns:a16="http://schemas.microsoft.com/office/drawing/2014/main" id="{BA80C01F-3266-A2AE-512D-4AB427F2ADCF}"/>
                </a:ext>
              </a:extLst>
            </p:cNvPr>
            <p:cNvSpPr/>
            <p:nvPr/>
          </p:nvSpPr>
          <p:spPr>
            <a:xfrm>
              <a:off x="1338828" y="1860826"/>
              <a:ext cx="78153" cy="69802"/>
            </a:xfrm>
            <a:custGeom>
              <a:avLst/>
              <a:gdLst/>
              <a:ahLst/>
              <a:cxnLst/>
              <a:rect l="l" t="t" r="r" b="b"/>
              <a:pathLst>
                <a:path w="4071" h="3636" extrusionOk="0">
                  <a:moveTo>
                    <a:pt x="4070" y="0"/>
                  </a:moveTo>
                  <a:lnTo>
                    <a:pt x="1" y="2368"/>
                  </a:lnTo>
                  <a:lnTo>
                    <a:pt x="1" y="3636"/>
                  </a:lnTo>
                  <a:lnTo>
                    <a:pt x="4070" y="1301"/>
                  </a:lnTo>
                  <a:lnTo>
                    <a:pt x="40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1041;p43">
              <a:extLst>
                <a:ext uri="{FF2B5EF4-FFF2-40B4-BE49-F238E27FC236}">
                  <a16:creationId xmlns:a16="http://schemas.microsoft.com/office/drawing/2014/main" id="{EDF6F15B-C513-C124-21EF-D0F643799FB0}"/>
                </a:ext>
              </a:extLst>
            </p:cNvPr>
            <p:cNvSpPr/>
            <p:nvPr/>
          </p:nvSpPr>
          <p:spPr>
            <a:xfrm>
              <a:off x="1765320" y="1697397"/>
              <a:ext cx="32041" cy="47015"/>
            </a:xfrm>
            <a:custGeom>
              <a:avLst/>
              <a:gdLst/>
              <a:ahLst/>
              <a:cxnLst/>
              <a:rect l="l" t="t" r="r" b="b"/>
              <a:pathLst>
                <a:path w="1669" h="2449" extrusionOk="0">
                  <a:moveTo>
                    <a:pt x="1422" y="0"/>
                  </a:moveTo>
                  <a:cubicBezTo>
                    <a:pt x="1357" y="0"/>
                    <a:pt x="1282" y="23"/>
                    <a:pt x="1202" y="74"/>
                  </a:cubicBezTo>
                  <a:lnTo>
                    <a:pt x="468" y="507"/>
                  </a:lnTo>
                  <a:cubicBezTo>
                    <a:pt x="167" y="674"/>
                    <a:pt x="1" y="941"/>
                    <a:pt x="1" y="1275"/>
                  </a:cubicBezTo>
                  <a:lnTo>
                    <a:pt x="1" y="2142"/>
                  </a:lnTo>
                  <a:cubicBezTo>
                    <a:pt x="1" y="2328"/>
                    <a:pt x="98" y="2449"/>
                    <a:pt x="247" y="2449"/>
                  </a:cubicBezTo>
                  <a:cubicBezTo>
                    <a:pt x="312" y="2449"/>
                    <a:pt x="387" y="2426"/>
                    <a:pt x="468" y="2375"/>
                  </a:cubicBezTo>
                  <a:lnTo>
                    <a:pt x="1202" y="1975"/>
                  </a:lnTo>
                  <a:cubicBezTo>
                    <a:pt x="1468" y="1808"/>
                    <a:pt x="1635" y="1508"/>
                    <a:pt x="1669" y="1174"/>
                  </a:cubicBezTo>
                  <a:lnTo>
                    <a:pt x="1669" y="307"/>
                  </a:lnTo>
                  <a:cubicBezTo>
                    <a:pt x="1669" y="121"/>
                    <a:pt x="1571" y="0"/>
                    <a:pt x="14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1042;p43">
              <a:extLst>
                <a:ext uri="{FF2B5EF4-FFF2-40B4-BE49-F238E27FC236}">
                  <a16:creationId xmlns:a16="http://schemas.microsoft.com/office/drawing/2014/main" id="{7424BD2B-9700-7079-1CD6-567958336538}"/>
                </a:ext>
              </a:extLst>
            </p:cNvPr>
            <p:cNvSpPr/>
            <p:nvPr/>
          </p:nvSpPr>
          <p:spPr>
            <a:xfrm>
              <a:off x="1778777" y="1633681"/>
              <a:ext cx="70455" cy="100998"/>
            </a:xfrm>
            <a:custGeom>
              <a:avLst/>
              <a:gdLst/>
              <a:ahLst/>
              <a:cxnLst/>
              <a:rect l="l" t="t" r="r" b="b"/>
              <a:pathLst>
                <a:path w="3670" h="5261" extrusionOk="0">
                  <a:moveTo>
                    <a:pt x="1719" y="0"/>
                  </a:moveTo>
                  <a:cubicBezTo>
                    <a:pt x="1241" y="0"/>
                    <a:pt x="701" y="158"/>
                    <a:pt x="134" y="491"/>
                  </a:cubicBezTo>
                  <a:lnTo>
                    <a:pt x="0" y="557"/>
                  </a:lnTo>
                  <a:lnTo>
                    <a:pt x="0" y="1591"/>
                  </a:lnTo>
                  <a:lnTo>
                    <a:pt x="134" y="1525"/>
                  </a:lnTo>
                  <a:cubicBezTo>
                    <a:pt x="552" y="1281"/>
                    <a:pt x="948" y="1166"/>
                    <a:pt x="1300" y="1166"/>
                  </a:cubicBezTo>
                  <a:cubicBezTo>
                    <a:pt x="2153" y="1166"/>
                    <a:pt x="2745" y="1845"/>
                    <a:pt x="2769" y="3026"/>
                  </a:cubicBezTo>
                  <a:cubicBezTo>
                    <a:pt x="2735" y="3760"/>
                    <a:pt x="2535" y="4493"/>
                    <a:pt x="2235" y="5161"/>
                  </a:cubicBezTo>
                  <a:lnTo>
                    <a:pt x="3002" y="5261"/>
                  </a:lnTo>
                  <a:cubicBezTo>
                    <a:pt x="3403" y="4393"/>
                    <a:pt x="3636" y="3459"/>
                    <a:pt x="3669" y="2492"/>
                  </a:cubicBezTo>
                  <a:cubicBezTo>
                    <a:pt x="3669" y="913"/>
                    <a:pt x="2870" y="0"/>
                    <a:pt x="171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1043;p43">
              <a:extLst>
                <a:ext uri="{FF2B5EF4-FFF2-40B4-BE49-F238E27FC236}">
                  <a16:creationId xmlns:a16="http://schemas.microsoft.com/office/drawing/2014/main" id="{98741CDE-2105-AF8A-E005-2352097CF855}"/>
                </a:ext>
              </a:extLst>
            </p:cNvPr>
            <p:cNvSpPr/>
            <p:nvPr/>
          </p:nvSpPr>
          <p:spPr>
            <a:xfrm>
              <a:off x="1628288" y="1720780"/>
              <a:ext cx="69821" cy="100998"/>
            </a:xfrm>
            <a:custGeom>
              <a:avLst/>
              <a:gdLst/>
              <a:ahLst/>
              <a:cxnLst/>
              <a:rect l="l" t="t" r="r" b="b"/>
              <a:pathLst>
                <a:path w="3637" h="5261" extrusionOk="0">
                  <a:moveTo>
                    <a:pt x="1682" y="1"/>
                  </a:moveTo>
                  <a:cubicBezTo>
                    <a:pt x="1204" y="1"/>
                    <a:pt x="667" y="158"/>
                    <a:pt x="100" y="490"/>
                  </a:cubicBezTo>
                  <a:lnTo>
                    <a:pt x="0" y="557"/>
                  </a:lnTo>
                  <a:lnTo>
                    <a:pt x="0" y="1591"/>
                  </a:lnTo>
                  <a:lnTo>
                    <a:pt x="100" y="1524"/>
                  </a:lnTo>
                  <a:cubicBezTo>
                    <a:pt x="519" y="1281"/>
                    <a:pt x="918" y="1165"/>
                    <a:pt x="1273" y="1165"/>
                  </a:cubicBezTo>
                  <a:cubicBezTo>
                    <a:pt x="2134" y="1165"/>
                    <a:pt x="2736" y="1844"/>
                    <a:pt x="2736" y="3025"/>
                  </a:cubicBezTo>
                  <a:cubicBezTo>
                    <a:pt x="2702" y="3793"/>
                    <a:pt x="2535" y="4493"/>
                    <a:pt x="2202" y="5160"/>
                  </a:cubicBezTo>
                  <a:lnTo>
                    <a:pt x="2969" y="5260"/>
                  </a:lnTo>
                  <a:cubicBezTo>
                    <a:pt x="3403" y="4426"/>
                    <a:pt x="3603" y="3459"/>
                    <a:pt x="3636" y="2525"/>
                  </a:cubicBezTo>
                  <a:cubicBezTo>
                    <a:pt x="3636" y="921"/>
                    <a:pt x="2835" y="1"/>
                    <a:pt x="168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1044;p43">
              <a:extLst>
                <a:ext uri="{FF2B5EF4-FFF2-40B4-BE49-F238E27FC236}">
                  <a16:creationId xmlns:a16="http://schemas.microsoft.com/office/drawing/2014/main" id="{D71F8EA8-CEE6-B185-C565-28AC8C6A2044}"/>
                </a:ext>
              </a:extLst>
            </p:cNvPr>
            <p:cNvSpPr/>
            <p:nvPr/>
          </p:nvSpPr>
          <p:spPr>
            <a:xfrm>
              <a:off x="1713448" y="1644374"/>
              <a:ext cx="122979" cy="163639"/>
            </a:xfrm>
            <a:custGeom>
              <a:avLst/>
              <a:gdLst/>
              <a:ahLst/>
              <a:cxnLst/>
              <a:rect l="l" t="t" r="r" b="b"/>
              <a:pathLst>
                <a:path w="6406" h="8524" extrusionOk="0">
                  <a:moveTo>
                    <a:pt x="3403" y="0"/>
                  </a:moveTo>
                  <a:cubicBezTo>
                    <a:pt x="1502" y="1168"/>
                    <a:pt x="1" y="3836"/>
                    <a:pt x="1" y="6038"/>
                  </a:cubicBezTo>
                  <a:cubicBezTo>
                    <a:pt x="1" y="7600"/>
                    <a:pt x="807" y="8524"/>
                    <a:pt x="1966" y="8524"/>
                  </a:cubicBezTo>
                  <a:cubicBezTo>
                    <a:pt x="2441" y="8524"/>
                    <a:pt x="2974" y="8369"/>
                    <a:pt x="3537" y="8039"/>
                  </a:cubicBezTo>
                  <a:cubicBezTo>
                    <a:pt x="4804" y="7239"/>
                    <a:pt x="5805" y="6071"/>
                    <a:pt x="6405" y="4704"/>
                  </a:cubicBezTo>
                  <a:lnTo>
                    <a:pt x="5638" y="4604"/>
                  </a:lnTo>
                  <a:cubicBezTo>
                    <a:pt x="5171" y="5604"/>
                    <a:pt x="4437" y="6438"/>
                    <a:pt x="3537" y="7005"/>
                  </a:cubicBezTo>
                  <a:cubicBezTo>
                    <a:pt x="3118" y="7249"/>
                    <a:pt x="2719" y="7364"/>
                    <a:pt x="2364" y="7364"/>
                  </a:cubicBezTo>
                  <a:cubicBezTo>
                    <a:pt x="1503" y="7364"/>
                    <a:pt x="901" y="6685"/>
                    <a:pt x="901" y="5504"/>
                  </a:cubicBezTo>
                  <a:cubicBezTo>
                    <a:pt x="1001" y="3703"/>
                    <a:pt x="1935" y="2068"/>
                    <a:pt x="3403" y="1034"/>
                  </a:cubicBezTo>
                  <a:lnTo>
                    <a:pt x="34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1045;p43">
              <a:extLst>
                <a:ext uri="{FF2B5EF4-FFF2-40B4-BE49-F238E27FC236}">
                  <a16:creationId xmlns:a16="http://schemas.microsoft.com/office/drawing/2014/main" id="{B3CC4682-DF34-04D7-B43E-0FAF003DFAB0}"/>
                </a:ext>
              </a:extLst>
            </p:cNvPr>
            <p:cNvSpPr/>
            <p:nvPr/>
          </p:nvSpPr>
          <p:spPr>
            <a:xfrm>
              <a:off x="1268393" y="2184899"/>
              <a:ext cx="55730" cy="82300"/>
            </a:xfrm>
            <a:custGeom>
              <a:avLst/>
              <a:gdLst/>
              <a:ahLst/>
              <a:cxnLst/>
              <a:rect l="l" t="t" r="r" b="b"/>
              <a:pathLst>
                <a:path w="2903" h="4287" extrusionOk="0">
                  <a:moveTo>
                    <a:pt x="2446" y="1"/>
                  </a:moveTo>
                  <a:cubicBezTo>
                    <a:pt x="2341" y="1"/>
                    <a:pt x="2224" y="32"/>
                    <a:pt x="2102" y="98"/>
                  </a:cubicBezTo>
                  <a:lnTo>
                    <a:pt x="801" y="865"/>
                  </a:lnTo>
                  <a:cubicBezTo>
                    <a:pt x="334" y="1165"/>
                    <a:pt x="34" y="1666"/>
                    <a:pt x="1" y="2233"/>
                  </a:cubicBezTo>
                  <a:lnTo>
                    <a:pt x="1" y="3734"/>
                  </a:lnTo>
                  <a:cubicBezTo>
                    <a:pt x="1" y="4083"/>
                    <a:pt x="179" y="4286"/>
                    <a:pt x="435" y="4286"/>
                  </a:cubicBezTo>
                  <a:cubicBezTo>
                    <a:pt x="545" y="4286"/>
                    <a:pt x="670" y="4248"/>
                    <a:pt x="801" y="4167"/>
                  </a:cubicBezTo>
                  <a:lnTo>
                    <a:pt x="2102" y="3434"/>
                  </a:lnTo>
                  <a:cubicBezTo>
                    <a:pt x="2569" y="3100"/>
                    <a:pt x="2869" y="2600"/>
                    <a:pt x="2903" y="2066"/>
                  </a:cubicBezTo>
                  <a:lnTo>
                    <a:pt x="2903" y="565"/>
                  </a:lnTo>
                  <a:cubicBezTo>
                    <a:pt x="2903" y="205"/>
                    <a:pt x="2713" y="1"/>
                    <a:pt x="244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1046;p43">
              <a:extLst>
                <a:ext uri="{FF2B5EF4-FFF2-40B4-BE49-F238E27FC236}">
                  <a16:creationId xmlns:a16="http://schemas.microsoft.com/office/drawing/2014/main" id="{0B70A036-4770-82E2-F647-025D82CA3D16}"/>
                </a:ext>
              </a:extLst>
            </p:cNvPr>
            <p:cNvSpPr/>
            <p:nvPr/>
          </p:nvSpPr>
          <p:spPr>
            <a:xfrm>
              <a:off x="1268393" y="2265816"/>
              <a:ext cx="55730" cy="82280"/>
            </a:xfrm>
            <a:custGeom>
              <a:avLst/>
              <a:gdLst/>
              <a:ahLst/>
              <a:cxnLst/>
              <a:rect l="l" t="t" r="r" b="b"/>
              <a:pathLst>
                <a:path w="2903" h="4286" extrusionOk="0">
                  <a:moveTo>
                    <a:pt x="2468" y="1"/>
                  </a:moveTo>
                  <a:cubicBezTo>
                    <a:pt x="2358" y="1"/>
                    <a:pt x="2233" y="39"/>
                    <a:pt x="2102" y="119"/>
                  </a:cubicBezTo>
                  <a:lnTo>
                    <a:pt x="801" y="886"/>
                  </a:lnTo>
                  <a:cubicBezTo>
                    <a:pt x="334" y="1187"/>
                    <a:pt x="34" y="1687"/>
                    <a:pt x="1" y="2221"/>
                  </a:cubicBezTo>
                  <a:lnTo>
                    <a:pt x="1" y="3722"/>
                  </a:lnTo>
                  <a:cubicBezTo>
                    <a:pt x="1" y="4081"/>
                    <a:pt x="190" y="4286"/>
                    <a:pt x="458" y="4286"/>
                  </a:cubicBezTo>
                  <a:cubicBezTo>
                    <a:pt x="562" y="4286"/>
                    <a:pt x="679" y="4255"/>
                    <a:pt x="801" y="4189"/>
                  </a:cubicBezTo>
                  <a:lnTo>
                    <a:pt x="2102" y="3422"/>
                  </a:lnTo>
                  <a:cubicBezTo>
                    <a:pt x="2569" y="3121"/>
                    <a:pt x="2869" y="2621"/>
                    <a:pt x="2903" y="2087"/>
                  </a:cubicBezTo>
                  <a:lnTo>
                    <a:pt x="2903" y="553"/>
                  </a:lnTo>
                  <a:cubicBezTo>
                    <a:pt x="2903" y="204"/>
                    <a:pt x="2724" y="1"/>
                    <a:pt x="24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1047;p43">
              <a:extLst>
                <a:ext uri="{FF2B5EF4-FFF2-40B4-BE49-F238E27FC236}">
                  <a16:creationId xmlns:a16="http://schemas.microsoft.com/office/drawing/2014/main" id="{60AD39ED-6DA8-5AE5-8649-8AC76938E086}"/>
                </a:ext>
              </a:extLst>
            </p:cNvPr>
            <p:cNvSpPr/>
            <p:nvPr/>
          </p:nvSpPr>
          <p:spPr>
            <a:xfrm>
              <a:off x="1269026" y="2347790"/>
              <a:ext cx="55097" cy="82050"/>
            </a:xfrm>
            <a:custGeom>
              <a:avLst/>
              <a:gdLst/>
              <a:ahLst/>
              <a:cxnLst/>
              <a:rect l="l" t="t" r="r" b="b"/>
              <a:pathLst>
                <a:path w="2870" h="4274" extrusionOk="0">
                  <a:moveTo>
                    <a:pt x="2447" y="0"/>
                  </a:moveTo>
                  <a:cubicBezTo>
                    <a:pt x="2341" y="0"/>
                    <a:pt x="2223" y="38"/>
                    <a:pt x="2102" y="119"/>
                  </a:cubicBezTo>
                  <a:lnTo>
                    <a:pt x="768" y="853"/>
                  </a:lnTo>
                  <a:cubicBezTo>
                    <a:pt x="301" y="1153"/>
                    <a:pt x="34" y="1653"/>
                    <a:pt x="1" y="2220"/>
                  </a:cubicBezTo>
                  <a:lnTo>
                    <a:pt x="1" y="3722"/>
                  </a:lnTo>
                  <a:cubicBezTo>
                    <a:pt x="1" y="4071"/>
                    <a:pt x="163" y="4274"/>
                    <a:pt x="409" y="4274"/>
                  </a:cubicBezTo>
                  <a:cubicBezTo>
                    <a:pt x="515" y="4274"/>
                    <a:pt x="637" y="4236"/>
                    <a:pt x="768" y="4155"/>
                  </a:cubicBezTo>
                  <a:lnTo>
                    <a:pt x="2102" y="3421"/>
                  </a:lnTo>
                  <a:cubicBezTo>
                    <a:pt x="2569" y="3121"/>
                    <a:pt x="2836" y="2621"/>
                    <a:pt x="2870" y="2054"/>
                  </a:cubicBezTo>
                  <a:lnTo>
                    <a:pt x="2870" y="553"/>
                  </a:lnTo>
                  <a:cubicBezTo>
                    <a:pt x="2870" y="203"/>
                    <a:pt x="2691" y="0"/>
                    <a:pt x="244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1048;p43">
              <a:extLst>
                <a:ext uri="{FF2B5EF4-FFF2-40B4-BE49-F238E27FC236}">
                  <a16:creationId xmlns:a16="http://schemas.microsoft.com/office/drawing/2014/main" id="{3BBEC3A7-3407-F9D8-AED4-20B78E520F52}"/>
                </a:ext>
              </a:extLst>
            </p:cNvPr>
            <p:cNvSpPr/>
            <p:nvPr/>
          </p:nvSpPr>
          <p:spPr>
            <a:xfrm>
              <a:off x="1268393" y="2184899"/>
              <a:ext cx="55730" cy="82300"/>
            </a:xfrm>
            <a:custGeom>
              <a:avLst/>
              <a:gdLst/>
              <a:ahLst/>
              <a:cxnLst/>
              <a:rect l="l" t="t" r="r" b="b"/>
              <a:pathLst>
                <a:path w="2903" h="4287" extrusionOk="0">
                  <a:moveTo>
                    <a:pt x="2446" y="1"/>
                  </a:moveTo>
                  <a:cubicBezTo>
                    <a:pt x="2341" y="1"/>
                    <a:pt x="2224" y="32"/>
                    <a:pt x="2102" y="98"/>
                  </a:cubicBezTo>
                  <a:lnTo>
                    <a:pt x="801" y="865"/>
                  </a:lnTo>
                  <a:cubicBezTo>
                    <a:pt x="334" y="1165"/>
                    <a:pt x="34" y="1666"/>
                    <a:pt x="1" y="2233"/>
                  </a:cubicBezTo>
                  <a:lnTo>
                    <a:pt x="1" y="3734"/>
                  </a:lnTo>
                  <a:cubicBezTo>
                    <a:pt x="1" y="4083"/>
                    <a:pt x="179" y="4286"/>
                    <a:pt x="435" y="4286"/>
                  </a:cubicBezTo>
                  <a:cubicBezTo>
                    <a:pt x="545" y="4286"/>
                    <a:pt x="670" y="4248"/>
                    <a:pt x="801" y="4167"/>
                  </a:cubicBezTo>
                  <a:lnTo>
                    <a:pt x="2102" y="3434"/>
                  </a:lnTo>
                  <a:cubicBezTo>
                    <a:pt x="2569" y="3100"/>
                    <a:pt x="2869" y="2600"/>
                    <a:pt x="2903" y="2066"/>
                  </a:cubicBezTo>
                  <a:lnTo>
                    <a:pt x="2903" y="565"/>
                  </a:lnTo>
                  <a:cubicBezTo>
                    <a:pt x="2903" y="205"/>
                    <a:pt x="2713" y="1"/>
                    <a:pt x="24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1049;p43">
              <a:extLst>
                <a:ext uri="{FF2B5EF4-FFF2-40B4-BE49-F238E27FC236}">
                  <a16:creationId xmlns:a16="http://schemas.microsoft.com/office/drawing/2014/main" id="{DDB2D88A-78CD-59A3-931F-7BA77453B239}"/>
                </a:ext>
              </a:extLst>
            </p:cNvPr>
            <p:cNvSpPr/>
            <p:nvPr/>
          </p:nvSpPr>
          <p:spPr>
            <a:xfrm>
              <a:off x="1268393" y="2265816"/>
              <a:ext cx="55730" cy="82280"/>
            </a:xfrm>
            <a:custGeom>
              <a:avLst/>
              <a:gdLst/>
              <a:ahLst/>
              <a:cxnLst/>
              <a:rect l="l" t="t" r="r" b="b"/>
              <a:pathLst>
                <a:path w="2903" h="4286" extrusionOk="0">
                  <a:moveTo>
                    <a:pt x="2468" y="1"/>
                  </a:moveTo>
                  <a:cubicBezTo>
                    <a:pt x="2358" y="1"/>
                    <a:pt x="2233" y="39"/>
                    <a:pt x="2102" y="119"/>
                  </a:cubicBezTo>
                  <a:lnTo>
                    <a:pt x="801" y="886"/>
                  </a:lnTo>
                  <a:cubicBezTo>
                    <a:pt x="334" y="1187"/>
                    <a:pt x="34" y="1687"/>
                    <a:pt x="1" y="2221"/>
                  </a:cubicBezTo>
                  <a:lnTo>
                    <a:pt x="1" y="3722"/>
                  </a:lnTo>
                  <a:cubicBezTo>
                    <a:pt x="1" y="4081"/>
                    <a:pt x="190" y="4286"/>
                    <a:pt x="458" y="4286"/>
                  </a:cubicBezTo>
                  <a:cubicBezTo>
                    <a:pt x="562" y="4286"/>
                    <a:pt x="679" y="4255"/>
                    <a:pt x="801" y="4189"/>
                  </a:cubicBezTo>
                  <a:lnTo>
                    <a:pt x="2102" y="3422"/>
                  </a:lnTo>
                  <a:cubicBezTo>
                    <a:pt x="2569" y="3121"/>
                    <a:pt x="2869" y="2621"/>
                    <a:pt x="2903" y="2087"/>
                  </a:cubicBezTo>
                  <a:lnTo>
                    <a:pt x="2903" y="553"/>
                  </a:lnTo>
                  <a:cubicBezTo>
                    <a:pt x="2903" y="204"/>
                    <a:pt x="2724" y="1"/>
                    <a:pt x="24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1050;p43">
              <a:extLst>
                <a:ext uri="{FF2B5EF4-FFF2-40B4-BE49-F238E27FC236}">
                  <a16:creationId xmlns:a16="http://schemas.microsoft.com/office/drawing/2014/main" id="{65FDBBB3-A9A6-60A3-6206-8162929142A6}"/>
                </a:ext>
              </a:extLst>
            </p:cNvPr>
            <p:cNvSpPr/>
            <p:nvPr/>
          </p:nvSpPr>
          <p:spPr>
            <a:xfrm>
              <a:off x="1269026" y="2347790"/>
              <a:ext cx="55097" cy="82050"/>
            </a:xfrm>
            <a:custGeom>
              <a:avLst/>
              <a:gdLst/>
              <a:ahLst/>
              <a:cxnLst/>
              <a:rect l="l" t="t" r="r" b="b"/>
              <a:pathLst>
                <a:path w="2870" h="4274" extrusionOk="0">
                  <a:moveTo>
                    <a:pt x="2447" y="0"/>
                  </a:moveTo>
                  <a:cubicBezTo>
                    <a:pt x="2341" y="0"/>
                    <a:pt x="2223" y="38"/>
                    <a:pt x="2102" y="119"/>
                  </a:cubicBezTo>
                  <a:lnTo>
                    <a:pt x="768" y="853"/>
                  </a:lnTo>
                  <a:cubicBezTo>
                    <a:pt x="301" y="1153"/>
                    <a:pt x="34" y="1653"/>
                    <a:pt x="1" y="2220"/>
                  </a:cubicBezTo>
                  <a:lnTo>
                    <a:pt x="1" y="3722"/>
                  </a:lnTo>
                  <a:cubicBezTo>
                    <a:pt x="1" y="4071"/>
                    <a:pt x="163" y="4274"/>
                    <a:pt x="409" y="4274"/>
                  </a:cubicBezTo>
                  <a:cubicBezTo>
                    <a:pt x="515" y="4274"/>
                    <a:pt x="637" y="4236"/>
                    <a:pt x="768" y="4155"/>
                  </a:cubicBezTo>
                  <a:lnTo>
                    <a:pt x="2102" y="3421"/>
                  </a:lnTo>
                  <a:cubicBezTo>
                    <a:pt x="2569" y="3121"/>
                    <a:pt x="2836" y="2621"/>
                    <a:pt x="2870" y="2054"/>
                  </a:cubicBezTo>
                  <a:lnTo>
                    <a:pt x="2870" y="553"/>
                  </a:lnTo>
                  <a:cubicBezTo>
                    <a:pt x="2870" y="203"/>
                    <a:pt x="2691" y="0"/>
                    <a:pt x="24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1051;p43">
              <a:extLst>
                <a:ext uri="{FF2B5EF4-FFF2-40B4-BE49-F238E27FC236}">
                  <a16:creationId xmlns:a16="http://schemas.microsoft.com/office/drawing/2014/main" id="{A6465501-C237-5E64-C815-2C3A4E717DAC}"/>
                </a:ext>
              </a:extLst>
            </p:cNvPr>
            <p:cNvSpPr/>
            <p:nvPr/>
          </p:nvSpPr>
          <p:spPr>
            <a:xfrm>
              <a:off x="1345874" y="2144507"/>
              <a:ext cx="353503" cy="233115"/>
            </a:xfrm>
            <a:custGeom>
              <a:avLst/>
              <a:gdLst/>
              <a:ahLst/>
              <a:cxnLst/>
              <a:rect l="l" t="t" r="r" b="b"/>
              <a:pathLst>
                <a:path w="18414" h="12143" extrusionOk="0">
                  <a:moveTo>
                    <a:pt x="18381" y="0"/>
                  </a:moveTo>
                  <a:lnTo>
                    <a:pt x="1" y="10641"/>
                  </a:lnTo>
                  <a:lnTo>
                    <a:pt x="1" y="12142"/>
                  </a:lnTo>
                  <a:lnTo>
                    <a:pt x="18414" y="1501"/>
                  </a:lnTo>
                  <a:lnTo>
                    <a:pt x="183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1052;p43">
              <a:extLst>
                <a:ext uri="{FF2B5EF4-FFF2-40B4-BE49-F238E27FC236}">
                  <a16:creationId xmlns:a16="http://schemas.microsoft.com/office/drawing/2014/main" id="{D0299DC1-F53A-1C55-CABF-79EE0533C5E6}"/>
                </a:ext>
              </a:extLst>
            </p:cNvPr>
            <p:cNvSpPr/>
            <p:nvPr/>
          </p:nvSpPr>
          <p:spPr>
            <a:xfrm>
              <a:off x="1345874" y="1958791"/>
              <a:ext cx="534094" cy="337492"/>
            </a:xfrm>
            <a:custGeom>
              <a:avLst/>
              <a:gdLst/>
              <a:ahLst/>
              <a:cxnLst/>
              <a:rect l="l" t="t" r="r" b="b"/>
              <a:pathLst>
                <a:path w="27821" h="17580" extrusionOk="0">
                  <a:moveTo>
                    <a:pt x="27821" y="1"/>
                  </a:moveTo>
                  <a:lnTo>
                    <a:pt x="1" y="16079"/>
                  </a:lnTo>
                  <a:lnTo>
                    <a:pt x="1" y="17580"/>
                  </a:lnTo>
                  <a:lnTo>
                    <a:pt x="27821" y="1502"/>
                  </a:lnTo>
                  <a:lnTo>
                    <a:pt x="278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1053;p43">
              <a:extLst>
                <a:ext uri="{FF2B5EF4-FFF2-40B4-BE49-F238E27FC236}">
                  <a16:creationId xmlns:a16="http://schemas.microsoft.com/office/drawing/2014/main" id="{70CECC18-3295-123E-1491-12909333B951}"/>
                </a:ext>
              </a:extLst>
            </p:cNvPr>
            <p:cNvSpPr/>
            <p:nvPr/>
          </p:nvSpPr>
          <p:spPr>
            <a:xfrm>
              <a:off x="1345874" y="1909491"/>
              <a:ext cx="477749" cy="306757"/>
            </a:xfrm>
            <a:custGeom>
              <a:avLst/>
              <a:gdLst/>
              <a:ahLst/>
              <a:cxnLst/>
              <a:rect l="l" t="t" r="r" b="b"/>
              <a:pathLst>
                <a:path w="24886" h="15979" extrusionOk="0">
                  <a:moveTo>
                    <a:pt x="24885" y="0"/>
                  </a:moveTo>
                  <a:lnTo>
                    <a:pt x="1" y="14477"/>
                  </a:lnTo>
                  <a:lnTo>
                    <a:pt x="1" y="15978"/>
                  </a:lnTo>
                  <a:lnTo>
                    <a:pt x="24885" y="1501"/>
                  </a:lnTo>
                  <a:lnTo>
                    <a:pt x="248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1054;p43">
              <a:extLst>
                <a:ext uri="{FF2B5EF4-FFF2-40B4-BE49-F238E27FC236}">
                  <a16:creationId xmlns:a16="http://schemas.microsoft.com/office/drawing/2014/main" id="{0A2A65F2-42E1-8A1F-55F0-6AA4889C2C7A}"/>
                </a:ext>
              </a:extLst>
            </p:cNvPr>
            <p:cNvSpPr/>
            <p:nvPr/>
          </p:nvSpPr>
          <p:spPr>
            <a:xfrm>
              <a:off x="1614197" y="1784880"/>
              <a:ext cx="32041" cy="47264"/>
            </a:xfrm>
            <a:custGeom>
              <a:avLst/>
              <a:gdLst/>
              <a:ahLst/>
              <a:cxnLst/>
              <a:rect l="l" t="t" r="r" b="b"/>
              <a:pathLst>
                <a:path w="1669" h="2462" extrusionOk="0">
                  <a:moveTo>
                    <a:pt x="1399" y="1"/>
                  </a:moveTo>
                  <a:cubicBezTo>
                    <a:pt x="1339" y="1"/>
                    <a:pt x="1273" y="18"/>
                    <a:pt x="1201" y="53"/>
                  </a:cubicBezTo>
                  <a:lnTo>
                    <a:pt x="467" y="487"/>
                  </a:lnTo>
                  <a:cubicBezTo>
                    <a:pt x="201" y="654"/>
                    <a:pt x="34" y="954"/>
                    <a:pt x="0" y="1287"/>
                  </a:cubicBezTo>
                  <a:lnTo>
                    <a:pt x="0" y="2155"/>
                  </a:lnTo>
                  <a:cubicBezTo>
                    <a:pt x="0" y="2341"/>
                    <a:pt x="98" y="2462"/>
                    <a:pt x="247" y="2462"/>
                  </a:cubicBezTo>
                  <a:cubicBezTo>
                    <a:pt x="312" y="2462"/>
                    <a:pt x="386" y="2439"/>
                    <a:pt x="467" y="2388"/>
                  </a:cubicBezTo>
                  <a:lnTo>
                    <a:pt x="1235" y="1988"/>
                  </a:lnTo>
                  <a:cubicBezTo>
                    <a:pt x="1501" y="1821"/>
                    <a:pt x="1668" y="1521"/>
                    <a:pt x="1668" y="1187"/>
                  </a:cubicBezTo>
                  <a:lnTo>
                    <a:pt x="1668" y="320"/>
                  </a:lnTo>
                  <a:cubicBezTo>
                    <a:pt x="1668" y="125"/>
                    <a:pt x="1561" y="1"/>
                    <a:pt x="13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1055;p43">
              <a:extLst>
                <a:ext uri="{FF2B5EF4-FFF2-40B4-BE49-F238E27FC236}">
                  <a16:creationId xmlns:a16="http://schemas.microsoft.com/office/drawing/2014/main" id="{30457DE6-504B-4F2F-75BC-2EAF199300D3}"/>
                </a:ext>
              </a:extLst>
            </p:cNvPr>
            <p:cNvSpPr/>
            <p:nvPr/>
          </p:nvSpPr>
          <p:spPr>
            <a:xfrm>
              <a:off x="1562326" y="1731454"/>
              <a:ext cx="122979" cy="163659"/>
            </a:xfrm>
            <a:custGeom>
              <a:avLst/>
              <a:gdLst/>
              <a:ahLst/>
              <a:cxnLst/>
              <a:rect l="l" t="t" r="r" b="b"/>
              <a:pathLst>
                <a:path w="6406" h="8525" extrusionOk="0">
                  <a:moveTo>
                    <a:pt x="3436" y="1"/>
                  </a:moveTo>
                  <a:lnTo>
                    <a:pt x="3436" y="1"/>
                  </a:lnTo>
                  <a:cubicBezTo>
                    <a:pt x="1535" y="1168"/>
                    <a:pt x="0" y="3837"/>
                    <a:pt x="0" y="6039"/>
                  </a:cubicBezTo>
                  <a:cubicBezTo>
                    <a:pt x="0" y="7601"/>
                    <a:pt x="806" y="8524"/>
                    <a:pt x="1977" y="8524"/>
                  </a:cubicBezTo>
                  <a:cubicBezTo>
                    <a:pt x="2457" y="8524"/>
                    <a:pt x="2998" y="8369"/>
                    <a:pt x="3570" y="8040"/>
                  </a:cubicBezTo>
                  <a:cubicBezTo>
                    <a:pt x="4804" y="7239"/>
                    <a:pt x="5805" y="6105"/>
                    <a:pt x="6405" y="4704"/>
                  </a:cubicBezTo>
                  <a:lnTo>
                    <a:pt x="5638" y="4604"/>
                  </a:lnTo>
                  <a:cubicBezTo>
                    <a:pt x="5171" y="5605"/>
                    <a:pt x="4470" y="6439"/>
                    <a:pt x="3536" y="7006"/>
                  </a:cubicBezTo>
                  <a:cubicBezTo>
                    <a:pt x="3117" y="7249"/>
                    <a:pt x="2719" y="7365"/>
                    <a:pt x="2364" y="7365"/>
                  </a:cubicBezTo>
                  <a:cubicBezTo>
                    <a:pt x="1503" y="7365"/>
                    <a:pt x="901" y="6686"/>
                    <a:pt x="901" y="5505"/>
                  </a:cubicBezTo>
                  <a:cubicBezTo>
                    <a:pt x="1001" y="3704"/>
                    <a:pt x="1935" y="2069"/>
                    <a:pt x="3403" y="1035"/>
                  </a:cubicBezTo>
                  <a:lnTo>
                    <a:pt x="34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1056;p43">
              <a:extLst>
                <a:ext uri="{FF2B5EF4-FFF2-40B4-BE49-F238E27FC236}">
                  <a16:creationId xmlns:a16="http://schemas.microsoft.com/office/drawing/2014/main" id="{6C8B1234-44AB-335F-484F-F71B0E4ECA9A}"/>
                </a:ext>
              </a:extLst>
            </p:cNvPr>
            <p:cNvSpPr/>
            <p:nvPr/>
          </p:nvSpPr>
          <p:spPr>
            <a:xfrm>
              <a:off x="1493157" y="3100581"/>
              <a:ext cx="2503892" cy="909827"/>
            </a:xfrm>
            <a:custGeom>
              <a:avLst/>
              <a:gdLst/>
              <a:ahLst/>
              <a:cxnLst/>
              <a:rect l="l" t="t" r="r" b="b"/>
              <a:pathLst>
                <a:path w="130428" h="47393" extrusionOk="0">
                  <a:moveTo>
                    <a:pt x="1" y="1"/>
                  </a:moveTo>
                  <a:lnTo>
                    <a:pt x="1" y="9608"/>
                  </a:lnTo>
                  <a:cubicBezTo>
                    <a:pt x="1" y="10241"/>
                    <a:pt x="435" y="10875"/>
                    <a:pt x="1268" y="11375"/>
                  </a:cubicBezTo>
                  <a:lnTo>
                    <a:pt x="62412" y="46667"/>
                  </a:lnTo>
                  <a:cubicBezTo>
                    <a:pt x="63363" y="47151"/>
                    <a:pt x="64397" y="47393"/>
                    <a:pt x="65431" y="47393"/>
                  </a:cubicBezTo>
                  <a:cubicBezTo>
                    <a:pt x="66465" y="47393"/>
                    <a:pt x="67499" y="47151"/>
                    <a:pt x="68450" y="46667"/>
                  </a:cubicBezTo>
                  <a:lnTo>
                    <a:pt x="129193" y="11375"/>
                  </a:lnTo>
                  <a:cubicBezTo>
                    <a:pt x="130027" y="10875"/>
                    <a:pt x="130427" y="10241"/>
                    <a:pt x="130427" y="9608"/>
                  </a:cubicBezTo>
                  <a:lnTo>
                    <a:pt x="130427" y="1"/>
                  </a:lnTo>
                  <a:cubicBezTo>
                    <a:pt x="130427" y="634"/>
                    <a:pt x="130027" y="1268"/>
                    <a:pt x="129193" y="1735"/>
                  </a:cubicBezTo>
                  <a:lnTo>
                    <a:pt x="68450" y="37060"/>
                  </a:lnTo>
                  <a:cubicBezTo>
                    <a:pt x="67499" y="37544"/>
                    <a:pt x="66465" y="37786"/>
                    <a:pt x="65431" y="37786"/>
                  </a:cubicBezTo>
                  <a:cubicBezTo>
                    <a:pt x="64397" y="37786"/>
                    <a:pt x="63363" y="37544"/>
                    <a:pt x="62412" y="37060"/>
                  </a:cubicBezTo>
                  <a:lnTo>
                    <a:pt x="1268" y="1735"/>
                  </a:lnTo>
                  <a:cubicBezTo>
                    <a:pt x="435" y="1268"/>
                    <a:pt x="1" y="634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1057;p43">
              <a:extLst>
                <a:ext uri="{FF2B5EF4-FFF2-40B4-BE49-F238E27FC236}">
                  <a16:creationId xmlns:a16="http://schemas.microsoft.com/office/drawing/2014/main" id="{E9EE9F59-C6D2-ABC3-8892-261ACCD2293E}"/>
                </a:ext>
              </a:extLst>
            </p:cNvPr>
            <p:cNvSpPr/>
            <p:nvPr/>
          </p:nvSpPr>
          <p:spPr>
            <a:xfrm>
              <a:off x="1492523" y="2375204"/>
              <a:ext cx="2504525" cy="1450774"/>
            </a:xfrm>
            <a:custGeom>
              <a:avLst/>
              <a:gdLst/>
              <a:ahLst/>
              <a:cxnLst/>
              <a:rect l="l" t="t" r="r" b="b"/>
              <a:pathLst>
                <a:path w="130461" h="75571" extrusionOk="0">
                  <a:moveTo>
                    <a:pt x="65030" y="0"/>
                  </a:moveTo>
                  <a:cubicBezTo>
                    <a:pt x="63996" y="0"/>
                    <a:pt x="62962" y="242"/>
                    <a:pt x="62011" y="726"/>
                  </a:cubicBezTo>
                  <a:lnTo>
                    <a:pt x="1268" y="36051"/>
                  </a:lnTo>
                  <a:cubicBezTo>
                    <a:pt x="434" y="36518"/>
                    <a:pt x="1" y="37152"/>
                    <a:pt x="1" y="37786"/>
                  </a:cubicBezTo>
                  <a:cubicBezTo>
                    <a:pt x="1" y="38419"/>
                    <a:pt x="468" y="39053"/>
                    <a:pt x="1301" y="39520"/>
                  </a:cubicBezTo>
                  <a:lnTo>
                    <a:pt x="62445" y="74845"/>
                  </a:lnTo>
                  <a:cubicBezTo>
                    <a:pt x="63396" y="75329"/>
                    <a:pt x="64430" y="75571"/>
                    <a:pt x="65464" y="75571"/>
                  </a:cubicBezTo>
                  <a:cubicBezTo>
                    <a:pt x="66498" y="75571"/>
                    <a:pt x="67532" y="75329"/>
                    <a:pt x="68483" y="74845"/>
                  </a:cubicBezTo>
                  <a:lnTo>
                    <a:pt x="129226" y="39520"/>
                  </a:lnTo>
                  <a:cubicBezTo>
                    <a:pt x="130060" y="39053"/>
                    <a:pt x="130460" y="38419"/>
                    <a:pt x="130460" y="37786"/>
                  </a:cubicBezTo>
                  <a:cubicBezTo>
                    <a:pt x="130460" y="37152"/>
                    <a:pt x="130060" y="36551"/>
                    <a:pt x="129226" y="36051"/>
                  </a:cubicBezTo>
                  <a:lnTo>
                    <a:pt x="68049" y="726"/>
                  </a:lnTo>
                  <a:cubicBezTo>
                    <a:pt x="67098" y="242"/>
                    <a:pt x="66064" y="0"/>
                    <a:pt x="650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1058;p43">
              <a:extLst>
                <a:ext uri="{FF2B5EF4-FFF2-40B4-BE49-F238E27FC236}">
                  <a16:creationId xmlns:a16="http://schemas.microsoft.com/office/drawing/2014/main" id="{F7ADF096-AB8E-3B4C-CE2C-625A0AC7DB11}"/>
                </a:ext>
              </a:extLst>
            </p:cNvPr>
            <p:cNvSpPr/>
            <p:nvPr/>
          </p:nvSpPr>
          <p:spPr>
            <a:xfrm>
              <a:off x="1855625" y="2647194"/>
              <a:ext cx="1778975" cy="1030387"/>
            </a:xfrm>
            <a:custGeom>
              <a:avLst/>
              <a:gdLst/>
              <a:ahLst/>
              <a:cxnLst/>
              <a:rect l="l" t="t" r="r" b="b"/>
              <a:pathLst>
                <a:path w="92667" h="53673" extrusionOk="0">
                  <a:moveTo>
                    <a:pt x="46166" y="1"/>
                  </a:moveTo>
                  <a:lnTo>
                    <a:pt x="0" y="26820"/>
                  </a:lnTo>
                  <a:lnTo>
                    <a:pt x="46500" y="53672"/>
                  </a:lnTo>
                  <a:lnTo>
                    <a:pt x="92666" y="26853"/>
                  </a:lnTo>
                  <a:lnTo>
                    <a:pt x="46166" y="1"/>
                  </a:lnTo>
                  <a:close/>
                </a:path>
              </a:pathLst>
            </a:custGeom>
            <a:solidFill>
              <a:srgbClr val="C8D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1059;p43">
              <a:extLst>
                <a:ext uri="{FF2B5EF4-FFF2-40B4-BE49-F238E27FC236}">
                  <a16:creationId xmlns:a16="http://schemas.microsoft.com/office/drawing/2014/main" id="{DDBE3621-D2B5-A476-02F6-B7D8546F15CF}"/>
                </a:ext>
              </a:extLst>
            </p:cNvPr>
            <p:cNvSpPr/>
            <p:nvPr/>
          </p:nvSpPr>
          <p:spPr>
            <a:xfrm>
              <a:off x="1855625" y="2647194"/>
              <a:ext cx="1778975" cy="1030387"/>
            </a:xfrm>
            <a:custGeom>
              <a:avLst/>
              <a:gdLst/>
              <a:ahLst/>
              <a:cxnLst/>
              <a:rect l="l" t="t" r="r" b="b"/>
              <a:pathLst>
                <a:path w="92667" h="53673" extrusionOk="0">
                  <a:moveTo>
                    <a:pt x="46166" y="1"/>
                  </a:moveTo>
                  <a:lnTo>
                    <a:pt x="0" y="26820"/>
                  </a:lnTo>
                  <a:lnTo>
                    <a:pt x="46500" y="53672"/>
                  </a:lnTo>
                  <a:lnTo>
                    <a:pt x="92666" y="26853"/>
                  </a:lnTo>
                  <a:lnTo>
                    <a:pt x="4616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1060;p43">
              <a:extLst>
                <a:ext uri="{FF2B5EF4-FFF2-40B4-BE49-F238E27FC236}">
                  <a16:creationId xmlns:a16="http://schemas.microsoft.com/office/drawing/2014/main" id="{79E5419E-DB59-9623-420C-ABFA7F35F4D7}"/>
                </a:ext>
              </a:extLst>
            </p:cNvPr>
            <p:cNvSpPr/>
            <p:nvPr/>
          </p:nvSpPr>
          <p:spPr>
            <a:xfrm>
              <a:off x="1748676" y="2523600"/>
              <a:ext cx="993240" cy="638470"/>
            </a:xfrm>
            <a:custGeom>
              <a:avLst/>
              <a:gdLst/>
              <a:ahLst/>
              <a:cxnLst/>
              <a:rect l="l" t="t" r="r" b="b"/>
              <a:pathLst>
                <a:path w="51738" h="33258" extrusionOk="0">
                  <a:moveTo>
                    <a:pt x="51737" y="1"/>
                  </a:moveTo>
                  <a:lnTo>
                    <a:pt x="0" y="30056"/>
                  </a:lnTo>
                  <a:lnTo>
                    <a:pt x="5571" y="33258"/>
                  </a:lnTo>
                  <a:lnTo>
                    <a:pt x="51737" y="6439"/>
                  </a:lnTo>
                  <a:lnTo>
                    <a:pt x="51737" y="1"/>
                  </a:lnTo>
                  <a:close/>
                </a:path>
              </a:pathLst>
            </a:custGeom>
            <a:solidFill>
              <a:srgbClr val="C8D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1061;p43">
              <a:extLst>
                <a:ext uri="{FF2B5EF4-FFF2-40B4-BE49-F238E27FC236}">
                  <a16:creationId xmlns:a16="http://schemas.microsoft.com/office/drawing/2014/main" id="{2CBEC4AC-DBA1-0A89-088A-124ACD510646}"/>
                </a:ext>
              </a:extLst>
            </p:cNvPr>
            <p:cNvSpPr/>
            <p:nvPr/>
          </p:nvSpPr>
          <p:spPr>
            <a:xfrm>
              <a:off x="2741897" y="2523600"/>
              <a:ext cx="999633" cy="639123"/>
            </a:xfrm>
            <a:custGeom>
              <a:avLst/>
              <a:gdLst/>
              <a:ahLst/>
              <a:cxnLst/>
              <a:rect l="l" t="t" r="r" b="b"/>
              <a:pathLst>
                <a:path w="52071" h="33292" extrusionOk="0">
                  <a:moveTo>
                    <a:pt x="0" y="1"/>
                  </a:moveTo>
                  <a:lnTo>
                    <a:pt x="0" y="6439"/>
                  </a:lnTo>
                  <a:lnTo>
                    <a:pt x="46500" y="33291"/>
                  </a:lnTo>
                  <a:lnTo>
                    <a:pt x="52071" y="3005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8D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1062;p43">
              <a:extLst>
                <a:ext uri="{FF2B5EF4-FFF2-40B4-BE49-F238E27FC236}">
                  <a16:creationId xmlns:a16="http://schemas.microsoft.com/office/drawing/2014/main" id="{79159A4F-488B-F70D-A66D-BF108425CACF}"/>
                </a:ext>
              </a:extLst>
            </p:cNvPr>
            <p:cNvSpPr/>
            <p:nvPr/>
          </p:nvSpPr>
          <p:spPr>
            <a:xfrm>
              <a:off x="1748676" y="2523600"/>
              <a:ext cx="993240" cy="638470"/>
            </a:xfrm>
            <a:custGeom>
              <a:avLst/>
              <a:gdLst/>
              <a:ahLst/>
              <a:cxnLst/>
              <a:rect l="l" t="t" r="r" b="b"/>
              <a:pathLst>
                <a:path w="51738" h="33258" extrusionOk="0">
                  <a:moveTo>
                    <a:pt x="51737" y="1"/>
                  </a:moveTo>
                  <a:lnTo>
                    <a:pt x="0" y="30056"/>
                  </a:lnTo>
                  <a:lnTo>
                    <a:pt x="5571" y="33258"/>
                  </a:lnTo>
                  <a:lnTo>
                    <a:pt x="51737" y="6439"/>
                  </a:lnTo>
                  <a:lnTo>
                    <a:pt x="5173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1063;p43">
              <a:extLst>
                <a:ext uri="{FF2B5EF4-FFF2-40B4-BE49-F238E27FC236}">
                  <a16:creationId xmlns:a16="http://schemas.microsoft.com/office/drawing/2014/main" id="{6A95A53A-5C8E-461D-92CD-A2548BAA3957}"/>
                </a:ext>
              </a:extLst>
            </p:cNvPr>
            <p:cNvSpPr/>
            <p:nvPr/>
          </p:nvSpPr>
          <p:spPr>
            <a:xfrm>
              <a:off x="2741897" y="2523600"/>
              <a:ext cx="999633" cy="639123"/>
            </a:xfrm>
            <a:custGeom>
              <a:avLst/>
              <a:gdLst/>
              <a:ahLst/>
              <a:cxnLst/>
              <a:rect l="l" t="t" r="r" b="b"/>
              <a:pathLst>
                <a:path w="52071" h="33292" extrusionOk="0">
                  <a:moveTo>
                    <a:pt x="0" y="1"/>
                  </a:moveTo>
                  <a:lnTo>
                    <a:pt x="0" y="6439"/>
                  </a:lnTo>
                  <a:lnTo>
                    <a:pt x="46500" y="33291"/>
                  </a:lnTo>
                  <a:lnTo>
                    <a:pt x="52071" y="3005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1064;p43">
              <a:extLst>
                <a:ext uri="{FF2B5EF4-FFF2-40B4-BE49-F238E27FC236}">
                  <a16:creationId xmlns:a16="http://schemas.microsoft.com/office/drawing/2014/main" id="{F9EAB87F-7E96-E582-52AB-A9A50984FF74}"/>
                </a:ext>
              </a:extLst>
            </p:cNvPr>
            <p:cNvSpPr/>
            <p:nvPr/>
          </p:nvSpPr>
          <p:spPr>
            <a:xfrm>
              <a:off x="1745470" y="2319320"/>
              <a:ext cx="999652" cy="781281"/>
            </a:xfrm>
            <a:custGeom>
              <a:avLst/>
              <a:gdLst/>
              <a:ahLst/>
              <a:cxnLst/>
              <a:rect l="l" t="t" r="r" b="b"/>
              <a:pathLst>
                <a:path w="52072" h="40697" extrusionOk="0">
                  <a:moveTo>
                    <a:pt x="52071" y="1"/>
                  </a:moveTo>
                  <a:lnTo>
                    <a:pt x="1" y="30089"/>
                  </a:lnTo>
                  <a:lnTo>
                    <a:pt x="1" y="40697"/>
                  </a:lnTo>
                  <a:lnTo>
                    <a:pt x="52071" y="10642"/>
                  </a:lnTo>
                  <a:lnTo>
                    <a:pt x="5207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1065;p43">
              <a:extLst>
                <a:ext uri="{FF2B5EF4-FFF2-40B4-BE49-F238E27FC236}">
                  <a16:creationId xmlns:a16="http://schemas.microsoft.com/office/drawing/2014/main" id="{7D8907EA-DAD4-7324-E610-DC7AB55758B0}"/>
                </a:ext>
              </a:extLst>
            </p:cNvPr>
            <p:cNvSpPr/>
            <p:nvPr/>
          </p:nvSpPr>
          <p:spPr>
            <a:xfrm>
              <a:off x="2741897" y="2319320"/>
              <a:ext cx="999633" cy="781281"/>
            </a:xfrm>
            <a:custGeom>
              <a:avLst/>
              <a:gdLst/>
              <a:ahLst/>
              <a:cxnLst/>
              <a:rect l="l" t="t" r="r" b="b"/>
              <a:pathLst>
                <a:path w="52071" h="40697" extrusionOk="0">
                  <a:moveTo>
                    <a:pt x="0" y="1"/>
                  </a:moveTo>
                  <a:lnTo>
                    <a:pt x="0" y="10642"/>
                  </a:lnTo>
                  <a:lnTo>
                    <a:pt x="52071" y="40697"/>
                  </a:lnTo>
                  <a:lnTo>
                    <a:pt x="52071" y="3008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1066;p43">
              <a:extLst>
                <a:ext uri="{FF2B5EF4-FFF2-40B4-BE49-F238E27FC236}">
                  <a16:creationId xmlns:a16="http://schemas.microsoft.com/office/drawing/2014/main" id="{A3AAA94B-33FC-4202-ED7A-ED30277ED4C6}"/>
                </a:ext>
              </a:extLst>
            </p:cNvPr>
            <p:cNvSpPr/>
            <p:nvPr/>
          </p:nvSpPr>
          <p:spPr>
            <a:xfrm>
              <a:off x="2992271" y="1882596"/>
              <a:ext cx="19236" cy="457880"/>
            </a:xfrm>
            <a:custGeom>
              <a:avLst/>
              <a:gdLst/>
              <a:ahLst/>
              <a:cxnLst/>
              <a:rect l="l" t="t" r="r" b="b"/>
              <a:pathLst>
                <a:path w="1002" h="23851" extrusionOk="0">
                  <a:moveTo>
                    <a:pt x="68" y="0"/>
                  </a:moveTo>
                  <a:lnTo>
                    <a:pt x="1" y="23317"/>
                  </a:lnTo>
                  <a:lnTo>
                    <a:pt x="935" y="23851"/>
                  </a:lnTo>
                  <a:lnTo>
                    <a:pt x="1002" y="5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C8D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1067;p43">
              <a:extLst>
                <a:ext uri="{FF2B5EF4-FFF2-40B4-BE49-F238E27FC236}">
                  <a16:creationId xmlns:a16="http://schemas.microsoft.com/office/drawing/2014/main" id="{EE7BACB0-8116-73F9-0F50-1270CF7EF1C9}"/>
                </a:ext>
              </a:extLst>
            </p:cNvPr>
            <p:cNvSpPr/>
            <p:nvPr/>
          </p:nvSpPr>
          <p:spPr>
            <a:xfrm>
              <a:off x="2991637" y="2368638"/>
              <a:ext cx="18583" cy="50605"/>
            </a:xfrm>
            <a:custGeom>
              <a:avLst/>
              <a:gdLst/>
              <a:ahLst/>
              <a:cxnLst/>
              <a:rect l="l" t="t" r="r" b="b"/>
              <a:pathLst>
                <a:path w="968" h="2636" extrusionOk="0">
                  <a:moveTo>
                    <a:pt x="34" y="0"/>
                  </a:moveTo>
                  <a:lnTo>
                    <a:pt x="1" y="2068"/>
                  </a:lnTo>
                  <a:lnTo>
                    <a:pt x="968" y="2636"/>
                  </a:lnTo>
                  <a:lnTo>
                    <a:pt x="968" y="534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C8D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1068;p43">
              <a:extLst>
                <a:ext uri="{FF2B5EF4-FFF2-40B4-BE49-F238E27FC236}">
                  <a16:creationId xmlns:a16="http://schemas.microsoft.com/office/drawing/2014/main" id="{A7AE27E7-0535-79BB-BAA9-6035AFE79C76}"/>
                </a:ext>
              </a:extLst>
            </p:cNvPr>
            <p:cNvSpPr/>
            <p:nvPr/>
          </p:nvSpPr>
          <p:spPr>
            <a:xfrm>
              <a:off x="2967947" y="2316133"/>
              <a:ext cx="18583" cy="50605"/>
            </a:xfrm>
            <a:custGeom>
              <a:avLst/>
              <a:gdLst/>
              <a:ahLst/>
              <a:cxnLst/>
              <a:rect l="l" t="t" r="r" b="b"/>
              <a:pathLst>
                <a:path w="968" h="2636" extrusionOk="0">
                  <a:moveTo>
                    <a:pt x="0" y="0"/>
                  </a:moveTo>
                  <a:lnTo>
                    <a:pt x="0" y="2068"/>
                  </a:lnTo>
                  <a:lnTo>
                    <a:pt x="934" y="2635"/>
                  </a:lnTo>
                  <a:lnTo>
                    <a:pt x="968" y="5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8D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1069;p43">
              <a:extLst>
                <a:ext uri="{FF2B5EF4-FFF2-40B4-BE49-F238E27FC236}">
                  <a16:creationId xmlns:a16="http://schemas.microsoft.com/office/drawing/2014/main" id="{DB7BD9CE-34BE-6433-79FE-A6A324AC1B08}"/>
                </a:ext>
              </a:extLst>
            </p:cNvPr>
            <p:cNvSpPr/>
            <p:nvPr/>
          </p:nvSpPr>
          <p:spPr>
            <a:xfrm>
              <a:off x="3039036" y="2395534"/>
              <a:ext cx="17950" cy="50605"/>
            </a:xfrm>
            <a:custGeom>
              <a:avLst/>
              <a:gdLst/>
              <a:ahLst/>
              <a:cxnLst/>
              <a:rect l="l" t="t" r="r" b="b"/>
              <a:pathLst>
                <a:path w="935" h="2636" extrusionOk="0">
                  <a:moveTo>
                    <a:pt x="0" y="0"/>
                  </a:moveTo>
                  <a:lnTo>
                    <a:pt x="0" y="2102"/>
                  </a:lnTo>
                  <a:lnTo>
                    <a:pt x="934" y="2636"/>
                  </a:lnTo>
                  <a:lnTo>
                    <a:pt x="934" y="5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8D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1070;p43">
              <a:extLst>
                <a:ext uri="{FF2B5EF4-FFF2-40B4-BE49-F238E27FC236}">
                  <a16:creationId xmlns:a16="http://schemas.microsoft.com/office/drawing/2014/main" id="{11715852-5B21-5CBE-EB37-991E6701C69C}"/>
                </a:ext>
              </a:extLst>
            </p:cNvPr>
            <p:cNvSpPr/>
            <p:nvPr/>
          </p:nvSpPr>
          <p:spPr>
            <a:xfrm>
              <a:off x="3040303" y="1953031"/>
              <a:ext cx="17950" cy="50605"/>
            </a:xfrm>
            <a:custGeom>
              <a:avLst/>
              <a:gdLst/>
              <a:ahLst/>
              <a:cxnLst/>
              <a:rect l="l" t="t" r="r" b="b"/>
              <a:pathLst>
                <a:path w="935" h="2636" extrusionOk="0">
                  <a:moveTo>
                    <a:pt x="1" y="1"/>
                  </a:moveTo>
                  <a:lnTo>
                    <a:pt x="1" y="2069"/>
                  </a:lnTo>
                  <a:lnTo>
                    <a:pt x="935" y="2636"/>
                  </a:lnTo>
                  <a:lnTo>
                    <a:pt x="935" y="53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8D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1071;p43">
              <a:extLst>
                <a:ext uri="{FF2B5EF4-FFF2-40B4-BE49-F238E27FC236}">
                  <a16:creationId xmlns:a16="http://schemas.microsoft.com/office/drawing/2014/main" id="{DD92B1DD-BE04-7FAC-BDE2-1C0C3E52FE79}"/>
                </a:ext>
              </a:extLst>
            </p:cNvPr>
            <p:cNvSpPr/>
            <p:nvPr/>
          </p:nvSpPr>
          <p:spPr>
            <a:xfrm>
              <a:off x="3015979" y="2036924"/>
              <a:ext cx="18583" cy="263850"/>
            </a:xfrm>
            <a:custGeom>
              <a:avLst/>
              <a:gdLst/>
              <a:ahLst/>
              <a:cxnLst/>
              <a:rect l="l" t="t" r="r" b="b"/>
              <a:pathLst>
                <a:path w="968" h="13744" extrusionOk="0">
                  <a:moveTo>
                    <a:pt x="34" y="0"/>
                  </a:moveTo>
                  <a:lnTo>
                    <a:pt x="0" y="13176"/>
                  </a:lnTo>
                  <a:lnTo>
                    <a:pt x="934" y="13743"/>
                  </a:lnTo>
                  <a:lnTo>
                    <a:pt x="968" y="567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C8D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1072;p43">
              <a:extLst>
                <a:ext uri="{FF2B5EF4-FFF2-40B4-BE49-F238E27FC236}">
                  <a16:creationId xmlns:a16="http://schemas.microsoft.com/office/drawing/2014/main" id="{F5DEDE43-1B34-43CA-441A-713468D55C05}"/>
                </a:ext>
              </a:extLst>
            </p:cNvPr>
            <p:cNvSpPr/>
            <p:nvPr/>
          </p:nvSpPr>
          <p:spPr>
            <a:xfrm>
              <a:off x="2967947" y="2009376"/>
              <a:ext cx="19236" cy="263870"/>
            </a:xfrm>
            <a:custGeom>
              <a:avLst/>
              <a:gdLst/>
              <a:ahLst/>
              <a:cxnLst/>
              <a:rect l="l" t="t" r="r" b="b"/>
              <a:pathLst>
                <a:path w="1002" h="13745" extrusionOk="0">
                  <a:moveTo>
                    <a:pt x="34" y="1"/>
                  </a:moveTo>
                  <a:lnTo>
                    <a:pt x="0" y="13177"/>
                  </a:lnTo>
                  <a:lnTo>
                    <a:pt x="968" y="13744"/>
                  </a:lnTo>
                  <a:lnTo>
                    <a:pt x="1001" y="568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rgbClr val="C8D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1073;p43">
              <a:extLst>
                <a:ext uri="{FF2B5EF4-FFF2-40B4-BE49-F238E27FC236}">
                  <a16:creationId xmlns:a16="http://schemas.microsoft.com/office/drawing/2014/main" id="{5F50353E-732C-8E87-692D-1671B123C3B1}"/>
                </a:ext>
              </a:extLst>
            </p:cNvPr>
            <p:cNvSpPr/>
            <p:nvPr/>
          </p:nvSpPr>
          <p:spPr>
            <a:xfrm>
              <a:off x="3039669" y="2050363"/>
              <a:ext cx="18583" cy="93511"/>
            </a:xfrm>
            <a:custGeom>
              <a:avLst/>
              <a:gdLst/>
              <a:ahLst/>
              <a:cxnLst/>
              <a:rect l="l" t="t" r="r" b="b"/>
              <a:pathLst>
                <a:path w="968" h="4871" extrusionOk="0">
                  <a:moveTo>
                    <a:pt x="0" y="1"/>
                  </a:moveTo>
                  <a:lnTo>
                    <a:pt x="0" y="4304"/>
                  </a:lnTo>
                  <a:lnTo>
                    <a:pt x="968" y="4871"/>
                  </a:lnTo>
                  <a:lnTo>
                    <a:pt x="968" y="56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8D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1074;p43">
              <a:extLst>
                <a:ext uri="{FF2B5EF4-FFF2-40B4-BE49-F238E27FC236}">
                  <a16:creationId xmlns:a16="http://schemas.microsoft.com/office/drawing/2014/main" id="{D7CCCDED-CB3C-2492-7F5F-F1E415789729}"/>
                </a:ext>
              </a:extLst>
            </p:cNvPr>
            <p:cNvSpPr/>
            <p:nvPr/>
          </p:nvSpPr>
          <p:spPr>
            <a:xfrm>
              <a:off x="3039036" y="2177162"/>
              <a:ext cx="18583" cy="137051"/>
            </a:xfrm>
            <a:custGeom>
              <a:avLst/>
              <a:gdLst/>
              <a:ahLst/>
              <a:cxnLst/>
              <a:rect l="l" t="t" r="r" b="b"/>
              <a:pathLst>
                <a:path w="968" h="7139" extrusionOk="0">
                  <a:moveTo>
                    <a:pt x="33" y="1"/>
                  </a:moveTo>
                  <a:lnTo>
                    <a:pt x="0" y="6572"/>
                  </a:lnTo>
                  <a:lnTo>
                    <a:pt x="967" y="7139"/>
                  </a:lnTo>
                  <a:lnTo>
                    <a:pt x="967" y="534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rgbClr val="C8D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1075;p43">
              <a:extLst>
                <a:ext uri="{FF2B5EF4-FFF2-40B4-BE49-F238E27FC236}">
                  <a16:creationId xmlns:a16="http://schemas.microsoft.com/office/drawing/2014/main" id="{6FAA98FC-5061-360F-F7EE-6C44ACD6DEC4}"/>
                </a:ext>
              </a:extLst>
            </p:cNvPr>
            <p:cNvSpPr/>
            <p:nvPr/>
          </p:nvSpPr>
          <p:spPr>
            <a:xfrm>
              <a:off x="2260980" y="1871711"/>
              <a:ext cx="17950" cy="50605"/>
            </a:xfrm>
            <a:custGeom>
              <a:avLst/>
              <a:gdLst/>
              <a:ahLst/>
              <a:cxnLst/>
              <a:rect l="l" t="t" r="r" b="b"/>
              <a:pathLst>
                <a:path w="935" h="2636" extrusionOk="0">
                  <a:moveTo>
                    <a:pt x="0" y="0"/>
                  </a:moveTo>
                  <a:lnTo>
                    <a:pt x="0" y="2102"/>
                  </a:lnTo>
                  <a:lnTo>
                    <a:pt x="934" y="2635"/>
                  </a:lnTo>
                  <a:lnTo>
                    <a:pt x="934" y="5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8D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1076;p43">
              <a:extLst>
                <a:ext uri="{FF2B5EF4-FFF2-40B4-BE49-F238E27FC236}">
                  <a16:creationId xmlns:a16="http://schemas.microsoft.com/office/drawing/2014/main" id="{51F59670-661F-087E-6FC3-3B9D2B76667E}"/>
                </a:ext>
              </a:extLst>
            </p:cNvPr>
            <p:cNvSpPr/>
            <p:nvPr/>
          </p:nvSpPr>
          <p:spPr>
            <a:xfrm>
              <a:off x="2189892" y="1830724"/>
              <a:ext cx="17950" cy="50605"/>
            </a:xfrm>
            <a:custGeom>
              <a:avLst/>
              <a:gdLst/>
              <a:ahLst/>
              <a:cxnLst/>
              <a:rect l="l" t="t" r="r" b="b"/>
              <a:pathLst>
                <a:path w="935" h="2636" extrusionOk="0">
                  <a:moveTo>
                    <a:pt x="0" y="0"/>
                  </a:moveTo>
                  <a:lnTo>
                    <a:pt x="0" y="2068"/>
                  </a:lnTo>
                  <a:lnTo>
                    <a:pt x="934" y="2635"/>
                  </a:lnTo>
                  <a:lnTo>
                    <a:pt x="934" y="5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8D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1077;p43">
              <a:extLst>
                <a:ext uri="{FF2B5EF4-FFF2-40B4-BE49-F238E27FC236}">
                  <a16:creationId xmlns:a16="http://schemas.microsoft.com/office/drawing/2014/main" id="{5375FD89-1FA9-5772-0020-AFBCF7361B3C}"/>
                </a:ext>
              </a:extLst>
            </p:cNvPr>
            <p:cNvSpPr/>
            <p:nvPr/>
          </p:nvSpPr>
          <p:spPr>
            <a:xfrm>
              <a:off x="2189892" y="1695593"/>
              <a:ext cx="18583" cy="103129"/>
            </a:xfrm>
            <a:custGeom>
              <a:avLst/>
              <a:gdLst/>
              <a:ahLst/>
              <a:cxnLst/>
              <a:rect l="l" t="t" r="r" b="b"/>
              <a:pathLst>
                <a:path w="968" h="5372" extrusionOk="0">
                  <a:moveTo>
                    <a:pt x="0" y="1"/>
                  </a:moveTo>
                  <a:lnTo>
                    <a:pt x="0" y="4838"/>
                  </a:lnTo>
                  <a:lnTo>
                    <a:pt x="934" y="5371"/>
                  </a:lnTo>
                  <a:lnTo>
                    <a:pt x="968" y="56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8D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1078;p43">
              <a:extLst>
                <a:ext uri="{FF2B5EF4-FFF2-40B4-BE49-F238E27FC236}">
                  <a16:creationId xmlns:a16="http://schemas.microsoft.com/office/drawing/2014/main" id="{27FCC9DA-1522-136A-2864-0C4842EEB33F}"/>
                </a:ext>
              </a:extLst>
            </p:cNvPr>
            <p:cNvSpPr/>
            <p:nvPr/>
          </p:nvSpPr>
          <p:spPr>
            <a:xfrm>
              <a:off x="2260327" y="1953665"/>
              <a:ext cx="18602" cy="50624"/>
            </a:xfrm>
            <a:custGeom>
              <a:avLst/>
              <a:gdLst/>
              <a:ahLst/>
              <a:cxnLst/>
              <a:rect l="l" t="t" r="r" b="b"/>
              <a:pathLst>
                <a:path w="969" h="2637" extrusionOk="0">
                  <a:moveTo>
                    <a:pt x="34" y="1"/>
                  </a:moveTo>
                  <a:lnTo>
                    <a:pt x="1" y="2069"/>
                  </a:lnTo>
                  <a:lnTo>
                    <a:pt x="968" y="2636"/>
                  </a:lnTo>
                  <a:lnTo>
                    <a:pt x="968" y="535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rgbClr val="C8D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1079;p43">
              <a:extLst>
                <a:ext uri="{FF2B5EF4-FFF2-40B4-BE49-F238E27FC236}">
                  <a16:creationId xmlns:a16="http://schemas.microsoft.com/office/drawing/2014/main" id="{6FFBBC89-D4CF-DD74-7519-7BBCA1CC611D}"/>
                </a:ext>
              </a:extLst>
            </p:cNvPr>
            <p:cNvSpPr/>
            <p:nvPr/>
          </p:nvSpPr>
          <p:spPr>
            <a:xfrm>
              <a:off x="2212948" y="1751304"/>
              <a:ext cx="19236" cy="406027"/>
            </a:xfrm>
            <a:custGeom>
              <a:avLst/>
              <a:gdLst/>
              <a:ahLst/>
              <a:cxnLst/>
              <a:rect l="l" t="t" r="r" b="b"/>
              <a:pathLst>
                <a:path w="1002" h="21150" extrusionOk="0">
                  <a:moveTo>
                    <a:pt x="67" y="1"/>
                  </a:moveTo>
                  <a:lnTo>
                    <a:pt x="0" y="20616"/>
                  </a:lnTo>
                  <a:lnTo>
                    <a:pt x="968" y="21149"/>
                  </a:lnTo>
                  <a:lnTo>
                    <a:pt x="1001" y="568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C8D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1080;p43">
              <a:extLst>
                <a:ext uri="{FF2B5EF4-FFF2-40B4-BE49-F238E27FC236}">
                  <a16:creationId xmlns:a16="http://schemas.microsoft.com/office/drawing/2014/main" id="{237A8F42-181E-0386-4FCB-ADEDBC3DCBCD}"/>
                </a:ext>
              </a:extLst>
            </p:cNvPr>
            <p:cNvSpPr/>
            <p:nvPr/>
          </p:nvSpPr>
          <p:spPr>
            <a:xfrm>
              <a:off x="2212295" y="2200852"/>
              <a:ext cx="18602" cy="275388"/>
            </a:xfrm>
            <a:custGeom>
              <a:avLst/>
              <a:gdLst/>
              <a:ahLst/>
              <a:cxnLst/>
              <a:rect l="l" t="t" r="r" b="b"/>
              <a:pathLst>
                <a:path w="969" h="14345" extrusionOk="0">
                  <a:moveTo>
                    <a:pt x="34" y="1"/>
                  </a:moveTo>
                  <a:lnTo>
                    <a:pt x="1" y="13811"/>
                  </a:lnTo>
                  <a:lnTo>
                    <a:pt x="935" y="14344"/>
                  </a:lnTo>
                  <a:lnTo>
                    <a:pt x="968" y="568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rgbClr val="C8D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1081;p43">
              <a:extLst>
                <a:ext uri="{FF2B5EF4-FFF2-40B4-BE49-F238E27FC236}">
                  <a16:creationId xmlns:a16="http://schemas.microsoft.com/office/drawing/2014/main" id="{B943EC09-4BFE-DCEC-E244-43D816F2045D}"/>
                </a:ext>
              </a:extLst>
            </p:cNvPr>
            <p:cNvSpPr/>
            <p:nvPr/>
          </p:nvSpPr>
          <p:spPr>
            <a:xfrm>
              <a:off x="2236638" y="1979927"/>
              <a:ext cx="18583" cy="190842"/>
            </a:xfrm>
            <a:custGeom>
              <a:avLst/>
              <a:gdLst/>
              <a:ahLst/>
              <a:cxnLst/>
              <a:rect l="l" t="t" r="r" b="b"/>
              <a:pathLst>
                <a:path w="968" h="9941" extrusionOk="0">
                  <a:moveTo>
                    <a:pt x="34" y="1"/>
                  </a:moveTo>
                  <a:lnTo>
                    <a:pt x="1" y="9407"/>
                  </a:lnTo>
                  <a:lnTo>
                    <a:pt x="935" y="9941"/>
                  </a:lnTo>
                  <a:lnTo>
                    <a:pt x="968" y="534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rgbClr val="C8D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1082;p43">
              <a:extLst>
                <a:ext uri="{FF2B5EF4-FFF2-40B4-BE49-F238E27FC236}">
                  <a16:creationId xmlns:a16="http://schemas.microsoft.com/office/drawing/2014/main" id="{76FFF965-99AC-EFD1-C89D-48D1D4AA0B4A}"/>
                </a:ext>
              </a:extLst>
            </p:cNvPr>
            <p:cNvSpPr/>
            <p:nvPr/>
          </p:nvSpPr>
          <p:spPr>
            <a:xfrm>
              <a:off x="2236004" y="2203424"/>
              <a:ext cx="18583" cy="128719"/>
            </a:xfrm>
            <a:custGeom>
              <a:avLst/>
              <a:gdLst/>
              <a:ahLst/>
              <a:cxnLst/>
              <a:rect l="l" t="t" r="r" b="b"/>
              <a:pathLst>
                <a:path w="968" h="6705" extrusionOk="0">
                  <a:moveTo>
                    <a:pt x="34" y="0"/>
                  </a:moveTo>
                  <a:lnTo>
                    <a:pt x="0" y="6171"/>
                  </a:lnTo>
                  <a:lnTo>
                    <a:pt x="968" y="6705"/>
                  </a:lnTo>
                  <a:lnTo>
                    <a:pt x="968" y="567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C8D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1083;p43">
              <a:extLst>
                <a:ext uri="{FF2B5EF4-FFF2-40B4-BE49-F238E27FC236}">
                  <a16:creationId xmlns:a16="http://schemas.microsoft.com/office/drawing/2014/main" id="{B4EBB87E-B83C-9C82-640F-EE30C10B7360}"/>
                </a:ext>
              </a:extLst>
            </p:cNvPr>
            <p:cNvSpPr/>
            <p:nvPr/>
          </p:nvSpPr>
          <p:spPr>
            <a:xfrm>
              <a:off x="2188606" y="1965203"/>
              <a:ext cx="19236" cy="313802"/>
            </a:xfrm>
            <a:custGeom>
              <a:avLst/>
              <a:gdLst/>
              <a:ahLst/>
              <a:cxnLst/>
              <a:rect l="l" t="t" r="r" b="b"/>
              <a:pathLst>
                <a:path w="1002" h="16346" extrusionOk="0">
                  <a:moveTo>
                    <a:pt x="34" y="0"/>
                  </a:moveTo>
                  <a:lnTo>
                    <a:pt x="1" y="15812"/>
                  </a:lnTo>
                  <a:lnTo>
                    <a:pt x="935" y="16345"/>
                  </a:lnTo>
                  <a:lnTo>
                    <a:pt x="1001" y="567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C8D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1084;p43">
              <a:extLst>
                <a:ext uri="{FF2B5EF4-FFF2-40B4-BE49-F238E27FC236}">
                  <a16:creationId xmlns:a16="http://schemas.microsoft.com/office/drawing/2014/main" id="{7A484C20-4517-A97F-C239-58FFC33FA0DB}"/>
                </a:ext>
              </a:extLst>
            </p:cNvPr>
            <p:cNvSpPr/>
            <p:nvPr/>
          </p:nvSpPr>
          <p:spPr>
            <a:xfrm>
              <a:off x="2259694" y="2262341"/>
              <a:ext cx="18583" cy="146016"/>
            </a:xfrm>
            <a:custGeom>
              <a:avLst/>
              <a:gdLst/>
              <a:ahLst/>
              <a:cxnLst/>
              <a:rect l="l" t="t" r="r" b="b"/>
              <a:pathLst>
                <a:path w="968" h="7606" extrusionOk="0">
                  <a:moveTo>
                    <a:pt x="0" y="0"/>
                  </a:moveTo>
                  <a:lnTo>
                    <a:pt x="0" y="7038"/>
                  </a:lnTo>
                  <a:lnTo>
                    <a:pt x="934" y="7605"/>
                  </a:lnTo>
                  <a:lnTo>
                    <a:pt x="968" y="5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8D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1085;p43">
              <a:extLst>
                <a:ext uri="{FF2B5EF4-FFF2-40B4-BE49-F238E27FC236}">
                  <a16:creationId xmlns:a16="http://schemas.microsoft.com/office/drawing/2014/main" id="{17E04A64-C2C1-484E-FE4C-297FF773DBD2}"/>
                </a:ext>
              </a:extLst>
            </p:cNvPr>
            <p:cNvSpPr/>
            <p:nvPr/>
          </p:nvSpPr>
          <p:spPr>
            <a:xfrm>
              <a:off x="2260327" y="2092636"/>
              <a:ext cx="17950" cy="87752"/>
            </a:xfrm>
            <a:custGeom>
              <a:avLst/>
              <a:gdLst/>
              <a:ahLst/>
              <a:cxnLst/>
              <a:rect l="l" t="t" r="r" b="b"/>
              <a:pathLst>
                <a:path w="935" h="4571" extrusionOk="0">
                  <a:moveTo>
                    <a:pt x="1" y="0"/>
                  </a:moveTo>
                  <a:lnTo>
                    <a:pt x="1" y="4037"/>
                  </a:lnTo>
                  <a:lnTo>
                    <a:pt x="935" y="4570"/>
                  </a:lnTo>
                  <a:lnTo>
                    <a:pt x="935" y="53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8D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1086;p43">
              <a:extLst>
                <a:ext uri="{FF2B5EF4-FFF2-40B4-BE49-F238E27FC236}">
                  <a16:creationId xmlns:a16="http://schemas.microsoft.com/office/drawing/2014/main" id="{5B8EB181-31F5-83BB-B3B0-CF4B9F3A011F}"/>
                </a:ext>
              </a:extLst>
            </p:cNvPr>
            <p:cNvSpPr/>
            <p:nvPr/>
          </p:nvSpPr>
          <p:spPr>
            <a:xfrm>
              <a:off x="3273399" y="2494785"/>
              <a:ext cx="18602" cy="50605"/>
            </a:xfrm>
            <a:custGeom>
              <a:avLst/>
              <a:gdLst/>
              <a:ahLst/>
              <a:cxnLst/>
              <a:rect l="l" t="t" r="r" b="b"/>
              <a:pathLst>
                <a:path w="969" h="2636" extrusionOk="0">
                  <a:moveTo>
                    <a:pt x="1" y="1"/>
                  </a:moveTo>
                  <a:lnTo>
                    <a:pt x="1" y="2069"/>
                  </a:lnTo>
                  <a:lnTo>
                    <a:pt x="935" y="2636"/>
                  </a:lnTo>
                  <a:lnTo>
                    <a:pt x="968" y="53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8D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1087;p43">
              <a:extLst>
                <a:ext uri="{FF2B5EF4-FFF2-40B4-BE49-F238E27FC236}">
                  <a16:creationId xmlns:a16="http://schemas.microsoft.com/office/drawing/2014/main" id="{BB9E076B-E2F9-BEFF-5814-7F050DE355F4}"/>
                </a:ext>
              </a:extLst>
            </p:cNvPr>
            <p:cNvSpPr/>
            <p:nvPr/>
          </p:nvSpPr>
          <p:spPr>
            <a:xfrm>
              <a:off x="3200410" y="3110833"/>
              <a:ext cx="18583" cy="50605"/>
            </a:xfrm>
            <a:custGeom>
              <a:avLst/>
              <a:gdLst/>
              <a:ahLst/>
              <a:cxnLst/>
              <a:rect l="l" t="t" r="r" b="b"/>
              <a:pathLst>
                <a:path w="968" h="2636" extrusionOk="0">
                  <a:moveTo>
                    <a:pt x="0" y="0"/>
                  </a:moveTo>
                  <a:lnTo>
                    <a:pt x="0" y="2068"/>
                  </a:lnTo>
                  <a:lnTo>
                    <a:pt x="934" y="2636"/>
                  </a:lnTo>
                  <a:lnTo>
                    <a:pt x="967" y="5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8D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1088;p43">
              <a:extLst>
                <a:ext uri="{FF2B5EF4-FFF2-40B4-BE49-F238E27FC236}">
                  <a16:creationId xmlns:a16="http://schemas.microsoft.com/office/drawing/2014/main" id="{143CAD88-E3E9-8763-4D0E-2773792B547D}"/>
                </a:ext>
              </a:extLst>
            </p:cNvPr>
            <p:cNvSpPr/>
            <p:nvPr/>
          </p:nvSpPr>
          <p:spPr>
            <a:xfrm>
              <a:off x="3273399" y="2581231"/>
              <a:ext cx="17950" cy="49971"/>
            </a:xfrm>
            <a:custGeom>
              <a:avLst/>
              <a:gdLst/>
              <a:ahLst/>
              <a:cxnLst/>
              <a:rect l="l" t="t" r="r" b="b"/>
              <a:pathLst>
                <a:path w="935" h="2603" extrusionOk="0">
                  <a:moveTo>
                    <a:pt x="1" y="1"/>
                  </a:moveTo>
                  <a:lnTo>
                    <a:pt x="1" y="2069"/>
                  </a:lnTo>
                  <a:lnTo>
                    <a:pt x="935" y="2603"/>
                  </a:lnTo>
                  <a:lnTo>
                    <a:pt x="935" y="53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8D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1089;p43">
              <a:extLst>
                <a:ext uri="{FF2B5EF4-FFF2-40B4-BE49-F238E27FC236}">
                  <a16:creationId xmlns:a16="http://schemas.microsoft.com/office/drawing/2014/main" id="{329AADFA-7D49-AB04-F291-78C2E43E6DE4}"/>
                </a:ext>
              </a:extLst>
            </p:cNvPr>
            <p:cNvSpPr/>
            <p:nvPr/>
          </p:nvSpPr>
          <p:spPr>
            <a:xfrm>
              <a:off x="3224733" y="2412811"/>
              <a:ext cx="20522" cy="676904"/>
            </a:xfrm>
            <a:custGeom>
              <a:avLst/>
              <a:gdLst/>
              <a:ahLst/>
              <a:cxnLst/>
              <a:rect l="l" t="t" r="r" b="b"/>
              <a:pathLst>
                <a:path w="1069" h="35260" extrusionOk="0">
                  <a:moveTo>
                    <a:pt x="101" y="1"/>
                  </a:moveTo>
                  <a:lnTo>
                    <a:pt x="1" y="34692"/>
                  </a:lnTo>
                  <a:lnTo>
                    <a:pt x="968" y="35260"/>
                  </a:lnTo>
                  <a:lnTo>
                    <a:pt x="1068" y="5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C8D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1090;p43">
              <a:extLst>
                <a:ext uri="{FF2B5EF4-FFF2-40B4-BE49-F238E27FC236}">
                  <a16:creationId xmlns:a16="http://schemas.microsoft.com/office/drawing/2014/main" id="{FDD12AEC-52E8-1E77-0669-15E45C8BC130}"/>
                </a:ext>
              </a:extLst>
            </p:cNvPr>
            <p:cNvSpPr/>
            <p:nvPr/>
          </p:nvSpPr>
          <p:spPr>
            <a:xfrm>
              <a:off x="3248423" y="2567159"/>
              <a:ext cx="19869" cy="439949"/>
            </a:xfrm>
            <a:custGeom>
              <a:avLst/>
              <a:gdLst/>
              <a:ahLst/>
              <a:cxnLst/>
              <a:rect l="l" t="t" r="r" b="b"/>
              <a:pathLst>
                <a:path w="1035" h="22917" extrusionOk="0">
                  <a:moveTo>
                    <a:pt x="68" y="0"/>
                  </a:moveTo>
                  <a:lnTo>
                    <a:pt x="1" y="22349"/>
                  </a:lnTo>
                  <a:lnTo>
                    <a:pt x="968" y="22916"/>
                  </a:lnTo>
                  <a:lnTo>
                    <a:pt x="1035" y="567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C8D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1091;p43">
              <a:extLst>
                <a:ext uri="{FF2B5EF4-FFF2-40B4-BE49-F238E27FC236}">
                  <a16:creationId xmlns:a16="http://schemas.microsoft.com/office/drawing/2014/main" id="{A432293B-49DA-2350-79DE-5822FC09F2D9}"/>
                </a:ext>
              </a:extLst>
            </p:cNvPr>
            <p:cNvSpPr/>
            <p:nvPr/>
          </p:nvSpPr>
          <p:spPr>
            <a:xfrm>
              <a:off x="3201677" y="2585723"/>
              <a:ext cx="18602" cy="90958"/>
            </a:xfrm>
            <a:custGeom>
              <a:avLst/>
              <a:gdLst/>
              <a:ahLst/>
              <a:cxnLst/>
              <a:rect l="l" t="t" r="r" b="b"/>
              <a:pathLst>
                <a:path w="969" h="4738" extrusionOk="0">
                  <a:moveTo>
                    <a:pt x="34" y="0"/>
                  </a:moveTo>
                  <a:lnTo>
                    <a:pt x="1" y="4203"/>
                  </a:lnTo>
                  <a:lnTo>
                    <a:pt x="968" y="4737"/>
                  </a:lnTo>
                  <a:lnTo>
                    <a:pt x="968" y="567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C8D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1092;p43">
              <a:extLst>
                <a:ext uri="{FF2B5EF4-FFF2-40B4-BE49-F238E27FC236}">
                  <a16:creationId xmlns:a16="http://schemas.microsoft.com/office/drawing/2014/main" id="{EAAD7FEB-7A56-6B4B-C670-EE4427F3A0E5}"/>
                </a:ext>
              </a:extLst>
            </p:cNvPr>
            <p:cNvSpPr/>
            <p:nvPr/>
          </p:nvSpPr>
          <p:spPr>
            <a:xfrm>
              <a:off x="3201043" y="2712523"/>
              <a:ext cx="18583" cy="145383"/>
            </a:xfrm>
            <a:custGeom>
              <a:avLst/>
              <a:gdLst/>
              <a:ahLst/>
              <a:cxnLst/>
              <a:rect l="l" t="t" r="r" b="b"/>
              <a:pathLst>
                <a:path w="968" h="7573" extrusionOk="0">
                  <a:moveTo>
                    <a:pt x="34" y="0"/>
                  </a:moveTo>
                  <a:lnTo>
                    <a:pt x="0" y="7039"/>
                  </a:lnTo>
                  <a:lnTo>
                    <a:pt x="968" y="7572"/>
                  </a:lnTo>
                  <a:lnTo>
                    <a:pt x="968" y="534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C8D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1093;p43">
              <a:extLst>
                <a:ext uri="{FF2B5EF4-FFF2-40B4-BE49-F238E27FC236}">
                  <a16:creationId xmlns:a16="http://schemas.microsoft.com/office/drawing/2014/main" id="{949328DC-7960-3C62-D689-6C070D89BA3C}"/>
                </a:ext>
              </a:extLst>
            </p:cNvPr>
            <p:cNvSpPr/>
            <p:nvPr/>
          </p:nvSpPr>
          <p:spPr>
            <a:xfrm>
              <a:off x="3201043" y="2880943"/>
              <a:ext cx="18583" cy="145383"/>
            </a:xfrm>
            <a:custGeom>
              <a:avLst/>
              <a:gdLst/>
              <a:ahLst/>
              <a:cxnLst/>
              <a:rect l="l" t="t" r="r" b="b"/>
              <a:pathLst>
                <a:path w="968" h="7573" extrusionOk="0">
                  <a:moveTo>
                    <a:pt x="0" y="0"/>
                  </a:moveTo>
                  <a:lnTo>
                    <a:pt x="0" y="7038"/>
                  </a:lnTo>
                  <a:lnTo>
                    <a:pt x="934" y="7572"/>
                  </a:lnTo>
                  <a:lnTo>
                    <a:pt x="968" y="5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8D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1094;p43">
              <a:extLst>
                <a:ext uri="{FF2B5EF4-FFF2-40B4-BE49-F238E27FC236}">
                  <a16:creationId xmlns:a16="http://schemas.microsoft.com/office/drawing/2014/main" id="{273AE0F8-18A3-6638-09D2-0C2B365EB661}"/>
                </a:ext>
              </a:extLst>
            </p:cNvPr>
            <p:cNvSpPr/>
            <p:nvPr/>
          </p:nvSpPr>
          <p:spPr>
            <a:xfrm>
              <a:off x="3272132" y="2841223"/>
              <a:ext cx="18583" cy="145402"/>
            </a:xfrm>
            <a:custGeom>
              <a:avLst/>
              <a:gdLst/>
              <a:ahLst/>
              <a:cxnLst/>
              <a:rect l="l" t="t" r="r" b="b"/>
              <a:pathLst>
                <a:path w="968" h="7574" extrusionOk="0">
                  <a:moveTo>
                    <a:pt x="33" y="1"/>
                  </a:moveTo>
                  <a:lnTo>
                    <a:pt x="0" y="7039"/>
                  </a:lnTo>
                  <a:lnTo>
                    <a:pt x="967" y="7573"/>
                  </a:lnTo>
                  <a:lnTo>
                    <a:pt x="967" y="535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rgbClr val="C8D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1095;p43">
              <a:extLst>
                <a:ext uri="{FF2B5EF4-FFF2-40B4-BE49-F238E27FC236}">
                  <a16:creationId xmlns:a16="http://schemas.microsoft.com/office/drawing/2014/main" id="{2035AD5B-DAA4-FB45-6E2B-C1E45A91A2D3}"/>
                </a:ext>
              </a:extLst>
            </p:cNvPr>
            <p:cNvSpPr/>
            <p:nvPr/>
          </p:nvSpPr>
          <p:spPr>
            <a:xfrm>
              <a:off x="3272765" y="2672822"/>
              <a:ext cx="18583" cy="90939"/>
            </a:xfrm>
            <a:custGeom>
              <a:avLst/>
              <a:gdLst/>
              <a:ahLst/>
              <a:cxnLst/>
              <a:rect l="l" t="t" r="r" b="b"/>
              <a:pathLst>
                <a:path w="968" h="4737" extrusionOk="0">
                  <a:moveTo>
                    <a:pt x="0" y="0"/>
                  </a:moveTo>
                  <a:lnTo>
                    <a:pt x="0" y="4203"/>
                  </a:lnTo>
                  <a:lnTo>
                    <a:pt x="934" y="4737"/>
                  </a:lnTo>
                  <a:lnTo>
                    <a:pt x="968" y="5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8D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1096;p43">
              <a:extLst>
                <a:ext uri="{FF2B5EF4-FFF2-40B4-BE49-F238E27FC236}">
                  <a16:creationId xmlns:a16="http://schemas.microsoft.com/office/drawing/2014/main" id="{733F4ABA-4218-61AE-8690-591E09696628}"/>
                </a:ext>
              </a:extLst>
            </p:cNvPr>
            <p:cNvSpPr/>
            <p:nvPr/>
          </p:nvSpPr>
          <p:spPr>
            <a:xfrm>
              <a:off x="2440285" y="1413198"/>
              <a:ext cx="17950" cy="50605"/>
            </a:xfrm>
            <a:custGeom>
              <a:avLst/>
              <a:gdLst/>
              <a:ahLst/>
              <a:cxnLst/>
              <a:rect l="l" t="t" r="r" b="b"/>
              <a:pathLst>
                <a:path w="935" h="2636" extrusionOk="0">
                  <a:moveTo>
                    <a:pt x="0" y="0"/>
                  </a:moveTo>
                  <a:lnTo>
                    <a:pt x="0" y="2102"/>
                  </a:lnTo>
                  <a:lnTo>
                    <a:pt x="934" y="2636"/>
                  </a:lnTo>
                  <a:lnTo>
                    <a:pt x="934" y="5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8D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1097;p43">
              <a:extLst>
                <a:ext uri="{FF2B5EF4-FFF2-40B4-BE49-F238E27FC236}">
                  <a16:creationId xmlns:a16="http://schemas.microsoft.com/office/drawing/2014/main" id="{3A7F617E-3764-C9BD-9027-278B6BAD4E05}"/>
                </a:ext>
              </a:extLst>
            </p:cNvPr>
            <p:cNvSpPr/>
            <p:nvPr/>
          </p:nvSpPr>
          <p:spPr>
            <a:xfrm>
              <a:off x="2367910" y="1747465"/>
              <a:ext cx="17950" cy="50624"/>
            </a:xfrm>
            <a:custGeom>
              <a:avLst/>
              <a:gdLst/>
              <a:ahLst/>
              <a:cxnLst/>
              <a:rect l="l" t="t" r="r" b="b"/>
              <a:pathLst>
                <a:path w="935" h="2637" extrusionOk="0">
                  <a:moveTo>
                    <a:pt x="1" y="1"/>
                  </a:moveTo>
                  <a:lnTo>
                    <a:pt x="1" y="2102"/>
                  </a:lnTo>
                  <a:lnTo>
                    <a:pt x="935" y="2636"/>
                  </a:lnTo>
                  <a:lnTo>
                    <a:pt x="935" y="53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8D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1098;p43">
              <a:extLst>
                <a:ext uri="{FF2B5EF4-FFF2-40B4-BE49-F238E27FC236}">
                  <a16:creationId xmlns:a16="http://schemas.microsoft.com/office/drawing/2014/main" id="{5BB176B1-B465-E574-A904-8E400245E2C0}"/>
                </a:ext>
              </a:extLst>
            </p:cNvPr>
            <p:cNvSpPr/>
            <p:nvPr/>
          </p:nvSpPr>
          <p:spPr>
            <a:xfrm>
              <a:off x="2367910" y="1835197"/>
              <a:ext cx="17950" cy="49971"/>
            </a:xfrm>
            <a:custGeom>
              <a:avLst/>
              <a:gdLst/>
              <a:ahLst/>
              <a:cxnLst/>
              <a:rect l="l" t="t" r="r" b="b"/>
              <a:pathLst>
                <a:path w="935" h="2603" extrusionOk="0">
                  <a:moveTo>
                    <a:pt x="1" y="1"/>
                  </a:moveTo>
                  <a:lnTo>
                    <a:pt x="1" y="2069"/>
                  </a:lnTo>
                  <a:lnTo>
                    <a:pt x="935" y="2603"/>
                  </a:lnTo>
                  <a:lnTo>
                    <a:pt x="935" y="53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8D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1099;p43">
              <a:extLst>
                <a:ext uri="{FF2B5EF4-FFF2-40B4-BE49-F238E27FC236}">
                  <a16:creationId xmlns:a16="http://schemas.microsoft.com/office/drawing/2014/main" id="{E11F3E23-F63A-5C69-45CE-408113FBEC8E}"/>
                </a:ext>
              </a:extLst>
            </p:cNvPr>
            <p:cNvSpPr/>
            <p:nvPr/>
          </p:nvSpPr>
          <p:spPr>
            <a:xfrm>
              <a:off x="2392253" y="1392061"/>
              <a:ext cx="19236" cy="379765"/>
            </a:xfrm>
            <a:custGeom>
              <a:avLst/>
              <a:gdLst/>
              <a:ahLst/>
              <a:cxnLst/>
              <a:rect l="l" t="t" r="r" b="b"/>
              <a:pathLst>
                <a:path w="1002" h="19782" extrusionOk="0">
                  <a:moveTo>
                    <a:pt x="67" y="1"/>
                  </a:moveTo>
                  <a:lnTo>
                    <a:pt x="0" y="19248"/>
                  </a:lnTo>
                  <a:lnTo>
                    <a:pt x="934" y="19781"/>
                  </a:lnTo>
                  <a:lnTo>
                    <a:pt x="1001" y="568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C8D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1100;p43">
              <a:extLst>
                <a:ext uri="{FF2B5EF4-FFF2-40B4-BE49-F238E27FC236}">
                  <a16:creationId xmlns:a16="http://schemas.microsoft.com/office/drawing/2014/main" id="{DF9B6821-21BA-3C96-48DB-5A7A9467926C}"/>
                </a:ext>
              </a:extLst>
            </p:cNvPr>
            <p:cNvSpPr/>
            <p:nvPr/>
          </p:nvSpPr>
          <p:spPr>
            <a:xfrm>
              <a:off x="2415942" y="1465069"/>
              <a:ext cx="18583" cy="183797"/>
            </a:xfrm>
            <a:custGeom>
              <a:avLst/>
              <a:gdLst/>
              <a:ahLst/>
              <a:cxnLst/>
              <a:rect l="l" t="t" r="r" b="b"/>
              <a:pathLst>
                <a:path w="968" h="9574" extrusionOk="0">
                  <a:moveTo>
                    <a:pt x="34" y="0"/>
                  </a:moveTo>
                  <a:lnTo>
                    <a:pt x="1" y="9040"/>
                  </a:lnTo>
                  <a:lnTo>
                    <a:pt x="968" y="9574"/>
                  </a:lnTo>
                  <a:lnTo>
                    <a:pt x="968" y="534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C8D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1101;p43">
              <a:extLst>
                <a:ext uri="{FF2B5EF4-FFF2-40B4-BE49-F238E27FC236}">
                  <a16:creationId xmlns:a16="http://schemas.microsoft.com/office/drawing/2014/main" id="{A6F96054-C631-4755-6DFD-D5E1CA302E77}"/>
                </a:ext>
              </a:extLst>
            </p:cNvPr>
            <p:cNvSpPr/>
            <p:nvPr/>
          </p:nvSpPr>
          <p:spPr>
            <a:xfrm>
              <a:off x="2415309" y="1684074"/>
              <a:ext cx="18583" cy="148589"/>
            </a:xfrm>
            <a:custGeom>
              <a:avLst/>
              <a:gdLst/>
              <a:ahLst/>
              <a:cxnLst/>
              <a:rect l="l" t="t" r="r" b="b"/>
              <a:pathLst>
                <a:path w="968" h="7740" extrusionOk="0">
                  <a:moveTo>
                    <a:pt x="34" y="0"/>
                  </a:moveTo>
                  <a:lnTo>
                    <a:pt x="0" y="7172"/>
                  </a:lnTo>
                  <a:lnTo>
                    <a:pt x="968" y="7739"/>
                  </a:lnTo>
                  <a:lnTo>
                    <a:pt x="968" y="534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C8D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1102;p43">
              <a:extLst>
                <a:ext uri="{FF2B5EF4-FFF2-40B4-BE49-F238E27FC236}">
                  <a16:creationId xmlns:a16="http://schemas.microsoft.com/office/drawing/2014/main" id="{E027B649-B87A-F644-9C4D-B44BAB89254A}"/>
                </a:ext>
              </a:extLst>
            </p:cNvPr>
            <p:cNvSpPr/>
            <p:nvPr/>
          </p:nvSpPr>
          <p:spPr>
            <a:xfrm>
              <a:off x="2368563" y="1397187"/>
              <a:ext cx="18583" cy="90958"/>
            </a:xfrm>
            <a:custGeom>
              <a:avLst/>
              <a:gdLst/>
              <a:ahLst/>
              <a:cxnLst/>
              <a:rect l="l" t="t" r="r" b="b"/>
              <a:pathLst>
                <a:path w="968" h="4738" extrusionOk="0">
                  <a:moveTo>
                    <a:pt x="33" y="0"/>
                  </a:moveTo>
                  <a:lnTo>
                    <a:pt x="0" y="4203"/>
                  </a:lnTo>
                  <a:lnTo>
                    <a:pt x="967" y="4737"/>
                  </a:lnTo>
                  <a:lnTo>
                    <a:pt x="967" y="534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C8D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1103;p43">
              <a:extLst>
                <a:ext uri="{FF2B5EF4-FFF2-40B4-BE49-F238E27FC236}">
                  <a16:creationId xmlns:a16="http://schemas.microsoft.com/office/drawing/2014/main" id="{FF11D8E4-5753-3667-5AB4-2D801DBB434A}"/>
                </a:ext>
              </a:extLst>
            </p:cNvPr>
            <p:cNvSpPr/>
            <p:nvPr/>
          </p:nvSpPr>
          <p:spPr>
            <a:xfrm>
              <a:off x="2368563" y="1570732"/>
              <a:ext cx="17950" cy="90939"/>
            </a:xfrm>
            <a:custGeom>
              <a:avLst/>
              <a:gdLst/>
              <a:ahLst/>
              <a:cxnLst/>
              <a:rect l="l" t="t" r="r" b="b"/>
              <a:pathLst>
                <a:path w="935" h="4737" extrusionOk="0">
                  <a:moveTo>
                    <a:pt x="0" y="0"/>
                  </a:moveTo>
                  <a:lnTo>
                    <a:pt x="0" y="4203"/>
                  </a:lnTo>
                  <a:lnTo>
                    <a:pt x="934" y="4737"/>
                  </a:lnTo>
                  <a:lnTo>
                    <a:pt x="934" y="5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8D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1104;p43">
              <a:extLst>
                <a:ext uri="{FF2B5EF4-FFF2-40B4-BE49-F238E27FC236}">
                  <a16:creationId xmlns:a16="http://schemas.microsoft.com/office/drawing/2014/main" id="{93DDB24B-ED79-4A17-A640-5EB0EEF9C964}"/>
                </a:ext>
              </a:extLst>
            </p:cNvPr>
            <p:cNvSpPr/>
            <p:nvPr/>
          </p:nvSpPr>
          <p:spPr>
            <a:xfrm>
              <a:off x="2438365" y="1746197"/>
              <a:ext cx="19217" cy="224784"/>
            </a:xfrm>
            <a:custGeom>
              <a:avLst/>
              <a:gdLst/>
              <a:ahLst/>
              <a:cxnLst/>
              <a:rect l="l" t="t" r="r" b="b"/>
              <a:pathLst>
                <a:path w="1001" h="11709" extrusionOk="0">
                  <a:moveTo>
                    <a:pt x="33" y="0"/>
                  </a:moveTo>
                  <a:lnTo>
                    <a:pt x="0" y="11175"/>
                  </a:lnTo>
                  <a:lnTo>
                    <a:pt x="967" y="11709"/>
                  </a:lnTo>
                  <a:lnTo>
                    <a:pt x="1001" y="534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C8D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1105;p43">
              <a:extLst>
                <a:ext uri="{FF2B5EF4-FFF2-40B4-BE49-F238E27FC236}">
                  <a16:creationId xmlns:a16="http://schemas.microsoft.com/office/drawing/2014/main" id="{20D47239-E5B9-1150-8CCF-7DFE090EC43C}"/>
                </a:ext>
              </a:extLst>
            </p:cNvPr>
            <p:cNvSpPr/>
            <p:nvPr/>
          </p:nvSpPr>
          <p:spPr>
            <a:xfrm>
              <a:off x="2439632" y="1524620"/>
              <a:ext cx="18602" cy="183163"/>
            </a:xfrm>
            <a:custGeom>
              <a:avLst/>
              <a:gdLst/>
              <a:ahLst/>
              <a:cxnLst/>
              <a:rect l="l" t="t" r="r" b="b"/>
              <a:pathLst>
                <a:path w="969" h="9541" extrusionOk="0">
                  <a:moveTo>
                    <a:pt x="1" y="1"/>
                  </a:moveTo>
                  <a:lnTo>
                    <a:pt x="1" y="9007"/>
                  </a:lnTo>
                  <a:lnTo>
                    <a:pt x="935" y="9541"/>
                  </a:lnTo>
                  <a:lnTo>
                    <a:pt x="968" y="56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8D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1106;p43">
              <a:extLst>
                <a:ext uri="{FF2B5EF4-FFF2-40B4-BE49-F238E27FC236}">
                  <a16:creationId xmlns:a16="http://schemas.microsoft.com/office/drawing/2014/main" id="{0C88F7DA-3BF7-DEA3-63C0-2A0F8A6B593E}"/>
                </a:ext>
              </a:extLst>
            </p:cNvPr>
            <p:cNvSpPr/>
            <p:nvPr/>
          </p:nvSpPr>
          <p:spPr>
            <a:xfrm>
              <a:off x="2992271" y="1882596"/>
              <a:ext cx="19236" cy="457880"/>
            </a:xfrm>
            <a:custGeom>
              <a:avLst/>
              <a:gdLst/>
              <a:ahLst/>
              <a:cxnLst/>
              <a:rect l="l" t="t" r="r" b="b"/>
              <a:pathLst>
                <a:path w="1002" h="23851" extrusionOk="0">
                  <a:moveTo>
                    <a:pt x="68" y="0"/>
                  </a:moveTo>
                  <a:lnTo>
                    <a:pt x="1" y="23317"/>
                  </a:lnTo>
                  <a:lnTo>
                    <a:pt x="935" y="23851"/>
                  </a:lnTo>
                  <a:lnTo>
                    <a:pt x="1002" y="5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1107;p43">
              <a:extLst>
                <a:ext uri="{FF2B5EF4-FFF2-40B4-BE49-F238E27FC236}">
                  <a16:creationId xmlns:a16="http://schemas.microsoft.com/office/drawing/2014/main" id="{D8F9B014-A4F4-8E50-FA48-D9ACD5AD06F2}"/>
                </a:ext>
              </a:extLst>
            </p:cNvPr>
            <p:cNvSpPr/>
            <p:nvPr/>
          </p:nvSpPr>
          <p:spPr>
            <a:xfrm>
              <a:off x="2991637" y="2368638"/>
              <a:ext cx="18583" cy="50605"/>
            </a:xfrm>
            <a:custGeom>
              <a:avLst/>
              <a:gdLst/>
              <a:ahLst/>
              <a:cxnLst/>
              <a:rect l="l" t="t" r="r" b="b"/>
              <a:pathLst>
                <a:path w="968" h="2636" extrusionOk="0">
                  <a:moveTo>
                    <a:pt x="34" y="0"/>
                  </a:moveTo>
                  <a:lnTo>
                    <a:pt x="1" y="2068"/>
                  </a:lnTo>
                  <a:lnTo>
                    <a:pt x="968" y="2636"/>
                  </a:lnTo>
                  <a:lnTo>
                    <a:pt x="968" y="534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1108;p43">
              <a:extLst>
                <a:ext uri="{FF2B5EF4-FFF2-40B4-BE49-F238E27FC236}">
                  <a16:creationId xmlns:a16="http://schemas.microsoft.com/office/drawing/2014/main" id="{9D8FB360-393F-97D2-732B-656D9441DB63}"/>
                </a:ext>
              </a:extLst>
            </p:cNvPr>
            <p:cNvSpPr/>
            <p:nvPr/>
          </p:nvSpPr>
          <p:spPr>
            <a:xfrm>
              <a:off x="2967947" y="2316133"/>
              <a:ext cx="18583" cy="50605"/>
            </a:xfrm>
            <a:custGeom>
              <a:avLst/>
              <a:gdLst/>
              <a:ahLst/>
              <a:cxnLst/>
              <a:rect l="l" t="t" r="r" b="b"/>
              <a:pathLst>
                <a:path w="968" h="2636" extrusionOk="0">
                  <a:moveTo>
                    <a:pt x="0" y="0"/>
                  </a:moveTo>
                  <a:lnTo>
                    <a:pt x="0" y="2068"/>
                  </a:lnTo>
                  <a:lnTo>
                    <a:pt x="934" y="2635"/>
                  </a:lnTo>
                  <a:lnTo>
                    <a:pt x="968" y="5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1109;p43">
              <a:extLst>
                <a:ext uri="{FF2B5EF4-FFF2-40B4-BE49-F238E27FC236}">
                  <a16:creationId xmlns:a16="http://schemas.microsoft.com/office/drawing/2014/main" id="{FDFDE89A-A158-F7A0-0674-DD1C1CF10F1A}"/>
                </a:ext>
              </a:extLst>
            </p:cNvPr>
            <p:cNvSpPr/>
            <p:nvPr/>
          </p:nvSpPr>
          <p:spPr>
            <a:xfrm>
              <a:off x="3039036" y="2395534"/>
              <a:ext cx="17950" cy="50605"/>
            </a:xfrm>
            <a:custGeom>
              <a:avLst/>
              <a:gdLst/>
              <a:ahLst/>
              <a:cxnLst/>
              <a:rect l="l" t="t" r="r" b="b"/>
              <a:pathLst>
                <a:path w="935" h="2636" extrusionOk="0">
                  <a:moveTo>
                    <a:pt x="0" y="0"/>
                  </a:moveTo>
                  <a:lnTo>
                    <a:pt x="0" y="2102"/>
                  </a:lnTo>
                  <a:lnTo>
                    <a:pt x="934" y="2636"/>
                  </a:lnTo>
                  <a:lnTo>
                    <a:pt x="934" y="5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1110;p43">
              <a:extLst>
                <a:ext uri="{FF2B5EF4-FFF2-40B4-BE49-F238E27FC236}">
                  <a16:creationId xmlns:a16="http://schemas.microsoft.com/office/drawing/2014/main" id="{537627CC-9D24-557A-C90A-17BA12E5DD5C}"/>
                </a:ext>
              </a:extLst>
            </p:cNvPr>
            <p:cNvSpPr/>
            <p:nvPr/>
          </p:nvSpPr>
          <p:spPr>
            <a:xfrm>
              <a:off x="3040303" y="1953031"/>
              <a:ext cx="17950" cy="50605"/>
            </a:xfrm>
            <a:custGeom>
              <a:avLst/>
              <a:gdLst/>
              <a:ahLst/>
              <a:cxnLst/>
              <a:rect l="l" t="t" r="r" b="b"/>
              <a:pathLst>
                <a:path w="935" h="2636" extrusionOk="0">
                  <a:moveTo>
                    <a:pt x="1" y="1"/>
                  </a:moveTo>
                  <a:lnTo>
                    <a:pt x="1" y="2069"/>
                  </a:lnTo>
                  <a:lnTo>
                    <a:pt x="935" y="2636"/>
                  </a:lnTo>
                  <a:lnTo>
                    <a:pt x="935" y="53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1111;p43">
              <a:extLst>
                <a:ext uri="{FF2B5EF4-FFF2-40B4-BE49-F238E27FC236}">
                  <a16:creationId xmlns:a16="http://schemas.microsoft.com/office/drawing/2014/main" id="{8FD7208E-C65F-6519-75B5-8BCD8FC35E88}"/>
                </a:ext>
              </a:extLst>
            </p:cNvPr>
            <p:cNvSpPr/>
            <p:nvPr/>
          </p:nvSpPr>
          <p:spPr>
            <a:xfrm>
              <a:off x="3015979" y="2036924"/>
              <a:ext cx="18583" cy="263850"/>
            </a:xfrm>
            <a:custGeom>
              <a:avLst/>
              <a:gdLst/>
              <a:ahLst/>
              <a:cxnLst/>
              <a:rect l="l" t="t" r="r" b="b"/>
              <a:pathLst>
                <a:path w="968" h="13744" extrusionOk="0">
                  <a:moveTo>
                    <a:pt x="34" y="0"/>
                  </a:moveTo>
                  <a:lnTo>
                    <a:pt x="0" y="13176"/>
                  </a:lnTo>
                  <a:lnTo>
                    <a:pt x="934" y="13743"/>
                  </a:lnTo>
                  <a:lnTo>
                    <a:pt x="968" y="567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1112;p43">
              <a:extLst>
                <a:ext uri="{FF2B5EF4-FFF2-40B4-BE49-F238E27FC236}">
                  <a16:creationId xmlns:a16="http://schemas.microsoft.com/office/drawing/2014/main" id="{81AE30A4-B320-E31A-A76F-4B5D50C3492E}"/>
                </a:ext>
              </a:extLst>
            </p:cNvPr>
            <p:cNvSpPr/>
            <p:nvPr/>
          </p:nvSpPr>
          <p:spPr>
            <a:xfrm>
              <a:off x="2967947" y="2009376"/>
              <a:ext cx="19236" cy="263870"/>
            </a:xfrm>
            <a:custGeom>
              <a:avLst/>
              <a:gdLst/>
              <a:ahLst/>
              <a:cxnLst/>
              <a:rect l="l" t="t" r="r" b="b"/>
              <a:pathLst>
                <a:path w="1002" h="13745" extrusionOk="0">
                  <a:moveTo>
                    <a:pt x="34" y="1"/>
                  </a:moveTo>
                  <a:lnTo>
                    <a:pt x="0" y="13177"/>
                  </a:lnTo>
                  <a:lnTo>
                    <a:pt x="968" y="13744"/>
                  </a:lnTo>
                  <a:lnTo>
                    <a:pt x="1001" y="568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1113;p43">
              <a:extLst>
                <a:ext uri="{FF2B5EF4-FFF2-40B4-BE49-F238E27FC236}">
                  <a16:creationId xmlns:a16="http://schemas.microsoft.com/office/drawing/2014/main" id="{CE67737D-40A6-877B-485B-BD72F3DEA92D}"/>
                </a:ext>
              </a:extLst>
            </p:cNvPr>
            <p:cNvSpPr/>
            <p:nvPr/>
          </p:nvSpPr>
          <p:spPr>
            <a:xfrm>
              <a:off x="3039669" y="2050363"/>
              <a:ext cx="18583" cy="93511"/>
            </a:xfrm>
            <a:custGeom>
              <a:avLst/>
              <a:gdLst/>
              <a:ahLst/>
              <a:cxnLst/>
              <a:rect l="l" t="t" r="r" b="b"/>
              <a:pathLst>
                <a:path w="968" h="4871" extrusionOk="0">
                  <a:moveTo>
                    <a:pt x="0" y="1"/>
                  </a:moveTo>
                  <a:lnTo>
                    <a:pt x="0" y="4304"/>
                  </a:lnTo>
                  <a:lnTo>
                    <a:pt x="968" y="4871"/>
                  </a:lnTo>
                  <a:lnTo>
                    <a:pt x="968" y="56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1114;p43">
              <a:extLst>
                <a:ext uri="{FF2B5EF4-FFF2-40B4-BE49-F238E27FC236}">
                  <a16:creationId xmlns:a16="http://schemas.microsoft.com/office/drawing/2014/main" id="{BA41BDCB-09B8-9171-5414-886A31ECF6CD}"/>
                </a:ext>
              </a:extLst>
            </p:cNvPr>
            <p:cNvSpPr/>
            <p:nvPr/>
          </p:nvSpPr>
          <p:spPr>
            <a:xfrm>
              <a:off x="3039036" y="2177162"/>
              <a:ext cx="18583" cy="137051"/>
            </a:xfrm>
            <a:custGeom>
              <a:avLst/>
              <a:gdLst/>
              <a:ahLst/>
              <a:cxnLst/>
              <a:rect l="l" t="t" r="r" b="b"/>
              <a:pathLst>
                <a:path w="968" h="7139" extrusionOk="0">
                  <a:moveTo>
                    <a:pt x="33" y="1"/>
                  </a:moveTo>
                  <a:lnTo>
                    <a:pt x="0" y="6572"/>
                  </a:lnTo>
                  <a:lnTo>
                    <a:pt x="967" y="7139"/>
                  </a:lnTo>
                  <a:lnTo>
                    <a:pt x="967" y="534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1115;p43">
              <a:extLst>
                <a:ext uri="{FF2B5EF4-FFF2-40B4-BE49-F238E27FC236}">
                  <a16:creationId xmlns:a16="http://schemas.microsoft.com/office/drawing/2014/main" id="{038D2044-16DE-0B6F-D8DA-73723EF2931E}"/>
                </a:ext>
              </a:extLst>
            </p:cNvPr>
            <p:cNvSpPr/>
            <p:nvPr/>
          </p:nvSpPr>
          <p:spPr>
            <a:xfrm>
              <a:off x="2260980" y="1871711"/>
              <a:ext cx="17950" cy="50605"/>
            </a:xfrm>
            <a:custGeom>
              <a:avLst/>
              <a:gdLst/>
              <a:ahLst/>
              <a:cxnLst/>
              <a:rect l="l" t="t" r="r" b="b"/>
              <a:pathLst>
                <a:path w="935" h="2636" extrusionOk="0">
                  <a:moveTo>
                    <a:pt x="0" y="0"/>
                  </a:moveTo>
                  <a:lnTo>
                    <a:pt x="0" y="2102"/>
                  </a:lnTo>
                  <a:lnTo>
                    <a:pt x="934" y="2635"/>
                  </a:lnTo>
                  <a:lnTo>
                    <a:pt x="934" y="5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1116;p43">
              <a:extLst>
                <a:ext uri="{FF2B5EF4-FFF2-40B4-BE49-F238E27FC236}">
                  <a16:creationId xmlns:a16="http://schemas.microsoft.com/office/drawing/2014/main" id="{7561B36F-9884-F5E4-06E7-F62F3E1098DF}"/>
                </a:ext>
              </a:extLst>
            </p:cNvPr>
            <p:cNvSpPr/>
            <p:nvPr/>
          </p:nvSpPr>
          <p:spPr>
            <a:xfrm>
              <a:off x="2189892" y="1830724"/>
              <a:ext cx="17950" cy="50605"/>
            </a:xfrm>
            <a:custGeom>
              <a:avLst/>
              <a:gdLst/>
              <a:ahLst/>
              <a:cxnLst/>
              <a:rect l="l" t="t" r="r" b="b"/>
              <a:pathLst>
                <a:path w="935" h="2636" extrusionOk="0">
                  <a:moveTo>
                    <a:pt x="0" y="0"/>
                  </a:moveTo>
                  <a:lnTo>
                    <a:pt x="0" y="2068"/>
                  </a:lnTo>
                  <a:lnTo>
                    <a:pt x="934" y="2635"/>
                  </a:lnTo>
                  <a:lnTo>
                    <a:pt x="934" y="5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1117;p43">
              <a:extLst>
                <a:ext uri="{FF2B5EF4-FFF2-40B4-BE49-F238E27FC236}">
                  <a16:creationId xmlns:a16="http://schemas.microsoft.com/office/drawing/2014/main" id="{EFC5429A-C2B7-82F2-917C-0B484D6ED28D}"/>
                </a:ext>
              </a:extLst>
            </p:cNvPr>
            <p:cNvSpPr/>
            <p:nvPr/>
          </p:nvSpPr>
          <p:spPr>
            <a:xfrm>
              <a:off x="2189892" y="1695593"/>
              <a:ext cx="18583" cy="103129"/>
            </a:xfrm>
            <a:custGeom>
              <a:avLst/>
              <a:gdLst/>
              <a:ahLst/>
              <a:cxnLst/>
              <a:rect l="l" t="t" r="r" b="b"/>
              <a:pathLst>
                <a:path w="968" h="5372" extrusionOk="0">
                  <a:moveTo>
                    <a:pt x="0" y="1"/>
                  </a:moveTo>
                  <a:lnTo>
                    <a:pt x="0" y="4838"/>
                  </a:lnTo>
                  <a:lnTo>
                    <a:pt x="934" y="5371"/>
                  </a:lnTo>
                  <a:lnTo>
                    <a:pt x="968" y="56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1118;p43">
              <a:extLst>
                <a:ext uri="{FF2B5EF4-FFF2-40B4-BE49-F238E27FC236}">
                  <a16:creationId xmlns:a16="http://schemas.microsoft.com/office/drawing/2014/main" id="{74DD6D9D-0B7F-65F7-53EC-683AEB8A78EB}"/>
                </a:ext>
              </a:extLst>
            </p:cNvPr>
            <p:cNvSpPr/>
            <p:nvPr/>
          </p:nvSpPr>
          <p:spPr>
            <a:xfrm>
              <a:off x="2260327" y="1953665"/>
              <a:ext cx="18602" cy="50624"/>
            </a:xfrm>
            <a:custGeom>
              <a:avLst/>
              <a:gdLst/>
              <a:ahLst/>
              <a:cxnLst/>
              <a:rect l="l" t="t" r="r" b="b"/>
              <a:pathLst>
                <a:path w="969" h="2637" extrusionOk="0">
                  <a:moveTo>
                    <a:pt x="34" y="1"/>
                  </a:moveTo>
                  <a:lnTo>
                    <a:pt x="1" y="2069"/>
                  </a:lnTo>
                  <a:lnTo>
                    <a:pt x="968" y="2636"/>
                  </a:lnTo>
                  <a:lnTo>
                    <a:pt x="968" y="535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1119;p43">
              <a:extLst>
                <a:ext uri="{FF2B5EF4-FFF2-40B4-BE49-F238E27FC236}">
                  <a16:creationId xmlns:a16="http://schemas.microsoft.com/office/drawing/2014/main" id="{D806732E-1B40-99B7-CBAF-62ED04C8ABFB}"/>
                </a:ext>
              </a:extLst>
            </p:cNvPr>
            <p:cNvSpPr/>
            <p:nvPr/>
          </p:nvSpPr>
          <p:spPr>
            <a:xfrm>
              <a:off x="2212948" y="1751304"/>
              <a:ext cx="19236" cy="406027"/>
            </a:xfrm>
            <a:custGeom>
              <a:avLst/>
              <a:gdLst/>
              <a:ahLst/>
              <a:cxnLst/>
              <a:rect l="l" t="t" r="r" b="b"/>
              <a:pathLst>
                <a:path w="1002" h="21150" extrusionOk="0">
                  <a:moveTo>
                    <a:pt x="67" y="1"/>
                  </a:moveTo>
                  <a:lnTo>
                    <a:pt x="0" y="20616"/>
                  </a:lnTo>
                  <a:lnTo>
                    <a:pt x="968" y="21149"/>
                  </a:lnTo>
                  <a:lnTo>
                    <a:pt x="1001" y="568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1120;p43">
              <a:extLst>
                <a:ext uri="{FF2B5EF4-FFF2-40B4-BE49-F238E27FC236}">
                  <a16:creationId xmlns:a16="http://schemas.microsoft.com/office/drawing/2014/main" id="{971D9E0B-123C-B445-C02E-ADC794C98B33}"/>
                </a:ext>
              </a:extLst>
            </p:cNvPr>
            <p:cNvSpPr/>
            <p:nvPr/>
          </p:nvSpPr>
          <p:spPr>
            <a:xfrm>
              <a:off x="2212295" y="2200852"/>
              <a:ext cx="18602" cy="275388"/>
            </a:xfrm>
            <a:custGeom>
              <a:avLst/>
              <a:gdLst/>
              <a:ahLst/>
              <a:cxnLst/>
              <a:rect l="l" t="t" r="r" b="b"/>
              <a:pathLst>
                <a:path w="969" h="14345" extrusionOk="0">
                  <a:moveTo>
                    <a:pt x="34" y="1"/>
                  </a:moveTo>
                  <a:lnTo>
                    <a:pt x="1" y="13811"/>
                  </a:lnTo>
                  <a:lnTo>
                    <a:pt x="935" y="14344"/>
                  </a:lnTo>
                  <a:lnTo>
                    <a:pt x="968" y="568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1121;p43">
              <a:extLst>
                <a:ext uri="{FF2B5EF4-FFF2-40B4-BE49-F238E27FC236}">
                  <a16:creationId xmlns:a16="http://schemas.microsoft.com/office/drawing/2014/main" id="{E323F30E-1BAE-F60A-854D-7E12E0206A92}"/>
                </a:ext>
              </a:extLst>
            </p:cNvPr>
            <p:cNvSpPr/>
            <p:nvPr/>
          </p:nvSpPr>
          <p:spPr>
            <a:xfrm>
              <a:off x="2236638" y="1979927"/>
              <a:ext cx="18583" cy="190842"/>
            </a:xfrm>
            <a:custGeom>
              <a:avLst/>
              <a:gdLst/>
              <a:ahLst/>
              <a:cxnLst/>
              <a:rect l="l" t="t" r="r" b="b"/>
              <a:pathLst>
                <a:path w="968" h="9941" extrusionOk="0">
                  <a:moveTo>
                    <a:pt x="34" y="1"/>
                  </a:moveTo>
                  <a:lnTo>
                    <a:pt x="1" y="9407"/>
                  </a:lnTo>
                  <a:lnTo>
                    <a:pt x="935" y="9941"/>
                  </a:lnTo>
                  <a:lnTo>
                    <a:pt x="968" y="534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1122;p43">
              <a:extLst>
                <a:ext uri="{FF2B5EF4-FFF2-40B4-BE49-F238E27FC236}">
                  <a16:creationId xmlns:a16="http://schemas.microsoft.com/office/drawing/2014/main" id="{26C11ED9-30BB-BC89-5837-CA8C8ABE390C}"/>
                </a:ext>
              </a:extLst>
            </p:cNvPr>
            <p:cNvSpPr/>
            <p:nvPr/>
          </p:nvSpPr>
          <p:spPr>
            <a:xfrm>
              <a:off x="2236004" y="2203424"/>
              <a:ext cx="18583" cy="128719"/>
            </a:xfrm>
            <a:custGeom>
              <a:avLst/>
              <a:gdLst/>
              <a:ahLst/>
              <a:cxnLst/>
              <a:rect l="l" t="t" r="r" b="b"/>
              <a:pathLst>
                <a:path w="968" h="6705" extrusionOk="0">
                  <a:moveTo>
                    <a:pt x="34" y="0"/>
                  </a:moveTo>
                  <a:lnTo>
                    <a:pt x="0" y="6171"/>
                  </a:lnTo>
                  <a:lnTo>
                    <a:pt x="968" y="6705"/>
                  </a:lnTo>
                  <a:lnTo>
                    <a:pt x="968" y="567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1123;p43">
              <a:extLst>
                <a:ext uri="{FF2B5EF4-FFF2-40B4-BE49-F238E27FC236}">
                  <a16:creationId xmlns:a16="http://schemas.microsoft.com/office/drawing/2014/main" id="{5D9E1852-DD01-E4E3-D229-6B0F08E3E234}"/>
                </a:ext>
              </a:extLst>
            </p:cNvPr>
            <p:cNvSpPr/>
            <p:nvPr/>
          </p:nvSpPr>
          <p:spPr>
            <a:xfrm>
              <a:off x="2188606" y="1965203"/>
              <a:ext cx="19236" cy="313802"/>
            </a:xfrm>
            <a:custGeom>
              <a:avLst/>
              <a:gdLst/>
              <a:ahLst/>
              <a:cxnLst/>
              <a:rect l="l" t="t" r="r" b="b"/>
              <a:pathLst>
                <a:path w="1002" h="16346" extrusionOk="0">
                  <a:moveTo>
                    <a:pt x="34" y="0"/>
                  </a:moveTo>
                  <a:lnTo>
                    <a:pt x="1" y="15812"/>
                  </a:lnTo>
                  <a:lnTo>
                    <a:pt x="935" y="16345"/>
                  </a:lnTo>
                  <a:lnTo>
                    <a:pt x="1001" y="567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1124;p43">
              <a:extLst>
                <a:ext uri="{FF2B5EF4-FFF2-40B4-BE49-F238E27FC236}">
                  <a16:creationId xmlns:a16="http://schemas.microsoft.com/office/drawing/2014/main" id="{D8731C4C-DA83-2DBE-3FFE-650A61FA5D04}"/>
                </a:ext>
              </a:extLst>
            </p:cNvPr>
            <p:cNvSpPr/>
            <p:nvPr/>
          </p:nvSpPr>
          <p:spPr>
            <a:xfrm>
              <a:off x="2259694" y="2262341"/>
              <a:ext cx="18583" cy="146016"/>
            </a:xfrm>
            <a:custGeom>
              <a:avLst/>
              <a:gdLst/>
              <a:ahLst/>
              <a:cxnLst/>
              <a:rect l="l" t="t" r="r" b="b"/>
              <a:pathLst>
                <a:path w="968" h="7606" extrusionOk="0">
                  <a:moveTo>
                    <a:pt x="0" y="0"/>
                  </a:moveTo>
                  <a:lnTo>
                    <a:pt x="0" y="7038"/>
                  </a:lnTo>
                  <a:lnTo>
                    <a:pt x="934" y="7605"/>
                  </a:lnTo>
                  <a:lnTo>
                    <a:pt x="968" y="5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1125;p43">
              <a:extLst>
                <a:ext uri="{FF2B5EF4-FFF2-40B4-BE49-F238E27FC236}">
                  <a16:creationId xmlns:a16="http://schemas.microsoft.com/office/drawing/2014/main" id="{C589D448-D866-0A9A-0C39-F41DEE65836A}"/>
                </a:ext>
              </a:extLst>
            </p:cNvPr>
            <p:cNvSpPr/>
            <p:nvPr/>
          </p:nvSpPr>
          <p:spPr>
            <a:xfrm>
              <a:off x="2260327" y="2092636"/>
              <a:ext cx="17950" cy="87752"/>
            </a:xfrm>
            <a:custGeom>
              <a:avLst/>
              <a:gdLst/>
              <a:ahLst/>
              <a:cxnLst/>
              <a:rect l="l" t="t" r="r" b="b"/>
              <a:pathLst>
                <a:path w="935" h="4571" extrusionOk="0">
                  <a:moveTo>
                    <a:pt x="1" y="0"/>
                  </a:moveTo>
                  <a:lnTo>
                    <a:pt x="1" y="4037"/>
                  </a:lnTo>
                  <a:lnTo>
                    <a:pt x="935" y="4570"/>
                  </a:lnTo>
                  <a:lnTo>
                    <a:pt x="935" y="53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1126;p43">
              <a:extLst>
                <a:ext uri="{FF2B5EF4-FFF2-40B4-BE49-F238E27FC236}">
                  <a16:creationId xmlns:a16="http://schemas.microsoft.com/office/drawing/2014/main" id="{F35DA5C8-6EEF-90AF-00B5-85E03E186A7C}"/>
                </a:ext>
              </a:extLst>
            </p:cNvPr>
            <p:cNvSpPr/>
            <p:nvPr/>
          </p:nvSpPr>
          <p:spPr>
            <a:xfrm>
              <a:off x="3273399" y="2494785"/>
              <a:ext cx="18602" cy="50605"/>
            </a:xfrm>
            <a:custGeom>
              <a:avLst/>
              <a:gdLst/>
              <a:ahLst/>
              <a:cxnLst/>
              <a:rect l="l" t="t" r="r" b="b"/>
              <a:pathLst>
                <a:path w="969" h="2636" extrusionOk="0">
                  <a:moveTo>
                    <a:pt x="1" y="1"/>
                  </a:moveTo>
                  <a:lnTo>
                    <a:pt x="1" y="2069"/>
                  </a:lnTo>
                  <a:lnTo>
                    <a:pt x="935" y="2636"/>
                  </a:lnTo>
                  <a:lnTo>
                    <a:pt x="968" y="53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1127;p43">
              <a:extLst>
                <a:ext uri="{FF2B5EF4-FFF2-40B4-BE49-F238E27FC236}">
                  <a16:creationId xmlns:a16="http://schemas.microsoft.com/office/drawing/2014/main" id="{84010327-357C-FA9E-E20E-F696044C410C}"/>
                </a:ext>
              </a:extLst>
            </p:cNvPr>
            <p:cNvSpPr/>
            <p:nvPr/>
          </p:nvSpPr>
          <p:spPr>
            <a:xfrm>
              <a:off x="3200410" y="3110833"/>
              <a:ext cx="18583" cy="50605"/>
            </a:xfrm>
            <a:custGeom>
              <a:avLst/>
              <a:gdLst/>
              <a:ahLst/>
              <a:cxnLst/>
              <a:rect l="l" t="t" r="r" b="b"/>
              <a:pathLst>
                <a:path w="968" h="2636" extrusionOk="0">
                  <a:moveTo>
                    <a:pt x="0" y="0"/>
                  </a:moveTo>
                  <a:lnTo>
                    <a:pt x="0" y="2068"/>
                  </a:lnTo>
                  <a:lnTo>
                    <a:pt x="934" y="2636"/>
                  </a:lnTo>
                  <a:lnTo>
                    <a:pt x="967" y="5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1128;p43">
              <a:extLst>
                <a:ext uri="{FF2B5EF4-FFF2-40B4-BE49-F238E27FC236}">
                  <a16:creationId xmlns:a16="http://schemas.microsoft.com/office/drawing/2014/main" id="{B4982955-DD7C-E179-7199-71E9610916FD}"/>
                </a:ext>
              </a:extLst>
            </p:cNvPr>
            <p:cNvSpPr/>
            <p:nvPr/>
          </p:nvSpPr>
          <p:spPr>
            <a:xfrm>
              <a:off x="3273399" y="2581231"/>
              <a:ext cx="17950" cy="49971"/>
            </a:xfrm>
            <a:custGeom>
              <a:avLst/>
              <a:gdLst/>
              <a:ahLst/>
              <a:cxnLst/>
              <a:rect l="l" t="t" r="r" b="b"/>
              <a:pathLst>
                <a:path w="935" h="2603" extrusionOk="0">
                  <a:moveTo>
                    <a:pt x="1" y="1"/>
                  </a:moveTo>
                  <a:lnTo>
                    <a:pt x="1" y="2069"/>
                  </a:lnTo>
                  <a:lnTo>
                    <a:pt x="935" y="2603"/>
                  </a:lnTo>
                  <a:lnTo>
                    <a:pt x="935" y="53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1129;p43">
              <a:extLst>
                <a:ext uri="{FF2B5EF4-FFF2-40B4-BE49-F238E27FC236}">
                  <a16:creationId xmlns:a16="http://schemas.microsoft.com/office/drawing/2014/main" id="{B7AB28E6-F909-D436-A54D-7ECDDC66C2EB}"/>
                </a:ext>
              </a:extLst>
            </p:cNvPr>
            <p:cNvSpPr/>
            <p:nvPr/>
          </p:nvSpPr>
          <p:spPr>
            <a:xfrm>
              <a:off x="3224733" y="2412811"/>
              <a:ext cx="20522" cy="676904"/>
            </a:xfrm>
            <a:custGeom>
              <a:avLst/>
              <a:gdLst/>
              <a:ahLst/>
              <a:cxnLst/>
              <a:rect l="l" t="t" r="r" b="b"/>
              <a:pathLst>
                <a:path w="1069" h="35260" extrusionOk="0">
                  <a:moveTo>
                    <a:pt x="101" y="1"/>
                  </a:moveTo>
                  <a:lnTo>
                    <a:pt x="1" y="34692"/>
                  </a:lnTo>
                  <a:lnTo>
                    <a:pt x="968" y="35260"/>
                  </a:lnTo>
                  <a:lnTo>
                    <a:pt x="1068" y="5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1130;p43">
              <a:extLst>
                <a:ext uri="{FF2B5EF4-FFF2-40B4-BE49-F238E27FC236}">
                  <a16:creationId xmlns:a16="http://schemas.microsoft.com/office/drawing/2014/main" id="{C22BDA5B-4290-1E28-9118-7603F1C603CF}"/>
                </a:ext>
              </a:extLst>
            </p:cNvPr>
            <p:cNvSpPr/>
            <p:nvPr/>
          </p:nvSpPr>
          <p:spPr>
            <a:xfrm>
              <a:off x="3248423" y="2567159"/>
              <a:ext cx="19869" cy="439949"/>
            </a:xfrm>
            <a:custGeom>
              <a:avLst/>
              <a:gdLst/>
              <a:ahLst/>
              <a:cxnLst/>
              <a:rect l="l" t="t" r="r" b="b"/>
              <a:pathLst>
                <a:path w="1035" h="22917" extrusionOk="0">
                  <a:moveTo>
                    <a:pt x="68" y="0"/>
                  </a:moveTo>
                  <a:lnTo>
                    <a:pt x="1" y="22349"/>
                  </a:lnTo>
                  <a:lnTo>
                    <a:pt x="968" y="22916"/>
                  </a:lnTo>
                  <a:lnTo>
                    <a:pt x="1035" y="567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1131;p43">
              <a:extLst>
                <a:ext uri="{FF2B5EF4-FFF2-40B4-BE49-F238E27FC236}">
                  <a16:creationId xmlns:a16="http://schemas.microsoft.com/office/drawing/2014/main" id="{29F75BBF-9778-F943-2839-B36C68D36FD8}"/>
                </a:ext>
              </a:extLst>
            </p:cNvPr>
            <p:cNvSpPr/>
            <p:nvPr/>
          </p:nvSpPr>
          <p:spPr>
            <a:xfrm>
              <a:off x="3201677" y="2585723"/>
              <a:ext cx="18602" cy="90958"/>
            </a:xfrm>
            <a:custGeom>
              <a:avLst/>
              <a:gdLst/>
              <a:ahLst/>
              <a:cxnLst/>
              <a:rect l="l" t="t" r="r" b="b"/>
              <a:pathLst>
                <a:path w="969" h="4738" extrusionOk="0">
                  <a:moveTo>
                    <a:pt x="34" y="0"/>
                  </a:moveTo>
                  <a:lnTo>
                    <a:pt x="1" y="4203"/>
                  </a:lnTo>
                  <a:lnTo>
                    <a:pt x="968" y="4737"/>
                  </a:lnTo>
                  <a:lnTo>
                    <a:pt x="968" y="567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1132;p43">
              <a:extLst>
                <a:ext uri="{FF2B5EF4-FFF2-40B4-BE49-F238E27FC236}">
                  <a16:creationId xmlns:a16="http://schemas.microsoft.com/office/drawing/2014/main" id="{A450B08A-3D67-188D-01CA-A2DB4C58368B}"/>
                </a:ext>
              </a:extLst>
            </p:cNvPr>
            <p:cNvSpPr/>
            <p:nvPr/>
          </p:nvSpPr>
          <p:spPr>
            <a:xfrm>
              <a:off x="3201043" y="2712523"/>
              <a:ext cx="18583" cy="145383"/>
            </a:xfrm>
            <a:custGeom>
              <a:avLst/>
              <a:gdLst/>
              <a:ahLst/>
              <a:cxnLst/>
              <a:rect l="l" t="t" r="r" b="b"/>
              <a:pathLst>
                <a:path w="968" h="7573" extrusionOk="0">
                  <a:moveTo>
                    <a:pt x="34" y="0"/>
                  </a:moveTo>
                  <a:lnTo>
                    <a:pt x="0" y="7039"/>
                  </a:lnTo>
                  <a:lnTo>
                    <a:pt x="968" y="7572"/>
                  </a:lnTo>
                  <a:lnTo>
                    <a:pt x="968" y="534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1133;p43">
              <a:extLst>
                <a:ext uri="{FF2B5EF4-FFF2-40B4-BE49-F238E27FC236}">
                  <a16:creationId xmlns:a16="http://schemas.microsoft.com/office/drawing/2014/main" id="{80044807-0AEE-5F1A-8561-E12CE9AE7EF7}"/>
                </a:ext>
              </a:extLst>
            </p:cNvPr>
            <p:cNvSpPr/>
            <p:nvPr/>
          </p:nvSpPr>
          <p:spPr>
            <a:xfrm>
              <a:off x="3201043" y="2880943"/>
              <a:ext cx="18583" cy="145383"/>
            </a:xfrm>
            <a:custGeom>
              <a:avLst/>
              <a:gdLst/>
              <a:ahLst/>
              <a:cxnLst/>
              <a:rect l="l" t="t" r="r" b="b"/>
              <a:pathLst>
                <a:path w="968" h="7573" extrusionOk="0">
                  <a:moveTo>
                    <a:pt x="0" y="0"/>
                  </a:moveTo>
                  <a:lnTo>
                    <a:pt x="0" y="7038"/>
                  </a:lnTo>
                  <a:lnTo>
                    <a:pt x="934" y="7572"/>
                  </a:lnTo>
                  <a:lnTo>
                    <a:pt x="968" y="5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1134;p43">
              <a:extLst>
                <a:ext uri="{FF2B5EF4-FFF2-40B4-BE49-F238E27FC236}">
                  <a16:creationId xmlns:a16="http://schemas.microsoft.com/office/drawing/2014/main" id="{F5009795-0797-2B8A-6E19-A7259A028EA7}"/>
                </a:ext>
              </a:extLst>
            </p:cNvPr>
            <p:cNvSpPr/>
            <p:nvPr/>
          </p:nvSpPr>
          <p:spPr>
            <a:xfrm>
              <a:off x="3272132" y="2841223"/>
              <a:ext cx="18583" cy="145402"/>
            </a:xfrm>
            <a:custGeom>
              <a:avLst/>
              <a:gdLst/>
              <a:ahLst/>
              <a:cxnLst/>
              <a:rect l="l" t="t" r="r" b="b"/>
              <a:pathLst>
                <a:path w="968" h="7574" extrusionOk="0">
                  <a:moveTo>
                    <a:pt x="33" y="1"/>
                  </a:moveTo>
                  <a:lnTo>
                    <a:pt x="0" y="7039"/>
                  </a:lnTo>
                  <a:lnTo>
                    <a:pt x="967" y="7573"/>
                  </a:lnTo>
                  <a:lnTo>
                    <a:pt x="967" y="535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1135;p43">
              <a:extLst>
                <a:ext uri="{FF2B5EF4-FFF2-40B4-BE49-F238E27FC236}">
                  <a16:creationId xmlns:a16="http://schemas.microsoft.com/office/drawing/2014/main" id="{C42682A9-4AF3-1BC6-572C-970F4F8D09DD}"/>
                </a:ext>
              </a:extLst>
            </p:cNvPr>
            <p:cNvSpPr/>
            <p:nvPr/>
          </p:nvSpPr>
          <p:spPr>
            <a:xfrm>
              <a:off x="3272765" y="2672822"/>
              <a:ext cx="18583" cy="90939"/>
            </a:xfrm>
            <a:custGeom>
              <a:avLst/>
              <a:gdLst/>
              <a:ahLst/>
              <a:cxnLst/>
              <a:rect l="l" t="t" r="r" b="b"/>
              <a:pathLst>
                <a:path w="968" h="4737" extrusionOk="0">
                  <a:moveTo>
                    <a:pt x="0" y="0"/>
                  </a:moveTo>
                  <a:lnTo>
                    <a:pt x="0" y="4203"/>
                  </a:lnTo>
                  <a:lnTo>
                    <a:pt x="934" y="4737"/>
                  </a:lnTo>
                  <a:lnTo>
                    <a:pt x="968" y="5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1136;p43">
              <a:extLst>
                <a:ext uri="{FF2B5EF4-FFF2-40B4-BE49-F238E27FC236}">
                  <a16:creationId xmlns:a16="http://schemas.microsoft.com/office/drawing/2014/main" id="{7BD97831-FDF3-4361-2BCE-FA82E495E337}"/>
                </a:ext>
              </a:extLst>
            </p:cNvPr>
            <p:cNvSpPr/>
            <p:nvPr/>
          </p:nvSpPr>
          <p:spPr>
            <a:xfrm>
              <a:off x="2440285" y="1413198"/>
              <a:ext cx="17950" cy="50605"/>
            </a:xfrm>
            <a:custGeom>
              <a:avLst/>
              <a:gdLst/>
              <a:ahLst/>
              <a:cxnLst/>
              <a:rect l="l" t="t" r="r" b="b"/>
              <a:pathLst>
                <a:path w="935" h="2636" extrusionOk="0">
                  <a:moveTo>
                    <a:pt x="0" y="0"/>
                  </a:moveTo>
                  <a:lnTo>
                    <a:pt x="0" y="2102"/>
                  </a:lnTo>
                  <a:lnTo>
                    <a:pt x="934" y="2636"/>
                  </a:lnTo>
                  <a:lnTo>
                    <a:pt x="934" y="5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1137;p43">
              <a:extLst>
                <a:ext uri="{FF2B5EF4-FFF2-40B4-BE49-F238E27FC236}">
                  <a16:creationId xmlns:a16="http://schemas.microsoft.com/office/drawing/2014/main" id="{708CEC62-855E-3EBB-E81C-DE80B5E93054}"/>
                </a:ext>
              </a:extLst>
            </p:cNvPr>
            <p:cNvSpPr/>
            <p:nvPr/>
          </p:nvSpPr>
          <p:spPr>
            <a:xfrm>
              <a:off x="2367910" y="1747465"/>
              <a:ext cx="17950" cy="50624"/>
            </a:xfrm>
            <a:custGeom>
              <a:avLst/>
              <a:gdLst/>
              <a:ahLst/>
              <a:cxnLst/>
              <a:rect l="l" t="t" r="r" b="b"/>
              <a:pathLst>
                <a:path w="935" h="2637" extrusionOk="0">
                  <a:moveTo>
                    <a:pt x="1" y="1"/>
                  </a:moveTo>
                  <a:lnTo>
                    <a:pt x="1" y="2102"/>
                  </a:lnTo>
                  <a:lnTo>
                    <a:pt x="935" y="2636"/>
                  </a:lnTo>
                  <a:lnTo>
                    <a:pt x="935" y="53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1138;p43">
              <a:extLst>
                <a:ext uri="{FF2B5EF4-FFF2-40B4-BE49-F238E27FC236}">
                  <a16:creationId xmlns:a16="http://schemas.microsoft.com/office/drawing/2014/main" id="{3DDADDAC-73BC-D010-94F3-2DCAC54DA54C}"/>
                </a:ext>
              </a:extLst>
            </p:cNvPr>
            <p:cNvSpPr/>
            <p:nvPr/>
          </p:nvSpPr>
          <p:spPr>
            <a:xfrm>
              <a:off x="2367910" y="1835197"/>
              <a:ext cx="17950" cy="49971"/>
            </a:xfrm>
            <a:custGeom>
              <a:avLst/>
              <a:gdLst/>
              <a:ahLst/>
              <a:cxnLst/>
              <a:rect l="l" t="t" r="r" b="b"/>
              <a:pathLst>
                <a:path w="935" h="2603" extrusionOk="0">
                  <a:moveTo>
                    <a:pt x="1" y="1"/>
                  </a:moveTo>
                  <a:lnTo>
                    <a:pt x="1" y="2069"/>
                  </a:lnTo>
                  <a:lnTo>
                    <a:pt x="935" y="2603"/>
                  </a:lnTo>
                  <a:lnTo>
                    <a:pt x="935" y="53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1139;p43">
              <a:extLst>
                <a:ext uri="{FF2B5EF4-FFF2-40B4-BE49-F238E27FC236}">
                  <a16:creationId xmlns:a16="http://schemas.microsoft.com/office/drawing/2014/main" id="{9558CD17-8B2B-8E8A-66C9-E2C0AA860F26}"/>
                </a:ext>
              </a:extLst>
            </p:cNvPr>
            <p:cNvSpPr/>
            <p:nvPr/>
          </p:nvSpPr>
          <p:spPr>
            <a:xfrm>
              <a:off x="2392253" y="1392061"/>
              <a:ext cx="19236" cy="379765"/>
            </a:xfrm>
            <a:custGeom>
              <a:avLst/>
              <a:gdLst/>
              <a:ahLst/>
              <a:cxnLst/>
              <a:rect l="l" t="t" r="r" b="b"/>
              <a:pathLst>
                <a:path w="1002" h="19782" extrusionOk="0">
                  <a:moveTo>
                    <a:pt x="67" y="1"/>
                  </a:moveTo>
                  <a:lnTo>
                    <a:pt x="0" y="19248"/>
                  </a:lnTo>
                  <a:lnTo>
                    <a:pt x="934" y="19781"/>
                  </a:lnTo>
                  <a:lnTo>
                    <a:pt x="1001" y="568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1140;p43">
              <a:extLst>
                <a:ext uri="{FF2B5EF4-FFF2-40B4-BE49-F238E27FC236}">
                  <a16:creationId xmlns:a16="http://schemas.microsoft.com/office/drawing/2014/main" id="{11BCCB5C-C0AC-9736-DDD7-11B589862EA1}"/>
                </a:ext>
              </a:extLst>
            </p:cNvPr>
            <p:cNvSpPr/>
            <p:nvPr/>
          </p:nvSpPr>
          <p:spPr>
            <a:xfrm>
              <a:off x="2415942" y="1465069"/>
              <a:ext cx="18583" cy="183797"/>
            </a:xfrm>
            <a:custGeom>
              <a:avLst/>
              <a:gdLst/>
              <a:ahLst/>
              <a:cxnLst/>
              <a:rect l="l" t="t" r="r" b="b"/>
              <a:pathLst>
                <a:path w="968" h="9574" extrusionOk="0">
                  <a:moveTo>
                    <a:pt x="34" y="0"/>
                  </a:moveTo>
                  <a:lnTo>
                    <a:pt x="1" y="9040"/>
                  </a:lnTo>
                  <a:lnTo>
                    <a:pt x="968" y="9574"/>
                  </a:lnTo>
                  <a:lnTo>
                    <a:pt x="968" y="534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1141;p43">
              <a:extLst>
                <a:ext uri="{FF2B5EF4-FFF2-40B4-BE49-F238E27FC236}">
                  <a16:creationId xmlns:a16="http://schemas.microsoft.com/office/drawing/2014/main" id="{5062DD75-FC47-4B2C-D463-CE02B0804A24}"/>
                </a:ext>
              </a:extLst>
            </p:cNvPr>
            <p:cNvSpPr/>
            <p:nvPr/>
          </p:nvSpPr>
          <p:spPr>
            <a:xfrm>
              <a:off x="2415309" y="1684074"/>
              <a:ext cx="18583" cy="148589"/>
            </a:xfrm>
            <a:custGeom>
              <a:avLst/>
              <a:gdLst/>
              <a:ahLst/>
              <a:cxnLst/>
              <a:rect l="l" t="t" r="r" b="b"/>
              <a:pathLst>
                <a:path w="968" h="7740" extrusionOk="0">
                  <a:moveTo>
                    <a:pt x="34" y="0"/>
                  </a:moveTo>
                  <a:lnTo>
                    <a:pt x="0" y="7172"/>
                  </a:lnTo>
                  <a:lnTo>
                    <a:pt x="968" y="7739"/>
                  </a:lnTo>
                  <a:lnTo>
                    <a:pt x="968" y="534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1142;p43">
              <a:extLst>
                <a:ext uri="{FF2B5EF4-FFF2-40B4-BE49-F238E27FC236}">
                  <a16:creationId xmlns:a16="http://schemas.microsoft.com/office/drawing/2014/main" id="{00FD33D4-8B4E-9352-971A-AC4220D7723A}"/>
                </a:ext>
              </a:extLst>
            </p:cNvPr>
            <p:cNvSpPr/>
            <p:nvPr/>
          </p:nvSpPr>
          <p:spPr>
            <a:xfrm>
              <a:off x="2368563" y="1397187"/>
              <a:ext cx="18583" cy="90958"/>
            </a:xfrm>
            <a:custGeom>
              <a:avLst/>
              <a:gdLst/>
              <a:ahLst/>
              <a:cxnLst/>
              <a:rect l="l" t="t" r="r" b="b"/>
              <a:pathLst>
                <a:path w="968" h="4738" extrusionOk="0">
                  <a:moveTo>
                    <a:pt x="33" y="0"/>
                  </a:moveTo>
                  <a:lnTo>
                    <a:pt x="0" y="4203"/>
                  </a:lnTo>
                  <a:lnTo>
                    <a:pt x="967" y="4737"/>
                  </a:lnTo>
                  <a:lnTo>
                    <a:pt x="967" y="534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1143;p43">
              <a:extLst>
                <a:ext uri="{FF2B5EF4-FFF2-40B4-BE49-F238E27FC236}">
                  <a16:creationId xmlns:a16="http://schemas.microsoft.com/office/drawing/2014/main" id="{D29EF661-4ACA-7305-F243-85B2E49DB976}"/>
                </a:ext>
              </a:extLst>
            </p:cNvPr>
            <p:cNvSpPr/>
            <p:nvPr/>
          </p:nvSpPr>
          <p:spPr>
            <a:xfrm>
              <a:off x="2368563" y="1570732"/>
              <a:ext cx="17950" cy="90939"/>
            </a:xfrm>
            <a:custGeom>
              <a:avLst/>
              <a:gdLst/>
              <a:ahLst/>
              <a:cxnLst/>
              <a:rect l="l" t="t" r="r" b="b"/>
              <a:pathLst>
                <a:path w="935" h="4737" extrusionOk="0">
                  <a:moveTo>
                    <a:pt x="0" y="0"/>
                  </a:moveTo>
                  <a:lnTo>
                    <a:pt x="0" y="4203"/>
                  </a:lnTo>
                  <a:lnTo>
                    <a:pt x="934" y="4737"/>
                  </a:lnTo>
                  <a:lnTo>
                    <a:pt x="934" y="5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1144;p43">
              <a:extLst>
                <a:ext uri="{FF2B5EF4-FFF2-40B4-BE49-F238E27FC236}">
                  <a16:creationId xmlns:a16="http://schemas.microsoft.com/office/drawing/2014/main" id="{B76CD051-ED70-A0CA-5103-A219C150EB8B}"/>
                </a:ext>
              </a:extLst>
            </p:cNvPr>
            <p:cNvSpPr/>
            <p:nvPr/>
          </p:nvSpPr>
          <p:spPr>
            <a:xfrm>
              <a:off x="2438365" y="1746197"/>
              <a:ext cx="19217" cy="224784"/>
            </a:xfrm>
            <a:custGeom>
              <a:avLst/>
              <a:gdLst/>
              <a:ahLst/>
              <a:cxnLst/>
              <a:rect l="l" t="t" r="r" b="b"/>
              <a:pathLst>
                <a:path w="1001" h="11709" extrusionOk="0">
                  <a:moveTo>
                    <a:pt x="33" y="0"/>
                  </a:moveTo>
                  <a:lnTo>
                    <a:pt x="0" y="11175"/>
                  </a:lnTo>
                  <a:lnTo>
                    <a:pt x="967" y="11709"/>
                  </a:lnTo>
                  <a:lnTo>
                    <a:pt x="1001" y="534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1145;p43">
              <a:extLst>
                <a:ext uri="{FF2B5EF4-FFF2-40B4-BE49-F238E27FC236}">
                  <a16:creationId xmlns:a16="http://schemas.microsoft.com/office/drawing/2014/main" id="{07B50236-E5E5-8441-C692-94DC4EE9D687}"/>
                </a:ext>
              </a:extLst>
            </p:cNvPr>
            <p:cNvSpPr/>
            <p:nvPr/>
          </p:nvSpPr>
          <p:spPr>
            <a:xfrm>
              <a:off x="2439632" y="1524620"/>
              <a:ext cx="18602" cy="183163"/>
            </a:xfrm>
            <a:custGeom>
              <a:avLst/>
              <a:gdLst/>
              <a:ahLst/>
              <a:cxnLst/>
              <a:rect l="l" t="t" r="r" b="b"/>
              <a:pathLst>
                <a:path w="969" h="9541" extrusionOk="0">
                  <a:moveTo>
                    <a:pt x="1" y="1"/>
                  </a:moveTo>
                  <a:lnTo>
                    <a:pt x="1" y="9007"/>
                  </a:lnTo>
                  <a:lnTo>
                    <a:pt x="935" y="9541"/>
                  </a:lnTo>
                  <a:lnTo>
                    <a:pt x="968" y="56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1146;p43">
              <a:extLst>
                <a:ext uri="{FF2B5EF4-FFF2-40B4-BE49-F238E27FC236}">
                  <a16:creationId xmlns:a16="http://schemas.microsoft.com/office/drawing/2014/main" id="{85717BC5-6BA2-CCD2-D4DB-DEEA0B694FF7}"/>
                </a:ext>
              </a:extLst>
            </p:cNvPr>
            <p:cNvSpPr/>
            <p:nvPr/>
          </p:nvSpPr>
          <p:spPr>
            <a:xfrm>
              <a:off x="2689833" y="1515021"/>
              <a:ext cx="154540" cy="208984"/>
            </a:xfrm>
            <a:custGeom>
              <a:avLst/>
              <a:gdLst/>
              <a:ahLst/>
              <a:cxnLst/>
              <a:rect l="l" t="t" r="r" b="b"/>
              <a:pathLst>
                <a:path w="8050" h="10886" extrusionOk="0">
                  <a:moveTo>
                    <a:pt x="8049" y="0"/>
                  </a:moveTo>
                  <a:lnTo>
                    <a:pt x="6515" y="34"/>
                  </a:lnTo>
                  <a:lnTo>
                    <a:pt x="1612" y="6405"/>
                  </a:lnTo>
                  <a:lnTo>
                    <a:pt x="1612" y="8006"/>
                  </a:lnTo>
                  <a:cubicBezTo>
                    <a:pt x="1612" y="8239"/>
                    <a:pt x="1511" y="8473"/>
                    <a:pt x="1345" y="8640"/>
                  </a:cubicBezTo>
                  <a:cubicBezTo>
                    <a:pt x="1" y="9943"/>
                    <a:pt x="719" y="10885"/>
                    <a:pt x="2115" y="10885"/>
                  </a:cubicBezTo>
                  <a:cubicBezTo>
                    <a:pt x="3040" y="10885"/>
                    <a:pt x="4264" y="10471"/>
                    <a:pt x="5381" y="9474"/>
                  </a:cubicBezTo>
                  <a:cubicBezTo>
                    <a:pt x="5815" y="9073"/>
                    <a:pt x="6081" y="8473"/>
                    <a:pt x="6081" y="7872"/>
                  </a:cubicBezTo>
                  <a:lnTo>
                    <a:pt x="6081" y="6772"/>
                  </a:lnTo>
                  <a:cubicBezTo>
                    <a:pt x="6081" y="5604"/>
                    <a:pt x="6415" y="4470"/>
                    <a:pt x="7049" y="3503"/>
                  </a:cubicBezTo>
                  <a:cubicBezTo>
                    <a:pt x="7616" y="2635"/>
                    <a:pt x="7916" y="1635"/>
                    <a:pt x="7983" y="601"/>
                  </a:cubicBezTo>
                  <a:lnTo>
                    <a:pt x="8049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1147;p43">
              <a:extLst>
                <a:ext uri="{FF2B5EF4-FFF2-40B4-BE49-F238E27FC236}">
                  <a16:creationId xmlns:a16="http://schemas.microsoft.com/office/drawing/2014/main" id="{B894386C-9082-06C3-3208-EE5EDE4856D1}"/>
                </a:ext>
              </a:extLst>
            </p:cNvPr>
            <p:cNvSpPr/>
            <p:nvPr/>
          </p:nvSpPr>
          <p:spPr>
            <a:xfrm>
              <a:off x="2629822" y="1425618"/>
              <a:ext cx="214551" cy="223056"/>
            </a:xfrm>
            <a:custGeom>
              <a:avLst/>
              <a:gdLst/>
              <a:ahLst/>
              <a:cxnLst/>
              <a:rect l="l" t="t" r="r" b="b"/>
              <a:pathLst>
                <a:path w="11176" h="11619" extrusionOk="0">
                  <a:moveTo>
                    <a:pt x="6342" y="0"/>
                  </a:moveTo>
                  <a:cubicBezTo>
                    <a:pt x="6067" y="0"/>
                    <a:pt x="5777" y="17"/>
                    <a:pt x="5471" y="54"/>
                  </a:cubicBezTo>
                  <a:cubicBezTo>
                    <a:pt x="935" y="621"/>
                    <a:pt x="1" y="5458"/>
                    <a:pt x="1936" y="10461"/>
                  </a:cubicBezTo>
                  <a:cubicBezTo>
                    <a:pt x="2231" y="11171"/>
                    <a:pt x="2919" y="11618"/>
                    <a:pt x="3676" y="11618"/>
                  </a:cubicBezTo>
                  <a:cubicBezTo>
                    <a:pt x="3773" y="11618"/>
                    <a:pt x="3871" y="11611"/>
                    <a:pt x="3970" y="11595"/>
                  </a:cubicBezTo>
                  <a:lnTo>
                    <a:pt x="6405" y="11162"/>
                  </a:lnTo>
                  <a:cubicBezTo>
                    <a:pt x="7139" y="11062"/>
                    <a:pt x="7740" y="10495"/>
                    <a:pt x="7906" y="9794"/>
                  </a:cubicBezTo>
                  <a:lnTo>
                    <a:pt x="8440" y="7693"/>
                  </a:lnTo>
                  <a:cubicBezTo>
                    <a:pt x="8707" y="6692"/>
                    <a:pt x="9541" y="5891"/>
                    <a:pt x="10608" y="5725"/>
                  </a:cubicBezTo>
                  <a:cubicBezTo>
                    <a:pt x="10909" y="5658"/>
                    <a:pt x="11142" y="5391"/>
                    <a:pt x="11175" y="5057"/>
                  </a:cubicBezTo>
                  <a:cubicBezTo>
                    <a:pt x="11175" y="3224"/>
                    <a:pt x="10104" y="0"/>
                    <a:pt x="634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1148;p43">
              <a:extLst>
                <a:ext uri="{FF2B5EF4-FFF2-40B4-BE49-F238E27FC236}">
                  <a16:creationId xmlns:a16="http://schemas.microsoft.com/office/drawing/2014/main" id="{CA4A01A5-E39C-AC47-D30F-D1BDE3558378}"/>
                </a:ext>
              </a:extLst>
            </p:cNvPr>
            <p:cNvSpPr/>
            <p:nvPr/>
          </p:nvSpPr>
          <p:spPr>
            <a:xfrm>
              <a:off x="2722853" y="1525868"/>
              <a:ext cx="17777" cy="14936"/>
            </a:xfrm>
            <a:custGeom>
              <a:avLst/>
              <a:gdLst/>
              <a:ahLst/>
              <a:cxnLst/>
              <a:rect l="l" t="t" r="r" b="b"/>
              <a:pathLst>
                <a:path w="926" h="778" extrusionOk="0">
                  <a:moveTo>
                    <a:pt x="486" y="0"/>
                  </a:moveTo>
                  <a:cubicBezTo>
                    <a:pt x="177" y="0"/>
                    <a:pt x="1" y="380"/>
                    <a:pt x="225" y="636"/>
                  </a:cubicBezTo>
                  <a:cubicBezTo>
                    <a:pt x="311" y="734"/>
                    <a:pt x="419" y="778"/>
                    <a:pt x="523" y="778"/>
                  </a:cubicBezTo>
                  <a:cubicBezTo>
                    <a:pt x="703" y="778"/>
                    <a:pt x="871" y="647"/>
                    <a:pt x="892" y="436"/>
                  </a:cubicBezTo>
                  <a:cubicBezTo>
                    <a:pt x="926" y="202"/>
                    <a:pt x="759" y="2"/>
                    <a:pt x="525" y="2"/>
                  </a:cubicBezTo>
                  <a:cubicBezTo>
                    <a:pt x="512" y="1"/>
                    <a:pt x="499" y="0"/>
                    <a:pt x="486" y="0"/>
                  </a:cubicBezTo>
                  <a:close/>
                </a:path>
              </a:pathLst>
            </a:custGeom>
            <a:solidFill>
              <a:srgbClr val="C8D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1149;p43">
              <a:extLst>
                <a:ext uri="{FF2B5EF4-FFF2-40B4-BE49-F238E27FC236}">
                  <a16:creationId xmlns:a16="http://schemas.microsoft.com/office/drawing/2014/main" id="{C6D50CF2-CBE2-937B-2380-7232E7A58394}"/>
                </a:ext>
              </a:extLst>
            </p:cNvPr>
            <p:cNvSpPr/>
            <p:nvPr/>
          </p:nvSpPr>
          <p:spPr>
            <a:xfrm>
              <a:off x="2661382" y="1520109"/>
              <a:ext cx="17777" cy="14936"/>
            </a:xfrm>
            <a:custGeom>
              <a:avLst/>
              <a:gdLst/>
              <a:ahLst/>
              <a:cxnLst/>
              <a:rect l="l" t="t" r="r" b="b"/>
              <a:pathLst>
                <a:path w="926" h="778" extrusionOk="0">
                  <a:moveTo>
                    <a:pt x="486" y="0"/>
                  </a:moveTo>
                  <a:cubicBezTo>
                    <a:pt x="176" y="0"/>
                    <a:pt x="1" y="379"/>
                    <a:pt x="225" y="636"/>
                  </a:cubicBezTo>
                  <a:cubicBezTo>
                    <a:pt x="311" y="734"/>
                    <a:pt x="419" y="778"/>
                    <a:pt x="523" y="778"/>
                  </a:cubicBezTo>
                  <a:cubicBezTo>
                    <a:pt x="703" y="778"/>
                    <a:pt x="871" y="647"/>
                    <a:pt x="892" y="436"/>
                  </a:cubicBezTo>
                  <a:cubicBezTo>
                    <a:pt x="925" y="202"/>
                    <a:pt x="759" y="2"/>
                    <a:pt x="525" y="2"/>
                  </a:cubicBezTo>
                  <a:cubicBezTo>
                    <a:pt x="512" y="1"/>
                    <a:pt x="499" y="0"/>
                    <a:pt x="486" y="0"/>
                  </a:cubicBezTo>
                  <a:close/>
                </a:path>
              </a:pathLst>
            </a:custGeom>
            <a:solidFill>
              <a:srgbClr val="C8D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1150;p43">
              <a:extLst>
                <a:ext uri="{FF2B5EF4-FFF2-40B4-BE49-F238E27FC236}">
                  <a16:creationId xmlns:a16="http://schemas.microsoft.com/office/drawing/2014/main" id="{34A83664-C84D-CEDC-CAEA-076F5B559DAF}"/>
                </a:ext>
              </a:extLst>
            </p:cNvPr>
            <p:cNvSpPr/>
            <p:nvPr/>
          </p:nvSpPr>
          <p:spPr>
            <a:xfrm>
              <a:off x="2600373" y="2004269"/>
              <a:ext cx="189575" cy="233422"/>
            </a:xfrm>
            <a:custGeom>
              <a:avLst/>
              <a:gdLst/>
              <a:ahLst/>
              <a:cxnLst/>
              <a:rect l="l" t="t" r="r" b="b"/>
              <a:pathLst>
                <a:path w="9875" h="12159" extrusionOk="0">
                  <a:moveTo>
                    <a:pt x="5371" y="0"/>
                  </a:moveTo>
                  <a:lnTo>
                    <a:pt x="167" y="434"/>
                  </a:lnTo>
                  <a:lnTo>
                    <a:pt x="167" y="2936"/>
                  </a:lnTo>
                  <a:lnTo>
                    <a:pt x="0" y="9307"/>
                  </a:lnTo>
                  <a:cubicBezTo>
                    <a:pt x="0" y="10041"/>
                    <a:pt x="501" y="10774"/>
                    <a:pt x="1468" y="11308"/>
                  </a:cubicBezTo>
                  <a:cubicBezTo>
                    <a:pt x="2435" y="11875"/>
                    <a:pt x="3695" y="12159"/>
                    <a:pt x="4954" y="12159"/>
                  </a:cubicBezTo>
                  <a:cubicBezTo>
                    <a:pt x="6213" y="12159"/>
                    <a:pt x="7472" y="11875"/>
                    <a:pt x="8440" y="11308"/>
                  </a:cubicBezTo>
                  <a:cubicBezTo>
                    <a:pt x="9407" y="10774"/>
                    <a:pt x="9874" y="10041"/>
                    <a:pt x="9874" y="9307"/>
                  </a:cubicBezTo>
                  <a:lnTo>
                    <a:pt x="9874" y="2402"/>
                  </a:lnTo>
                  <a:lnTo>
                    <a:pt x="5371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1151;p43">
              <a:extLst>
                <a:ext uri="{FF2B5EF4-FFF2-40B4-BE49-F238E27FC236}">
                  <a16:creationId xmlns:a16="http://schemas.microsoft.com/office/drawing/2014/main" id="{24FEA97A-D1F8-820B-3F3D-5B6AFEFFAC9C}"/>
                </a:ext>
              </a:extLst>
            </p:cNvPr>
            <p:cNvSpPr/>
            <p:nvPr/>
          </p:nvSpPr>
          <p:spPr>
            <a:xfrm>
              <a:off x="2560020" y="1792636"/>
              <a:ext cx="334305" cy="346976"/>
            </a:xfrm>
            <a:custGeom>
              <a:avLst/>
              <a:gdLst/>
              <a:ahLst/>
              <a:cxnLst/>
              <a:rect l="l" t="t" r="r" b="b"/>
              <a:pathLst>
                <a:path w="17414" h="18074" extrusionOk="0">
                  <a:moveTo>
                    <a:pt x="7797" y="1"/>
                  </a:moveTo>
                  <a:cubicBezTo>
                    <a:pt x="6750" y="1"/>
                    <a:pt x="5657" y="108"/>
                    <a:pt x="4537" y="350"/>
                  </a:cubicBezTo>
                  <a:cubicBezTo>
                    <a:pt x="3337" y="617"/>
                    <a:pt x="2303" y="1384"/>
                    <a:pt x="1669" y="2451"/>
                  </a:cubicBezTo>
                  <a:cubicBezTo>
                    <a:pt x="1035" y="3619"/>
                    <a:pt x="568" y="4886"/>
                    <a:pt x="368" y="6221"/>
                  </a:cubicBezTo>
                  <a:cubicBezTo>
                    <a:pt x="68" y="8189"/>
                    <a:pt x="1" y="10224"/>
                    <a:pt x="168" y="12225"/>
                  </a:cubicBezTo>
                  <a:cubicBezTo>
                    <a:pt x="168" y="13092"/>
                    <a:pt x="301" y="13993"/>
                    <a:pt x="568" y="14860"/>
                  </a:cubicBezTo>
                  <a:cubicBezTo>
                    <a:pt x="835" y="15727"/>
                    <a:pt x="1402" y="16461"/>
                    <a:pt x="2202" y="16928"/>
                  </a:cubicBezTo>
                  <a:lnTo>
                    <a:pt x="2269" y="13960"/>
                  </a:lnTo>
                  <a:cubicBezTo>
                    <a:pt x="2269" y="13960"/>
                    <a:pt x="2669" y="12025"/>
                    <a:pt x="4104" y="12025"/>
                  </a:cubicBezTo>
                  <a:cubicBezTo>
                    <a:pt x="5572" y="12025"/>
                    <a:pt x="6539" y="13426"/>
                    <a:pt x="7306" y="15260"/>
                  </a:cubicBezTo>
                  <a:cubicBezTo>
                    <a:pt x="7834" y="16581"/>
                    <a:pt x="9001" y="18074"/>
                    <a:pt x="10398" y="18074"/>
                  </a:cubicBezTo>
                  <a:cubicBezTo>
                    <a:pt x="10942" y="18074"/>
                    <a:pt x="11520" y="17847"/>
                    <a:pt x="12110" y="17295"/>
                  </a:cubicBezTo>
                  <a:cubicBezTo>
                    <a:pt x="14078" y="15427"/>
                    <a:pt x="17413" y="11524"/>
                    <a:pt x="17113" y="4753"/>
                  </a:cubicBezTo>
                  <a:cubicBezTo>
                    <a:pt x="17080" y="3786"/>
                    <a:pt x="16579" y="2885"/>
                    <a:pt x="15779" y="2351"/>
                  </a:cubicBezTo>
                  <a:cubicBezTo>
                    <a:pt x="13932" y="1061"/>
                    <a:pt x="11087" y="1"/>
                    <a:pt x="7797" y="1"/>
                  </a:cubicBezTo>
                  <a:close/>
                </a:path>
              </a:pathLst>
            </a:custGeom>
            <a:solidFill>
              <a:srgbClr val="C8D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1152;p43">
              <a:extLst>
                <a:ext uri="{FF2B5EF4-FFF2-40B4-BE49-F238E27FC236}">
                  <a16:creationId xmlns:a16="http://schemas.microsoft.com/office/drawing/2014/main" id="{B6BEA185-DADC-1030-F10A-4091C32AEA35}"/>
                </a:ext>
              </a:extLst>
            </p:cNvPr>
            <p:cNvSpPr/>
            <p:nvPr/>
          </p:nvSpPr>
          <p:spPr>
            <a:xfrm>
              <a:off x="2560020" y="1792636"/>
              <a:ext cx="334305" cy="346976"/>
            </a:xfrm>
            <a:custGeom>
              <a:avLst/>
              <a:gdLst/>
              <a:ahLst/>
              <a:cxnLst/>
              <a:rect l="l" t="t" r="r" b="b"/>
              <a:pathLst>
                <a:path w="17414" h="18074" extrusionOk="0">
                  <a:moveTo>
                    <a:pt x="7797" y="1"/>
                  </a:moveTo>
                  <a:cubicBezTo>
                    <a:pt x="6750" y="1"/>
                    <a:pt x="5657" y="108"/>
                    <a:pt x="4537" y="350"/>
                  </a:cubicBezTo>
                  <a:cubicBezTo>
                    <a:pt x="3337" y="617"/>
                    <a:pt x="2303" y="1384"/>
                    <a:pt x="1669" y="2451"/>
                  </a:cubicBezTo>
                  <a:cubicBezTo>
                    <a:pt x="1035" y="3619"/>
                    <a:pt x="568" y="4886"/>
                    <a:pt x="368" y="6221"/>
                  </a:cubicBezTo>
                  <a:cubicBezTo>
                    <a:pt x="68" y="8189"/>
                    <a:pt x="1" y="10224"/>
                    <a:pt x="168" y="12225"/>
                  </a:cubicBezTo>
                  <a:cubicBezTo>
                    <a:pt x="168" y="13092"/>
                    <a:pt x="301" y="13993"/>
                    <a:pt x="568" y="14860"/>
                  </a:cubicBezTo>
                  <a:cubicBezTo>
                    <a:pt x="835" y="15727"/>
                    <a:pt x="1402" y="16461"/>
                    <a:pt x="2202" y="16928"/>
                  </a:cubicBezTo>
                  <a:lnTo>
                    <a:pt x="2269" y="13960"/>
                  </a:lnTo>
                  <a:cubicBezTo>
                    <a:pt x="2269" y="13960"/>
                    <a:pt x="2669" y="12025"/>
                    <a:pt x="4104" y="12025"/>
                  </a:cubicBezTo>
                  <a:cubicBezTo>
                    <a:pt x="5572" y="12025"/>
                    <a:pt x="6539" y="13426"/>
                    <a:pt x="7306" y="15260"/>
                  </a:cubicBezTo>
                  <a:cubicBezTo>
                    <a:pt x="7834" y="16581"/>
                    <a:pt x="9001" y="18074"/>
                    <a:pt x="10398" y="18074"/>
                  </a:cubicBezTo>
                  <a:cubicBezTo>
                    <a:pt x="10942" y="18074"/>
                    <a:pt x="11520" y="17847"/>
                    <a:pt x="12110" y="17295"/>
                  </a:cubicBezTo>
                  <a:cubicBezTo>
                    <a:pt x="14078" y="15427"/>
                    <a:pt x="17413" y="11524"/>
                    <a:pt x="17113" y="4753"/>
                  </a:cubicBezTo>
                  <a:cubicBezTo>
                    <a:pt x="17080" y="3786"/>
                    <a:pt x="16579" y="2885"/>
                    <a:pt x="15779" y="2351"/>
                  </a:cubicBezTo>
                  <a:cubicBezTo>
                    <a:pt x="13932" y="1061"/>
                    <a:pt x="11087" y="1"/>
                    <a:pt x="77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1153;p43">
              <a:extLst>
                <a:ext uri="{FF2B5EF4-FFF2-40B4-BE49-F238E27FC236}">
                  <a16:creationId xmlns:a16="http://schemas.microsoft.com/office/drawing/2014/main" id="{00FB250E-B27A-A337-11D4-27825BBC1568}"/>
                </a:ext>
              </a:extLst>
            </p:cNvPr>
            <p:cNvSpPr/>
            <p:nvPr/>
          </p:nvSpPr>
          <p:spPr>
            <a:xfrm>
              <a:off x="2561939" y="1802542"/>
              <a:ext cx="273468" cy="334939"/>
            </a:xfrm>
            <a:custGeom>
              <a:avLst/>
              <a:gdLst/>
              <a:ahLst/>
              <a:cxnLst/>
              <a:rect l="l" t="t" r="r" b="b"/>
              <a:pathLst>
                <a:path w="14245" h="17447" extrusionOk="0">
                  <a:moveTo>
                    <a:pt x="8040" y="1"/>
                  </a:moveTo>
                  <a:cubicBezTo>
                    <a:pt x="6105" y="2102"/>
                    <a:pt x="4804" y="4704"/>
                    <a:pt x="4204" y="7506"/>
                  </a:cubicBezTo>
                  <a:cubicBezTo>
                    <a:pt x="2770" y="7539"/>
                    <a:pt x="1369" y="7840"/>
                    <a:pt x="1" y="8340"/>
                  </a:cubicBezTo>
                  <a:lnTo>
                    <a:pt x="1" y="8573"/>
                  </a:lnTo>
                  <a:cubicBezTo>
                    <a:pt x="1335" y="8073"/>
                    <a:pt x="2770" y="7806"/>
                    <a:pt x="4171" y="7739"/>
                  </a:cubicBezTo>
                  <a:lnTo>
                    <a:pt x="4171" y="7739"/>
                  </a:lnTo>
                  <a:cubicBezTo>
                    <a:pt x="3937" y="9007"/>
                    <a:pt x="3837" y="10275"/>
                    <a:pt x="3904" y="11576"/>
                  </a:cubicBezTo>
                  <a:lnTo>
                    <a:pt x="4137" y="11576"/>
                  </a:lnTo>
                  <a:cubicBezTo>
                    <a:pt x="4071" y="10308"/>
                    <a:pt x="4171" y="9007"/>
                    <a:pt x="4404" y="7739"/>
                  </a:cubicBezTo>
                  <a:lnTo>
                    <a:pt x="4904" y="7739"/>
                  </a:lnTo>
                  <a:cubicBezTo>
                    <a:pt x="4956" y="7739"/>
                    <a:pt x="5008" y="7738"/>
                    <a:pt x="5059" y="7738"/>
                  </a:cubicBezTo>
                  <a:cubicBezTo>
                    <a:pt x="7273" y="7738"/>
                    <a:pt x="9416" y="8437"/>
                    <a:pt x="11209" y="9741"/>
                  </a:cubicBezTo>
                  <a:cubicBezTo>
                    <a:pt x="11809" y="10208"/>
                    <a:pt x="12343" y="10775"/>
                    <a:pt x="12810" y="11409"/>
                  </a:cubicBezTo>
                  <a:cubicBezTo>
                    <a:pt x="12510" y="12243"/>
                    <a:pt x="12176" y="13043"/>
                    <a:pt x="11809" y="13844"/>
                  </a:cubicBezTo>
                  <a:cubicBezTo>
                    <a:pt x="11209" y="15145"/>
                    <a:pt x="10375" y="16346"/>
                    <a:pt x="9374" y="17346"/>
                  </a:cubicBezTo>
                  <a:cubicBezTo>
                    <a:pt x="9441" y="17380"/>
                    <a:pt x="9508" y="17413"/>
                    <a:pt x="9574" y="17446"/>
                  </a:cubicBezTo>
                  <a:cubicBezTo>
                    <a:pt x="10575" y="16412"/>
                    <a:pt x="11409" y="15245"/>
                    <a:pt x="12010" y="13944"/>
                  </a:cubicBezTo>
                  <a:cubicBezTo>
                    <a:pt x="12376" y="13177"/>
                    <a:pt x="12677" y="12409"/>
                    <a:pt x="12944" y="11642"/>
                  </a:cubicBezTo>
                  <a:cubicBezTo>
                    <a:pt x="13544" y="12543"/>
                    <a:pt x="13911" y="13544"/>
                    <a:pt x="14044" y="14578"/>
                  </a:cubicBezTo>
                  <a:lnTo>
                    <a:pt x="14244" y="14311"/>
                  </a:lnTo>
                  <a:cubicBezTo>
                    <a:pt x="14044" y="13243"/>
                    <a:pt x="13644" y="12243"/>
                    <a:pt x="13044" y="11342"/>
                  </a:cubicBezTo>
                  <a:cubicBezTo>
                    <a:pt x="13377" y="10375"/>
                    <a:pt x="13677" y="9374"/>
                    <a:pt x="13944" y="8407"/>
                  </a:cubicBezTo>
                  <a:lnTo>
                    <a:pt x="13711" y="8340"/>
                  </a:lnTo>
                  <a:cubicBezTo>
                    <a:pt x="13444" y="9241"/>
                    <a:pt x="13177" y="10175"/>
                    <a:pt x="12877" y="11075"/>
                  </a:cubicBezTo>
                  <a:cubicBezTo>
                    <a:pt x="12443" y="10475"/>
                    <a:pt x="11909" y="9941"/>
                    <a:pt x="11309" y="9507"/>
                  </a:cubicBezTo>
                  <a:cubicBezTo>
                    <a:pt x="9522" y="8199"/>
                    <a:pt x="7400" y="7502"/>
                    <a:pt x="5205" y="7502"/>
                  </a:cubicBezTo>
                  <a:cubicBezTo>
                    <a:pt x="5105" y="7502"/>
                    <a:pt x="5005" y="7503"/>
                    <a:pt x="4904" y="7506"/>
                  </a:cubicBezTo>
                  <a:lnTo>
                    <a:pt x="4437" y="7506"/>
                  </a:lnTo>
                  <a:cubicBezTo>
                    <a:pt x="5038" y="4737"/>
                    <a:pt x="6339" y="2202"/>
                    <a:pt x="8207" y="134"/>
                  </a:cubicBezTo>
                  <a:lnTo>
                    <a:pt x="8040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1154;p43">
              <a:extLst>
                <a:ext uri="{FF2B5EF4-FFF2-40B4-BE49-F238E27FC236}">
                  <a16:creationId xmlns:a16="http://schemas.microsoft.com/office/drawing/2014/main" id="{F1145035-0AE3-2EF1-EF6F-23F0AED342D3}"/>
                </a:ext>
              </a:extLst>
            </p:cNvPr>
            <p:cNvSpPr/>
            <p:nvPr/>
          </p:nvSpPr>
          <p:spPr>
            <a:xfrm>
              <a:off x="2647023" y="1792617"/>
              <a:ext cx="116663" cy="62373"/>
            </a:xfrm>
            <a:custGeom>
              <a:avLst/>
              <a:gdLst/>
              <a:ahLst/>
              <a:cxnLst/>
              <a:rect l="l" t="t" r="r" b="b"/>
              <a:pathLst>
                <a:path w="6077" h="3249" extrusionOk="0">
                  <a:moveTo>
                    <a:pt x="4073" y="0"/>
                  </a:moveTo>
                  <a:cubicBezTo>
                    <a:pt x="3227" y="0"/>
                    <a:pt x="2390" y="270"/>
                    <a:pt x="1707" y="751"/>
                  </a:cubicBezTo>
                  <a:cubicBezTo>
                    <a:pt x="1" y="2190"/>
                    <a:pt x="726" y="3249"/>
                    <a:pt x="2206" y="3249"/>
                  </a:cubicBezTo>
                  <a:cubicBezTo>
                    <a:pt x="3127" y="3249"/>
                    <a:pt x="4342" y="2838"/>
                    <a:pt x="5443" y="1852"/>
                  </a:cubicBezTo>
                  <a:cubicBezTo>
                    <a:pt x="5643" y="1685"/>
                    <a:pt x="5776" y="1485"/>
                    <a:pt x="5910" y="1285"/>
                  </a:cubicBezTo>
                  <a:cubicBezTo>
                    <a:pt x="6076" y="918"/>
                    <a:pt x="6010" y="217"/>
                    <a:pt x="4876" y="84"/>
                  </a:cubicBezTo>
                  <a:cubicBezTo>
                    <a:pt x="4610" y="28"/>
                    <a:pt x="4341" y="0"/>
                    <a:pt x="4073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1155;p43">
              <a:extLst>
                <a:ext uri="{FF2B5EF4-FFF2-40B4-BE49-F238E27FC236}">
                  <a16:creationId xmlns:a16="http://schemas.microsoft.com/office/drawing/2014/main" id="{ECEF48DD-0E84-BC4D-B086-6D73C6A22D56}"/>
                </a:ext>
              </a:extLst>
            </p:cNvPr>
            <p:cNvSpPr/>
            <p:nvPr/>
          </p:nvSpPr>
          <p:spPr>
            <a:xfrm>
              <a:off x="2800814" y="1849288"/>
              <a:ext cx="89672" cy="146266"/>
            </a:xfrm>
            <a:custGeom>
              <a:avLst/>
              <a:gdLst/>
              <a:ahLst/>
              <a:cxnLst/>
              <a:rect l="l" t="t" r="r" b="b"/>
              <a:pathLst>
                <a:path w="4671" h="7619" extrusionOk="0">
                  <a:moveTo>
                    <a:pt x="2969" y="1"/>
                  </a:moveTo>
                  <a:cubicBezTo>
                    <a:pt x="3169" y="301"/>
                    <a:pt x="3303" y="634"/>
                    <a:pt x="3369" y="1001"/>
                  </a:cubicBezTo>
                  <a:cubicBezTo>
                    <a:pt x="3703" y="2936"/>
                    <a:pt x="3069" y="4904"/>
                    <a:pt x="1701" y="6305"/>
                  </a:cubicBezTo>
                  <a:cubicBezTo>
                    <a:pt x="1264" y="6743"/>
                    <a:pt x="709" y="6975"/>
                    <a:pt x="119" y="6975"/>
                  </a:cubicBezTo>
                  <a:cubicBezTo>
                    <a:pt x="80" y="6975"/>
                    <a:pt x="40" y="6974"/>
                    <a:pt x="0" y="6972"/>
                  </a:cubicBezTo>
                  <a:lnTo>
                    <a:pt x="0" y="6972"/>
                  </a:lnTo>
                  <a:cubicBezTo>
                    <a:pt x="303" y="7393"/>
                    <a:pt x="725" y="7619"/>
                    <a:pt x="1198" y="7619"/>
                  </a:cubicBezTo>
                  <a:cubicBezTo>
                    <a:pt x="1661" y="7619"/>
                    <a:pt x="2173" y="7402"/>
                    <a:pt x="2669" y="6939"/>
                  </a:cubicBezTo>
                  <a:cubicBezTo>
                    <a:pt x="4036" y="5538"/>
                    <a:pt x="4670" y="3570"/>
                    <a:pt x="4337" y="1635"/>
                  </a:cubicBezTo>
                  <a:cubicBezTo>
                    <a:pt x="4136" y="668"/>
                    <a:pt x="3603" y="101"/>
                    <a:pt x="2969" y="1"/>
                  </a:cubicBezTo>
                  <a:close/>
                </a:path>
              </a:pathLst>
            </a:custGeom>
            <a:solidFill>
              <a:srgbClr val="C8D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1156;p43">
              <a:extLst>
                <a:ext uri="{FF2B5EF4-FFF2-40B4-BE49-F238E27FC236}">
                  <a16:creationId xmlns:a16="http://schemas.microsoft.com/office/drawing/2014/main" id="{5C53C49B-DD75-355D-2D76-B76D3B81C533}"/>
                </a:ext>
              </a:extLst>
            </p:cNvPr>
            <p:cNvSpPr/>
            <p:nvPr/>
          </p:nvSpPr>
          <p:spPr>
            <a:xfrm>
              <a:off x="2800814" y="1849288"/>
              <a:ext cx="89672" cy="146266"/>
            </a:xfrm>
            <a:custGeom>
              <a:avLst/>
              <a:gdLst/>
              <a:ahLst/>
              <a:cxnLst/>
              <a:rect l="l" t="t" r="r" b="b"/>
              <a:pathLst>
                <a:path w="4671" h="7619" extrusionOk="0">
                  <a:moveTo>
                    <a:pt x="2969" y="1"/>
                  </a:moveTo>
                  <a:cubicBezTo>
                    <a:pt x="3169" y="301"/>
                    <a:pt x="3303" y="634"/>
                    <a:pt x="3369" y="1001"/>
                  </a:cubicBezTo>
                  <a:cubicBezTo>
                    <a:pt x="3703" y="2936"/>
                    <a:pt x="3069" y="4904"/>
                    <a:pt x="1701" y="6305"/>
                  </a:cubicBezTo>
                  <a:cubicBezTo>
                    <a:pt x="1264" y="6743"/>
                    <a:pt x="709" y="6975"/>
                    <a:pt x="119" y="6975"/>
                  </a:cubicBezTo>
                  <a:cubicBezTo>
                    <a:pt x="80" y="6975"/>
                    <a:pt x="40" y="6974"/>
                    <a:pt x="0" y="6972"/>
                  </a:cubicBezTo>
                  <a:lnTo>
                    <a:pt x="0" y="6972"/>
                  </a:lnTo>
                  <a:cubicBezTo>
                    <a:pt x="303" y="7393"/>
                    <a:pt x="725" y="7619"/>
                    <a:pt x="1198" y="7619"/>
                  </a:cubicBezTo>
                  <a:cubicBezTo>
                    <a:pt x="1661" y="7619"/>
                    <a:pt x="2173" y="7402"/>
                    <a:pt x="2669" y="6939"/>
                  </a:cubicBezTo>
                  <a:cubicBezTo>
                    <a:pt x="4036" y="5538"/>
                    <a:pt x="4670" y="3570"/>
                    <a:pt x="4337" y="1635"/>
                  </a:cubicBezTo>
                  <a:cubicBezTo>
                    <a:pt x="4136" y="668"/>
                    <a:pt x="3603" y="101"/>
                    <a:pt x="29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1157;p43">
              <a:extLst>
                <a:ext uri="{FF2B5EF4-FFF2-40B4-BE49-F238E27FC236}">
                  <a16:creationId xmlns:a16="http://schemas.microsoft.com/office/drawing/2014/main" id="{2C7DDCC2-1F62-E618-9D17-1CF7C8919A5B}"/>
                </a:ext>
              </a:extLst>
            </p:cNvPr>
            <p:cNvSpPr/>
            <p:nvPr/>
          </p:nvSpPr>
          <p:spPr>
            <a:xfrm>
              <a:off x="2786070" y="1849230"/>
              <a:ext cx="85199" cy="133979"/>
            </a:xfrm>
            <a:custGeom>
              <a:avLst/>
              <a:gdLst/>
              <a:ahLst/>
              <a:cxnLst/>
              <a:rect l="l" t="t" r="r" b="b"/>
              <a:pathLst>
                <a:path w="4438" h="6979" extrusionOk="0">
                  <a:moveTo>
                    <a:pt x="3584" y="0"/>
                  </a:moveTo>
                  <a:cubicBezTo>
                    <a:pt x="2991" y="0"/>
                    <a:pt x="2409" y="233"/>
                    <a:pt x="2002" y="671"/>
                  </a:cubicBezTo>
                  <a:cubicBezTo>
                    <a:pt x="635" y="2072"/>
                    <a:pt x="1" y="4040"/>
                    <a:pt x="335" y="5975"/>
                  </a:cubicBezTo>
                  <a:cubicBezTo>
                    <a:pt x="401" y="6342"/>
                    <a:pt x="535" y="6675"/>
                    <a:pt x="768" y="6975"/>
                  </a:cubicBezTo>
                  <a:cubicBezTo>
                    <a:pt x="808" y="6977"/>
                    <a:pt x="848" y="6978"/>
                    <a:pt x="887" y="6978"/>
                  </a:cubicBezTo>
                  <a:cubicBezTo>
                    <a:pt x="1477" y="6978"/>
                    <a:pt x="2032" y="6746"/>
                    <a:pt x="2469" y="6308"/>
                  </a:cubicBezTo>
                  <a:cubicBezTo>
                    <a:pt x="3837" y="4907"/>
                    <a:pt x="4437" y="2939"/>
                    <a:pt x="4137" y="1004"/>
                  </a:cubicBezTo>
                  <a:cubicBezTo>
                    <a:pt x="4037" y="637"/>
                    <a:pt x="3904" y="304"/>
                    <a:pt x="3704" y="4"/>
                  </a:cubicBezTo>
                  <a:cubicBezTo>
                    <a:pt x="3664" y="2"/>
                    <a:pt x="3624" y="0"/>
                    <a:pt x="3584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1158;p43">
              <a:extLst>
                <a:ext uri="{FF2B5EF4-FFF2-40B4-BE49-F238E27FC236}">
                  <a16:creationId xmlns:a16="http://schemas.microsoft.com/office/drawing/2014/main" id="{FE0D0A1A-B49F-FEAE-C00C-39B101481BEF}"/>
                </a:ext>
              </a:extLst>
            </p:cNvPr>
            <p:cNvSpPr/>
            <p:nvPr/>
          </p:nvSpPr>
          <p:spPr>
            <a:xfrm>
              <a:off x="1880582" y="2048366"/>
              <a:ext cx="79554" cy="78230"/>
            </a:xfrm>
            <a:custGeom>
              <a:avLst/>
              <a:gdLst/>
              <a:ahLst/>
              <a:cxnLst/>
              <a:rect l="l" t="t" r="r" b="b"/>
              <a:pathLst>
                <a:path w="4144" h="4075" extrusionOk="0">
                  <a:moveTo>
                    <a:pt x="3489" y="0"/>
                  </a:moveTo>
                  <a:cubicBezTo>
                    <a:pt x="3411" y="0"/>
                    <a:pt x="3326" y="22"/>
                    <a:pt x="3237" y="71"/>
                  </a:cubicBezTo>
                  <a:cubicBezTo>
                    <a:pt x="1035" y="1039"/>
                    <a:pt x="134" y="3340"/>
                    <a:pt x="101" y="3441"/>
                  </a:cubicBezTo>
                  <a:cubicBezTo>
                    <a:pt x="1" y="3674"/>
                    <a:pt x="134" y="3941"/>
                    <a:pt x="368" y="4041"/>
                  </a:cubicBezTo>
                  <a:cubicBezTo>
                    <a:pt x="401" y="4041"/>
                    <a:pt x="468" y="4074"/>
                    <a:pt x="501" y="4074"/>
                  </a:cubicBezTo>
                  <a:cubicBezTo>
                    <a:pt x="701" y="4074"/>
                    <a:pt x="902" y="3941"/>
                    <a:pt x="968" y="3774"/>
                  </a:cubicBezTo>
                  <a:cubicBezTo>
                    <a:pt x="968" y="3741"/>
                    <a:pt x="1769" y="1706"/>
                    <a:pt x="3604" y="905"/>
                  </a:cubicBezTo>
                  <a:cubicBezTo>
                    <a:pt x="4143" y="707"/>
                    <a:pt x="3933" y="0"/>
                    <a:pt x="348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1159;p43">
              <a:extLst>
                <a:ext uri="{FF2B5EF4-FFF2-40B4-BE49-F238E27FC236}">
                  <a16:creationId xmlns:a16="http://schemas.microsoft.com/office/drawing/2014/main" id="{08BD8B33-558D-FF5A-E860-0926EFAF2931}"/>
                </a:ext>
              </a:extLst>
            </p:cNvPr>
            <p:cNvSpPr/>
            <p:nvPr/>
          </p:nvSpPr>
          <p:spPr>
            <a:xfrm>
              <a:off x="1911336" y="2048251"/>
              <a:ext cx="73066" cy="76425"/>
            </a:xfrm>
            <a:custGeom>
              <a:avLst/>
              <a:gdLst/>
              <a:ahLst/>
              <a:cxnLst/>
              <a:rect l="l" t="t" r="r" b="b"/>
              <a:pathLst>
                <a:path w="3806" h="3981" extrusionOk="0">
                  <a:moveTo>
                    <a:pt x="3165" y="1"/>
                  </a:moveTo>
                  <a:cubicBezTo>
                    <a:pt x="3104" y="1"/>
                    <a:pt x="3038" y="14"/>
                    <a:pt x="2969" y="44"/>
                  </a:cubicBezTo>
                  <a:cubicBezTo>
                    <a:pt x="1635" y="778"/>
                    <a:pt x="601" y="1979"/>
                    <a:pt x="100" y="3380"/>
                  </a:cubicBezTo>
                  <a:cubicBezTo>
                    <a:pt x="0" y="3613"/>
                    <a:pt x="134" y="3880"/>
                    <a:pt x="367" y="3980"/>
                  </a:cubicBezTo>
                  <a:lnTo>
                    <a:pt x="534" y="3980"/>
                  </a:lnTo>
                  <a:cubicBezTo>
                    <a:pt x="734" y="3980"/>
                    <a:pt x="901" y="3847"/>
                    <a:pt x="967" y="3680"/>
                  </a:cubicBezTo>
                  <a:cubicBezTo>
                    <a:pt x="1401" y="2479"/>
                    <a:pt x="2268" y="1512"/>
                    <a:pt x="3369" y="878"/>
                  </a:cubicBezTo>
                  <a:cubicBezTo>
                    <a:pt x="3805" y="616"/>
                    <a:pt x="3583" y="1"/>
                    <a:pt x="316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1160;p43">
              <a:extLst>
                <a:ext uri="{FF2B5EF4-FFF2-40B4-BE49-F238E27FC236}">
                  <a16:creationId xmlns:a16="http://schemas.microsoft.com/office/drawing/2014/main" id="{68BE1257-5509-294E-B64A-D0016F99A617}"/>
                </a:ext>
              </a:extLst>
            </p:cNvPr>
            <p:cNvSpPr/>
            <p:nvPr/>
          </p:nvSpPr>
          <p:spPr>
            <a:xfrm>
              <a:off x="1947831" y="2036464"/>
              <a:ext cx="66327" cy="81167"/>
            </a:xfrm>
            <a:custGeom>
              <a:avLst/>
              <a:gdLst/>
              <a:ahLst/>
              <a:cxnLst/>
              <a:rect l="l" t="t" r="r" b="b"/>
              <a:pathLst>
                <a:path w="3455" h="4228" extrusionOk="0">
                  <a:moveTo>
                    <a:pt x="2801" y="1"/>
                  </a:moveTo>
                  <a:cubicBezTo>
                    <a:pt x="2715" y="1"/>
                    <a:pt x="2624" y="28"/>
                    <a:pt x="2536" y="91"/>
                  </a:cubicBezTo>
                  <a:cubicBezTo>
                    <a:pt x="1368" y="1025"/>
                    <a:pt x="534" y="2259"/>
                    <a:pt x="67" y="3627"/>
                  </a:cubicBezTo>
                  <a:cubicBezTo>
                    <a:pt x="0" y="3894"/>
                    <a:pt x="134" y="4127"/>
                    <a:pt x="367" y="4227"/>
                  </a:cubicBezTo>
                  <a:lnTo>
                    <a:pt x="601" y="4227"/>
                  </a:lnTo>
                  <a:cubicBezTo>
                    <a:pt x="768" y="4194"/>
                    <a:pt x="901" y="4061"/>
                    <a:pt x="968" y="3894"/>
                  </a:cubicBezTo>
                  <a:cubicBezTo>
                    <a:pt x="1368" y="2693"/>
                    <a:pt x="2102" y="1625"/>
                    <a:pt x="3103" y="825"/>
                  </a:cubicBezTo>
                  <a:cubicBezTo>
                    <a:pt x="3454" y="500"/>
                    <a:pt x="3170" y="1"/>
                    <a:pt x="28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1161;p43">
              <a:extLst>
                <a:ext uri="{FF2B5EF4-FFF2-40B4-BE49-F238E27FC236}">
                  <a16:creationId xmlns:a16="http://schemas.microsoft.com/office/drawing/2014/main" id="{4CB4B595-A3A9-2964-38B3-A142E39E5C88}"/>
                </a:ext>
              </a:extLst>
            </p:cNvPr>
            <p:cNvSpPr/>
            <p:nvPr/>
          </p:nvSpPr>
          <p:spPr>
            <a:xfrm>
              <a:off x="1928614" y="1998491"/>
              <a:ext cx="103762" cy="103129"/>
            </a:xfrm>
            <a:custGeom>
              <a:avLst/>
              <a:gdLst/>
              <a:ahLst/>
              <a:cxnLst/>
              <a:rect l="l" t="t" r="r" b="b"/>
              <a:pathLst>
                <a:path w="5405" h="5372" extrusionOk="0">
                  <a:moveTo>
                    <a:pt x="2703" y="1"/>
                  </a:moveTo>
                  <a:cubicBezTo>
                    <a:pt x="1235" y="1"/>
                    <a:pt x="1" y="1202"/>
                    <a:pt x="1" y="2669"/>
                  </a:cubicBezTo>
                  <a:cubicBezTo>
                    <a:pt x="1" y="4171"/>
                    <a:pt x="1235" y="5371"/>
                    <a:pt x="2703" y="5371"/>
                  </a:cubicBezTo>
                  <a:cubicBezTo>
                    <a:pt x="4204" y="5371"/>
                    <a:pt x="5405" y="4171"/>
                    <a:pt x="5405" y="2669"/>
                  </a:cubicBezTo>
                  <a:cubicBezTo>
                    <a:pt x="5405" y="1202"/>
                    <a:pt x="4204" y="1"/>
                    <a:pt x="2703" y="1"/>
                  </a:cubicBezTo>
                  <a:close/>
                </a:path>
              </a:pathLst>
            </a:custGeom>
            <a:solidFill>
              <a:srgbClr val="C8D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1162;p43">
              <a:extLst>
                <a:ext uri="{FF2B5EF4-FFF2-40B4-BE49-F238E27FC236}">
                  <a16:creationId xmlns:a16="http://schemas.microsoft.com/office/drawing/2014/main" id="{6AC610F8-7F77-D546-4FAD-994F6E02A52A}"/>
                </a:ext>
              </a:extLst>
            </p:cNvPr>
            <p:cNvSpPr/>
            <p:nvPr/>
          </p:nvSpPr>
          <p:spPr>
            <a:xfrm>
              <a:off x="1928614" y="1998491"/>
              <a:ext cx="103762" cy="103129"/>
            </a:xfrm>
            <a:custGeom>
              <a:avLst/>
              <a:gdLst/>
              <a:ahLst/>
              <a:cxnLst/>
              <a:rect l="l" t="t" r="r" b="b"/>
              <a:pathLst>
                <a:path w="5405" h="5372" extrusionOk="0">
                  <a:moveTo>
                    <a:pt x="2703" y="1"/>
                  </a:moveTo>
                  <a:cubicBezTo>
                    <a:pt x="1235" y="1"/>
                    <a:pt x="1" y="1202"/>
                    <a:pt x="1" y="2669"/>
                  </a:cubicBezTo>
                  <a:cubicBezTo>
                    <a:pt x="1" y="4171"/>
                    <a:pt x="1235" y="5371"/>
                    <a:pt x="2703" y="5371"/>
                  </a:cubicBezTo>
                  <a:cubicBezTo>
                    <a:pt x="4204" y="5371"/>
                    <a:pt x="5405" y="4171"/>
                    <a:pt x="5405" y="2669"/>
                  </a:cubicBezTo>
                  <a:cubicBezTo>
                    <a:pt x="5405" y="1202"/>
                    <a:pt x="4204" y="1"/>
                    <a:pt x="27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1163;p43">
              <a:extLst>
                <a:ext uri="{FF2B5EF4-FFF2-40B4-BE49-F238E27FC236}">
                  <a16:creationId xmlns:a16="http://schemas.microsoft.com/office/drawing/2014/main" id="{8F73202E-AE74-634E-6EA4-65D083F3F8D8}"/>
                </a:ext>
              </a:extLst>
            </p:cNvPr>
            <p:cNvSpPr/>
            <p:nvPr/>
          </p:nvSpPr>
          <p:spPr>
            <a:xfrm>
              <a:off x="1954415" y="1801985"/>
              <a:ext cx="392570" cy="261220"/>
            </a:xfrm>
            <a:custGeom>
              <a:avLst/>
              <a:gdLst/>
              <a:ahLst/>
              <a:cxnLst/>
              <a:rect l="l" t="t" r="r" b="b"/>
              <a:pathLst>
                <a:path w="20449" h="13607" extrusionOk="0">
                  <a:moveTo>
                    <a:pt x="17982" y="1"/>
                  </a:moveTo>
                  <a:cubicBezTo>
                    <a:pt x="17748" y="1"/>
                    <a:pt x="17498" y="51"/>
                    <a:pt x="17237" y="163"/>
                  </a:cubicBezTo>
                  <a:cubicBezTo>
                    <a:pt x="11366" y="2798"/>
                    <a:pt x="5929" y="6334"/>
                    <a:pt x="1159" y="10637"/>
                  </a:cubicBezTo>
                  <a:cubicBezTo>
                    <a:pt x="1" y="11695"/>
                    <a:pt x="745" y="13606"/>
                    <a:pt x="2286" y="13606"/>
                  </a:cubicBezTo>
                  <a:cubicBezTo>
                    <a:pt x="2299" y="13606"/>
                    <a:pt x="2313" y="13606"/>
                    <a:pt x="2326" y="13606"/>
                  </a:cubicBezTo>
                  <a:lnTo>
                    <a:pt x="2293" y="13606"/>
                  </a:lnTo>
                  <a:cubicBezTo>
                    <a:pt x="2726" y="13606"/>
                    <a:pt x="3127" y="13473"/>
                    <a:pt x="3460" y="13172"/>
                  </a:cubicBezTo>
                  <a:cubicBezTo>
                    <a:pt x="7963" y="9103"/>
                    <a:pt x="13067" y="5767"/>
                    <a:pt x="18638" y="3299"/>
                  </a:cubicBezTo>
                  <a:cubicBezTo>
                    <a:pt x="20448" y="2481"/>
                    <a:pt x="19625" y="1"/>
                    <a:pt x="1798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1164;p43">
              <a:extLst>
                <a:ext uri="{FF2B5EF4-FFF2-40B4-BE49-F238E27FC236}">
                  <a16:creationId xmlns:a16="http://schemas.microsoft.com/office/drawing/2014/main" id="{3EAB16C6-5267-855A-BC17-7102F00C4A27}"/>
                </a:ext>
              </a:extLst>
            </p:cNvPr>
            <p:cNvSpPr/>
            <p:nvPr/>
          </p:nvSpPr>
          <p:spPr>
            <a:xfrm>
              <a:off x="2235352" y="1738998"/>
              <a:ext cx="185102" cy="169149"/>
            </a:xfrm>
            <a:custGeom>
              <a:avLst/>
              <a:gdLst/>
              <a:ahLst/>
              <a:cxnLst/>
              <a:rect l="l" t="t" r="r" b="b"/>
              <a:pathLst>
                <a:path w="9642" h="8811" extrusionOk="0">
                  <a:moveTo>
                    <a:pt x="4835" y="0"/>
                  </a:moveTo>
                  <a:cubicBezTo>
                    <a:pt x="4517" y="0"/>
                    <a:pt x="4194" y="35"/>
                    <a:pt x="3870" y="108"/>
                  </a:cubicBezTo>
                  <a:cubicBezTo>
                    <a:pt x="1502" y="642"/>
                    <a:pt x="1" y="2977"/>
                    <a:pt x="535" y="5345"/>
                  </a:cubicBezTo>
                  <a:cubicBezTo>
                    <a:pt x="999" y="7406"/>
                    <a:pt x="2828" y="8811"/>
                    <a:pt x="4855" y="8811"/>
                  </a:cubicBezTo>
                  <a:cubicBezTo>
                    <a:pt x="5157" y="8811"/>
                    <a:pt x="5464" y="8779"/>
                    <a:pt x="5772" y="8714"/>
                  </a:cubicBezTo>
                  <a:cubicBezTo>
                    <a:pt x="8140" y="8181"/>
                    <a:pt x="9641" y="5812"/>
                    <a:pt x="9107" y="3444"/>
                  </a:cubicBezTo>
                  <a:cubicBezTo>
                    <a:pt x="8675" y="1399"/>
                    <a:pt x="6850" y="0"/>
                    <a:pt x="4835" y="0"/>
                  </a:cubicBezTo>
                  <a:close/>
                </a:path>
              </a:pathLst>
            </a:custGeom>
            <a:solidFill>
              <a:srgbClr val="C8D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1165;p43">
              <a:extLst>
                <a:ext uri="{FF2B5EF4-FFF2-40B4-BE49-F238E27FC236}">
                  <a16:creationId xmlns:a16="http://schemas.microsoft.com/office/drawing/2014/main" id="{309D41EC-E490-7533-AE20-3BF104F24B24}"/>
                </a:ext>
              </a:extLst>
            </p:cNvPr>
            <p:cNvSpPr/>
            <p:nvPr/>
          </p:nvSpPr>
          <p:spPr>
            <a:xfrm>
              <a:off x="2235352" y="1738998"/>
              <a:ext cx="185102" cy="169149"/>
            </a:xfrm>
            <a:custGeom>
              <a:avLst/>
              <a:gdLst/>
              <a:ahLst/>
              <a:cxnLst/>
              <a:rect l="l" t="t" r="r" b="b"/>
              <a:pathLst>
                <a:path w="9642" h="8811" extrusionOk="0">
                  <a:moveTo>
                    <a:pt x="4835" y="0"/>
                  </a:moveTo>
                  <a:cubicBezTo>
                    <a:pt x="4517" y="0"/>
                    <a:pt x="4194" y="35"/>
                    <a:pt x="3870" y="108"/>
                  </a:cubicBezTo>
                  <a:cubicBezTo>
                    <a:pt x="1502" y="642"/>
                    <a:pt x="1" y="2977"/>
                    <a:pt x="535" y="5345"/>
                  </a:cubicBezTo>
                  <a:cubicBezTo>
                    <a:pt x="999" y="7406"/>
                    <a:pt x="2828" y="8811"/>
                    <a:pt x="4855" y="8811"/>
                  </a:cubicBezTo>
                  <a:cubicBezTo>
                    <a:pt x="5157" y="8811"/>
                    <a:pt x="5464" y="8779"/>
                    <a:pt x="5772" y="8714"/>
                  </a:cubicBezTo>
                  <a:cubicBezTo>
                    <a:pt x="8140" y="8181"/>
                    <a:pt x="9641" y="5812"/>
                    <a:pt x="9107" y="3444"/>
                  </a:cubicBezTo>
                  <a:cubicBezTo>
                    <a:pt x="8675" y="1399"/>
                    <a:pt x="6850" y="0"/>
                    <a:pt x="48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1166;p43">
              <a:extLst>
                <a:ext uri="{FF2B5EF4-FFF2-40B4-BE49-F238E27FC236}">
                  <a16:creationId xmlns:a16="http://schemas.microsoft.com/office/drawing/2014/main" id="{59EBE886-C4D7-82F7-3D8D-B7C20EA88C36}"/>
                </a:ext>
              </a:extLst>
            </p:cNvPr>
            <p:cNvSpPr/>
            <p:nvPr/>
          </p:nvSpPr>
          <p:spPr>
            <a:xfrm>
              <a:off x="2323084" y="1740419"/>
              <a:ext cx="75581" cy="167172"/>
            </a:xfrm>
            <a:custGeom>
              <a:avLst/>
              <a:gdLst/>
              <a:ahLst/>
              <a:cxnLst/>
              <a:rect l="l" t="t" r="r" b="b"/>
              <a:pathLst>
                <a:path w="3937" h="8708" extrusionOk="0">
                  <a:moveTo>
                    <a:pt x="1068" y="1"/>
                  </a:moveTo>
                  <a:lnTo>
                    <a:pt x="1068" y="1"/>
                  </a:lnTo>
                  <a:cubicBezTo>
                    <a:pt x="2002" y="568"/>
                    <a:pt x="2736" y="1402"/>
                    <a:pt x="3103" y="2403"/>
                  </a:cubicBezTo>
                  <a:cubicBezTo>
                    <a:pt x="3603" y="4037"/>
                    <a:pt x="3236" y="5805"/>
                    <a:pt x="2136" y="7073"/>
                  </a:cubicBezTo>
                  <a:cubicBezTo>
                    <a:pt x="1569" y="7773"/>
                    <a:pt x="835" y="8340"/>
                    <a:pt x="1" y="8707"/>
                  </a:cubicBezTo>
                  <a:lnTo>
                    <a:pt x="701" y="8707"/>
                  </a:lnTo>
                  <a:cubicBezTo>
                    <a:pt x="1335" y="8340"/>
                    <a:pt x="1902" y="7840"/>
                    <a:pt x="2402" y="7273"/>
                  </a:cubicBezTo>
                  <a:cubicBezTo>
                    <a:pt x="3570" y="5905"/>
                    <a:pt x="3937" y="4037"/>
                    <a:pt x="3403" y="2303"/>
                  </a:cubicBezTo>
                  <a:cubicBezTo>
                    <a:pt x="3103" y="1535"/>
                    <a:pt x="2636" y="835"/>
                    <a:pt x="2002" y="301"/>
                  </a:cubicBezTo>
                  <a:cubicBezTo>
                    <a:pt x="1702" y="168"/>
                    <a:pt x="1402" y="68"/>
                    <a:pt x="10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1167;p43">
              <a:extLst>
                <a:ext uri="{FF2B5EF4-FFF2-40B4-BE49-F238E27FC236}">
                  <a16:creationId xmlns:a16="http://schemas.microsoft.com/office/drawing/2014/main" id="{4111D616-F9B5-42AE-4516-992D1B13A97D}"/>
                </a:ext>
              </a:extLst>
            </p:cNvPr>
            <p:cNvSpPr/>
            <p:nvPr/>
          </p:nvSpPr>
          <p:spPr>
            <a:xfrm>
              <a:off x="2342934" y="1784612"/>
              <a:ext cx="58936" cy="89038"/>
            </a:xfrm>
            <a:custGeom>
              <a:avLst/>
              <a:gdLst/>
              <a:ahLst/>
              <a:cxnLst/>
              <a:rect l="l" t="t" r="r" b="b"/>
              <a:pathLst>
                <a:path w="3070" h="4638" extrusionOk="0">
                  <a:moveTo>
                    <a:pt x="2136" y="1"/>
                  </a:moveTo>
                  <a:cubicBezTo>
                    <a:pt x="1769" y="1"/>
                    <a:pt x="1469" y="167"/>
                    <a:pt x="1202" y="401"/>
                  </a:cubicBezTo>
                  <a:cubicBezTo>
                    <a:pt x="368" y="1268"/>
                    <a:pt x="1" y="2436"/>
                    <a:pt x="201" y="3636"/>
                  </a:cubicBezTo>
                  <a:cubicBezTo>
                    <a:pt x="234" y="3837"/>
                    <a:pt x="301" y="4037"/>
                    <a:pt x="434" y="4237"/>
                  </a:cubicBezTo>
                  <a:cubicBezTo>
                    <a:pt x="601" y="4470"/>
                    <a:pt x="835" y="4604"/>
                    <a:pt x="1135" y="4637"/>
                  </a:cubicBezTo>
                  <a:lnTo>
                    <a:pt x="2102" y="4637"/>
                  </a:lnTo>
                  <a:cubicBezTo>
                    <a:pt x="1802" y="4604"/>
                    <a:pt x="1535" y="4470"/>
                    <a:pt x="1402" y="4237"/>
                  </a:cubicBezTo>
                  <a:cubicBezTo>
                    <a:pt x="1268" y="4037"/>
                    <a:pt x="1202" y="3837"/>
                    <a:pt x="1135" y="3636"/>
                  </a:cubicBezTo>
                  <a:cubicBezTo>
                    <a:pt x="968" y="2436"/>
                    <a:pt x="1335" y="1268"/>
                    <a:pt x="2169" y="401"/>
                  </a:cubicBezTo>
                  <a:cubicBezTo>
                    <a:pt x="2403" y="167"/>
                    <a:pt x="2736" y="1"/>
                    <a:pt x="307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1168;p43">
              <a:extLst>
                <a:ext uri="{FF2B5EF4-FFF2-40B4-BE49-F238E27FC236}">
                  <a16:creationId xmlns:a16="http://schemas.microsoft.com/office/drawing/2014/main" id="{D585B20B-F20E-F334-827E-BD8D809FC556}"/>
                </a:ext>
              </a:extLst>
            </p:cNvPr>
            <p:cNvSpPr/>
            <p:nvPr/>
          </p:nvSpPr>
          <p:spPr>
            <a:xfrm>
              <a:off x="2361517" y="1784612"/>
              <a:ext cx="62776" cy="89038"/>
            </a:xfrm>
            <a:custGeom>
              <a:avLst/>
              <a:gdLst/>
              <a:ahLst/>
              <a:cxnLst/>
              <a:rect l="l" t="t" r="r" b="b"/>
              <a:pathLst>
                <a:path w="3270" h="4638" extrusionOk="0">
                  <a:moveTo>
                    <a:pt x="2102" y="1"/>
                  </a:moveTo>
                  <a:cubicBezTo>
                    <a:pt x="1768" y="34"/>
                    <a:pt x="1435" y="167"/>
                    <a:pt x="1201" y="434"/>
                  </a:cubicBezTo>
                  <a:cubicBezTo>
                    <a:pt x="367" y="1268"/>
                    <a:pt x="0" y="2469"/>
                    <a:pt x="200" y="3636"/>
                  </a:cubicBezTo>
                  <a:cubicBezTo>
                    <a:pt x="234" y="3870"/>
                    <a:pt x="300" y="4070"/>
                    <a:pt x="434" y="4237"/>
                  </a:cubicBezTo>
                  <a:cubicBezTo>
                    <a:pt x="601" y="4470"/>
                    <a:pt x="867" y="4637"/>
                    <a:pt x="1134" y="4637"/>
                  </a:cubicBezTo>
                  <a:cubicBezTo>
                    <a:pt x="1468" y="4637"/>
                    <a:pt x="1801" y="4470"/>
                    <a:pt x="2068" y="4204"/>
                  </a:cubicBezTo>
                  <a:cubicBezTo>
                    <a:pt x="2902" y="3370"/>
                    <a:pt x="3269" y="2169"/>
                    <a:pt x="3069" y="1001"/>
                  </a:cubicBezTo>
                  <a:cubicBezTo>
                    <a:pt x="2936" y="401"/>
                    <a:pt x="2635" y="67"/>
                    <a:pt x="2235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1169;p43">
              <a:extLst>
                <a:ext uri="{FF2B5EF4-FFF2-40B4-BE49-F238E27FC236}">
                  <a16:creationId xmlns:a16="http://schemas.microsoft.com/office/drawing/2014/main" id="{9A7D1C26-AB31-0A8B-3997-295CCEC6461D}"/>
                </a:ext>
              </a:extLst>
            </p:cNvPr>
            <p:cNvSpPr/>
            <p:nvPr/>
          </p:nvSpPr>
          <p:spPr>
            <a:xfrm>
              <a:off x="1928268" y="2066700"/>
              <a:ext cx="43924" cy="69015"/>
            </a:xfrm>
            <a:custGeom>
              <a:avLst/>
              <a:gdLst/>
              <a:ahLst/>
              <a:cxnLst/>
              <a:rect l="l" t="t" r="r" b="b"/>
              <a:pathLst>
                <a:path w="2288" h="3595" extrusionOk="0">
                  <a:moveTo>
                    <a:pt x="1787" y="0"/>
                  </a:moveTo>
                  <a:cubicBezTo>
                    <a:pt x="1670" y="0"/>
                    <a:pt x="1553" y="50"/>
                    <a:pt x="1453" y="151"/>
                  </a:cubicBezTo>
                  <a:cubicBezTo>
                    <a:pt x="653" y="918"/>
                    <a:pt x="152" y="1985"/>
                    <a:pt x="19" y="3086"/>
                  </a:cubicBezTo>
                  <a:cubicBezTo>
                    <a:pt x="0" y="3416"/>
                    <a:pt x="244" y="3595"/>
                    <a:pt x="484" y="3595"/>
                  </a:cubicBezTo>
                  <a:cubicBezTo>
                    <a:pt x="680" y="3595"/>
                    <a:pt x="874" y="3475"/>
                    <a:pt x="919" y="3219"/>
                  </a:cubicBezTo>
                  <a:cubicBezTo>
                    <a:pt x="1053" y="2319"/>
                    <a:pt x="1453" y="1451"/>
                    <a:pt x="2120" y="818"/>
                  </a:cubicBezTo>
                  <a:cubicBezTo>
                    <a:pt x="2287" y="651"/>
                    <a:pt x="2287" y="351"/>
                    <a:pt x="2120" y="151"/>
                  </a:cubicBezTo>
                  <a:cubicBezTo>
                    <a:pt x="2020" y="50"/>
                    <a:pt x="1903" y="0"/>
                    <a:pt x="178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1170;p43">
              <a:extLst>
                <a:ext uri="{FF2B5EF4-FFF2-40B4-BE49-F238E27FC236}">
                  <a16:creationId xmlns:a16="http://schemas.microsoft.com/office/drawing/2014/main" id="{EB62C627-424C-8D21-D8D0-ADBAFB447EDF}"/>
                </a:ext>
              </a:extLst>
            </p:cNvPr>
            <p:cNvSpPr/>
            <p:nvPr/>
          </p:nvSpPr>
          <p:spPr>
            <a:xfrm>
              <a:off x="3033910" y="2088143"/>
              <a:ext cx="58936" cy="89038"/>
            </a:xfrm>
            <a:custGeom>
              <a:avLst/>
              <a:gdLst/>
              <a:ahLst/>
              <a:cxnLst/>
              <a:rect l="l" t="t" r="r" b="b"/>
              <a:pathLst>
                <a:path w="3070" h="4638" extrusionOk="0">
                  <a:moveTo>
                    <a:pt x="2135" y="1"/>
                  </a:moveTo>
                  <a:cubicBezTo>
                    <a:pt x="1801" y="34"/>
                    <a:pt x="1468" y="168"/>
                    <a:pt x="1234" y="435"/>
                  </a:cubicBezTo>
                  <a:cubicBezTo>
                    <a:pt x="400" y="1268"/>
                    <a:pt x="0" y="2469"/>
                    <a:pt x="200" y="3637"/>
                  </a:cubicBezTo>
                  <a:cubicBezTo>
                    <a:pt x="267" y="3870"/>
                    <a:pt x="334" y="4070"/>
                    <a:pt x="467" y="4237"/>
                  </a:cubicBezTo>
                  <a:cubicBezTo>
                    <a:pt x="601" y="4471"/>
                    <a:pt x="867" y="4604"/>
                    <a:pt x="1134" y="4638"/>
                  </a:cubicBezTo>
                  <a:lnTo>
                    <a:pt x="2102" y="4638"/>
                  </a:lnTo>
                  <a:cubicBezTo>
                    <a:pt x="1835" y="4638"/>
                    <a:pt x="1568" y="4471"/>
                    <a:pt x="1435" y="4237"/>
                  </a:cubicBezTo>
                  <a:cubicBezTo>
                    <a:pt x="1301" y="4070"/>
                    <a:pt x="1201" y="3870"/>
                    <a:pt x="1168" y="3637"/>
                  </a:cubicBezTo>
                  <a:cubicBezTo>
                    <a:pt x="968" y="2469"/>
                    <a:pt x="1334" y="1268"/>
                    <a:pt x="2202" y="435"/>
                  </a:cubicBezTo>
                  <a:cubicBezTo>
                    <a:pt x="2435" y="168"/>
                    <a:pt x="2735" y="34"/>
                    <a:pt x="306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1171;p43">
              <a:extLst>
                <a:ext uri="{FF2B5EF4-FFF2-40B4-BE49-F238E27FC236}">
                  <a16:creationId xmlns:a16="http://schemas.microsoft.com/office/drawing/2014/main" id="{85E3DBB7-31EE-AB43-EBF3-2ECDF3CFEBB9}"/>
                </a:ext>
              </a:extLst>
            </p:cNvPr>
            <p:cNvSpPr/>
            <p:nvPr/>
          </p:nvSpPr>
          <p:spPr>
            <a:xfrm>
              <a:off x="3052474" y="2088796"/>
              <a:ext cx="63409" cy="89019"/>
            </a:xfrm>
            <a:custGeom>
              <a:avLst/>
              <a:gdLst/>
              <a:ahLst/>
              <a:cxnLst/>
              <a:rect l="l" t="t" r="r" b="b"/>
              <a:pathLst>
                <a:path w="3303" h="4637" extrusionOk="0">
                  <a:moveTo>
                    <a:pt x="2135" y="0"/>
                  </a:moveTo>
                  <a:cubicBezTo>
                    <a:pt x="1768" y="0"/>
                    <a:pt x="1468" y="167"/>
                    <a:pt x="1235" y="401"/>
                  </a:cubicBezTo>
                  <a:cubicBezTo>
                    <a:pt x="401" y="1234"/>
                    <a:pt x="1" y="2435"/>
                    <a:pt x="201" y="3636"/>
                  </a:cubicBezTo>
                  <a:cubicBezTo>
                    <a:pt x="234" y="3836"/>
                    <a:pt x="334" y="4036"/>
                    <a:pt x="468" y="4237"/>
                  </a:cubicBezTo>
                  <a:cubicBezTo>
                    <a:pt x="601" y="4470"/>
                    <a:pt x="868" y="4637"/>
                    <a:pt x="1168" y="4637"/>
                  </a:cubicBezTo>
                  <a:cubicBezTo>
                    <a:pt x="1502" y="4637"/>
                    <a:pt x="1835" y="4470"/>
                    <a:pt x="2069" y="4237"/>
                  </a:cubicBezTo>
                  <a:cubicBezTo>
                    <a:pt x="2903" y="3369"/>
                    <a:pt x="3303" y="2168"/>
                    <a:pt x="3103" y="968"/>
                  </a:cubicBezTo>
                  <a:cubicBezTo>
                    <a:pt x="2969" y="401"/>
                    <a:pt x="2636" y="34"/>
                    <a:pt x="226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1172;p43">
              <a:extLst>
                <a:ext uri="{FF2B5EF4-FFF2-40B4-BE49-F238E27FC236}">
                  <a16:creationId xmlns:a16="http://schemas.microsoft.com/office/drawing/2014/main" id="{E9A2921C-3DB8-E274-9F83-7CE064650DBB}"/>
                </a:ext>
              </a:extLst>
            </p:cNvPr>
            <p:cNvSpPr/>
            <p:nvPr/>
          </p:nvSpPr>
          <p:spPr>
            <a:xfrm>
              <a:off x="3053760" y="2060845"/>
              <a:ext cx="185717" cy="169264"/>
            </a:xfrm>
            <a:custGeom>
              <a:avLst/>
              <a:gdLst/>
              <a:ahLst/>
              <a:cxnLst/>
              <a:rect l="l" t="t" r="r" b="b"/>
              <a:pathLst>
                <a:path w="9674" h="8817" extrusionOk="0">
                  <a:moveTo>
                    <a:pt x="4812" y="0"/>
                  </a:moveTo>
                  <a:cubicBezTo>
                    <a:pt x="2820" y="0"/>
                    <a:pt x="1024" y="1367"/>
                    <a:pt x="567" y="3391"/>
                  </a:cubicBezTo>
                  <a:cubicBezTo>
                    <a:pt x="0" y="5759"/>
                    <a:pt x="1468" y="8128"/>
                    <a:pt x="3836" y="8695"/>
                  </a:cubicBezTo>
                  <a:cubicBezTo>
                    <a:pt x="4180" y="8777"/>
                    <a:pt x="4524" y="8817"/>
                    <a:pt x="4863" y="8817"/>
                  </a:cubicBezTo>
                  <a:cubicBezTo>
                    <a:pt x="6854" y="8817"/>
                    <a:pt x="8651" y="7450"/>
                    <a:pt x="9107" y="5426"/>
                  </a:cubicBezTo>
                  <a:cubicBezTo>
                    <a:pt x="9674" y="3057"/>
                    <a:pt x="8206" y="689"/>
                    <a:pt x="5838" y="122"/>
                  </a:cubicBezTo>
                  <a:cubicBezTo>
                    <a:pt x="5494" y="40"/>
                    <a:pt x="5150" y="0"/>
                    <a:pt x="4812" y="0"/>
                  </a:cubicBezTo>
                  <a:close/>
                </a:path>
              </a:pathLst>
            </a:custGeom>
            <a:solidFill>
              <a:srgbClr val="C8D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1173;p43">
              <a:extLst>
                <a:ext uri="{FF2B5EF4-FFF2-40B4-BE49-F238E27FC236}">
                  <a16:creationId xmlns:a16="http://schemas.microsoft.com/office/drawing/2014/main" id="{97A689C8-E7C7-B037-DA09-AC0B798A7F1E}"/>
                </a:ext>
              </a:extLst>
            </p:cNvPr>
            <p:cNvSpPr/>
            <p:nvPr/>
          </p:nvSpPr>
          <p:spPr>
            <a:xfrm>
              <a:off x="3053760" y="2060845"/>
              <a:ext cx="185717" cy="169264"/>
            </a:xfrm>
            <a:custGeom>
              <a:avLst/>
              <a:gdLst/>
              <a:ahLst/>
              <a:cxnLst/>
              <a:rect l="l" t="t" r="r" b="b"/>
              <a:pathLst>
                <a:path w="9674" h="8817" extrusionOk="0">
                  <a:moveTo>
                    <a:pt x="4812" y="0"/>
                  </a:moveTo>
                  <a:cubicBezTo>
                    <a:pt x="2820" y="0"/>
                    <a:pt x="1024" y="1367"/>
                    <a:pt x="567" y="3391"/>
                  </a:cubicBezTo>
                  <a:cubicBezTo>
                    <a:pt x="0" y="5759"/>
                    <a:pt x="1468" y="8128"/>
                    <a:pt x="3836" y="8695"/>
                  </a:cubicBezTo>
                  <a:cubicBezTo>
                    <a:pt x="4180" y="8777"/>
                    <a:pt x="4524" y="8817"/>
                    <a:pt x="4863" y="8817"/>
                  </a:cubicBezTo>
                  <a:cubicBezTo>
                    <a:pt x="6854" y="8817"/>
                    <a:pt x="8651" y="7450"/>
                    <a:pt x="9107" y="5426"/>
                  </a:cubicBezTo>
                  <a:cubicBezTo>
                    <a:pt x="9674" y="3057"/>
                    <a:pt x="8206" y="689"/>
                    <a:pt x="5838" y="122"/>
                  </a:cubicBezTo>
                  <a:cubicBezTo>
                    <a:pt x="5494" y="40"/>
                    <a:pt x="5150" y="0"/>
                    <a:pt x="48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1174;p43">
              <a:extLst>
                <a:ext uri="{FF2B5EF4-FFF2-40B4-BE49-F238E27FC236}">
                  <a16:creationId xmlns:a16="http://schemas.microsoft.com/office/drawing/2014/main" id="{5186044E-E7CE-0E2F-A568-113B9CADD85C}"/>
                </a:ext>
              </a:extLst>
            </p:cNvPr>
            <p:cNvSpPr/>
            <p:nvPr/>
          </p:nvSpPr>
          <p:spPr>
            <a:xfrm>
              <a:off x="3103712" y="2061900"/>
              <a:ext cx="121674" cy="163313"/>
            </a:xfrm>
            <a:custGeom>
              <a:avLst/>
              <a:gdLst/>
              <a:ahLst/>
              <a:cxnLst/>
              <a:rect l="l" t="t" r="r" b="b"/>
              <a:pathLst>
                <a:path w="6338" h="8507" extrusionOk="0">
                  <a:moveTo>
                    <a:pt x="3002" y="0"/>
                  </a:moveTo>
                  <a:lnTo>
                    <a:pt x="3002" y="0"/>
                  </a:lnTo>
                  <a:cubicBezTo>
                    <a:pt x="4904" y="1034"/>
                    <a:pt x="5771" y="3336"/>
                    <a:pt x="5037" y="5371"/>
                  </a:cubicBezTo>
                  <a:cubicBezTo>
                    <a:pt x="4383" y="7104"/>
                    <a:pt x="2737" y="8208"/>
                    <a:pt x="944" y="8208"/>
                  </a:cubicBezTo>
                  <a:cubicBezTo>
                    <a:pt x="632" y="8208"/>
                    <a:pt x="316" y="8175"/>
                    <a:pt x="0" y="8106"/>
                  </a:cubicBezTo>
                  <a:lnTo>
                    <a:pt x="0" y="8106"/>
                  </a:lnTo>
                  <a:cubicBezTo>
                    <a:pt x="267" y="8273"/>
                    <a:pt x="567" y="8406"/>
                    <a:pt x="834" y="8506"/>
                  </a:cubicBezTo>
                  <a:lnTo>
                    <a:pt x="901" y="8506"/>
                  </a:lnTo>
                  <a:cubicBezTo>
                    <a:pt x="1801" y="8506"/>
                    <a:pt x="2702" y="8273"/>
                    <a:pt x="3469" y="7772"/>
                  </a:cubicBezTo>
                  <a:cubicBezTo>
                    <a:pt x="6138" y="6038"/>
                    <a:pt x="6338" y="2269"/>
                    <a:pt x="3903" y="267"/>
                  </a:cubicBezTo>
                  <a:cubicBezTo>
                    <a:pt x="3603" y="134"/>
                    <a:pt x="3302" y="67"/>
                    <a:pt x="300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1175;p43">
              <a:extLst>
                <a:ext uri="{FF2B5EF4-FFF2-40B4-BE49-F238E27FC236}">
                  <a16:creationId xmlns:a16="http://schemas.microsoft.com/office/drawing/2014/main" id="{FE7C2D8D-F9F8-3C48-CA3A-20E5B3CEBC8E}"/>
                </a:ext>
              </a:extLst>
            </p:cNvPr>
            <p:cNvSpPr/>
            <p:nvPr/>
          </p:nvSpPr>
          <p:spPr>
            <a:xfrm>
              <a:off x="3142145" y="2123908"/>
              <a:ext cx="392550" cy="261393"/>
            </a:xfrm>
            <a:custGeom>
              <a:avLst/>
              <a:gdLst/>
              <a:ahLst/>
              <a:cxnLst/>
              <a:rect l="l" t="t" r="r" b="b"/>
              <a:pathLst>
                <a:path w="20448" h="13616" extrusionOk="0">
                  <a:moveTo>
                    <a:pt x="2451" y="1"/>
                  </a:moveTo>
                  <a:cubicBezTo>
                    <a:pt x="834" y="1"/>
                    <a:pt x="0" y="2493"/>
                    <a:pt x="1834" y="3308"/>
                  </a:cubicBezTo>
                  <a:cubicBezTo>
                    <a:pt x="7371" y="5777"/>
                    <a:pt x="12508" y="9112"/>
                    <a:pt x="17012" y="13182"/>
                  </a:cubicBezTo>
                  <a:cubicBezTo>
                    <a:pt x="17312" y="13449"/>
                    <a:pt x="17712" y="13616"/>
                    <a:pt x="18146" y="13616"/>
                  </a:cubicBezTo>
                  <a:lnTo>
                    <a:pt x="18179" y="13616"/>
                  </a:lnTo>
                  <a:cubicBezTo>
                    <a:pt x="19714" y="13616"/>
                    <a:pt x="20447" y="11714"/>
                    <a:pt x="19313" y="10647"/>
                  </a:cubicBezTo>
                  <a:cubicBezTo>
                    <a:pt x="14543" y="6310"/>
                    <a:pt x="9106" y="2775"/>
                    <a:pt x="3202" y="173"/>
                  </a:cubicBezTo>
                  <a:cubicBezTo>
                    <a:pt x="2939" y="54"/>
                    <a:pt x="2686" y="1"/>
                    <a:pt x="245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1176;p43">
              <a:extLst>
                <a:ext uri="{FF2B5EF4-FFF2-40B4-BE49-F238E27FC236}">
                  <a16:creationId xmlns:a16="http://schemas.microsoft.com/office/drawing/2014/main" id="{E3E75685-7E78-0F64-1E63-5A70C9EA7881}"/>
                </a:ext>
              </a:extLst>
            </p:cNvPr>
            <p:cNvSpPr/>
            <p:nvPr/>
          </p:nvSpPr>
          <p:spPr>
            <a:xfrm>
              <a:off x="3457196" y="2319972"/>
              <a:ext cx="103110" cy="103762"/>
            </a:xfrm>
            <a:custGeom>
              <a:avLst/>
              <a:gdLst/>
              <a:ahLst/>
              <a:cxnLst/>
              <a:rect l="l" t="t" r="r" b="b"/>
              <a:pathLst>
                <a:path w="5371" h="5405" extrusionOk="0">
                  <a:moveTo>
                    <a:pt x="2669" y="0"/>
                  </a:moveTo>
                  <a:cubicBezTo>
                    <a:pt x="1201" y="0"/>
                    <a:pt x="0" y="1234"/>
                    <a:pt x="0" y="2702"/>
                  </a:cubicBezTo>
                  <a:cubicBezTo>
                    <a:pt x="0" y="4203"/>
                    <a:pt x="1201" y="5404"/>
                    <a:pt x="2669" y="5404"/>
                  </a:cubicBezTo>
                  <a:cubicBezTo>
                    <a:pt x="4170" y="5404"/>
                    <a:pt x="5371" y="4203"/>
                    <a:pt x="5371" y="2702"/>
                  </a:cubicBezTo>
                  <a:cubicBezTo>
                    <a:pt x="5371" y="1234"/>
                    <a:pt x="4170" y="0"/>
                    <a:pt x="2669" y="0"/>
                  </a:cubicBezTo>
                  <a:close/>
                </a:path>
              </a:pathLst>
            </a:custGeom>
            <a:solidFill>
              <a:srgbClr val="C8D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1177;p43">
              <a:extLst>
                <a:ext uri="{FF2B5EF4-FFF2-40B4-BE49-F238E27FC236}">
                  <a16:creationId xmlns:a16="http://schemas.microsoft.com/office/drawing/2014/main" id="{C0D579E8-F207-F2D0-BA4F-7C037AED422E}"/>
                </a:ext>
              </a:extLst>
            </p:cNvPr>
            <p:cNvSpPr/>
            <p:nvPr/>
          </p:nvSpPr>
          <p:spPr>
            <a:xfrm>
              <a:off x="3457196" y="2319972"/>
              <a:ext cx="103110" cy="103762"/>
            </a:xfrm>
            <a:custGeom>
              <a:avLst/>
              <a:gdLst/>
              <a:ahLst/>
              <a:cxnLst/>
              <a:rect l="l" t="t" r="r" b="b"/>
              <a:pathLst>
                <a:path w="5371" h="5405" extrusionOk="0">
                  <a:moveTo>
                    <a:pt x="2669" y="0"/>
                  </a:moveTo>
                  <a:cubicBezTo>
                    <a:pt x="1201" y="0"/>
                    <a:pt x="0" y="1234"/>
                    <a:pt x="0" y="2702"/>
                  </a:cubicBezTo>
                  <a:cubicBezTo>
                    <a:pt x="0" y="4203"/>
                    <a:pt x="1201" y="5404"/>
                    <a:pt x="2669" y="5404"/>
                  </a:cubicBezTo>
                  <a:cubicBezTo>
                    <a:pt x="4170" y="5404"/>
                    <a:pt x="5371" y="4203"/>
                    <a:pt x="5371" y="2702"/>
                  </a:cubicBezTo>
                  <a:cubicBezTo>
                    <a:pt x="5371" y="1234"/>
                    <a:pt x="4170" y="0"/>
                    <a:pt x="26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1178;p43">
              <a:extLst>
                <a:ext uri="{FF2B5EF4-FFF2-40B4-BE49-F238E27FC236}">
                  <a16:creationId xmlns:a16="http://schemas.microsoft.com/office/drawing/2014/main" id="{4158913E-9711-D077-82D8-9F34CAE40FB9}"/>
                </a:ext>
              </a:extLst>
            </p:cNvPr>
            <p:cNvSpPr/>
            <p:nvPr/>
          </p:nvSpPr>
          <p:spPr>
            <a:xfrm>
              <a:off x="3494765" y="2381999"/>
              <a:ext cx="75158" cy="81436"/>
            </a:xfrm>
            <a:custGeom>
              <a:avLst/>
              <a:gdLst/>
              <a:ahLst/>
              <a:cxnLst/>
              <a:rect l="l" t="t" r="r" b="b"/>
              <a:pathLst>
                <a:path w="3915" h="4242" extrusionOk="0">
                  <a:moveTo>
                    <a:pt x="671" y="0"/>
                  </a:moveTo>
                  <a:cubicBezTo>
                    <a:pt x="239" y="0"/>
                    <a:pt x="1" y="707"/>
                    <a:pt x="512" y="905"/>
                  </a:cubicBezTo>
                  <a:cubicBezTo>
                    <a:pt x="2313" y="1839"/>
                    <a:pt x="2980" y="3908"/>
                    <a:pt x="2980" y="3941"/>
                  </a:cubicBezTo>
                  <a:cubicBezTo>
                    <a:pt x="3013" y="4108"/>
                    <a:pt x="3214" y="4241"/>
                    <a:pt x="3414" y="4241"/>
                  </a:cubicBezTo>
                  <a:cubicBezTo>
                    <a:pt x="3447" y="4241"/>
                    <a:pt x="3480" y="4241"/>
                    <a:pt x="3547" y="4208"/>
                  </a:cubicBezTo>
                  <a:cubicBezTo>
                    <a:pt x="3781" y="4141"/>
                    <a:pt x="3914" y="3874"/>
                    <a:pt x="3847" y="3641"/>
                  </a:cubicBezTo>
                  <a:cubicBezTo>
                    <a:pt x="3814" y="3541"/>
                    <a:pt x="3080" y="1172"/>
                    <a:pt x="912" y="72"/>
                  </a:cubicBezTo>
                  <a:cubicBezTo>
                    <a:pt x="828" y="22"/>
                    <a:pt x="746" y="0"/>
                    <a:pt x="67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1179;p43">
              <a:extLst>
                <a:ext uri="{FF2B5EF4-FFF2-40B4-BE49-F238E27FC236}">
                  <a16:creationId xmlns:a16="http://schemas.microsoft.com/office/drawing/2014/main" id="{471215CD-868C-8BE3-E598-0DC6FD799D02}"/>
                </a:ext>
              </a:extLst>
            </p:cNvPr>
            <p:cNvSpPr/>
            <p:nvPr/>
          </p:nvSpPr>
          <p:spPr>
            <a:xfrm>
              <a:off x="3521334" y="2371479"/>
              <a:ext cx="74832" cy="75945"/>
            </a:xfrm>
            <a:custGeom>
              <a:avLst/>
              <a:gdLst/>
              <a:ahLst/>
              <a:cxnLst/>
              <a:rect l="l" t="t" r="r" b="b"/>
              <a:pathLst>
                <a:path w="3898" h="3956" extrusionOk="0">
                  <a:moveTo>
                    <a:pt x="677" y="0"/>
                  </a:moveTo>
                  <a:cubicBezTo>
                    <a:pt x="237" y="0"/>
                    <a:pt x="0" y="656"/>
                    <a:pt x="462" y="886"/>
                  </a:cubicBezTo>
                  <a:cubicBezTo>
                    <a:pt x="1596" y="1487"/>
                    <a:pt x="2463" y="2488"/>
                    <a:pt x="2930" y="3655"/>
                  </a:cubicBezTo>
                  <a:cubicBezTo>
                    <a:pt x="2997" y="3855"/>
                    <a:pt x="3164" y="3955"/>
                    <a:pt x="3364" y="3955"/>
                  </a:cubicBezTo>
                  <a:cubicBezTo>
                    <a:pt x="3431" y="3955"/>
                    <a:pt x="3464" y="3955"/>
                    <a:pt x="3531" y="3922"/>
                  </a:cubicBezTo>
                  <a:cubicBezTo>
                    <a:pt x="3764" y="3855"/>
                    <a:pt x="3898" y="3588"/>
                    <a:pt x="3798" y="3355"/>
                  </a:cubicBezTo>
                  <a:cubicBezTo>
                    <a:pt x="3264" y="1954"/>
                    <a:pt x="2230" y="786"/>
                    <a:pt x="896" y="52"/>
                  </a:cubicBezTo>
                  <a:cubicBezTo>
                    <a:pt x="819" y="16"/>
                    <a:pt x="746" y="0"/>
                    <a:pt x="67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1180;p43">
              <a:extLst>
                <a:ext uri="{FF2B5EF4-FFF2-40B4-BE49-F238E27FC236}">
                  <a16:creationId xmlns:a16="http://schemas.microsoft.com/office/drawing/2014/main" id="{8885BECA-3B03-A159-EF64-761617AB8DC2}"/>
                </a:ext>
              </a:extLst>
            </p:cNvPr>
            <p:cNvSpPr/>
            <p:nvPr/>
          </p:nvSpPr>
          <p:spPr>
            <a:xfrm>
              <a:off x="3537422" y="2353549"/>
              <a:ext cx="79247" cy="71453"/>
            </a:xfrm>
            <a:custGeom>
              <a:avLst/>
              <a:gdLst/>
              <a:ahLst/>
              <a:cxnLst/>
              <a:rect l="l" t="t" r="r" b="b"/>
              <a:pathLst>
                <a:path w="4128" h="3722" extrusionOk="0">
                  <a:moveTo>
                    <a:pt x="673" y="0"/>
                  </a:moveTo>
                  <a:cubicBezTo>
                    <a:pt x="234" y="0"/>
                    <a:pt x="1" y="656"/>
                    <a:pt x="491" y="886"/>
                  </a:cubicBezTo>
                  <a:cubicBezTo>
                    <a:pt x="1592" y="1487"/>
                    <a:pt x="2559" y="2387"/>
                    <a:pt x="3193" y="3488"/>
                  </a:cubicBezTo>
                  <a:cubicBezTo>
                    <a:pt x="3293" y="3622"/>
                    <a:pt x="3427" y="3722"/>
                    <a:pt x="3627" y="3722"/>
                  </a:cubicBezTo>
                  <a:cubicBezTo>
                    <a:pt x="3694" y="3722"/>
                    <a:pt x="3760" y="3688"/>
                    <a:pt x="3827" y="3655"/>
                  </a:cubicBezTo>
                  <a:cubicBezTo>
                    <a:pt x="4060" y="3555"/>
                    <a:pt x="4127" y="3255"/>
                    <a:pt x="4027" y="3021"/>
                  </a:cubicBezTo>
                  <a:cubicBezTo>
                    <a:pt x="3293" y="1754"/>
                    <a:pt x="2192" y="720"/>
                    <a:pt x="892" y="52"/>
                  </a:cubicBezTo>
                  <a:cubicBezTo>
                    <a:pt x="815" y="16"/>
                    <a:pt x="741" y="0"/>
                    <a:pt x="67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1181;p43">
              <a:extLst>
                <a:ext uri="{FF2B5EF4-FFF2-40B4-BE49-F238E27FC236}">
                  <a16:creationId xmlns:a16="http://schemas.microsoft.com/office/drawing/2014/main" id="{DAB6F233-6CD5-7159-7A6A-AF8F0C7A85C2}"/>
                </a:ext>
              </a:extLst>
            </p:cNvPr>
            <p:cNvSpPr/>
            <p:nvPr/>
          </p:nvSpPr>
          <p:spPr>
            <a:xfrm>
              <a:off x="3443738" y="2382633"/>
              <a:ext cx="37493" cy="73104"/>
            </a:xfrm>
            <a:custGeom>
              <a:avLst/>
              <a:gdLst/>
              <a:ahLst/>
              <a:cxnLst/>
              <a:rect l="l" t="t" r="r" b="b"/>
              <a:pathLst>
                <a:path w="1953" h="3808" extrusionOk="0">
                  <a:moveTo>
                    <a:pt x="1323" y="1"/>
                  </a:moveTo>
                  <a:cubicBezTo>
                    <a:pt x="1198" y="1"/>
                    <a:pt x="1070" y="51"/>
                    <a:pt x="968" y="172"/>
                  </a:cubicBezTo>
                  <a:cubicBezTo>
                    <a:pt x="334" y="1106"/>
                    <a:pt x="1" y="2240"/>
                    <a:pt x="67" y="3374"/>
                  </a:cubicBezTo>
                  <a:cubicBezTo>
                    <a:pt x="101" y="3608"/>
                    <a:pt x="301" y="3775"/>
                    <a:pt x="534" y="3775"/>
                  </a:cubicBezTo>
                  <a:lnTo>
                    <a:pt x="568" y="3808"/>
                  </a:lnTo>
                  <a:cubicBezTo>
                    <a:pt x="835" y="3775"/>
                    <a:pt x="1035" y="3574"/>
                    <a:pt x="1001" y="3308"/>
                  </a:cubicBezTo>
                  <a:cubicBezTo>
                    <a:pt x="968" y="2374"/>
                    <a:pt x="1202" y="1473"/>
                    <a:pt x="1735" y="706"/>
                  </a:cubicBezTo>
                  <a:cubicBezTo>
                    <a:pt x="1952" y="344"/>
                    <a:pt x="1647" y="1"/>
                    <a:pt x="13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1182;p43">
              <a:extLst>
                <a:ext uri="{FF2B5EF4-FFF2-40B4-BE49-F238E27FC236}">
                  <a16:creationId xmlns:a16="http://schemas.microsoft.com/office/drawing/2014/main" id="{D72F874C-8068-A9CA-FFAB-B4B12B5F5828}"/>
                </a:ext>
              </a:extLst>
            </p:cNvPr>
            <p:cNvSpPr/>
            <p:nvPr/>
          </p:nvSpPr>
          <p:spPr>
            <a:xfrm>
              <a:off x="2361517" y="1547043"/>
              <a:ext cx="242080" cy="251430"/>
            </a:xfrm>
            <a:custGeom>
              <a:avLst/>
              <a:gdLst/>
              <a:ahLst/>
              <a:cxnLst/>
              <a:rect l="l" t="t" r="r" b="b"/>
              <a:pathLst>
                <a:path w="12610" h="13097" extrusionOk="0">
                  <a:moveTo>
                    <a:pt x="7215" y="1"/>
                  </a:moveTo>
                  <a:cubicBezTo>
                    <a:pt x="6896" y="1"/>
                    <a:pt x="6559" y="22"/>
                    <a:pt x="6205" y="67"/>
                  </a:cubicBezTo>
                  <a:cubicBezTo>
                    <a:pt x="1068" y="701"/>
                    <a:pt x="0" y="6138"/>
                    <a:pt x="2202" y="11775"/>
                  </a:cubicBezTo>
                  <a:cubicBezTo>
                    <a:pt x="2531" y="12584"/>
                    <a:pt x="3317" y="13096"/>
                    <a:pt x="4175" y="13096"/>
                  </a:cubicBezTo>
                  <a:cubicBezTo>
                    <a:pt x="4272" y="13096"/>
                    <a:pt x="4371" y="13090"/>
                    <a:pt x="4470" y="13076"/>
                  </a:cubicBezTo>
                  <a:lnTo>
                    <a:pt x="7239" y="12609"/>
                  </a:lnTo>
                  <a:cubicBezTo>
                    <a:pt x="8073" y="12476"/>
                    <a:pt x="8740" y="11875"/>
                    <a:pt x="8940" y="11041"/>
                  </a:cubicBezTo>
                  <a:lnTo>
                    <a:pt x="9540" y="8706"/>
                  </a:lnTo>
                  <a:cubicBezTo>
                    <a:pt x="9841" y="7572"/>
                    <a:pt x="10775" y="6671"/>
                    <a:pt x="11942" y="6471"/>
                  </a:cubicBezTo>
                  <a:cubicBezTo>
                    <a:pt x="12342" y="6405"/>
                    <a:pt x="12609" y="6071"/>
                    <a:pt x="12609" y="5704"/>
                  </a:cubicBezTo>
                  <a:cubicBezTo>
                    <a:pt x="12609" y="3659"/>
                    <a:pt x="11400" y="1"/>
                    <a:pt x="7215" y="1"/>
                  </a:cubicBezTo>
                  <a:close/>
                </a:path>
              </a:pathLst>
            </a:custGeom>
            <a:solidFill>
              <a:srgbClr val="C8D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1183;p43">
              <a:extLst>
                <a:ext uri="{FF2B5EF4-FFF2-40B4-BE49-F238E27FC236}">
                  <a16:creationId xmlns:a16="http://schemas.microsoft.com/office/drawing/2014/main" id="{EB8D3143-2B55-A5AB-3E30-D1D4C21EBF50}"/>
                </a:ext>
              </a:extLst>
            </p:cNvPr>
            <p:cNvSpPr/>
            <p:nvPr/>
          </p:nvSpPr>
          <p:spPr>
            <a:xfrm>
              <a:off x="2361517" y="1547043"/>
              <a:ext cx="242080" cy="251430"/>
            </a:xfrm>
            <a:custGeom>
              <a:avLst/>
              <a:gdLst/>
              <a:ahLst/>
              <a:cxnLst/>
              <a:rect l="l" t="t" r="r" b="b"/>
              <a:pathLst>
                <a:path w="12610" h="13097" extrusionOk="0">
                  <a:moveTo>
                    <a:pt x="7215" y="1"/>
                  </a:moveTo>
                  <a:cubicBezTo>
                    <a:pt x="6896" y="1"/>
                    <a:pt x="6559" y="22"/>
                    <a:pt x="6205" y="67"/>
                  </a:cubicBezTo>
                  <a:cubicBezTo>
                    <a:pt x="1068" y="701"/>
                    <a:pt x="0" y="6138"/>
                    <a:pt x="2202" y="11775"/>
                  </a:cubicBezTo>
                  <a:cubicBezTo>
                    <a:pt x="2531" y="12584"/>
                    <a:pt x="3317" y="13096"/>
                    <a:pt x="4175" y="13096"/>
                  </a:cubicBezTo>
                  <a:cubicBezTo>
                    <a:pt x="4272" y="13096"/>
                    <a:pt x="4371" y="13090"/>
                    <a:pt x="4470" y="13076"/>
                  </a:cubicBezTo>
                  <a:lnTo>
                    <a:pt x="7239" y="12609"/>
                  </a:lnTo>
                  <a:cubicBezTo>
                    <a:pt x="8073" y="12476"/>
                    <a:pt x="8740" y="11875"/>
                    <a:pt x="8940" y="11041"/>
                  </a:cubicBezTo>
                  <a:lnTo>
                    <a:pt x="9540" y="8706"/>
                  </a:lnTo>
                  <a:cubicBezTo>
                    <a:pt x="9841" y="7572"/>
                    <a:pt x="10775" y="6671"/>
                    <a:pt x="11942" y="6471"/>
                  </a:cubicBezTo>
                  <a:cubicBezTo>
                    <a:pt x="12342" y="6405"/>
                    <a:pt x="12609" y="6071"/>
                    <a:pt x="12609" y="5704"/>
                  </a:cubicBezTo>
                  <a:cubicBezTo>
                    <a:pt x="12609" y="3659"/>
                    <a:pt x="11400" y="1"/>
                    <a:pt x="72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1184;p43">
              <a:extLst>
                <a:ext uri="{FF2B5EF4-FFF2-40B4-BE49-F238E27FC236}">
                  <a16:creationId xmlns:a16="http://schemas.microsoft.com/office/drawing/2014/main" id="{5A05A6DE-9AAD-9C2D-ED7B-C775B4029914}"/>
                </a:ext>
              </a:extLst>
            </p:cNvPr>
            <p:cNvSpPr/>
            <p:nvPr/>
          </p:nvSpPr>
          <p:spPr>
            <a:xfrm>
              <a:off x="2387127" y="1547676"/>
              <a:ext cx="201727" cy="251046"/>
            </a:xfrm>
            <a:custGeom>
              <a:avLst/>
              <a:gdLst/>
              <a:ahLst/>
              <a:cxnLst/>
              <a:rect l="l" t="t" r="r" b="b"/>
              <a:pathLst>
                <a:path w="10508" h="13077" extrusionOk="0">
                  <a:moveTo>
                    <a:pt x="4637" y="301"/>
                  </a:moveTo>
                  <a:cubicBezTo>
                    <a:pt x="5171" y="301"/>
                    <a:pt x="5705" y="401"/>
                    <a:pt x="6238" y="601"/>
                  </a:cubicBezTo>
                  <a:cubicBezTo>
                    <a:pt x="6839" y="834"/>
                    <a:pt x="7372" y="1168"/>
                    <a:pt x="7873" y="1568"/>
                  </a:cubicBezTo>
                  <a:cubicBezTo>
                    <a:pt x="7406" y="1568"/>
                    <a:pt x="6972" y="1668"/>
                    <a:pt x="6572" y="1802"/>
                  </a:cubicBezTo>
                  <a:cubicBezTo>
                    <a:pt x="5304" y="2202"/>
                    <a:pt x="4270" y="3136"/>
                    <a:pt x="3703" y="4370"/>
                  </a:cubicBezTo>
                  <a:cubicBezTo>
                    <a:pt x="3536" y="4737"/>
                    <a:pt x="3136" y="4971"/>
                    <a:pt x="2736" y="4971"/>
                  </a:cubicBezTo>
                  <a:cubicBezTo>
                    <a:pt x="2202" y="4971"/>
                    <a:pt x="1702" y="4871"/>
                    <a:pt x="1201" y="4704"/>
                  </a:cubicBezTo>
                  <a:cubicBezTo>
                    <a:pt x="1468" y="3603"/>
                    <a:pt x="2002" y="2536"/>
                    <a:pt x="2769" y="1668"/>
                  </a:cubicBezTo>
                  <a:cubicBezTo>
                    <a:pt x="3269" y="1068"/>
                    <a:pt x="3903" y="601"/>
                    <a:pt x="4637" y="301"/>
                  </a:cubicBezTo>
                  <a:close/>
                  <a:moveTo>
                    <a:pt x="5471" y="0"/>
                  </a:moveTo>
                  <a:cubicBezTo>
                    <a:pt x="5271" y="0"/>
                    <a:pt x="5071" y="34"/>
                    <a:pt x="4837" y="34"/>
                  </a:cubicBezTo>
                  <a:cubicBezTo>
                    <a:pt x="4370" y="100"/>
                    <a:pt x="3903" y="201"/>
                    <a:pt x="3436" y="367"/>
                  </a:cubicBezTo>
                  <a:cubicBezTo>
                    <a:pt x="3603" y="334"/>
                    <a:pt x="3770" y="334"/>
                    <a:pt x="3903" y="301"/>
                  </a:cubicBezTo>
                  <a:lnTo>
                    <a:pt x="3903" y="301"/>
                  </a:lnTo>
                  <a:cubicBezTo>
                    <a:pt x="3370" y="634"/>
                    <a:pt x="2903" y="1034"/>
                    <a:pt x="2502" y="1501"/>
                  </a:cubicBezTo>
                  <a:cubicBezTo>
                    <a:pt x="1735" y="2402"/>
                    <a:pt x="1168" y="3470"/>
                    <a:pt x="901" y="4637"/>
                  </a:cubicBezTo>
                  <a:cubicBezTo>
                    <a:pt x="601" y="4504"/>
                    <a:pt x="334" y="4370"/>
                    <a:pt x="67" y="4203"/>
                  </a:cubicBezTo>
                  <a:cubicBezTo>
                    <a:pt x="34" y="4303"/>
                    <a:pt x="0" y="4404"/>
                    <a:pt x="0" y="4537"/>
                  </a:cubicBezTo>
                  <a:cubicBezTo>
                    <a:pt x="267" y="4670"/>
                    <a:pt x="534" y="4837"/>
                    <a:pt x="834" y="4937"/>
                  </a:cubicBezTo>
                  <a:cubicBezTo>
                    <a:pt x="801" y="5104"/>
                    <a:pt x="768" y="5271"/>
                    <a:pt x="734" y="5438"/>
                  </a:cubicBezTo>
                  <a:cubicBezTo>
                    <a:pt x="534" y="6872"/>
                    <a:pt x="534" y="8306"/>
                    <a:pt x="801" y="9741"/>
                  </a:cubicBezTo>
                  <a:cubicBezTo>
                    <a:pt x="901" y="10475"/>
                    <a:pt x="1101" y="11208"/>
                    <a:pt x="1368" y="11942"/>
                  </a:cubicBezTo>
                  <a:cubicBezTo>
                    <a:pt x="1535" y="12276"/>
                    <a:pt x="1735" y="12609"/>
                    <a:pt x="1969" y="12910"/>
                  </a:cubicBezTo>
                  <a:cubicBezTo>
                    <a:pt x="2135" y="12976"/>
                    <a:pt x="2302" y="13043"/>
                    <a:pt x="2502" y="13076"/>
                  </a:cubicBezTo>
                  <a:cubicBezTo>
                    <a:pt x="2135" y="12709"/>
                    <a:pt x="1868" y="12276"/>
                    <a:pt x="1668" y="11809"/>
                  </a:cubicBezTo>
                  <a:cubicBezTo>
                    <a:pt x="1401" y="11142"/>
                    <a:pt x="1201" y="10441"/>
                    <a:pt x="1101" y="9707"/>
                  </a:cubicBezTo>
                  <a:cubicBezTo>
                    <a:pt x="868" y="8306"/>
                    <a:pt x="834" y="6872"/>
                    <a:pt x="1035" y="5504"/>
                  </a:cubicBezTo>
                  <a:cubicBezTo>
                    <a:pt x="1068" y="5338"/>
                    <a:pt x="1101" y="5204"/>
                    <a:pt x="1135" y="5071"/>
                  </a:cubicBezTo>
                  <a:cubicBezTo>
                    <a:pt x="1635" y="5237"/>
                    <a:pt x="2169" y="5338"/>
                    <a:pt x="2702" y="5338"/>
                  </a:cubicBezTo>
                  <a:lnTo>
                    <a:pt x="2736" y="5338"/>
                  </a:lnTo>
                  <a:cubicBezTo>
                    <a:pt x="3303" y="5338"/>
                    <a:pt x="3770" y="5037"/>
                    <a:pt x="4003" y="4537"/>
                  </a:cubicBezTo>
                  <a:cubicBezTo>
                    <a:pt x="4504" y="3403"/>
                    <a:pt x="5471" y="2536"/>
                    <a:pt x="6672" y="2135"/>
                  </a:cubicBezTo>
                  <a:cubicBezTo>
                    <a:pt x="7089" y="1996"/>
                    <a:pt x="7506" y="1927"/>
                    <a:pt x="7942" y="1927"/>
                  </a:cubicBezTo>
                  <a:cubicBezTo>
                    <a:pt x="8029" y="1927"/>
                    <a:pt x="8117" y="1930"/>
                    <a:pt x="8206" y="1935"/>
                  </a:cubicBezTo>
                  <a:cubicBezTo>
                    <a:pt x="8473" y="2235"/>
                    <a:pt x="8740" y="2536"/>
                    <a:pt x="8940" y="2869"/>
                  </a:cubicBezTo>
                  <a:cubicBezTo>
                    <a:pt x="9641" y="4070"/>
                    <a:pt x="9908" y="5471"/>
                    <a:pt x="9674" y="6839"/>
                  </a:cubicBezTo>
                  <a:cubicBezTo>
                    <a:pt x="9774" y="6772"/>
                    <a:pt x="9908" y="6739"/>
                    <a:pt x="10008" y="6672"/>
                  </a:cubicBezTo>
                  <a:cubicBezTo>
                    <a:pt x="10174" y="5304"/>
                    <a:pt x="9908" y="3903"/>
                    <a:pt x="9207" y="2702"/>
                  </a:cubicBezTo>
                  <a:cubicBezTo>
                    <a:pt x="9040" y="2435"/>
                    <a:pt x="8840" y="2169"/>
                    <a:pt x="8640" y="1935"/>
                  </a:cubicBezTo>
                  <a:lnTo>
                    <a:pt x="8640" y="1935"/>
                  </a:lnTo>
                  <a:cubicBezTo>
                    <a:pt x="9307" y="2035"/>
                    <a:pt x="9941" y="2269"/>
                    <a:pt x="10508" y="2669"/>
                  </a:cubicBezTo>
                  <a:cubicBezTo>
                    <a:pt x="10408" y="2469"/>
                    <a:pt x="10274" y="2269"/>
                    <a:pt x="10174" y="2102"/>
                  </a:cubicBezTo>
                  <a:cubicBezTo>
                    <a:pt x="9574" y="1802"/>
                    <a:pt x="8940" y="1635"/>
                    <a:pt x="8306" y="1568"/>
                  </a:cubicBezTo>
                  <a:cubicBezTo>
                    <a:pt x="7739" y="1034"/>
                    <a:pt x="7072" y="601"/>
                    <a:pt x="6305" y="334"/>
                  </a:cubicBezTo>
                  <a:cubicBezTo>
                    <a:pt x="5971" y="201"/>
                    <a:pt x="5604" y="100"/>
                    <a:pt x="5238" y="67"/>
                  </a:cubicBezTo>
                  <a:lnTo>
                    <a:pt x="5471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1185;p43">
              <a:extLst>
                <a:ext uri="{FF2B5EF4-FFF2-40B4-BE49-F238E27FC236}">
                  <a16:creationId xmlns:a16="http://schemas.microsoft.com/office/drawing/2014/main" id="{67982BEE-77A9-35A1-7093-5B5E9347CC5E}"/>
                </a:ext>
              </a:extLst>
            </p:cNvPr>
            <p:cNvSpPr/>
            <p:nvPr/>
          </p:nvSpPr>
          <p:spPr>
            <a:xfrm>
              <a:off x="2381368" y="1644374"/>
              <a:ext cx="149798" cy="81839"/>
            </a:xfrm>
            <a:custGeom>
              <a:avLst/>
              <a:gdLst/>
              <a:ahLst/>
              <a:cxnLst/>
              <a:rect l="l" t="t" r="r" b="b"/>
              <a:pathLst>
                <a:path w="7803" h="4263" extrusionOk="0">
                  <a:moveTo>
                    <a:pt x="167" y="0"/>
                  </a:moveTo>
                  <a:cubicBezTo>
                    <a:pt x="0" y="1201"/>
                    <a:pt x="34" y="2402"/>
                    <a:pt x="267" y="3603"/>
                  </a:cubicBezTo>
                  <a:cubicBezTo>
                    <a:pt x="968" y="4003"/>
                    <a:pt x="1735" y="4203"/>
                    <a:pt x="2502" y="4237"/>
                  </a:cubicBezTo>
                  <a:cubicBezTo>
                    <a:pt x="2761" y="4254"/>
                    <a:pt x="3019" y="4262"/>
                    <a:pt x="3277" y="4262"/>
                  </a:cubicBezTo>
                  <a:cubicBezTo>
                    <a:pt x="4018" y="4262"/>
                    <a:pt x="4753" y="4194"/>
                    <a:pt x="5471" y="4070"/>
                  </a:cubicBezTo>
                  <a:cubicBezTo>
                    <a:pt x="6438" y="3870"/>
                    <a:pt x="7205" y="3203"/>
                    <a:pt x="7506" y="2269"/>
                  </a:cubicBezTo>
                  <a:cubicBezTo>
                    <a:pt x="7606" y="2002"/>
                    <a:pt x="7672" y="1735"/>
                    <a:pt x="7739" y="1435"/>
                  </a:cubicBezTo>
                  <a:cubicBezTo>
                    <a:pt x="7803" y="1117"/>
                    <a:pt x="7563" y="799"/>
                    <a:pt x="7252" y="799"/>
                  </a:cubicBezTo>
                  <a:cubicBezTo>
                    <a:pt x="7236" y="799"/>
                    <a:pt x="7221" y="799"/>
                    <a:pt x="7205" y="801"/>
                  </a:cubicBezTo>
                  <a:cubicBezTo>
                    <a:pt x="6360" y="890"/>
                    <a:pt x="5530" y="934"/>
                    <a:pt x="4695" y="934"/>
                  </a:cubicBezTo>
                  <a:cubicBezTo>
                    <a:pt x="4277" y="934"/>
                    <a:pt x="3859" y="923"/>
                    <a:pt x="3436" y="901"/>
                  </a:cubicBezTo>
                  <a:cubicBezTo>
                    <a:pt x="2802" y="868"/>
                    <a:pt x="2168" y="801"/>
                    <a:pt x="1535" y="634"/>
                  </a:cubicBezTo>
                  <a:cubicBezTo>
                    <a:pt x="1034" y="501"/>
                    <a:pt x="601" y="301"/>
                    <a:pt x="167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1186;p43">
              <a:extLst>
                <a:ext uri="{FF2B5EF4-FFF2-40B4-BE49-F238E27FC236}">
                  <a16:creationId xmlns:a16="http://schemas.microsoft.com/office/drawing/2014/main" id="{92DF4AA9-A8F9-E3A0-C829-45C13789E009}"/>
                </a:ext>
              </a:extLst>
            </p:cNvPr>
            <p:cNvSpPr/>
            <p:nvPr/>
          </p:nvSpPr>
          <p:spPr>
            <a:xfrm>
              <a:off x="2558100" y="2375031"/>
              <a:ext cx="145383" cy="470070"/>
            </a:xfrm>
            <a:custGeom>
              <a:avLst/>
              <a:gdLst/>
              <a:ahLst/>
              <a:cxnLst/>
              <a:rect l="l" t="t" r="r" b="b"/>
              <a:pathLst>
                <a:path w="7573" h="24486" extrusionOk="0">
                  <a:moveTo>
                    <a:pt x="668" y="1"/>
                  </a:moveTo>
                  <a:cubicBezTo>
                    <a:pt x="1" y="10475"/>
                    <a:pt x="601" y="23518"/>
                    <a:pt x="601" y="23518"/>
                  </a:cubicBezTo>
                  <a:lnTo>
                    <a:pt x="4437" y="24485"/>
                  </a:lnTo>
                  <a:cubicBezTo>
                    <a:pt x="6038" y="18981"/>
                    <a:pt x="7073" y="13310"/>
                    <a:pt x="7573" y="7606"/>
                  </a:cubicBezTo>
                  <a:lnTo>
                    <a:pt x="668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1187;p43">
              <a:extLst>
                <a:ext uri="{FF2B5EF4-FFF2-40B4-BE49-F238E27FC236}">
                  <a16:creationId xmlns:a16="http://schemas.microsoft.com/office/drawing/2014/main" id="{55D0BBA0-E47F-6384-5F80-255B4C7BBCBC}"/>
                </a:ext>
              </a:extLst>
            </p:cNvPr>
            <p:cNvSpPr/>
            <p:nvPr/>
          </p:nvSpPr>
          <p:spPr>
            <a:xfrm>
              <a:off x="2540169" y="2812407"/>
              <a:ext cx="142829" cy="365501"/>
            </a:xfrm>
            <a:custGeom>
              <a:avLst/>
              <a:gdLst/>
              <a:ahLst/>
              <a:cxnLst/>
              <a:rect l="l" t="t" r="r" b="b"/>
              <a:pathLst>
                <a:path w="7440" h="19039" extrusionOk="0">
                  <a:moveTo>
                    <a:pt x="4371" y="1"/>
                  </a:moveTo>
                  <a:lnTo>
                    <a:pt x="1635" y="234"/>
                  </a:lnTo>
                  <a:lnTo>
                    <a:pt x="1" y="16946"/>
                  </a:lnTo>
                  <a:lnTo>
                    <a:pt x="468" y="16346"/>
                  </a:lnTo>
                  <a:cubicBezTo>
                    <a:pt x="624" y="16112"/>
                    <a:pt x="901" y="15979"/>
                    <a:pt x="1189" y="15979"/>
                  </a:cubicBezTo>
                  <a:cubicBezTo>
                    <a:pt x="1271" y="15979"/>
                    <a:pt x="1354" y="15990"/>
                    <a:pt x="1435" y="16012"/>
                  </a:cubicBezTo>
                  <a:lnTo>
                    <a:pt x="1669" y="16079"/>
                  </a:lnTo>
                  <a:cubicBezTo>
                    <a:pt x="2269" y="16212"/>
                    <a:pt x="2769" y="16613"/>
                    <a:pt x="3103" y="17146"/>
                  </a:cubicBezTo>
                  <a:lnTo>
                    <a:pt x="3837" y="18414"/>
                  </a:lnTo>
                  <a:cubicBezTo>
                    <a:pt x="4058" y="18808"/>
                    <a:pt x="4461" y="19038"/>
                    <a:pt x="4885" y="19038"/>
                  </a:cubicBezTo>
                  <a:cubicBezTo>
                    <a:pt x="5036" y="19038"/>
                    <a:pt x="5189" y="19009"/>
                    <a:pt x="5338" y="18948"/>
                  </a:cubicBezTo>
                  <a:lnTo>
                    <a:pt x="5371" y="18914"/>
                  </a:lnTo>
                  <a:cubicBezTo>
                    <a:pt x="6072" y="18648"/>
                    <a:pt x="6706" y="18214"/>
                    <a:pt x="7206" y="17647"/>
                  </a:cubicBezTo>
                  <a:lnTo>
                    <a:pt x="7439" y="17380"/>
                  </a:lnTo>
                  <a:lnTo>
                    <a:pt x="5805" y="1969"/>
                  </a:lnTo>
                  <a:cubicBezTo>
                    <a:pt x="5772" y="1502"/>
                    <a:pt x="5538" y="1068"/>
                    <a:pt x="5205" y="768"/>
                  </a:cubicBezTo>
                  <a:lnTo>
                    <a:pt x="4371" y="1"/>
                  </a:lnTo>
                  <a:close/>
                </a:path>
              </a:pathLst>
            </a:custGeom>
            <a:solidFill>
              <a:srgbClr val="C8D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1188;p43">
              <a:extLst>
                <a:ext uri="{FF2B5EF4-FFF2-40B4-BE49-F238E27FC236}">
                  <a16:creationId xmlns:a16="http://schemas.microsoft.com/office/drawing/2014/main" id="{39EB9F05-B099-62BE-BDEE-D4549C6A1730}"/>
                </a:ext>
              </a:extLst>
            </p:cNvPr>
            <p:cNvSpPr/>
            <p:nvPr/>
          </p:nvSpPr>
          <p:spPr>
            <a:xfrm>
              <a:off x="2540169" y="2812407"/>
              <a:ext cx="142829" cy="365501"/>
            </a:xfrm>
            <a:custGeom>
              <a:avLst/>
              <a:gdLst/>
              <a:ahLst/>
              <a:cxnLst/>
              <a:rect l="l" t="t" r="r" b="b"/>
              <a:pathLst>
                <a:path w="7440" h="19039" extrusionOk="0">
                  <a:moveTo>
                    <a:pt x="4371" y="1"/>
                  </a:moveTo>
                  <a:lnTo>
                    <a:pt x="1635" y="234"/>
                  </a:lnTo>
                  <a:lnTo>
                    <a:pt x="1" y="16946"/>
                  </a:lnTo>
                  <a:lnTo>
                    <a:pt x="468" y="16346"/>
                  </a:lnTo>
                  <a:cubicBezTo>
                    <a:pt x="624" y="16112"/>
                    <a:pt x="901" y="15979"/>
                    <a:pt x="1189" y="15979"/>
                  </a:cubicBezTo>
                  <a:cubicBezTo>
                    <a:pt x="1271" y="15979"/>
                    <a:pt x="1354" y="15990"/>
                    <a:pt x="1435" y="16012"/>
                  </a:cubicBezTo>
                  <a:lnTo>
                    <a:pt x="1669" y="16079"/>
                  </a:lnTo>
                  <a:cubicBezTo>
                    <a:pt x="2269" y="16212"/>
                    <a:pt x="2769" y="16613"/>
                    <a:pt x="3103" y="17146"/>
                  </a:cubicBezTo>
                  <a:lnTo>
                    <a:pt x="3837" y="18414"/>
                  </a:lnTo>
                  <a:cubicBezTo>
                    <a:pt x="4058" y="18808"/>
                    <a:pt x="4461" y="19038"/>
                    <a:pt x="4885" y="19038"/>
                  </a:cubicBezTo>
                  <a:cubicBezTo>
                    <a:pt x="5036" y="19038"/>
                    <a:pt x="5189" y="19009"/>
                    <a:pt x="5338" y="18948"/>
                  </a:cubicBezTo>
                  <a:lnTo>
                    <a:pt x="5371" y="18914"/>
                  </a:lnTo>
                  <a:cubicBezTo>
                    <a:pt x="6072" y="18648"/>
                    <a:pt x="6706" y="18214"/>
                    <a:pt x="7206" y="17647"/>
                  </a:cubicBezTo>
                  <a:lnTo>
                    <a:pt x="7439" y="17380"/>
                  </a:lnTo>
                  <a:lnTo>
                    <a:pt x="5805" y="1969"/>
                  </a:lnTo>
                  <a:cubicBezTo>
                    <a:pt x="5772" y="1502"/>
                    <a:pt x="5538" y="1068"/>
                    <a:pt x="5205" y="768"/>
                  </a:cubicBezTo>
                  <a:lnTo>
                    <a:pt x="4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1189;p43">
              <a:extLst>
                <a:ext uri="{FF2B5EF4-FFF2-40B4-BE49-F238E27FC236}">
                  <a16:creationId xmlns:a16="http://schemas.microsoft.com/office/drawing/2014/main" id="{703A6105-D985-CDB8-A419-697ABDDB8A4D}"/>
                </a:ext>
              </a:extLst>
            </p:cNvPr>
            <p:cNvSpPr/>
            <p:nvPr/>
          </p:nvSpPr>
          <p:spPr>
            <a:xfrm>
              <a:off x="2439632" y="3175509"/>
              <a:ext cx="242080" cy="77174"/>
            </a:xfrm>
            <a:custGeom>
              <a:avLst/>
              <a:gdLst/>
              <a:ahLst/>
              <a:cxnLst/>
              <a:rect l="l" t="t" r="r" b="b"/>
              <a:pathLst>
                <a:path w="12610" h="4020" extrusionOk="0">
                  <a:moveTo>
                    <a:pt x="12543" y="0"/>
                  </a:moveTo>
                  <a:cubicBezTo>
                    <a:pt x="12510" y="167"/>
                    <a:pt x="12410" y="334"/>
                    <a:pt x="12243" y="467"/>
                  </a:cubicBezTo>
                  <a:cubicBezTo>
                    <a:pt x="11609" y="901"/>
                    <a:pt x="10909" y="1168"/>
                    <a:pt x="10141" y="1268"/>
                  </a:cubicBezTo>
                  <a:lnTo>
                    <a:pt x="9574" y="1301"/>
                  </a:lnTo>
                  <a:cubicBezTo>
                    <a:pt x="8907" y="1401"/>
                    <a:pt x="8307" y="1602"/>
                    <a:pt x="7740" y="1935"/>
                  </a:cubicBezTo>
                  <a:lnTo>
                    <a:pt x="6706" y="2536"/>
                  </a:lnTo>
                  <a:cubicBezTo>
                    <a:pt x="5706" y="3128"/>
                    <a:pt x="4583" y="3433"/>
                    <a:pt x="3451" y="3433"/>
                  </a:cubicBezTo>
                  <a:cubicBezTo>
                    <a:pt x="2543" y="3433"/>
                    <a:pt x="1629" y="3237"/>
                    <a:pt x="768" y="2836"/>
                  </a:cubicBezTo>
                  <a:lnTo>
                    <a:pt x="434" y="2669"/>
                  </a:lnTo>
                  <a:cubicBezTo>
                    <a:pt x="168" y="2569"/>
                    <a:pt x="1" y="2302"/>
                    <a:pt x="1" y="2002"/>
                  </a:cubicBezTo>
                  <a:lnTo>
                    <a:pt x="1" y="2602"/>
                  </a:lnTo>
                  <a:cubicBezTo>
                    <a:pt x="1" y="2869"/>
                    <a:pt x="168" y="3136"/>
                    <a:pt x="434" y="3269"/>
                  </a:cubicBezTo>
                  <a:lnTo>
                    <a:pt x="768" y="3436"/>
                  </a:lnTo>
                  <a:cubicBezTo>
                    <a:pt x="1635" y="3825"/>
                    <a:pt x="2556" y="4019"/>
                    <a:pt x="3471" y="4019"/>
                  </a:cubicBezTo>
                  <a:cubicBezTo>
                    <a:pt x="4596" y="4019"/>
                    <a:pt x="5712" y="3725"/>
                    <a:pt x="6706" y="3136"/>
                  </a:cubicBezTo>
                  <a:lnTo>
                    <a:pt x="7740" y="2502"/>
                  </a:lnTo>
                  <a:cubicBezTo>
                    <a:pt x="8307" y="2169"/>
                    <a:pt x="8907" y="1968"/>
                    <a:pt x="9574" y="1902"/>
                  </a:cubicBezTo>
                  <a:lnTo>
                    <a:pt x="10141" y="1835"/>
                  </a:lnTo>
                  <a:cubicBezTo>
                    <a:pt x="10909" y="1768"/>
                    <a:pt x="11609" y="1468"/>
                    <a:pt x="12243" y="1034"/>
                  </a:cubicBezTo>
                  <a:cubicBezTo>
                    <a:pt x="12476" y="868"/>
                    <a:pt x="12610" y="601"/>
                    <a:pt x="12576" y="301"/>
                  </a:cubicBezTo>
                  <a:lnTo>
                    <a:pt x="12543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1190;p43">
              <a:extLst>
                <a:ext uri="{FF2B5EF4-FFF2-40B4-BE49-F238E27FC236}">
                  <a16:creationId xmlns:a16="http://schemas.microsoft.com/office/drawing/2014/main" id="{30209308-EDEE-FB55-2976-6DC782A893CC}"/>
                </a:ext>
              </a:extLst>
            </p:cNvPr>
            <p:cNvSpPr/>
            <p:nvPr/>
          </p:nvSpPr>
          <p:spPr>
            <a:xfrm>
              <a:off x="2438999" y="3119471"/>
              <a:ext cx="241447" cy="121943"/>
            </a:xfrm>
            <a:custGeom>
              <a:avLst/>
              <a:gdLst/>
              <a:ahLst/>
              <a:cxnLst/>
              <a:rect l="l" t="t" r="r" b="b"/>
              <a:pathLst>
                <a:path w="12577" h="6352" extrusionOk="0">
                  <a:moveTo>
                    <a:pt x="6484" y="1"/>
                  </a:moveTo>
                  <a:cubicBezTo>
                    <a:pt x="6175" y="1"/>
                    <a:pt x="5871" y="135"/>
                    <a:pt x="5704" y="384"/>
                  </a:cubicBezTo>
                  <a:lnTo>
                    <a:pt x="5237" y="951"/>
                  </a:lnTo>
                  <a:lnTo>
                    <a:pt x="4103" y="1685"/>
                  </a:lnTo>
                  <a:cubicBezTo>
                    <a:pt x="3069" y="2319"/>
                    <a:pt x="1968" y="2853"/>
                    <a:pt x="801" y="3286"/>
                  </a:cubicBezTo>
                  <a:cubicBezTo>
                    <a:pt x="301" y="3486"/>
                    <a:pt x="0" y="3953"/>
                    <a:pt x="0" y="4454"/>
                  </a:cubicBezTo>
                  <a:lnTo>
                    <a:pt x="0" y="4954"/>
                  </a:lnTo>
                  <a:cubicBezTo>
                    <a:pt x="0" y="5221"/>
                    <a:pt x="167" y="5488"/>
                    <a:pt x="434" y="5621"/>
                  </a:cubicBezTo>
                  <a:lnTo>
                    <a:pt x="801" y="5755"/>
                  </a:lnTo>
                  <a:cubicBezTo>
                    <a:pt x="1647" y="6156"/>
                    <a:pt x="2560" y="6352"/>
                    <a:pt x="3470" y="6352"/>
                  </a:cubicBezTo>
                  <a:cubicBezTo>
                    <a:pt x="4606" y="6352"/>
                    <a:pt x="5739" y="6047"/>
                    <a:pt x="6739" y="5455"/>
                  </a:cubicBezTo>
                  <a:lnTo>
                    <a:pt x="7773" y="4854"/>
                  </a:lnTo>
                  <a:cubicBezTo>
                    <a:pt x="8306" y="4521"/>
                    <a:pt x="8940" y="4320"/>
                    <a:pt x="9574" y="4254"/>
                  </a:cubicBezTo>
                  <a:lnTo>
                    <a:pt x="10174" y="4187"/>
                  </a:lnTo>
                  <a:cubicBezTo>
                    <a:pt x="10908" y="4087"/>
                    <a:pt x="11642" y="3820"/>
                    <a:pt x="12242" y="3386"/>
                  </a:cubicBezTo>
                  <a:cubicBezTo>
                    <a:pt x="12409" y="3286"/>
                    <a:pt x="12509" y="3120"/>
                    <a:pt x="12576" y="2919"/>
                  </a:cubicBezTo>
                  <a:lnTo>
                    <a:pt x="12443" y="1652"/>
                  </a:lnTo>
                  <a:cubicBezTo>
                    <a:pt x="11942" y="2219"/>
                    <a:pt x="11308" y="2686"/>
                    <a:pt x="10608" y="2953"/>
                  </a:cubicBezTo>
                  <a:lnTo>
                    <a:pt x="10575" y="2986"/>
                  </a:lnTo>
                  <a:cubicBezTo>
                    <a:pt x="10437" y="3035"/>
                    <a:pt x="10296" y="3058"/>
                    <a:pt x="10157" y="3058"/>
                  </a:cubicBezTo>
                  <a:cubicBezTo>
                    <a:pt x="9720" y="3058"/>
                    <a:pt x="9301" y="2832"/>
                    <a:pt x="9074" y="2452"/>
                  </a:cubicBezTo>
                  <a:lnTo>
                    <a:pt x="8340" y="1151"/>
                  </a:lnTo>
                  <a:cubicBezTo>
                    <a:pt x="8006" y="618"/>
                    <a:pt x="7506" y="251"/>
                    <a:pt x="6905" y="84"/>
                  </a:cubicBezTo>
                  <a:lnTo>
                    <a:pt x="6672" y="17"/>
                  </a:lnTo>
                  <a:cubicBezTo>
                    <a:pt x="6610" y="6"/>
                    <a:pt x="6547" y="1"/>
                    <a:pt x="648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1191;p43">
              <a:extLst>
                <a:ext uri="{FF2B5EF4-FFF2-40B4-BE49-F238E27FC236}">
                  <a16:creationId xmlns:a16="http://schemas.microsoft.com/office/drawing/2014/main" id="{22A40B74-2DD9-9222-1883-44655BE7CE55}"/>
                </a:ext>
              </a:extLst>
            </p:cNvPr>
            <p:cNvSpPr/>
            <p:nvPr/>
          </p:nvSpPr>
          <p:spPr>
            <a:xfrm>
              <a:off x="2608704" y="2885416"/>
              <a:ext cx="69802" cy="231176"/>
            </a:xfrm>
            <a:custGeom>
              <a:avLst/>
              <a:gdLst/>
              <a:ahLst/>
              <a:cxnLst/>
              <a:rect l="l" t="t" r="r" b="b"/>
              <a:pathLst>
                <a:path w="3636" h="12042" extrusionOk="0">
                  <a:moveTo>
                    <a:pt x="2435" y="1"/>
                  </a:moveTo>
                  <a:cubicBezTo>
                    <a:pt x="1968" y="468"/>
                    <a:pt x="1401" y="801"/>
                    <a:pt x="801" y="1001"/>
                  </a:cubicBezTo>
                  <a:cubicBezTo>
                    <a:pt x="334" y="1135"/>
                    <a:pt x="0" y="1568"/>
                    <a:pt x="33" y="2069"/>
                  </a:cubicBezTo>
                  <a:lnTo>
                    <a:pt x="867" y="11175"/>
                  </a:lnTo>
                  <a:cubicBezTo>
                    <a:pt x="901" y="11442"/>
                    <a:pt x="1067" y="11709"/>
                    <a:pt x="1301" y="11876"/>
                  </a:cubicBezTo>
                  <a:cubicBezTo>
                    <a:pt x="1461" y="11990"/>
                    <a:pt x="1636" y="12041"/>
                    <a:pt x="1816" y="12041"/>
                  </a:cubicBezTo>
                  <a:cubicBezTo>
                    <a:pt x="1899" y="12041"/>
                    <a:pt x="1984" y="12030"/>
                    <a:pt x="2068" y="12009"/>
                  </a:cubicBezTo>
                  <a:cubicBezTo>
                    <a:pt x="2635" y="11876"/>
                    <a:pt x="3169" y="11642"/>
                    <a:pt x="3636" y="11309"/>
                  </a:cubicBezTo>
                  <a:lnTo>
                    <a:pt x="3603" y="11042"/>
                  </a:lnTo>
                  <a:cubicBezTo>
                    <a:pt x="3136" y="11409"/>
                    <a:pt x="2602" y="11642"/>
                    <a:pt x="2035" y="11809"/>
                  </a:cubicBezTo>
                  <a:cubicBezTo>
                    <a:pt x="1980" y="11817"/>
                    <a:pt x="1926" y="11821"/>
                    <a:pt x="1875" y="11821"/>
                  </a:cubicBezTo>
                  <a:cubicBezTo>
                    <a:pt x="1709" y="11821"/>
                    <a:pt x="1562" y="11778"/>
                    <a:pt x="1434" y="11676"/>
                  </a:cubicBezTo>
                  <a:cubicBezTo>
                    <a:pt x="1234" y="11576"/>
                    <a:pt x="1134" y="11375"/>
                    <a:pt x="1101" y="11142"/>
                  </a:cubicBezTo>
                  <a:lnTo>
                    <a:pt x="267" y="2035"/>
                  </a:lnTo>
                  <a:cubicBezTo>
                    <a:pt x="234" y="1668"/>
                    <a:pt x="500" y="1302"/>
                    <a:pt x="867" y="1201"/>
                  </a:cubicBezTo>
                  <a:cubicBezTo>
                    <a:pt x="1468" y="1035"/>
                    <a:pt x="2001" y="701"/>
                    <a:pt x="2468" y="301"/>
                  </a:cubicBezTo>
                  <a:lnTo>
                    <a:pt x="2435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1192;p43">
              <a:extLst>
                <a:ext uri="{FF2B5EF4-FFF2-40B4-BE49-F238E27FC236}">
                  <a16:creationId xmlns:a16="http://schemas.microsoft.com/office/drawing/2014/main" id="{5271A905-9755-5833-72F2-66E131742D5F}"/>
                </a:ext>
              </a:extLst>
            </p:cNvPr>
            <p:cNvSpPr/>
            <p:nvPr/>
          </p:nvSpPr>
          <p:spPr>
            <a:xfrm>
              <a:off x="2558753" y="2777718"/>
              <a:ext cx="74928" cy="96967"/>
            </a:xfrm>
            <a:custGeom>
              <a:avLst/>
              <a:gdLst/>
              <a:ahLst/>
              <a:cxnLst/>
              <a:rect l="l" t="t" r="r" b="b"/>
              <a:pathLst>
                <a:path w="3903" h="5051" extrusionOk="0">
                  <a:moveTo>
                    <a:pt x="2005" y="0"/>
                  </a:moveTo>
                  <a:cubicBezTo>
                    <a:pt x="1055" y="0"/>
                    <a:pt x="196" y="1035"/>
                    <a:pt x="100" y="2375"/>
                  </a:cubicBezTo>
                  <a:cubicBezTo>
                    <a:pt x="0" y="3776"/>
                    <a:pt x="734" y="4977"/>
                    <a:pt x="1735" y="5044"/>
                  </a:cubicBezTo>
                  <a:cubicBezTo>
                    <a:pt x="1780" y="5048"/>
                    <a:pt x="1825" y="5050"/>
                    <a:pt x="1869" y="5050"/>
                  </a:cubicBezTo>
                  <a:cubicBezTo>
                    <a:pt x="2846" y="5050"/>
                    <a:pt x="3674" y="4015"/>
                    <a:pt x="3770" y="2675"/>
                  </a:cubicBezTo>
                  <a:cubicBezTo>
                    <a:pt x="3903" y="1274"/>
                    <a:pt x="3169" y="73"/>
                    <a:pt x="2135" y="7"/>
                  </a:cubicBezTo>
                  <a:cubicBezTo>
                    <a:pt x="2091" y="2"/>
                    <a:pt x="2048" y="0"/>
                    <a:pt x="2005" y="0"/>
                  </a:cubicBezTo>
                  <a:close/>
                </a:path>
              </a:pathLst>
            </a:custGeom>
            <a:solidFill>
              <a:srgbClr val="C8D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1193;p43">
              <a:extLst>
                <a:ext uri="{FF2B5EF4-FFF2-40B4-BE49-F238E27FC236}">
                  <a16:creationId xmlns:a16="http://schemas.microsoft.com/office/drawing/2014/main" id="{AFC06337-F963-787B-F695-7509943F6DB1}"/>
                </a:ext>
              </a:extLst>
            </p:cNvPr>
            <p:cNvSpPr/>
            <p:nvPr/>
          </p:nvSpPr>
          <p:spPr>
            <a:xfrm>
              <a:off x="2438999" y="3192153"/>
              <a:ext cx="83260" cy="49798"/>
            </a:xfrm>
            <a:custGeom>
              <a:avLst/>
              <a:gdLst/>
              <a:ahLst/>
              <a:cxnLst/>
              <a:rect l="l" t="t" r="r" b="b"/>
              <a:pathLst>
                <a:path w="4337" h="2594" extrusionOk="0">
                  <a:moveTo>
                    <a:pt x="201" y="1"/>
                  </a:moveTo>
                  <a:cubicBezTo>
                    <a:pt x="67" y="201"/>
                    <a:pt x="0" y="434"/>
                    <a:pt x="0" y="668"/>
                  </a:cubicBezTo>
                  <a:lnTo>
                    <a:pt x="0" y="1168"/>
                  </a:lnTo>
                  <a:cubicBezTo>
                    <a:pt x="0" y="1435"/>
                    <a:pt x="167" y="1702"/>
                    <a:pt x="434" y="1835"/>
                  </a:cubicBezTo>
                  <a:lnTo>
                    <a:pt x="768" y="2002"/>
                  </a:lnTo>
                  <a:cubicBezTo>
                    <a:pt x="1638" y="2386"/>
                    <a:pt x="2568" y="2594"/>
                    <a:pt x="3497" y="2594"/>
                  </a:cubicBezTo>
                  <a:cubicBezTo>
                    <a:pt x="3777" y="2594"/>
                    <a:pt x="4058" y="2575"/>
                    <a:pt x="4337" y="2536"/>
                  </a:cubicBezTo>
                  <a:cubicBezTo>
                    <a:pt x="3903" y="2469"/>
                    <a:pt x="3470" y="2402"/>
                    <a:pt x="3036" y="2269"/>
                  </a:cubicBezTo>
                  <a:cubicBezTo>
                    <a:pt x="2802" y="2202"/>
                    <a:pt x="2636" y="2002"/>
                    <a:pt x="2602" y="1769"/>
                  </a:cubicBezTo>
                  <a:cubicBezTo>
                    <a:pt x="2569" y="1602"/>
                    <a:pt x="2536" y="1468"/>
                    <a:pt x="2536" y="1302"/>
                  </a:cubicBezTo>
                  <a:cubicBezTo>
                    <a:pt x="2502" y="1068"/>
                    <a:pt x="2335" y="901"/>
                    <a:pt x="2102" y="901"/>
                  </a:cubicBezTo>
                  <a:cubicBezTo>
                    <a:pt x="1401" y="801"/>
                    <a:pt x="734" y="501"/>
                    <a:pt x="201" y="1"/>
                  </a:cubicBezTo>
                  <a:close/>
                </a:path>
              </a:pathLst>
            </a:custGeom>
            <a:solidFill>
              <a:srgbClr val="C8D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1194;p43">
              <a:extLst>
                <a:ext uri="{FF2B5EF4-FFF2-40B4-BE49-F238E27FC236}">
                  <a16:creationId xmlns:a16="http://schemas.microsoft.com/office/drawing/2014/main" id="{6EAD3ED8-5B36-F931-05BE-37BD8C853F20}"/>
                </a:ext>
              </a:extLst>
            </p:cNvPr>
            <p:cNvSpPr/>
            <p:nvPr/>
          </p:nvSpPr>
          <p:spPr>
            <a:xfrm>
              <a:off x="2438999" y="3192153"/>
              <a:ext cx="83260" cy="49798"/>
            </a:xfrm>
            <a:custGeom>
              <a:avLst/>
              <a:gdLst/>
              <a:ahLst/>
              <a:cxnLst/>
              <a:rect l="l" t="t" r="r" b="b"/>
              <a:pathLst>
                <a:path w="4337" h="2594" extrusionOk="0">
                  <a:moveTo>
                    <a:pt x="201" y="1"/>
                  </a:moveTo>
                  <a:cubicBezTo>
                    <a:pt x="67" y="201"/>
                    <a:pt x="0" y="434"/>
                    <a:pt x="0" y="668"/>
                  </a:cubicBezTo>
                  <a:lnTo>
                    <a:pt x="0" y="1168"/>
                  </a:lnTo>
                  <a:cubicBezTo>
                    <a:pt x="0" y="1435"/>
                    <a:pt x="167" y="1702"/>
                    <a:pt x="434" y="1835"/>
                  </a:cubicBezTo>
                  <a:lnTo>
                    <a:pt x="768" y="2002"/>
                  </a:lnTo>
                  <a:cubicBezTo>
                    <a:pt x="1638" y="2386"/>
                    <a:pt x="2568" y="2594"/>
                    <a:pt x="3497" y="2594"/>
                  </a:cubicBezTo>
                  <a:cubicBezTo>
                    <a:pt x="3777" y="2594"/>
                    <a:pt x="4058" y="2575"/>
                    <a:pt x="4337" y="2536"/>
                  </a:cubicBezTo>
                  <a:cubicBezTo>
                    <a:pt x="3903" y="2469"/>
                    <a:pt x="3470" y="2402"/>
                    <a:pt x="3036" y="2269"/>
                  </a:cubicBezTo>
                  <a:cubicBezTo>
                    <a:pt x="2802" y="2202"/>
                    <a:pt x="2636" y="2002"/>
                    <a:pt x="2602" y="1769"/>
                  </a:cubicBezTo>
                  <a:cubicBezTo>
                    <a:pt x="2569" y="1602"/>
                    <a:pt x="2536" y="1468"/>
                    <a:pt x="2536" y="1302"/>
                  </a:cubicBezTo>
                  <a:cubicBezTo>
                    <a:pt x="2502" y="1068"/>
                    <a:pt x="2335" y="901"/>
                    <a:pt x="2102" y="901"/>
                  </a:cubicBezTo>
                  <a:cubicBezTo>
                    <a:pt x="1401" y="801"/>
                    <a:pt x="734" y="501"/>
                    <a:pt x="201" y="1"/>
                  </a:cubicBezTo>
                  <a:close/>
                </a:path>
              </a:pathLst>
            </a:custGeom>
            <a:solidFill>
              <a:srgbClr val="00000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1195;p43">
              <a:extLst>
                <a:ext uri="{FF2B5EF4-FFF2-40B4-BE49-F238E27FC236}">
                  <a16:creationId xmlns:a16="http://schemas.microsoft.com/office/drawing/2014/main" id="{45F092F6-8A57-FD3D-6233-D27ED3A8110D}"/>
                </a:ext>
              </a:extLst>
            </p:cNvPr>
            <p:cNvSpPr/>
            <p:nvPr/>
          </p:nvSpPr>
          <p:spPr>
            <a:xfrm>
              <a:off x="2558753" y="2777718"/>
              <a:ext cx="74928" cy="96967"/>
            </a:xfrm>
            <a:custGeom>
              <a:avLst/>
              <a:gdLst/>
              <a:ahLst/>
              <a:cxnLst/>
              <a:rect l="l" t="t" r="r" b="b"/>
              <a:pathLst>
                <a:path w="3903" h="5051" extrusionOk="0">
                  <a:moveTo>
                    <a:pt x="2005" y="0"/>
                  </a:moveTo>
                  <a:cubicBezTo>
                    <a:pt x="1055" y="0"/>
                    <a:pt x="196" y="1035"/>
                    <a:pt x="100" y="2375"/>
                  </a:cubicBezTo>
                  <a:cubicBezTo>
                    <a:pt x="0" y="3776"/>
                    <a:pt x="734" y="4977"/>
                    <a:pt x="1735" y="5044"/>
                  </a:cubicBezTo>
                  <a:cubicBezTo>
                    <a:pt x="1780" y="5048"/>
                    <a:pt x="1825" y="5050"/>
                    <a:pt x="1869" y="5050"/>
                  </a:cubicBezTo>
                  <a:cubicBezTo>
                    <a:pt x="2846" y="5050"/>
                    <a:pt x="3674" y="4015"/>
                    <a:pt x="3770" y="2675"/>
                  </a:cubicBezTo>
                  <a:cubicBezTo>
                    <a:pt x="3903" y="1274"/>
                    <a:pt x="3169" y="73"/>
                    <a:pt x="2135" y="7"/>
                  </a:cubicBezTo>
                  <a:cubicBezTo>
                    <a:pt x="2091" y="2"/>
                    <a:pt x="2048" y="0"/>
                    <a:pt x="20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1196;p43">
              <a:extLst>
                <a:ext uri="{FF2B5EF4-FFF2-40B4-BE49-F238E27FC236}">
                  <a16:creationId xmlns:a16="http://schemas.microsoft.com/office/drawing/2014/main" id="{794BCF13-01D5-B558-0448-D9EE88B575F3}"/>
                </a:ext>
              </a:extLst>
            </p:cNvPr>
            <p:cNvSpPr/>
            <p:nvPr/>
          </p:nvSpPr>
          <p:spPr>
            <a:xfrm>
              <a:off x="2569638" y="2326365"/>
              <a:ext cx="281781" cy="217815"/>
            </a:xfrm>
            <a:custGeom>
              <a:avLst/>
              <a:gdLst/>
              <a:ahLst/>
              <a:cxnLst/>
              <a:rect l="l" t="t" r="r" b="b"/>
              <a:pathLst>
                <a:path w="14678" h="11346" extrusionOk="0">
                  <a:moveTo>
                    <a:pt x="13477" y="1"/>
                  </a:moveTo>
                  <a:lnTo>
                    <a:pt x="0" y="868"/>
                  </a:lnTo>
                  <a:cubicBezTo>
                    <a:pt x="0" y="4337"/>
                    <a:pt x="667" y="11242"/>
                    <a:pt x="7072" y="11342"/>
                  </a:cubicBezTo>
                  <a:cubicBezTo>
                    <a:pt x="7161" y="11344"/>
                    <a:pt x="7249" y="11345"/>
                    <a:pt x="7335" y="11345"/>
                  </a:cubicBezTo>
                  <a:cubicBezTo>
                    <a:pt x="11358" y="11345"/>
                    <a:pt x="13261" y="9108"/>
                    <a:pt x="14077" y="7573"/>
                  </a:cubicBezTo>
                  <a:cubicBezTo>
                    <a:pt x="14511" y="6772"/>
                    <a:pt x="14677" y="5872"/>
                    <a:pt x="14611" y="4971"/>
                  </a:cubicBezTo>
                  <a:cubicBezTo>
                    <a:pt x="14477" y="3270"/>
                    <a:pt x="14110" y="1602"/>
                    <a:pt x="13477" y="1"/>
                  </a:cubicBezTo>
                  <a:close/>
                </a:path>
              </a:pathLst>
            </a:custGeom>
            <a:solidFill>
              <a:srgbClr val="C8D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1197;p43">
              <a:extLst>
                <a:ext uri="{FF2B5EF4-FFF2-40B4-BE49-F238E27FC236}">
                  <a16:creationId xmlns:a16="http://schemas.microsoft.com/office/drawing/2014/main" id="{FA3953C3-3FD1-C2EF-4DE1-1E673097DBFF}"/>
                </a:ext>
              </a:extLst>
            </p:cNvPr>
            <p:cNvSpPr/>
            <p:nvPr/>
          </p:nvSpPr>
          <p:spPr>
            <a:xfrm>
              <a:off x="2569638" y="2326365"/>
              <a:ext cx="281781" cy="217815"/>
            </a:xfrm>
            <a:custGeom>
              <a:avLst/>
              <a:gdLst/>
              <a:ahLst/>
              <a:cxnLst/>
              <a:rect l="l" t="t" r="r" b="b"/>
              <a:pathLst>
                <a:path w="14678" h="11346" extrusionOk="0">
                  <a:moveTo>
                    <a:pt x="13477" y="1"/>
                  </a:moveTo>
                  <a:lnTo>
                    <a:pt x="0" y="868"/>
                  </a:lnTo>
                  <a:cubicBezTo>
                    <a:pt x="0" y="4337"/>
                    <a:pt x="667" y="11242"/>
                    <a:pt x="7072" y="11342"/>
                  </a:cubicBezTo>
                  <a:cubicBezTo>
                    <a:pt x="7161" y="11344"/>
                    <a:pt x="7249" y="11345"/>
                    <a:pt x="7335" y="11345"/>
                  </a:cubicBezTo>
                  <a:cubicBezTo>
                    <a:pt x="11358" y="11345"/>
                    <a:pt x="13261" y="9108"/>
                    <a:pt x="14077" y="7573"/>
                  </a:cubicBezTo>
                  <a:cubicBezTo>
                    <a:pt x="14511" y="6772"/>
                    <a:pt x="14677" y="5872"/>
                    <a:pt x="14611" y="4971"/>
                  </a:cubicBezTo>
                  <a:cubicBezTo>
                    <a:pt x="14477" y="3270"/>
                    <a:pt x="14110" y="1602"/>
                    <a:pt x="134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1198;p43">
              <a:extLst>
                <a:ext uri="{FF2B5EF4-FFF2-40B4-BE49-F238E27FC236}">
                  <a16:creationId xmlns:a16="http://schemas.microsoft.com/office/drawing/2014/main" id="{FCAFBE1B-F5F3-0F45-BEA5-522D63AB3199}"/>
                </a:ext>
              </a:extLst>
            </p:cNvPr>
            <p:cNvSpPr/>
            <p:nvPr/>
          </p:nvSpPr>
          <p:spPr>
            <a:xfrm>
              <a:off x="2557466" y="2267774"/>
              <a:ext cx="286907" cy="151795"/>
            </a:xfrm>
            <a:custGeom>
              <a:avLst/>
              <a:gdLst/>
              <a:ahLst/>
              <a:cxnLst/>
              <a:rect l="l" t="t" r="r" b="b"/>
              <a:pathLst>
                <a:path w="14945" h="7907" extrusionOk="0">
                  <a:moveTo>
                    <a:pt x="7456" y="1"/>
                  </a:moveTo>
                  <a:cubicBezTo>
                    <a:pt x="5713" y="1"/>
                    <a:pt x="3970" y="384"/>
                    <a:pt x="2636" y="1151"/>
                  </a:cubicBezTo>
                  <a:cubicBezTo>
                    <a:pt x="0" y="2686"/>
                    <a:pt x="0" y="5188"/>
                    <a:pt x="2669" y="6755"/>
                  </a:cubicBezTo>
                  <a:cubicBezTo>
                    <a:pt x="4003" y="7523"/>
                    <a:pt x="5746" y="7906"/>
                    <a:pt x="7489" y="7906"/>
                  </a:cubicBezTo>
                  <a:cubicBezTo>
                    <a:pt x="9232" y="7906"/>
                    <a:pt x="10975" y="7523"/>
                    <a:pt x="12309" y="6755"/>
                  </a:cubicBezTo>
                  <a:cubicBezTo>
                    <a:pt x="14944" y="5188"/>
                    <a:pt x="14944" y="2686"/>
                    <a:pt x="12276" y="1151"/>
                  </a:cubicBezTo>
                  <a:cubicBezTo>
                    <a:pt x="10942" y="384"/>
                    <a:pt x="9199" y="1"/>
                    <a:pt x="7456" y="1"/>
                  </a:cubicBezTo>
                  <a:close/>
                </a:path>
              </a:pathLst>
            </a:custGeom>
            <a:solidFill>
              <a:srgbClr val="C8D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1199;p43">
              <a:extLst>
                <a:ext uri="{FF2B5EF4-FFF2-40B4-BE49-F238E27FC236}">
                  <a16:creationId xmlns:a16="http://schemas.microsoft.com/office/drawing/2014/main" id="{B3187BF2-BA6D-0E57-A03A-98E5E1A0A0C6}"/>
                </a:ext>
              </a:extLst>
            </p:cNvPr>
            <p:cNvSpPr/>
            <p:nvPr/>
          </p:nvSpPr>
          <p:spPr>
            <a:xfrm>
              <a:off x="2557466" y="2267774"/>
              <a:ext cx="286907" cy="151795"/>
            </a:xfrm>
            <a:custGeom>
              <a:avLst/>
              <a:gdLst/>
              <a:ahLst/>
              <a:cxnLst/>
              <a:rect l="l" t="t" r="r" b="b"/>
              <a:pathLst>
                <a:path w="14945" h="7907" extrusionOk="0">
                  <a:moveTo>
                    <a:pt x="7456" y="1"/>
                  </a:moveTo>
                  <a:cubicBezTo>
                    <a:pt x="5713" y="1"/>
                    <a:pt x="3970" y="384"/>
                    <a:pt x="2636" y="1151"/>
                  </a:cubicBezTo>
                  <a:cubicBezTo>
                    <a:pt x="0" y="2686"/>
                    <a:pt x="0" y="5188"/>
                    <a:pt x="2669" y="6755"/>
                  </a:cubicBezTo>
                  <a:cubicBezTo>
                    <a:pt x="4003" y="7523"/>
                    <a:pt x="5746" y="7906"/>
                    <a:pt x="7489" y="7906"/>
                  </a:cubicBezTo>
                  <a:cubicBezTo>
                    <a:pt x="9232" y="7906"/>
                    <a:pt x="10975" y="7523"/>
                    <a:pt x="12309" y="6755"/>
                  </a:cubicBezTo>
                  <a:cubicBezTo>
                    <a:pt x="14944" y="5188"/>
                    <a:pt x="14944" y="2686"/>
                    <a:pt x="12276" y="1151"/>
                  </a:cubicBezTo>
                  <a:cubicBezTo>
                    <a:pt x="10942" y="384"/>
                    <a:pt x="9199" y="1"/>
                    <a:pt x="74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1200;p43">
              <a:extLst>
                <a:ext uri="{FF2B5EF4-FFF2-40B4-BE49-F238E27FC236}">
                  <a16:creationId xmlns:a16="http://schemas.microsoft.com/office/drawing/2014/main" id="{7EF39239-2D8B-CB5A-4575-5BF1AA7BD51F}"/>
                </a:ext>
              </a:extLst>
            </p:cNvPr>
            <p:cNvSpPr/>
            <p:nvPr/>
          </p:nvSpPr>
          <p:spPr>
            <a:xfrm>
              <a:off x="2597167" y="2315480"/>
              <a:ext cx="206853" cy="80073"/>
            </a:xfrm>
            <a:custGeom>
              <a:avLst/>
              <a:gdLst/>
              <a:ahLst/>
              <a:cxnLst/>
              <a:rect l="l" t="t" r="r" b="b"/>
              <a:pathLst>
                <a:path w="10775" h="4171" extrusionOk="0">
                  <a:moveTo>
                    <a:pt x="5384" y="1"/>
                  </a:moveTo>
                  <a:cubicBezTo>
                    <a:pt x="3945" y="1"/>
                    <a:pt x="2502" y="334"/>
                    <a:pt x="1168" y="1001"/>
                  </a:cubicBezTo>
                  <a:cubicBezTo>
                    <a:pt x="701" y="1235"/>
                    <a:pt x="301" y="1602"/>
                    <a:pt x="1" y="2069"/>
                  </a:cubicBezTo>
                  <a:cubicBezTo>
                    <a:pt x="301" y="2536"/>
                    <a:pt x="701" y="2936"/>
                    <a:pt x="1201" y="3170"/>
                  </a:cubicBezTo>
                  <a:cubicBezTo>
                    <a:pt x="2519" y="3837"/>
                    <a:pt x="3962" y="4170"/>
                    <a:pt x="5404" y="4170"/>
                  </a:cubicBezTo>
                  <a:cubicBezTo>
                    <a:pt x="6847" y="4170"/>
                    <a:pt x="8290" y="3837"/>
                    <a:pt x="9607" y="3170"/>
                  </a:cubicBezTo>
                  <a:cubicBezTo>
                    <a:pt x="10074" y="2936"/>
                    <a:pt x="10475" y="2536"/>
                    <a:pt x="10775" y="2102"/>
                  </a:cubicBezTo>
                  <a:cubicBezTo>
                    <a:pt x="10475" y="1635"/>
                    <a:pt x="10074" y="1235"/>
                    <a:pt x="9574" y="1001"/>
                  </a:cubicBezTo>
                  <a:cubicBezTo>
                    <a:pt x="8257" y="334"/>
                    <a:pt x="6822" y="1"/>
                    <a:pt x="538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1201;p43">
              <a:extLst>
                <a:ext uri="{FF2B5EF4-FFF2-40B4-BE49-F238E27FC236}">
                  <a16:creationId xmlns:a16="http://schemas.microsoft.com/office/drawing/2014/main" id="{7CED66A5-DB55-481B-6559-D23431EF2D1F}"/>
                </a:ext>
              </a:extLst>
            </p:cNvPr>
            <p:cNvSpPr/>
            <p:nvPr/>
          </p:nvSpPr>
          <p:spPr>
            <a:xfrm>
              <a:off x="2593327" y="2291752"/>
              <a:ext cx="214551" cy="64100"/>
            </a:xfrm>
            <a:custGeom>
              <a:avLst/>
              <a:gdLst/>
              <a:ahLst/>
              <a:cxnLst/>
              <a:rect l="l" t="t" r="r" b="b"/>
              <a:pathLst>
                <a:path w="11176" h="3339" extrusionOk="0">
                  <a:moveTo>
                    <a:pt x="5371" y="0"/>
                  </a:moveTo>
                  <a:cubicBezTo>
                    <a:pt x="3973" y="0"/>
                    <a:pt x="2610" y="333"/>
                    <a:pt x="1368" y="970"/>
                  </a:cubicBezTo>
                  <a:cubicBezTo>
                    <a:pt x="501" y="1504"/>
                    <a:pt x="0" y="2104"/>
                    <a:pt x="34" y="2704"/>
                  </a:cubicBezTo>
                  <a:cubicBezTo>
                    <a:pt x="34" y="2905"/>
                    <a:pt x="101" y="3105"/>
                    <a:pt x="201" y="3305"/>
                  </a:cubicBezTo>
                  <a:cubicBezTo>
                    <a:pt x="501" y="2838"/>
                    <a:pt x="901" y="2471"/>
                    <a:pt x="1368" y="2237"/>
                  </a:cubicBezTo>
                  <a:cubicBezTo>
                    <a:pt x="2702" y="1570"/>
                    <a:pt x="4145" y="1237"/>
                    <a:pt x="5584" y="1237"/>
                  </a:cubicBezTo>
                  <a:cubicBezTo>
                    <a:pt x="7022" y="1237"/>
                    <a:pt x="8457" y="1570"/>
                    <a:pt x="9774" y="2237"/>
                  </a:cubicBezTo>
                  <a:cubicBezTo>
                    <a:pt x="10274" y="2471"/>
                    <a:pt x="10675" y="2871"/>
                    <a:pt x="10975" y="3338"/>
                  </a:cubicBezTo>
                  <a:cubicBezTo>
                    <a:pt x="11108" y="3138"/>
                    <a:pt x="11142" y="2938"/>
                    <a:pt x="11175" y="2704"/>
                  </a:cubicBezTo>
                  <a:cubicBezTo>
                    <a:pt x="11175" y="2137"/>
                    <a:pt x="10675" y="1504"/>
                    <a:pt x="9774" y="970"/>
                  </a:cubicBezTo>
                  <a:cubicBezTo>
                    <a:pt x="8532" y="333"/>
                    <a:pt x="7169" y="0"/>
                    <a:pt x="5771" y="0"/>
                  </a:cubicBezTo>
                  <a:cubicBezTo>
                    <a:pt x="5705" y="0"/>
                    <a:pt x="5638" y="1"/>
                    <a:pt x="5571" y="2"/>
                  </a:cubicBezTo>
                  <a:cubicBezTo>
                    <a:pt x="5504" y="1"/>
                    <a:pt x="5437" y="0"/>
                    <a:pt x="5371" y="0"/>
                  </a:cubicBezTo>
                  <a:close/>
                </a:path>
              </a:pathLst>
            </a:custGeom>
            <a:solidFill>
              <a:srgbClr val="00000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1202;p43">
              <a:extLst>
                <a:ext uri="{FF2B5EF4-FFF2-40B4-BE49-F238E27FC236}">
                  <a16:creationId xmlns:a16="http://schemas.microsoft.com/office/drawing/2014/main" id="{476FE523-83E6-9D91-F5A7-A40EADD703C8}"/>
                </a:ext>
              </a:extLst>
            </p:cNvPr>
            <p:cNvSpPr/>
            <p:nvPr/>
          </p:nvSpPr>
          <p:spPr>
            <a:xfrm>
              <a:off x="2597167" y="2315480"/>
              <a:ext cx="206853" cy="80073"/>
            </a:xfrm>
            <a:custGeom>
              <a:avLst/>
              <a:gdLst/>
              <a:ahLst/>
              <a:cxnLst/>
              <a:rect l="l" t="t" r="r" b="b"/>
              <a:pathLst>
                <a:path w="10775" h="4171" extrusionOk="0">
                  <a:moveTo>
                    <a:pt x="5384" y="1"/>
                  </a:moveTo>
                  <a:cubicBezTo>
                    <a:pt x="3945" y="1"/>
                    <a:pt x="2502" y="334"/>
                    <a:pt x="1168" y="1001"/>
                  </a:cubicBezTo>
                  <a:cubicBezTo>
                    <a:pt x="701" y="1235"/>
                    <a:pt x="301" y="1602"/>
                    <a:pt x="1" y="2069"/>
                  </a:cubicBezTo>
                  <a:cubicBezTo>
                    <a:pt x="301" y="2536"/>
                    <a:pt x="701" y="2936"/>
                    <a:pt x="1201" y="3170"/>
                  </a:cubicBezTo>
                  <a:cubicBezTo>
                    <a:pt x="2519" y="3837"/>
                    <a:pt x="3962" y="4170"/>
                    <a:pt x="5404" y="4170"/>
                  </a:cubicBezTo>
                  <a:cubicBezTo>
                    <a:pt x="6847" y="4170"/>
                    <a:pt x="8290" y="3837"/>
                    <a:pt x="9607" y="3170"/>
                  </a:cubicBezTo>
                  <a:cubicBezTo>
                    <a:pt x="10074" y="2936"/>
                    <a:pt x="10475" y="2536"/>
                    <a:pt x="10775" y="2102"/>
                  </a:cubicBezTo>
                  <a:cubicBezTo>
                    <a:pt x="10475" y="1635"/>
                    <a:pt x="10074" y="1235"/>
                    <a:pt x="9574" y="1001"/>
                  </a:cubicBezTo>
                  <a:cubicBezTo>
                    <a:pt x="8257" y="334"/>
                    <a:pt x="6822" y="1"/>
                    <a:pt x="5384" y="1"/>
                  </a:cubicBezTo>
                  <a:close/>
                </a:path>
              </a:pathLst>
            </a:custGeom>
            <a:solidFill>
              <a:srgbClr val="00000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1203;p43">
              <a:extLst>
                <a:ext uri="{FF2B5EF4-FFF2-40B4-BE49-F238E27FC236}">
                  <a16:creationId xmlns:a16="http://schemas.microsoft.com/office/drawing/2014/main" id="{DF9F040D-BE0A-431C-19C7-BFB8B8267F03}"/>
                </a:ext>
              </a:extLst>
            </p:cNvPr>
            <p:cNvSpPr/>
            <p:nvPr/>
          </p:nvSpPr>
          <p:spPr>
            <a:xfrm>
              <a:off x="2696610" y="2418916"/>
              <a:ext cx="159934" cy="417853"/>
            </a:xfrm>
            <a:custGeom>
              <a:avLst/>
              <a:gdLst/>
              <a:ahLst/>
              <a:cxnLst/>
              <a:rect l="l" t="t" r="r" b="b"/>
              <a:pathLst>
                <a:path w="8331" h="21766" extrusionOk="0">
                  <a:moveTo>
                    <a:pt x="5074" y="0"/>
                  </a:moveTo>
                  <a:cubicBezTo>
                    <a:pt x="2839" y="0"/>
                    <a:pt x="1" y="2217"/>
                    <a:pt x="224" y="4253"/>
                  </a:cubicBezTo>
                  <a:cubicBezTo>
                    <a:pt x="558" y="7288"/>
                    <a:pt x="1792" y="15528"/>
                    <a:pt x="4027" y="21765"/>
                  </a:cubicBezTo>
                  <a:lnTo>
                    <a:pt x="7830" y="21298"/>
                  </a:lnTo>
                  <a:cubicBezTo>
                    <a:pt x="8330" y="15394"/>
                    <a:pt x="8063" y="4353"/>
                    <a:pt x="7496" y="1885"/>
                  </a:cubicBezTo>
                  <a:cubicBezTo>
                    <a:pt x="7123" y="534"/>
                    <a:pt x="6171" y="0"/>
                    <a:pt x="507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1204;p43">
              <a:extLst>
                <a:ext uri="{FF2B5EF4-FFF2-40B4-BE49-F238E27FC236}">
                  <a16:creationId xmlns:a16="http://schemas.microsoft.com/office/drawing/2014/main" id="{CC876976-42A0-FE9F-7AF0-39DF5F1F26ED}"/>
                </a:ext>
              </a:extLst>
            </p:cNvPr>
            <p:cNvSpPr/>
            <p:nvPr/>
          </p:nvSpPr>
          <p:spPr>
            <a:xfrm>
              <a:off x="2765586" y="2827151"/>
              <a:ext cx="153062" cy="425551"/>
            </a:xfrm>
            <a:custGeom>
              <a:avLst/>
              <a:gdLst/>
              <a:ahLst/>
              <a:cxnLst/>
              <a:rect l="l" t="t" r="r" b="b"/>
              <a:pathLst>
                <a:path w="7973" h="22167" extrusionOk="0">
                  <a:moveTo>
                    <a:pt x="1668" y="0"/>
                  </a:moveTo>
                  <a:lnTo>
                    <a:pt x="935" y="400"/>
                  </a:lnTo>
                  <a:cubicBezTo>
                    <a:pt x="367" y="734"/>
                    <a:pt x="1" y="1334"/>
                    <a:pt x="1" y="2002"/>
                  </a:cubicBezTo>
                  <a:cubicBezTo>
                    <a:pt x="1" y="4737"/>
                    <a:pt x="67" y="12442"/>
                    <a:pt x="468" y="21482"/>
                  </a:cubicBezTo>
                  <a:lnTo>
                    <a:pt x="968" y="20748"/>
                  </a:lnTo>
                  <a:cubicBezTo>
                    <a:pt x="1101" y="20548"/>
                    <a:pt x="1201" y="20348"/>
                    <a:pt x="1301" y="20148"/>
                  </a:cubicBezTo>
                  <a:lnTo>
                    <a:pt x="1602" y="19247"/>
                  </a:lnTo>
                  <a:cubicBezTo>
                    <a:pt x="1735" y="18847"/>
                    <a:pt x="2135" y="18547"/>
                    <a:pt x="2569" y="18547"/>
                  </a:cubicBezTo>
                  <a:lnTo>
                    <a:pt x="3236" y="18547"/>
                  </a:lnTo>
                  <a:cubicBezTo>
                    <a:pt x="3703" y="18547"/>
                    <a:pt x="4103" y="18847"/>
                    <a:pt x="4237" y="19281"/>
                  </a:cubicBezTo>
                  <a:lnTo>
                    <a:pt x="4637" y="20682"/>
                  </a:lnTo>
                  <a:cubicBezTo>
                    <a:pt x="4737" y="20948"/>
                    <a:pt x="4871" y="21215"/>
                    <a:pt x="5037" y="21449"/>
                  </a:cubicBezTo>
                  <a:lnTo>
                    <a:pt x="5238" y="21749"/>
                  </a:lnTo>
                  <a:cubicBezTo>
                    <a:pt x="5427" y="22024"/>
                    <a:pt x="5731" y="22166"/>
                    <a:pt x="6037" y="22166"/>
                  </a:cubicBezTo>
                  <a:cubicBezTo>
                    <a:pt x="6324" y="22166"/>
                    <a:pt x="6612" y="22041"/>
                    <a:pt x="6805" y="21782"/>
                  </a:cubicBezTo>
                  <a:lnTo>
                    <a:pt x="7773" y="20581"/>
                  </a:lnTo>
                  <a:cubicBezTo>
                    <a:pt x="7906" y="20415"/>
                    <a:pt x="7973" y="20215"/>
                    <a:pt x="7940" y="20048"/>
                  </a:cubicBezTo>
                  <a:lnTo>
                    <a:pt x="5071" y="1368"/>
                  </a:lnTo>
                  <a:cubicBezTo>
                    <a:pt x="5004" y="934"/>
                    <a:pt x="4804" y="567"/>
                    <a:pt x="4470" y="267"/>
                  </a:cubicBezTo>
                  <a:lnTo>
                    <a:pt x="4204" y="33"/>
                  </a:lnTo>
                  <a:lnTo>
                    <a:pt x="1668" y="0"/>
                  </a:lnTo>
                  <a:close/>
                </a:path>
              </a:pathLst>
            </a:custGeom>
            <a:solidFill>
              <a:srgbClr val="C8D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1205;p43">
              <a:extLst>
                <a:ext uri="{FF2B5EF4-FFF2-40B4-BE49-F238E27FC236}">
                  <a16:creationId xmlns:a16="http://schemas.microsoft.com/office/drawing/2014/main" id="{99300341-3F71-36C2-7F94-3EE4C63A295D}"/>
                </a:ext>
              </a:extLst>
            </p:cNvPr>
            <p:cNvSpPr/>
            <p:nvPr/>
          </p:nvSpPr>
          <p:spPr>
            <a:xfrm>
              <a:off x="2765586" y="2827151"/>
              <a:ext cx="153062" cy="425551"/>
            </a:xfrm>
            <a:custGeom>
              <a:avLst/>
              <a:gdLst/>
              <a:ahLst/>
              <a:cxnLst/>
              <a:rect l="l" t="t" r="r" b="b"/>
              <a:pathLst>
                <a:path w="7973" h="22167" extrusionOk="0">
                  <a:moveTo>
                    <a:pt x="1668" y="0"/>
                  </a:moveTo>
                  <a:lnTo>
                    <a:pt x="935" y="400"/>
                  </a:lnTo>
                  <a:cubicBezTo>
                    <a:pt x="367" y="734"/>
                    <a:pt x="1" y="1334"/>
                    <a:pt x="1" y="2002"/>
                  </a:cubicBezTo>
                  <a:cubicBezTo>
                    <a:pt x="1" y="4737"/>
                    <a:pt x="67" y="12442"/>
                    <a:pt x="468" y="21482"/>
                  </a:cubicBezTo>
                  <a:lnTo>
                    <a:pt x="968" y="20748"/>
                  </a:lnTo>
                  <a:cubicBezTo>
                    <a:pt x="1101" y="20548"/>
                    <a:pt x="1201" y="20348"/>
                    <a:pt x="1301" y="20148"/>
                  </a:cubicBezTo>
                  <a:lnTo>
                    <a:pt x="1602" y="19247"/>
                  </a:lnTo>
                  <a:cubicBezTo>
                    <a:pt x="1735" y="18847"/>
                    <a:pt x="2135" y="18547"/>
                    <a:pt x="2569" y="18547"/>
                  </a:cubicBezTo>
                  <a:lnTo>
                    <a:pt x="3236" y="18547"/>
                  </a:lnTo>
                  <a:cubicBezTo>
                    <a:pt x="3703" y="18547"/>
                    <a:pt x="4103" y="18847"/>
                    <a:pt x="4237" y="19281"/>
                  </a:cubicBezTo>
                  <a:lnTo>
                    <a:pt x="4637" y="20682"/>
                  </a:lnTo>
                  <a:cubicBezTo>
                    <a:pt x="4737" y="20948"/>
                    <a:pt x="4871" y="21215"/>
                    <a:pt x="5037" y="21449"/>
                  </a:cubicBezTo>
                  <a:lnTo>
                    <a:pt x="5238" y="21749"/>
                  </a:lnTo>
                  <a:cubicBezTo>
                    <a:pt x="5427" y="22024"/>
                    <a:pt x="5731" y="22166"/>
                    <a:pt x="6037" y="22166"/>
                  </a:cubicBezTo>
                  <a:cubicBezTo>
                    <a:pt x="6324" y="22166"/>
                    <a:pt x="6612" y="22041"/>
                    <a:pt x="6805" y="21782"/>
                  </a:cubicBezTo>
                  <a:lnTo>
                    <a:pt x="7773" y="20581"/>
                  </a:lnTo>
                  <a:cubicBezTo>
                    <a:pt x="7906" y="20415"/>
                    <a:pt x="7973" y="20215"/>
                    <a:pt x="7940" y="20048"/>
                  </a:cubicBezTo>
                  <a:lnTo>
                    <a:pt x="5071" y="1368"/>
                  </a:lnTo>
                  <a:cubicBezTo>
                    <a:pt x="5004" y="934"/>
                    <a:pt x="4804" y="567"/>
                    <a:pt x="4470" y="267"/>
                  </a:cubicBezTo>
                  <a:lnTo>
                    <a:pt x="4204" y="33"/>
                  </a:lnTo>
                  <a:lnTo>
                    <a:pt x="16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1206;p43">
              <a:extLst>
                <a:ext uri="{FF2B5EF4-FFF2-40B4-BE49-F238E27FC236}">
                  <a16:creationId xmlns:a16="http://schemas.microsoft.com/office/drawing/2014/main" id="{2D6A4A24-F06E-7B9E-D5B5-7C849D467C76}"/>
                </a:ext>
              </a:extLst>
            </p:cNvPr>
            <p:cNvSpPr/>
            <p:nvPr/>
          </p:nvSpPr>
          <p:spPr>
            <a:xfrm>
              <a:off x="2726520" y="3183841"/>
              <a:ext cx="187656" cy="169552"/>
            </a:xfrm>
            <a:custGeom>
              <a:avLst/>
              <a:gdLst/>
              <a:ahLst/>
              <a:cxnLst/>
              <a:rect l="l" t="t" r="r" b="b"/>
              <a:pathLst>
                <a:path w="9775" h="8832" extrusionOk="0">
                  <a:moveTo>
                    <a:pt x="4637" y="0"/>
                  </a:moveTo>
                  <a:cubicBezTo>
                    <a:pt x="4204" y="0"/>
                    <a:pt x="3803" y="300"/>
                    <a:pt x="3670" y="701"/>
                  </a:cubicBezTo>
                  <a:lnTo>
                    <a:pt x="3336" y="1601"/>
                  </a:lnTo>
                  <a:cubicBezTo>
                    <a:pt x="3270" y="1801"/>
                    <a:pt x="3170" y="2001"/>
                    <a:pt x="3036" y="2202"/>
                  </a:cubicBezTo>
                  <a:lnTo>
                    <a:pt x="301" y="6205"/>
                  </a:lnTo>
                  <a:cubicBezTo>
                    <a:pt x="134" y="6505"/>
                    <a:pt x="34" y="6805"/>
                    <a:pt x="34" y="7139"/>
                  </a:cubicBezTo>
                  <a:lnTo>
                    <a:pt x="34" y="7272"/>
                  </a:lnTo>
                  <a:cubicBezTo>
                    <a:pt x="1" y="7739"/>
                    <a:pt x="334" y="8173"/>
                    <a:pt x="801" y="8339"/>
                  </a:cubicBezTo>
                  <a:lnTo>
                    <a:pt x="1502" y="8540"/>
                  </a:lnTo>
                  <a:cubicBezTo>
                    <a:pt x="2204" y="8727"/>
                    <a:pt x="2922" y="8832"/>
                    <a:pt x="3646" y="8832"/>
                  </a:cubicBezTo>
                  <a:cubicBezTo>
                    <a:pt x="3953" y="8832"/>
                    <a:pt x="4262" y="8813"/>
                    <a:pt x="4571" y="8773"/>
                  </a:cubicBezTo>
                  <a:lnTo>
                    <a:pt x="5838" y="8640"/>
                  </a:lnTo>
                  <a:cubicBezTo>
                    <a:pt x="7406" y="8439"/>
                    <a:pt x="8607" y="7105"/>
                    <a:pt x="8607" y="5504"/>
                  </a:cubicBezTo>
                  <a:lnTo>
                    <a:pt x="8607" y="5170"/>
                  </a:lnTo>
                  <a:cubicBezTo>
                    <a:pt x="8607" y="4670"/>
                    <a:pt x="8807" y="4170"/>
                    <a:pt x="9174" y="3836"/>
                  </a:cubicBezTo>
                  <a:lnTo>
                    <a:pt x="9508" y="3503"/>
                  </a:lnTo>
                  <a:cubicBezTo>
                    <a:pt x="9641" y="3369"/>
                    <a:pt x="9741" y="3202"/>
                    <a:pt x="9774" y="3002"/>
                  </a:cubicBezTo>
                  <a:lnTo>
                    <a:pt x="9708" y="2168"/>
                  </a:lnTo>
                  <a:lnTo>
                    <a:pt x="8874" y="3236"/>
                  </a:lnTo>
                  <a:cubicBezTo>
                    <a:pt x="8680" y="3494"/>
                    <a:pt x="8392" y="3620"/>
                    <a:pt x="8105" y="3620"/>
                  </a:cubicBezTo>
                  <a:cubicBezTo>
                    <a:pt x="7800" y="3620"/>
                    <a:pt x="7495" y="3478"/>
                    <a:pt x="7306" y="3202"/>
                  </a:cubicBezTo>
                  <a:lnTo>
                    <a:pt x="7106" y="2902"/>
                  </a:lnTo>
                  <a:cubicBezTo>
                    <a:pt x="6906" y="2669"/>
                    <a:pt x="6772" y="2402"/>
                    <a:pt x="6706" y="2135"/>
                  </a:cubicBezTo>
                  <a:lnTo>
                    <a:pt x="6272" y="734"/>
                  </a:lnTo>
                  <a:cubicBezTo>
                    <a:pt x="6138" y="300"/>
                    <a:pt x="5738" y="0"/>
                    <a:pt x="530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1207;p43">
              <a:extLst>
                <a:ext uri="{FF2B5EF4-FFF2-40B4-BE49-F238E27FC236}">
                  <a16:creationId xmlns:a16="http://schemas.microsoft.com/office/drawing/2014/main" id="{C3AF54D1-BC58-897D-E339-C6B2237384C7}"/>
                </a:ext>
              </a:extLst>
            </p:cNvPr>
            <p:cNvSpPr/>
            <p:nvPr/>
          </p:nvSpPr>
          <p:spPr>
            <a:xfrm>
              <a:off x="2725886" y="3242105"/>
              <a:ext cx="188923" cy="124438"/>
            </a:xfrm>
            <a:custGeom>
              <a:avLst/>
              <a:gdLst/>
              <a:ahLst/>
              <a:cxnLst/>
              <a:rect l="l" t="t" r="r" b="b"/>
              <a:pathLst>
                <a:path w="9841" h="6482" extrusionOk="0">
                  <a:moveTo>
                    <a:pt x="9807" y="1"/>
                  </a:moveTo>
                  <a:cubicBezTo>
                    <a:pt x="9741" y="167"/>
                    <a:pt x="9674" y="334"/>
                    <a:pt x="9541" y="468"/>
                  </a:cubicBezTo>
                  <a:lnTo>
                    <a:pt x="9207" y="801"/>
                  </a:lnTo>
                  <a:cubicBezTo>
                    <a:pt x="8840" y="1135"/>
                    <a:pt x="8640" y="1635"/>
                    <a:pt x="8640" y="2135"/>
                  </a:cubicBezTo>
                  <a:lnTo>
                    <a:pt x="8640" y="2469"/>
                  </a:lnTo>
                  <a:cubicBezTo>
                    <a:pt x="8640" y="2471"/>
                    <a:pt x="8640" y="2473"/>
                    <a:pt x="8640" y="2475"/>
                  </a:cubicBezTo>
                  <a:lnTo>
                    <a:pt x="8640" y="2475"/>
                  </a:lnTo>
                  <a:cubicBezTo>
                    <a:pt x="8717" y="2100"/>
                    <a:pt x="8921" y="1754"/>
                    <a:pt x="9207" y="1468"/>
                  </a:cubicBezTo>
                  <a:lnTo>
                    <a:pt x="9541" y="1168"/>
                  </a:lnTo>
                  <a:cubicBezTo>
                    <a:pt x="9741" y="935"/>
                    <a:pt x="9841" y="668"/>
                    <a:pt x="9841" y="368"/>
                  </a:cubicBezTo>
                  <a:lnTo>
                    <a:pt x="9807" y="1"/>
                  </a:lnTo>
                  <a:close/>
                  <a:moveTo>
                    <a:pt x="8640" y="2475"/>
                  </a:moveTo>
                  <a:lnTo>
                    <a:pt x="8640" y="2475"/>
                  </a:lnTo>
                  <a:cubicBezTo>
                    <a:pt x="8618" y="2582"/>
                    <a:pt x="8607" y="2692"/>
                    <a:pt x="8607" y="2803"/>
                  </a:cubicBezTo>
                  <a:lnTo>
                    <a:pt x="8607" y="2928"/>
                  </a:lnTo>
                  <a:lnTo>
                    <a:pt x="8607" y="2928"/>
                  </a:lnTo>
                  <a:cubicBezTo>
                    <a:pt x="8628" y="2780"/>
                    <a:pt x="8640" y="2629"/>
                    <a:pt x="8640" y="2475"/>
                  </a:cubicBezTo>
                  <a:close/>
                  <a:moveTo>
                    <a:pt x="8607" y="2928"/>
                  </a:moveTo>
                  <a:cubicBezTo>
                    <a:pt x="8403" y="4319"/>
                    <a:pt x="7286" y="5424"/>
                    <a:pt x="5871" y="5605"/>
                  </a:cubicBezTo>
                  <a:lnTo>
                    <a:pt x="4604" y="5738"/>
                  </a:lnTo>
                  <a:cubicBezTo>
                    <a:pt x="4268" y="5781"/>
                    <a:pt x="3932" y="5804"/>
                    <a:pt x="3598" y="5804"/>
                  </a:cubicBezTo>
                  <a:cubicBezTo>
                    <a:pt x="2902" y="5804"/>
                    <a:pt x="2211" y="5707"/>
                    <a:pt x="1535" y="5505"/>
                  </a:cubicBezTo>
                  <a:lnTo>
                    <a:pt x="834" y="5304"/>
                  </a:lnTo>
                  <a:cubicBezTo>
                    <a:pt x="334" y="5171"/>
                    <a:pt x="0" y="4737"/>
                    <a:pt x="0" y="4237"/>
                  </a:cubicBezTo>
                  <a:lnTo>
                    <a:pt x="0" y="4904"/>
                  </a:lnTo>
                  <a:cubicBezTo>
                    <a:pt x="0" y="5438"/>
                    <a:pt x="334" y="5871"/>
                    <a:pt x="834" y="6005"/>
                  </a:cubicBezTo>
                  <a:lnTo>
                    <a:pt x="1535" y="6172"/>
                  </a:lnTo>
                  <a:cubicBezTo>
                    <a:pt x="2251" y="6387"/>
                    <a:pt x="2985" y="6482"/>
                    <a:pt x="3724" y="6482"/>
                  </a:cubicBezTo>
                  <a:cubicBezTo>
                    <a:pt x="4017" y="6482"/>
                    <a:pt x="4310" y="6467"/>
                    <a:pt x="4604" y="6439"/>
                  </a:cubicBezTo>
                  <a:lnTo>
                    <a:pt x="5871" y="6272"/>
                  </a:lnTo>
                  <a:cubicBezTo>
                    <a:pt x="6972" y="6138"/>
                    <a:pt x="7906" y="5438"/>
                    <a:pt x="8373" y="4437"/>
                  </a:cubicBezTo>
                  <a:cubicBezTo>
                    <a:pt x="8540" y="4037"/>
                    <a:pt x="8607" y="3603"/>
                    <a:pt x="8607" y="3170"/>
                  </a:cubicBezTo>
                  <a:lnTo>
                    <a:pt x="8607" y="2928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1208;p43">
              <a:extLst>
                <a:ext uri="{FF2B5EF4-FFF2-40B4-BE49-F238E27FC236}">
                  <a16:creationId xmlns:a16="http://schemas.microsoft.com/office/drawing/2014/main" id="{2867E685-5CE1-F71B-9C10-3E519669C137}"/>
                </a:ext>
              </a:extLst>
            </p:cNvPr>
            <p:cNvSpPr/>
            <p:nvPr/>
          </p:nvSpPr>
          <p:spPr>
            <a:xfrm>
              <a:off x="2729726" y="3305111"/>
              <a:ext cx="108888" cy="48282"/>
            </a:xfrm>
            <a:custGeom>
              <a:avLst/>
              <a:gdLst/>
              <a:ahLst/>
              <a:cxnLst/>
              <a:rect l="l" t="t" r="r" b="b"/>
              <a:pathLst>
                <a:path w="5672" h="2515" extrusionOk="0">
                  <a:moveTo>
                    <a:pt x="1373" y="0"/>
                  </a:moveTo>
                  <a:cubicBezTo>
                    <a:pt x="1172" y="0"/>
                    <a:pt x="970" y="7"/>
                    <a:pt x="768" y="21"/>
                  </a:cubicBezTo>
                  <a:cubicBezTo>
                    <a:pt x="434" y="21"/>
                    <a:pt x="134" y="288"/>
                    <a:pt x="67" y="621"/>
                  </a:cubicBezTo>
                  <a:cubicBezTo>
                    <a:pt x="1" y="922"/>
                    <a:pt x="1" y="1222"/>
                    <a:pt x="1" y="1522"/>
                  </a:cubicBezTo>
                  <a:cubicBezTo>
                    <a:pt x="134" y="1756"/>
                    <a:pt x="367" y="1956"/>
                    <a:pt x="634" y="2022"/>
                  </a:cubicBezTo>
                  <a:lnTo>
                    <a:pt x="1335" y="2223"/>
                  </a:lnTo>
                  <a:cubicBezTo>
                    <a:pt x="2037" y="2410"/>
                    <a:pt x="2755" y="2515"/>
                    <a:pt x="3479" y="2515"/>
                  </a:cubicBezTo>
                  <a:cubicBezTo>
                    <a:pt x="3786" y="2515"/>
                    <a:pt x="4095" y="2496"/>
                    <a:pt x="4404" y="2456"/>
                  </a:cubicBezTo>
                  <a:lnTo>
                    <a:pt x="5671" y="2323"/>
                  </a:lnTo>
                  <a:cubicBezTo>
                    <a:pt x="5504" y="2289"/>
                    <a:pt x="5304" y="2256"/>
                    <a:pt x="5171" y="2223"/>
                  </a:cubicBezTo>
                  <a:cubicBezTo>
                    <a:pt x="4771" y="2122"/>
                    <a:pt x="4470" y="1822"/>
                    <a:pt x="4370" y="1455"/>
                  </a:cubicBezTo>
                  <a:cubicBezTo>
                    <a:pt x="4304" y="1255"/>
                    <a:pt x="4270" y="1055"/>
                    <a:pt x="4237" y="855"/>
                  </a:cubicBezTo>
                  <a:cubicBezTo>
                    <a:pt x="4170" y="555"/>
                    <a:pt x="3937" y="321"/>
                    <a:pt x="3636" y="254"/>
                  </a:cubicBezTo>
                  <a:cubicBezTo>
                    <a:pt x="2897" y="96"/>
                    <a:pt x="2137" y="0"/>
                    <a:pt x="1373" y="0"/>
                  </a:cubicBezTo>
                  <a:close/>
                </a:path>
              </a:pathLst>
            </a:custGeom>
            <a:solidFill>
              <a:srgbClr val="C8D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1209;p43">
              <a:extLst>
                <a:ext uri="{FF2B5EF4-FFF2-40B4-BE49-F238E27FC236}">
                  <a16:creationId xmlns:a16="http://schemas.microsoft.com/office/drawing/2014/main" id="{6BBE762D-00C0-1CBE-B99E-D0D52F7AE2C3}"/>
                </a:ext>
              </a:extLst>
            </p:cNvPr>
            <p:cNvSpPr/>
            <p:nvPr/>
          </p:nvSpPr>
          <p:spPr>
            <a:xfrm>
              <a:off x="2729726" y="3305111"/>
              <a:ext cx="108888" cy="48282"/>
            </a:xfrm>
            <a:custGeom>
              <a:avLst/>
              <a:gdLst/>
              <a:ahLst/>
              <a:cxnLst/>
              <a:rect l="l" t="t" r="r" b="b"/>
              <a:pathLst>
                <a:path w="5672" h="2515" extrusionOk="0">
                  <a:moveTo>
                    <a:pt x="1373" y="0"/>
                  </a:moveTo>
                  <a:cubicBezTo>
                    <a:pt x="1172" y="0"/>
                    <a:pt x="970" y="7"/>
                    <a:pt x="768" y="21"/>
                  </a:cubicBezTo>
                  <a:cubicBezTo>
                    <a:pt x="434" y="21"/>
                    <a:pt x="134" y="288"/>
                    <a:pt x="67" y="621"/>
                  </a:cubicBezTo>
                  <a:cubicBezTo>
                    <a:pt x="1" y="922"/>
                    <a:pt x="1" y="1222"/>
                    <a:pt x="1" y="1522"/>
                  </a:cubicBezTo>
                  <a:cubicBezTo>
                    <a:pt x="134" y="1756"/>
                    <a:pt x="367" y="1956"/>
                    <a:pt x="634" y="2022"/>
                  </a:cubicBezTo>
                  <a:lnTo>
                    <a:pt x="1335" y="2223"/>
                  </a:lnTo>
                  <a:cubicBezTo>
                    <a:pt x="2037" y="2410"/>
                    <a:pt x="2755" y="2515"/>
                    <a:pt x="3479" y="2515"/>
                  </a:cubicBezTo>
                  <a:cubicBezTo>
                    <a:pt x="3786" y="2515"/>
                    <a:pt x="4095" y="2496"/>
                    <a:pt x="4404" y="2456"/>
                  </a:cubicBezTo>
                  <a:lnTo>
                    <a:pt x="5671" y="2323"/>
                  </a:lnTo>
                  <a:cubicBezTo>
                    <a:pt x="5504" y="2289"/>
                    <a:pt x="5304" y="2256"/>
                    <a:pt x="5171" y="2223"/>
                  </a:cubicBezTo>
                  <a:cubicBezTo>
                    <a:pt x="4771" y="2122"/>
                    <a:pt x="4470" y="1822"/>
                    <a:pt x="4370" y="1455"/>
                  </a:cubicBezTo>
                  <a:cubicBezTo>
                    <a:pt x="4304" y="1255"/>
                    <a:pt x="4270" y="1055"/>
                    <a:pt x="4237" y="855"/>
                  </a:cubicBezTo>
                  <a:cubicBezTo>
                    <a:pt x="4170" y="555"/>
                    <a:pt x="3937" y="321"/>
                    <a:pt x="3636" y="254"/>
                  </a:cubicBezTo>
                  <a:cubicBezTo>
                    <a:pt x="2897" y="96"/>
                    <a:pt x="2137" y="0"/>
                    <a:pt x="1373" y="0"/>
                  </a:cubicBezTo>
                  <a:close/>
                </a:path>
              </a:pathLst>
            </a:custGeom>
            <a:solidFill>
              <a:srgbClr val="00000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1210;p43">
              <a:extLst>
                <a:ext uri="{FF2B5EF4-FFF2-40B4-BE49-F238E27FC236}">
                  <a16:creationId xmlns:a16="http://schemas.microsoft.com/office/drawing/2014/main" id="{E402030B-C4F9-B7E6-6CB7-3765BB5414B9}"/>
                </a:ext>
              </a:extLst>
            </p:cNvPr>
            <p:cNvSpPr/>
            <p:nvPr/>
          </p:nvSpPr>
          <p:spPr>
            <a:xfrm>
              <a:off x="2839228" y="2913597"/>
              <a:ext cx="73661" cy="267056"/>
            </a:xfrm>
            <a:custGeom>
              <a:avLst/>
              <a:gdLst/>
              <a:ahLst/>
              <a:cxnLst/>
              <a:rect l="l" t="t" r="r" b="b"/>
              <a:pathLst>
                <a:path w="3837" h="13911" extrusionOk="0">
                  <a:moveTo>
                    <a:pt x="1702" y="0"/>
                  </a:moveTo>
                  <a:cubicBezTo>
                    <a:pt x="1368" y="234"/>
                    <a:pt x="1035" y="467"/>
                    <a:pt x="734" y="734"/>
                  </a:cubicBezTo>
                  <a:cubicBezTo>
                    <a:pt x="267" y="1101"/>
                    <a:pt x="1" y="1668"/>
                    <a:pt x="67" y="2269"/>
                  </a:cubicBezTo>
                  <a:cubicBezTo>
                    <a:pt x="401" y="5871"/>
                    <a:pt x="968" y="9474"/>
                    <a:pt x="1702" y="13043"/>
                  </a:cubicBezTo>
                  <a:cubicBezTo>
                    <a:pt x="1835" y="13543"/>
                    <a:pt x="2302" y="13910"/>
                    <a:pt x="2836" y="13910"/>
                  </a:cubicBezTo>
                  <a:lnTo>
                    <a:pt x="3003" y="13910"/>
                  </a:lnTo>
                  <a:cubicBezTo>
                    <a:pt x="3270" y="13877"/>
                    <a:pt x="3536" y="13844"/>
                    <a:pt x="3837" y="13743"/>
                  </a:cubicBezTo>
                  <a:lnTo>
                    <a:pt x="3803" y="13510"/>
                  </a:lnTo>
                  <a:cubicBezTo>
                    <a:pt x="3503" y="13610"/>
                    <a:pt x="3236" y="13643"/>
                    <a:pt x="2969" y="13710"/>
                  </a:cubicBezTo>
                  <a:cubicBezTo>
                    <a:pt x="2944" y="13712"/>
                    <a:pt x="2919" y="13713"/>
                    <a:pt x="2894" y="13713"/>
                  </a:cubicBezTo>
                  <a:cubicBezTo>
                    <a:pt x="2426" y="13713"/>
                    <a:pt x="2030" y="13420"/>
                    <a:pt x="1935" y="12976"/>
                  </a:cubicBezTo>
                  <a:cubicBezTo>
                    <a:pt x="1168" y="9440"/>
                    <a:pt x="634" y="5871"/>
                    <a:pt x="301" y="2269"/>
                  </a:cubicBezTo>
                  <a:cubicBezTo>
                    <a:pt x="234" y="1735"/>
                    <a:pt x="468" y="1235"/>
                    <a:pt x="868" y="901"/>
                  </a:cubicBezTo>
                  <a:cubicBezTo>
                    <a:pt x="1168" y="667"/>
                    <a:pt x="1435" y="467"/>
                    <a:pt x="1769" y="267"/>
                  </a:cubicBezTo>
                  <a:lnTo>
                    <a:pt x="1702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1211;p43">
              <a:extLst>
                <a:ext uri="{FF2B5EF4-FFF2-40B4-BE49-F238E27FC236}">
                  <a16:creationId xmlns:a16="http://schemas.microsoft.com/office/drawing/2014/main" id="{D482E57B-3413-2190-20A6-5CC7F7677B40}"/>
                </a:ext>
              </a:extLst>
            </p:cNvPr>
            <p:cNvSpPr/>
            <p:nvPr/>
          </p:nvSpPr>
          <p:spPr>
            <a:xfrm>
              <a:off x="2766220" y="2929608"/>
              <a:ext cx="28201" cy="258091"/>
            </a:xfrm>
            <a:custGeom>
              <a:avLst/>
              <a:gdLst/>
              <a:ahLst/>
              <a:cxnLst/>
              <a:rect l="l" t="t" r="r" b="b"/>
              <a:pathLst>
                <a:path w="1469" h="13444" extrusionOk="0">
                  <a:moveTo>
                    <a:pt x="1" y="0"/>
                  </a:moveTo>
                  <a:lnTo>
                    <a:pt x="1" y="267"/>
                  </a:lnTo>
                  <a:lnTo>
                    <a:pt x="34" y="267"/>
                  </a:lnTo>
                  <a:cubicBezTo>
                    <a:pt x="501" y="501"/>
                    <a:pt x="835" y="968"/>
                    <a:pt x="868" y="1501"/>
                  </a:cubicBezTo>
                  <a:cubicBezTo>
                    <a:pt x="1168" y="5104"/>
                    <a:pt x="1268" y="8740"/>
                    <a:pt x="1168" y="12342"/>
                  </a:cubicBezTo>
                  <a:cubicBezTo>
                    <a:pt x="1135" y="12809"/>
                    <a:pt x="801" y="13176"/>
                    <a:pt x="334" y="13210"/>
                  </a:cubicBezTo>
                  <a:lnTo>
                    <a:pt x="334" y="13443"/>
                  </a:lnTo>
                  <a:cubicBezTo>
                    <a:pt x="902" y="13376"/>
                    <a:pt x="1335" y="12909"/>
                    <a:pt x="1369" y="12342"/>
                  </a:cubicBezTo>
                  <a:cubicBezTo>
                    <a:pt x="1469" y="8706"/>
                    <a:pt x="1369" y="5104"/>
                    <a:pt x="1068" y="1468"/>
                  </a:cubicBezTo>
                  <a:cubicBezTo>
                    <a:pt x="1035" y="868"/>
                    <a:pt x="668" y="367"/>
                    <a:pt x="168" y="67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1212;p43">
              <a:extLst>
                <a:ext uri="{FF2B5EF4-FFF2-40B4-BE49-F238E27FC236}">
                  <a16:creationId xmlns:a16="http://schemas.microsoft.com/office/drawing/2014/main" id="{3FC923A1-BFFE-EE41-199D-95FB843AF230}"/>
                </a:ext>
              </a:extLst>
            </p:cNvPr>
            <p:cNvSpPr/>
            <p:nvPr/>
          </p:nvSpPr>
          <p:spPr>
            <a:xfrm>
              <a:off x="2770079" y="2796819"/>
              <a:ext cx="83893" cy="97063"/>
            </a:xfrm>
            <a:custGeom>
              <a:avLst/>
              <a:gdLst/>
              <a:ahLst/>
              <a:cxnLst/>
              <a:rect l="l" t="t" r="r" b="b"/>
              <a:pathLst>
                <a:path w="4370" h="5056" extrusionOk="0">
                  <a:moveTo>
                    <a:pt x="2099" y="1"/>
                  </a:moveTo>
                  <a:cubicBezTo>
                    <a:pt x="2033" y="1"/>
                    <a:pt x="1968" y="5"/>
                    <a:pt x="1901" y="12"/>
                  </a:cubicBezTo>
                  <a:cubicBezTo>
                    <a:pt x="801" y="112"/>
                    <a:pt x="0" y="1347"/>
                    <a:pt x="167" y="2748"/>
                  </a:cubicBezTo>
                  <a:cubicBezTo>
                    <a:pt x="294" y="4054"/>
                    <a:pt x="1243" y="5056"/>
                    <a:pt x="2317" y="5056"/>
                  </a:cubicBezTo>
                  <a:cubicBezTo>
                    <a:pt x="2367" y="5056"/>
                    <a:pt x="2418" y="5054"/>
                    <a:pt x="2468" y="5049"/>
                  </a:cubicBezTo>
                  <a:cubicBezTo>
                    <a:pt x="3569" y="4916"/>
                    <a:pt x="4370" y="3682"/>
                    <a:pt x="4236" y="2314"/>
                  </a:cubicBezTo>
                  <a:cubicBezTo>
                    <a:pt x="4079" y="995"/>
                    <a:pt x="3153" y="1"/>
                    <a:pt x="2099" y="1"/>
                  </a:cubicBezTo>
                  <a:close/>
                </a:path>
              </a:pathLst>
            </a:custGeom>
            <a:solidFill>
              <a:srgbClr val="C8D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1213;p43">
              <a:extLst>
                <a:ext uri="{FF2B5EF4-FFF2-40B4-BE49-F238E27FC236}">
                  <a16:creationId xmlns:a16="http://schemas.microsoft.com/office/drawing/2014/main" id="{F4E236C2-205A-D313-BA93-78221C29F449}"/>
                </a:ext>
              </a:extLst>
            </p:cNvPr>
            <p:cNvSpPr/>
            <p:nvPr/>
          </p:nvSpPr>
          <p:spPr>
            <a:xfrm>
              <a:off x="2770079" y="2796819"/>
              <a:ext cx="83893" cy="97063"/>
            </a:xfrm>
            <a:custGeom>
              <a:avLst/>
              <a:gdLst/>
              <a:ahLst/>
              <a:cxnLst/>
              <a:rect l="l" t="t" r="r" b="b"/>
              <a:pathLst>
                <a:path w="4370" h="5056" extrusionOk="0">
                  <a:moveTo>
                    <a:pt x="2099" y="1"/>
                  </a:moveTo>
                  <a:cubicBezTo>
                    <a:pt x="2033" y="1"/>
                    <a:pt x="1968" y="5"/>
                    <a:pt x="1901" y="12"/>
                  </a:cubicBezTo>
                  <a:cubicBezTo>
                    <a:pt x="801" y="112"/>
                    <a:pt x="0" y="1347"/>
                    <a:pt x="167" y="2748"/>
                  </a:cubicBezTo>
                  <a:cubicBezTo>
                    <a:pt x="294" y="4054"/>
                    <a:pt x="1243" y="5056"/>
                    <a:pt x="2317" y="5056"/>
                  </a:cubicBezTo>
                  <a:cubicBezTo>
                    <a:pt x="2367" y="5056"/>
                    <a:pt x="2418" y="5054"/>
                    <a:pt x="2468" y="5049"/>
                  </a:cubicBezTo>
                  <a:cubicBezTo>
                    <a:pt x="3569" y="4916"/>
                    <a:pt x="4370" y="3682"/>
                    <a:pt x="4236" y="2314"/>
                  </a:cubicBezTo>
                  <a:cubicBezTo>
                    <a:pt x="4079" y="995"/>
                    <a:pt x="3153" y="1"/>
                    <a:pt x="20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1214;p43">
              <a:extLst>
                <a:ext uri="{FF2B5EF4-FFF2-40B4-BE49-F238E27FC236}">
                  <a16:creationId xmlns:a16="http://schemas.microsoft.com/office/drawing/2014/main" id="{FFC1277B-F55A-D922-FC52-248769DF7250}"/>
                </a:ext>
              </a:extLst>
            </p:cNvPr>
            <p:cNvSpPr/>
            <p:nvPr/>
          </p:nvSpPr>
          <p:spPr>
            <a:xfrm>
              <a:off x="2741244" y="2195093"/>
              <a:ext cx="19889" cy="458532"/>
            </a:xfrm>
            <a:custGeom>
              <a:avLst/>
              <a:gdLst/>
              <a:ahLst/>
              <a:cxnLst/>
              <a:rect l="l" t="t" r="r" b="b"/>
              <a:pathLst>
                <a:path w="1036" h="23885" extrusionOk="0">
                  <a:moveTo>
                    <a:pt x="68" y="1"/>
                  </a:moveTo>
                  <a:lnTo>
                    <a:pt x="1" y="23317"/>
                  </a:lnTo>
                  <a:lnTo>
                    <a:pt x="968" y="23884"/>
                  </a:lnTo>
                  <a:lnTo>
                    <a:pt x="1035" y="5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C8D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1215;p43">
              <a:extLst>
                <a:ext uri="{FF2B5EF4-FFF2-40B4-BE49-F238E27FC236}">
                  <a16:creationId xmlns:a16="http://schemas.microsoft.com/office/drawing/2014/main" id="{9F1433F0-8F1E-1207-D7E7-B4F3BF63850D}"/>
                </a:ext>
              </a:extLst>
            </p:cNvPr>
            <p:cNvSpPr/>
            <p:nvPr/>
          </p:nvSpPr>
          <p:spPr>
            <a:xfrm>
              <a:off x="2741244" y="2681135"/>
              <a:ext cx="18602" cy="50605"/>
            </a:xfrm>
            <a:custGeom>
              <a:avLst/>
              <a:gdLst/>
              <a:ahLst/>
              <a:cxnLst/>
              <a:rect l="l" t="t" r="r" b="b"/>
              <a:pathLst>
                <a:path w="969" h="2636" extrusionOk="0">
                  <a:moveTo>
                    <a:pt x="1" y="1"/>
                  </a:moveTo>
                  <a:lnTo>
                    <a:pt x="1" y="2102"/>
                  </a:lnTo>
                  <a:lnTo>
                    <a:pt x="935" y="2636"/>
                  </a:lnTo>
                  <a:lnTo>
                    <a:pt x="968" y="56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8D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1216;p43">
              <a:extLst>
                <a:ext uri="{FF2B5EF4-FFF2-40B4-BE49-F238E27FC236}">
                  <a16:creationId xmlns:a16="http://schemas.microsoft.com/office/drawing/2014/main" id="{77423914-9F0E-A541-F4E4-70894620A132}"/>
                </a:ext>
              </a:extLst>
            </p:cNvPr>
            <p:cNvSpPr/>
            <p:nvPr/>
          </p:nvSpPr>
          <p:spPr>
            <a:xfrm>
              <a:off x="2716921" y="2628630"/>
              <a:ext cx="18583" cy="50605"/>
            </a:xfrm>
            <a:custGeom>
              <a:avLst/>
              <a:gdLst/>
              <a:ahLst/>
              <a:cxnLst/>
              <a:rect l="l" t="t" r="r" b="b"/>
              <a:pathLst>
                <a:path w="968" h="2636" extrusionOk="0">
                  <a:moveTo>
                    <a:pt x="34" y="0"/>
                  </a:moveTo>
                  <a:lnTo>
                    <a:pt x="0" y="2102"/>
                  </a:lnTo>
                  <a:lnTo>
                    <a:pt x="968" y="2636"/>
                  </a:lnTo>
                  <a:lnTo>
                    <a:pt x="968" y="567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C8D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1217;p43">
              <a:extLst>
                <a:ext uri="{FF2B5EF4-FFF2-40B4-BE49-F238E27FC236}">
                  <a16:creationId xmlns:a16="http://schemas.microsoft.com/office/drawing/2014/main" id="{746148B6-EA41-09FA-92FD-EA8EDFA06E59}"/>
                </a:ext>
              </a:extLst>
            </p:cNvPr>
            <p:cNvSpPr/>
            <p:nvPr/>
          </p:nvSpPr>
          <p:spPr>
            <a:xfrm>
              <a:off x="2788009" y="2708683"/>
              <a:ext cx="18583" cy="49952"/>
            </a:xfrm>
            <a:custGeom>
              <a:avLst/>
              <a:gdLst/>
              <a:ahLst/>
              <a:cxnLst/>
              <a:rect l="l" t="t" r="r" b="b"/>
              <a:pathLst>
                <a:path w="968" h="2602" extrusionOk="0">
                  <a:moveTo>
                    <a:pt x="33" y="0"/>
                  </a:moveTo>
                  <a:lnTo>
                    <a:pt x="0" y="2068"/>
                  </a:lnTo>
                  <a:lnTo>
                    <a:pt x="967" y="2602"/>
                  </a:lnTo>
                  <a:lnTo>
                    <a:pt x="967" y="534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C8D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1218;p43">
              <a:extLst>
                <a:ext uri="{FF2B5EF4-FFF2-40B4-BE49-F238E27FC236}">
                  <a16:creationId xmlns:a16="http://schemas.microsoft.com/office/drawing/2014/main" id="{21259D67-21A4-1C90-1D65-0B0337E00CC1}"/>
                </a:ext>
              </a:extLst>
            </p:cNvPr>
            <p:cNvSpPr/>
            <p:nvPr/>
          </p:nvSpPr>
          <p:spPr>
            <a:xfrm>
              <a:off x="2789276" y="2265528"/>
              <a:ext cx="18602" cy="50624"/>
            </a:xfrm>
            <a:custGeom>
              <a:avLst/>
              <a:gdLst/>
              <a:ahLst/>
              <a:cxnLst/>
              <a:rect l="l" t="t" r="r" b="b"/>
              <a:pathLst>
                <a:path w="969" h="2637" extrusionOk="0">
                  <a:moveTo>
                    <a:pt x="34" y="1"/>
                  </a:moveTo>
                  <a:lnTo>
                    <a:pt x="1" y="2102"/>
                  </a:lnTo>
                  <a:lnTo>
                    <a:pt x="968" y="2636"/>
                  </a:lnTo>
                  <a:lnTo>
                    <a:pt x="968" y="568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rgbClr val="C8D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1219;p43">
              <a:extLst>
                <a:ext uri="{FF2B5EF4-FFF2-40B4-BE49-F238E27FC236}">
                  <a16:creationId xmlns:a16="http://schemas.microsoft.com/office/drawing/2014/main" id="{057BEC3C-FC23-20DE-2A81-FCB9EDE15F9E}"/>
                </a:ext>
              </a:extLst>
            </p:cNvPr>
            <p:cNvSpPr/>
            <p:nvPr/>
          </p:nvSpPr>
          <p:spPr>
            <a:xfrm>
              <a:off x="2764953" y="2350055"/>
              <a:ext cx="19217" cy="263217"/>
            </a:xfrm>
            <a:custGeom>
              <a:avLst/>
              <a:gdLst/>
              <a:ahLst/>
              <a:cxnLst/>
              <a:rect l="l" t="t" r="r" b="b"/>
              <a:pathLst>
                <a:path w="1001" h="13711" extrusionOk="0">
                  <a:moveTo>
                    <a:pt x="34" y="1"/>
                  </a:moveTo>
                  <a:lnTo>
                    <a:pt x="0" y="13177"/>
                  </a:lnTo>
                  <a:lnTo>
                    <a:pt x="968" y="13711"/>
                  </a:lnTo>
                  <a:lnTo>
                    <a:pt x="1001" y="535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rgbClr val="C8D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1220;p43">
              <a:extLst>
                <a:ext uri="{FF2B5EF4-FFF2-40B4-BE49-F238E27FC236}">
                  <a16:creationId xmlns:a16="http://schemas.microsoft.com/office/drawing/2014/main" id="{AFEFE762-2726-8801-93F0-16B4D7143C69}"/>
                </a:ext>
              </a:extLst>
            </p:cNvPr>
            <p:cNvSpPr/>
            <p:nvPr/>
          </p:nvSpPr>
          <p:spPr>
            <a:xfrm>
              <a:off x="2717554" y="2322526"/>
              <a:ext cx="18602" cy="263217"/>
            </a:xfrm>
            <a:custGeom>
              <a:avLst/>
              <a:gdLst/>
              <a:ahLst/>
              <a:cxnLst/>
              <a:rect l="l" t="t" r="r" b="b"/>
              <a:pathLst>
                <a:path w="969" h="13711" extrusionOk="0">
                  <a:moveTo>
                    <a:pt x="34" y="1"/>
                  </a:moveTo>
                  <a:lnTo>
                    <a:pt x="1" y="13177"/>
                  </a:lnTo>
                  <a:lnTo>
                    <a:pt x="935" y="13710"/>
                  </a:lnTo>
                  <a:lnTo>
                    <a:pt x="968" y="534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rgbClr val="C8D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1221;p43">
              <a:extLst>
                <a:ext uri="{FF2B5EF4-FFF2-40B4-BE49-F238E27FC236}">
                  <a16:creationId xmlns:a16="http://schemas.microsoft.com/office/drawing/2014/main" id="{F7E8C3ED-BF0D-71B2-C19A-165782F64DAB}"/>
                </a:ext>
              </a:extLst>
            </p:cNvPr>
            <p:cNvSpPr/>
            <p:nvPr/>
          </p:nvSpPr>
          <p:spPr>
            <a:xfrm>
              <a:off x="2789276" y="2363512"/>
              <a:ext cx="17950" cy="92878"/>
            </a:xfrm>
            <a:custGeom>
              <a:avLst/>
              <a:gdLst/>
              <a:ahLst/>
              <a:cxnLst/>
              <a:rect l="l" t="t" r="r" b="b"/>
              <a:pathLst>
                <a:path w="935" h="4838" extrusionOk="0">
                  <a:moveTo>
                    <a:pt x="1" y="0"/>
                  </a:moveTo>
                  <a:lnTo>
                    <a:pt x="1" y="4304"/>
                  </a:lnTo>
                  <a:lnTo>
                    <a:pt x="935" y="4837"/>
                  </a:lnTo>
                  <a:lnTo>
                    <a:pt x="935" y="53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8D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1222;p43">
              <a:extLst>
                <a:ext uri="{FF2B5EF4-FFF2-40B4-BE49-F238E27FC236}">
                  <a16:creationId xmlns:a16="http://schemas.microsoft.com/office/drawing/2014/main" id="{ED58C37B-A280-00C8-63E5-4E19B41B778E}"/>
                </a:ext>
              </a:extLst>
            </p:cNvPr>
            <p:cNvSpPr/>
            <p:nvPr/>
          </p:nvSpPr>
          <p:spPr>
            <a:xfrm>
              <a:off x="2788643" y="2489659"/>
              <a:ext cx="18583" cy="137070"/>
            </a:xfrm>
            <a:custGeom>
              <a:avLst/>
              <a:gdLst/>
              <a:ahLst/>
              <a:cxnLst/>
              <a:rect l="l" t="t" r="r" b="b"/>
              <a:pathLst>
                <a:path w="968" h="7140" extrusionOk="0">
                  <a:moveTo>
                    <a:pt x="0" y="1"/>
                  </a:moveTo>
                  <a:lnTo>
                    <a:pt x="0" y="6606"/>
                  </a:lnTo>
                  <a:lnTo>
                    <a:pt x="934" y="7139"/>
                  </a:lnTo>
                  <a:lnTo>
                    <a:pt x="968" y="56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8D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1223;p43">
              <a:extLst>
                <a:ext uri="{FF2B5EF4-FFF2-40B4-BE49-F238E27FC236}">
                  <a16:creationId xmlns:a16="http://schemas.microsoft.com/office/drawing/2014/main" id="{8BB61CDF-5F88-F04E-0F1E-185A76B0292D}"/>
                </a:ext>
              </a:extLst>
            </p:cNvPr>
            <p:cNvSpPr/>
            <p:nvPr/>
          </p:nvSpPr>
          <p:spPr>
            <a:xfrm>
              <a:off x="2531204" y="2779119"/>
              <a:ext cx="18602" cy="50605"/>
            </a:xfrm>
            <a:custGeom>
              <a:avLst/>
              <a:gdLst/>
              <a:ahLst/>
              <a:cxnLst/>
              <a:rect l="l" t="t" r="r" b="b"/>
              <a:pathLst>
                <a:path w="969" h="2636" extrusionOk="0">
                  <a:moveTo>
                    <a:pt x="1" y="0"/>
                  </a:moveTo>
                  <a:lnTo>
                    <a:pt x="1" y="2102"/>
                  </a:lnTo>
                  <a:lnTo>
                    <a:pt x="935" y="2636"/>
                  </a:lnTo>
                  <a:lnTo>
                    <a:pt x="968" y="56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8D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1224;p43">
              <a:extLst>
                <a:ext uri="{FF2B5EF4-FFF2-40B4-BE49-F238E27FC236}">
                  <a16:creationId xmlns:a16="http://schemas.microsoft.com/office/drawing/2014/main" id="{BC1DAB50-C521-5C21-6AD9-551331BD0A29}"/>
                </a:ext>
              </a:extLst>
            </p:cNvPr>
            <p:cNvSpPr/>
            <p:nvPr/>
          </p:nvSpPr>
          <p:spPr>
            <a:xfrm>
              <a:off x="2460135" y="2738132"/>
              <a:ext cx="17950" cy="50605"/>
            </a:xfrm>
            <a:custGeom>
              <a:avLst/>
              <a:gdLst/>
              <a:ahLst/>
              <a:cxnLst/>
              <a:rect l="l" t="t" r="r" b="b"/>
              <a:pathLst>
                <a:path w="935" h="2636" extrusionOk="0">
                  <a:moveTo>
                    <a:pt x="0" y="0"/>
                  </a:moveTo>
                  <a:lnTo>
                    <a:pt x="0" y="2102"/>
                  </a:lnTo>
                  <a:lnTo>
                    <a:pt x="934" y="2636"/>
                  </a:lnTo>
                  <a:lnTo>
                    <a:pt x="934" y="5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8D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1225;p43">
              <a:extLst>
                <a:ext uri="{FF2B5EF4-FFF2-40B4-BE49-F238E27FC236}">
                  <a16:creationId xmlns:a16="http://schemas.microsoft.com/office/drawing/2014/main" id="{BE8F354A-07AE-9C78-0CDB-58E0CDD04DF9}"/>
                </a:ext>
              </a:extLst>
            </p:cNvPr>
            <p:cNvSpPr/>
            <p:nvPr/>
          </p:nvSpPr>
          <p:spPr>
            <a:xfrm>
              <a:off x="2460135" y="2603020"/>
              <a:ext cx="18583" cy="103743"/>
            </a:xfrm>
            <a:custGeom>
              <a:avLst/>
              <a:gdLst/>
              <a:ahLst/>
              <a:cxnLst/>
              <a:rect l="l" t="t" r="r" b="b"/>
              <a:pathLst>
                <a:path w="968" h="5404" extrusionOk="0">
                  <a:moveTo>
                    <a:pt x="34" y="0"/>
                  </a:moveTo>
                  <a:lnTo>
                    <a:pt x="0" y="4837"/>
                  </a:lnTo>
                  <a:lnTo>
                    <a:pt x="968" y="5404"/>
                  </a:lnTo>
                  <a:lnTo>
                    <a:pt x="968" y="567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C8D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1226;p43">
              <a:extLst>
                <a:ext uri="{FF2B5EF4-FFF2-40B4-BE49-F238E27FC236}">
                  <a16:creationId xmlns:a16="http://schemas.microsoft.com/office/drawing/2014/main" id="{9DE65C69-63A3-11F6-9975-224FC73F0E48}"/>
                </a:ext>
              </a:extLst>
            </p:cNvPr>
            <p:cNvSpPr/>
            <p:nvPr/>
          </p:nvSpPr>
          <p:spPr>
            <a:xfrm>
              <a:off x="2531204" y="2861092"/>
              <a:ext cx="17950" cy="50605"/>
            </a:xfrm>
            <a:custGeom>
              <a:avLst/>
              <a:gdLst/>
              <a:ahLst/>
              <a:cxnLst/>
              <a:rect l="l" t="t" r="r" b="b"/>
              <a:pathLst>
                <a:path w="935" h="2636" extrusionOk="0">
                  <a:moveTo>
                    <a:pt x="1" y="0"/>
                  </a:moveTo>
                  <a:lnTo>
                    <a:pt x="1" y="2068"/>
                  </a:lnTo>
                  <a:lnTo>
                    <a:pt x="935" y="2635"/>
                  </a:lnTo>
                  <a:lnTo>
                    <a:pt x="935" y="53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8D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1227;p43">
              <a:extLst>
                <a:ext uri="{FF2B5EF4-FFF2-40B4-BE49-F238E27FC236}">
                  <a16:creationId xmlns:a16="http://schemas.microsoft.com/office/drawing/2014/main" id="{037520B3-5148-0BC6-AA4D-F58BEF34F109}"/>
                </a:ext>
              </a:extLst>
            </p:cNvPr>
            <p:cNvSpPr/>
            <p:nvPr/>
          </p:nvSpPr>
          <p:spPr>
            <a:xfrm>
              <a:off x="2483825" y="2658731"/>
              <a:ext cx="19236" cy="406008"/>
            </a:xfrm>
            <a:custGeom>
              <a:avLst/>
              <a:gdLst/>
              <a:ahLst/>
              <a:cxnLst/>
              <a:rect l="l" t="t" r="r" b="b"/>
              <a:pathLst>
                <a:path w="1002" h="21149" extrusionOk="0">
                  <a:moveTo>
                    <a:pt x="34" y="0"/>
                  </a:moveTo>
                  <a:lnTo>
                    <a:pt x="0" y="20615"/>
                  </a:lnTo>
                  <a:lnTo>
                    <a:pt x="934" y="21149"/>
                  </a:lnTo>
                  <a:lnTo>
                    <a:pt x="1001" y="567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C8D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1228;p43">
              <a:extLst>
                <a:ext uri="{FF2B5EF4-FFF2-40B4-BE49-F238E27FC236}">
                  <a16:creationId xmlns:a16="http://schemas.microsoft.com/office/drawing/2014/main" id="{25F55F4C-3F1C-D3DA-B649-1F05D4605CC2}"/>
                </a:ext>
              </a:extLst>
            </p:cNvPr>
            <p:cNvSpPr/>
            <p:nvPr/>
          </p:nvSpPr>
          <p:spPr>
            <a:xfrm>
              <a:off x="2482539" y="3108913"/>
              <a:ext cx="19236" cy="274735"/>
            </a:xfrm>
            <a:custGeom>
              <a:avLst/>
              <a:gdLst/>
              <a:ahLst/>
              <a:cxnLst/>
              <a:rect l="l" t="t" r="r" b="b"/>
              <a:pathLst>
                <a:path w="1002" h="14311" extrusionOk="0">
                  <a:moveTo>
                    <a:pt x="34" y="0"/>
                  </a:moveTo>
                  <a:lnTo>
                    <a:pt x="1" y="13777"/>
                  </a:lnTo>
                  <a:lnTo>
                    <a:pt x="935" y="14311"/>
                  </a:lnTo>
                  <a:lnTo>
                    <a:pt x="1001" y="534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C8D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1229;p43">
              <a:extLst>
                <a:ext uri="{FF2B5EF4-FFF2-40B4-BE49-F238E27FC236}">
                  <a16:creationId xmlns:a16="http://schemas.microsoft.com/office/drawing/2014/main" id="{73240967-304E-178C-E8A2-9E89BA6B7F39}"/>
                </a:ext>
              </a:extLst>
            </p:cNvPr>
            <p:cNvSpPr/>
            <p:nvPr/>
          </p:nvSpPr>
          <p:spPr>
            <a:xfrm>
              <a:off x="2506881" y="2887335"/>
              <a:ext cx="18583" cy="191495"/>
            </a:xfrm>
            <a:custGeom>
              <a:avLst/>
              <a:gdLst/>
              <a:ahLst/>
              <a:cxnLst/>
              <a:rect l="l" t="t" r="r" b="b"/>
              <a:pathLst>
                <a:path w="968" h="9975" extrusionOk="0">
                  <a:moveTo>
                    <a:pt x="34" y="1"/>
                  </a:moveTo>
                  <a:lnTo>
                    <a:pt x="0" y="9407"/>
                  </a:lnTo>
                  <a:lnTo>
                    <a:pt x="934" y="9974"/>
                  </a:lnTo>
                  <a:lnTo>
                    <a:pt x="968" y="568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rgbClr val="C8D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1230;p43">
              <a:extLst>
                <a:ext uri="{FF2B5EF4-FFF2-40B4-BE49-F238E27FC236}">
                  <a16:creationId xmlns:a16="http://schemas.microsoft.com/office/drawing/2014/main" id="{F7B9714A-7B8A-6FDB-8F79-96FAD89555DB}"/>
                </a:ext>
              </a:extLst>
            </p:cNvPr>
            <p:cNvSpPr/>
            <p:nvPr/>
          </p:nvSpPr>
          <p:spPr>
            <a:xfrm>
              <a:off x="2506228" y="3110833"/>
              <a:ext cx="18602" cy="128738"/>
            </a:xfrm>
            <a:custGeom>
              <a:avLst/>
              <a:gdLst/>
              <a:ahLst/>
              <a:cxnLst/>
              <a:rect l="l" t="t" r="r" b="b"/>
              <a:pathLst>
                <a:path w="969" h="6706" extrusionOk="0">
                  <a:moveTo>
                    <a:pt x="34" y="0"/>
                  </a:moveTo>
                  <a:lnTo>
                    <a:pt x="1" y="6171"/>
                  </a:lnTo>
                  <a:lnTo>
                    <a:pt x="968" y="6705"/>
                  </a:lnTo>
                  <a:lnTo>
                    <a:pt x="968" y="567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C8D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1231;p43">
              <a:extLst>
                <a:ext uri="{FF2B5EF4-FFF2-40B4-BE49-F238E27FC236}">
                  <a16:creationId xmlns:a16="http://schemas.microsoft.com/office/drawing/2014/main" id="{8E333F21-B3EA-2E9F-667A-489B7B78FBF8}"/>
                </a:ext>
              </a:extLst>
            </p:cNvPr>
            <p:cNvSpPr/>
            <p:nvPr/>
          </p:nvSpPr>
          <p:spPr>
            <a:xfrm>
              <a:off x="2458849" y="2873244"/>
              <a:ext cx="19236" cy="313169"/>
            </a:xfrm>
            <a:custGeom>
              <a:avLst/>
              <a:gdLst/>
              <a:ahLst/>
              <a:cxnLst/>
              <a:rect l="l" t="t" r="r" b="b"/>
              <a:pathLst>
                <a:path w="1002" h="16313" extrusionOk="0">
                  <a:moveTo>
                    <a:pt x="34" y="1"/>
                  </a:moveTo>
                  <a:lnTo>
                    <a:pt x="0" y="15779"/>
                  </a:lnTo>
                  <a:lnTo>
                    <a:pt x="934" y="16312"/>
                  </a:lnTo>
                  <a:lnTo>
                    <a:pt x="1001" y="535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rgbClr val="C8D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1232;p43">
              <a:extLst>
                <a:ext uri="{FF2B5EF4-FFF2-40B4-BE49-F238E27FC236}">
                  <a16:creationId xmlns:a16="http://schemas.microsoft.com/office/drawing/2014/main" id="{E6044583-9DCA-86DE-CB7D-56FE1E0C2B66}"/>
                </a:ext>
              </a:extLst>
            </p:cNvPr>
            <p:cNvSpPr/>
            <p:nvPr/>
          </p:nvSpPr>
          <p:spPr>
            <a:xfrm>
              <a:off x="2529937" y="3170383"/>
              <a:ext cx="18583" cy="145383"/>
            </a:xfrm>
            <a:custGeom>
              <a:avLst/>
              <a:gdLst/>
              <a:ahLst/>
              <a:cxnLst/>
              <a:rect l="l" t="t" r="r" b="b"/>
              <a:pathLst>
                <a:path w="968" h="7573" extrusionOk="0">
                  <a:moveTo>
                    <a:pt x="0" y="1"/>
                  </a:moveTo>
                  <a:lnTo>
                    <a:pt x="0" y="7039"/>
                  </a:lnTo>
                  <a:lnTo>
                    <a:pt x="934" y="7573"/>
                  </a:lnTo>
                  <a:lnTo>
                    <a:pt x="967" y="53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8D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1233;p43">
              <a:extLst>
                <a:ext uri="{FF2B5EF4-FFF2-40B4-BE49-F238E27FC236}">
                  <a16:creationId xmlns:a16="http://schemas.microsoft.com/office/drawing/2014/main" id="{34F28FBD-306A-0732-7113-A080B90E2E3B}"/>
                </a:ext>
              </a:extLst>
            </p:cNvPr>
            <p:cNvSpPr/>
            <p:nvPr/>
          </p:nvSpPr>
          <p:spPr>
            <a:xfrm>
              <a:off x="2530571" y="3000044"/>
              <a:ext cx="18583" cy="88385"/>
            </a:xfrm>
            <a:custGeom>
              <a:avLst/>
              <a:gdLst/>
              <a:ahLst/>
              <a:cxnLst/>
              <a:rect l="l" t="t" r="r" b="b"/>
              <a:pathLst>
                <a:path w="968" h="4604" extrusionOk="0">
                  <a:moveTo>
                    <a:pt x="0" y="1"/>
                  </a:moveTo>
                  <a:lnTo>
                    <a:pt x="0" y="4037"/>
                  </a:lnTo>
                  <a:lnTo>
                    <a:pt x="934" y="4604"/>
                  </a:lnTo>
                  <a:lnTo>
                    <a:pt x="968" y="53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8D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1234;p43">
              <a:extLst>
                <a:ext uri="{FF2B5EF4-FFF2-40B4-BE49-F238E27FC236}">
                  <a16:creationId xmlns:a16="http://schemas.microsoft.com/office/drawing/2014/main" id="{B3DD45E5-6B80-FFE0-60E9-D7316EBBFA35}"/>
                </a:ext>
              </a:extLst>
            </p:cNvPr>
            <p:cNvSpPr/>
            <p:nvPr/>
          </p:nvSpPr>
          <p:spPr>
            <a:xfrm>
              <a:off x="3004442" y="2937287"/>
              <a:ext cx="17950" cy="50605"/>
            </a:xfrm>
            <a:custGeom>
              <a:avLst/>
              <a:gdLst/>
              <a:ahLst/>
              <a:cxnLst/>
              <a:rect l="l" t="t" r="r" b="b"/>
              <a:pathLst>
                <a:path w="935" h="2636" extrusionOk="0">
                  <a:moveTo>
                    <a:pt x="1" y="1"/>
                  </a:moveTo>
                  <a:lnTo>
                    <a:pt x="1" y="2102"/>
                  </a:lnTo>
                  <a:lnTo>
                    <a:pt x="935" y="2636"/>
                  </a:lnTo>
                  <a:lnTo>
                    <a:pt x="935" y="53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8D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1235;p43">
              <a:extLst>
                <a:ext uri="{FF2B5EF4-FFF2-40B4-BE49-F238E27FC236}">
                  <a16:creationId xmlns:a16="http://schemas.microsoft.com/office/drawing/2014/main" id="{2EF0A2CA-BF2F-FC6F-51FC-AA9E23C2C1CB}"/>
                </a:ext>
              </a:extLst>
            </p:cNvPr>
            <p:cNvSpPr/>
            <p:nvPr/>
          </p:nvSpPr>
          <p:spPr>
            <a:xfrm>
              <a:off x="2931453" y="3553335"/>
              <a:ext cx="17950" cy="50605"/>
            </a:xfrm>
            <a:custGeom>
              <a:avLst/>
              <a:gdLst/>
              <a:ahLst/>
              <a:cxnLst/>
              <a:rect l="l" t="t" r="r" b="b"/>
              <a:pathLst>
                <a:path w="935" h="2636" extrusionOk="0">
                  <a:moveTo>
                    <a:pt x="0" y="0"/>
                  </a:moveTo>
                  <a:lnTo>
                    <a:pt x="0" y="2102"/>
                  </a:lnTo>
                  <a:lnTo>
                    <a:pt x="934" y="2635"/>
                  </a:lnTo>
                  <a:lnTo>
                    <a:pt x="934" y="5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8D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1236;p43">
              <a:extLst>
                <a:ext uri="{FF2B5EF4-FFF2-40B4-BE49-F238E27FC236}">
                  <a16:creationId xmlns:a16="http://schemas.microsoft.com/office/drawing/2014/main" id="{FA011BB9-5EC5-D5CD-E601-88C47A327559}"/>
                </a:ext>
              </a:extLst>
            </p:cNvPr>
            <p:cNvSpPr/>
            <p:nvPr/>
          </p:nvSpPr>
          <p:spPr>
            <a:xfrm>
              <a:off x="3003808" y="3023734"/>
              <a:ext cx="18583" cy="50605"/>
            </a:xfrm>
            <a:custGeom>
              <a:avLst/>
              <a:gdLst/>
              <a:ahLst/>
              <a:cxnLst/>
              <a:rect l="l" t="t" r="r" b="b"/>
              <a:pathLst>
                <a:path w="968" h="2636" extrusionOk="0">
                  <a:moveTo>
                    <a:pt x="0" y="1"/>
                  </a:moveTo>
                  <a:lnTo>
                    <a:pt x="0" y="2069"/>
                  </a:lnTo>
                  <a:lnTo>
                    <a:pt x="968" y="2636"/>
                  </a:lnTo>
                  <a:lnTo>
                    <a:pt x="968" y="53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8D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1237;p43">
              <a:extLst>
                <a:ext uri="{FF2B5EF4-FFF2-40B4-BE49-F238E27FC236}">
                  <a16:creationId xmlns:a16="http://schemas.microsoft.com/office/drawing/2014/main" id="{F61EFD2A-49B7-F3BF-BF6B-24B11D239973}"/>
                </a:ext>
              </a:extLst>
            </p:cNvPr>
            <p:cNvSpPr/>
            <p:nvPr/>
          </p:nvSpPr>
          <p:spPr>
            <a:xfrm>
              <a:off x="2955776" y="2855314"/>
              <a:ext cx="19869" cy="676904"/>
            </a:xfrm>
            <a:custGeom>
              <a:avLst/>
              <a:gdLst/>
              <a:ahLst/>
              <a:cxnLst/>
              <a:rect l="l" t="t" r="r" b="b"/>
              <a:pathLst>
                <a:path w="1035" h="35260" extrusionOk="0">
                  <a:moveTo>
                    <a:pt x="101" y="1"/>
                  </a:moveTo>
                  <a:lnTo>
                    <a:pt x="1" y="34726"/>
                  </a:lnTo>
                  <a:lnTo>
                    <a:pt x="935" y="35259"/>
                  </a:lnTo>
                  <a:lnTo>
                    <a:pt x="1035" y="5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C8D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1238;p43">
              <a:extLst>
                <a:ext uri="{FF2B5EF4-FFF2-40B4-BE49-F238E27FC236}">
                  <a16:creationId xmlns:a16="http://schemas.microsoft.com/office/drawing/2014/main" id="{9577318B-98E9-A9C4-7031-4CCF4142FDC3}"/>
                </a:ext>
              </a:extLst>
            </p:cNvPr>
            <p:cNvSpPr/>
            <p:nvPr/>
          </p:nvSpPr>
          <p:spPr>
            <a:xfrm>
              <a:off x="2979466" y="3010295"/>
              <a:ext cx="19236" cy="439316"/>
            </a:xfrm>
            <a:custGeom>
              <a:avLst/>
              <a:gdLst/>
              <a:ahLst/>
              <a:cxnLst/>
              <a:rect l="l" t="t" r="r" b="b"/>
              <a:pathLst>
                <a:path w="1002" h="22884" extrusionOk="0">
                  <a:moveTo>
                    <a:pt x="68" y="0"/>
                  </a:moveTo>
                  <a:lnTo>
                    <a:pt x="1" y="22350"/>
                  </a:lnTo>
                  <a:lnTo>
                    <a:pt x="935" y="22883"/>
                  </a:lnTo>
                  <a:lnTo>
                    <a:pt x="1002" y="5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C8D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1239;p43">
              <a:extLst>
                <a:ext uri="{FF2B5EF4-FFF2-40B4-BE49-F238E27FC236}">
                  <a16:creationId xmlns:a16="http://schemas.microsoft.com/office/drawing/2014/main" id="{0E14E126-756B-D437-B84D-6B0BE86441B1}"/>
                </a:ext>
              </a:extLst>
            </p:cNvPr>
            <p:cNvSpPr/>
            <p:nvPr/>
          </p:nvSpPr>
          <p:spPr>
            <a:xfrm>
              <a:off x="2932720" y="3028859"/>
              <a:ext cx="17950" cy="90958"/>
            </a:xfrm>
            <a:custGeom>
              <a:avLst/>
              <a:gdLst/>
              <a:ahLst/>
              <a:cxnLst/>
              <a:rect l="l" t="t" r="r" b="b"/>
              <a:pathLst>
                <a:path w="935" h="4738" extrusionOk="0">
                  <a:moveTo>
                    <a:pt x="1" y="1"/>
                  </a:moveTo>
                  <a:lnTo>
                    <a:pt x="1" y="4170"/>
                  </a:lnTo>
                  <a:lnTo>
                    <a:pt x="935" y="4737"/>
                  </a:lnTo>
                  <a:lnTo>
                    <a:pt x="935" y="53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8D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1240;p43">
              <a:extLst>
                <a:ext uri="{FF2B5EF4-FFF2-40B4-BE49-F238E27FC236}">
                  <a16:creationId xmlns:a16="http://schemas.microsoft.com/office/drawing/2014/main" id="{B3B9C2A0-5226-7E57-98B0-46FDE4C57E68}"/>
                </a:ext>
              </a:extLst>
            </p:cNvPr>
            <p:cNvSpPr/>
            <p:nvPr/>
          </p:nvSpPr>
          <p:spPr>
            <a:xfrm>
              <a:off x="2932086" y="3155006"/>
              <a:ext cx="18583" cy="146035"/>
            </a:xfrm>
            <a:custGeom>
              <a:avLst/>
              <a:gdLst/>
              <a:ahLst/>
              <a:cxnLst/>
              <a:rect l="l" t="t" r="r" b="b"/>
              <a:pathLst>
                <a:path w="968" h="7607" extrusionOk="0">
                  <a:moveTo>
                    <a:pt x="0" y="1"/>
                  </a:moveTo>
                  <a:lnTo>
                    <a:pt x="0" y="7039"/>
                  </a:lnTo>
                  <a:lnTo>
                    <a:pt x="934" y="7606"/>
                  </a:lnTo>
                  <a:lnTo>
                    <a:pt x="968" y="56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8D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1241;p43">
              <a:extLst>
                <a:ext uri="{FF2B5EF4-FFF2-40B4-BE49-F238E27FC236}">
                  <a16:creationId xmlns:a16="http://schemas.microsoft.com/office/drawing/2014/main" id="{DCBE2E00-B7D1-9AD8-47CA-F2CA7C1D0E10}"/>
                </a:ext>
              </a:extLst>
            </p:cNvPr>
            <p:cNvSpPr/>
            <p:nvPr/>
          </p:nvSpPr>
          <p:spPr>
            <a:xfrm>
              <a:off x="2931453" y="3323426"/>
              <a:ext cx="18583" cy="146035"/>
            </a:xfrm>
            <a:custGeom>
              <a:avLst/>
              <a:gdLst/>
              <a:ahLst/>
              <a:cxnLst/>
              <a:rect l="l" t="t" r="r" b="b"/>
              <a:pathLst>
                <a:path w="968" h="7607" extrusionOk="0">
                  <a:moveTo>
                    <a:pt x="33" y="1"/>
                  </a:moveTo>
                  <a:lnTo>
                    <a:pt x="0" y="7039"/>
                  </a:lnTo>
                  <a:lnTo>
                    <a:pt x="967" y="7606"/>
                  </a:lnTo>
                  <a:lnTo>
                    <a:pt x="967" y="568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rgbClr val="C8D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1242;p43">
              <a:extLst>
                <a:ext uri="{FF2B5EF4-FFF2-40B4-BE49-F238E27FC236}">
                  <a16:creationId xmlns:a16="http://schemas.microsoft.com/office/drawing/2014/main" id="{6AD3E37F-886C-2DB9-4B06-79AF90EC9510}"/>
                </a:ext>
              </a:extLst>
            </p:cNvPr>
            <p:cNvSpPr/>
            <p:nvPr/>
          </p:nvSpPr>
          <p:spPr>
            <a:xfrm>
              <a:off x="3003175" y="3283725"/>
              <a:ext cx="18583" cy="146035"/>
            </a:xfrm>
            <a:custGeom>
              <a:avLst/>
              <a:gdLst/>
              <a:ahLst/>
              <a:cxnLst/>
              <a:rect l="l" t="t" r="r" b="b"/>
              <a:pathLst>
                <a:path w="968" h="7607" extrusionOk="0">
                  <a:moveTo>
                    <a:pt x="0" y="1"/>
                  </a:moveTo>
                  <a:lnTo>
                    <a:pt x="0" y="7039"/>
                  </a:lnTo>
                  <a:lnTo>
                    <a:pt x="934" y="7606"/>
                  </a:lnTo>
                  <a:lnTo>
                    <a:pt x="967" y="5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8D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1243;p43">
              <a:extLst>
                <a:ext uri="{FF2B5EF4-FFF2-40B4-BE49-F238E27FC236}">
                  <a16:creationId xmlns:a16="http://schemas.microsoft.com/office/drawing/2014/main" id="{ECD799BB-25DE-1E9A-13BC-98104537F41F}"/>
                </a:ext>
              </a:extLst>
            </p:cNvPr>
            <p:cNvSpPr/>
            <p:nvPr/>
          </p:nvSpPr>
          <p:spPr>
            <a:xfrm>
              <a:off x="3003808" y="3115306"/>
              <a:ext cx="17950" cy="91591"/>
            </a:xfrm>
            <a:custGeom>
              <a:avLst/>
              <a:gdLst/>
              <a:ahLst/>
              <a:cxnLst/>
              <a:rect l="l" t="t" r="r" b="b"/>
              <a:pathLst>
                <a:path w="935" h="4771" extrusionOk="0">
                  <a:moveTo>
                    <a:pt x="0" y="1"/>
                  </a:moveTo>
                  <a:lnTo>
                    <a:pt x="0" y="4237"/>
                  </a:lnTo>
                  <a:lnTo>
                    <a:pt x="934" y="4771"/>
                  </a:lnTo>
                  <a:lnTo>
                    <a:pt x="934" y="5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8D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1244;p43">
              <a:extLst>
                <a:ext uri="{FF2B5EF4-FFF2-40B4-BE49-F238E27FC236}">
                  <a16:creationId xmlns:a16="http://schemas.microsoft.com/office/drawing/2014/main" id="{E8DF1897-B2EF-D34B-24CC-73CF5BD4D187}"/>
                </a:ext>
              </a:extLst>
            </p:cNvPr>
            <p:cNvSpPr/>
            <p:nvPr/>
          </p:nvSpPr>
          <p:spPr>
            <a:xfrm>
              <a:off x="2134814" y="2300756"/>
              <a:ext cx="18602" cy="50605"/>
            </a:xfrm>
            <a:custGeom>
              <a:avLst/>
              <a:gdLst/>
              <a:ahLst/>
              <a:cxnLst/>
              <a:rect l="l" t="t" r="r" b="b"/>
              <a:pathLst>
                <a:path w="969" h="2636" extrusionOk="0">
                  <a:moveTo>
                    <a:pt x="1" y="0"/>
                  </a:moveTo>
                  <a:lnTo>
                    <a:pt x="1" y="2102"/>
                  </a:lnTo>
                  <a:lnTo>
                    <a:pt x="968" y="2636"/>
                  </a:lnTo>
                  <a:lnTo>
                    <a:pt x="968" y="56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8D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1245;p43">
              <a:extLst>
                <a:ext uri="{FF2B5EF4-FFF2-40B4-BE49-F238E27FC236}">
                  <a16:creationId xmlns:a16="http://schemas.microsoft.com/office/drawing/2014/main" id="{9FBE8091-8689-0BF2-AC6E-857A0C1C27F6}"/>
                </a:ext>
              </a:extLst>
            </p:cNvPr>
            <p:cNvSpPr/>
            <p:nvPr/>
          </p:nvSpPr>
          <p:spPr>
            <a:xfrm>
              <a:off x="2062459" y="2635023"/>
              <a:ext cx="18583" cy="50624"/>
            </a:xfrm>
            <a:custGeom>
              <a:avLst/>
              <a:gdLst/>
              <a:ahLst/>
              <a:cxnLst/>
              <a:rect l="l" t="t" r="r" b="b"/>
              <a:pathLst>
                <a:path w="968" h="2637" extrusionOk="0">
                  <a:moveTo>
                    <a:pt x="34" y="1"/>
                  </a:moveTo>
                  <a:lnTo>
                    <a:pt x="0" y="2102"/>
                  </a:lnTo>
                  <a:lnTo>
                    <a:pt x="968" y="2636"/>
                  </a:lnTo>
                  <a:lnTo>
                    <a:pt x="968" y="535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rgbClr val="C8D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1246;p43">
              <a:extLst>
                <a:ext uri="{FF2B5EF4-FFF2-40B4-BE49-F238E27FC236}">
                  <a16:creationId xmlns:a16="http://schemas.microsoft.com/office/drawing/2014/main" id="{A21571A6-B266-3090-F890-6443405C1380}"/>
                </a:ext>
              </a:extLst>
            </p:cNvPr>
            <p:cNvSpPr/>
            <p:nvPr/>
          </p:nvSpPr>
          <p:spPr>
            <a:xfrm>
              <a:off x="2062459" y="2722755"/>
              <a:ext cx="18583" cy="50624"/>
            </a:xfrm>
            <a:custGeom>
              <a:avLst/>
              <a:gdLst/>
              <a:ahLst/>
              <a:cxnLst/>
              <a:rect l="l" t="t" r="r" b="b"/>
              <a:pathLst>
                <a:path w="968" h="2637" extrusionOk="0">
                  <a:moveTo>
                    <a:pt x="0" y="1"/>
                  </a:moveTo>
                  <a:lnTo>
                    <a:pt x="0" y="2069"/>
                  </a:lnTo>
                  <a:lnTo>
                    <a:pt x="934" y="2636"/>
                  </a:lnTo>
                  <a:lnTo>
                    <a:pt x="968" y="5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8D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1247;p43">
              <a:extLst>
                <a:ext uri="{FF2B5EF4-FFF2-40B4-BE49-F238E27FC236}">
                  <a16:creationId xmlns:a16="http://schemas.microsoft.com/office/drawing/2014/main" id="{FC679AB1-F886-A81C-4713-993A8ED08924}"/>
                </a:ext>
              </a:extLst>
            </p:cNvPr>
            <p:cNvSpPr/>
            <p:nvPr/>
          </p:nvSpPr>
          <p:spPr>
            <a:xfrm>
              <a:off x="2086782" y="2279619"/>
              <a:ext cx="19236" cy="379765"/>
            </a:xfrm>
            <a:custGeom>
              <a:avLst/>
              <a:gdLst/>
              <a:ahLst/>
              <a:cxnLst/>
              <a:rect l="l" t="t" r="r" b="b"/>
              <a:pathLst>
                <a:path w="1002" h="19782" extrusionOk="0">
                  <a:moveTo>
                    <a:pt x="68" y="1"/>
                  </a:moveTo>
                  <a:lnTo>
                    <a:pt x="1" y="19248"/>
                  </a:lnTo>
                  <a:lnTo>
                    <a:pt x="968" y="19782"/>
                  </a:lnTo>
                  <a:lnTo>
                    <a:pt x="1002" y="5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C8D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1248;p43">
              <a:extLst>
                <a:ext uri="{FF2B5EF4-FFF2-40B4-BE49-F238E27FC236}">
                  <a16:creationId xmlns:a16="http://schemas.microsoft.com/office/drawing/2014/main" id="{E290BD6F-BEAB-DD4B-4BEE-8D27961489F7}"/>
                </a:ext>
              </a:extLst>
            </p:cNvPr>
            <p:cNvSpPr/>
            <p:nvPr/>
          </p:nvSpPr>
          <p:spPr>
            <a:xfrm>
              <a:off x="2111124" y="2352627"/>
              <a:ext cx="18583" cy="184450"/>
            </a:xfrm>
            <a:custGeom>
              <a:avLst/>
              <a:gdLst/>
              <a:ahLst/>
              <a:cxnLst/>
              <a:rect l="l" t="t" r="r" b="b"/>
              <a:pathLst>
                <a:path w="968" h="9608" extrusionOk="0">
                  <a:moveTo>
                    <a:pt x="1" y="0"/>
                  </a:moveTo>
                  <a:lnTo>
                    <a:pt x="1" y="9040"/>
                  </a:lnTo>
                  <a:lnTo>
                    <a:pt x="935" y="9607"/>
                  </a:lnTo>
                  <a:lnTo>
                    <a:pt x="968" y="53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8D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1249;p43">
              <a:extLst>
                <a:ext uri="{FF2B5EF4-FFF2-40B4-BE49-F238E27FC236}">
                  <a16:creationId xmlns:a16="http://schemas.microsoft.com/office/drawing/2014/main" id="{2F5EE9E1-0083-56B4-33E5-319F57A58150}"/>
                </a:ext>
              </a:extLst>
            </p:cNvPr>
            <p:cNvSpPr/>
            <p:nvPr/>
          </p:nvSpPr>
          <p:spPr>
            <a:xfrm>
              <a:off x="2110491" y="2571632"/>
              <a:ext cx="18583" cy="148589"/>
            </a:xfrm>
            <a:custGeom>
              <a:avLst/>
              <a:gdLst/>
              <a:ahLst/>
              <a:cxnLst/>
              <a:rect l="l" t="t" r="r" b="b"/>
              <a:pathLst>
                <a:path w="968" h="7740" extrusionOk="0">
                  <a:moveTo>
                    <a:pt x="0" y="1"/>
                  </a:moveTo>
                  <a:lnTo>
                    <a:pt x="0" y="7206"/>
                  </a:lnTo>
                  <a:lnTo>
                    <a:pt x="934" y="7739"/>
                  </a:lnTo>
                  <a:lnTo>
                    <a:pt x="968" y="53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8D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1250;p43">
              <a:extLst>
                <a:ext uri="{FF2B5EF4-FFF2-40B4-BE49-F238E27FC236}">
                  <a16:creationId xmlns:a16="http://schemas.microsoft.com/office/drawing/2014/main" id="{CEE618F6-33D9-0A2F-27C7-678CC85E60B2}"/>
                </a:ext>
              </a:extLst>
            </p:cNvPr>
            <p:cNvSpPr/>
            <p:nvPr/>
          </p:nvSpPr>
          <p:spPr>
            <a:xfrm>
              <a:off x="2063745" y="2284745"/>
              <a:ext cx="18583" cy="90958"/>
            </a:xfrm>
            <a:custGeom>
              <a:avLst/>
              <a:gdLst/>
              <a:ahLst/>
              <a:cxnLst/>
              <a:rect l="l" t="t" r="r" b="b"/>
              <a:pathLst>
                <a:path w="968" h="4738" extrusionOk="0">
                  <a:moveTo>
                    <a:pt x="0" y="1"/>
                  </a:moveTo>
                  <a:lnTo>
                    <a:pt x="0" y="4204"/>
                  </a:lnTo>
                  <a:lnTo>
                    <a:pt x="934" y="4737"/>
                  </a:lnTo>
                  <a:lnTo>
                    <a:pt x="967" y="53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8D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1251;p43">
              <a:extLst>
                <a:ext uri="{FF2B5EF4-FFF2-40B4-BE49-F238E27FC236}">
                  <a16:creationId xmlns:a16="http://schemas.microsoft.com/office/drawing/2014/main" id="{5912105C-A708-5D2E-80E0-8B0F4FC6497D}"/>
                </a:ext>
              </a:extLst>
            </p:cNvPr>
            <p:cNvSpPr/>
            <p:nvPr/>
          </p:nvSpPr>
          <p:spPr>
            <a:xfrm>
              <a:off x="2063092" y="2458290"/>
              <a:ext cx="18602" cy="90958"/>
            </a:xfrm>
            <a:custGeom>
              <a:avLst/>
              <a:gdLst/>
              <a:ahLst/>
              <a:cxnLst/>
              <a:rect l="l" t="t" r="r" b="b"/>
              <a:pathLst>
                <a:path w="969" h="4738" extrusionOk="0">
                  <a:moveTo>
                    <a:pt x="1" y="0"/>
                  </a:moveTo>
                  <a:lnTo>
                    <a:pt x="1" y="4203"/>
                  </a:lnTo>
                  <a:lnTo>
                    <a:pt x="935" y="4737"/>
                  </a:lnTo>
                  <a:lnTo>
                    <a:pt x="968" y="56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8D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1252;p43">
              <a:extLst>
                <a:ext uri="{FF2B5EF4-FFF2-40B4-BE49-F238E27FC236}">
                  <a16:creationId xmlns:a16="http://schemas.microsoft.com/office/drawing/2014/main" id="{8B4A253E-7C65-94A1-2B09-47DD71A98DAF}"/>
                </a:ext>
              </a:extLst>
            </p:cNvPr>
            <p:cNvSpPr/>
            <p:nvPr/>
          </p:nvSpPr>
          <p:spPr>
            <a:xfrm>
              <a:off x="2133547" y="2633756"/>
              <a:ext cx="18583" cy="225417"/>
            </a:xfrm>
            <a:custGeom>
              <a:avLst/>
              <a:gdLst/>
              <a:ahLst/>
              <a:cxnLst/>
              <a:rect l="l" t="t" r="r" b="b"/>
              <a:pathLst>
                <a:path w="968" h="11742" extrusionOk="0">
                  <a:moveTo>
                    <a:pt x="33" y="0"/>
                  </a:moveTo>
                  <a:lnTo>
                    <a:pt x="0" y="11175"/>
                  </a:lnTo>
                  <a:lnTo>
                    <a:pt x="934" y="11742"/>
                  </a:lnTo>
                  <a:lnTo>
                    <a:pt x="967" y="567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C8D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1253;p43">
              <a:extLst>
                <a:ext uri="{FF2B5EF4-FFF2-40B4-BE49-F238E27FC236}">
                  <a16:creationId xmlns:a16="http://schemas.microsoft.com/office/drawing/2014/main" id="{4AE7A92A-BF5C-C294-CE9C-4372F4FEA375}"/>
                </a:ext>
              </a:extLst>
            </p:cNvPr>
            <p:cNvSpPr/>
            <p:nvPr/>
          </p:nvSpPr>
          <p:spPr>
            <a:xfrm>
              <a:off x="2134181" y="2412178"/>
              <a:ext cx="18583" cy="183816"/>
            </a:xfrm>
            <a:custGeom>
              <a:avLst/>
              <a:gdLst/>
              <a:ahLst/>
              <a:cxnLst/>
              <a:rect l="l" t="t" r="r" b="b"/>
              <a:pathLst>
                <a:path w="968" h="9575" extrusionOk="0">
                  <a:moveTo>
                    <a:pt x="34" y="1"/>
                  </a:moveTo>
                  <a:lnTo>
                    <a:pt x="0" y="9007"/>
                  </a:lnTo>
                  <a:lnTo>
                    <a:pt x="934" y="9574"/>
                  </a:lnTo>
                  <a:lnTo>
                    <a:pt x="968" y="568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rgbClr val="C8D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1254;p43">
              <a:extLst>
                <a:ext uri="{FF2B5EF4-FFF2-40B4-BE49-F238E27FC236}">
                  <a16:creationId xmlns:a16="http://schemas.microsoft.com/office/drawing/2014/main" id="{39361C44-FBCB-F753-7A24-8120BD0629CD}"/>
                </a:ext>
              </a:extLst>
            </p:cNvPr>
            <p:cNvSpPr/>
            <p:nvPr/>
          </p:nvSpPr>
          <p:spPr>
            <a:xfrm>
              <a:off x="2741244" y="2195093"/>
              <a:ext cx="19889" cy="458532"/>
            </a:xfrm>
            <a:custGeom>
              <a:avLst/>
              <a:gdLst/>
              <a:ahLst/>
              <a:cxnLst/>
              <a:rect l="l" t="t" r="r" b="b"/>
              <a:pathLst>
                <a:path w="1036" h="23885" extrusionOk="0">
                  <a:moveTo>
                    <a:pt x="68" y="1"/>
                  </a:moveTo>
                  <a:lnTo>
                    <a:pt x="1" y="23317"/>
                  </a:lnTo>
                  <a:lnTo>
                    <a:pt x="968" y="23884"/>
                  </a:lnTo>
                  <a:lnTo>
                    <a:pt x="1035" y="5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1255;p43">
              <a:extLst>
                <a:ext uri="{FF2B5EF4-FFF2-40B4-BE49-F238E27FC236}">
                  <a16:creationId xmlns:a16="http://schemas.microsoft.com/office/drawing/2014/main" id="{F69BE32A-0410-48CD-863F-2A1E81DE9F02}"/>
                </a:ext>
              </a:extLst>
            </p:cNvPr>
            <p:cNvSpPr/>
            <p:nvPr/>
          </p:nvSpPr>
          <p:spPr>
            <a:xfrm>
              <a:off x="2741244" y="2681135"/>
              <a:ext cx="18602" cy="50605"/>
            </a:xfrm>
            <a:custGeom>
              <a:avLst/>
              <a:gdLst/>
              <a:ahLst/>
              <a:cxnLst/>
              <a:rect l="l" t="t" r="r" b="b"/>
              <a:pathLst>
                <a:path w="969" h="2636" extrusionOk="0">
                  <a:moveTo>
                    <a:pt x="1" y="1"/>
                  </a:moveTo>
                  <a:lnTo>
                    <a:pt x="1" y="2102"/>
                  </a:lnTo>
                  <a:lnTo>
                    <a:pt x="935" y="2636"/>
                  </a:lnTo>
                  <a:lnTo>
                    <a:pt x="968" y="56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1256;p43">
              <a:extLst>
                <a:ext uri="{FF2B5EF4-FFF2-40B4-BE49-F238E27FC236}">
                  <a16:creationId xmlns:a16="http://schemas.microsoft.com/office/drawing/2014/main" id="{7DCE2C08-9940-E226-DDAA-ABAAC25681B7}"/>
                </a:ext>
              </a:extLst>
            </p:cNvPr>
            <p:cNvSpPr/>
            <p:nvPr/>
          </p:nvSpPr>
          <p:spPr>
            <a:xfrm>
              <a:off x="2716921" y="2628630"/>
              <a:ext cx="18583" cy="50605"/>
            </a:xfrm>
            <a:custGeom>
              <a:avLst/>
              <a:gdLst/>
              <a:ahLst/>
              <a:cxnLst/>
              <a:rect l="l" t="t" r="r" b="b"/>
              <a:pathLst>
                <a:path w="968" h="2636" extrusionOk="0">
                  <a:moveTo>
                    <a:pt x="34" y="0"/>
                  </a:moveTo>
                  <a:lnTo>
                    <a:pt x="0" y="2102"/>
                  </a:lnTo>
                  <a:lnTo>
                    <a:pt x="968" y="2636"/>
                  </a:lnTo>
                  <a:lnTo>
                    <a:pt x="968" y="567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1257;p43">
              <a:extLst>
                <a:ext uri="{FF2B5EF4-FFF2-40B4-BE49-F238E27FC236}">
                  <a16:creationId xmlns:a16="http://schemas.microsoft.com/office/drawing/2014/main" id="{5DDB199A-7FB1-3AD6-9B68-4687B22574A2}"/>
                </a:ext>
              </a:extLst>
            </p:cNvPr>
            <p:cNvSpPr/>
            <p:nvPr/>
          </p:nvSpPr>
          <p:spPr>
            <a:xfrm>
              <a:off x="2788009" y="2708683"/>
              <a:ext cx="18583" cy="49952"/>
            </a:xfrm>
            <a:custGeom>
              <a:avLst/>
              <a:gdLst/>
              <a:ahLst/>
              <a:cxnLst/>
              <a:rect l="l" t="t" r="r" b="b"/>
              <a:pathLst>
                <a:path w="968" h="2602" extrusionOk="0">
                  <a:moveTo>
                    <a:pt x="33" y="0"/>
                  </a:moveTo>
                  <a:lnTo>
                    <a:pt x="0" y="2068"/>
                  </a:lnTo>
                  <a:lnTo>
                    <a:pt x="967" y="2602"/>
                  </a:lnTo>
                  <a:lnTo>
                    <a:pt x="967" y="534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1258;p43">
              <a:extLst>
                <a:ext uri="{FF2B5EF4-FFF2-40B4-BE49-F238E27FC236}">
                  <a16:creationId xmlns:a16="http://schemas.microsoft.com/office/drawing/2014/main" id="{1F92182A-DD37-44D0-9360-9D5F23613EDF}"/>
                </a:ext>
              </a:extLst>
            </p:cNvPr>
            <p:cNvSpPr/>
            <p:nvPr/>
          </p:nvSpPr>
          <p:spPr>
            <a:xfrm>
              <a:off x="2789276" y="2265528"/>
              <a:ext cx="18602" cy="50624"/>
            </a:xfrm>
            <a:custGeom>
              <a:avLst/>
              <a:gdLst/>
              <a:ahLst/>
              <a:cxnLst/>
              <a:rect l="l" t="t" r="r" b="b"/>
              <a:pathLst>
                <a:path w="969" h="2637" extrusionOk="0">
                  <a:moveTo>
                    <a:pt x="34" y="1"/>
                  </a:moveTo>
                  <a:lnTo>
                    <a:pt x="1" y="2102"/>
                  </a:lnTo>
                  <a:lnTo>
                    <a:pt x="968" y="2636"/>
                  </a:lnTo>
                  <a:lnTo>
                    <a:pt x="968" y="568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1259;p43">
              <a:extLst>
                <a:ext uri="{FF2B5EF4-FFF2-40B4-BE49-F238E27FC236}">
                  <a16:creationId xmlns:a16="http://schemas.microsoft.com/office/drawing/2014/main" id="{0944AEC9-C9EC-C945-7270-7530E6E13549}"/>
                </a:ext>
              </a:extLst>
            </p:cNvPr>
            <p:cNvSpPr/>
            <p:nvPr/>
          </p:nvSpPr>
          <p:spPr>
            <a:xfrm>
              <a:off x="2764953" y="2350055"/>
              <a:ext cx="19217" cy="263217"/>
            </a:xfrm>
            <a:custGeom>
              <a:avLst/>
              <a:gdLst/>
              <a:ahLst/>
              <a:cxnLst/>
              <a:rect l="l" t="t" r="r" b="b"/>
              <a:pathLst>
                <a:path w="1001" h="13711" extrusionOk="0">
                  <a:moveTo>
                    <a:pt x="34" y="1"/>
                  </a:moveTo>
                  <a:lnTo>
                    <a:pt x="0" y="13177"/>
                  </a:lnTo>
                  <a:lnTo>
                    <a:pt x="968" y="13711"/>
                  </a:lnTo>
                  <a:lnTo>
                    <a:pt x="1001" y="535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1260;p43">
              <a:extLst>
                <a:ext uri="{FF2B5EF4-FFF2-40B4-BE49-F238E27FC236}">
                  <a16:creationId xmlns:a16="http://schemas.microsoft.com/office/drawing/2014/main" id="{C890C6B3-280D-1B1F-0822-76D6AD52E0B6}"/>
                </a:ext>
              </a:extLst>
            </p:cNvPr>
            <p:cNvSpPr/>
            <p:nvPr/>
          </p:nvSpPr>
          <p:spPr>
            <a:xfrm>
              <a:off x="2717554" y="2322526"/>
              <a:ext cx="18602" cy="263217"/>
            </a:xfrm>
            <a:custGeom>
              <a:avLst/>
              <a:gdLst/>
              <a:ahLst/>
              <a:cxnLst/>
              <a:rect l="l" t="t" r="r" b="b"/>
              <a:pathLst>
                <a:path w="969" h="13711" extrusionOk="0">
                  <a:moveTo>
                    <a:pt x="34" y="1"/>
                  </a:moveTo>
                  <a:lnTo>
                    <a:pt x="1" y="13177"/>
                  </a:lnTo>
                  <a:lnTo>
                    <a:pt x="935" y="13710"/>
                  </a:lnTo>
                  <a:lnTo>
                    <a:pt x="968" y="534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1261;p43">
              <a:extLst>
                <a:ext uri="{FF2B5EF4-FFF2-40B4-BE49-F238E27FC236}">
                  <a16:creationId xmlns:a16="http://schemas.microsoft.com/office/drawing/2014/main" id="{5E3D7B2E-40B0-D923-FF20-5C6F17E4E763}"/>
                </a:ext>
              </a:extLst>
            </p:cNvPr>
            <p:cNvSpPr/>
            <p:nvPr/>
          </p:nvSpPr>
          <p:spPr>
            <a:xfrm>
              <a:off x="2789276" y="2363512"/>
              <a:ext cx="17950" cy="92878"/>
            </a:xfrm>
            <a:custGeom>
              <a:avLst/>
              <a:gdLst/>
              <a:ahLst/>
              <a:cxnLst/>
              <a:rect l="l" t="t" r="r" b="b"/>
              <a:pathLst>
                <a:path w="935" h="4838" extrusionOk="0">
                  <a:moveTo>
                    <a:pt x="1" y="0"/>
                  </a:moveTo>
                  <a:lnTo>
                    <a:pt x="1" y="4304"/>
                  </a:lnTo>
                  <a:lnTo>
                    <a:pt x="935" y="4837"/>
                  </a:lnTo>
                  <a:lnTo>
                    <a:pt x="935" y="53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1262;p43">
              <a:extLst>
                <a:ext uri="{FF2B5EF4-FFF2-40B4-BE49-F238E27FC236}">
                  <a16:creationId xmlns:a16="http://schemas.microsoft.com/office/drawing/2014/main" id="{F67A5872-1AF7-2F54-108D-1F704AB15D0F}"/>
                </a:ext>
              </a:extLst>
            </p:cNvPr>
            <p:cNvSpPr/>
            <p:nvPr/>
          </p:nvSpPr>
          <p:spPr>
            <a:xfrm>
              <a:off x="2788643" y="2489659"/>
              <a:ext cx="18583" cy="137070"/>
            </a:xfrm>
            <a:custGeom>
              <a:avLst/>
              <a:gdLst/>
              <a:ahLst/>
              <a:cxnLst/>
              <a:rect l="l" t="t" r="r" b="b"/>
              <a:pathLst>
                <a:path w="968" h="7140" extrusionOk="0">
                  <a:moveTo>
                    <a:pt x="0" y="1"/>
                  </a:moveTo>
                  <a:lnTo>
                    <a:pt x="0" y="6606"/>
                  </a:lnTo>
                  <a:lnTo>
                    <a:pt x="934" y="7139"/>
                  </a:lnTo>
                  <a:lnTo>
                    <a:pt x="968" y="56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1263;p43">
              <a:extLst>
                <a:ext uri="{FF2B5EF4-FFF2-40B4-BE49-F238E27FC236}">
                  <a16:creationId xmlns:a16="http://schemas.microsoft.com/office/drawing/2014/main" id="{9738DDB6-FA0F-4377-F39A-0639585D1A41}"/>
                </a:ext>
              </a:extLst>
            </p:cNvPr>
            <p:cNvSpPr/>
            <p:nvPr/>
          </p:nvSpPr>
          <p:spPr>
            <a:xfrm>
              <a:off x="2531204" y="2779119"/>
              <a:ext cx="18602" cy="50605"/>
            </a:xfrm>
            <a:custGeom>
              <a:avLst/>
              <a:gdLst/>
              <a:ahLst/>
              <a:cxnLst/>
              <a:rect l="l" t="t" r="r" b="b"/>
              <a:pathLst>
                <a:path w="969" h="2636" extrusionOk="0">
                  <a:moveTo>
                    <a:pt x="1" y="0"/>
                  </a:moveTo>
                  <a:lnTo>
                    <a:pt x="1" y="2102"/>
                  </a:lnTo>
                  <a:lnTo>
                    <a:pt x="935" y="2636"/>
                  </a:lnTo>
                  <a:lnTo>
                    <a:pt x="968" y="56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1264;p43">
              <a:extLst>
                <a:ext uri="{FF2B5EF4-FFF2-40B4-BE49-F238E27FC236}">
                  <a16:creationId xmlns:a16="http://schemas.microsoft.com/office/drawing/2014/main" id="{59E8A05F-1C94-5EC0-A77C-1826BCEF996C}"/>
                </a:ext>
              </a:extLst>
            </p:cNvPr>
            <p:cNvSpPr/>
            <p:nvPr/>
          </p:nvSpPr>
          <p:spPr>
            <a:xfrm>
              <a:off x="2460135" y="2738132"/>
              <a:ext cx="17950" cy="50605"/>
            </a:xfrm>
            <a:custGeom>
              <a:avLst/>
              <a:gdLst/>
              <a:ahLst/>
              <a:cxnLst/>
              <a:rect l="l" t="t" r="r" b="b"/>
              <a:pathLst>
                <a:path w="935" h="2636" extrusionOk="0">
                  <a:moveTo>
                    <a:pt x="0" y="0"/>
                  </a:moveTo>
                  <a:lnTo>
                    <a:pt x="0" y="2102"/>
                  </a:lnTo>
                  <a:lnTo>
                    <a:pt x="934" y="2636"/>
                  </a:lnTo>
                  <a:lnTo>
                    <a:pt x="934" y="5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1265;p43">
              <a:extLst>
                <a:ext uri="{FF2B5EF4-FFF2-40B4-BE49-F238E27FC236}">
                  <a16:creationId xmlns:a16="http://schemas.microsoft.com/office/drawing/2014/main" id="{C58AB449-357D-27BC-5433-3FB8D38A5F02}"/>
                </a:ext>
              </a:extLst>
            </p:cNvPr>
            <p:cNvSpPr/>
            <p:nvPr/>
          </p:nvSpPr>
          <p:spPr>
            <a:xfrm>
              <a:off x="2460135" y="2603020"/>
              <a:ext cx="18583" cy="103743"/>
            </a:xfrm>
            <a:custGeom>
              <a:avLst/>
              <a:gdLst/>
              <a:ahLst/>
              <a:cxnLst/>
              <a:rect l="l" t="t" r="r" b="b"/>
              <a:pathLst>
                <a:path w="968" h="5404" extrusionOk="0">
                  <a:moveTo>
                    <a:pt x="34" y="0"/>
                  </a:moveTo>
                  <a:lnTo>
                    <a:pt x="0" y="4837"/>
                  </a:lnTo>
                  <a:lnTo>
                    <a:pt x="968" y="5404"/>
                  </a:lnTo>
                  <a:lnTo>
                    <a:pt x="968" y="567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1266;p43">
              <a:extLst>
                <a:ext uri="{FF2B5EF4-FFF2-40B4-BE49-F238E27FC236}">
                  <a16:creationId xmlns:a16="http://schemas.microsoft.com/office/drawing/2014/main" id="{89C2EEAB-43E3-84E7-AC9A-518A0FBBE726}"/>
                </a:ext>
              </a:extLst>
            </p:cNvPr>
            <p:cNvSpPr/>
            <p:nvPr/>
          </p:nvSpPr>
          <p:spPr>
            <a:xfrm>
              <a:off x="2531204" y="2861092"/>
              <a:ext cx="17950" cy="50605"/>
            </a:xfrm>
            <a:custGeom>
              <a:avLst/>
              <a:gdLst/>
              <a:ahLst/>
              <a:cxnLst/>
              <a:rect l="l" t="t" r="r" b="b"/>
              <a:pathLst>
                <a:path w="935" h="2636" extrusionOk="0">
                  <a:moveTo>
                    <a:pt x="1" y="0"/>
                  </a:moveTo>
                  <a:lnTo>
                    <a:pt x="1" y="2068"/>
                  </a:lnTo>
                  <a:lnTo>
                    <a:pt x="935" y="2635"/>
                  </a:lnTo>
                  <a:lnTo>
                    <a:pt x="935" y="53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1267;p43">
              <a:extLst>
                <a:ext uri="{FF2B5EF4-FFF2-40B4-BE49-F238E27FC236}">
                  <a16:creationId xmlns:a16="http://schemas.microsoft.com/office/drawing/2014/main" id="{01512E48-DFAA-48FC-B398-B3B3A31CE1FB}"/>
                </a:ext>
              </a:extLst>
            </p:cNvPr>
            <p:cNvSpPr/>
            <p:nvPr/>
          </p:nvSpPr>
          <p:spPr>
            <a:xfrm>
              <a:off x="2483825" y="2658731"/>
              <a:ext cx="19236" cy="406008"/>
            </a:xfrm>
            <a:custGeom>
              <a:avLst/>
              <a:gdLst/>
              <a:ahLst/>
              <a:cxnLst/>
              <a:rect l="l" t="t" r="r" b="b"/>
              <a:pathLst>
                <a:path w="1002" h="21149" extrusionOk="0">
                  <a:moveTo>
                    <a:pt x="34" y="0"/>
                  </a:moveTo>
                  <a:lnTo>
                    <a:pt x="0" y="20615"/>
                  </a:lnTo>
                  <a:lnTo>
                    <a:pt x="934" y="21149"/>
                  </a:lnTo>
                  <a:lnTo>
                    <a:pt x="1001" y="567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1268;p43">
              <a:extLst>
                <a:ext uri="{FF2B5EF4-FFF2-40B4-BE49-F238E27FC236}">
                  <a16:creationId xmlns:a16="http://schemas.microsoft.com/office/drawing/2014/main" id="{9F54C3D1-F1C0-7977-29D3-90739DCF4988}"/>
                </a:ext>
              </a:extLst>
            </p:cNvPr>
            <p:cNvSpPr/>
            <p:nvPr/>
          </p:nvSpPr>
          <p:spPr>
            <a:xfrm>
              <a:off x="2482539" y="3108913"/>
              <a:ext cx="19236" cy="274735"/>
            </a:xfrm>
            <a:custGeom>
              <a:avLst/>
              <a:gdLst/>
              <a:ahLst/>
              <a:cxnLst/>
              <a:rect l="l" t="t" r="r" b="b"/>
              <a:pathLst>
                <a:path w="1002" h="14311" extrusionOk="0">
                  <a:moveTo>
                    <a:pt x="34" y="0"/>
                  </a:moveTo>
                  <a:lnTo>
                    <a:pt x="1" y="13777"/>
                  </a:lnTo>
                  <a:lnTo>
                    <a:pt x="935" y="14311"/>
                  </a:lnTo>
                  <a:lnTo>
                    <a:pt x="1001" y="534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1269;p43">
              <a:extLst>
                <a:ext uri="{FF2B5EF4-FFF2-40B4-BE49-F238E27FC236}">
                  <a16:creationId xmlns:a16="http://schemas.microsoft.com/office/drawing/2014/main" id="{AA1C8164-AE9E-D0BD-5342-0D7A32A54DB6}"/>
                </a:ext>
              </a:extLst>
            </p:cNvPr>
            <p:cNvSpPr/>
            <p:nvPr/>
          </p:nvSpPr>
          <p:spPr>
            <a:xfrm>
              <a:off x="2506881" y="2887335"/>
              <a:ext cx="18583" cy="191495"/>
            </a:xfrm>
            <a:custGeom>
              <a:avLst/>
              <a:gdLst/>
              <a:ahLst/>
              <a:cxnLst/>
              <a:rect l="l" t="t" r="r" b="b"/>
              <a:pathLst>
                <a:path w="968" h="9975" extrusionOk="0">
                  <a:moveTo>
                    <a:pt x="34" y="1"/>
                  </a:moveTo>
                  <a:lnTo>
                    <a:pt x="0" y="9407"/>
                  </a:lnTo>
                  <a:lnTo>
                    <a:pt x="934" y="9974"/>
                  </a:lnTo>
                  <a:lnTo>
                    <a:pt x="968" y="568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1270;p43">
              <a:extLst>
                <a:ext uri="{FF2B5EF4-FFF2-40B4-BE49-F238E27FC236}">
                  <a16:creationId xmlns:a16="http://schemas.microsoft.com/office/drawing/2014/main" id="{D2F527FA-7C3B-F923-8A2B-3DC40C6301F6}"/>
                </a:ext>
              </a:extLst>
            </p:cNvPr>
            <p:cNvSpPr/>
            <p:nvPr/>
          </p:nvSpPr>
          <p:spPr>
            <a:xfrm>
              <a:off x="2506228" y="3110833"/>
              <a:ext cx="18602" cy="128738"/>
            </a:xfrm>
            <a:custGeom>
              <a:avLst/>
              <a:gdLst/>
              <a:ahLst/>
              <a:cxnLst/>
              <a:rect l="l" t="t" r="r" b="b"/>
              <a:pathLst>
                <a:path w="969" h="6706" extrusionOk="0">
                  <a:moveTo>
                    <a:pt x="34" y="0"/>
                  </a:moveTo>
                  <a:lnTo>
                    <a:pt x="1" y="6171"/>
                  </a:lnTo>
                  <a:lnTo>
                    <a:pt x="968" y="6705"/>
                  </a:lnTo>
                  <a:lnTo>
                    <a:pt x="968" y="567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1271;p43">
              <a:extLst>
                <a:ext uri="{FF2B5EF4-FFF2-40B4-BE49-F238E27FC236}">
                  <a16:creationId xmlns:a16="http://schemas.microsoft.com/office/drawing/2014/main" id="{042DF341-25B6-71A0-D413-0E687E7BABA1}"/>
                </a:ext>
              </a:extLst>
            </p:cNvPr>
            <p:cNvSpPr/>
            <p:nvPr/>
          </p:nvSpPr>
          <p:spPr>
            <a:xfrm>
              <a:off x="2458849" y="2873244"/>
              <a:ext cx="19236" cy="313169"/>
            </a:xfrm>
            <a:custGeom>
              <a:avLst/>
              <a:gdLst/>
              <a:ahLst/>
              <a:cxnLst/>
              <a:rect l="l" t="t" r="r" b="b"/>
              <a:pathLst>
                <a:path w="1002" h="16313" extrusionOk="0">
                  <a:moveTo>
                    <a:pt x="34" y="1"/>
                  </a:moveTo>
                  <a:lnTo>
                    <a:pt x="0" y="15779"/>
                  </a:lnTo>
                  <a:lnTo>
                    <a:pt x="934" y="16312"/>
                  </a:lnTo>
                  <a:lnTo>
                    <a:pt x="1001" y="535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1272;p43">
              <a:extLst>
                <a:ext uri="{FF2B5EF4-FFF2-40B4-BE49-F238E27FC236}">
                  <a16:creationId xmlns:a16="http://schemas.microsoft.com/office/drawing/2014/main" id="{A14605D4-8E7E-3CE4-2C64-CA53D7C6DD1C}"/>
                </a:ext>
              </a:extLst>
            </p:cNvPr>
            <p:cNvSpPr/>
            <p:nvPr/>
          </p:nvSpPr>
          <p:spPr>
            <a:xfrm>
              <a:off x="2529937" y="3170383"/>
              <a:ext cx="18583" cy="145383"/>
            </a:xfrm>
            <a:custGeom>
              <a:avLst/>
              <a:gdLst/>
              <a:ahLst/>
              <a:cxnLst/>
              <a:rect l="l" t="t" r="r" b="b"/>
              <a:pathLst>
                <a:path w="968" h="7573" extrusionOk="0">
                  <a:moveTo>
                    <a:pt x="0" y="1"/>
                  </a:moveTo>
                  <a:lnTo>
                    <a:pt x="0" y="7039"/>
                  </a:lnTo>
                  <a:lnTo>
                    <a:pt x="934" y="7573"/>
                  </a:lnTo>
                  <a:lnTo>
                    <a:pt x="967" y="53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1273;p43">
              <a:extLst>
                <a:ext uri="{FF2B5EF4-FFF2-40B4-BE49-F238E27FC236}">
                  <a16:creationId xmlns:a16="http://schemas.microsoft.com/office/drawing/2014/main" id="{38179FBE-2798-64AF-B3CC-85BCCEE1E257}"/>
                </a:ext>
              </a:extLst>
            </p:cNvPr>
            <p:cNvSpPr/>
            <p:nvPr/>
          </p:nvSpPr>
          <p:spPr>
            <a:xfrm>
              <a:off x="2530571" y="3000044"/>
              <a:ext cx="18583" cy="88385"/>
            </a:xfrm>
            <a:custGeom>
              <a:avLst/>
              <a:gdLst/>
              <a:ahLst/>
              <a:cxnLst/>
              <a:rect l="l" t="t" r="r" b="b"/>
              <a:pathLst>
                <a:path w="968" h="4604" extrusionOk="0">
                  <a:moveTo>
                    <a:pt x="0" y="1"/>
                  </a:moveTo>
                  <a:lnTo>
                    <a:pt x="0" y="4037"/>
                  </a:lnTo>
                  <a:lnTo>
                    <a:pt x="934" y="4604"/>
                  </a:lnTo>
                  <a:lnTo>
                    <a:pt x="968" y="53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1274;p43">
              <a:extLst>
                <a:ext uri="{FF2B5EF4-FFF2-40B4-BE49-F238E27FC236}">
                  <a16:creationId xmlns:a16="http://schemas.microsoft.com/office/drawing/2014/main" id="{CEDA8925-82A7-E8D8-8CAC-100D0107D2AF}"/>
                </a:ext>
              </a:extLst>
            </p:cNvPr>
            <p:cNvSpPr/>
            <p:nvPr/>
          </p:nvSpPr>
          <p:spPr>
            <a:xfrm>
              <a:off x="3004442" y="2937287"/>
              <a:ext cx="17950" cy="50605"/>
            </a:xfrm>
            <a:custGeom>
              <a:avLst/>
              <a:gdLst/>
              <a:ahLst/>
              <a:cxnLst/>
              <a:rect l="l" t="t" r="r" b="b"/>
              <a:pathLst>
                <a:path w="935" h="2636" extrusionOk="0">
                  <a:moveTo>
                    <a:pt x="1" y="1"/>
                  </a:moveTo>
                  <a:lnTo>
                    <a:pt x="1" y="2102"/>
                  </a:lnTo>
                  <a:lnTo>
                    <a:pt x="935" y="2636"/>
                  </a:lnTo>
                  <a:lnTo>
                    <a:pt x="935" y="53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1275;p43">
              <a:extLst>
                <a:ext uri="{FF2B5EF4-FFF2-40B4-BE49-F238E27FC236}">
                  <a16:creationId xmlns:a16="http://schemas.microsoft.com/office/drawing/2014/main" id="{C9A85CA5-AF7C-711B-63B9-7AE589B02CCF}"/>
                </a:ext>
              </a:extLst>
            </p:cNvPr>
            <p:cNvSpPr/>
            <p:nvPr/>
          </p:nvSpPr>
          <p:spPr>
            <a:xfrm>
              <a:off x="2931453" y="3553335"/>
              <a:ext cx="17950" cy="50605"/>
            </a:xfrm>
            <a:custGeom>
              <a:avLst/>
              <a:gdLst/>
              <a:ahLst/>
              <a:cxnLst/>
              <a:rect l="l" t="t" r="r" b="b"/>
              <a:pathLst>
                <a:path w="935" h="2636" extrusionOk="0">
                  <a:moveTo>
                    <a:pt x="0" y="0"/>
                  </a:moveTo>
                  <a:lnTo>
                    <a:pt x="0" y="2102"/>
                  </a:lnTo>
                  <a:lnTo>
                    <a:pt x="934" y="2635"/>
                  </a:lnTo>
                  <a:lnTo>
                    <a:pt x="934" y="5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1276;p43">
              <a:extLst>
                <a:ext uri="{FF2B5EF4-FFF2-40B4-BE49-F238E27FC236}">
                  <a16:creationId xmlns:a16="http://schemas.microsoft.com/office/drawing/2014/main" id="{AD984F48-E616-C9A8-F8FD-38739F637B91}"/>
                </a:ext>
              </a:extLst>
            </p:cNvPr>
            <p:cNvSpPr/>
            <p:nvPr/>
          </p:nvSpPr>
          <p:spPr>
            <a:xfrm>
              <a:off x="3003808" y="3023734"/>
              <a:ext cx="18583" cy="50605"/>
            </a:xfrm>
            <a:custGeom>
              <a:avLst/>
              <a:gdLst/>
              <a:ahLst/>
              <a:cxnLst/>
              <a:rect l="l" t="t" r="r" b="b"/>
              <a:pathLst>
                <a:path w="968" h="2636" extrusionOk="0">
                  <a:moveTo>
                    <a:pt x="0" y="1"/>
                  </a:moveTo>
                  <a:lnTo>
                    <a:pt x="0" y="2069"/>
                  </a:lnTo>
                  <a:lnTo>
                    <a:pt x="968" y="2636"/>
                  </a:lnTo>
                  <a:lnTo>
                    <a:pt x="968" y="53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1277;p43">
              <a:extLst>
                <a:ext uri="{FF2B5EF4-FFF2-40B4-BE49-F238E27FC236}">
                  <a16:creationId xmlns:a16="http://schemas.microsoft.com/office/drawing/2014/main" id="{E94F3BBE-31AC-F42F-778A-5DCB9B42F274}"/>
                </a:ext>
              </a:extLst>
            </p:cNvPr>
            <p:cNvSpPr/>
            <p:nvPr/>
          </p:nvSpPr>
          <p:spPr>
            <a:xfrm>
              <a:off x="2955776" y="2855314"/>
              <a:ext cx="19869" cy="676904"/>
            </a:xfrm>
            <a:custGeom>
              <a:avLst/>
              <a:gdLst/>
              <a:ahLst/>
              <a:cxnLst/>
              <a:rect l="l" t="t" r="r" b="b"/>
              <a:pathLst>
                <a:path w="1035" h="35260" extrusionOk="0">
                  <a:moveTo>
                    <a:pt x="101" y="1"/>
                  </a:moveTo>
                  <a:lnTo>
                    <a:pt x="1" y="34726"/>
                  </a:lnTo>
                  <a:lnTo>
                    <a:pt x="935" y="35259"/>
                  </a:lnTo>
                  <a:lnTo>
                    <a:pt x="1035" y="5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1278;p43">
              <a:extLst>
                <a:ext uri="{FF2B5EF4-FFF2-40B4-BE49-F238E27FC236}">
                  <a16:creationId xmlns:a16="http://schemas.microsoft.com/office/drawing/2014/main" id="{272F96C9-EEB5-5D5E-527E-B0303D4E53DB}"/>
                </a:ext>
              </a:extLst>
            </p:cNvPr>
            <p:cNvSpPr/>
            <p:nvPr/>
          </p:nvSpPr>
          <p:spPr>
            <a:xfrm>
              <a:off x="2979466" y="3010295"/>
              <a:ext cx="19236" cy="439316"/>
            </a:xfrm>
            <a:custGeom>
              <a:avLst/>
              <a:gdLst/>
              <a:ahLst/>
              <a:cxnLst/>
              <a:rect l="l" t="t" r="r" b="b"/>
              <a:pathLst>
                <a:path w="1002" h="22884" extrusionOk="0">
                  <a:moveTo>
                    <a:pt x="68" y="0"/>
                  </a:moveTo>
                  <a:lnTo>
                    <a:pt x="1" y="22350"/>
                  </a:lnTo>
                  <a:lnTo>
                    <a:pt x="935" y="22883"/>
                  </a:lnTo>
                  <a:lnTo>
                    <a:pt x="1002" y="5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1279;p43">
              <a:extLst>
                <a:ext uri="{FF2B5EF4-FFF2-40B4-BE49-F238E27FC236}">
                  <a16:creationId xmlns:a16="http://schemas.microsoft.com/office/drawing/2014/main" id="{4424D08A-9FC7-E332-1371-30BBEFF6B2F2}"/>
                </a:ext>
              </a:extLst>
            </p:cNvPr>
            <p:cNvSpPr/>
            <p:nvPr/>
          </p:nvSpPr>
          <p:spPr>
            <a:xfrm>
              <a:off x="2932720" y="3028859"/>
              <a:ext cx="17950" cy="90958"/>
            </a:xfrm>
            <a:custGeom>
              <a:avLst/>
              <a:gdLst/>
              <a:ahLst/>
              <a:cxnLst/>
              <a:rect l="l" t="t" r="r" b="b"/>
              <a:pathLst>
                <a:path w="935" h="4738" extrusionOk="0">
                  <a:moveTo>
                    <a:pt x="1" y="1"/>
                  </a:moveTo>
                  <a:lnTo>
                    <a:pt x="1" y="4170"/>
                  </a:lnTo>
                  <a:lnTo>
                    <a:pt x="935" y="4737"/>
                  </a:lnTo>
                  <a:lnTo>
                    <a:pt x="935" y="53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1280;p43">
              <a:extLst>
                <a:ext uri="{FF2B5EF4-FFF2-40B4-BE49-F238E27FC236}">
                  <a16:creationId xmlns:a16="http://schemas.microsoft.com/office/drawing/2014/main" id="{60438BAA-79F1-2D7B-6F69-96FF6DCC29C1}"/>
                </a:ext>
              </a:extLst>
            </p:cNvPr>
            <p:cNvSpPr/>
            <p:nvPr/>
          </p:nvSpPr>
          <p:spPr>
            <a:xfrm>
              <a:off x="2932086" y="3155006"/>
              <a:ext cx="18583" cy="146035"/>
            </a:xfrm>
            <a:custGeom>
              <a:avLst/>
              <a:gdLst/>
              <a:ahLst/>
              <a:cxnLst/>
              <a:rect l="l" t="t" r="r" b="b"/>
              <a:pathLst>
                <a:path w="968" h="7607" extrusionOk="0">
                  <a:moveTo>
                    <a:pt x="0" y="1"/>
                  </a:moveTo>
                  <a:lnTo>
                    <a:pt x="0" y="7039"/>
                  </a:lnTo>
                  <a:lnTo>
                    <a:pt x="934" y="7606"/>
                  </a:lnTo>
                  <a:lnTo>
                    <a:pt x="968" y="56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1281;p43">
              <a:extLst>
                <a:ext uri="{FF2B5EF4-FFF2-40B4-BE49-F238E27FC236}">
                  <a16:creationId xmlns:a16="http://schemas.microsoft.com/office/drawing/2014/main" id="{870EADCE-54F9-A3D1-E99A-846DD110F63D}"/>
                </a:ext>
              </a:extLst>
            </p:cNvPr>
            <p:cNvSpPr/>
            <p:nvPr/>
          </p:nvSpPr>
          <p:spPr>
            <a:xfrm>
              <a:off x="2931453" y="3323426"/>
              <a:ext cx="18583" cy="146035"/>
            </a:xfrm>
            <a:custGeom>
              <a:avLst/>
              <a:gdLst/>
              <a:ahLst/>
              <a:cxnLst/>
              <a:rect l="l" t="t" r="r" b="b"/>
              <a:pathLst>
                <a:path w="968" h="7607" extrusionOk="0">
                  <a:moveTo>
                    <a:pt x="33" y="1"/>
                  </a:moveTo>
                  <a:lnTo>
                    <a:pt x="0" y="7039"/>
                  </a:lnTo>
                  <a:lnTo>
                    <a:pt x="967" y="7606"/>
                  </a:lnTo>
                  <a:lnTo>
                    <a:pt x="967" y="568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1282;p43">
              <a:extLst>
                <a:ext uri="{FF2B5EF4-FFF2-40B4-BE49-F238E27FC236}">
                  <a16:creationId xmlns:a16="http://schemas.microsoft.com/office/drawing/2014/main" id="{7AEAD30A-0053-F961-9A91-A66BFFA50BEB}"/>
                </a:ext>
              </a:extLst>
            </p:cNvPr>
            <p:cNvSpPr/>
            <p:nvPr/>
          </p:nvSpPr>
          <p:spPr>
            <a:xfrm>
              <a:off x="3003175" y="3283725"/>
              <a:ext cx="18583" cy="146035"/>
            </a:xfrm>
            <a:custGeom>
              <a:avLst/>
              <a:gdLst/>
              <a:ahLst/>
              <a:cxnLst/>
              <a:rect l="l" t="t" r="r" b="b"/>
              <a:pathLst>
                <a:path w="968" h="7607" extrusionOk="0">
                  <a:moveTo>
                    <a:pt x="0" y="1"/>
                  </a:moveTo>
                  <a:lnTo>
                    <a:pt x="0" y="7039"/>
                  </a:lnTo>
                  <a:lnTo>
                    <a:pt x="934" y="7606"/>
                  </a:lnTo>
                  <a:lnTo>
                    <a:pt x="967" y="5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1283;p43">
              <a:extLst>
                <a:ext uri="{FF2B5EF4-FFF2-40B4-BE49-F238E27FC236}">
                  <a16:creationId xmlns:a16="http://schemas.microsoft.com/office/drawing/2014/main" id="{5227CF0A-9384-6296-88BF-10035A40AC6B}"/>
                </a:ext>
              </a:extLst>
            </p:cNvPr>
            <p:cNvSpPr/>
            <p:nvPr/>
          </p:nvSpPr>
          <p:spPr>
            <a:xfrm>
              <a:off x="3003808" y="3115306"/>
              <a:ext cx="17950" cy="91591"/>
            </a:xfrm>
            <a:custGeom>
              <a:avLst/>
              <a:gdLst/>
              <a:ahLst/>
              <a:cxnLst/>
              <a:rect l="l" t="t" r="r" b="b"/>
              <a:pathLst>
                <a:path w="935" h="4771" extrusionOk="0">
                  <a:moveTo>
                    <a:pt x="0" y="1"/>
                  </a:moveTo>
                  <a:lnTo>
                    <a:pt x="0" y="4237"/>
                  </a:lnTo>
                  <a:lnTo>
                    <a:pt x="934" y="4771"/>
                  </a:lnTo>
                  <a:lnTo>
                    <a:pt x="934" y="5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1284;p43">
              <a:extLst>
                <a:ext uri="{FF2B5EF4-FFF2-40B4-BE49-F238E27FC236}">
                  <a16:creationId xmlns:a16="http://schemas.microsoft.com/office/drawing/2014/main" id="{B778ACD8-4028-6304-D01F-324701AA52BD}"/>
                </a:ext>
              </a:extLst>
            </p:cNvPr>
            <p:cNvSpPr/>
            <p:nvPr/>
          </p:nvSpPr>
          <p:spPr>
            <a:xfrm>
              <a:off x="2134814" y="2300756"/>
              <a:ext cx="18602" cy="50605"/>
            </a:xfrm>
            <a:custGeom>
              <a:avLst/>
              <a:gdLst/>
              <a:ahLst/>
              <a:cxnLst/>
              <a:rect l="l" t="t" r="r" b="b"/>
              <a:pathLst>
                <a:path w="969" h="2636" extrusionOk="0">
                  <a:moveTo>
                    <a:pt x="1" y="0"/>
                  </a:moveTo>
                  <a:lnTo>
                    <a:pt x="1" y="2102"/>
                  </a:lnTo>
                  <a:lnTo>
                    <a:pt x="968" y="2636"/>
                  </a:lnTo>
                  <a:lnTo>
                    <a:pt x="968" y="56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1285;p43">
              <a:extLst>
                <a:ext uri="{FF2B5EF4-FFF2-40B4-BE49-F238E27FC236}">
                  <a16:creationId xmlns:a16="http://schemas.microsoft.com/office/drawing/2014/main" id="{A4E80BF3-55F6-7A98-729B-FFCFC83D93A9}"/>
                </a:ext>
              </a:extLst>
            </p:cNvPr>
            <p:cNvSpPr/>
            <p:nvPr/>
          </p:nvSpPr>
          <p:spPr>
            <a:xfrm>
              <a:off x="2062459" y="2635023"/>
              <a:ext cx="18583" cy="50624"/>
            </a:xfrm>
            <a:custGeom>
              <a:avLst/>
              <a:gdLst/>
              <a:ahLst/>
              <a:cxnLst/>
              <a:rect l="l" t="t" r="r" b="b"/>
              <a:pathLst>
                <a:path w="968" h="2637" extrusionOk="0">
                  <a:moveTo>
                    <a:pt x="34" y="1"/>
                  </a:moveTo>
                  <a:lnTo>
                    <a:pt x="0" y="2102"/>
                  </a:lnTo>
                  <a:lnTo>
                    <a:pt x="968" y="2636"/>
                  </a:lnTo>
                  <a:lnTo>
                    <a:pt x="968" y="535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1286;p43">
              <a:extLst>
                <a:ext uri="{FF2B5EF4-FFF2-40B4-BE49-F238E27FC236}">
                  <a16:creationId xmlns:a16="http://schemas.microsoft.com/office/drawing/2014/main" id="{868C9A5E-3A35-7D3B-A07E-A9F99F0C72B0}"/>
                </a:ext>
              </a:extLst>
            </p:cNvPr>
            <p:cNvSpPr/>
            <p:nvPr/>
          </p:nvSpPr>
          <p:spPr>
            <a:xfrm>
              <a:off x="2062459" y="2722755"/>
              <a:ext cx="18583" cy="50624"/>
            </a:xfrm>
            <a:custGeom>
              <a:avLst/>
              <a:gdLst/>
              <a:ahLst/>
              <a:cxnLst/>
              <a:rect l="l" t="t" r="r" b="b"/>
              <a:pathLst>
                <a:path w="968" h="2637" extrusionOk="0">
                  <a:moveTo>
                    <a:pt x="0" y="1"/>
                  </a:moveTo>
                  <a:lnTo>
                    <a:pt x="0" y="2069"/>
                  </a:lnTo>
                  <a:lnTo>
                    <a:pt x="934" y="2636"/>
                  </a:lnTo>
                  <a:lnTo>
                    <a:pt x="968" y="5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1287;p43">
              <a:extLst>
                <a:ext uri="{FF2B5EF4-FFF2-40B4-BE49-F238E27FC236}">
                  <a16:creationId xmlns:a16="http://schemas.microsoft.com/office/drawing/2014/main" id="{2128A5D3-D8A1-2014-132D-B93CC0452781}"/>
                </a:ext>
              </a:extLst>
            </p:cNvPr>
            <p:cNvSpPr/>
            <p:nvPr/>
          </p:nvSpPr>
          <p:spPr>
            <a:xfrm>
              <a:off x="2086782" y="2279619"/>
              <a:ext cx="19236" cy="379765"/>
            </a:xfrm>
            <a:custGeom>
              <a:avLst/>
              <a:gdLst/>
              <a:ahLst/>
              <a:cxnLst/>
              <a:rect l="l" t="t" r="r" b="b"/>
              <a:pathLst>
                <a:path w="1002" h="19782" extrusionOk="0">
                  <a:moveTo>
                    <a:pt x="68" y="1"/>
                  </a:moveTo>
                  <a:lnTo>
                    <a:pt x="1" y="19248"/>
                  </a:lnTo>
                  <a:lnTo>
                    <a:pt x="968" y="19782"/>
                  </a:lnTo>
                  <a:lnTo>
                    <a:pt x="1002" y="5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1288;p43">
              <a:extLst>
                <a:ext uri="{FF2B5EF4-FFF2-40B4-BE49-F238E27FC236}">
                  <a16:creationId xmlns:a16="http://schemas.microsoft.com/office/drawing/2014/main" id="{E86C86A8-5CE4-B87B-BAD5-D93167E3FE16}"/>
                </a:ext>
              </a:extLst>
            </p:cNvPr>
            <p:cNvSpPr/>
            <p:nvPr/>
          </p:nvSpPr>
          <p:spPr>
            <a:xfrm>
              <a:off x="2111124" y="2352627"/>
              <a:ext cx="18583" cy="184450"/>
            </a:xfrm>
            <a:custGeom>
              <a:avLst/>
              <a:gdLst/>
              <a:ahLst/>
              <a:cxnLst/>
              <a:rect l="l" t="t" r="r" b="b"/>
              <a:pathLst>
                <a:path w="968" h="9608" extrusionOk="0">
                  <a:moveTo>
                    <a:pt x="1" y="0"/>
                  </a:moveTo>
                  <a:lnTo>
                    <a:pt x="1" y="9040"/>
                  </a:lnTo>
                  <a:lnTo>
                    <a:pt x="935" y="9607"/>
                  </a:lnTo>
                  <a:lnTo>
                    <a:pt x="968" y="53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1289;p43">
              <a:extLst>
                <a:ext uri="{FF2B5EF4-FFF2-40B4-BE49-F238E27FC236}">
                  <a16:creationId xmlns:a16="http://schemas.microsoft.com/office/drawing/2014/main" id="{ABD9AA3B-7467-58FE-3C2C-ECB0887C8588}"/>
                </a:ext>
              </a:extLst>
            </p:cNvPr>
            <p:cNvSpPr/>
            <p:nvPr/>
          </p:nvSpPr>
          <p:spPr>
            <a:xfrm>
              <a:off x="2110491" y="2571632"/>
              <a:ext cx="18583" cy="148589"/>
            </a:xfrm>
            <a:custGeom>
              <a:avLst/>
              <a:gdLst/>
              <a:ahLst/>
              <a:cxnLst/>
              <a:rect l="l" t="t" r="r" b="b"/>
              <a:pathLst>
                <a:path w="968" h="7740" extrusionOk="0">
                  <a:moveTo>
                    <a:pt x="0" y="1"/>
                  </a:moveTo>
                  <a:lnTo>
                    <a:pt x="0" y="7206"/>
                  </a:lnTo>
                  <a:lnTo>
                    <a:pt x="934" y="7739"/>
                  </a:lnTo>
                  <a:lnTo>
                    <a:pt x="968" y="53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1290;p43">
              <a:extLst>
                <a:ext uri="{FF2B5EF4-FFF2-40B4-BE49-F238E27FC236}">
                  <a16:creationId xmlns:a16="http://schemas.microsoft.com/office/drawing/2014/main" id="{1B5E6C22-9968-9D91-2008-C6E8541EBD70}"/>
                </a:ext>
              </a:extLst>
            </p:cNvPr>
            <p:cNvSpPr/>
            <p:nvPr/>
          </p:nvSpPr>
          <p:spPr>
            <a:xfrm>
              <a:off x="2063745" y="2284745"/>
              <a:ext cx="18583" cy="90958"/>
            </a:xfrm>
            <a:custGeom>
              <a:avLst/>
              <a:gdLst/>
              <a:ahLst/>
              <a:cxnLst/>
              <a:rect l="l" t="t" r="r" b="b"/>
              <a:pathLst>
                <a:path w="968" h="4738" extrusionOk="0">
                  <a:moveTo>
                    <a:pt x="0" y="1"/>
                  </a:moveTo>
                  <a:lnTo>
                    <a:pt x="0" y="4204"/>
                  </a:lnTo>
                  <a:lnTo>
                    <a:pt x="934" y="4737"/>
                  </a:lnTo>
                  <a:lnTo>
                    <a:pt x="967" y="53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1291;p43">
              <a:extLst>
                <a:ext uri="{FF2B5EF4-FFF2-40B4-BE49-F238E27FC236}">
                  <a16:creationId xmlns:a16="http://schemas.microsoft.com/office/drawing/2014/main" id="{C589D1A8-9517-FBB3-4437-FD40FAB95B63}"/>
                </a:ext>
              </a:extLst>
            </p:cNvPr>
            <p:cNvSpPr/>
            <p:nvPr/>
          </p:nvSpPr>
          <p:spPr>
            <a:xfrm>
              <a:off x="2063092" y="2458290"/>
              <a:ext cx="18602" cy="90958"/>
            </a:xfrm>
            <a:custGeom>
              <a:avLst/>
              <a:gdLst/>
              <a:ahLst/>
              <a:cxnLst/>
              <a:rect l="l" t="t" r="r" b="b"/>
              <a:pathLst>
                <a:path w="969" h="4738" extrusionOk="0">
                  <a:moveTo>
                    <a:pt x="1" y="0"/>
                  </a:moveTo>
                  <a:lnTo>
                    <a:pt x="1" y="4203"/>
                  </a:lnTo>
                  <a:lnTo>
                    <a:pt x="935" y="4737"/>
                  </a:lnTo>
                  <a:lnTo>
                    <a:pt x="968" y="56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1292;p43">
              <a:extLst>
                <a:ext uri="{FF2B5EF4-FFF2-40B4-BE49-F238E27FC236}">
                  <a16:creationId xmlns:a16="http://schemas.microsoft.com/office/drawing/2014/main" id="{C919224A-C497-40FB-310E-50707F11076A}"/>
                </a:ext>
              </a:extLst>
            </p:cNvPr>
            <p:cNvSpPr/>
            <p:nvPr/>
          </p:nvSpPr>
          <p:spPr>
            <a:xfrm>
              <a:off x="2133547" y="2633756"/>
              <a:ext cx="18583" cy="225417"/>
            </a:xfrm>
            <a:custGeom>
              <a:avLst/>
              <a:gdLst/>
              <a:ahLst/>
              <a:cxnLst/>
              <a:rect l="l" t="t" r="r" b="b"/>
              <a:pathLst>
                <a:path w="968" h="11742" extrusionOk="0">
                  <a:moveTo>
                    <a:pt x="33" y="0"/>
                  </a:moveTo>
                  <a:lnTo>
                    <a:pt x="0" y="11175"/>
                  </a:lnTo>
                  <a:lnTo>
                    <a:pt x="934" y="11742"/>
                  </a:lnTo>
                  <a:lnTo>
                    <a:pt x="967" y="567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1293;p43">
              <a:extLst>
                <a:ext uri="{FF2B5EF4-FFF2-40B4-BE49-F238E27FC236}">
                  <a16:creationId xmlns:a16="http://schemas.microsoft.com/office/drawing/2014/main" id="{37B9B7D6-F309-BA86-3EED-B9D1750BAACF}"/>
                </a:ext>
              </a:extLst>
            </p:cNvPr>
            <p:cNvSpPr/>
            <p:nvPr/>
          </p:nvSpPr>
          <p:spPr>
            <a:xfrm>
              <a:off x="2134181" y="2412178"/>
              <a:ext cx="18583" cy="183816"/>
            </a:xfrm>
            <a:custGeom>
              <a:avLst/>
              <a:gdLst/>
              <a:ahLst/>
              <a:cxnLst/>
              <a:rect l="l" t="t" r="r" b="b"/>
              <a:pathLst>
                <a:path w="968" h="9575" extrusionOk="0">
                  <a:moveTo>
                    <a:pt x="34" y="1"/>
                  </a:moveTo>
                  <a:lnTo>
                    <a:pt x="0" y="9007"/>
                  </a:lnTo>
                  <a:lnTo>
                    <a:pt x="934" y="9574"/>
                  </a:lnTo>
                  <a:lnTo>
                    <a:pt x="968" y="568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1294;p43">
              <a:extLst>
                <a:ext uri="{FF2B5EF4-FFF2-40B4-BE49-F238E27FC236}">
                  <a16:creationId xmlns:a16="http://schemas.microsoft.com/office/drawing/2014/main" id="{A98ED357-7FF9-29A7-E461-55BBA3C19E2E}"/>
                </a:ext>
              </a:extLst>
            </p:cNvPr>
            <p:cNvSpPr/>
            <p:nvPr/>
          </p:nvSpPr>
          <p:spPr>
            <a:xfrm>
              <a:off x="3716535" y="2947731"/>
              <a:ext cx="175484" cy="348819"/>
            </a:xfrm>
            <a:custGeom>
              <a:avLst/>
              <a:gdLst/>
              <a:ahLst/>
              <a:cxnLst/>
              <a:rect l="l" t="t" r="r" b="b"/>
              <a:pathLst>
                <a:path w="9141" h="18170" extrusionOk="0">
                  <a:moveTo>
                    <a:pt x="977" y="1"/>
                  </a:moveTo>
                  <a:cubicBezTo>
                    <a:pt x="668" y="1"/>
                    <a:pt x="343" y="51"/>
                    <a:pt x="1" y="157"/>
                  </a:cubicBezTo>
                  <a:lnTo>
                    <a:pt x="3670" y="9997"/>
                  </a:lnTo>
                  <a:lnTo>
                    <a:pt x="4404" y="11565"/>
                  </a:lnTo>
                  <a:lnTo>
                    <a:pt x="2636" y="13533"/>
                  </a:lnTo>
                  <a:lnTo>
                    <a:pt x="2770" y="18170"/>
                  </a:lnTo>
                  <a:lnTo>
                    <a:pt x="8474" y="13233"/>
                  </a:lnTo>
                  <a:cubicBezTo>
                    <a:pt x="8974" y="12766"/>
                    <a:pt x="9141" y="11999"/>
                    <a:pt x="8841" y="11365"/>
                  </a:cubicBezTo>
                  <a:lnTo>
                    <a:pt x="7106" y="7762"/>
                  </a:lnTo>
                  <a:cubicBezTo>
                    <a:pt x="5334" y="4098"/>
                    <a:pt x="3778" y="1"/>
                    <a:pt x="9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1295;p43">
              <a:extLst>
                <a:ext uri="{FF2B5EF4-FFF2-40B4-BE49-F238E27FC236}">
                  <a16:creationId xmlns:a16="http://schemas.microsoft.com/office/drawing/2014/main" id="{A2C44E52-C868-75F7-F062-860CC48B6A88}"/>
                </a:ext>
              </a:extLst>
            </p:cNvPr>
            <p:cNvSpPr/>
            <p:nvPr/>
          </p:nvSpPr>
          <p:spPr>
            <a:xfrm>
              <a:off x="3792749" y="3169750"/>
              <a:ext cx="27548" cy="26915"/>
            </a:xfrm>
            <a:custGeom>
              <a:avLst/>
              <a:gdLst/>
              <a:ahLst/>
              <a:cxnLst/>
              <a:rect l="l" t="t" r="r" b="b"/>
              <a:pathLst>
                <a:path w="1435" h="1402" extrusionOk="0">
                  <a:moveTo>
                    <a:pt x="434" y="0"/>
                  </a:moveTo>
                  <a:lnTo>
                    <a:pt x="0" y="501"/>
                  </a:lnTo>
                  <a:cubicBezTo>
                    <a:pt x="334" y="968"/>
                    <a:pt x="868" y="1301"/>
                    <a:pt x="1435" y="1401"/>
                  </a:cubicBezTo>
                  <a:cubicBezTo>
                    <a:pt x="1001" y="1034"/>
                    <a:pt x="634" y="534"/>
                    <a:pt x="434" y="0"/>
                  </a:cubicBezTo>
                  <a:close/>
                </a:path>
              </a:pathLst>
            </a:custGeom>
            <a:solidFill>
              <a:srgbClr val="00000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1296;p43">
              <a:extLst>
                <a:ext uri="{FF2B5EF4-FFF2-40B4-BE49-F238E27FC236}">
                  <a16:creationId xmlns:a16="http://schemas.microsoft.com/office/drawing/2014/main" id="{92E710CA-C884-24AB-162C-2FFC89E96AF3}"/>
                </a:ext>
              </a:extLst>
            </p:cNvPr>
            <p:cNvSpPr/>
            <p:nvPr/>
          </p:nvSpPr>
          <p:spPr>
            <a:xfrm>
              <a:off x="3767139" y="3181902"/>
              <a:ext cx="23056" cy="114647"/>
            </a:xfrm>
            <a:custGeom>
              <a:avLst/>
              <a:gdLst/>
              <a:ahLst/>
              <a:cxnLst/>
              <a:rect l="l" t="t" r="r" b="b"/>
              <a:pathLst>
                <a:path w="1201" h="5972" extrusionOk="0">
                  <a:moveTo>
                    <a:pt x="1201" y="1"/>
                  </a:moveTo>
                  <a:lnTo>
                    <a:pt x="0" y="1335"/>
                  </a:lnTo>
                  <a:lnTo>
                    <a:pt x="134" y="5972"/>
                  </a:lnTo>
                  <a:lnTo>
                    <a:pt x="1201" y="5038"/>
                  </a:lnTo>
                  <a:cubicBezTo>
                    <a:pt x="1068" y="3370"/>
                    <a:pt x="1068" y="1669"/>
                    <a:pt x="120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1297;p43">
              <a:extLst>
                <a:ext uri="{FF2B5EF4-FFF2-40B4-BE49-F238E27FC236}">
                  <a16:creationId xmlns:a16="http://schemas.microsoft.com/office/drawing/2014/main" id="{CC6397F8-1C5A-FEE2-5732-01B69F2079FB}"/>
                </a:ext>
              </a:extLst>
            </p:cNvPr>
            <p:cNvSpPr/>
            <p:nvPr/>
          </p:nvSpPr>
          <p:spPr>
            <a:xfrm>
              <a:off x="3738324" y="3009547"/>
              <a:ext cx="70455" cy="151257"/>
            </a:xfrm>
            <a:custGeom>
              <a:avLst/>
              <a:gdLst/>
              <a:ahLst/>
              <a:cxnLst/>
              <a:rect l="l" t="t" r="r" b="b"/>
              <a:pathLst>
                <a:path w="3670" h="7879" extrusionOk="0">
                  <a:moveTo>
                    <a:pt x="267" y="1"/>
                  </a:moveTo>
                  <a:cubicBezTo>
                    <a:pt x="178" y="1"/>
                    <a:pt x="89" y="3"/>
                    <a:pt x="0" y="6"/>
                  </a:cubicBezTo>
                  <a:lnTo>
                    <a:pt x="2535" y="6811"/>
                  </a:lnTo>
                  <a:lnTo>
                    <a:pt x="3036" y="7878"/>
                  </a:lnTo>
                  <a:cubicBezTo>
                    <a:pt x="3669" y="5410"/>
                    <a:pt x="3536" y="2808"/>
                    <a:pt x="2602" y="440"/>
                  </a:cubicBezTo>
                  <a:cubicBezTo>
                    <a:pt x="1851" y="139"/>
                    <a:pt x="1072" y="1"/>
                    <a:pt x="267" y="1"/>
                  </a:cubicBezTo>
                  <a:close/>
                </a:path>
              </a:pathLst>
            </a:custGeom>
            <a:solidFill>
              <a:srgbClr val="00000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1298;p43">
              <a:extLst>
                <a:ext uri="{FF2B5EF4-FFF2-40B4-BE49-F238E27FC236}">
                  <a16:creationId xmlns:a16="http://schemas.microsoft.com/office/drawing/2014/main" id="{362BFB52-39CC-D3DB-2281-0FE09C91922B}"/>
                </a:ext>
              </a:extLst>
            </p:cNvPr>
            <p:cNvSpPr/>
            <p:nvPr/>
          </p:nvSpPr>
          <p:spPr>
            <a:xfrm>
              <a:off x="3402751" y="2877737"/>
              <a:ext cx="216471" cy="292589"/>
            </a:xfrm>
            <a:custGeom>
              <a:avLst/>
              <a:gdLst/>
              <a:ahLst/>
              <a:cxnLst/>
              <a:rect l="l" t="t" r="r" b="b"/>
              <a:pathLst>
                <a:path w="11276" h="15241" extrusionOk="0">
                  <a:moveTo>
                    <a:pt x="8974" y="0"/>
                  </a:moveTo>
                  <a:cubicBezTo>
                    <a:pt x="8507" y="134"/>
                    <a:pt x="8107" y="467"/>
                    <a:pt x="7873" y="901"/>
                  </a:cubicBezTo>
                  <a:lnTo>
                    <a:pt x="6606" y="3136"/>
                  </a:lnTo>
                  <a:lnTo>
                    <a:pt x="2603" y="7739"/>
                  </a:lnTo>
                  <a:cubicBezTo>
                    <a:pt x="1402" y="9073"/>
                    <a:pt x="568" y="10741"/>
                    <a:pt x="168" y="12509"/>
                  </a:cubicBezTo>
                  <a:cubicBezTo>
                    <a:pt x="1" y="13243"/>
                    <a:pt x="234" y="14010"/>
                    <a:pt x="735" y="14544"/>
                  </a:cubicBezTo>
                  <a:cubicBezTo>
                    <a:pt x="1181" y="15007"/>
                    <a:pt x="1776" y="15241"/>
                    <a:pt x="2368" y="15241"/>
                  </a:cubicBezTo>
                  <a:cubicBezTo>
                    <a:pt x="2927" y="15241"/>
                    <a:pt x="3482" y="15032"/>
                    <a:pt x="3904" y="14611"/>
                  </a:cubicBezTo>
                  <a:lnTo>
                    <a:pt x="5238" y="13276"/>
                  </a:lnTo>
                  <a:lnTo>
                    <a:pt x="4971" y="11208"/>
                  </a:lnTo>
                  <a:lnTo>
                    <a:pt x="8440" y="4437"/>
                  </a:lnTo>
                  <a:lnTo>
                    <a:pt x="10375" y="3303"/>
                  </a:lnTo>
                  <a:cubicBezTo>
                    <a:pt x="10775" y="3069"/>
                    <a:pt x="11042" y="2669"/>
                    <a:pt x="11142" y="2202"/>
                  </a:cubicBezTo>
                  <a:lnTo>
                    <a:pt x="11276" y="1335"/>
                  </a:lnTo>
                  <a:lnTo>
                    <a:pt x="8974" y="0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1299;p43">
              <a:extLst>
                <a:ext uri="{FF2B5EF4-FFF2-40B4-BE49-F238E27FC236}">
                  <a16:creationId xmlns:a16="http://schemas.microsoft.com/office/drawing/2014/main" id="{80CE7FBD-85C0-5B9D-FF50-92AC82454D9A}"/>
                </a:ext>
              </a:extLst>
            </p:cNvPr>
            <p:cNvSpPr/>
            <p:nvPr/>
          </p:nvSpPr>
          <p:spPr>
            <a:xfrm>
              <a:off x="3391233" y="4066273"/>
              <a:ext cx="224784" cy="48051"/>
            </a:xfrm>
            <a:custGeom>
              <a:avLst/>
              <a:gdLst/>
              <a:ahLst/>
              <a:cxnLst/>
              <a:rect l="l" t="t" r="r" b="b"/>
              <a:pathLst>
                <a:path w="11709" h="2503" extrusionOk="0">
                  <a:moveTo>
                    <a:pt x="67" y="0"/>
                  </a:moveTo>
                  <a:cubicBezTo>
                    <a:pt x="0" y="467"/>
                    <a:pt x="134" y="901"/>
                    <a:pt x="434" y="1268"/>
                  </a:cubicBezTo>
                  <a:cubicBezTo>
                    <a:pt x="768" y="1635"/>
                    <a:pt x="1235" y="1902"/>
                    <a:pt x="1735" y="2035"/>
                  </a:cubicBezTo>
                  <a:cubicBezTo>
                    <a:pt x="2235" y="2135"/>
                    <a:pt x="2736" y="2202"/>
                    <a:pt x="3236" y="2202"/>
                  </a:cubicBezTo>
                  <a:cubicBezTo>
                    <a:pt x="3321" y="2204"/>
                    <a:pt x="3406" y="2205"/>
                    <a:pt x="3490" y="2205"/>
                  </a:cubicBezTo>
                  <a:cubicBezTo>
                    <a:pt x="4436" y="2205"/>
                    <a:pt x="5360" y="2101"/>
                    <a:pt x="6292" y="2101"/>
                  </a:cubicBezTo>
                  <a:cubicBezTo>
                    <a:pt x="6815" y="2101"/>
                    <a:pt x="7340" y="2133"/>
                    <a:pt x="7873" y="2235"/>
                  </a:cubicBezTo>
                  <a:cubicBezTo>
                    <a:pt x="8540" y="2402"/>
                    <a:pt x="9240" y="2502"/>
                    <a:pt x="9941" y="2502"/>
                  </a:cubicBezTo>
                  <a:cubicBezTo>
                    <a:pt x="10675" y="2469"/>
                    <a:pt x="11309" y="2035"/>
                    <a:pt x="11609" y="1368"/>
                  </a:cubicBezTo>
                  <a:cubicBezTo>
                    <a:pt x="11675" y="1134"/>
                    <a:pt x="11709" y="901"/>
                    <a:pt x="11675" y="667"/>
                  </a:cubicBezTo>
                  <a:lnTo>
                    <a:pt x="11675" y="667"/>
                  </a:lnTo>
                  <a:cubicBezTo>
                    <a:pt x="11642" y="768"/>
                    <a:pt x="11642" y="868"/>
                    <a:pt x="11609" y="968"/>
                  </a:cubicBezTo>
                  <a:cubicBezTo>
                    <a:pt x="11309" y="1635"/>
                    <a:pt x="10675" y="2068"/>
                    <a:pt x="9941" y="2068"/>
                  </a:cubicBezTo>
                  <a:cubicBezTo>
                    <a:pt x="9240" y="2068"/>
                    <a:pt x="8540" y="1968"/>
                    <a:pt x="7873" y="1802"/>
                  </a:cubicBezTo>
                  <a:cubicBezTo>
                    <a:pt x="7339" y="1711"/>
                    <a:pt x="6812" y="1682"/>
                    <a:pt x="6288" y="1682"/>
                  </a:cubicBezTo>
                  <a:cubicBezTo>
                    <a:pt x="5368" y="1682"/>
                    <a:pt x="4455" y="1771"/>
                    <a:pt x="3521" y="1771"/>
                  </a:cubicBezTo>
                  <a:cubicBezTo>
                    <a:pt x="3426" y="1771"/>
                    <a:pt x="3331" y="1770"/>
                    <a:pt x="3236" y="1768"/>
                  </a:cubicBezTo>
                  <a:cubicBezTo>
                    <a:pt x="2736" y="1768"/>
                    <a:pt x="2235" y="1702"/>
                    <a:pt x="1735" y="1601"/>
                  </a:cubicBezTo>
                  <a:cubicBezTo>
                    <a:pt x="1235" y="1501"/>
                    <a:pt x="768" y="1235"/>
                    <a:pt x="434" y="834"/>
                  </a:cubicBezTo>
                  <a:cubicBezTo>
                    <a:pt x="234" y="601"/>
                    <a:pt x="101" y="301"/>
                    <a:pt x="6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1300;p43">
              <a:extLst>
                <a:ext uri="{FF2B5EF4-FFF2-40B4-BE49-F238E27FC236}">
                  <a16:creationId xmlns:a16="http://schemas.microsoft.com/office/drawing/2014/main" id="{CCB11DD9-68BC-A557-899B-D07575B6A3AE}"/>
                </a:ext>
              </a:extLst>
            </p:cNvPr>
            <p:cNvSpPr/>
            <p:nvPr/>
          </p:nvSpPr>
          <p:spPr>
            <a:xfrm>
              <a:off x="3391867" y="4007778"/>
              <a:ext cx="223516" cy="98214"/>
            </a:xfrm>
            <a:custGeom>
              <a:avLst/>
              <a:gdLst/>
              <a:ahLst/>
              <a:cxnLst/>
              <a:rect l="l" t="t" r="r" b="b"/>
              <a:pathLst>
                <a:path w="11643" h="5116" extrusionOk="0">
                  <a:moveTo>
                    <a:pt x="8711" y="0"/>
                  </a:moveTo>
                  <a:cubicBezTo>
                    <a:pt x="8302" y="0"/>
                    <a:pt x="7913" y="69"/>
                    <a:pt x="7606" y="279"/>
                  </a:cubicBezTo>
                  <a:cubicBezTo>
                    <a:pt x="6551" y="1014"/>
                    <a:pt x="5282" y="1382"/>
                    <a:pt x="3974" y="1382"/>
                  </a:cubicBezTo>
                  <a:cubicBezTo>
                    <a:pt x="3917" y="1382"/>
                    <a:pt x="3861" y="1381"/>
                    <a:pt x="3804" y="1379"/>
                  </a:cubicBezTo>
                  <a:cubicBezTo>
                    <a:pt x="3103" y="1279"/>
                    <a:pt x="2403" y="1279"/>
                    <a:pt x="1702" y="1279"/>
                  </a:cubicBezTo>
                  <a:cubicBezTo>
                    <a:pt x="968" y="1346"/>
                    <a:pt x="334" y="1780"/>
                    <a:pt x="68" y="2447"/>
                  </a:cubicBezTo>
                  <a:cubicBezTo>
                    <a:pt x="1" y="2647"/>
                    <a:pt x="1" y="2847"/>
                    <a:pt x="34" y="3047"/>
                  </a:cubicBezTo>
                  <a:cubicBezTo>
                    <a:pt x="68" y="3348"/>
                    <a:pt x="201" y="3648"/>
                    <a:pt x="401" y="3881"/>
                  </a:cubicBezTo>
                  <a:cubicBezTo>
                    <a:pt x="735" y="4282"/>
                    <a:pt x="1202" y="4548"/>
                    <a:pt x="1702" y="4648"/>
                  </a:cubicBezTo>
                  <a:cubicBezTo>
                    <a:pt x="2202" y="4782"/>
                    <a:pt x="2703" y="4815"/>
                    <a:pt x="3203" y="4815"/>
                  </a:cubicBezTo>
                  <a:cubicBezTo>
                    <a:pt x="3298" y="4817"/>
                    <a:pt x="3393" y="4818"/>
                    <a:pt x="3488" y="4818"/>
                  </a:cubicBezTo>
                  <a:cubicBezTo>
                    <a:pt x="4422" y="4818"/>
                    <a:pt x="5335" y="4729"/>
                    <a:pt x="6255" y="4729"/>
                  </a:cubicBezTo>
                  <a:cubicBezTo>
                    <a:pt x="6779" y="4729"/>
                    <a:pt x="7306" y="4758"/>
                    <a:pt x="7840" y="4849"/>
                  </a:cubicBezTo>
                  <a:cubicBezTo>
                    <a:pt x="8507" y="5049"/>
                    <a:pt x="9207" y="5115"/>
                    <a:pt x="9908" y="5115"/>
                  </a:cubicBezTo>
                  <a:cubicBezTo>
                    <a:pt x="10642" y="5115"/>
                    <a:pt x="11276" y="4682"/>
                    <a:pt x="11576" y="4015"/>
                  </a:cubicBezTo>
                  <a:cubicBezTo>
                    <a:pt x="11609" y="3915"/>
                    <a:pt x="11609" y="3848"/>
                    <a:pt x="11642" y="3748"/>
                  </a:cubicBezTo>
                  <a:cubicBezTo>
                    <a:pt x="11642" y="3381"/>
                    <a:pt x="11609" y="3047"/>
                    <a:pt x="11542" y="2714"/>
                  </a:cubicBezTo>
                  <a:lnTo>
                    <a:pt x="11242" y="1279"/>
                  </a:lnTo>
                  <a:cubicBezTo>
                    <a:pt x="11209" y="1046"/>
                    <a:pt x="11142" y="779"/>
                    <a:pt x="11009" y="579"/>
                  </a:cubicBezTo>
                  <a:cubicBezTo>
                    <a:pt x="10875" y="345"/>
                    <a:pt x="10642" y="212"/>
                    <a:pt x="10375" y="212"/>
                  </a:cubicBezTo>
                  <a:cubicBezTo>
                    <a:pt x="9890" y="134"/>
                    <a:pt x="9280" y="0"/>
                    <a:pt x="871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1301;p43">
              <a:extLst>
                <a:ext uri="{FF2B5EF4-FFF2-40B4-BE49-F238E27FC236}">
                  <a16:creationId xmlns:a16="http://schemas.microsoft.com/office/drawing/2014/main" id="{4944C8D6-1F33-D404-ABF5-3759D8F0D97A}"/>
                </a:ext>
              </a:extLst>
            </p:cNvPr>
            <p:cNvSpPr/>
            <p:nvPr/>
          </p:nvSpPr>
          <p:spPr>
            <a:xfrm>
              <a:off x="3391233" y="4066273"/>
              <a:ext cx="224784" cy="48051"/>
            </a:xfrm>
            <a:custGeom>
              <a:avLst/>
              <a:gdLst/>
              <a:ahLst/>
              <a:cxnLst/>
              <a:rect l="l" t="t" r="r" b="b"/>
              <a:pathLst>
                <a:path w="11709" h="2503" extrusionOk="0">
                  <a:moveTo>
                    <a:pt x="67" y="0"/>
                  </a:moveTo>
                  <a:cubicBezTo>
                    <a:pt x="0" y="467"/>
                    <a:pt x="134" y="901"/>
                    <a:pt x="434" y="1268"/>
                  </a:cubicBezTo>
                  <a:cubicBezTo>
                    <a:pt x="768" y="1635"/>
                    <a:pt x="1235" y="1902"/>
                    <a:pt x="1735" y="2035"/>
                  </a:cubicBezTo>
                  <a:cubicBezTo>
                    <a:pt x="2235" y="2135"/>
                    <a:pt x="2736" y="2202"/>
                    <a:pt x="3236" y="2202"/>
                  </a:cubicBezTo>
                  <a:cubicBezTo>
                    <a:pt x="3321" y="2204"/>
                    <a:pt x="3406" y="2205"/>
                    <a:pt x="3490" y="2205"/>
                  </a:cubicBezTo>
                  <a:cubicBezTo>
                    <a:pt x="4436" y="2205"/>
                    <a:pt x="5360" y="2101"/>
                    <a:pt x="6292" y="2101"/>
                  </a:cubicBezTo>
                  <a:cubicBezTo>
                    <a:pt x="6815" y="2101"/>
                    <a:pt x="7340" y="2133"/>
                    <a:pt x="7873" y="2235"/>
                  </a:cubicBezTo>
                  <a:cubicBezTo>
                    <a:pt x="8540" y="2402"/>
                    <a:pt x="9240" y="2502"/>
                    <a:pt x="9941" y="2502"/>
                  </a:cubicBezTo>
                  <a:cubicBezTo>
                    <a:pt x="10675" y="2469"/>
                    <a:pt x="11309" y="2035"/>
                    <a:pt x="11609" y="1368"/>
                  </a:cubicBezTo>
                  <a:cubicBezTo>
                    <a:pt x="11675" y="1134"/>
                    <a:pt x="11709" y="901"/>
                    <a:pt x="11675" y="667"/>
                  </a:cubicBezTo>
                  <a:lnTo>
                    <a:pt x="11675" y="667"/>
                  </a:lnTo>
                  <a:cubicBezTo>
                    <a:pt x="11642" y="768"/>
                    <a:pt x="11642" y="868"/>
                    <a:pt x="11609" y="968"/>
                  </a:cubicBezTo>
                  <a:cubicBezTo>
                    <a:pt x="11309" y="1635"/>
                    <a:pt x="10675" y="2068"/>
                    <a:pt x="9941" y="2068"/>
                  </a:cubicBezTo>
                  <a:cubicBezTo>
                    <a:pt x="9240" y="2068"/>
                    <a:pt x="8540" y="1968"/>
                    <a:pt x="7873" y="1802"/>
                  </a:cubicBezTo>
                  <a:cubicBezTo>
                    <a:pt x="7339" y="1711"/>
                    <a:pt x="6812" y="1682"/>
                    <a:pt x="6288" y="1682"/>
                  </a:cubicBezTo>
                  <a:cubicBezTo>
                    <a:pt x="5368" y="1682"/>
                    <a:pt x="4455" y="1771"/>
                    <a:pt x="3521" y="1771"/>
                  </a:cubicBezTo>
                  <a:cubicBezTo>
                    <a:pt x="3426" y="1771"/>
                    <a:pt x="3331" y="1770"/>
                    <a:pt x="3236" y="1768"/>
                  </a:cubicBezTo>
                  <a:cubicBezTo>
                    <a:pt x="2736" y="1768"/>
                    <a:pt x="2235" y="1702"/>
                    <a:pt x="1735" y="1601"/>
                  </a:cubicBezTo>
                  <a:cubicBezTo>
                    <a:pt x="1235" y="1501"/>
                    <a:pt x="768" y="1235"/>
                    <a:pt x="434" y="834"/>
                  </a:cubicBezTo>
                  <a:cubicBezTo>
                    <a:pt x="234" y="601"/>
                    <a:pt x="101" y="301"/>
                    <a:pt x="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1302;p43">
              <a:extLst>
                <a:ext uri="{FF2B5EF4-FFF2-40B4-BE49-F238E27FC236}">
                  <a16:creationId xmlns:a16="http://schemas.microsoft.com/office/drawing/2014/main" id="{3DEA2410-1514-730E-AD87-618D4F2F7395}"/>
                </a:ext>
              </a:extLst>
            </p:cNvPr>
            <p:cNvSpPr/>
            <p:nvPr/>
          </p:nvSpPr>
          <p:spPr>
            <a:xfrm>
              <a:off x="3391867" y="4007778"/>
              <a:ext cx="223516" cy="98214"/>
            </a:xfrm>
            <a:custGeom>
              <a:avLst/>
              <a:gdLst/>
              <a:ahLst/>
              <a:cxnLst/>
              <a:rect l="l" t="t" r="r" b="b"/>
              <a:pathLst>
                <a:path w="11643" h="5116" extrusionOk="0">
                  <a:moveTo>
                    <a:pt x="8711" y="0"/>
                  </a:moveTo>
                  <a:cubicBezTo>
                    <a:pt x="8302" y="0"/>
                    <a:pt x="7913" y="69"/>
                    <a:pt x="7606" y="279"/>
                  </a:cubicBezTo>
                  <a:cubicBezTo>
                    <a:pt x="6551" y="1014"/>
                    <a:pt x="5282" y="1382"/>
                    <a:pt x="3974" y="1382"/>
                  </a:cubicBezTo>
                  <a:cubicBezTo>
                    <a:pt x="3917" y="1382"/>
                    <a:pt x="3861" y="1381"/>
                    <a:pt x="3804" y="1379"/>
                  </a:cubicBezTo>
                  <a:cubicBezTo>
                    <a:pt x="3103" y="1279"/>
                    <a:pt x="2403" y="1279"/>
                    <a:pt x="1702" y="1279"/>
                  </a:cubicBezTo>
                  <a:cubicBezTo>
                    <a:pt x="968" y="1346"/>
                    <a:pt x="334" y="1780"/>
                    <a:pt x="68" y="2447"/>
                  </a:cubicBezTo>
                  <a:cubicBezTo>
                    <a:pt x="1" y="2647"/>
                    <a:pt x="1" y="2847"/>
                    <a:pt x="34" y="3047"/>
                  </a:cubicBezTo>
                  <a:cubicBezTo>
                    <a:pt x="68" y="3348"/>
                    <a:pt x="201" y="3648"/>
                    <a:pt x="401" y="3881"/>
                  </a:cubicBezTo>
                  <a:cubicBezTo>
                    <a:pt x="735" y="4282"/>
                    <a:pt x="1202" y="4548"/>
                    <a:pt x="1702" y="4648"/>
                  </a:cubicBezTo>
                  <a:cubicBezTo>
                    <a:pt x="2202" y="4782"/>
                    <a:pt x="2703" y="4815"/>
                    <a:pt x="3203" y="4815"/>
                  </a:cubicBezTo>
                  <a:cubicBezTo>
                    <a:pt x="3298" y="4817"/>
                    <a:pt x="3393" y="4818"/>
                    <a:pt x="3488" y="4818"/>
                  </a:cubicBezTo>
                  <a:cubicBezTo>
                    <a:pt x="4422" y="4818"/>
                    <a:pt x="5335" y="4729"/>
                    <a:pt x="6255" y="4729"/>
                  </a:cubicBezTo>
                  <a:cubicBezTo>
                    <a:pt x="6779" y="4729"/>
                    <a:pt x="7306" y="4758"/>
                    <a:pt x="7840" y="4849"/>
                  </a:cubicBezTo>
                  <a:cubicBezTo>
                    <a:pt x="8507" y="5049"/>
                    <a:pt x="9207" y="5115"/>
                    <a:pt x="9908" y="5115"/>
                  </a:cubicBezTo>
                  <a:cubicBezTo>
                    <a:pt x="10642" y="5115"/>
                    <a:pt x="11276" y="4682"/>
                    <a:pt x="11576" y="4015"/>
                  </a:cubicBezTo>
                  <a:cubicBezTo>
                    <a:pt x="11609" y="3915"/>
                    <a:pt x="11609" y="3848"/>
                    <a:pt x="11642" y="3748"/>
                  </a:cubicBezTo>
                  <a:cubicBezTo>
                    <a:pt x="11642" y="3381"/>
                    <a:pt x="11609" y="3047"/>
                    <a:pt x="11542" y="2714"/>
                  </a:cubicBezTo>
                  <a:lnTo>
                    <a:pt x="11242" y="1279"/>
                  </a:lnTo>
                  <a:cubicBezTo>
                    <a:pt x="11209" y="1046"/>
                    <a:pt x="11142" y="779"/>
                    <a:pt x="11009" y="579"/>
                  </a:cubicBezTo>
                  <a:cubicBezTo>
                    <a:pt x="10875" y="345"/>
                    <a:pt x="10642" y="212"/>
                    <a:pt x="10375" y="212"/>
                  </a:cubicBezTo>
                  <a:cubicBezTo>
                    <a:pt x="9890" y="134"/>
                    <a:pt x="9280" y="0"/>
                    <a:pt x="8711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1303;p43">
              <a:extLst>
                <a:ext uri="{FF2B5EF4-FFF2-40B4-BE49-F238E27FC236}">
                  <a16:creationId xmlns:a16="http://schemas.microsoft.com/office/drawing/2014/main" id="{8958DAD6-841D-3DA1-8912-1FD65B87CD4D}"/>
                </a:ext>
              </a:extLst>
            </p:cNvPr>
            <p:cNvSpPr/>
            <p:nvPr/>
          </p:nvSpPr>
          <p:spPr>
            <a:xfrm>
              <a:off x="3532757" y="3984933"/>
              <a:ext cx="68535" cy="50451"/>
            </a:xfrm>
            <a:custGeom>
              <a:avLst/>
              <a:gdLst/>
              <a:ahLst/>
              <a:cxnLst/>
              <a:rect l="l" t="t" r="r" b="b"/>
              <a:pathLst>
                <a:path w="3570" h="2628" extrusionOk="0">
                  <a:moveTo>
                    <a:pt x="67" y="1"/>
                  </a:moveTo>
                  <a:lnTo>
                    <a:pt x="0" y="1836"/>
                  </a:lnTo>
                  <a:cubicBezTo>
                    <a:pt x="0" y="2236"/>
                    <a:pt x="301" y="2569"/>
                    <a:pt x="701" y="2603"/>
                  </a:cubicBezTo>
                  <a:cubicBezTo>
                    <a:pt x="1001" y="2619"/>
                    <a:pt x="1310" y="2628"/>
                    <a:pt x="1618" y="2628"/>
                  </a:cubicBezTo>
                  <a:cubicBezTo>
                    <a:pt x="1927" y="2628"/>
                    <a:pt x="2235" y="2619"/>
                    <a:pt x="2536" y="2603"/>
                  </a:cubicBezTo>
                  <a:cubicBezTo>
                    <a:pt x="3069" y="2536"/>
                    <a:pt x="3470" y="2136"/>
                    <a:pt x="3503" y="1602"/>
                  </a:cubicBezTo>
                  <a:lnTo>
                    <a:pt x="3570" y="2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1304;p43">
              <a:extLst>
                <a:ext uri="{FF2B5EF4-FFF2-40B4-BE49-F238E27FC236}">
                  <a16:creationId xmlns:a16="http://schemas.microsoft.com/office/drawing/2014/main" id="{0C12E0C8-59CF-DF2C-E4E1-CBA7DB6B6C3D}"/>
                </a:ext>
              </a:extLst>
            </p:cNvPr>
            <p:cNvSpPr/>
            <p:nvPr/>
          </p:nvSpPr>
          <p:spPr>
            <a:xfrm>
              <a:off x="3633928" y="3877350"/>
              <a:ext cx="132578" cy="121616"/>
            </a:xfrm>
            <a:custGeom>
              <a:avLst/>
              <a:gdLst/>
              <a:ahLst/>
              <a:cxnLst/>
              <a:rect l="l" t="t" r="r" b="b"/>
              <a:pathLst>
                <a:path w="6906" h="6335" extrusionOk="0">
                  <a:moveTo>
                    <a:pt x="334" y="1"/>
                  </a:moveTo>
                  <a:lnTo>
                    <a:pt x="334" y="1"/>
                  </a:lnTo>
                  <a:cubicBezTo>
                    <a:pt x="268" y="68"/>
                    <a:pt x="234" y="134"/>
                    <a:pt x="201" y="201"/>
                  </a:cubicBezTo>
                  <a:cubicBezTo>
                    <a:pt x="1" y="735"/>
                    <a:pt x="68" y="1369"/>
                    <a:pt x="434" y="1869"/>
                  </a:cubicBezTo>
                  <a:cubicBezTo>
                    <a:pt x="768" y="2336"/>
                    <a:pt x="1202" y="2736"/>
                    <a:pt x="1669" y="3070"/>
                  </a:cubicBezTo>
                  <a:cubicBezTo>
                    <a:pt x="2169" y="3403"/>
                    <a:pt x="2569" y="3804"/>
                    <a:pt x="2936" y="4271"/>
                  </a:cubicBezTo>
                  <a:cubicBezTo>
                    <a:pt x="3136" y="4638"/>
                    <a:pt x="3270" y="5038"/>
                    <a:pt x="3537" y="5405"/>
                  </a:cubicBezTo>
                  <a:cubicBezTo>
                    <a:pt x="3936" y="6004"/>
                    <a:pt x="4628" y="6334"/>
                    <a:pt x="5362" y="6334"/>
                  </a:cubicBezTo>
                  <a:cubicBezTo>
                    <a:pt x="5487" y="6334"/>
                    <a:pt x="5612" y="6325"/>
                    <a:pt x="5738" y="6305"/>
                  </a:cubicBezTo>
                  <a:cubicBezTo>
                    <a:pt x="6072" y="6239"/>
                    <a:pt x="6372" y="6072"/>
                    <a:pt x="6606" y="5805"/>
                  </a:cubicBezTo>
                  <a:cubicBezTo>
                    <a:pt x="6806" y="5472"/>
                    <a:pt x="6906" y="5105"/>
                    <a:pt x="6872" y="4738"/>
                  </a:cubicBezTo>
                  <a:cubicBezTo>
                    <a:pt x="6839" y="4704"/>
                    <a:pt x="6839" y="4671"/>
                    <a:pt x="6839" y="4604"/>
                  </a:cubicBezTo>
                  <a:cubicBezTo>
                    <a:pt x="6839" y="4904"/>
                    <a:pt x="6739" y="5138"/>
                    <a:pt x="6606" y="5371"/>
                  </a:cubicBezTo>
                  <a:cubicBezTo>
                    <a:pt x="6372" y="5638"/>
                    <a:pt x="6072" y="5805"/>
                    <a:pt x="5738" y="5872"/>
                  </a:cubicBezTo>
                  <a:cubicBezTo>
                    <a:pt x="5617" y="5891"/>
                    <a:pt x="5496" y="5901"/>
                    <a:pt x="5376" y="5901"/>
                  </a:cubicBezTo>
                  <a:cubicBezTo>
                    <a:pt x="4669" y="5901"/>
                    <a:pt x="3998" y="5570"/>
                    <a:pt x="3570" y="4971"/>
                  </a:cubicBezTo>
                  <a:cubicBezTo>
                    <a:pt x="3337" y="4638"/>
                    <a:pt x="3203" y="4237"/>
                    <a:pt x="2970" y="3904"/>
                  </a:cubicBezTo>
                  <a:cubicBezTo>
                    <a:pt x="2636" y="3437"/>
                    <a:pt x="2236" y="3036"/>
                    <a:pt x="1769" y="2736"/>
                  </a:cubicBezTo>
                  <a:cubicBezTo>
                    <a:pt x="1302" y="2403"/>
                    <a:pt x="901" y="2002"/>
                    <a:pt x="568" y="1569"/>
                  </a:cubicBezTo>
                  <a:cubicBezTo>
                    <a:pt x="234" y="1102"/>
                    <a:pt x="134" y="535"/>
                    <a:pt x="3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1305;p43">
              <a:extLst>
                <a:ext uri="{FF2B5EF4-FFF2-40B4-BE49-F238E27FC236}">
                  <a16:creationId xmlns:a16="http://schemas.microsoft.com/office/drawing/2014/main" id="{E8241850-06FB-5614-CB51-332308332811}"/>
                </a:ext>
              </a:extLst>
            </p:cNvPr>
            <p:cNvSpPr/>
            <p:nvPr/>
          </p:nvSpPr>
          <p:spPr>
            <a:xfrm>
              <a:off x="3636500" y="3860380"/>
              <a:ext cx="128738" cy="130466"/>
            </a:xfrm>
            <a:custGeom>
              <a:avLst/>
              <a:gdLst/>
              <a:ahLst/>
              <a:cxnLst/>
              <a:rect l="l" t="t" r="r" b="b"/>
              <a:pathLst>
                <a:path w="6706" h="6796" extrusionOk="0">
                  <a:moveTo>
                    <a:pt x="1578" y="0"/>
                  </a:moveTo>
                  <a:cubicBezTo>
                    <a:pt x="1022" y="0"/>
                    <a:pt x="495" y="322"/>
                    <a:pt x="200" y="852"/>
                  </a:cubicBezTo>
                  <a:cubicBezTo>
                    <a:pt x="200" y="852"/>
                    <a:pt x="200" y="885"/>
                    <a:pt x="200" y="885"/>
                  </a:cubicBezTo>
                  <a:cubicBezTo>
                    <a:pt x="0" y="1419"/>
                    <a:pt x="100" y="1986"/>
                    <a:pt x="434" y="2453"/>
                  </a:cubicBezTo>
                  <a:cubicBezTo>
                    <a:pt x="767" y="2920"/>
                    <a:pt x="1168" y="3287"/>
                    <a:pt x="1635" y="3620"/>
                  </a:cubicBezTo>
                  <a:cubicBezTo>
                    <a:pt x="2102" y="3954"/>
                    <a:pt x="2502" y="4354"/>
                    <a:pt x="2836" y="4788"/>
                  </a:cubicBezTo>
                  <a:cubicBezTo>
                    <a:pt x="3069" y="5155"/>
                    <a:pt x="3203" y="5555"/>
                    <a:pt x="3436" y="5889"/>
                  </a:cubicBezTo>
                  <a:cubicBezTo>
                    <a:pt x="3855" y="6448"/>
                    <a:pt x="4509" y="6796"/>
                    <a:pt x="5200" y="6796"/>
                  </a:cubicBezTo>
                  <a:cubicBezTo>
                    <a:pt x="5334" y="6796"/>
                    <a:pt x="5469" y="6783"/>
                    <a:pt x="5604" y="6756"/>
                  </a:cubicBezTo>
                  <a:cubicBezTo>
                    <a:pt x="5938" y="6722"/>
                    <a:pt x="6238" y="6522"/>
                    <a:pt x="6472" y="6289"/>
                  </a:cubicBezTo>
                  <a:cubicBezTo>
                    <a:pt x="6605" y="6055"/>
                    <a:pt x="6705" y="5788"/>
                    <a:pt x="6705" y="5522"/>
                  </a:cubicBezTo>
                  <a:lnTo>
                    <a:pt x="6705" y="5255"/>
                  </a:lnTo>
                  <a:cubicBezTo>
                    <a:pt x="6705" y="4521"/>
                    <a:pt x="6505" y="3820"/>
                    <a:pt x="6138" y="3187"/>
                  </a:cubicBezTo>
                  <a:cubicBezTo>
                    <a:pt x="5604" y="2219"/>
                    <a:pt x="4437" y="1485"/>
                    <a:pt x="3536" y="785"/>
                  </a:cubicBezTo>
                  <a:cubicBezTo>
                    <a:pt x="3036" y="385"/>
                    <a:pt x="2469" y="84"/>
                    <a:pt x="1802" y="18"/>
                  </a:cubicBezTo>
                  <a:cubicBezTo>
                    <a:pt x="1727" y="6"/>
                    <a:pt x="1652" y="0"/>
                    <a:pt x="157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1306;p43">
              <a:extLst>
                <a:ext uri="{FF2B5EF4-FFF2-40B4-BE49-F238E27FC236}">
                  <a16:creationId xmlns:a16="http://schemas.microsoft.com/office/drawing/2014/main" id="{D8D0C651-37DE-A27F-B5F2-7FEFDD09C997}"/>
                </a:ext>
              </a:extLst>
            </p:cNvPr>
            <p:cNvSpPr/>
            <p:nvPr/>
          </p:nvSpPr>
          <p:spPr>
            <a:xfrm>
              <a:off x="3633928" y="3877350"/>
              <a:ext cx="132578" cy="121616"/>
            </a:xfrm>
            <a:custGeom>
              <a:avLst/>
              <a:gdLst/>
              <a:ahLst/>
              <a:cxnLst/>
              <a:rect l="l" t="t" r="r" b="b"/>
              <a:pathLst>
                <a:path w="6906" h="6335" extrusionOk="0">
                  <a:moveTo>
                    <a:pt x="334" y="1"/>
                  </a:moveTo>
                  <a:lnTo>
                    <a:pt x="334" y="1"/>
                  </a:lnTo>
                  <a:cubicBezTo>
                    <a:pt x="268" y="68"/>
                    <a:pt x="234" y="134"/>
                    <a:pt x="201" y="201"/>
                  </a:cubicBezTo>
                  <a:cubicBezTo>
                    <a:pt x="1" y="735"/>
                    <a:pt x="68" y="1369"/>
                    <a:pt x="434" y="1869"/>
                  </a:cubicBezTo>
                  <a:cubicBezTo>
                    <a:pt x="768" y="2336"/>
                    <a:pt x="1202" y="2736"/>
                    <a:pt x="1669" y="3070"/>
                  </a:cubicBezTo>
                  <a:cubicBezTo>
                    <a:pt x="2169" y="3403"/>
                    <a:pt x="2569" y="3804"/>
                    <a:pt x="2936" y="4271"/>
                  </a:cubicBezTo>
                  <a:cubicBezTo>
                    <a:pt x="3136" y="4638"/>
                    <a:pt x="3270" y="5038"/>
                    <a:pt x="3537" y="5405"/>
                  </a:cubicBezTo>
                  <a:cubicBezTo>
                    <a:pt x="3936" y="6004"/>
                    <a:pt x="4628" y="6334"/>
                    <a:pt x="5362" y="6334"/>
                  </a:cubicBezTo>
                  <a:cubicBezTo>
                    <a:pt x="5487" y="6334"/>
                    <a:pt x="5612" y="6325"/>
                    <a:pt x="5738" y="6305"/>
                  </a:cubicBezTo>
                  <a:cubicBezTo>
                    <a:pt x="6072" y="6239"/>
                    <a:pt x="6372" y="6072"/>
                    <a:pt x="6606" y="5805"/>
                  </a:cubicBezTo>
                  <a:cubicBezTo>
                    <a:pt x="6806" y="5472"/>
                    <a:pt x="6906" y="5105"/>
                    <a:pt x="6872" y="4738"/>
                  </a:cubicBezTo>
                  <a:cubicBezTo>
                    <a:pt x="6839" y="4704"/>
                    <a:pt x="6839" y="4671"/>
                    <a:pt x="6839" y="4604"/>
                  </a:cubicBezTo>
                  <a:cubicBezTo>
                    <a:pt x="6839" y="4904"/>
                    <a:pt x="6739" y="5138"/>
                    <a:pt x="6606" y="5371"/>
                  </a:cubicBezTo>
                  <a:cubicBezTo>
                    <a:pt x="6372" y="5638"/>
                    <a:pt x="6072" y="5805"/>
                    <a:pt x="5738" y="5872"/>
                  </a:cubicBezTo>
                  <a:cubicBezTo>
                    <a:pt x="5617" y="5891"/>
                    <a:pt x="5496" y="5901"/>
                    <a:pt x="5376" y="5901"/>
                  </a:cubicBezTo>
                  <a:cubicBezTo>
                    <a:pt x="4669" y="5901"/>
                    <a:pt x="3998" y="5570"/>
                    <a:pt x="3570" y="4971"/>
                  </a:cubicBezTo>
                  <a:cubicBezTo>
                    <a:pt x="3337" y="4638"/>
                    <a:pt x="3203" y="4237"/>
                    <a:pt x="2970" y="3904"/>
                  </a:cubicBezTo>
                  <a:cubicBezTo>
                    <a:pt x="2636" y="3437"/>
                    <a:pt x="2236" y="3036"/>
                    <a:pt x="1769" y="2736"/>
                  </a:cubicBezTo>
                  <a:cubicBezTo>
                    <a:pt x="1302" y="2403"/>
                    <a:pt x="901" y="2002"/>
                    <a:pt x="568" y="1569"/>
                  </a:cubicBezTo>
                  <a:cubicBezTo>
                    <a:pt x="234" y="1102"/>
                    <a:pt x="134" y="535"/>
                    <a:pt x="3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1307;p43">
              <a:extLst>
                <a:ext uri="{FF2B5EF4-FFF2-40B4-BE49-F238E27FC236}">
                  <a16:creationId xmlns:a16="http://schemas.microsoft.com/office/drawing/2014/main" id="{0CD958C3-82A4-728C-3535-6457F3B96DAB}"/>
                </a:ext>
              </a:extLst>
            </p:cNvPr>
            <p:cNvSpPr/>
            <p:nvPr/>
          </p:nvSpPr>
          <p:spPr>
            <a:xfrm>
              <a:off x="3636500" y="3860380"/>
              <a:ext cx="128738" cy="130466"/>
            </a:xfrm>
            <a:custGeom>
              <a:avLst/>
              <a:gdLst/>
              <a:ahLst/>
              <a:cxnLst/>
              <a:rect l="l" t="t" r="r" b="b"/>
              <a:pathLst>
                <a:path w="6706" h="6796" extrusionOk="0">
                  <a:moveTo>
                    <a:pt x="1578" y="0"/>
                  </a:moveTo>
                  <a:cubicBezTo>
                    <a:pt x="1022" y="0"/>
                    <a:pt x="495" y="322"/>
                    <a:pt x="200" y="852"/>
                  </a:cubicBezTo>
                  <a:cubicBezTo>
                    <a:pt x="200" y="852"/>
                    <a:pt x="200" y="885"/>
                    <a:pt x="200" y="885"/>
                  </a:cubicBezTo>
                  <a:cubicBezTo>
                    <a:pt x="0" y="1419"/>
                    <a:pt x="100" y="1986"/>
                    <a:pt x="434" y="2453"/>
                  </a:cubicBezTo>
                  <a:cubicBezTo>
                    <a:pt x="767" y="2920"/>
                    <a:pt x="1168" y="3287"/>
                    <a:pt x="1635" y="3620"/>
                  </a:cubicBezTo>
                  <a:cubicBezTo>
                    <a:pt x="2102" y="3954"/>
                    <a:pt x="2502" y="4354"/>
                    <a:pt x="2836" y="4788"/>
                  </a:cubicBezTo>
                  <a:cubicBezTo>
                    <a:pt x="3069" y="5155"/>
                    <a:pt x="3203" y="5555"/>
                    <a:pt x="3436" y="5889"/>
                  </a:cubicBezTo>
                  <a:cubicBezTo>
                    <a:pt x="3855" y="6448"/>
                    <a:pt x="4509" y="6796"/>
                    <a:pt x="5200" y="6796"/>
                  </a:cubicBezTo>
                  <a:cubicBezTo>
                    <a:pt x="5334" y="6796"/>
                    <a:pt x="5469" y="6783"/>
                    <a:pt x="5604" y="6756"/>
                  </a:cubicBezTo>
                  <a:cubicBezTo>
                    <a:pt x="5938" y="6722"/>
                    <a:pt x="6238" y="6522"/>
                    <a:pt x="6472" y="6289"/>
                  </a:cubicBezTo>
                  <a:cubicBezTo>
                    <a:pt x="6605" y="6055"/>
                    <a:pt x="6705" y="5788"/>
                    <a:pt x="6705" y="5522"/>
                  </a:cubicBezTo>
                  <a:lnTo>
                    <a:pt x="6705" y="5255"/>
                  </a:lnTo>
                  <a:cubicBezTo>
                    <a:pt x="6705" y="4521"/>
                    <a:pt x="6505" y="3820"/>
                    <a:pt x="6138" y="3187"/>
                  </a:cubicBezTo>
                  <a:cubicBezTo>
                    <a:pt x="5604" y="2219"/>
                    <a:pt x="4437" y="1485"/>
                    <a:pt x="3536" y="785"/>
                  </a:cubicBezTo>
                  <a:cubicBezTo>
                    <a:pt x="3036" y="385"/>
                    <a:pt x="2469" y="84"/>
                    <a:pt x="1802" y="18"/>
                  </a:cubicBezTo>
                  <a:cubicBezTo>
                    <a:pt x="1727" y="6"/>
                    <a:pt x="1652" y="0"/>
                    <a:pt x="1578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1308;p43">
              <a:extLst>
                <a:ext uri="{FF2B5EF4-FFF2-40B4-BE49-F238E27FC236}">
                  <a16:creationId xmlns:a16="http://schemas.microsoft.com/office/drawing/2014/main" id="{CB0963C1-A359-BF4B-9AF7-1E5422C2B4D4}"/>
                </a:ext>
              </a:extLst>
            </p:cNvPr>
            <p:cNvSpPr/>
            <p:nvPr/>
          </p:nvSpPr>
          <p:spPr>
            <a:xfrm>
              <a:off x="3708222" y="3904899"/>
              <a:ext cx="52524" cy="37358"/>
            </a:xfrm>
            <a:custGeom>
              <a:avLst/>
              <a:gdLst/>
              <a:ahLst/>
              <a:cxnLst/>
              <a:rect l="l" t="t" r="r" b="b"/>
              <a:pathLst>
                <a:path w="2736" h="1946" extrusionOk="0">
                  <a:moveTo>
                    <a:pt x="0" y="0"/>
                  </a:moveTo>
                  <a:lnTo>
                    <a:pt x="0" y="1668"/>
                  </a:lnTo>
                  <a:cubicBezTo>
                    <a:pt x="385" y="1853"/>
                    <a:pt x="798" y="1945"/>
                    <a:pt x="1211" y="1945"/>
                  </a:cubicBezTo>
                  <a:cubicBezTo>
                    <a:pt x="1692" y="1945"/>
                    <a:pt x="2171" y="1820"/>
                    <a:pt x="2602" y="1568"/>
                  </a:cubicBezTo>
                  <a:lnTo>
                    <a:pt x="2736" y="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1309;p43">
              <a:extLst>
                <a:ext uri="{FF2B5EF4-FFF2-40B4-BE49-F238E27FC236}">
                  <a16:creationId xmlns:a16="http://schemas.microsoft.com/office/drawing/2014/main" id="{B428CDB8-5ED9-93C7-D858-978E377A77DD}"/>
                </a:ext>
              </a:extLst>
            </p:cNvPr>
            <p:cNvSpPr/>
            <p:nvPr/>
          </p:nvSpPr>
          <p:spPr>
            <a:xfrm>
              <a:off x="3515460" y="3321506"/>
              <a:ext cx="267056" cy="684429"/>
            </a:xfrm>
            <a:custGeom>
              <a:avLst/>
              <a:gdLst/>
              <a:ahLst/>
              <a:cxnLst/>
              <a:rect l="l" t="t" r="r" b="b"/>
              <a:pathLst>
                <a:path w="13911" h="35652" extrusionOk="0">
                  <a:moveTo>
                    <a:pt x="13244" y="1"/>
                  </a:moveTo>
                  <a:lnTo>
                    <a:pt x="501" y="768"/>
                  </a:lnTo>
                  <a:cubicBezTo>
                    <a:pt x="334" y="5805"/>
                    <a:pt x="1" y="19815"/>
                    <a:pt x="935" y="35226"/>
                  </a:cubicBezTo>
                  <a:cubicBezTo>
                    <a:pt x="1519" y="35510"/>
                    <a:pt x="2152" y="35651"/>
                    <a:pt x="2786" y="35651"/>
                  </a:cubicBezTo>
                  <a:cubicBezTo>
                    <a:pt x="3420" y="35651"/>
                    <a:pt x="4054" y="35510"/>
                    <a:pt x="4637" y="35226"/>
                  </a:cubicBezTo>
                  <a:cubicBezTo>
                    <a:pt x="6305" y="24252"/>
                    <a:pt x="6472" y="23584"/>
                    <a:pt x="5805" y="20015"/>
                  </a:cubicBezTo>
                  <a:cubicBezTo>
                    <a:pt x="6505" y="15379"/>
                    <a:pt x="7139" y="8140"/>
                    <a:pt x="7139" y="8140"/>
                  </a:cubicBezTo>
                  <a:lnTo>
                    <a:pt x="7473" y="16313"/>
                  </a:lnTo>
                  <a:lnTo>
                    <a:pt x="9941" y="30756"/>
                  </a:lnTo>
                  <a:cubicBezTo>
                    <a:pt x="10597" y="30979"/>
                    <a:pt x="11157" y="31053"/>
                    <a:pt x="11612" y="31053"/>
                  </a:cubicBezTo>
                  <a:cubicBezTo>
                    <a:pt x="12521" y="31053"/>
                    <a:pt x="13010" y="30756"/>
                    <a:pt x="13010" y="30756"/>
                  </a:cubicBezTo>
                  <a:cubicBezTo>
                    <a:pt x="13610" y="25519"/>
                    <a:pt x="13911" y="18147"/>
                    <a:pt x="12843" y="15545"/>
                  </a:cubicBezTo>
                  <a:cubicBezTo>
                    <a:pt x="13143" y="8674"/>
                    <a:pt x="13744" y="1502"/>
                    <a:pt x="1324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1310;p43">
              <a:extLst>
                <a:ext uri="{FF2B5EF4-FFF2-40B4-BE49-F238E27FC236}">
                  <a16:creationId xmlns:a16="http://schemas.microsoft.com/office/drawing/2014/main" id="{5C3451C5-7BC5-AAF9-C414-A8B6CF52F35D}"/>
                </a:ext>
              </a:extLst>
            </p:cNvPr>
            <p:cNvSpPr/>
            <p:nvPr/>
          </p:nvSpPr>
          <p:spPr>
            <a:xfrm>
              <a:off x="3521872" y="3321506"/>
              <a:ext cx="253599" cy="194931"/>
            </a:xfrm>
            <a:custGeom>
              <a:avLst/>
              <a:gdLst/>
              <a:ahLst/>
              <a:cxnLst/>
              <a:rect l="l" t="t" r="r" b="b"/>
              <a:pathLst>
                <a:path w="13210" h="10154" extrusionOk="0">
                  <a:moveTo>
                    <a:pt x="12910" y="1"/>
                  </a:moveTo>
                  <a:lnTo>
                    <a:pt x="200" y="768"/>
                  </a:lnTo>
                  <a:cubicBezTo>
                    <a:pt x="134" y="2469"/>
                    <a:pt x="67" y="5205"/>
                    <a:pt x="0" y="8707"/>
                  </a:cubicBezTo>
                  <a:cubicBezTo>
                    <a:pt x="1865" y="9655"/>
                    <a:pt x="3953" y="10154"/>
                    <a:pt x="6035" y="10154"/>
                  </a:cubicBezTo>
                  <a:cubicBezTo>
                    <a:pt x="6225" y="10154"/>
                    <a:pt x="6415" y="10150"/>
                    <a:pt x="6605" y="10141"/>
                  </a:cubicBezTo>
                  <a:cubicBezTo>
                    <a:pt x="6738" y="8907"/>
                    <a:pt x="6805" y="8140"/>
                    <a:pt x="6805" y="8140"/>
                  </a:cubicBezTo>
                  <a:lnTo>
                    <a:pt x="6872" y="10108"/>
                  </a:lnTo>
                  <a:cubicBezTo>
                    <a:pt x="9007" y="9941"/>
                    <a:pt x="11075" y="9274"/>
                    <a:pt x="12876" y="8173"/>
                  </a:cubicBezTo>
                  <a:cubicBezTo>
                    <a:pt x="13076" y="4171"/>
                    <a:pt x="13210" y="968"/>
                    <a:pt x="12910" y="1"/>
                  </a:cubicBezTo>
                  <a:close/>
                </a:path>
              </a:pathLst>
            </a:custGeom>
            <a:solidFill>
              <a:srgbClr val="00000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1311;p43">
              <a:extLst>
                <a:ext uri="{FF2B5EF4-FFF2-40B4-BE49-F238E27FC236}">
                  <a16:creationId xmlns:a16="http://schemas.microsoft.com/office/drawing/2014/main" id="{D6D91ABE-F6A8-EF72-F424-1C78EDE32524}"/>
                </a:ext>
              </a:extLst>
            </p:cNvPr>
            <p:cNvSpPr/>
            <p:nvPr/>
          </p:nvSpPr>
          <p:spPr>
            <a:xfrm>
              <a:off x="3650591" y="3397086"/>
              <a:ext cx="87099" cy="176118"/>
            </a:xfrm>
            <a:custGeom>
              <a:avLst/>
              <a:gdLst/>
              <a:ahLst/>
              <a:cxnLst/>
              <a:rect l="l" t="t" r="r" b="b"/>
              <a:pathLst>
                <a:path w="4537" h="9174" extrusionOk="0">
                  <a:moveTo>
                    <a:pt x="4537" y="0"/>
                  </a:moveTo>
                  <a:lnTo>
                    <a:pt x="4537" y="0"/>
                  </a:lnTo>
                  <a:cubicBezTo>
                    <a:pt x="3336" y="1201"/>
                    <a:pt x="1735" y="2502"/>
                    <a:pt x="0" y="2502"/>
                  </a:cubicBezTo>
                  <a:lnTo>
                    <a:pt x="300" y="9173"/>
                  </a:lnTo>
                  <a:lnTo>
                    <a:pt x="1101" y="3002"/>
                  </a:lnTo>
                  <a:cubicBezTo>
                    <a:pt x="2535" y="2368"/>
                    <a:pt x="3736" y="1301"/>
                    <a:pt x="4537" y="0"/>
                  </a:cubicBezTo>
                  <a:close/>
                </a:path>
              </a:pathLst>
            </a:custGeom>
            <a:solidFill>
              <a:srgbClr val="00000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1312;p43">
              <a:extLst>
                <a:ext uri="{FF2B5EF4-FFF2-40B4-BE49-F238E27FC236}">
                  <a16:creationId xmlns:a16="http://schemas.microsoft.com/office/drawing/2014/main" id="{D17A3672-712B-469C-ADAE-29A9DC6170FB}"/>
                </a:ext>
              </a:extLst>
            </p:cNvPr>
            <p:cNvSpPr/>
            <p:nvPr/>
          </p:nvSpPr>
          <p:spPr>
            <a:xfrm>
              <a:off x="3512254" y="2951148"/>
              <a:ext cx="280514" cy="538471"/>
            </a:xfrm>
            <a:custGeom>
              <a:avLst/>
              <a:gdLst/>
              <a:ahLst/>
              <a:cxnLst/>
              <a:rect l="l" t="t" r="r" b="b"/>
              <a:pathLst>
                <a:path w="14612" h="28049" extrusionOk="0">
                  <a:moveTo>
                    <a:pt x="11043" y="1"/>
                  </a:moveTo>
                  <a:cubicBezTo>
                    <a:pt x="10737" y="1"/>
                    <a:pt x="10404" y="26"/>
                    <a:pt x="10041" y="79"/>
                  </a:cubicBezTo>
                  <a:lnTo>
                    <a:pt x="5672" y="513"/>
                  </a:lnTo>
                  <a:lnTo>
                    <a:pt x="3470" y="1046"/>
                  </a:lnTo>
                  <a:lnTo>
                    <a:pt x="401" y="7418"/>
                  </a:lnTo>
                  <a:lnTo>
                    <a:pt x="401" y="15357"/>
                  </a:lnTo>
                  <a:lnTo>
                    <a:pt x="1" y="26732"/>
                  </a:lnTo>
                  <a:cubicBezTo>
                    <a:pt x="1995" y="27610"/>
                    <a:pt x="4140" y="28049"/>
                    <a:pt x="6294" y="28049"/>
                  </a:cubicBezTo>
                  <a:cubicBezTo>
                    <a:pt x="7167" y="28049"/>
                    <a:pt x="8041" y="27977"/>
                    <a:pt x="8907" y="27832"/>
                  </a:cubicBezTo>
                  <a:cubicBezTo>
                    <a:pt x="9408" y="25931"/>
                    <a:pt x="9741" y="23963"/>
                    <a:pt x="9875" y="21995"/>
                  </a:cubicBezTo>
                  <a:cubicBezTo>
                    <a:pt x="10308" y="23863"/>
                    <a:pt x="10308" y="25697"/>
                    <a:pt x="10342" y="27532"/>
                  </a:cubicBezTo>
                  <a:cubicBezTo>
                    <a:pt x="12710" y="26832"/>
                    <a:pt x="14278" y="25664"/>
                    <a:pt x="14611" y="24964"/>
                  </a:cubicBezTo>
                  <a:cubicBezTo>
                    <a:pt x="14478" y="23196"/>
                    <a:pt x="13677" y="15657"/>
                    <a:pt x="13811" y="13856"/>
                  </a:cubicBezTo>
                  <a:cubicBezTo>
                    <a:pt x="14078" y="10220"/>
                    <a:pt x="14611" y="6851"/>
                    <a:pt x="14545" y="5083"/>
                  </a:cubicBezTo>
                  <a:cubicBezTo>
                    <a:pt x="14453" y="2680"/>
                    <a:pt x="14196" y="1"/>
                    <a:pt x="110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1313;p43">
              <a:extLst>
                <a:ext uri="{FF2B5EF4-FFF2-40B4-BE49-F238E27FC236}">
                  <a16:creationId xmlns:a16="http://schemas.microsoft.com/office/drawing/2014/main" id="{76641189-4695-2358-44EC-3847B79F2106}"/>
                </a:ext>
              </a:extLst>
            </p:cNvPr>
            <p:cNvSpPr/>
            <p:nvPr/>
          </p:nvSpPr>
          <p:spPr>
            <a:xfrm>
              <a:off x="3519952" y="3058961"/>
              <a:ext cx="60856" cy="124246"/>
            </a:xfrm>
            <a:custGeom>
              <a:avLst/>
              <a:gdLst/>
              <a:ahLst/>
              <a:cxnLst/>
              <a:rect l="l" t="t" r="r" b="b"/>
              <a:pathLst>
                <a:path w="3170" h="6472" extrusionOk="0">
                  <a:moveTo>
                    <a:pt x="3169" y="0"/>
                  </a:moveTo>
                  <a:lnTo>
                    <a:pt x="0" y="3470"/>
                  </a:lnTo>
                  <a:lnTo>
                    <a:pt x="0" y="6472"/>
                  </a:lnTo>
                  <a:cubicBezTo>
                    <a:pt x="1568" y="4604"/>
                    <a:pt x="2635" y="2369"/>
                    <a:pt x="3169" y="0"/>
                  </a:cubicBezTo>
                  <a:close/>
                </a:path>
              </a:pathLst>
            </a:custGeom>
            <a:solidFill>
              <a:srgbClr val="00000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1314;p43">
              <a:extLst>
                <a:ext uri="{FF2B5EF4-FFF2-40B4-BE49-F238E27FC236}">
                  <a16:creationId xmlns:a16="http://schemas.microsoft.com/office/drawing/2014/main" id="{2AB48020-8372-E262-FEEA-DC1C874DD178}"/>
                </a:ext>
              </a:extLst>
            </p:cNvPr>
            <p:cNvSpPr/>
            <p:nvPr/>
          </p:nvSpPr>
          <p:spPr>
            <a:xfrm>
              <a:off x="3556447" y="2698413"/>
              <a:ext cx="199174" cy="214033"/>
            </a:xfrm>
            <a:custGeom>
              <a:avLst/>
              <a:gdLst/>
              <a:ahLst/>
              <a:cxnLst/>
              <a:rect l="l" t="t" r="r" b="b"/>
              <a:pathLst>
                <a:path w="10375" h="11149" extrusionOk="0">
                  <a:moveTo>
                    <a:pt x="2744" y="0"/>
                  </a:moveTo>
                  <a:cubicBezTo>
                    <a:pt x="2621" y="0"/>
                    <a:pt x="2495" y="22"/>
                    <a:pt x="2369" y="68"/>
                  </a:cubicBezTo>
                  <a:cubicBezTo>
                    <a:pt x="1969" y="235"/>
                    <a:pt x="1769" y="702"/>
                    <a:pt x="1902" y="1135"/>
                  </a:cubicBezTo>
                  <a:cubicBezTo>
                    <a:pt x="1736" y="1108"/>
                    <a:pt x="1576" y="1092"/>
                    <a:pt x="1419" y="1092"/>
                  </a:cubicBezTo>
                  <a:cubicBezTo>
                    <a:pt x="1198" y="1092"/>
                    <a:pt x="983" y="1124"/>
                    <a:pt x="768" y="1202"/>
                  </a:cubicBezTo>
                  <a:cubicBezTo>
                    <a:pt x="401" y="1302"/>
                    <a:pt x="101" y="1602"/>
                    <a:pt x="34" y="2003"/>
                  </a:cubicBezTo>
                  <a:cubicBezTo>
                    <a:pt x="1" y="2403"/>
                    <a:pt x="267" y="2803"/>
                    <a:pt x="701" y="2903"/>
                  </a:cubicBezTo>
                  <a:cubicBezTo>
                    <a:pt x="468" y="2937"/>
                    <a:pt x="301" y="3137"/>
                    <a:pt x="267" y="3370"/>
                  </a:cubicBezTo>
                  <a:cubicBezTo>
                    <a:pt x="234" y="3571"/>
                    <a:pt x="368" y="3804"/>
                    <a:pt x="568" y="3937"/>
                  </a:cubicBezTo>
                  <a:cubicBezTo>
                    <a:pt x="697" y="4002"/>
                    <a:pt x="840" y="4039"/>
                    <a:pt x="979" y="4039"/>
                  </a:cubicBezTo>
                  <a:cubicBezTo>
                    <a:pt x="1055" y="4039"/>
                    <a:pt x="1131" y="4028"/>
                    <a:pt x="1201" y="4004"/>
                  </a:cubicBezTo>
                  <a:lnTo>
                    <a:pt x="1201" y="4004"/>
                  </a:lnTo>
                  <a:cubicBezTo>
                    <a:pt x="1101" y="4238"/>
                    <a:pt x="1135" y="4505"/>
                    <a:pt x="1302" y="4705"/>
                  </a:cubicBezTo>
                  <a:cubicBezTo>
                    <a:pt x="1502" y="5839"/>
                    <a:pt x="1802" y="6973"/>
                    <a:pt x="2236" y="8074"/>
                  </a:cubicBezTo>
                  <a:cubicBezTo>
                    <a:pt x="2636" y="9108"/>
                    <a:pt x="3370" y="10008"/>
                    <a:pt x="4304" y="10642"/>
                  </a:cubicBezTo>
                  <a:cubicBezTo>
                    <a:pt x="4848" y="10980"/>
                    <a:pt x="5466" y="11149"/>
                    <a:pt x="6092" y="11149"/>
                  </a:cubicBezTo>
                  <a:cubicBezTo>
                    <a:pt x="6580" y="11149"/>
                    <a:pt x="7072" y="11047"/>
                    <a:pt x="7539" y="10842"/>
                  </a:cubicBezTo>
                  <a:cubicBezTo>
                    <a:pt x="7739" y="10475"/>
                    <a:pt x="8340" y="9575"/>
                    <a:pt x="8573" y="9208"/>
                  </a:cubicBezTo>
                  <a:lnTo>
                    <a:pt x="9107" y="8374"/>
                  </a:lnTo>
                  <a:cubicBezTo>
                    <a:pt x="9507" y="7774"/>
                    <a:pt x="9841" y="7106"/>
                    <a:pt x="10074" y="6439"/>
                  </a:cubicBezTo>
                  <a:cubicBezTo>
                    <a:pt x="10341" y="5772"/>
                    <a:pt x="10375" y="5038"/>
                    <a:pt x="10208" y="4338"/>
                  </a:cubicBezTo>
                  <a:cubicBezTo>
                    <a:pt x="10008" y="3637"/>
                    <a:pt x="9474" y="3070"/>
                    <a:pt x="8774" y="2837"/>
                  </a:cubicBezTo>
                  <a:cubicBezTo>
                    <a:pt x="8440" y="1936"/>
                    <a:pt x="7739" y="1236"/>
                    <a:pt x="6872" y="869"/>
                  </a:cubicBezTo>
                  <a:cubicBezTo>
                    <a:pt x="6490" y="727"/>
                    <a:pt x="6096" y="658"/>
                    <a:pt x="5703" y="658"/>
                  </a:cubicBezTo>
                  <a:cubicBezTo>
                    <a:pt x="5169" y="658"/>
                    <a:pt x="4636" y="786"/>
                    <a:pt x="4137" y="1035"/>
                  </a:cubicBezTo>
                  <a:cubicBezTo>
                    <a:pt x="3937" y="735"/>
                    <a:pt x="3703" y="435"/>
                    <a:pt x="3403" y="235"/>
                  </a:cubicBezTo>
                  <a:cubicBezTo>
                    <a:pt x="3206" y="81"/>
                    <a:pt x="2980" y="0"/>
                    <a:pt x="274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1315;p43">
              <a:extLst>
                <a:ext uri="{FF2B5EF4-FFF2-40B4-BE49-F238E27FC236}">
                  <a16:creationId xmlns:a16="http://schemas.microsoft.com/office/drawing/2014/main" id="{80F197EB-CDC5-5E45-A6C8-7B27AAD61065}"/>
                </a:ext>
              </a:extLst>
            </p:cNvPr>
            <p:cNvSpPr/>
            <p:nvPr/>
          </p:nvSpPr>
          <p:spPr>
            <a:xfrm>
              <a:off x="3555813" y="2697760"/>
              <a:ext cx="201094" cy="215857"/>
            </a:xfrm>
            <a:custGeom>
              <a:avLst/>
              <a:gdLst/>
              <a:ahLst/>
              <a:cxnLst/>
              <a:rect l="l" t="t" r="r" b="b"/>
              <a:pathLst>
                <a:path w="10475" h="11244" extrusionOk="0">
                  <a:moveTo>
                    <a:pt x="2798" y="66"/>
                  </a:moveTo>
                  <a:cubicBezTo>
                    <a:pt x="3021" y="66"/>
                    <a:pt x="3242" y="140"/>
                    <a:pt x="3436" y="269"/>
                  </a:cubicBezTo>
                  <a:cubicBezTo>
                    <a:pt x="3703" y="502"/>
                    <a:pt x="3936" y="769"/>
                    <a:pt x="4137" y="1069"/>
                  </a:cubicBezTo>
                  <a:lnTo>
                    <a:pt x="4170" y="1136"/>
                  </a:lnTo>
                  <a:lnTo>
                    <a:pt x="4203" y="1103"/>
                  </a:lnTo>
                  <a:cubicBezTo>
                    <a:pt x="4683" y="853"/>
                    <a:pt x="5208" y="725"/>
                    <a:pt x="5732" y="725"/>
                  </a:cubicBezTo>
                  <a:cubicBezTo>
                    <a:pt x="6118" y="725"/>
                    <a:pt x="6504" y="794"/>
                    <a:pt x="6872" y="936"/>
                  </a:cubicBezTo>
                  <a:cubicBezTo>
                    <a:pt x="7772" y="1270"/>
                    <a:pt x="8440" y="1970"/>
                    <a:pt x="8740" y="2871"/>
                  </a:cubicBezTo>
                  <a:lnTo>
                    <a:pt x="8740" y="2904"/>
                  </a:lnTo>
                  <a:lnTo>
                    <a:pt x="8773" y="2904"/>
                  </a:lnTo>
                  <a:cubicBezTo>
                    <a:pt x="9474" y="3104"/>
                    <a:pt x="9974" y="3671"/>
                    <a:pt x="10174" y="4372"/>
                  </a:cubicBezTo>
                  <a:cubicBezTo>
                    <a:pt x="10341" y="5039"/>
                    <a:pt x="10308" y="5773"/>
                    <a:pt x="10074" y="6440"/>
                  </a:cubicBezTo>
                  <a:cubicBezTo>
                    <a:pt x="9807" y="7107"/>
                    <a:pt x="9474" y="7741"/>
                    <a:pt x="9073" y="8341"/>
                  </a:cubicBezTo>
                  <a:lnTo>
                    <a:pt x="8540" y="9209"/>
                  </a:lnTo>
                  <a:lnTo>
                    <a:pt x="8006" y="10042"/>
                  </a:lnTo>
                  <a:cubicBezTo>
                    <a:pt x="7806" y="10343"/>
                    <a:pt x="7606" y="10643"/>
                    <a:pt x="7506" y="10810"/>
                  </a:cubicBezTo>
                  <a:cubicBezTo>
                    <a:pt x="7053" y="11014"/>
                    <a:pt x="6575" y="11116"/>
                    <a:pt x="6100" y="11116"/>
                  </a:cubicBezTo>
                  <a:cubicBezTo>
                    <a:pt x="5488" y="11116"/>
                    <a:pt x="4881" y="10947"/>
                    <a:pt x="4337" y="10610"/>
                  </a:cubicBezTo>
                  <a:cubicBezTo>
                    <a:pt x="3436" y="9976"/>
                    <a:pt x="2702" y="9108"/>
                    <a:pt x="2302" y="8074"/>
                  </a:cubicBezTo>
                  <a:cubicBezTo>
                    <a:pt x="1868" y="6974"/>
                    <a:pt x="1568" y="5839"/>
                    <a:pt x="1368" y="4705"/>
                  </a:cubicBezTo>
                  <a:cubicBezTo>
                    <a:pt x="1234" y="4505"/>
                    <a:pt x="1201" y="4272"/>
                    <a:pt x="1301" y="4072"/>
                  </a:cubicBezTo>
                  <a:lnTo>
                    <a:pt x="1335" y="3971"/>
                  </a:lnTo>
                  <a:lnTo>
                    <a:pt x="1201" y="3971"/>
                  </a:lnTo>
                  <a:cubicBezTo>
                    <a:pt x="1130" y="3995"/>
                    <a:pt x="1059" y="4006"/>
                    <a:pt x="988" y="4006"/>
                  </a:cubicBezTo>
                  <a:cubicBezTo>
                    <a:pt x="859" y="4006"/>
                    <a:pt x="730" y="3969"/>
                    <a:pt x="601" y="3905"/>
                  </a:cubicBezTo>
                  <a:cubicBezTo>
                    <a:pt x="434" y="3771"/>
                    <a:pt x="334" y="3605"/>
                    <a:pt x="367" y="3404"/>
                  </a:cubicBezTo>
                  <a:cubicBezTo>
                    <a:pt x="367" y="3204"/>
                    <a:pt x="534" y="3037"/>
                    <a:pt x="734" y="3004"/>
                  </a:cubicBezTo>
                  <a:lnTo>
                    <a:pt x="1134" y="2937"/>
                  </a:lnTo>
                  <a:lnTo>
                    <a:pt x="734" y="2904"/>
                  </a:lnTo>
                  <a:cubicBezTo>
                    <a:pt x="534" y="2837"/>
                    <a:pt x="367" y="2737"/>
                    <a:pt x="267" y="2570"/>
                  </a:cubicBezTo>
                  <a:cubicBezTo>
                    <a:pt x="167" y="2404"/>
                    <a:pt x="100" y="2237"/>
                    <a:pt x="134" y="2037"/>
                  </a:cubicBezTo>
                  <a:cubicBezTo>
                    <a:pt x="200" y="1670"/>
                    <a:pt x="467" y="1370"/>
                    <a:pt x="801" y="1270"/>
                  </a:cubicBezTo>
                  <a:cubicBezTo>
                    <a:pt x="1038" y="1205"/>
                    <a:pt x="1289" y="1168"/>
                    <a:pt x="1535" y="1168"/>
                  </a:cubicBezTo>
                  <a:cubicBezTo>
                    <a:pt x="1671" y="1168"/>
                    <a:pt x="1805" y="1179"/>
                    <a:pt x="1935" y="1203"/>
                  </a:cubicBezTo>
                  <a:lnTo>
                    <a:pt x="2002" y="1203"/>
                  </a:lnTo>
                  <a:lnTo>
                    <a:pt x="1968" y="1136"/>
                  </a:lnTo>
                  <a:cubicBezTo>
                    <a:pt x="1868" y="736"/>
                    <a:pt x="2068" y="302"/>
                    <a:pt x="2435" y="135"/>
                  </a:cubicBezTo>
                  <a:cubicBezTo>
                    <a:pt x="2554" y="88"/>
                    <a:pt x="2676" y="66"/>
                    <a:pt x="2798" y="66"/>
                  </a:cubicBezTo>
                  <a:close/>
                  <a:moveTo>
                    <a:pt x="2786" y="1"/>
                  </a:moveTo>
                  <a:cubicBezTo>
                    <a:pt x="2658" y="1"/>
                    <a:pt x="2528" y="23"/>
                    <a:pt x="2402" y="69"/>
                  </a:cubicBezTo>
                  <a:cubicBezTo>
                    <a:pt x="1968" y="269"/>
                    <a:pt x="1768" y="702"/>
                    <a:pt x="1868" y="1136"/>
                  </a:cubicBezTo>
                  <a:cubicBezTo>
                    <a:pt x="1746" y="1125"/>
                    <a:pt x="1624" y="1118"/>
                    <a:pt x="1503" y="1118"/>
                  </a:cubicBezTo>
                  <a:cubicBezTo>
                    <a:pt x="1260" y="1118"/>
                    <a:pt x="1023" y="1147"/>
                    <a:pt x="801" y="1236"/>
                  </a:cubicBezTo>
                  <a:cubicBezTo>
                    <a:pt x="401" y="1336"/>
                    <a:pt x="100" y="1670"/>
                    <a:pt x="34" y="2070"/>
                  </a:cubicBezTo>
                  <a:cubicBezTo>
                    <a:pt x="0" y="2270"/>
                    <a:pt x="67" y="2504"/>
                    <a:pt x="200" y="2671"/>
                  </a:cubicBezTo>
                  <a:cubicBezTo>
                    <a:pt x="300" y="2804"/>
                    <a:pt x="401" y="2904"/>
                    <a:pt x="567" y="2971"/>
                  </a:cubicBezTo>
                  <a:cubicBezTo>
                    <a:pt x="401" y="3071"/>
                    <a:pt x="300" y="3204"/>
                    <a:pt x="267" y="3404"/>
                  </a:cubicBezTo>
                  <a:cubicBezTo>
                    <a:pt x="234" y="3638"/>
                    <a:pt x="367" y="3871"/>
                    <a:pt x="567" y="4005"/>
                  </a:cubicBezTo>
                  <a:cubicBezTo>
                    <a:pt x="705" y="4087"/>
                    <a:pt x="887" y="4147"/>
                    <a:pt x="1059" y="4147"/>
                  </a:cubicBezTo>
                  <a:cubicBezTo>
                    <a:pt x="1096" y="4147"/>
                    <a:pt x="1132" y="4144"/>
                    <a:pt x="1168" y="4138"/>
                  </a:cubicBezTo>
                  <a:lnTo>
                    <a:pt x="1168" y="4138"/>
                  </a:lnTo>
                  <a:cubicBezTo>
                    <a:pt x="1068" y="4338"/>
                    <a:pt x="1134" y="4572"/>
                    <a:pt x="1301" y="4772"/>
                  </a:cubicBezTo>
                  <a:cubicBezTo>
                    <a:pt x="1501" y="5906"/>
                    <a:pt x="1802" y="7040"/>
                    <a:pt x="2235" y="8141"/>
                  </a:cubicBezTo>
                  <a:cubicBezTo>
                    <a:pt x="2635" y="9209"/>
                    <a:pt x="3369" y="10109"/>
                    <a:pt x="4303" y="10743"/>
                  </a:cubicBezTo>
                  <a:cubicBezTo>
                    <a:pt x="4870" y="11077"/>
                    <a:pt x="5504" y="11243"/>
                    <a:pt x="6171" y="11243"/>
                  </a:cubicBezTo>
                  <a:cubicBezTo>
                    <a:pt x="6672" y="11243"/>
                    <a:pt x="7172" y="11110"/>
                    <a:pt x="7606" y="10910"/>
                  </a:cubicBezTo>
                  <a:lnTo>
                    <a:pt x="8106" y="10109"/>
                  </a:lnTo>
                  <a:lnTo>
                    <a:pt x="8640" y="9275"/>
                  </a:lnTo>
                  <a:lnTo>
                    <a:pt x="9173" y="8441"/>
                  </a:lnTo>
                  <a:cubicBezTo>
                    <a:pt x="9574" y="7841"/>
                    <a:pt x="9907" y="7174"/>
                    <a:pt x="10174" y="6507"/>
                  </a:cubicBezTo>
                  <a:cubicBezTo>
                    <a:pt x="10441" y="5839"/>
                    <a:pt x="10474" y="5072"/>
                    <a:pt x="10308" y="4372"/>
                  </a:cubicBezTo>
                  <a:cubicBezTo>
                    <a:pt x="10107" y="3638"/>
                    <a:pt x="9540" y="3071"/>
                    <a:pt x="8840" y="2837"/>
                  </a:cubicBezTo>
                  <a:cubicBezTo>
                    <a:pt x="8506" y="1937"/>
                    <a:pt x="7806" y="1236"/>
                    <a:pt x="6939" y="869"/>
                  </a:cubicBezTo>
                  <a:cubicBezTo>
                    <a:pt x="6537" y="721"/>
                    <a:pt x="6116" y="645"/>
                    <a:pt x="5699" y="645"/>
                  </a:cubicBezTo>
                  <a:cubicBezTo>
                    <a:pt x="5179" y="645"/>
                    <a:pt x="4666" y="762"/>
                    <a:pt x="4203" y="1003"/>
                  </a:cubicBezTo>
                  <a:cubicBezTo>
                    <a:pt x="4003" y="702"/>
                    <a:pt x="3770" y="436"/>
                    <a:pt x="3469" y="235"/>
                  </a:cubicBezTo>
                  <a:cubicBezTo>
                    <a:pt x="3272" y="82"/>
                    <a:pt x="3032" y="1"/>
                    <a:pt x="2786" y="1"/>
                  </a:cubicBezTo>
                  <a:close/>
                </a:path>
              </a:pathLst>
            </a:custGeom>
            <a:solidFill>
              <a:srgbClr val="2725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1316;p43">
              <a:extLst>
                <a:ext uri="{FF2B5EF4-FFF2-40B4-BE49-F238E27FC236}">
                  <a16:creationId xmlns:a16="http://schemas.microsoft.com/office/drawing/2014/main" id="{6D5CE34D-DB09-F28C-7875-C3B4AE739F23}"/>
                </a:ext>
              </a:extLst>
            </p:cNvPr>
            <p:cNvSpPr/>
            <p:nvPr/>
          </p:nvSpPr>
          <p:spPr>
            <a:xfrm>
              <a:off x="3558366" y="2831624"/>
              <a:ext cx="13477" cy="27548"/>
            </a:xfrm>
            <a:custGeom>
              <a:avLst/>
              <a:gdLst/>
              <a:ahLst/>
              <a:cxnLst/>
              <a:rect l="l" t="t" r="r" b="b"/>
              <a:pathLst>
                <a:path w="702" h="1435" extrusionOk="0">
                  <a:moveTo>
                    <a:pt x="701" y="1"/>
                  </a:moveTo>
                  <a:lnTo>
                    <a:pt x="1" y="1201"/>
                  </a:lnTo>
                  <a:lnTo>
                    <a:pt x="701" y="1435"/>
                  </a:lnTo>
                  <a:cubicBezTo>
                    <a:pt x="668" y="968"/>
                    <a:pt x="668" y="468"/>
                    <a:pt x="701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1317;p43">
              <a:extLst>
                <a:ext uri="{FF2B5EF4-FFF2-40B4-BE49-F238E27FC236}">
                  <a16:creationId xmlns:a16="http://schemas.microsoft.com/office/drawing/2014/main" id="{224325DB-39AF-608A-3E1A-C91C54969034}"/>
                </a:ext>
              </a:extLst>
            </p:cNvPr>
            <p:cNvSpPr/>
            <p:nvPr/>
          </p:nvSpPr>
          <p:spPr>
            <a:xfrm>
              <a:off x="3571171" y="2788718"/>
              <a:ext cx="132578" cy="179324"/>
            </a:xfrm>
            <a:custGeom>
              <a:avLst/>
              <a:gdLst/>
              <a:ahLst/>
              <a:cxnLst/>
              <a:rect l="l" t="t" r="r" b="b"/>
              <a:pathLst>
                <a:path w="6906" h="9341" extrusionOk="0">
                  <a:moveTo>
                    <a:pt x="535" y="1"/>
                  </a:moveTo>
                  <a:cubicBezTo>
                    <a:pt x="268" y="701"/>
                    <a:pt x="101" y="1468"/>
                    <a:pt x="34" y="2236"/>
                  </a:cubicBezTo>
                  <a:cubicBezTo>
                    <a:pt x="1" y="2703"/>
                    <a:pt x="1" y="3203"/>
                    <a:pt x="34" y="3670"/>
                  </a:cubicBezTo>
                  <a:cubicBezTo>
                    <a:pt x="68" y="4337"/>
                    <a:pt x="134" y="5038"/>
                    <a:pt x="268" y="5705"/>
                  </a:cubicBezTo>
                  <a:cubicBezTo>
                    <a:pt x="301" y="6072"/>
                    <a:pt x="434" y="6405"/>
                    <a:pt x="668" y="6705"/>
                  </a:cubicBezTo>
                  <a:cubicBezTo>
                    <a:pt x="968" y="7006"/>
                    <a:pt x="1335" y="7206"/>
                    <a:pt x="1769" y="7206"/>
                  </a:cubicBezTo>
                  <a:cubicBezTo>
                    <a:pt x="1848" y="7212"/>
                    <a:pt x="1927" y="7215"/>
                    <a:pt x="2005" y="7215"/>
                  </a:cubicBezTo>
                  <a:cubicBezTo>
                    <a:pt x="2350" y="7215"/>
                    <a:pt x="2682" y="7160"/>
                    <a:pt x="3036" y="7106"/>
                  </a:cubicBezTo>
                  <a:lnTo>
                    <a:pt x="3036" y="9074"/>
                  </a:lnTo>
                  <a:cubicBezTo>
                    <a:pt x="3698" y="9224"/>
                    <a:pt x="4313" y="9341"/>
                    <a:pt x="4895" y="9341"/>
                  </a:cubicBezTo>
                  <a:cubicBezTo>
                    <a:pt x="5604" y="9341"/>
                    <a:pt x="6265" y="9168"/>
                    <a:pt x="6906" y="8674"/>
                  </a:cubicBezTo>
                  <a:lnTo>
                    <a:pt x="6772" y="6172"/>
                  </a:lnTo>
                  <a:cubicBezTo>
                    <a:pt x="6601" y="6196"/>
                    <a:pt x="6427" y="6209"/>
                    <a:pt x="6253" y="6209"/>
                  </a:cubicBezTo>
                  <a:cubicBezTo>
                    <a:pt x="5718" y="6209"/>
                    <a:pt x="5183" y="6090"/>
                    <a:pt x="4704" y="5838"/>
                  </a:cubicBezTo>
                  <a:cubicBezTo>
                    <a:pt x="3670" y="5304"/>
                    <a:pt x="3370" y="4404"/>
                    <a:pt x="3537" y="3903"/>
                  </a:cubicBezTo>
                  <a:lnTo>
                    <a:pt x="3537" y="3903"/>
                  </a:lnTo>
                  <a:cubicBezTo>
                    <a:pt x="3670" y="4117"/>
                    <a:pt x="3910" y="4224"/>
                    <a:pt x="4155" y="4224"/>
                  </a:cubicBezTo>
                  <a:cubicBezTo>
                    <a:pt x="4216" y="4224"/>
                    <a:pt x="4277" y="4217"/>
                    <a:pt x="4337" y="4204"/>
                  </a:cubicBezTo>
                  <a:cubicBezTo>
                    <a:pt x="4604" y="4104"/>
                    <a:pt x="4871" y="3937"/>
                    <a:pt x="5004" y="3670"/>
                  </a:cubicBezTo>
                  <a:cubicBezTo>
                    <a:pt x="5138" y="3403"/>
                    <a:pt x="5205" y="3136"/>
                    <a:pt x="5238" y="2836"/>
                  </a:cubicBezTo>
                  <a:cubicBezTo>
                    <a:pt x="5305" y="2469"/>
                    <a:pt x="5271" y="2102"/>
                    <a:pt x="5104" y="1802"/>
                  </a:cubicBezTo>
                  <a:cubicBezTo>
                    <a:pt x="4899" y="1520"/>
                    <a:pt x="4576" y="1356"/>
                    <a:pt x="4240" y="1356"/>
                  </a:cubicBezTo>
                  <a:cubicBezTo>
                    <a:pt x="4139" y="1356"/>
                    <a:pt x="4037" y="1371"/>
                    <a:pt x="3937" y="1402"/>
                  </a:cubicBezTo>
                  <a:cubicBezTo>
                    <a:pt x="3503" y="1535"/>
                    <a:pt x="3136" y="1835"/>
                    <a:pt x="2936" y="2236"/>
                  </a:cubicBezTo>
                  <a:cubicBezTo>
                    <a:pt x="2870" y="2369"/>
                    <a:pt x="2836" y="2469"/>
                    <a:pt x="2769" y="2603"/>
                  </a:cubicBezTo>
                  <a:cubicBezTo>
                    <a:pt x="2739" y="2711"/>
                    <a:pt x="2650" y="2762"/>
                    <a:pt x="2561" y="2762"/>
                  </a:cubicBezTo>
                  <a:cubicBezTo>
                    <a:pt x="2458" y="2762"/>
                    <a:pt x="2354" y="2694"/>
                    <a:pt x="2336" y="2569"/>
                  </a:cubicBezTo>
                  <a:cubicBezTo>
                    <a:pt x="2269" y="2002"/>
                    <a:pt x="2369" y="1435"/>
                    <a:pt x="2603" y="935"/>
                  </a:cubicBezTo>
                  <a:lnTo>
                    <a:pt x="2603" y="935"/>
                  </a:lnTo>
                  <a:cubicBezTo>
                    <a:pt x="2436" y="1001"/>
                    <a:pt x="2269" y="1035"/>
                    <a:pt x="2069" y="1035"/>
                  </a:cubicBezTo>
                  <a:cubicBezTo>
                    <a:pt x="1869" y="1035"/>
                    <a:pt x="1669" y="968"/>
                    <a:pt x="1535" y="801"/>
                  </a:cubicBezTo>
                  <a:cubicBezTo>
                    <a:pt x="1402" y="634"/>
                    <a:pt x="1402" y="401"/>
                    <a:pt x="1535" y="234"/>
                  </a:cubicBezTo>
                  <a:lnTo>
                    <a:pt x="1535" y="234"/>
                  </a:lnTo>
                  <a:cubicBezTo>
                    <a:pt x="1426" y="274"/>
                    <a:pt x="1313" y="293"/>
                    <a:pt x="1203" y="293"/>
                  </a:cubicBezTo>
                  <a:cubicBezTo>
                    <a:pt x="944" y="293"/>
                    <a:pt x="698" y="188"/>
                    <a:pt x="535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1318;p43">
              <a:extLst>
                <a:ext uri="{FF2B5EF4-FFF2-40B4-BE49-F238E27FC236}">
                  <a16:creationId xmlns:a16="http://schemas.microsoft.com/office/drawing/2014/main" id="{C2EA52B9-D720-2FC3-F5F3-B08576AC50E6}"/>
                </a:ext>
              </a:extLst>
            </p:cNvPr>
            <p:cNvSpPr/>
            <p:nvPr/>
          </p:nvSpPr>
          <p:spPr>
            <a:xfrm>
              <a:off x="3394439" y="2958366"/>
              <a:ext cx="165866" cy="218448"/>
            </a:xfrm>
            <a:custGeom>
              <a:avLst/>
              <a:gdLst/>
              <a:ahLst/>
              <a:cxnLst/>
              <a:rect l="l" t="t" r="r" b="b"/>
              <a:pathLst>
                <a:path w="8640" h="11379" extrusionOk="0">
                  <a:moveTo>
                    <a:pt x="6093" y="1"/>
                  </a:moveTo>
                  <a:cubicBezTo>
                    <a:pt x="5832" y="1"/>
                    <a:pt x="5567" y="34"/>
                    <a:pt x="5304" y="103"/>
                  </a:cubicBezTo>
                  <a:cubicBezTo>
                    <a:pt x="3903" y="1871"/>
                    <a:pt x="1701" y="3806"/>
                    <a:pt x="701" y="6108"/>
                  </a:cubicBezTo>
                  <a:cubicBezTo>
                    <a:pt x="401" y="6741"/>
                    <a:pt x="200" y="7375"/>
                    <a:pt x="100" y="8076"/>
                  </a:cubicBezTo>
                  <a:cubicBezTo>
                    <a:pt x="0" y="8743"/>
                    <a:pt x="134" y="9443"/>
                    <a:pt x="434" y="10044"/>
                  </a:cubicBezTo>
                  <a:cubicBezTo>
                    <a:pt x="901" y="10844"/>
                    <a:pt x="1735" y="11378"/>
                    <a:pt x="2669" y="11378"/>
                  </a:cubicBezTo>
                  <a:cubicBezTo>
                    <a:pt x="3569" y="11378"/>
                    <a:pt x="4604" y="10444"/>
                    <a:pt x="5304" y="9844"/>
                  </a:cubicBezTo>
                  <a:cubicBezTo>
                    <a:pt x="5171" y="7042"/>
                    <a:pt x="4370" y="6141"/>
                    <a:pt x="4370" y="6141"/>
                  </a:cubicBezTo>
                  <a:lnTo>
                    <a:pt x="8640" y="1304"/>
                  </a:lnTo>
                  <a:cubicBezTo>
                    <a:pt x="8032" y="485"/>
                    <a:pt x="7089" y="1"/>
                    <a:pt x="60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1319;p43">
              <a:extLst>
                <a:ext uri="{FF2B5EF4-FFF2-40B4-BE49-F238E27FC236}">
                  <a16:creationId xmlns:a16="http://schemas.microsoft.com/office/drawing/2014/main" id="{65717163-56E9-4BD3-6BC3-4E6A56AD2964}"/>
                </a:ext>
              </a:extLst>
            </p:cNvPr>
            <p:cNvSpPr/>
            <p:nvPr/>
          </p:nvSpPr>
          <p:spPr>
            <a:xfrm>
              <a:off x="3434773" y="2969309"/>
              <a:ext cx="125532" cy="153062"/>
            </a:xfrm>
            <a:custGeom>
              <a:avLst/>
              <a:gdLst/>
              <a:ahLst/>
              <a:cxnLst/>
              <a:rect l="l" t="t" r="r" b="b"/>
              <a:pathLst>
                <a:path w="6539" h="7973" extrusionOk="0">
                  <a:moveTo>
                    <a:pt x="5805" y="0"/>
                  </a:moveTo>
                  <a:cubicBezTo>
                    <a:pt x="5104" y="234"/>
                    <a:pt x="4471" y="567"/>
                    <a:pt x="3937" y="1068"/>
                  </a:cubicBezTo>
                  <a:cubicBezTo>
                    <a:pt x="3270" y="1668"/>
                    <a:pt x="2636" y="2335"/>
                    <a:pt x="2102" y="3069"/>
                  </a:cubicBezTo>
                  <a:cubicBezTo>
                    <a:pt x="1368" y="3970"/>
                    <a:pt x="735" y="4871"/>
                    <a:pt x="1" y="5771"/>
                  </a:cubicBezTo>
                  <a:lnTo>
                    <a:pt x="3070" y="7973"/>
                  </a:lnTo>
                  <a:cubicBezTo>
                    <a:pt x="2803" y="6205"/>
                    <a:pt x="2236" y="5571"/>
                    <a:pt x="2236" y="5571"/>
                  </a:cubicBezTo>
                  <a:lnTo>
                    <a:pt x="6539" y="734"/>
                  </a:lnTo>
                  <a:cubicBezTo>
                    <a:pt x="6339" y="434"/>
                    <a:pt x="6072" y="201"/>
                    <a:pt x="5805" y="0"/>
                  </a:cubicBezTo>
                  <a:close/>
                </a:path>
              </a:pathLst>
            </a:custGeom>
            <a:solidFill>
              <a:srgbClr val="00000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1320;p43">
              <a:extLst>
                <a:ext uri="{FF2B5EF4-FFF2-40B4-BE49-F238E27FC236}">
                  <a16:creationId xmlns:a16="http://schemas.microsoft.com/office/drawing/2014/main" id="{AEF015F4-4B20-A505-27F1-8D1C6E60F011}"/>
                </a:ext>
              </a:extLst>
            </p:cNvPr>
            <p:cNvSpPr/>
            <p:nvPr/>
          </p:nvSpPr>
          <p:spPr>
            <a:xfrm>
              <a:off x="3434773" y="2970595"/>
              <a:ext cx="179324" cy="177404"/>
            </a:xfrm>
            <a:custGeom>
              <a:avLst/>
              <a:gdLst/>
              <a:ahLst/>
              <a:cxnLst/>
              <a:rect l="l" t="t" r="r" b="b"/>
              <a:pathLst>
                <a:path w="9341" h="9241" extrusionOk="0">
                  <a:moveTo>
                    <a:pt x="7539" y="0"/>
                  </a:moveTo>
                  <a:cubicBezTo>
                    <a:pt x="6239" y="167"/>
                    <a:pt x="5038" y="734"/>
                    <a:pt x="4137" y="1635"/>
                  </a:cubicBezTo>
                  <a:lnTo>
                    <a:pt x="1" y="5704"/>
                  </a:lnTo>
                  <a:cubicBezTo>
                    <a:pt x="635" y="7205"/>
                    <a:pt x="1735" y="8473"/>
                    <a:pt x="3203" y="9240"/>
                  </a:cubicBezTo>
                  <a:lnTo>
                    <a:pt x="7039" y="5704"/>
                  </a:lnTo>
                  <a:cubicBezTo>
                    <a:pt x="7039" y="5704"/>
                    <a:pt x="9341" y="3836"/>
                    <a:pt x="76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1321;p43">
              <a:extLst>
                <a:ext uri="{FF2B5EF4-FFF2-40B4-BE49-F238E27FC236}">
                  <a16:creationId xmlns:a16="http://schemas.microsoft.com/office/drawing/2014/main" id="{C205488A-52AD-BBEB-CB12-A237040BA6F3}"/>
                </a:ext>
              </a:extLst>
            </p:cNvPr>
            <p:cNvSpPr/>
            <p:nvPr/>
          </p:nvSpPr>
          <p:spPr>
            <a:xfrm>
              <a:off x="1819111" y="3975968"/>
              <a:ext cx="177404" cy="98541"/>
            </a:xfrm>
            <a:custGeom>
              <a:avLst/>
              <a:gdLst/>
              <a:ahLst/>
              <a:cxnLst/>
              <a:rect l="l" t="t" r="r" b="b"/>
              <a:pathLst>
                <a:path w="9241" h="5133" extrusionOk="0">
                  <a:moveTo>
                    <a:pt x="3336" y="1"/>
                  </a:moveTo>
                  <a:lnTo>
                    <a:pt x="568" y="335"/>
                  </a:lnTo>
                  <a:cubicBezTo>
                    <a:pt x="568" y="335"/>
                    <a:pt x="1" y="1102"/>
                    <a:pt x="1" y="3337"/>
                  </a:cubicBezTo>
                  <a:cubicBezTo>
                    <a:pt x="201" y="3604"/>
                    <a:pt x="534" y="3804"/>
                    <a:pt x="901" y="3870"/>
                  </a:cubicBezTo>
                  <a:cubicBezTo>
                    <a:pt x="1268" y="3904"/>
                    <a:pt x="1635" y="3904"/>
                    <a:pt x="2002" y="3904"/>
                  </a:cubicBezTo>
                  <a:cubicBezTo>
                    <a:pt x="2769" y="4004"/>
                    <a:pt x="3503" y="4204"/>
                    <a:pt x="4204" y="4471"/>
                  </a:cubicBezTo>
                  <a:cubicBezTo>
                    <a:pt x="4938" y="4771"/>
                    <a:pt x="5671" y="4971"/>
                    <a:pt x="6439" y="5105"/>
                  </a:cubicBezTo>
                  <a:cubicBezTo>
                    <a:pt x="6582" y="5123"/>
                    <a:pt x="6726" y="5133"/>
                    <a:pt x="6869" y="5133"/>
                  </a:cubicBezTo>
                  <a:cubicBezTo>
                    <a:pt x="7490" y="5133"/>
                    <a:pt x="8098" y="4957"/>
                    <a:pt x="8640" y="4604"/>
                  </a:cubicBezTo>
                  <a:cubicBezTo>
                    <a:pt x="9040" y="4337"/>
                    <a:pt x="9241" y="3837"/>
                    <a:pt x="9141" y="3370"/>
                  </a:cubicBezTo>
                  <a:cubicBezTo>
                    <a:pt x="8974" y="2870"/>
                    <a:pt x="8373" y="2736"/>
                    <a:pt x="7873" y="2603"/>
                  </a:cubicBezTo>
                  <a:cubicBezTo>
                    <a:pt x="6172" y="2169"/>
                    <a:pt x="4571" y="1269"/>
                    <a:pt x="3336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1322;p43">
              <a:extLst>
                <a:ext uri="{FF2B5EF4-FFF2-40B4-BE49-F238E27FC236}">
                  <a16:creationId xmlns:a16="http://schemas.microsoft.com/office/drawing/2014/main" id="{0CA3A7BF-9420-2157-04DC-7D7F015AE70C}"/>
                </a:ext>
              </a:extLst>
            </p:cNvPr>
            <p:cNvSpPr/>
            <p:nvPr/>
          </p:nvSpPr>
          <p:spPr>
            <a:xfrm>
              <a:off x="1829363" y="3957404"/>
              <a:ext cx="54444" cy="39739"/>
            </a:xfrm>
            <a:custGeom>
              <a:avLst/>
              <a:gdLst/>
              <a:ahLst/>
              <a:cxnLst/>
              <a:rect l="l" t="t" r="r" b="b"/>
              <a:pathLst>
                <a:path w="2836" h="2070" extrusionOk="0">
                  <a:moveTo>
                    <a:pt x="0" y="1"/>
                  </a:moveTo>
                  <a:lnTo>
                    <a:pt x="34" y="1268"/>
                  </a:lnTo>
                  <a:cubicBezTo>
                    <a:pt x="159" y="1643"/>
                    <a:pt x="830" y="2070"/>
                    <a:pt x="1560" y="2070"/>
                  </a:cubicBezTo>
                  <a:cubicBezTo>
                    <a:pt x="1999" y="2070"/>
                    <a:pt x="2460" y="1915"/>
                    <a:pt x="2836" y="1502"/>
                  </a:cubicBezTo>
                  <a:lnTo>
                    <a:pt x="2836" y="1"/>
                  </a:lnTo>
                  <a:close/>
                </a:path>
              </a:pathLst>
            </a:custGeom>
            <a:solidFill>
              <a:srgbClr val="BD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1323;p43">
              <a:extLst>
                <a:ext uri="{FF2B5EF4-FFF2-40B4-BE49-F238E27FC236}">
                  <a16:creationId xmlns:a16="http://schemas.microsoft.com/office/drawing/2014/main" id="{F9B1C2D6-76EA-88CC-E135-516B23FC5958}"/>
                </a:ext>
              </a:extLst>
            </p:cNvPr>
            <p:cNvSpPr/>
            <p:nvPr/>
          </p:nvSpPr>
          <p:spPr>
            <a:xfrm>
              <a:off x="1698090" y="3826746"/>
              <a:ext cx="126166" cy="117239"/>
            </a:xfrm>
            <a:custGeom>
              <a:avLst/>
              <a:gdLst/>
              <a:ahLst/>
              <a:cxnLst/>
              <a:rect l="l" t="t" r="r" b="b"/>
              <a:pathLst>
                <a:path w="6572" h="6107" extrusionOk="0">
                  <a:moveTo>
                    <a:pt x="4773" y="0"/>
                  </a:moveTo>
                  <a:cubicBezTo>
                    <a:pt x="4217" y="0"/>
                    <a:pt x="3370" y="325"/>
                    <a:pt x="2168" y="1436"/>
                  </a:cubicBezTo>
                  <a:lnTo>
                    <a:pt x="467" y="3337"/>
                  </a:lnTo>
                  <a:cubicBezTo>
                    <a:pt x="334" y="3771"/>
                    <a:pt x="267" y="4271"/>
                    <a:pt x="267" y="4738"/>
                  </a:cubicBezTo>
                  <a:cubicBezTo>
                    <a:pt x="267" y="4738"/>
                    <a:pt x="0" y="6106"/>
                    <a:pt x="1368" y="6106"/>
                  </a:cubicBezTo>
                  <a:cubicBezTo>
                    <a:pt x="2769" y="6106"/>
                    <a:pt x="2602" y="5039"/>
                    <a:pt x="4603" y="3304"/>
                  </a:cubicBezTo>
                  <a:cubicBezTo>
                    <a:pt x="6572" y="1536"/>
                    <a:pt x="5804" y="502"/>
                    <a:pt x="5371" y="168"/>
                  </a:cubicBezTo>
                  <a:cubicBezTo>
                    <a:pt x="5232" y="72"/>
                    <a:pt x="5035" y="0"/>
                    <a:pt x="4773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1324;p43">
              <a:extLst>
                <a:ext uri="{FF2B5EF4-FFF2-40B4-BE49-F238E27FC236}">
                  <a16:creationId xmlns:a16="http://schemas.microsoft.com/office/drawing/2014/main" id="{45008E9A-574D-6F4E-6407-482F81A4CD75}"/>
                </a:ext>
              </a:extLst>
            </p:cNvPr>
            <p:cNvSpPr/>
            <p:nvPr/>
          </p:nvSpPr>
          <p:spPr>
            <a:xfrm>
              <a:off x="1707056" y="3870958"/>
              <a:ext cx="44845" cy="30946"/>
            </a:xfrm>
            <a:custGeom>
              <a:avLst/>
              <a:gdLst/>
              <a:ahLst/>
              <a:cxnLst/>
              <a:rect l="l" t="t" r="r" b="b"/>
              <a:pathLst>
                <a:path w="2336" h="1612" extrusionOk="0">
                  <a:moveTo>
                    <a:pt x="67" y="0"/>
                  </a:moveTo>
                  <a:lnTo>
                    <a:pt x="0" y="1034"/>
                  </a:lnTo>
                  <a:cubicBezTo>
                    <a:pt x="41" y="1342"/>
                    <a:pt x="598" y="1611"/>
                    <a:pt x="1215" y="1611"/>
                  </a:cubicBezTo>
                  <a:cubicBezTo>
                    <a:pt x="1602" y="1611"/>
                    <a:pt x="2013" y="1505"/>
                    <a:pt x="2335" y="1235"/>
                  </a:cubicBezTo>
                  <a:lnTo>
                    <a:pt x="2335" y="167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BD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1325;p43">
              <a:extLst>
                <a:ext uri="{FF2B5EF4-FFF2-40B4-BE49-F238E27FC236}">
                  <a16:creationId xmlns:a16="http://schemas.microsoft.com/office/drawing/2014/main" id="{1ADA4F76-21BF-9B23-621E-1581A4B5DEFF}"/>
                </a:ext>
              </a:extLst>
            </p:cNvPr>
            <p:cNvSpPr/>
            <p:nvPr/>
          </p:nvSpPr>
          <p:spPr>
            <a:xfrm>
              <a:off x="1661577" y="3301656"/>
              <a:ext cx="262583" cy="661738"/>
            </a:xfrm>
            <a:custGeom>
              <a:avLst/>
              <a:gdLst/>
              <a:ahLst/>
              <a:cxnLst/>
              <a:rect l="l" t="t" r="r" b="b"/>
              <a:pathLst>
                <a:path w="13678" h="34470" extrusionOk="0">
                  <a:moveTo>
                    <a:pt x="1135" y="1"/>
                  </a:moveTo>
                  <a:cubicBezTo>
                    <a:pt x="1" y="2136"/>
                    <a:pt x="768" y="7306"/>
                    <a:pt x="1702" y="15645"/>
                  </a:cubicBezTo>
                  <a:cubicBezTo>
                    <a:pt x="368" y="20082"/>
                    <a:pt x="1769" y="23418"/>
                    <a:pt x="2469" y="29622"/>
                  </a:cubicBezTo>
                  <a:cubicBezTo>
                    <a:pt x="2858" y="29855"/>
                    <a:pt x="3304" y="29975"/>
                    <a:pt x="3760" y="29975"/>
                  </a:cubicBezTo>
                  <a:cubicBezTo>
                    <a:pt x="4086" y="29975"/>
                    <a:pt x="4418" y="29914"/>
                    <a:pt x="4738" y="29789"/>
                  </a:cubicBezTo>
                  <a:cubicBezTo>
                    <a:pt x="4938" y="26820"/>
                    <a:pt x="6139" y="21850"/>
                    <a:pt x="6239" y="17213"/>
                  </a:cubicBezTo>
                  <a:lnTo>
                    <a:pt x="6739" y="9241"/>
                  </a:lnTo>
                  <a:lnTo>
                    <a:pt x="8307" y="19148"/>
                  </a:lnTo>
                  <a:cubicBezTo>
                    <a:pt x="7506" y="22750"/>
                    <a:pt x="8507" y="29422"/>
                    <a:pt x="8740" y="34159"/>
                  </a:cubicBezTo>
                  <a:cubicBezTo>
                    <a:pt x="8740" y="34159"/>
                    <a:pt x="9511" y="34470"/>
                    <a:pt x="10361" y="34470"/>
                  </a:cubicBezTo>
                  <a:cubicBezTo>
                    <a:pt x="10786" y="34470"/>
                    <a:pt x="11231" y="34392"/>
                    <a:pt x="11609" y="34159"/>
                  </a:cubicBezTo>
                  <a:lnTo>
                    <a:pt x="13677" y="18814"/>
                  </a:lnTo>
                  <a:lnTo>
                    <a:pt x="12910" y="434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1326;p43">
              <a:extLst>
                <a:ext uri="{FF2B5EF4-FFF2-40B4-BE49-F238E27FC236}">
                  <a16:creationId xmlns:a16="http://schemas.microsoft.com/office/drawing/2014/main" id="{520304D5-2E04-3CF2-6D6B-FC775D345999}"/>
                </a:ext>
              </a:extLst>
            </p:cNvPr>
            <p:cNvSpPr/>
            <p:nvPr/>
          </p:nvSpPr>
          <p:spPr>
            <a:xfrm>
              <a:off x="1661577" y="3301656"/>
              <a:ext cx="262583" cy="661738"/>
            </a:xfrm>
            <a:custGeom>
              <a:avLst/>
              <a:gdLst/>
              <a:ahLst/>
              <a:cxnLst/>
              <a:rect l="l" t="t" r="r" b="b"/>
              <a:pathLst>
                <a:path w="13678" h="34470" extrusionOk="0">
                  <a:moveTo>
                    <a:pt x="1135" y="1"/>
                  </a:moveTo>
                  <a:cubicBezTo>
                    <a:pt x="1" y="2136"/>
                    <a:pt x="768" y="7306"/>
                    <a:pt x="1702" y="15645"/>
                  </a:cubicBezTo>
                  <a:cubicBezTo>
                    <a:pt x="368" y="20082"/>
                    <a:pt x="1769" y="23418"/>
                    <a:pt x="2469" y="29622"/>
                  </a:cubicBezTo>
                  <a:cubicBezTo>
                    <a:pt x="2858" y="29855"/>
                    <a:pt x="3304" y="29975"/>
                    <a:pt x="3760" y="29975"/>
                  </a:cubicBezTo>
                  <a:cubicBezTo>
                    <a:pt x="4086" y="29975"/>
                    <a:pt x="4418" y="29914"/>
                    <a:pt x="4738" y="29789"/>
                  </a:cubicBezTo>
                  <a:cubicBezTo>
                    <a:pt x="4938" y="26820"/>
                    <a:pt x="6139" y="21850"/>
                    <a:pt x="6239" y="17213"/>
                  </a:cubicBezTo>
                  <a:lnTo>
                    <a:pt x="6739" y="9241"/>
                  </a:lnTo>
                  <a:lnTo>
                    <a:pt x="8307" y="19148"/>
                  </a:lnTo>
                  <a:cubicBezTo>
                    <a:pt x="7506" y="22750"/>
                    <a:pt x="8507" y="29422"/>
                    <a:pt x="8740" y="34159"/>
                  </a:cubicBezTo>
                  <a:cubicBezTo>
                    <a:pt x="8740" y="34159"/>
                    <a:pt x="9511" y="34470"/>
                    <a:pt x="10361" y="34470"/>
                  </a:cubicBezTo>
                  <a:cubicBezTo>
                    <a:pt x="10786" y="34470"/>
                    <a:pt x="11231" y="34392"/>
                    <a:pt x="11609" y="34159"/>
                  </a:cubicBezTo>
                  <a:lnTo>
                    <a:pt x="13677" y="18814"/>
                  </a:lnTo>
                  <a:lnTo>
                    <a:pt x="12910" y="434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1327;p43">
              <a:extLst>
                <a:ext uri="{FF2B5EF4-FFF2-40B4-BE49-F238E27FC236}">
                  <a16:creationId xmlns:a16="http://schemas.microsoft.com/office/drawing/2014/main" id="{5FC0C96A-EB67-9BC1-A8DF-122725922F5F}"/>
                </a:ext>
              </a:extLst>
            </p:cNvPr>
            <p:cNvSpPr/>
            <p:nvPr/>
          </p:nvSpPr>
          <p:spPr>
            <a:xfrm>
              <a:off x="1727539" y="3420776"/>
              <a:ext cx="63409" cy="106316"/>
            </a:xfrm>
            <a:custGeom>
              <a:avLst/>
              <a:gdLst/>
              <a:ahLst/>
              <a:cxnLst/>
              <a:rect l="l" t="t" r="r" b="b"/>
              <a:pathLst>
                <a:path w="3303" h="5538" extrusionOk="0">
                  <a:moveTo>
                    <a:pt x="1" y="0"/>
                  </a:moveTo>
                  <a:cubicBezTo>
                    <a:pt x="568" y="901"/>
                    <a:pt x="1502" y="1501"/>
                    <a:pt x="2569" y="1635"/>
                  </a:cubicBezTo>
                  <a:lnTo>
                    <a:pt x="3136" y="5538"/>
                  </a:lnTo>
                  <a:lnTo>
                    <a:pt x="3303" y="3036"/>
                  </a:lnTo>
                  <a:lnTo>
                    <a:pt x="3003" y="1168"/>
                  </a:lnTo>
                  <a:cubicBezTo>
                    <a:pt x="1902" y="1034"/>
                    <a:pt x="868" y="634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1328;p43">
              <a:extLst>
                <a:ext uri="{FF2B5EF4-FFF2-40B4-BE49-F238E27FC236}">
                  <a16:creationId xmlns:a16="http://schemas.microsoft.com/office/drawing/2014/main" id="{1FE47627-4694-AABC-19D4-E37C47E95CD2}"/>
                </a:ext>
              </a:extLst>
            </p:cNvPr>
            <p:cNvSpPr/>
            <p:nvPr/>
          </p:nvSpPr>
          <p:spPr>
            <a:xfrm>
              <a:off x="1667355" y="3302308"/>
              <a:ext cx="250393" cy="212593"/>
            </a:xfrm>
            <a:custGeom>
              <a:avLst/>
              <a:gdLst/>
              <a:ahLst/>
              <a:cxnLst/>
              <a:rect l="l" t="t" r="r" b="b"/>
              <a:pathLst>
                <a:path w="13043" h="11074" extrusionOk="0">
                  <a:moveTo>
                    <a:pt x="834" y="0"/>
                  </a:moveTo>
                  <a:cubicBezTo>
                    <a:pt x="0" y="1501"/>
                    <a:pt x="200" y="4603"/>
                    <a:pt x="701" y="9307"/>
                  </a:cubicBezTo>
                  <a:cubicBezTo>
                    <a:pt x="1635" y="9907"/>
                    <a:pt x="2669" y="10341"/>
                    <a:pt x="3736" y="10574"/>
                  </a:cubicBezTo>
                  <a:cubicBezTo>
                    <a:pt x="4603" y="10775"/>
                    <a:pt x="5471" y="10908"/>
                    <a:pt x="6338" y="10975"/>
                  </a:cubicBezTo>
                  <a:lnTo>
                    <a:pt x="6438" y="9240"/>
                  </a:lnTo>
                  <a:lnTo>
                    <a:pt x="6705" y="10975"/>
                  </a:lnTo>
                  <a:cubicBezTo>
                    <a:pt x="7239" y="11008"/>
                    <a:pt x="7772" y="11041"/>
                    <a:pt x="8273" y="11041"/>
                  </a:cubicBezTo>
                  <a:cubicBezTo>
                    <a:pt x="8632" y="11063"/>
                    <a:pt x="8991" y="11074"/>
                    <a:pt x="9350" y="11074"/>
                  </a:cubicBezTo>
                  <a:cubicBezTo>
                    <a:pt x="10125" y="11074"/>
                    <a:pt x="10900" y="11022"/>
                    <a:pt x="11675" y="10908"/>
                  </a:cubicBezTo>
                  <a:cubicBezTo>
                    <a:pt x="12142" y="10841"/>
                    <a:pt x="12576" y="10708"/>
                    <a:pt x="13043" y="10574"/>
                  </a:cubicBezTo>
                  <a:lnTo>
                    <a:pt x="12609" y="400"/>
                  </a:lnTo>
                  <a:lnTo>
                    <a:pt x="834" y="0"/>
                  </a:lnTo>
                  <a:close/>
                </a:path>
              </a:pathLst>
            </a:custGeom>
            <a:solidFill>
              <a:srgbClr val="00000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1329;p43">
              <a:extLst>
                <a:ext uri="{FF2B5EF4-FFF2-40B4-BE49-F238E27FC236}">
                  <a16:creationId xmlns:a16="http://schemas.microsoft.com/office/drawing/2014/main" id="{B9ADE79F-75BF-31CA-89FD-098D3257C302}"/>
                </a:ext>
              </a:extLst>
            </p:cNvPr>
            <p:cNvSpPr/>
            <p:nvPr/>
          </p:nvSpPr>
          <p:spPr>
            <a:xfrm>
              <a:off x="1657737" y="2964605"/>
              <a:ext cx="275388" cy="529774"/>
            </a:xfrm>
            <a:custGeom>
              <a:avLst/>
              <a:gdLst/>
              <a:ahLst/>
              <a:cxnLst/>
              <a:rect l="l" t="t" r="r" b="b"/>
              <a:pathLst>
                <a:path w="14345" h="27596" extrusionOk="0">
                  <a:moveTo>
                    <a:pt x="3849" y="0"/>
                  </a:moveTo>
                  <a:cubicBezTo>
                    <a:pt x="1763" y="0"/>
                    <a:pt x="869" y="2370"/>
                    <a:pt x="901" y="4615"/>
                  </a:cubicBezTo>
                  <a:cubicBezTo>
                    <a:pt x="901" y="5949"/>
                    <a:pt x="1602" y="9419"/>
                    <a:pt x="2035" y="12954"/>
                  </a:cubicBezTo>
                  <a:cubicBezTo>
                    <a:pt x="1" y="17291"/>
                    <a:pt x="134" y="22828"/>
                    <a:pt x="167" y="24963"/>
                  </a:cubicBezTo>
                  <a:cubicBezTo>
                    <a:pt x="1101" y="25630"/>
                    <a:pt x="2102" y="26164"/>
                    <a:pt x="3170" y="26564"/>
                  </a:cubicBezTo>
                  <a:cubicBezTo>
                    <a:pt x="3170" y="25030"/>
                    <a:pt x="3303" y="23462"/>
                    <a:pt x="3637" y="21961"/>
                  </a:cubicBezTo>
                  <a:cubicBezTo>
                    <a:pt x="3637" y="23595"/>
                    <a:pt x="3837" y="25263"/>
                    <a:pt x="4137" y="26898"/>
                  </a:cubicBezTo>
                  <a:cubicBezTo>
                    <a:pt x="5764" y="27385"/>
                    <a:pt x="7425" y="27596"/>
                    <a:pt x="8940" y="27596"/>
                  </a:cubicBezTo>
                  <a:cubicBezTo>
                    <a:pt x="11369" y="27596"/>
                    <a:pt x="13420" y="27053"/>
                    <a:pt x="14344" y="26231"/>
                  </a:cubicBezTo>
                  <a:cubicBezTo>
                    <a:pt x="14344" y="26231"/>
                    <a:pt x="13710" y="19359"/>
                    <a:pt x="13444" y="14756"/>
                  </a:cubicBezTo>
                  <a:cubicBezTo>
                    <a:pt x="13444" y="14489"/>
                    <a:pt x="13410" y="14222"/>
                    <a:pt x="13377" y="13922"/>
                  </a:cubicBezTo>
                  <a:cubicBezTo>
                    <a:pt x="13143" y="10286"/>
                    <a:pt x="12810" y="7050"/>
                    <a:pt x="12810" y="7050"/>
                  </a:cubicBezTo>
                  <a:lnTo>
                    <a:pt x="9541" y="746"/>
                  </a:lnTo>
                  <a:lnTo>
                    <a:pt x="4104" y="12"/>
                  </a:lnTo>
                  <a:cubicBezTo>
                    <a:pt x="4017" y="4"/>
                    <a:pt x="3932" y="0"/>
                    <a:pt x="38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1330;p43">
              <a:extLst>
                <a:ext uri="{FF2B5EF4-FFF2-40B4-BE49-F238E27FC236}">
                  <a16:creationId xmlns:a16="http://schemas.microsoft.com/office/drawing/2014/main" id="{AC196BD8-3CE3-4CB1-6EFD-8A6C8D3000DB}"/>
                </a:ext>
              </a:extLst>
            </p:cNvPr>
            <p:cNvSpPr/>
            <p:nvPr/>
          </p:nvSpPr>
          <p:spPr>
            <a:xfrm>
              <a:off x="1708054" y="2764682"/>
              <a:ext cx="177039" cy="187368"/>
            </a:xfrm>
            <a:custGeom>
              <a:avLst/>
              <a:gdLst/>
              <a:ahLst/>
              <a:cxnLst/>
              <a:rect l="l" t="t" r="r" b="b"/>
              <a:pathLst>
                <a:path w="9222" h="9760" extrusionOk="0">
                  <a:moveTo>
                    <a:pt x="7171" y="0"/>
                  </a:moveTo>
                  <a:cubicBezTo>
                    <a:pt x="6697" y="0"/>
                    <a:pt x="6235" y="207"/>
                    <a:pt x="5919" y="586"/>
                  </a:cubicBezTo>
                  <a:cubicBezTo>
                    <a:pt x="5310" y="247"/>
                    <a:pt x="4673" y="94"/>
                    <a:pt x="4053" y="94"/>
                  </a:cubicBezTo>
                  <a:cubicBezTo>
                    <a:pt x="1922" y="94"/>
                    <a:pt x="1" y="1911"/>
                    <a:pt x="182" y="4288"/>
                  </a:cubicBezTo>
                  <a:cubicBezTo>
                    <a:pt x="248" y="5089"/>
                    <a:pt x="549" y="5856"/>
                    <a:pt x="449" y="6657"/>
                  </a:cubicBezTo>
                  <a:cubicBezTo>
                    <a:pt x="415" y="7124"/>
                    <a:pt x="215" y="7591"/>
                    <a:pt x="348" y="8058"/>
                  </a:cubicBezTo>
                  <a:cubicBezTo>
                    <a:pt x="449" y="8424"/>
                    <a:pt x="749" y="8725"/>
                    <a:pt x="1082" y="8891"/>
                  </a:cubicBezTo>
                  <a:cubicBezTo>
                    <a:pt x="1449" y="9092"/>
                    <a:pt x="2250" y="9025"/>
                    <a:pt x="2650" y="9125"/>
                  </a:cubicBezTo>
                  <a:cubicBezTo>
                    <a:pt x="3137" y="9570"/>
                    <a:pt x="3676" y="9760"/>
                    <a:pt x="4207" y="9760"/>
                  </a:cubicBezTo>
                  <a:cubicBezTo>
                    <a:pt x="4949" y="9760"/>
                    <a:pt x="5675" y="9389"/>
                    <a:pt x="6219" y="8825"/>
                  </a:cubicBezTo>
                  <a:cubicBezTo>
                    <a:pt x="7153" y="7857"/>
                    <a:pt x="8688" y="4288"/>
                    <a:pt x="8688" y="4288"/>
                  </a:cubicBezTo>
                  <a:cubicBezTo>
                    <a:pt x="9055" y="3621"/>
                    <a:pt x="9221" y="2854"/>
                    <a:pt x="9155" y="2087"/>
                  </a:cubicBezTo>
                  <a:cubicBezTo>
                    <a:pt x="9088" y="1319"/>
                    <a:pt x="8654" y="619"/>
                    <a:pt x="7987" y="219"/>
                  </a:cubicBezTo>
                  <a:cubicBezTo>
                    <a:pt x="7729" y="71"/>
                    <a:pt x="7448" y="0"/>
                    <a:pt x="7171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1331;p43">
              <a:extLst>
                <a:ext uri="{FF2B5EF4-FFF2-40B4-BE49-F238E27FC236}">
                  <a16:creationId xmlns:a16="http://schemas.microsoft.com/office/drawing/2014/main" id="{1D035A6D-277E-908A-C129-A3E785C45402}"/>
                </a:ext>
              </a:extLst>
            </p:cNvPr>
            <p:cNvSpPr/>
            <p:nvPr/>
          </p:nvSpPr>
          <p:spPr>
            <a:xfrm>
              <a:off x="1878028" y="2867485"/>
              <a:ext cx="15396" cy="30121"/>
            </a:xfrm>
            <a:custGeom>
              <a:avLst/>
              <a:gdLst/>
              <a:ahLst/>
              <a:cxnLst/>
              <a:rect l="l" t="t" r="r" b="b"/>
              <a:pathLst>
                <a:path w="802" h="1569" extrusionOk="0">
                  <a:moveTo>
                    <a:pt x="67" y="1"/>
                  </a:moveTo>
                  <a:lnTo>
                    <a:pt x="1" y="1568"/>
                  </a:lnTo>
                  <a:lnTo>
                    <a:pt x="801" y="1268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A853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1332;p43">
              <a:extLst>
                <a:ext uri="{FF2B5EF4-FFF2-40B4-BE49-F238E27FC236}">
                  <a16:creationId xmlns:a16="http://schemas.microsoft.com/office/drawing/2014/main" id="{6CE95748-6F92-1FA7-B834-8D8A704C79C2}"/>
                </a:ext>
              </a:extLst>
            </p:cNvPr>
            <p:cNvSpPr/>
            <p:nvPr/>
          </p:nvSpPr>
          <p:spPr>
            <a:xfrm>
              <a:off x="1753149" y="2804728"/>
              <a:ext cx="130025" cy="177462"/>
            </a:xfrm>
            <a:custGeom>
              <a:avLst/>
              <a:gdLst/>
              <a:ahLst/>
              <a:cxnLst/>
              <a:rect l="l" t="t" r="r" b="b"/>
              <a:pathLst>
                <a:path w="6773" h="9244" extrusionOk="0">
                  <a:moveTo>
                    <a:pt x="5505" y="1"/>
                  </a:moveTo>
                  <a:cubicBezTo>
                    <a:pt x="5672" y="1402"/>
                    <a:pt x="5405" y="2803"/>
                    <a:pt x="4671" y="4003"/>
                  </a:cubicBezTo>
                  <a:cubicBezTo>
                    <a:pt x="4571" y="3637"/>
                    <a:pt x="4404" y="3303"/>
                    <a:pt x="4104" y="3036"/>
                  </a:cubicBezTo>
                  <a:cubicBezTo>
                    <a:pt x="3926" y="2858"/>
                    <a:pt x="3689" y="2769"/>
                    <a:pt x="3442" y="2769"/>
                  </a:cubicBezTo>
                  <a:cubicBezTo>
                    <a:pt x="3318" y="2769"/>
                    <a:pt x="3192" y="2791"/>
                    <a:pt x="3070" y="2836"/>
                  </a:cubicBezTo>
                  <a:cubicBezTo>
                    <a:pt x="2836" y="2936"/>
                    <a:pt x="2636" y="3136"/>
                    <a:pt x="2536" y="3403"/>
                  </a:cubicBezTo>
                  <a:cubicBezTo>
                    <a:pt x="2165" y="4317"/>
                    <a:pt x="2869" y="5255"/>
                    <a:pt x="3770" y="5255"/>
                  </a:cubicBezTo>
                  <a:cubicBezTo>
                    <a:pt x="3922" y="5255"/>
                    <a:pt x="4079" y="5229"/>
                    <a:pt x="4237" y="5171"/>
                  </a:cubicBezTo>
                  <a:lnTo>
                    <a:pt x="4237" y="5171"/>
                  </a:lnTo>
                  <a:cubicBezTo>
                    <a:pt x="4037" y="6205"/>
                    <a:pt x="3237" y="7006"/>
                    <a:pt x="2236" y="7206"/>
                  </a:cubicBezTo>
                  <a:cubicBezTo>
                    <a:pt x="2018" y="7252"/>
                    <a:pt x="1793" y="7274"/>
                    <a:pt x="1567" y="7274"/>
                  </a:cubicBezTo>
                  <a:cubicBezTo>
                    <a:pt x="1133" y="7274"/>
                    <a:pt x="695" y="7192"/>
                    <a:pt x="301" y="7039"/>
                  </a:cubicBezTo>
                  <a:lnTo>
                    <a:pt x="1" y="8540"/>
                  </a:lnTo>
                  <a:cubicBezTo>
                    <a:pt x="518" y="9086"/>
                    <a:pt x="1189" y="9244"/>
                    <a:pt x="1792" y="9244"/>
                  </a:cubicBezTo>
                  <a:cubicBezTo>
                    <a:pt x="2628" y="9244"/>
                    <a:pt x="3337" y="8940"/>
                    <a:pt x="3337" y="8940"/>
                  </a:cubicBezTo>
                  <a:lnTo>
                    <a:pt x="3603" y="7473"/>
                  </a:lnTo>
                  <a:cubicBezTo>
                    <a:pt x="4147" y="7503"/>
                    <a:pt x="4579" y="7524"/>
                    <a:pt x="4926" y="7524"/>
                  </a:cubicBezTo>
                  <a:cubicBezTo>
                    <a:pt x="6114" y="7524"/>
                    <a:pt x="6307" y="7271"/>
                    <a:pt x="6539" y="6238"/>
                  </a:cubicBezTo>
                  <a:cubicBezTo>
                    <a:pt x="6739" y="5071"/>
                    <a:pt x="6772" y="3870"/>
                    <a:pt x="6672" y="2703"/>
                  </a:cubicBezTo>
                  <a:cubicBezTo>
                    <a:pt x="6539" y="1602"/>
                    <a:pt x="6205" y="534"/>
                    <a:pt x="5505" y="1"/>
                  </a:cubicBezTo>
                  <a:close/>
                </a:path>
              </a:pathLst>
            </a:custGeom>
            <a:solidFill>
              <a:srgbClr val="BD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1333;p43">
              <a:extLst>
                <a:ext uri="{FF2B5EF4-FFF2-40B4-BE49-F238E27FC236}">
                  <a16:creationId xmlns:a16="http://schemas.microsoft.com/office/drawing/2014/main" id="{DF4F7BC0-A8F4-682A-419F-CA42D066D1B2}"/>
                </a:ext>
              </a:extLst>
            </p:cNvPr>
            <p:cNvSpPr/>
            <p:nvPr/>
          </p:nvSpPr>
          <p:spPr>
            <a:xfrm>
              <a:off x="1710242" y="2781672"/>
              <a:ext cx="76233" cy="159474"/>
            </a:xfrm>
            <a:custGeom>
              <a:avLst/>
              <a:gdLst/>
              <a:ahLst/>
              <a:cxnLst/>
              <a:rect l="l" t="t" r="r" b="b"/>
              <a:pathLst>
                <a:path w="3971" h="8307" extrusionOk="0">
                  <a:moveTo>
                    <a:pt x="1635" y="1"/>
                  </a:moveTo>
                  <a:cubicBezTo>
                    <a:pt x="601" y="801"/>
                    <a:pt x="1" y="2069"/>
                    <a:pt x="68" y="3403"/>
                  </a:cubicBezTo>
                  <a:cubicBezTo>
                    <a:pt x="134" y="4204"/>
                    <a:pt x="435" y="4971"/>
                    <a:pt x="335" y="5772"/>
                  </a:cubicBezTo>
                  <a:cubicBezTo>
                    <a:pt x="301" y="6239"/>
                    <a:pt x="101" y="6706"/>
                    <a:pt x="234" y="7173"/>
                  </a:cubicBezTo>
                  <a:cubicBezTo>
                    <a:pt x="335" y="7539"/>
                    <a:pt x="635" y="7840"/>
                    <a:pt x="968" y="8006"/>
                  </a:cubicBezTo>
                  <a:cubicBezTo>
                    <a:pt x="1335" y="8207"/>
                    <a:pt x="2136" y="8140"/>
                    <a:pt x="2536" y="8240"/>
                  </a:cubicBezTo>
                  <a:cubicBezTo>
                    <a:pt x="2569" y="8273"/>
                    <a:pt x="2703" y="8273"/>
                    <a:pt x="2736" y="8307"/>
                  </a:cubicBezTo>
                  <a:cubicBezTo>
                    <a:pt x="3137" y="7539"/>
                    <a:pt x="3437" y="6739"/>
                    <a:pt x="3637" y="5905"/>
                  </a:cubicBezTo>
                  <a:cubicBezTo>
                    <a:pt x="3970" y="4704"/>
                    <a:pt x="3937" y="3470"/>
                    <a:pt x="3570" y="2269"/>
                  </a:cubicBezTo>
                  <a:cubicBezTo>
                    <a:pt x="3203" y="1302"/>
                    <a:pt x="2536" y="501"/>
                    <a:pt x="16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1334;p43">
              <a:extLst>
                <a:ext uri="{FF2B5EF4-FFF2-40B4-BE49-F238E27FC236}">
                  <a16:creationId xmlns:a16="http://schemas.microsoft.com/office/drawing/2014/main" id="{A780D454-FF04-3980-4CE8-B173532B9B95}"/>
                </a:ext>
              </a:extLst>
            </p:cNvPr>
            <p:cNvSpPr/>
            <p:nvPr/>
          </p:nvSpPr>
          <p:spPr>
            <a:xfrm>
              <a:off x="1639173" y="2767504"/>
              <a:ext cx="144096" cy="297868"/>
            </a:xfrm>
            <a:custGeom>
              <a:avLst/>
              <a:gdLst/>
              <a:ahLst/>
              <a:cxnLst/>
              <a:rect l="l" t="t" r="r" b="b"/>
              <a:pathLst>
                <a:path w="7506" h="15516" extrusionOk="0">
                  <a:moveTo>
                    <a:pt x="3645" y="1"/>
                  </a:moveTo>
                  <a:cubicBezTo>
                    <a:pt x="2422" y="1"/>
                    <a:pt x="1197" y="701"/>
                    <a:pt x="734" y="2106"/>
                  </a:cubicBezTo>
                  <a:cubicBezTo>
                    <a:pt x="0" y="4308"/>
                    <a:pt x="1868" y="6643"/>
                    <a:pt x="1468" y="8945"/>
                  </a:cubicBezTo>
                  <a:cubicBezTo>
                    <a:pt x="1301" y="9779"/>
                    <a:pt x="868" y="10512"/>
                    <a:pt x="734" y="11346"/>
                  </a:cubicBezTo>
                  <a:cubicBezTo>
                    <a:pt x="334" y="13348"/>
                    <a:pt x="1735" y="15249"/>
                    <a:pt x="3770" y="15516"/>
                  </a:cubicBezTo>
                  <a:cubicBezTo>
                    <a:pt x="3303" y="14882"/>
                    <a:pt x="3203" y="14015"/>
                    <a:pt x="3536" y="13314"/>
                  </a:cubicBezTo>
                  <a:cubicBezTo>
                    <a:pt x="3903" y="12614"/>
                    <a:pt x="4337" y="11980"/>
                    <a:pt x="4837" y="11380"/>
                  </a:cubicBezTo>
                  <a:cubicBezTo>
                    <a:pt x="6705" y="8811"/>
                    <a:pt x="7506" y="5175"/>
                    <a:pt x="6572" y="2173"/>
                  </a:cubicBezTo>
                  <a:cubicBezTo>
                    <a:pt x="6134" y="726"/>
                    <a:pt x="4891" y="1"/>
                    <a:pt x="3645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1335;p43">
              <a:extLst>
                <a:ext uri="{FF2B5EF4-FFF2-40B4-BE49-F238E27FC236}">
                  <a16:creationId xmlns:a16="http://schemas.microsoft.com/office/drawing/2014/main" id="{7AB6EE2E-A8A7-4168-6DEB-4726FC41E1ED}"/>
                </a:ext>
              </a:extLst>
            </p:cNvPr>
            <p:cNvSpPr/>
            <p:nvPr/>
          </p:nvSpPr>
          <p:spPr>
            <a:xfrm>
              <a:off x="1828729" y="3011562"/>
              <a:ext cx="83260" cy="186369"/>
            </a:xfrm>
            <a:custGeom>
              <a:avLst/>
              <a:gdLst/>
              <a:ahLst/>
              <a:cxnLst/>
              <a:rect l="l" t="t" r="r" b="b"/>
              <a:pathLst>
                <a:path w="4337" h="9708" extrusionOk="0">
                  <a:moveTo>
                    <a:pt x="1501" y="1"/>
                  </a:moveTo>
                  <a:cubicBezTo>
                    <a:pt x="1067" y="568"/>
                    <a:pt x="767" y="1235"/>
                    <a:pt x="534" y="1902"/>
                  </a:cubicBezTo>
                  <a:cubicBezTo>
                    <a:pt x="0" y="3737"/>
                    <a:pt x="1168" y="5672"/>
                    <a:pt x="2235" y="7239"/>
                  </a:cubicBezTo>
                  <a:cubicBezTo>
                    <a:pt x="2869" y="8107"/>
                    <a:pt x="3569" y="8941"/>
                    <a:pt x="4336" y="9708"/>
                  </a:cubicBezTo>
                  <a:cubicBezTo>
                    <a:pt x="4136" y="6839"/>
                    <a:pt x="3903" y="4604"/>
                    <a:pt x="3903" y="4604"/>
                  </a:cubicBezTo>
                  <a:lnTo>
                    <a:pt x="1501" y="1"/>
                  </a:lnTo>
                  <a:close/>
                </a:path>
              </a:pathLst>
            </a:custGeom>
            <a:solidFill>
              <a:srgbClr val="00000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1336;p43">
              <a:extLst>
                <a:ext uri="{FF2B5EF4-FFF2-40B4-BE49-F238E27FC236}">
                  <a16:creationId xmlns:a16="http://schemas.microsoft.com/office/drawing/2014/main" id="{BBE5BB89-C837-4539-37DB-F606EEFC2156}"/>
                </a:ext>
              </a:extLst>
            </p:cNvPr>
            <p:cNvSpPr/>
            <p:nvPr/>
          </p:nvSpPr>
          <p:spPr>
            <a:xfrm>
              <a:off x="1962555" y="2813694"/>
              <a:ext cx="224150" cy="293952"/>
            </a:xfrm>
            <a:custGeom>
              <a:avLst/>
              <a:gdLst/>
              <a:ahLst/>
              <a:cxnLst/>
              <a:rect l="l" t="t" r="r" b="b"/>
              <a:pathLst>
                <a:path w="11676" h="15312" extrusionOk="0">
                  <a:moveTo>
                    <a:pt x="3770" y="1"/>
                  </a:moveTo>
                  <a:lnTo>
                    <a:pt x="1" y="10942"/>
                  </a:lnTo>
                  <a:lnTo>
                    <a:pt x="7873" y="15312"/>
                  </a:lnTo>
                  <a:lnTo>
                    <a:pt x="11676" y="4270"/>
                  </a:lnTo>
                  <a:lnTo>
                    <a:pt x="3770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1337;p43">
              <a:extLst>
                <a:ext uri="{FF2B5EF4-FFF2-40B4-BE49-F238E27FC236}">
                  <a16:creationId xmlns:a16="http://schemas.microsoft.com/office/drawing/2014/main" id="{EDBB4FC0-7349-2165-A94C-66EB82923476}"/>
                </a:ext>
              </a:extLst>
            </p:cNvPr>
            <p:cNvSpPr/>
            <p:nvPr/>
          </p:nvSpPr>
          <p:spPr>
            <a:xfrm>
              <a:off x="1962555" y="2813694"/>
              <a:ext cx="224150" cy="293952"/>
            </a:xfrm>
            <a:custGeom>
              <a:avLst/>
              <a:gdLst/>
              <a:ahLst/>
              <a:cxnLst/>
              <a:rect l="l" t="t" r="r" b="b"/>
              <a:pathLst>
                <a:path w="11676" h="15312" extrusionOk="0">
                  <a:moveTo>
                    <a:pt x="3770" y="1"/>
                  </a:moveTo>
                  <a:lnTo>
                    <a:pt x="1" y="10942"/>
                  </a:lnTo>
                  <a:lnTo>
                    <a:pt x="7873" y="15312"/>
                  </a:lnTo>
                  <a:lnTo>
                    <a:pt x="11676" y="4270"/>
                  </a:lnTo>
                  <a:lnTo>
                    <a:pt x="377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1338;p43">
              <a:extLst>
                <a:ext uri="{FF2B5EF4-FFF2-40B4-BE49-F238E27FC236}">
                  <a16:creationId xmlns:a16="http://schemas.microsoft.com/office/drawing/2014/main" id="{3C2DB752-685F-AE64-02CF-1003B091DB61}"/>
                </a:ext>
              </a:extLst>
            </p:cNvPr>
            <p:cNvSpPr/>
            <p:nvPr/>
          </p:nvSpPr>
          <p:spPr>
            <a:xfrm>
              <a:off x="1962555" y="2813694"/>
              <a:ext cx="224150" cy="293952"/>
            </a:xfrm>
            <a:custGeom>
              <a:avLst/>
              <a:gdLst/>
              <a:ahLst/>
              <a:cxnLst/>
              <a:rect l="l" t="t" r="r" b="b"/>
              <a:pathLst>
                <a:path w="11676" h="15312" extrusionOk="0">
                  <a:moveTo>
                    <a:pt x="3770" y="1"/>
                  </a:moveTo>
                  <a:lnTo>
                    <a:pt x="1" y="10942"/>
                  </a:lnTo>
                  <a:lnTo>
                    <a:pt x="7873" y="15312"/>
                  </a:lnTo>
                  <a:lnTo>
                    <a:pt x="11676" y="4270"/>
                  </a:lnTo>
                  <a:lnTo>
                    <a:pt x="37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1339;p43">
              <a:extLst>
                <a:ext uri="{FF2B5EF4-FFF2-40B4-BE49-F238E27FC236}">
                  <a16:creationId xmlns:a16="http://schemas.microsoft.com/office/drawing/2014/main" id="{4D5D0A02-CCE2-0DE1-5E7F-514DD7C52A96}"/>
                </a:ext>
              </a:extLst>
            </p:cNvPr>
            <p:cNvSpPr/>
            <p:nvPr/>
          </p:nvSpPr>
          <p:spPr>
            <a:xfrm>
              <a:off x="1984978" y="2840589"/>
              <a:ext cx="179324" cy="240161"/>
            </a:xfrm>
            <a:custGeom>
              <a:avLst/>
              <a:gdLst/>
              <a:ahLst/>
              <a:cxnLst/>
              <a:rect l="l" t="t" r="r" b="b"/>
              <a:pathLst>
                <a:path w="9341" h="12510" extrusionOk="0">
                  <a:moveTo>
                    <a:pt x="3136" y="1"/>
                  </a:moveTo>
                  <a:lnTo>
                    <a:pt x="0" y="9074"/>
                  </a:lnTo>
                  <a:lnTo>
                    <a:pt x="6171" y="12510"/>
                  </a:lnTo>
                  <a:lnTo>
                    <a:pt x="9340" y="3303"/>
                  </a:lnTo>
                  <a:lnTo>
                    <a:pt x="31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1340;p43">
              <a:extLst>
                <a:ext uri="{FF2B5EF4-FFF2-40B4-BE49-F238E27FC236}">
                  <a16:creationId xmlns:a16="http://schemas.microsoft.com/office/drawing/2014/main" id="{B6A8E2A9-4229-2CF9-F6F7-3D2D0EFC0BEA}"/>
                </a:ext>
              </a:extLst>
            </p:cNvPr>
            <p:cNvSpPr/>
            <p:nvPr/>
          </p:nvSpPr>
          <p:spPr>
            <a:xfrm>
              <a:off x="2066298" y="2846349"/>
              <a:ext cx="68535" cy="41659"/>
            </a:xfrm>
            <a:custGeom>
              <a:avLst/>
              <a:gdLst/>
              <a:ahLst/>
              <a:cxnLst/>
              <a:rect l="l" t="t" r="r" b="b"/>
              <a:pathLst>
                <a:path w="3570" h="2170" extrusionOk="0">
                  <a:moveTo>
                    <a:pt x="167" y="1"/>
                  </a:moveTo>
                  <a:lnTo>
                    <a:pt x="1" y="368"/>
                  </a:lnTo>
                  <a:lnTo>
                    <a:pt x="3436" y="2169"/>
                  </a:lnTo>
                  <a:lnTo>
                    <a:pt x="3570" y="1702"/>
                  </a:lnTo>
                  <a:lnTo>
                    <a:pt x="2903" y="1135"/>
                  </a:lnTo>
                  <a:lnTo>
                    <a:pt x="1035" y="168"/>
                  </a:lnTo>
                  <a:lnTo>
                    <a:pt x="167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1341;p43">
              <a:extLst>
                <a:ext uri="{FF2B5EF4-FFF2-40B4-BE49-F238E27FC236}">
                  <a16:creationId xmlns:a16="http://schemas.microsoft.com/office/drawing/2014/main" id="{35C604C8-C677-F090-1EA0-21C497E912E2}"/>
                </a:ext>
              </a:extLst>
            </p:cNvPr>
            <p:cNvSpPr/>
            <p:nvPr/>
          </p:nvSpPr>
          <p:spPr>
            <a:xfrm>
              <a:off x="2086149" y="2843162"/>
              <a:ext cx="38453" cy="24976"/>
            </a:xfrm>
            <a:custGeom>
              <a:avLst/>
              <a:gdLst/>
              <a:ahLst/>
              <a:cxnLst/>
              <a:rect l="l" t="t" r="r" b="b"/>
              <a:pathLst>
                <a:path w="2003" h="1301" extrusionOk="0">
                  <a:moveTo>
                    <a:pt x="134" y="0"/>
                  </a:moveTo>
                  <a:lnTo>
                    <a:pt x="1" y="334"/>
                  </a:lnTo>
                  <a:lnTo>
                    <a:pt x="1869" y="1301"/>
                  </a:lnTo>
                  <a:lnTo>
                    <a:pt x="2002" y="967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1342;p43">
              <a:extLst>
                <a:ext uri="{FF2B5EF4-FFF2-40B4-BE49-F238E27FC236}">
                  <a16:creationId xmlns:a16="http://schemas.microsoft.com/office/drawing/2014/main" id="{A3569134-BBC9-DBEA-33FA-89DFF827082A}"/>
                </a:ext>
              </a:extLst>
            </p:cNvPr>
            <p:cNvSpPr/>
            <p:nvPr/>
          </p:nvSpPr>
          <p:spPr>
            <a:xfrm>
              <a:off x="2068218" y="2823945"/>
              <a:ext cx="83912" cy="50605"/>
            </a:xfrm>
            <a:custGeom>
              <a:avLst/>
              <a:gdLst/>
              <a:ahLst/>
              <a:cxnLst/>
              <a:rect l="l" t="t" r="r" b="b"/>
              <a:pathLst>
                <a:path w="4371" h="2636" extrusionOk="0">
                  <a:moveTo>
                    <a:pt x="134" y="0"/>
                  </a:moveTo>
                  <a:lnTo>
                    <a:pt x="1" y="401"/>
                  </a:lnTo>
                  <a:lnTo>
                    <a:pt x="4170" y="2636"/>
                  </a:lnTo>
                  <a:lnTo>
                    <a:pt x="4370" y="2202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" name="Google Shape;1343;p43">
              <a:extLst>
                <a:ext uri="{FF2B5EF4-FFF2-40B4-BE49-F238E27FC236}">
                  <a16:creationId xmlns:a16="http://schemas.microsoft.com/office/drawing/2014/main" id="{F4F1B653-A463-93B8-500B-6CEDCA7F5A1B}"/>
                </a:ext>
              </a:extLst>
            </p:cNvPr>
            <p:cNvSpPr/>
            <p:nvPr/>
          </p:nvSpPr>
          <p:spPr>
            <a:xfrm>
              <a:off x="2089988" y="2824636"/>
              <a:ext cx="46189" cy="30697"/>
            </a:xfrm>
            <a:custGeom>
              <a:avLst/>
              <a:gdLst/>
              <a:ahLst/>
              <a:cxnLst/>
              <a:rect l="l" t="t" r="r" b="b"/>
              <a:pathLst>
                <a:path w="2406" h="1599" extrusionOk="0">
                  <a:moveTo>
                    <a:pt x="703" y="0"/>
                  </a:moveTo>
                  <a:cubicBezTo>
                    <a:pt x="386" y="0"/>
                    <a:pt x="111" y="146"/>
                    <a:pt x="1" y="498"/>
                  </a:cubicBezTo>
                  <a:lnTo>
                    <a:pt x="2102" y="1599"/>
                  </a:lnTo>
                  <a:cubicBezTo>
                    <a:pt x="2405" y="783"/>
                    <a:pt x="1438" y="0"/>
                    <a:pt x="703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1344;p43">
              <a:extLst>
                <a:ext uri="{FF2B5EF4-FFF2-40B4-BE49-F238E27FC236}">
                  <a16:creationId xmlns:a16="http://schemas.microsoft.com/office/drawing/2014/main" id="{091BEC18-1702-33A9-FC64-A53C8BEF7A17}"/>
                </a:ext>
              </a:extLst>
            </p:cNvPr>
            <p:cNvSpPr/>
            <p:nvPr/>
          </p:nvSpPr>
          <p:spPr>
            <a:xfrm>
              <a:off x="1887627" y="2956504"/>
              <a:ext cx="313169" cy="264945"/>
            </a:xfrm>
            <a:custGeom>
              <a:avLst/>
              <a:gdLst/>
              <a:ahLst/>
              <a:cxnLst/>
              <a:rect l="l" t="t" r="r" b="b"/>
              <a:pathLst>
                <a:path w="16313" h="13801" extrusionOk="0">
                  <a:moveTo>
                    <a:pt x="14511" y="0"/>
                  </a:moveTo>
                  <a:lnTo>
                    <a:pt x="13777" y="2135"/>
                  </a:lnTo>
                  <a:lnTo>
                    <a:pt x="13144" y="2502"/>
                  </a:lnTo>
                  <a:cubicBezTo>
                    <a:pt x="13144" y="2502"/>
                    <a:pt x="13677" y="667"/>
                    <a:pt x="13244" y="501"/>
                  </a:cubicBezTo>
                  <a:cubicBezTo>
                    <a:pt x="13193" y="483"/>
                    <a:pt x="13143" y="474"/>
                    <a:pt x="13094" y="474"/>
                  </a:cubicBezTo>
                  <a:cubicBezTo>
                    <a:pt x="12502" y="474"/>
                    <a:pt x="12056" y="1747"/>
                    <a:pt x="11809" y="3503"/>
                  </a:cubicBezTo>
                  <a:cubicBezTo>
                    <a:pt x="11776" y="3903"/>
                    <a:pt x="11576" y="4270"/>
                    <a:pt x="11309" y="4537"/>
                  </a:cubicBezTo>
                  <a:lnTo>
                    <a:pt x="6239" y="9507"/>
                  </a:lnTo>
                  <a:lnTo>
                    <a:pt x="3337" y="5738"/>
                  </a:lnTo>
                  <a:lnTo>
                    <a:pt x="1" y="8039"/>
                  </a:lnTo>
                  <a:cubicBezTo>
                    <a:pt x="1" y="8039"/>
                    <a:pt x="2536" y="11508"/>
                    <a:pt x="5638" y="13543"/>
                  </a:cubicBezTo>
                  <a:cubicBezTo>
                    <a:pt x="5896" y="13715"/>
                    <a:pt x="6190" y="13801"/>
                    <a:pt x="6481" y="13801"/>
                  </a:cubicBezTo>
                  <a:cubicBezTo>
                    <a:pt x="6870" y="13801"/>
                    <a:pt x="7254" y="13648"/>
                    <a:pt x="7540" y="13343"/>
                  </a:cubicBezTo>
                  <a:cubicBezTo>
                    <a:pt x="9741" y="11008"/>
                    <a:pt x="11743" y="8473"/>
                    <a:pt x="13477" y="5771"/>
                  </a:cubicBezTo>
                  <a:cubicBezTo>
                    <a:pt x="13577" y="5604"/>
                    <a:pt x="13744" y="5437"/>
                    <a:pt x="13911" y="5337"/>
                  </a:cubicBezTo>
                  <a:lnTo>
                    <a:pt x="15012" y="4503"/>
                  </a:lnTo>
                  <a:cubicBezTo>
                    <a:pt x="15946" y="3803"/>
                    <a:pt x="16313" y="2569"/>
                    <a:pt x="15946" y="1468"/>
                  </a:cubicBezTo>
                  <a:lnTo>
                    <a:pt x="15645" y="567"/>
                  </a:lnTo>
                  <a:cubicBezTo>
                    <a:pt x="15512" y="234"/>
                    <a:pt x="15178" y="0"/>
                    <a:pt x="14845" y="0"/>
                  </a:cubicBezTo>
                  <a:close/>
                </a:path>
              </a:pathLst>
            </a:custGeom>
            <a:solidFill>
              <a:srgbClr val="BD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1345;p43">
              <a:extLst>
                <a:ext uri="{FF2B5EF4-FFF2-40B4-BE49-F238E27FC236}">
                  <a16:creationId xmlns:a16="http://schemas.microsoft.com/office/drawing/2014/main" id="{7607283E-A8F6-868D-6D26-9BDF9BD162BE}"/>
                </a:ext>
              </a:extLst>
            </p:cNvPr>
            <p:cNvSpPr/>
            <p:nvPr/>
          </p:nvSpPr>
          <p:spPr>
            <a:xfrm>
              <a:off x="1821684" y="2978907"/>
              <a:ext cx="314436" cy="253215"/>
            </a:xfrm>
            <a:custGeom>
              <a:avLst/>
              <a:gdLst/>
              <a:ahLst/>
              <a:cxnLst/>
              <a:rect l="l" t="t" r="r" b="b"/>
              <a:pathLst>
                <a:path w="16379" h="13190" extrusionOk="0">
                  <a:moveTo>
                    <a:pt x="1001" y="1"/>
                  </a:moveTo>
                  <a:cubicBezTo>
                    <a:pt x="1001" y="1"/>
                    <a:pt x="0" y="4170"/>
                    <a:pt x="2135" y="6472"/>
                  </a:cubicBezTo>
                  <a:lnTo>
                    <a:pt x="6171" y="10775"/>
                  </a:lnTo>
                  <a:cubicBezTo>
                    <a:pt x="7577" y="12275"/>
                    <a:pt x="8720" y="13189"/>
                    <a:pt x="9819" y="13189"/>
                  </a:cubicBezTo>
                  <a:cubicBezTo>
                    <a:pt x="9893" y="13189"/>
                    <a:pt x="9967" y="13185"/>
                    <a:pt x="10041" y="13177"/>
                  </a:cubicBezTo>
                  <a:cubicBezTo>
                    <a:pt x="11208" y="13010"/>
                    <a:pt x="11842" y="12343"/>
                    <a:pt x="13043" y="10775"/>
                  </a:cubicBezTo>
                  <a:cubicBezTo>
                    <a:pt x="14210" y="9241"/>
                    <a:pt x="16378" y="6539"/>
                    <a:pt x="16378" y="6539"/>
                  </a:cubicBezTo>
                  <a:cubicBezTo>
                    <a:pt x="15912" y="4985"/>
                    <a:pt x="14682" y="4497"/>
                    <a:pt x="13624" y="4497"/>
                  </a:cubicBezTo>
                  <a:cubicBezTo>
                    <a:pt x="13319" y="4497"/>
                    <a:pt x="13029" y="4537"/>
                    <a:pt x="12776" y="4604"/>
                  </a:cubicBezTo>
                  <a:lnTo>
                    <a:pt x="9674" y="7606"/>
                  </a:lnTo>
                  <a:lnTo>
                    <a:pt x="5604" y="2402"/>
                  </a:lnTo>
                  <a:cubicBezTo>
                    <a:pt x="4603" y="1102"/>
                    <a:pt x="3136" y="268"/>
                    <a:pt x="1501" y="67"/>
                  </a:cubicBezTo>
                  <a:lnTo>
                    <a:pt x="10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1346;p43">
              <a:extLst>
                <a:ext uri="{FF2B5EF4-FFF2-40B4-BE49-F238E27FC236}">
                  <a16:creationId xmlns:a16="http://schemas.microsoft.com/office/drawing/2014/main" id="{6E1718D3-C4FC-A5C1-5813-A5894E6D54C2}"/>
                </a:ext>
              </a:extLst>
            </p:cNvPr>
            <p:cNvSpPr/>
            <p:nvPr/>
          </p:nvSpPr>
          <p:spPr>
            <a:xfrm>
              <a:off x="2007381" y="3108913"/>
              <a:ext cx="30754" cy="46765"/>
            </a:xfrm>
            <a:custGeom>
              <a:avLst/>
              <a:gdLst/>
              <a:ahLst/>
              <a:cxnLst/>
              <a:rect l="l" t="t" r="r" b="b"/>
              <a:pathLst>
                <a:path w="1602" h="2436" extrusionOk="0">
                  <a:moveTo>
                    <a:pt x="868" y="0"/>
                  </a:moveTo>
                  <a:lnTo>
                    <a:pt x="1" y="834"/>
                  </a:lnTo>
                  <a:lnTo>
                    <a:pt x="1435" y="2435"/>
                  </a:lnTo>
                  <a:cubicBezTo>
                    <a:pt x="1602" y="1568"/>
                    <a:pt x="1168" y="567"/>
                    <a:pt x="868" y="0"/>
                  </a:cubicBezTo>
                  <a:close/>
                </a:path>
              </a:pathLst>
            </a:custGeom>
            <a:solidFill>
              <a:srgbClr val="00000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30" name="TextBox 2629">
            <a:extLst>
              <a:ext uri="{FF2B5EF4-FFF2-40B4-BE49-F238E27FC236}">
                <a16:creationId xmlns:a16="http://schemas.microsoft.com/office/drawing/2014/main" id="{B54947DC-0367-D51D-B689-94C6B8FDDF0A}"/>
              </a:ext>
            </a:extLst>
          </p:cNvPr>
          <p:cNvSpPr txBox="1"/>
          <p:nvPr/>
        </p:nvSpPr>
        <p:spPr>
          <a:xfrm flipH="1">
            <a:off x="312962" y="1303261"/>
            <a:ext cx="490285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accent6">
                    <a:lumMod val="75000"/>
                  </a:schemeClr>
                </a:solidFill>
                <a:latin typeface="Fredoka"/>
                <a:cs typeface="Fredoka"/>
                <a:sym typeface="Big Shoulders Display"/>
              </a:rPr>
              <a:t>ANY </a:t>
            </a:r>
          </a:p>
          <a:p>
            <a:r>
              <a:rPr lang="en-US" sz="6000" b="1" dirty="0">
                <a:solidFill>
                  <a:schemeClr val="accent6">
                    <a:lumMod val="75000"/>
                  </a:schemeClr>
                </a:solidFill>
                <a:latin typeface="Fredoka"/>
                <a:cs typeface="Fredoka"/>
                <a:sym typeface="Big Shoulders Display"/>
              </a:rPr>
              <a:t>QUESTIONS?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27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550" fill="hold">
                                          <p:stCondLst>
                                            <p:cond delay="550"/>
                                          </p:stCondLst>
                                        </p:cTn>
                                        <p:tgtEl>
                                          <p:spTgt spid="26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550" fill="hold">
                                          <p:stCondLst>
                                            <p:cond delay="1100"/>
                                          </p:stCondLst>
                                        </p:cTn>
                                        <p:tgtEl>
                                          <p:spTgt spid="26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550" fill="hold">
                                          <p:stCondLst>
                                            <p:cond delay="1650"/>
                                          </p:stCondLst>
                                        </p:cTn>
                                        <p:tgtEl>
                                          <p:spTgt spid="26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550" fill="hold">
                                          <p:stCondLst>
                                            <p:cond delay="2200"/>
                                          </p:stCondLst>
                                        </p:cTn>
                                        <p:tgtEl>
                                          <p:spTgt spid="26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750"/>
                            </p:stCondLst>
                            <p:childTnLst>
                              <p:par>
                                <p:cTn id="12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3" dur="27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550" fill="hold">
                                          <p:stCondLst>
                                            <p:cond delay="550"/>
                                          </p:stCondLst>
                                        </p:cTn>
                                        <p:tgtEl>
                                          <p:spTgt spid="26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5" dur="550" fill="hold">
                                          <p:stCondLst>
                                            <p:cond delay="1100"/>
                                          </p:stCondLst>
                                        </p:cTn>
                                        <p:tgtEl>
                                          <p:spTgt spid="26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" dur="550" fill="hold">
                                          <p:stCondLst>
                                            <p:cond delay="1650"/>
                                          </p:stCondLst>
                                        </p:cTn>
                                        <p:tgtEl>
                                          <p:spTgt spid="26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7" dur="550" fill="hold">
                                          <p:stCondLst>
                                            <p:cond delay="2200"/>
                                          </p:stCondLst>
                                        </p:cTn>
                                        <p:tgtEl>
                                          <p:spTgt spid="26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2" name="Google Shape;1502;p66"/>
          <p:cNvSpPr txBox="1">
            <a:spLocks noGrp="1"/>
          </p:cNvSpPr>
          <p:nvPr>
            <p:ph type="subTitle" idx="4"/>
          </p:nvPr>
        </p:nvSpPr>
        <p:spPr>
          <a:xfrm>
            <a:off x="920821" y="1725245"/>
            <a:ext cx="3376064" cy="48734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ANISHU NACHHIRING RAI</a:t>
            </a:r>
            <a:endParaRPr sz="2000" dirty="0"/>
          </a:p>
        </p:txBody>
      </p:sp>
      <p:pic>
        <p:nvPicPr>
          <p:cNvPr id="1504" name="Google Shape;1504;p66"/>
          <p:cNvPicPr preferRelativeResize="0"/>
          <p:nvPr/>
        </p:nvPicPr>
        <p:blipFill rotWithShape="1">
          <a:blip r:embed="rId3"/>
          <a:srcRect l="6234" t="5553" r="52462" b="14742"/>
          <a:stretch/>
        </p:blipFill>
        <p:spPr>
          <a:xfrm>
            <a:off x="392701" y="1647621"/>
            <a:ext cx="528120" cy="572701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505" name="Google Shape;1505;p66"/>
          <p:cNvSpPr txBox="1">
            <a:spLocks noGrp="1"/>
          </p:cNvSpPr>
          <p:nvPr>
            <p:ph type="title"/>
          </p:nvPr>
        </p:nvSpPr>
        <p:spPr>
          <a:xfrm>
            <a:off x="-83821" y="557723"/>
            <a:ext cx="7044757" cy="7226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Our team</a:t>
            </a:r>
            <a:endParaRPr sz="4000" dirty="0"/>
          </a:p>
        </p:txBody>
      </p:sp>
      <p:grpSp>
        <p:nvGrpSpPr>
          <p:cNvPr id="1508" name="Google Shape;1508;p66"/>
          <p:cNvGrpSpPr/>
          <p:nvPr/>
        </p:nvGrpSpPr>
        <p:grpSpPr>
          <a:xfrm rot="143042">
            <a:off x="8380419" y="450008"/>
            <a:ext cx="245554" cy="296238"/>
            <a:chOff x="1096838" y="391396"/>
            <a:chExt cx="245538" cy="296218"/>
          </a:xfrm>
        </p:grpSpPr>
        <p:sp>
          <p:nvSpPr>
            <p:cNvPr id="1509" name="Google Shape;1509;p66"/>
            <p:cNvSpPr/>
            <p:nvPr/>
          </p:nvSpPr>
          <p:spPr>
            <a:xfrm>
              <a:off x="1096838" y="391396"/>
              <a:ext cx="245538" cy="296218"/>
            </a:xfrm>
            <a:custGeom>
              <a:avLst/>
              <a:gdLst/>
              <a:ahLst/>
              <a:cxnLst/>
              <a:rect l="l" t="t" r="r" b="b"/>
              <a:pathLst>
                <a:path w="5620" h="6780" extrusionOk="0">
                  <a:moveTo>
                    <a:pt x="2259" y="1"/>
                  </a:moveTo>
                  <a:cubicBezTo>
                    <a:pt x="2201" y="1"/>
                    <a:pt x="2143" y="42"/>
                    <a:pt x="2153" y="116"/>
                  </a:cubicBezTo>
                  <a:cubicBezTo>
                    <a:pt x="2272" y="930"/>
                    <a:pt x="2257" y="1818"/>
                    <a:pt x="1847" y="2554"/>
                  </a:cubicBezTo>
                  <a:cubicBezTo>
                    <a:pt x="1495" y="3189"/>
                    <a:pt x="848" y="3674"/>
                    <a:pt x="107" y="3687"/>
                  </a:cubicBezTo>
                  <a:cubicBezTo>
                    <a:pt x="20" y="3689"/>
                    <a:pt x="1" y="3774"/>
                    <a:pt x="34" y="3836"/>
                  </a:cubicBezTo>
                  <a:cubicBezTo>
                    <a:pt x="19" y="3899"/>
                    <a:pt x="62" y="3982"/>
                    <a:pt x="146" y="3982"/>
                  </a:cubicBezTo>
                  <a:cubicBezTo>
                    <a:pt x="147" y="3982"/>
                    <a:pt x="148" y="3982"/>
                    <a:pt x="148" y="3982"/>
                  </a:cubicBezTo>
                  <a:cubicBezTo>
                    <a:pt x="249" y="3979"/>
                    <a:pt x="351" y="3977"/>
                    <a:pt x="453" y="3977"/>
                  </a:cubicBezTo>
                  <a:cubicBezTo>
                    <a:pt x="720" y="3977"/>
                    <a:pt x="989" y="3993"/>
                    <a:pt x="1248" y="4058"/>
                  </a:cubicBezTo>
                  <a:cubicBezTo>
                    <a:pt x="1603" y="4149"/>
                    <a:pt x="1901" y="4350"/>
                    <a:pt x="2126" y="4637"/>
                  </a:cubicBezTo>
                  <a:cubicBezTo>
                    <a:pt x="2599" y="5240"/>
                    <a:pt x="2713" y="6028"/>
                    <a:pt x="3026" y="6713"/>
                  </a:cubicBezTo>
                  <a:cubicBezTo>
                    <a:pt x="3034" y="6733"/>
                    <a:pt x="3046" y="6745"/>
                    <a:pt x="3061" y="6755"/>
                  </a:cubicBezTo>
                  <a:cubicBezTo>
                    <a:pt x="3079" y="6772"/>
                    <a:pt x="3103" y="6780"/>
                    <a:pt x="3128" y="6780"/>
                  </a:cubicBezTo>
                  <a:cubicBezTo>
                    <a:pt x="3186" y="6780"/>
                    <a:pt x="3248" y="6738"/>
                    <a:pt x="3243" y="6663"/>
                  </a:cubicBezTo>
                  <a:cubicBezTo>
                    <a:pt x="3196" y="5884"/>
                    <a:pt x="3194" y="5037"/>
                    <a:pt x="3637" y="4360"/>
                  </a:cubicBezTo>
                  <a:cubicBezTo>
                    <a:pt x="4063" y="3706"/>
                    <a:pt x="4799" y="3517"/>
                    <a:pt x="5519" y="3367"/>
                  </a:cubicBezTo>
                  <a:cubicBezTo>
                    <a:pt x="5600" y="3349"/>
                    <a:pt x="5619" y="3265"/>
                    <a:pt x="5594" y="3208"/>
                  </a:cubicBezTo>
                  <a:cubicBezTo>
                    <a:pt x="5608" y="3151"/>
                    <a:pt x="5584" y="3086"/>
                    <a:pt x="5508" y="3084"/>
                  </a:cubicBezTo>
                  <a:cubicBezTo>
                    <a:pt x="4752" y="3067"/>
                    <a:pt x="3924" y="2962"/>
                    <a:pt x="3351" y="2418"/>
                  </a:cubicBezTo>
                  <a:cubicBezTo>
                    <a:pt x="2720" y="1820"/>
                    <a:pt x="2545" y="921"/>
                    <a:pt x="2387" y="104"/>
                  </a:cubicBezTo>
                  <a:cubicBezTo>
                    <a:pt x="2380" y="69"/>
                    <a:pt x="2361" y="45"/>
                    <a:pt x="2336" y="32"/>
                  </a:cubicBezTo>
                  <a:cubicBezTo>
                    <a:pt x="2316" y="11"/>
                    <a:pt x="2287" y="1"/>
                    <a:pt x="2259" y="1"/>
                  </a:cubicBezTo>
                  <a:close/>
                </a:path>
              </a:pathLst>
            </a:custGeom>
            <a:solidFill>
              <a:schemeClr val="accent4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28575" dir="2400000" algn="bl" rotWithShape="0">
                <a:schemeClr val="dk1">
                  <a:alpha val="6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66"/>
            <p:cNvSpPr/>
            <p:nvPr/>
          </p:nvSpPr>
          <p:spPr>
            <a:xfrm>
              <a:off x="1096838" y="391396"/>
              <a:ext cx="245538" cy="296218"/>
            </a:xfrm>
            <a:custGeom>
              <a:avLst/>
              <a:gdLst/>
              <a:ahLst/>
              <a:cxnLst/>
              <a:rect l="l" t="t" r="r" b="b"/>
              <a:pathLst>
                <a:path w="5620" h="6780" extrusionOk="0">
                  <a:moveTo>
                    <a:pt x="2259" y="1"/>
                  </a:moveTo>
                  <a:cubicBezTo>
                    <a:pt x="2201" y="1"/>
                    <a:pt x="2143" y="42"/>
                    <a:pt x="2153" y="116"/>
                  </a:cubicBezTo>
                  <a:cubicBezTo>
                    <a:pt x="2272" y="930"/>
                    <a:pt x="2257" y="1818"/>
                    <a:pt x="1847" y="2554"/>
                  </a:cubicBezTo>
                  <a:cubicBezTo>
                    <a:pt x="1495" y="3189"/>
                    <a:pt x="848" y="3674"/>
                    <a:pt x="107" y="3687"/>
                  </a:cubicBezTo>
                  <a:cubicBezTo>
                    <a:pt x="20" y="3689"/>
                    <a:pt x="1" y="3774"/>
                    <a:pt x="34" y="3836"/>
                  </a:cubicBezTo>
                  <a:cubicBezTo>
                    <a:pt x="19" y="3899"/>
                    <a:pt x="62" y="3982"/>
                    <a:pt x="146" y="3982"/>
                  </a:cubicBezTo>
                  <a:cubicBezTo>
                    <a:pt x="147" y="3982"/>
                    <a:pt x="148" y="3982"/>
                    <a:pt x="148" y="3982"/>
                  </a:cubicBezTo>
                  <a:cubicBezTo>
                    <a:pt x="249" y="3979"/>
                    <a:pt x="351" y="3977"/>
                    <a:pt x="453" y="3977"/>
                  </a:cubicBezTo>
                  <a:cubicBezTo>
                    <a:pt x="720" y="3977"/>
                    <a:pt x="989" y="3993"/>
                    <a:pt x="1248" y="4058"/>
                  </a:cubicBezTo>
                  <a:cubicBezTo>
                    <a:pt x="1603" y="4149"/>
                    <a:pt x="1901" y="4350"/>
                    <a:pt x="2126" y="4637"/>
                  </a:cubicBezTo>
                  <a:cubicBezTo>
                    <a:pt x="2599" y="5240"/>
                    <a:pt x="2713" y="6028"/>
                    <a:pt x="3026" y="6713"/>
                  </a:cubicBezTo>
                  <a:cubicBezTo>
                    <a:pt x="3034" y="6733"/>
                    <a:pt x="3046" y="6745"/>
                    <a:pt x="3061" y="6755"/>
                  </a:cubicBezTo>
                  <a:cubicBezTo>
                    <a:pt x="3079" y="6772"/>
                    <a:pt x="3103" y="6780"/>
                    <a:pt x="3128" y="6780"/>
                  </a:cubicBezTo>
                  <a:cubicBezTo>
                    <a:pt x="3186" y="6780"/>
                    <a:pt x="3248" y="6738"/>
                    <a:pt x="3243" y="6663"/>
                  </a:cubicBezTo>
                  <a:cubicBezTo>
                    <a:pt x="3196" y="5884"/>
                    <a:pt x="3194" y="5037"/>
                    <a:pt x="3637" y="4360"/>
                  </a:cubicBezTo>
                  <a:cubicBezTo>
                    <a:pt x="4063" y="3706"/>
                    <a:pt x="4799" y="3517"/>
                    <a:pt x="5519" y="3367"/>
                  </a:cubicBezTo>
                  <a:cubicBezTo>
                    <a:pt x="5600" y="3349"/>
                    <a:pt x="5619" y="3265"/>
                    <a:pt x="5594" y="3208"/>
                  </a:cubicBezTo>
                  <a:cubicBezTo>
                    <a:pt x="5608" y="3151"/>
                    <a:pt x="5584" y="3086"/>
                    <a:pt x="5508" y="3084"/>
                  </a:cubicBezTo>
                  <a:cubicBezTo>
                    <a:pt x="4752" y="3067"/>
                    <a:pt x="3924" y="2962"/>
                    <a:pt x="3351" y="2418"/>
                  </a:cubicBezTo>
                  <a:cubicBezTo>
                    <a:pt x="2720" y="1820"/>
                    <a:pt x="2545" y="921"/>
                    <a:pt x="2387" y="104"/>
                  </a:cubicBezTo>
                  <a:cubicBezTo>
                    <a:pt x="2380" y="69"/>
                    <a:pt x="2361" y="45"/>
                    <a:pt x="2336" y="32"/>
                  </a:cubicBezTo>
                  <a:cubicBezTo>
                    <a:pt x="2316" y="11"/>
                    <a:pt x="2287" y="1"/>
                    <a:pt x="22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Google Shape;1504;p66">
            <a:extLst>
              <a:ext uri="{FF2B5EF4-FFF2-40B4-BE49-F238E27FC236}">
                <a16:creationId xmlns:a16="http://schemas.microsoft.com/office/drawing/2014/main" id="{2DCBC7F5-DB03-5059-1E5B-2A74A279D914}"/>
              </a:ext>
            </a:extLst>
          </p:cNvPr>
          <p:cNvPicPr preferRelativeResize="0"/>
          <p:nvPr/>
        </p:nvPicPr>
        <p:blipFill rotWithShape="1">
          <a:blip r:embed="rId3"/>
          <a:srcRect l="6234" t="5553" r="52462" b="14742"/>
          <a:stretch/>
        </p:blipFill>
        <p:spPr>
          <a:xfrm>
            <a:off x="392701" y="2770407"/>
            <a:ext cx="528120" cy="572701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7" name="Google Shape;1502;p66">
            <a:extLst>
              <a:ext uri="{FF2B5EF4-FFF2-40B4-BE49-F238E27FC236}">
                <a16:creationId xmlns:a16="http://schemas.microsoft.com/office/drawing/2014/main" id="{E9F047C1-D8E4-B846-EB4A-CDDADD35E7FD}"/>
              </a:ext>
            </a:extLst>
          </p:cNvPr>
          <p:cNvSpPr txBox="1">
            <a:spLocks/>
          </p:cNvSpPr>
          <p:nvPr/>
        </p:nvSpPr>
        <p:spPr>
          <a:xfrm>
            <a:off x="217441" y="2754740"/>
            <a:ext cx="4258763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 i="0" u="none" strike="noStrike" cap="none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US" sz="2000" dirty="0"/>
              <a:t>NEELISHA SHRESTHA</a:t>
            </a:r>
          </a:p>
        </p:txBody>
      </p:sp>
      <p:pic>
        <p:nvPicPr>
          <p:cNvPr id="8" name="Google Shape;1504;p66">
            <a:extLst>
              <a:ext uri="{FF2B5EF4-FFF2-40B4-BE49-F238E27FC236}">
                <a16:creationId xmlns:a16="http://schemas.microsoft.com/office/drawing/2014/main" id="{82E95B35-7B85-D81A-3E74-0A5499241007}"/>
              </a:ext>
            </a:extLst>
          </p:cNvPr>
          <p:cNvPicPr preferRelativeResize="0"/>
          <p:nvPr/>
        </p:nvPicPr>
        <p:blipFill rotWithShape="1">
          <a:blip r:embed="rId3"/>
          <a:srcRect l="6234" t="5553" r="52462" b="14742"/>
          <a:stretch/>
        </p:blipFill>
        <p:spPr>
          <a:xfrm>
            <a:off x="392700" y="3933866"/>
            <a:ext cx="528121" cy="572701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0" name="Google Shape;1502;p66">
            <a:extLst>
              <a:ext uri="{FF2B5EF4-FFF2-40B4-BE49-F238E27FC236}">
                <a16:creationId xmlns:a16="http://schemas.microsoft.com/office/drawing/2014/main" id="{B773493B-8004-9DD9-9935-8C6FD8174BE0}"/>
              </a:ext>
            </a:extLst>
          </p:cNvPr>
          <p:cNvSpPr txBox="1">
            <a:spLocks/>
          </p:cNvSpPr>
          <p:nvPr/>
        </p:nvSpPr>
        <p:spPr>
          <a:xfrm>
            <a:off x="0" y="3869233"/>
            <a:ext cx="402383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 i="0" u="none" strike="noStrike" cap="none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US" sz="2000" dirty="0"/>
              <a:t>SRIJANA LIMBU</a:t>
            </a:r>
          </a:p>
        </p:txBody>
      </p:sp>
      <p:grpSp>
        <p:nvGrpSpPr>
          <p:cNvPr id="11" name="Google Shape;5119;p75">
            <a:extLst>
              <a:ext uri="{FF2B5EF4-FFF2-40B4-BE49-F238E27FC236}">
                <a16:creationId xmlns:a16="http://schemas.microsoft.com/office/drawing/2014/main" id="{F3882740-AC10-AD12-1476-41A9ED8B70D9}"/>
              </a:ext>
            </a:extLst>
          </p:cNvPr>
          <p:cNvGrpSpPr/>
          <p:nvPr/>
        </p:nvGrpSpPr>
        <p:grpSpPr>
          <a:xfrm>
            <a:off x="5532121" y="1371599"/>
            <a:ext cx="3038674" cy="3105979"/>
            <a:chOff x="3649114" y="2489131"/>
            <a:chExt cx="2506806" cy="2119574"/>
          </a:xfrm>
        </p:grpSpPr>
        <p:sp>
          <p:nvSpPr>
            <p:cNvPr id="12" name="Google Shape;5120;p75">
              <a:extLst>
                <a:ext uri="{FF2B5EF4-FFF2-40B4-BE49-F238E27FC236}">
                  <a16:creationId xmlns:a16="http://schemas.microsoft.com/office/drawing/2014/main" id="{41CB1215-61DC-6F6A-FB18-C7394A2D82F8}"/>
                </a:ext>
              </a:extLst>
            </p:cNvPr>
            <p:cNvSpPr/>
            <p:nvPr/>
          </p:nvSpPr>
          <p:spPr>
            <a:xfrm>
              <a:off x="3649114" y="3161673"/>
              <a:ext cx="2506806" cy="1447032"/>
            </a:xfrm>
            <a:custGeom>
              <a:avLst/>
              <a:gdLst/>
              <a:ahLst/>
              <a:cxnLst/>
              <a:rect l="l" t="t" r="r" b="b"/>
              <a:pathLst>
                <a:path w="196074" h="113182" extrusionOk="0">
                  <a:moveTo>
                    <a:pt x="98037" y="1"/>
                  </a:moveTo>
                  <a:cubicBezTo>
                    <a:pt x="43898" y="1"/>
                    <a:pt x="0" y="25352"/>
                    <a:pt x="0" y="56608"/>
                  </a:cubicBezTo>
                  <a:cubicBezTo>
                    <a:pt x="0" y="87864"/>
                    <a:pt x="43898" y="113182"/>
                    <a:pt x="98037" y="113182"/>
                  </a:cubicBezTo>
                  <a:cubicBezTo>
                    <a:pt x="152176" y="113182"/>
                    <a:pt x="196074" y="87864"/>
                    <a:pt x="196074" y="56608"/>
                  </a:cubicBezTo>
                  <a:cubicBezTo>
                    <a:pt x="196074" y="25352"/>
                    <a:pt x="152176" y="1"/>
                    <a:pt x="980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5121;p75">
              <a:extLst>
                <a:ext uri="{FF2B5EF4-FFF2-40B4-BE49-F238E27FC236}">
                  <a16:creationId xmlns:a16="http://schemas.microsoft.com/office/drawing/2014/main" id="{B84B2AAA-BE89-D4DC-F642-F533BB74B66C}"/>
                </a:ext>
              </a:extLst>
            </p:cNvPr>
            <p:cNvSpPr/>
            <p:nvPr/>
          </p:nvSpPr>
          <p:spPr>
            <a:xfrm>
              <a:off x="3688351" y="3901605"/>
              <a:ext cx="366341" cy="168468"/>
            </a:xfrm>
            <a:custGeom>
              <a:avLst/>
              <a:gdLst/>
              <a:ahLst/>
              <a:cxnLst/>
              <a:rect l="l" t="t" r="r" b="b"/>
              <a:pathLst>
                <a:path w="28654" h="13177" extrusionOk="0">
                  <a:moveTo>
                    <a:pt x="28454" y="1"/>
                  </a:moveTo>
                  <a:lnTo>
                    <a:pt x="14277" y="8207"/>
                  </a:lnTo>
                  <a:lnTo>
                    <a:pt x="7973" y="8207"/>
                  </a:lnTo>
                  <a:lnTo>
                    <a:pt x="0" y="12776"/>
                  </a:lnTo>
                  <a:cubicBezTo>
                    <a:pt x="67" y="12910"/>
                    <a:pt x="100" y="13043"/>
                    <a:pt x="167" y="13177"/>
                  </a:cubicBezTo>
                  <a:lnTo>
                    <a:pt x="8106" y="8607"/>
                  </a:lnTo>
                  <a:lnTo>
                    <a:pt x="14377" y="8607"/>
                  </a:lnTo>
                  <a:lnTo>
                    <a:pt x="28654" y="368"/>
                  </a:lnTo>
                  <a:lnTo>
                    <a:pt x="28454" y="1"/>
                  </a:lnTo>
                  <a:close/>
                </a:path>
              </a:pathLst>
            </a:custGeom>
            <a:solidFill>
              <a:srgbClr val="C8D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5122;p75">
              <a:extLst>
                <a:ext uri="{FF2B5EF4-FFF2-40B4-BE49-F238E27FC236}">
                  <a16:creationId xmlns:a16="http://schemas.microsoft.com/office/drawing/2014/main" id="{FCB6CCE8-3BB0-0B0E-844C-DE77C63F063E}"/>
                </a:ext>
              </a:extLst>
            </p:cNvPr>
            <p:cNvSpPr/>
            <p:nvPr/>
          </p:nvSpPr>
          <p:spPr>
            <a:xfrm>
              <a:off x="3759142" y="4111010"/>
              <a:ext cx="167189" cy="76339"/>
            </a:xfrm>
            <a:custGeom>
              <a:avLst/>
              <a:gdLst/>
              <a:ahLst/>
              <a:cxnLst/>
              <a:rect l="l" t="t" r="r" b="b"/>
              <a:pathLst>
                <a:path w="13077" h="5971" extrusionOk="0">
                  <a:moveTo>
                    <a:pt x="12876" y="0"/>
                  </a:moveTo>
                  <a:lnTo>
                    <a:pt x="3269" y="5537"/>
                  </a:lnTo>
                  <a:lnTo>
                    <a:pt x="0" y="5537"/>
                  </a:lnTo>
                  <a:lnTo>
                    <a:pt x="301" y="5971"/>
                  </a:lnTo>
                  <a:lnTo>
                    <a:pt x="3403" y="5971"/>
                  </a:lnTo>
                  <a:lnTo>
                    <a:pt x="13076" y="367"/>
                  </a:lnTo>
                  <a:lnTo>
                    <a:pt x="12876" y="0"/>
                  </a:lnTo>
                  <a:close/>
                </a:path>
              </a:pathLst>
            </a:custGeom>
            <a:solidFill>
              <a:srgbClr val="C8D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5123;p75">
              <a:extLst>
                <a:ext uri="{FF2B5EF4-FFF2-40B4-BE49-F238E27FC236}">
                  <a16:creationId xmlns:a16="http://schemas.microsoft.com/office/drawing/2014/main" id="{7BA56429-B22B-C40A-47B8-096DB39388F0}"/>
                </a:ext>
              </a:extLst>
            </p:cNvPr>
            <p:cNvSpPr/>
            <p:nvPr/>
          </p:nvSpPr>
          <p:spPr>
            <a:xfrm>
              <a:off x="3736960" y="3969838"/>
              <a:ext cx="317733" cy="185958"/>
            </a:xfrm>
            <a:custGeom>
              <a:avLst/>
              <a:gdLst/>
              <a:ahLst/>
              <a:cxnLst/>
              <a:rect l="l" t="t" r="r" b="b"/>
              <a:pathLst>
                <a:path w="24852" h="14545" extrusionOk="0">
                  <a:moveTo>
                    <a:pt x="24652" y="1"/>
                  </a:moveTo>
                  <a:lnTo>
                    <a:pt x="1" y="14211"/>
                  </a:lnTo>
                  <a:cubicBezTo>
                    <a:pt x="68" y="14311"/>
                    <a:pt x="134" y="14444"/>
                    <a:pt x="234" y="14545"/>
                  </a:cubicBezTo>
                  <a:lnTo>
                    <a:pt x="24852" y="334"/>
                  </a:lnTo>
                  <a:lnTo>
                    <a:pt x="24652" y="1"/>
                  </a:lnTo>
                  <a:close/>
                </a:path>
              </a:pathLst>
            </a:custGeom>
            <a:solidFill>
              <a:srgbClr val="C8D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5124;p75">
              <a:extLst>
                <a:ext uri="{FF2B5EF4-FFF2-40B4-BE49-F238E27FC236}">
                  <a16:creationId xmlns:a16="http://schemas.microsoft.com/office/drawing/2014/main" id="{C5442F1A-93AD-F46E-D9AC-1E4E129D1254}"/>
                </a:ext>
              </a:extLst>
            </p:cNvPr>
            <p:cNvSpPr/>
            <p:nvPr/>
          </p:nvSpPr>
          <p:spPr>
            <a:xfrm>
              <a:off x="4958810" y="3189404"/>
              <a:ext cx="296407" cy="171025"/>
            </a:xfrm>
            <a:custGeom>
              <a:avLst/>
              <a:gdLst/>
              <a:ahLst/>
              <a:cxnLst/>
              <a:rect l="l" t="t" r="r" b="b"/>
              <a:pathLst>
                <a:path w="23184" h="13377" extrusionOk="0">
                  <a:moveTo>
                    <a:pt x="22516" y="0"/>
                  </a:moveTo>
                  <a:lnTo>
                    <a:pt x="0" y="13009"/>
                  </a:lnTo>
                  <a:lnTo>
                    <a:pt x="234" y="13376"/>
                  </a:lnTo>
                  <a:lnTo>
                    <a:pt x="23183" y="100"/>
                  </a:lnTo>
                  <a:lnTo>
                    <a:pt x="22516" y="0"/>
                  </a:lnTo>
                  <a:close/>
                </a:path>
              </a:pathLst>
            </a:custGeom>
            <a:solidFill>
              <a:srgbClr val="C8D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5125;p75">
              <a:extLst>
                <a:ext uri="{FF2B5EF4-FFF2-40B4-BE49-F238E27FC236}">
                  <a16:creationId xmlns:a16="http://schemas.microsoft.com/office/drawing/2014/main" id="{732AB11B-B6A5-0E66-C498-114F574DDD64}"/>
                </a:ext>
              </a:extLst>
            </p:cNvPr>
            <p:cNvSpPr/>
            <p:nvPr/>
          </p:nvSpPr>
          <p:spPr>
            <a:xfrm>
              <a:off x="5087171" y="3176184"/>
              <a:ext cx="74217" cy="42229"/>
            </a:xfrm>
            <a:custGeom>
              <a:avLst/>
              <a:gdLst/>
              <a:ahLst/>
              <a:cxnLst/>
              <a:rect l="l" t="t" r="r" b="b"/>
              <a:pathLst>
                <a:path w="5805" h="3303" extrusionOk="0">
                  <a:moveTo>
                    <a:pt x="5104" y="0"/>
                  </a:moveTo>
                  <a:lnTo>
                    <a:pt x="1" y="2935"/>
                  </a:lnTo>
                  <a:lnTo>
                    <a:pt x="201" y="3302"/>
                  </a:lnTo>
                  <a:lnTo>
                    <a:pt x="5805" y="67"/>
                  </a:lnTo>
                  <a:lnTo>
                    <a:pt x="5104" y="0"/>
                  </a:lnTo>
                  <a:close/>
                </a:path>
              </a:pathLst>
            </a:custGeom>
            <a:solidFill>
              <a:srgbClr val="C8D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5126;p75">
              <a:extLst>
                <a:ext uri="{FF2B5EF4-FFF2-40B4-BE49-F238E27FC236}">
                  <a16:creationId xmlns:a16="http://schemas.microsoft.com/office/drawing/2014/main" id="{95220596-615C-76D4-AB93-9694351E241C}"/>
                </a:ext>
              </a:extLst>
            </p:cNvPr>
            <p:cNvSpPr/>
            <p:nvPr/>
          </p:nvSpPr>
          <p:spPr>
            <a:xfrm>
              <a:off x="4333598" y="3202623"/>
              <a:ext cx="252478" cy="228174"/>
            </a:xfrm>
            <a:custGeom>
              <a:avLst/>
              <a:gdLst/>
              <a:ahLst/>
              <a:cxnLst/>
              <a:rect l="l" t="t" r="r" b="b"/>
              <a:pathLst>
                <a:path w="19748" h="17847" extrusionOk="0">
                  <a:moveTo>
                    <a:pt x="11976" y="0"/>
                  </a:moveTo>
                  <a:lnTo>
                    <a:pt x="11375" y="100"/>
                  </a:lnTo>
                  <a:lnTo>
                    <a:pt x="18614" y="4303"/>
                  </a:lnTo>
                  <a:lnTo>
                    <a:pt x="11609" y="8373"/>
                  </a:lnTo>
                  <a:cubicBezTo>
                    <a:pt x="11419" y="8314"/>
                    <a:pt x="11222" y="8288"/>
                    <a:pt x="11028" y="8288"/>
                  </a:cubicBezTo>
                  <a:cubicBezTo>
                    <a:pt x="10778" y="8288"/>
                    <a:pt x="10533" y="8331"/>
                    <a:pt x="10308" y="8406"/>
                  </a:cubicBezTo>
                  <a:lnTo>
                    <a:pt x="568" y="2802"/>
                  </a:lnTo>
                  <a:lnTo>
                    <a:pt x="1" y="2969"/>
                  </a:lnTo>
                  <a:lnTo>
                    <a:pt x="9908" y="8673"/>
                  </a:lnTo>
                  <a:cubicBezTo>
                    <a:pt x="9707" y="8840"/>
                    <a:pt x="9674" y="9173"/>
                    <a:pt x="9874" y="9340"/>
                  </a:cubicBezTo>
                  <a:lnTo>
                    <a:pt x="4204" y="12643"/>
                  </a:lnTo>
                  <a:lnTo>
                    <a:pt x="13277" y="17846"/>
                  </a:lnTo>
                  <a:lnTo>
                    <a:pt x="13477" y="17513"/>
                  </a:lnTo>
                  <a:lnTo>
                    <a:pt x="5037" y="12643"/>
                  </a:lnTo>
                  <a:lnTo>
                    <a:pt x="10241" y="9607"/>
                  </a:lnTo>
                  <a:cubicBezTo>
                    <a:pt x="10498" y="9717"/>
                    <a:pt x="10765" y="9767"/>
                    <a:pt x="11026" y="9767"/>
                  </a:cubicBezTo>
                  <a:cubicBezTo>
                    <a:pt x="11239" y="9767"/>
                    <a:pt x="11447" y="9734"/>
                    <a:pt x="11642" y="9674"/>
                  </a:cubicBezTo>
                  <a:lnTo>
                    <a:pt x="19548" y="14244"/>
                  </a:lnTo>
                  <a:lnTo>
                    <a:pt x="19748" y="13877"/>
                  </a:lnTo>
                  <a:lnTo>
                    <a:pt x="12109" y="9440"/>
                  </a:lnTo>
                  <a:cubicBezTo>
                    <a:pt x="12409" y="9240"/>
                    <a:pt x="12409" y="8773"/>
                    <a:pt x="12076" y="8573"/>
                  </a:cubicBezTo>
                  <a:lnTo>
                    <a:pt x="19448" y="4303"/>
                  </a:lnTo>
                  <a:lnTo>
                    <a:pt x="11976" y="0"/>
                  </a:lnTo>
                  <a:close/>
                </a:path>
              </a:pathLst>
            </a:custGeom>
            <a:solidFill>
              <a:srgbClr val="C8D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5127;p75">
              <a:extLst>
                <a:ext uri="{FF2B5EF4-FFF2-40B4-BE49-F238E27FC236}">
                  <a16:creationId xmlns:a16="http://schemas.microsoft.com/office/drawing/2014/main" id="{A4E0F9E3-80F0-A2EE-E708-57B35640E39C}"/>
                </a:ext>
              </a:extLst>
            </p:cNvPr>
            <p:cNvSpPr/>
            <p:nvPr/>
          </p:nvSpPr>
          <p:spPr>
            <a:xfrm>
              <a:off x="4544703" y="3170635"/>
              <a:ext cx="160784" cy="168366"/>
            </a:xfrm>
            <a:custGeom>
              <a:avLst/>
              <a:gdLst/>
              <a:ahLst/>
              <a:cxnLst/>
              <a:rect l="l" t="t" r="r" b="b"/>
              <a:pathLst>
                <a:path w="12576" h="13169" extrusionOk="0">
                  <a:moveTo>
                    <a:pt x="12576" y="0"/>
                  </a:moveTo>
                  <a:lnTo>
                    <a:pt x="12176" y="34"/>
                  </a:lnTo>
                  <a:lnTo>
                    <a:pt x="12176" y="5938"/>
                  </a:lnTo>
                  <a:lnTo>
                    <a:pt x="2102" y="11775"/>
                  </a:lnTo>
                  <a:cubicBezTo>
                    <a:pt x="1887" y="11708"/>
                    <a:pt x="1666" y="11674"/>
                    <a:pt x="1447" y="11674"/>
                  </a:cubicBezTo>
                  <a:cubicBezTo>
                    <a:pt x="1122" y="11674"/>
                    <a:pt x="799" y="11750"/>
                    <a:pt x="501" y="11909"/>
                  </a:cubicBezTo>
                  <a:cubicBezTo>
                    <a:pt x="0" y="12076"/>
                    <a:pt x="0" y="12776"/>
                    <a:pt x="501" y="12943"/>
                  </a:cubicBezTo>
                  <a:cubicBezTo>
                    <a:pt x="784" y="13093"/>
                    <a:pt x="1101" y="13168"/>
                    <a:pt x="1418" y="13168"/>
                  </a:cubicBezTo>
                  <a:cubicBezTo>
                    <a:pt x="1735" y="13168"/>
                    <a:pt x="2052" y="13093"/>
                    <a:pt x="2335" y="12943"/>
                  </a:cubicBezTo>
                  <a:cubicBezTo>
                    <a:pt x="2769" y="12709"/>
                    <a:pt x="2836" y="12309"/>
                    <a:pt x="2502" y="12009"/>
                  </a:cubicBezTo>
                  <a:lnTo>
                    <a:pt x="12476" y="6272"/>
                  </a:lnTo>
                  <a:lnTo>
                    <a:pt x="12576" y="6205"/>
                  </a:lnTo>
                  <a:lnTo>
                    <a:pt x="12576" y="0"/>
                  </a:lnTo>
                  <a:close/>
                </a:path>
              </a:pathLst>
            </a:custGeom>
            <a:solidFill>
              <a:srgbClr val="C8D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5128;p75">
              <a:extLst>
                <a:ext uri="{FF2B5EF4-FFF2-40B4-BE49-F238E27FC236}">
                  <a16:creationId xmlns:a16="http://schemas.microsoft.com/office/drawing/2014/main" id="{7A27B427-AA19-E09E-6430-8D558F5DB4C4}"/>
                </a:ext>
              </a:extLst>
            </p:cNvPr>
            <p:cNvSpPr/>
            <p:nvPr/>
          </p:nvSpPr>
          <p:spPr>
            <a:xfrm>
              <a:off x="3649536" y="3161673"/>
              <a:ext cx="2479523" cy="1438082"/>
            </a:xfrm>
            <a:custGeom>
              <a:avLst/>
              <a:gdLst/>
              <a:ahLst/>
              <a:cxnLst/>
              <a:rect l="l" t="t" r="r" b="b"/>
              <a:pathLst>
                <a:path w="193940" h="112482" extrusionOk="0">
                  <a:moveTo>
                    <a:pt x="121387" y="17180"/>
                  </a:moveTo>
                  <a:lnTo>
                    <a:pt x="121387" y="23451"/>
                  </a:lnTo>
                  <a:lnTo>
                    <a:pt x="118785" y="24919"/>
                  </a:lnTo>
                  <a:lnTo>
                    <a:pt x="113382" y="21816"/>
                  </a:lnTo>
                  <a:lnTo>
                    <a:pt x="121387" y="17180"/>
                  </a:lnTo>
                  <a:close/>
                  <a:moveTo>
                    <a:pt x="91466" y="16513"/>
                  </a:moveTo>
                  <a:lnTo>
                    <a:pt x="99272" y="21049"/>
                  </a:lnTo>
                  <a:lnTo>
                    <a:pt x="111247" y="21049"/>
                  </a:lnTo>
                  <a:lnTo>
                    <a:pt x="112548" y="21783"/>
                  </a:lnTo>
                  <a:lnTo>
                    <a:pt x="104275" y="26587"/>
                  </a:lnTo>
                  <a:lnTo>
                    <a:pt x="97003" y="26587"/>
                  </a:lnTo>
                  <a:cubicBezTo>
                    <a:pt x="96937" y="26520"/>
                    <a:pt x="96870" y="26453"/>
                    <a:pt x="96803" y="26420"/>
                  </a:cubicBezTo>
                  <a:cubicBezTo>
                    <a:pt x="96511" y="26284"/>
                    <a:pt x="96197" y="26215"/>
                    <a:pt x="95879" y="26215"/>
                  </a:cubicBezTo>
                  <a:cubicBezTo>
                    <a:pt x="95653" y="26215"/>
                    <a:pt x="95424" y="26250"/>
                    <a:pt x="95202" y="26320"/>
                  </a:cubicBezTo>
                  <a:lnTo>
                    <a:pt x="84861" y="20349"/>
                  </a:lnTo>
                  <a:lnTo>
                    <a:pt x="91466" y="16513"/>
                  </a:lnTo>
                  <a:close/>
                  <a:moveTo>
                    <a:pt x="140234" y="7106"/>
                  </a:moveTo>
                  <a:lnTo>
                    <a:pt x="150775" y="13210"/>
                  </a:lnTo>
                  <a:cubicBezTo>
                    <a:pt x="150508" y="13410"/>
                    <a:pt x="150508" y="13777"/>
                    <a:pt x="150742" y="14011"/>
                  </a:cubicBezTo>
                  <a:lnTo>
                    <a:pt x="125323" y="28688"/>
                  </a:lnTo>
                  <a:lnTo>
                    <a:pt x="119186" y="25152"/>
                  </a:lnTo>
                  <a:lnTo>
                    <a:pt x="121688" y="23718"/>
                  </a:lnTo>
                  <a:lnTo>
                    <a:pt x="121788" y="23651"/>
                  </a:lnTo>
                  <a:lnTo>
                    <a:pt x="121788" y="16946"/>
                  </a:lnTo>
                  <a:lnTo>
                    <a:pt x="138833" y="7106"/>
                  </a:lnTo>
                  <a:cubicBezTo>
                    <a:pt x="139050" y="7189"/>
                    <a:pt x="139283" y="7231"/>
                    <a:pt x="139521" y="7231"/>
                  </a:cubicBezTo>
                  <a:cubicBezTo>
                    <a:pt x="139759" y="7231"/>
                    <a:pt x="140001" y="7189"/>
                    <a:pt x="140234" y="7106"/>
                  </a:cubicBezTo>
                  <a:close/>
                  <a:moveTo>
                    <a:pt x="112981" y="22050"/>
                  </a:moveTo>
                  <a:lnTo>
                    <a:pt x="118385" y="25152"/>
                  </a:lnTo>
                  <a:lnTo>
                    <a:pt x="110546" y="29689"/>
                  </a:lnTo>
                  <a:lnTo>
                    <a:pt x="105509" y="26753"/>
                  </a:lnTo>
                  <a:lnTo>
                    <a:pt x="105476" y="26720"/>
                  </a:lnTo>
                  <a:lnTo>
                    <a:pt x="104809" y="26720"/>
                  </a:lnTo>
                  <a:lnTo>
                    <a:pt x="112981" y="22050"/>
                  </a:lnTo>
                  <a:close/>
                  <a:moveTo>
                    <a:pt x="84428" y="20582"/>
                  </a:moveTo>
                  <a:lnTo>
                    <a:pt x="94802" y="26553"/>
                  </a:lnTo>
                  <a:cubicBezTo>
                    <a:pt x="94768" y="26620"/>
                    <a:pt x="94735" y="26653"/>
                    <a:pt x="94702" y="26687"/>
                  </a:cubicBezTo>
                  <a:lnTo>
                    <a:pt x="87396" y="30890"/>
                  </a:lnTo>
                  <a:lnTo>
                    <a:pt x="77189" y="25019"/>
                  </a:lnTo>
                  <a:lnTo>
                    <a:pt x="77189" y="24752"/>
                  </a:lnTo>
                  <a:lnTo>
                    <a:pt x="84428" y="20582"/>
                  </a:lnTo>
                  <a:close/>
                  <a:moveTo>
                    <a:pt x="77189" y="25519"/>
                  </a:moveTo>
                  <a:lnTo>
                    <a:pt x="86963" y="31157"/>
                  </a:lnTo>
                  <a:lnTo>
                    <a:pt x="83760" y="32991"/>
                  </a:lnTo>
                  <a:lnTo>
                    <a:pt x="77189" y="29222"/>
                  </a:lnTo>
                  <a:lnTo>
                    <a:pt x="77189" y="25519"/>
                  </a:lnTo>
                  <a:close/>
                  <a:moveTo>
                    <a:pt x="118785" y="25419"/>
                  </a:moveTo>
                  <a:lnTo>
                    <a:pt x="124890" y="28922"/>
                  </a:lnTo>
                  <a:lnTo>
                    <a:pt x="117051" y="33458"/>
                  </a:lnTo>
                  <a:lnTo>
                    <a:pt x="110947" y="29922"/>
                  </a:lnTo>
                  <a:lnTo>
                    <a:pt x="118785" y="25419"/>
                  </a:lnTo>
                  <a:close/>
                  <a:moveTo>
                    <a:pt x="82826" y="32958"/>
                  </a:moveTo>
                  <a:lnTo>
                    <a:pt x="83327" y="33225"/>
                  </a:lnTo>
                  <a:lnTo>
                    <a:pt x="82826" y="33525"/>
                  </a:lnTo>
                  <a:lnTo>
                    <a:pt x="82826" y="32958"/>
                  </a:lnTo>
                  <a:close/>
                  <a:moveTo>
                    <a:pt x="110513" y="30156"/>
                  </a:moveTo>
                  <a:lnTo>
                    <a:pt x="116651" y="33692"/>
                  </a:lnTo>
                  <a:lnTo>
                    <a:pt x="116217" y="33925"/>
                  </a:lnTo>
                  <a:lnTo>
                    <a:pt x="104675" y="33925"/>
                  </a:lnTo>
                  <a:lnTo>
                    <a:pt x="104342" y="33725"/>
                  </a:lnTo>
                  <a:lnTo>
                    <a:pt x="110513" y="30156"/>
                  </a:lnTo>
                  <a:close/>
                  <a:moveTo>
                    <a:pt x="125323" y="29155"/>
                  </a:moveTo>
                  <a:lnTo>
                    <a:pt x="131428" y="32691"/>
                  </a:lnTo>
                  <a:lnTo>
                    <a:pt x="124156" y="36894"/>
                  </a:lnTo>
                  <a:lnTo>
                    <a:pt x="123022" y="36894"/>
                  </a:lnTo>
                  <a:lnTo>
                    <a:pt x="117485" y="33692"/>
                  </a:lnTo>
                  <a:lnTo>
                    <a:pt x="125323" y="29155"/>
                  </a:lnTo>
                  <a:close/>
                  <a:moveTo>
                    <a:pt x="105343" y="27154"/>
                  </a:moveTo>
                  <a:lnTo>
                    <a:pt x="110113" y="29922"/>
                  </a:lnTo>
                  <a:lnTo>
                    <a:pt x="97904" y="36994"/>
                  </a:lnTo>
                  <a:lnTo>
                    <a:pt x="87797" y="31157"/>
                  </a:lnTo>
                  <a:lnTo>
                    <a:pt x="94668" y="27187"/>
                  </a:lnTo>
                  <a:cubicBezTo>
                    <a:pt x="94735" y="27320"/>
                    <a:pt x="94835" y="27421"/>
                    <a:pt x="94968" y="27487"/>
                  </a:cubicBezTo>
                  <a:cubicBezTo>
                    <a:pt x="95269" y="27637"/>
                    <a:pt x="95586" y="27712"/>
                    <a:pt x="95898" y="27712"/>
                  </a:cubicBezTo>
                  <a:cubicBezTo>
                    <a:pt x="96211" y="27712"/>
                    <a:pt x="96520" y="27637"/>
                    <a:pt x="96803" y="27487"/>
                  </a:cubicBezTo>
                  <a:cubicBezTo>
                    <a:pt x="96937" y="27421"/>
                    <a:pt x="97070" y="27320"/>
                    <a:pt x="97137" y="27154"/>
                  </a:cubicBezTo>
                  <a:close/>
                  <a:moveTo>
                    <a:pt x="131828" y="32924"/>
                  </a:moveTo>
                  <a:lnTo>
                    <a:pt x="138700" y="36894"/>
                  </a:lnTo>
                  <a:lnTo>
                    <a:pt x="132195" y="36894"/>
                  </a:lnTo>
                  <a:lnTo>
                    <a:pt x="131861" y="37094"/>
                  </a:lnTo>
                  <a:lnTo>
                    <a:pt x="131528" y="36894"/>
                  </a:lnTo>
                  <a:lnTo>
                    <a:pt x="124990" y="36894"/>
                  </a:lnTo>
                  <a:lnTo>
                    <a:pt x="131828" y="32924"/>
                  </a:lnTo>
                  <a:close/>
                  <a:moveTo>
                    <a:pt x="70885" y="33825"/>
                  </a:moveTo>
                  <a:lnTo>
                    <a:pt x="73787" y="35493"/>
                  </a:lnTo>
                  <a:lnTo>
                    <a:pt x="67949" y="38895"/>
                  </a:lnTo>
                  <a:lnTo>
                    <a:pt x="65047" y="37228"/>
                  </a:lnTo>
                  <a:lnTo>
                    <a:pt x="70885" y="33825"/>
                  </a:lnTo>
                  <a:close/>
                  <a:moveTo>
                    <a:pt x="87396" y="31390"/>
                  </a:moveTo>
                  <a:lnTo>
                    <a:pt x="97504" y="37228"/>
                  </a:lnTo>
                  <a:lnTo>
                    <a:pt x="94268" y="39096"/>
                  </a:lnTo>
                  <a:lnTo>
                    <a:pt x="84161" y="33258"/>
                  </a:lnTo>
                  <a:lnTo>
                    <a:pt x="87396" y="31390"/>
                  </a:lnTo>
                  <a:close/>
                  <a:moveTo>
                    <a:pt x="77189" y="29689"/>
                  </a:moveTo>
                  <a:lnTo>
                    <a:pt x="82426" y="32691"/>
                  </a:lnTo>
                  <a:lnTo>
                    <a:pt x="82426" y="33758"/>
                  </a:lnTo>
                  <a:lnTo>
                    <a:pt x="70751" y="40497"/>
                  </a:lnTo>
                  <a:lnTo>
                    <a:pt x="68383" y="39129"/>
                  </a:lnTo>
                  <a:lnTo>
                    <a:pt x="74654" y="35526"/>
                  </a:lnTo>
                  <a:lnTo>
                    <a:pt x="71318" y="33592"/>
                  </a:lnTo>
                  <a:lnTo>
                    <a:pt x="77089" y="30256"/>
                  </a:lnTo>
                  <a:lnTo>
                    <a:pt x="77189" y="30189"/>
                  </a:lnTo>
                  <a:lnTo>
                    <a:pt x="77189" y="29689"/>
                  </a:lnTo>
                  <a:close/>
                  <a:moveTo>
                    <a:pt x="117051" y="33925"/>
                  </a:moveTo>
                  <a:lnTo>
                    <a:pt x="122855" y="37261"/>
                  </a:lnTo>
                  <a:lnTo>
                    <a:pt x="122888" y="37294"/>
                  </a:lnTo>
                  <a:lnTo>
                    <a:pt x="123455" y="37294"/>
                  </a:lnTo>
                  <a:lnTo>
                    <a:pt x="117018" y="41030"/>
                  </a:lnTo>
                  <a:lnTo>
                    <a:pt x="105409" y="34359"/>
                  </a:lnTo>
                  <a:lnTo>
                    <a:pt x="116350" y="34359"/>
                  </a:lnTo>
                  <a:lnTo>
                    <a:pt x="117051" y="33925"/>
                  </a:lnTo>
                  <a:close/>
                  <a:moveTo>
                    <a:pt x="104609" y="34359"/>
                  </a:moveTo>
                  <a:lnTo>
                    <a:pt x="116617" y="41264"/>
                  </a:lnTo>
                  <a:lnTo>
                    <a:pt x="116184" y="41531"/>
                  </a:lnTo>
                  <a:lnTo>
                    <a:pt x="105776" y="41531"/>
                  </a:lnTo>
                  <a:lnTo>
                    <a:pt x="98338" y="37228"/>
                  </a:lnTo>
                  <a:lnTo>
                    <a:pt x="103341" y="34359"/>
                  </a:lnTo>
                  <a:close/>
                  <a:moveTo>
                    <a:pt x="97904" y="37461"/>
                  </a:moveTo>
                  <a:lnTo>
                    <a:pt x="104909" y="41531"/>
                  </a:lnTo>
                  <a:lnTo>
                    <a:pt x="99972" y="41531"/>
                  </a:lnTo>
                  <a:lnTo>
                    <a:pt x="99238" y="41931"/>
                  </a:lnTo>
                  <a:lnTo>
                    <a:pt x="94702" y="39329"/>
                  </a:lnTo>
                  <a:lnTo>
                    <a:pt x="97904" y="37461"/>
                  </a:lnTo>
                  <a:close/>
                  <a:moveTo>
                    <a:pt x="83760" y="33492"/>
                  </a:moveTo>
                  <a:lnTo>
                    <a:pt x="93834" y="39329"/>
                  </a:lnTo>
                  <a:lnTo>
                    <a:pt x="88364" y="42498"/>
                  </a:lnTo>
                  <a:lnTo>
                    <a:pt x="82826" y="39296"/>
                  </a:lnTo>
                  <a:lnTo>
                    <a:pt x="82826" y="34025"/>
                  </a:lnTo>
                  <a:lnTo>
                    <a:pt x="83760" y="33492"/>
                  </a:lnTo>
                  <a:close/>
                  <a:moveTo>
                    <a:pt x="131361" y="37294"/>
                  </a:moveTo>
                  <a:lnTo>
                    <a:pt x="131428" y="37328"/>
                  </a:lnTo>
                  <a:lnTo>
                    <a:pt x="120987" y="43332"/>
                  </a:lnTo>
                  <a:lnTo>
                    <a:pt x="117418" y="41264"/>
                  </a:lnTo>
                  <a:lnTo>
                    <a:pt x="124289" y="37294"/>
                  </a:lnTo>
                  <a:close/>
                  <a:moveTo>
                    <a:pt x="139400" y="37328"/>
                  </a:moveTo>
                  <a:lnTo>
                    <a:pt x="146272" y="41264"/>
                  </a:lnTo>
                  <a:lnTo>
                    <a:pt x="142669" y="43365"/>
                  </a:lnTo>
                  <a:lnTo>
                    <a:pt x="132262" y="37361"/>
                  </a:lnTo>
                  <a:lnTo>
                    <a:pt x="132295" y="37328"/>
                  </a:lnTo>
                  <a:close/>
                  <a:moveTo>
                    <a:pt x="131895" y="37561"/>
                  </a:moveTo>
                  <a:lnTo>
                    <a:pt x="142302" y="43599"/>
                  </a:lnTo>
                  <a:lnTo>
                    <a:pt x="141869" y="43832"/>
                  </a:lnTo>
                  <a:cubicBezTo>
                    <a:pt x="140270" y="43774"/>
                    <a:pt x="137571" y="43717"/>
                    <a:pt x="135350" y="43717"/>
                  </a:cubicBezTo>
                  <a:cubicBezTo>
                    <a:pt x="133724" y="43717"/>
                    <a:pt x="132355" y="43748"/>
                    <a:pt x="131861" y="43832"/>
                  </a:cubicBezTo>
                  <a:cubicBezTo>
                    <a:pt x="131403" y="43754"/>
                    <a:pt x="130190" y="43727"/>
                    <a:pt x="128718" y="43727"/>
                  </a:cubicBezTo>
                  <a:cubicBezTo>
                    <a:pt x="126438" y="43727"/>
                    <a:pt x="123537" y="43792"/>
                    <a:pt x="121854" y="43832"/>
                  </a:cubicBezTo>
                  <a:lnTo>
                    <a:pt x="121454" y="43599"/>
                  </a:lnTo>
                  <a:lnTo>
                    <a:pt x="131895" y="37561"/>
                  </a:lnTo>
                  <a:close/>
                  <a:moveTo>
                    <a:pt x="67949" y="39362"/>
                  </a:moveTo>
                  <a:lnTo>
                    <a:pt x="70318" y="40730"/>
                  </a:lnTo>
                  <a:lnTo>
                    <a:pt x="62579" y="45200"/>
                  </a:lnTo>
                  <a:lnTo>
                    <a:pt x="60844" y="44199"/>
                  </a:lnTo>
                  <a:cubicBezTo>
                    <a:pt x="61078" y="43999"/>
                    <a:pt x="61111" y="43665"/>
                    <a:pt x="60877" y="43465"/>
                  </a:cubicBezTo>
                  <a:lnTo>
                    <a:pt x="67949" y="39362"/>
                  </a:lnTo>
                  <a:close/>
                  <a:moveTo>
                    <a:pt x="180863" y="32958"/>
                  </a:moveTo>
                  <a:lnTo>
                    <a:pt x="180863" y="39296"/>
                  </a:lnTo>
                  <a:lnTo>
                    <a:pt x="170389" y="45333"/>
                  </a:lnTo>
                  <a:lnTo>
                    <a:pt x="164885" y="42164"/>
                  </a:lnTo>
                  <a:lnTo>
                    <a:pt x="180863" y="32958"/>
                  </a:lnTo>
                  <a:close/>
                  <a:moveTo>
                    <a:pt x="94268" y="39563"/>
                  </a:moveTo>
                  <a:lnTo>
                    <a:pt x="98805" y="42164"/>
                  </a:lnTo>
                  <a:lnTo>
                    <a:pt x="93334" y="45367"/>
                  </a:lnTo>
                  <a:lnTo>
                    <a:pt x="88797" y="42731"/>
                  </a:lnTo>
                  <a:lnTo>
                    <a:pt x="94268" y="39563"/>
                  </a:lnTo>
                  <a:close/>
                  <a:moveTo>
                    <a:pt x="117018" y="41497"/>
                  </a:moveTo>
                  <a:lnTo>
                    <a:pt x="120587" y="43599"/>
                  </a:lnTo>
                  <a:lnTo>
                    <a:pt x="114983" y="46834"/>
                  </a:lnTo>
                  <a:lnTo>
                    <a:pt x="106477" y="41931"/>
                  </a:lnTo>
                  <a:lnTo>
                    <a:pt x="116284" y="41931"/>
                  </a:lnTo>
                  <a:lnTo>
                    <a:pt x="117018" y="41497"/>
                  </a:lnTo>
                  <a:close/>
                  <a:moveTo>
                    <a:pt x="82393" y="34259"/>
                  </a:moveTo>
                  <a:lnTo>
                    <a:pt x="82393" y="39529"/>
                  </a:lnTo>
                  <a:lnTo>
                    <a:pt x="87930" y="42731"/>
                  </a:lnTo>
                  <a:lnTo>
                    <a:pt x="80425" y="47035"/>
                  </a:lnTo>
                  <a:lnTo>
                    <a:pt x="80425" y="46134"/>
                  </a:lnTo>
                  <a:lnTo>
                    <a:pt x="71118" y="40763"/>
                  </a:lnTo>
                  <a:lnTo>
                    <a:pt x="82393" y="34259"/>
                  </a:lnTo>
                  <a:close/>
                  <a:moveTo>
                    <a:pt x="90298" y="44066"/>
                  </a:moveTo>
                  <a:lnTo>
                    <a:pt x="92900" y="45600"/>
                  </a:lnTo>
                  <a:lnTo>
                    <a:pt x="90298" y="47101"/>
                  </a:lnTo>
                  <a:lnTo>
                    <a:pt x="90298" y="44066"/>
                  </a:lnTo>
                  <a:close/>
                  <a:moveTo>
                    <a:pt x="173424" y="44066"/>
                  </a:moveTo>
                  <a:lnTo>
                    <a:pt x="173424" y="47101"/>
                  </a:lnTo>
                  <a:lnTo>
                    <a:pt x="170789" y="45567"/>
                  </a:lnTo>
                  <a:lnTo>
                    <a:pt x="173424" y="44066"/>
                  </a:lnTo>
                  <a:close/>
                  <a:moveTo>
                    <a:pt x="105643" y="41931"/>
                  </a:moveTo>
                  <a:lnTo>
                    <a:pt x="114549" y="47068"/>
                  </a:lnTo>
                  <a:lnTo>
                    <a:pt x="111313" y="48936"/>
                  </a:lnTo>
                  <a:lnTo>
                    <a:pt x="99638" y="42164"/>
                  </a:lnTo>
                  <a:lnTo>
                    <a:pt x="100072" y="41931"/>
                  </a:lnTo>
                  <a:close/>
                  <a:moveTo>
                    <a:pt x="121020" y="43832"/>
                  </a:moveTo>
                  <a:lnTo>
                    <a:pt x="121654" y="44199"/>
                  </a:lnTo>
                  <a:lnTo>
                    <a:pt x="121721" y="44233"/>
                  </a:lnTo>
                  <a:lnTo>
                    <a:pt x="121788" y="44233"/>
                  </a:lnTo>
                  <a:cubicBezTo>
                    <a:pt x="123951" y="44160"/>
                    <a:pt x="126947" y="44106"/>
                    <a:pt x="129101" y="44106"/>
                  </a:cubicBezTo>
                  <a:cubicBezTo>
                    <a:pt x="129935" y="44106"/>
                    <a:pt x="130643" y="44114"/>
                    <a:pt x="131128" y="44132"/>
                  </a:cubicBezTo>
                  <a:lnTo>
                    <a:pt x="120720" y="50137"/>
                  </a:lnTo>
                  <a:lnTo>
                    <a:pt x="115383" y="47068"/>
                  </a:lnTo>
                  <a:lnTo>
                    <a:pt x="121020" y="43832"/>
                  </a:lnTo>
                  <a:close/>
                  <a:moveTo>
                    <a:pt x="70718" y="40964"/>
                  </a:moveTo>
                  <a:lnTo>
                    <a:pt x="80058" y="46367"/>
                  </a:lnTo>
                  <a:lnTo>
                    <a:pt x="80058" y="47268"/>
                  </a:lnTo>
                  <a:lnTo>
                    <a:pt x="73120" y="51271"/>
                  </a:lnTo>
                  <a:lnTo>
                    <a:pt x="63012" y="45433"/>
                  </a:lnTo>
                  <a:lnTo>
                    <a:pt x="70718" y="40964"/>
                  </a:lnTo>
                  <a:close/>
                  <a:moveTo>
                    <a:pt x="88397" y="42932"/>
                  </a:moveTo>
                  <a:lnTo>
                    <a:pt x="89865" y="43799"/>
                  </a:lnTo>
                  <a:lnTo>
                    <a:pt x="89865" y="47368"/>
                  </a:lnTo>
                  <a:lnTo>
                    <a:pt x="82193" y="51771"/>
                  </a:lnTo>
                  <a:lnTo>
                    <a:pt x="80491" y="50804"/>
                  </a:lnTo>
                  <a:lnTo>
                    <a:pt x="80458" y="47535"/>
                  </a:lnTo>
                  <a:lnTo>
                    <a:pt x="88397" y="42932"/>
                  </a:lnTo>
                  <a:close/>
                  <a:moveTo>
                    <a:pt x="114983" y="47335"/>
                  </a:moveTo>
                  <a:lnTo>
                    <a:pt x="120320" y="50404"/>
                  </a:lnTo>
                  <a:lnTo>
                    <a:pt x="117084" y="52272"/>
                  </a:lnTo>
                  <a:lnTo>
                    <a:pt x="111747" y="49169"/>
                  </a:lnTo>
                  <a:lnTo>
                    <a:pt x="114983" y="47335"/>
                  </a:lnTo>
                  <a:close/>
                  <a:moveTo>
                    <a:pt x="99238" y="42431"/>
                  </a:moveTo>
                  <a:lnTo>
                    <a:pt x="110913" y="49169"/>
                  </a:lnTo>
                  <a:lnTo>
                    <a:pt x="105443" y="52338"/>
                  </a:lnTo>
                  <a:lnTo>
                    <a:pt x="93734" y="45600"/>
                  </a:lnTo>
                  <a:lnTo>
                    <a:pt x="99238" y="42431"/>
                  </a:lnTo>
                  <a:close/>
                  <a:moveTo>
                    <a:pt x="80058" y="47768"/>
                  </a:moveTo>
                  <a:lnTo>
                    <a:pt x="80058" y="51037"/>
                  </a:lnTo>
                  <a:lnTo>
                    <a:pt x="81759" y="52005"/>
                  </a:lnTo>
                  <a:lnTo>
                    <a:pt x="78056" y="54140"/>
                  </a:lnTo>
                  <a:lnTo>
                    <a:pt x="73520" y="51538"/>
                  </a:lnTo>
                  <a:lnTo>
                    <a:pt x="80058" y="47768"/>
                  </a:lnTo>
                  <a:close/>
                  <a:moveTo>
                    <a:pt x="93301" y="45834"/>
                  </a:moveTo>
                  <a:lnTo>
                    <a:pt x="105009" y="52572"/>
                  </a:lnTo>
                  <a:lnTo>
                    <a:pt x="100005" y="55441"/>
                  </a:lnTo>
                  <a:lnTo>
                    <a:pt x="91099" y="50270"/>
                  </a:lnTo>
                  <a:cubicBezTo>
                    <a:pt x="91399" y="50003"/>
                    <a:pt x="91333" y="49603"/>
                    <a:pt x="90899" y="49370"/>
                  </a:cubicBezTo>
                  <a:cubicBezTo>
                    <a:pt x="90699" y="49269"/>
                    <a:pt x="90465" y="49203"/>
                    <a:pt x="90265" y="49169"/>
                  </a:cubicBezTo>
                  <a:lnTo>
                    <a:pt x="90265" y="47602"/>
                  </a:lnTo>
                  <a:lnTo>
                    <a:pt x="93301" y="45834"/>
                  </a:lnTo>
                  <a:close/>
                  <a:moveTo>
                    <a:pt x="131361" y="50637"/>
                  </a:moveTo>
                  <a:lnTo>
                    <a:pt x="117952" y="58376"/>
                  </a:lnTo>
                  <a:lnTo>
                    <a:pt x="117952" y="52739"/>
                  </a:lnTo>
                  <a:lnTo>
                    <a:pt x="117518" y="52472"/>
                  </a:lnTo>
                  <a:lnTo>
                    <a:pt x="120720" y="50637"/>
                  </a:lnTo>
                  <a:close/>
                  <a:moveTo>
                    <a:pt x="89865" y="47835"/>
                  </a:moveTo>
                  <a:lnTo>
                    <a:pt x="89865" y="49169"/>
                  </a:lnTo>
                  <a:cubicBezTo>
                    <a:pt x="89565" y="49169"/>
                    <a:pt x="89298" y="49236"/>
                    <a:pt x="89064" y="49370"/>
                  </a:cubicBezTo>
                  <a:cubicBezTo>
                    <a:pt x="88564" y="49536"/>
                    <a:pt x="88564" y="50270"/>
                    <a:pt x="89064" y="50437"/>
                  </a:cubicBezTo>
                  <a:cubicBezTo>
                    <a:pt x="89356" y="50573"/>
                    <a:pt x="89671" y="50641"/>
                    <a:pt x="89988" y="50641"/>
                  </a:cubicBezTo>
                  <a:cubicBezTo>
                    <a:pt x="90215" y="50641"/>
                    <a:pt x="90443" y="50607"/>
                    <a:pt x="90665" y="50537"/>
                  </a:cubicBezTo>
                  <a:lnTo>
                    <a:pt x="99638" y="55707"/>
                  </a:lnTo>
                  <a:lnTo>
                    <a:pt x="94301" y="58776"/>
                  </a:lnTo>
                  <a:lnTo>
                    <a:pt x="82593" y="52005"/>
                  </a:lnTo>
                  <a:lnTo>
                    <a:pt x="89865" y="47835"/>
                  </a:lnTo>
                  <a:close/>
                  <a:moveTo>
                    <a:pt x="111380" y="49436"/>
                  </a:moveTo>
                  <a:lnTo>
                    <a:pt x="116684" y="52505"/>
                  </a:lnTo>
                  <a:lnTo>
                    <a:pt x="105810" y="58776"/>
                  </a:lnTo>
                  <a:lnTo>
                    <a:pt x="100472" y="55707"/>
                  </a:lnTo>
                  <a:lnTo>
                    <a:pt x="105443" y="52839"/>
                  </a:lnTo>
                  <a:lnTo>
                    <a:pt x="107844" y="54206"/>
                  </a:lnTo>
                  <a:lnTo>
                    <a:pt x="108044" y="53839"/>
                  </a:lnTo>
                  <a:lnTo>
                    <a:pt x="105876" y="52572"/>
                  </a:lnTo>
                  <a:lnTo>
                    <a:pt x="111380" y="49436"/>
                  </a:lnTo>
                  <a:close/>
                  <a:moveTo>
                    <a:pt x="82193" y="52272"/>
                  </a:moveTo>
                  <a:lnTo>
                    <a:pt x="93868" y="59043"/>
                  </a:lnTo>
                  <a:lnTo>
                    <a:pt x="90198" y="61145"/>
                  </a:lnTo>
                  <a:lnTo>
                    <a:pt x="78490" y="54373"/>
                  </a:lnTo>
                  <a:lnTo>
                    <a:pt x="82193" y="52272"/>
                  </a:lnTo>
                  <a:close/>
                  <a:moveTo>
                    <a:pt x="117084" y="52739"/>
                  </a:moveTo>
                  <a:lnTo>
                    <a:pt x="117518" y="53005"/>
                  </a:lnTo>
                  <a:lnTo>
                    <a:pt x="117518" y="58543"/>
                  </a:lnTo>
                  <a:cubicBezTo>
                    <a:pt x="117284" y="58576"/>
                    <a:pt x="117051" y="58643"/>
                    <a:pt x="116817" y="58743"/>
                  </a:cubicBezTo>
                  <a:cubicBezTo>
                    <a:pt x="116617" y="58843"/>
                    <a:pt x="116484" y="59043"/>
                    <a:pt x="116450" y="59243"/>
                  </a:cubicBezTo>
                  <a:lnTo>
                    <a:pt x="111547" y="62079"/>
                  </a:lnTo>
                  <a:lnTo>
                    <a:pt x="106210" y="59043"/>
                  </a:lnTo>
                  <a:lnTo>
                    <a:pt x="117084" y="52739"/>
                  </a:lnTo>
                  <a:close/>
                  <a:moveTo>
                    <a:pt x="100039" y="55941"/>
                  </a:moveTo>
                  <a:lnTo>
                    <a:pt x="105376" y="59043"/>
                  </a:lnTo>
                  <a:lnTo>
                    <a:pt x="100039" y="62112"/>
                  </a:lnTo>
                  <a:lnTo>
                    <a:pt x="94702" y="59043"/>
                  </a:lnTo>
                  <a:lnTo>
                    <a:pt x="100039" y="55941"/>
                  </a:lnTo>
                  <a:close/>
                  <a:moveTo>
                    <a:pt x="94301" y="59243"/>
                  </a:moveTo>
                  <a:lnTo>
                    <a:pt x="99638" y="62346"/>
                  </a:lnTo>
                  <a:lnTo>
                    <a:pt x="95936" y="64447"/>
                  </a:lnTo>
                  <a:lnTo>
                    <a:pt x="90599" y="61378"/>
                  </a:lnTo>
                  <a:lnTo>
                    <a:pt x="94301" y="59243"/>
                  </a:lnTo>
                  <a:close/>
                  <a:moveTo>
                    <a:pt x="105776" y="59243"/>
                  </a:moveTo>
                  <a:lnTo>
                    <a:pt x="111147" y="62346"/>
                  </a:lnTo>
                  <a:lnTo>
                    <a:pt x="105776" y="65414"/>
                  </a:lnTo>
                  <a:lnTo>
                    <a:pt x="100439" y="62346"/>
                  </a:lnTo>
                  <a:lnTo>
                    <a:pt x="105776" y="59243"/>
                  </a:lnTo>
                  <a:close/>
                  <a:moveTo>
                    <a:pt x="100039" y="62579"/>
                  </a:moveTo>
                  <a:lnTo>
                    <a:pt x="105376" y="65648"/>
                  </a:lnTo>
                  <a:lnTo>
                    <a:pt x="101673" y="67783"/>
                  </a:lnTo>
                  <a:lnTo>
                    <a:pt x="96336" y="64714"/>
                  </a:lnTo>
                  <a:lnTo>
                    <a:pt x="100039" y="62579"/>
                  </a:lnTo>
                  <a:close/>
                  <a:moveTo>
                    <a:pt x="78056" y="54640"/>
                  </a:moveTo>
                  <a:lnTo>
                    <a:pt x="89765" y="61378"/>
                  </a:lnTo>
                  <a:lnTo>
                    <a:pt x="49436" y="84695"/>
                  </a:lnTo>
                  <a:lnTo>
                    <a:pt x="49303" y="84728"/>
                  </a:lnTo>
                  <a:lnTo>
                    <a:pt x="49303" y="89398"/>
                  </a:lnTo>
                  <a:lnTo>
                    <a:pt x="37828" y="96036"/>
                  </a:lnTo>
                  <a:cubicBezTo>
                    <a:pt x="37583" y="95942"/>
                    <a:pt x="37339" y="95901"/>
                    <a:pt x="37095" y="95901"/>
                  </a:cubicBezTo>
                  <a:cubicBezTo>
                    <a:pt x="36905" y="95901"/>
                    <a:pt x="36716" y="95926"/>
                    <a:pt x="36527" y="95970"/>
                  </a:cubicBezTo>
                  <a:lnTo>
                    <a:pt x="29488" y="91933"/>
                  </a:lnTo>
                  <a:lnTo>
                    <a:pt x="71652" y="67583"/>
                  </a:lnTo>
                  <a:lnTo>
                    <a:pt x="71752" y="67516"/>
                  </a:lnTo>
                  <a:lnTo>
                    <a:pt x="71752" y="58276"/>
                  </a:lnTo>
                  <a:lnTo>
                    <a:pt x="78056" y="54640"/>
                  </a:lnTo>
                  <a:close/>
                  <a:moveTo>
                    <a:pt x="95936" y="64947"/>
                  </a:moveTo>
                  <a:lnTo>
                    <a:pt x="101273" y="68050"/>
                  </a:lnTo>
                  <a:lnTo>
                    <a:pt x="86896" y="76322"/>
                  </a:lnTo>
                  <a:lnTo>
                    <a:pt x="86796" y="76389"/>
                  </a:lnTo>
                  <a:lnTo>
                    <a:pt x="86796" y="82793"/>
                  </a:lnTo>
                  <a:lnTo>
                    <a:pt x="52105" y="102808"/>
                  </a:lnTo>
                  <a:lnTo>
                    <a:pt x="52105" y="96503"/>
                  </a:lnTo>
                  <a:lnTo>
                    <a:pt x="77289" y="81960"/>
                  </a:lnTo>
                  <a:lnTo>
                    <a:pt x="77089" y="81593"/>
                  </a:lnTo>
                  <a:lnTo>
                    <a:pt x="59510" y="91733"/>
                  </a:lnTo>
                  <a:lnTo>
                    <a:pt x="59510" y="85996"/>
                  </a:lnTo>
                  <a:lnTo>
                    <a:pt x="95936" y="64947"/>
                  </a:lnTo>
                  <a:close/>
                  <a:moveTo>
                    <a:pt x="96570" y="1"/>
                  </a:moveTo>
                  <a:lnTo>
                    <a:pt x="96570" y="6405"/>
                  </a:lnTo>
                  <a:lnTo>
                    <a:pt x="30789" y="44366"/>
                  </a:lnTo>
                  <a:lnTo>
                    <a:pt x="17747" y="44366"/>
                  </a:lnTo>
                  <a:lnTo>
                    <a:pt x="34" y="54607"/>
                  </a:lnTo>
                  <a:cubicBezTo>
                    <a:pt x="34" y="54773"/>
                    <a:pt x="34" y="54940"/>
                    <a:pt x="1" y="55107"/>
                  </a:cubicBezTo>
                  <a:lnTo>
                    <a:pt x="17847" y="44800"/>
                  </a:lnTo>
                  <a:lnTo>
                    <a:pt x="30089" y="44800"/>
                  </a:lnTo>
                  <a:lnTo>
                    <a:pt x="12410" y="54974"/>
                  </a:lnTo>
                  <a:lnTo>
                    <a:pt x="12309" y="55040"/>
                  </a:lnTo>
                  <a:lnTo>
                    <a:pt x="12309" y="61778"/>
                  </a:lnTo>
                  <a:lnTo>
                    <a:pt x="1902" y="67783"/>
                  </a:lnTo>
                  <a:lnTo>
                    <a:pt x="2035" y="68216"/>
                  </a:lnTo>
                  <a:lnTo>
                    <a:pt x="29822" y="52138"/>
                  </a:lnTo>
                  <a:lnTo>
                    <a:pt x="39229" y="52138"/>
                  </a:lnTo>
                  <a:lnTo>
                    <a:pt x="64613" y="37461"/>
                  </a:lnTo>
                  <a:lnTo>
                    <a:pt x="67549" y="39129"/>
                  </a:lnTo>
                  <a:lnTo>
                    <a:pt x="60511" y="43198"/>
                  </a:lnTo>
                  <a:cubicBezTo>
                    <a:pt x="60263" y="43106"/>
                    <a:pt x="60001" y="43056"/>
                    <a:pt x="59738" y="43056"/>
                  </a:cubicBezTo>
                  <a:cubicBezTo>
                    <a:pt x="59434" y="43056"/>
                    <a:pt x="59129" y="43122"/>
                    <a:pt x="58843" y="43265"/>
                  </a:cubicBezTo>
                  <a:cubicBezTo>
                    <a:pt x="58342" y="43432"/>
                    <a:pt x="58342" y="44166"/>
                    <a:pt x="58843" y="44333"/>
                  </a:cubicBezTo>
                  <a:cubicBezTo>
                    <a:pt x="59135" y="44469"/>
                    <a:pt x="59449" y="44537"/>
                    <a:pt x="59767" y="44537"/>
                  </a:cubicBezTo>
                  <a:cubicBezTo>
                    <a:pt x="59993" y="44537"/>
                    <a:pt x="60221" y="44502"/>
                    <a:pt x="60444" y="44433"/>
                  </a:cubicBezTo>
                  <a:lnTo>
                    <a:pt x="62212" y="45433"/>
                  </a:lnTo>
                  <a:lnTo>
                    <a:pt x="57041" y="48436"/>
                  </a:lnTo>
                  <a:lnTo>
                    <a:pt x="56941" y="48502"/>
                  </a:lnTo>
                  <a:lnTo>
                    <a:pt x="56941" y="53939"/>
                  </a:lnTo>
                  <a:lnTo>
                    <a:pt x="28288" y="70485"/>
                  </a:lnTo>
                  <a:lnTo>
                    <a:pt x="28187" y="70551"/>
                  </a:lnTo>
                  <a:lnTo>
                    <a:pt x="28187" y="78590"/>
                  </a:lnTo>
                  <a:lnTo>
                    <a:pt x="21750" y="82293"/>
                  </a:lnTo>
                  <a:cubicBezTo>
                    <a:pt x="21534" y="82226"/>
                    <a:pt x="21314" y="82191"/>
                    <a:pt x="21094" y="82191"/>
                  </a:cubicBezTo>
                  <a:cubicBezTo>
                    <a:pt x="20769" y="82191"/>
                    <a:pt x="20447" y="82267"/>
                    <a:pt x="20148" y="82427"/>
                  </a:cubicBezTo>
                  <a:cubicBezTo>
                    <a:pt x="20015" y="82493"/>
                    <a:pt x="19915" y="82593"/>
                    <a:pt x="19848" y="82727"/>
                  </a:cubicBezTo>
                  <a:lnTo>
                    <a:pt x="11009" y="82727"/>
                  </a:lnTo>
                  <a:cubicBezTo>
                    <a:pt x="11142" y="82860"/>
                    <a:pt x="11275" y="83027"/>
                    <a:pt x="11409" y="83160"/>
                  </a:cubicBezTo>
                  <a:lnTo>
                    <a:pt x="19815" y="83160"/>
                  </a:lnTo>
                  <a:cubicBezTo>
                    <a:pt x="19848" y="83227"/>
                    <a:pt x="19882" y="83294"/>
                    <a:pt x="19948" y="83327"/>
                  </a:cubicBezTo>
                  <a:lnTo>
                    <a:pt x="14644" y="86396"/>
                  </a:lnTo>
                  <a:lnTo>
                    <a:pt x="14978" y="86696"/>
                  </a:lnTo>
                  <a:lnTo>
                    <a:pt x="20382" y="83561"/>
                  </a:lnTo>
                  <a:cubicBezTo>
                    <a:pt x="20611" y="83646"/>
                    <a:pt x="20845" y="83689"/>
                    <a:pt x="21079" y="83689"/>
                  </a:cubicBezTo>
                  <a:cubicBezTo>
                    <a:pt x="21389" y="83689"/>
                    <a:pt x="21697" y="83613"/>
                    <a:pt x="21983" y="83461"/>
                  </a:cubicBezTo>
                  <a:cubicBezTo>
                    <a:pt x="22417" y="83227"/>
                    <a:pt x="22483" y="82827"/>
                    <a:pt x="22183" y="82560"/>
                  </a:cubicBezTo>
                  <a:lnTo>
                    <a:pt x="28521" y="78891"/>
                  </a:lnTo>
                  <a:lnTo>
                    <a:pt x="28621" y="78824"/>
                  </a:lnTo>
                  <a:lnTo>
                    <a:pt x="28621" y="70785"/>
                  </a:lnTo>
                  <a:lnTo>
                    <a:pt x="57208" y="54273"/>
                  </a:lnTo>
                  <a:lnTo>
                    <a:pt x="57342" y="54206"/>
                  </a:lnTo>
                  <a:lnTo>
                    <a:pt x="57342" y="48736"/>
                  </a:lnTo>
                  <a:lnTo>
                    <a:pt x="62579" y="45700"/>
                  </a:lnTo>
                  <a:lnTo>
                    <a:pt x="72686" y="51538"/>
                  </a:lnTo>
                  <a:lnTo>
                    <a:pt x="37261" y="71986"/>
                  </a:lnTo>
                  <a:lnTo>
                    <a:pt x="37161" y="72052"/>
                  </a:lnTo>
                  <a:lnTo>
                    <a:pt x="37161" y="80892"/>
                  </a:lnTo>
                  <a:lnTo>
                    <a:pt x="19915" y="90833"/>
                  </a:lnTo>
                  <a:lnTo>
                    <a:pt x="20282" y="91099"/>
                  </a:lnTo>
                  <a:lnTo>
                    <a:pt x="37427" y="81192"/>
                  </a:lnTo>
                  <a:lnTo>
                    <a:pt x="37561" y="81126"/>
                  </a:lnTo>
                  <a:lnTo>
                    <a:pt x="37561" y="72319"/>
                  </a:lnTo>
                  <a:lnTo>
                    <a:pt x="73120" y="51771"/>
                  </a:lnTo>
                  <a:lnTo>
                    <a:pt x="77656" y="54373"/>
                  </a:lnTo>
                  <a:lnTo>
                    <a:pt x="71418" y="57976"/>
                  </a:lnTo>
                  <a:lnTo>
                    <a:pt x="71318" y="58042"/>
                  </a:lnTo>
                  <a:lnTo>
                    <a:pt x="71318" y="67282"/>
                  </a:lnTo>
                  <a:lnTo>
                    <a:pt x="28654" y="91933"/>
                  </a:lnTo>
                  <a:lnTo>
                    <a:pt x="36060" y="96203"/>
                  </a:lnTo>
                  <a:cubicBezTo>
                    <a:pt x="35726" y="96370"/>
                    <a:pt x="35693" y="96870"/>
                    <a:pt x="36026" y="97070"/>
                  </a:cubicBezTo>
                  <a:lnTo>
                    <a:pt x="32857" y="98905"/>
                  </a:lnTo>
                  <a:lnTo>
                    <a:pt x="33291" y="99105"/>
                  </a:lnTo>
                  <a:lnTo>
                    <a:pt x="36460" y="97304"/>
                  </a:lnTo>
                  <a:cubicBezTo>
                    <a:pt x="36670" y="97364"/>
                    <a:pt x="36880" y="97397"/>
                    <a:pt x="37090" y="97397"/>
                  </a:cubicBezTo>
                  <a:cubicBezTo>
                    <a:pt x="37347" y="97397"/>
                    <a:pt x="37604" y="97347"/>
                    <a:pt x="37861" y="97237"/>
                  </a:cubicBezTo>
                  <a:lnTo>
                    <a:pt x="43065" y="100239"/>
                  </a:lnTo>
                  <a:lnTo>
                    <a:pt x="39762" y="102141"/>
                  </a:lnTo>
                  <a:lnTo>
                    <a:pt x="40263" y="102341"/>
                  </a:lnTo>
                  <a:lnTo>
                    <a:pt x="43899" y="100273"/>
                  </a:lnTo>
                  <a:lnTo>
                    <a:pt x="38228" y="96970"/>
                  </a:lnTo>
                  <a:cubicBezTo>
                    <a:pt x="38428" y="96770"/>
                    <a:pt x="38395" y="96470"/>
                    <a:pt x="38195" y="96270"/>
                  </a:cubicBezTo>
                  <a:lnTo>
                    <a:pt x="49603" y="89698"/>
                  </a:lnTo>
                  <a:lnTo>
                    <a:pt x="49736" y="89632"/>
                  </a:lnTo>
                  <a:lnTo>
                    <a:pt x="49736" y="84995"/>
                  </a:lnTo>
                  <a:lnTo>
                    <a:pt x="90165" y="61645"/>
                  </a:lnTo>
                  <a:lnTo>
                    <a:pt x="95502" y="64714"/>
                  </a:lnTo>
                  <a:lnTo>
                    <a:pt x="59176" y="85662"/>
                  </a:lnTo>
                  <a:lnTo>
                    <a:pt x="59076" y="85729"/>
                  </a:lnTo>
                  <a:lnTo>
                    <a:pt x="59076" y="92000"/>
                  </a:lnTo>
                  <a:lnTo>
                    <a:pt x="51771" y="96203"/>
                  </a:lnTo>
                  <a:lnTo>
                    <a:pt x="51671" y="96270"/>
                  </a:lnTo>
                  <a:lnTo>
                    <a:pt x="51671" y="103075"/>
                  </a:lnTo>
                  <a:lnTo>
                    <a:pt x="47868" y="105276"/>
                  </a:lnTo>
                  <a:lnTo>
                    <a:pt x="48402" y="105443"/>
                  </a:lnTo>
                  <a:lnTo>
                    <a:pt x="87096" y="83127"/>
                  </a:lnTo>
                  <a:lnTo>
                    <a:pt x="87196" y="83060"/>
                  </a:lnTo>
                  <a:lnTo>
                    <a:pt x="87196" y="76622"/>
                  </a:lnTo>
                  <a:lnTo>
                    <a:pt x="101673" y="68250"/>
                  </a:lnTo>
                  <a:lnTo>
                    <a:pt x="102040" y="68483"/>
                  </a:lnTo>
                  <a:lnTo>
                    <a:pt x="102040" y="77723"/>
                  </a:lnTo>
                  <a:lnTo>
                    <a:pt x="107811" y="81059"/>
                  </a:lnTo>
                  <a:lnTo>
                    <a:pt x="100739" y="85162"/>
                  </a:lnTo>
                  <a:lnTo>
                    <a:pt x="95802" y="85162"/>
                  </a:lnTo>
                  <a:lnTo>
                    <a:pt x="56408" y="107878"/>
                  </a:lnTo>
                  <a:lnTo>
                    <a:pt x="56975" y="108045"/>
                  </a:lnTo>
                  <a:lnTo>
                    <a:pt x="95902" y="85562"/>
                  </a:lnTo>
                  <a:lnTo>
                    <a:pt x="100873" y="85562"/>
                  </a:lnTo>
                  <a:lnTo>
                    <a:pt x="108245" y="81326"/>
                  </a:lnTo>
                  <a:lnTo>
                    <a:pt x="113548" y="84395"/>
                  </a:lnTo>
                  <a:lnTo>
                    <a:pt x="101140" y="91566"/>
                  </a:lnTo>
                  <a:cubicBezTo>
                    <a:pt x="100739" y="91600"/>
                    <a:pt x="96836" y="91633"/>
                    <a:pt x="94802" y="91633"/>
                  </a:cubicBezTo>
                  <a:lnTo>
                    <a:pt x="94768" y="91633"/>
                  </a:lnTo>
                  <a:lnTo>
                    <a:pt x="63579" y="109613"/>
                  </a:lnTo>
                  <a:lnTo>
                    <a:pt x="64213" y="109713"/>
                  </a:lnTo>
                  <a:lnTo>
                    <a:pt x="94868" y="92067"/>
                  </a:lnTo>
                  <a:cubicBezTo>
                    <a:pt x="95702" y="92067"/>
                    <a:pt x="101073" y="92067"/>
                    <a:pt x="101306" y="91933"/>
                  </a:cubicBezTo>
                  <a:lnTo>
                    <a:pt x="113982" y="84595"/>
                  </a:lnTo>
                  <a:lnTo>
                    <a:pt x="119319" y="87697"/>
                  </a:lnTo>
                  <a:lnTo>
                    <a:pt x="100673" y="98471"/>
                  </a:lnTo>
                  <a:lnTo>
                    <a:pt x="92900" y="98471"/>
                  </a:lnTo>
                  <a:lnTo>
                    <a:pt x="80291" y="105810"/>
                  </a:lnTo>
                  <a:lnTo>
                    <a:pt x="76889" y="105810"/>
                  </a:lnTo>
                  <a:lnTo>
                    <a:pt x="68616" y="110613"/>
                  </a:lnTo>
                  <a:lnTo>
                    <a:pt x="69250" y="110713"/>
                  </a:lnTo>
                  <a:lnTo>
                    <a:pt x="77022" y="106244"/>
                  </a:lnTo>
                  <a:lnTo>
                    <a:pt x="80391" y="106244"/>
                  </a:lnTo>
                  <a:lnTo>
                    <a:pt x="93000" y="98905"/>
                  </a:lnTo>
                  <a:lnTo>
                    <a:pt x="100739" y="98905"/>
                  </a:lnTo>
                  <a:lnTo>
                    <a:pt x="119719" y="87930"/>
                  </a:lnTo>
                  <a:lnTo>
                    <a:pt x="129993" y="93868"/>
                  </a:lnTo>
                  <a:lnTo>
                    <a:pt x="116684" y="93868"/>
                  </a:lnTo>
                  <a:lnTo>
                    <a:pt x="98871" y="104109"/>
                  </a:lnTo>
                  <a:cubicBezTo>
                    <a:pt x="98670" y="104042"/>
                    <a:pt x="98452" y="104007"/>
                    <a:pt x="98233" y="104007"/>
                  </a:cubicBezTo>
                  <a:cubicBezTo>
                    <a:pt x="97908" y="104007"/>
                    <a:pt x="97582" y="104083"/>
                    <a:pt x="97303" y="104242"/>
                  </a:cubicBezTo>
                  <a:cubicBezTo>
                    <a:pt x="96803" y="104409"/>
                    <a:pt x="96803" y="105109"/>
                    <a:pt x="97303" y="105276"/>
                  </a:cubicBezTo>
                  <a:cubicBezTo>
                    <a:pt x="97587" y="105426"/>
                    <a:pt x="97896" y="105501"/>
                    <a:pt x="98208" y="105501"/>
                  </a:cubicBezTo>
                  <a:cubicBezTo>
                    <a:pt x="98521" y="105501"/>
                    <a:pt x="98838" y="105426"/>
                    <a:pt x="99138" y="105276"/>
                  </a:cubicBezTo>
                  <a:cubicBezTo>
                    <a:pt x="99538" y="105043"/>
                    <a:pt x="99605" y="104642"/>
                    <a:pt x="99305" y="104376"/>
                  </a:cubicBezTo>
                  <a:lnTo>
                    <a:pt x="116784" y="94268"/>
                  </a:lnTo>
                  <a:lnTo>
                    <a:pt x="142069" y="94268"/>
                  </a:lnTo>
                  <a:lnTo>
                    <a:pt x="129627" y="101440"/>
                  </a:lnTo>
                  <a:lnTo>
                    <a:pt x="116584" y="101440"/>
                  </a:lnTo>
                  <a:lnTo>
                    <a:pt x="98104" y="112114"/>
                  </a:lnTo>
                  <a:lnTo>
                    <a:pt x="98304" y="112481"/>
                  </a:lnTo>
                  <a:lnTo>
                    <a:pt x="116717" y="101840"/>
                  </a:lnTo>
                  <a:lnTo>
                    <a:pt x="128926" y="101840"/>
                  </a:lnTo>
                  <a:lnTo>
                    <a:pt x="111247" y="112048"/>
                  </a:lnTo>
                  <a:lnTo>
                    <a:pt x="111480" y="112415"/>
                  </a:lnTo>
                  <a:lnTo>
                    <a:pt x="142903" y="94268"/>
                  </a:lnTo>
                  <a:lnTo>
                    <a:pt x="146906" y="94268"/>
                  </a:lnTo>
                  <a:lnTo>
                    <a:pt x="149140" y="95569"/>
                  </a:lnTo>
                  <a:lnTo>
                    <a:pt x="142436" y="99439"/>
                  </a:lnTo>
                  <a:cubicBezTo>
                    <a:pt x="142227" y="99369"/>
                    <a:pt x="142001" y="99334"/>
                    <a:pt x="141775" y="99334"/>
                  </a:cubicBezTo>
                  <a:cubicBezTo>
                    <a:pt x="141458" y="99334"/>
                    <a:pt x="141140" y="99403"/>
                    <a:pt x="140868" y="99539"/>
                  </a:cubicBezTo>
                  <a:cubicBezTo>
                    <a:pt x="140334" y="99706"/>
                    <a:pt x="140334" y="100439"/>
                    <a:pt x="140868" y="100606"/>
                  </a:cubicBezTo>
                  <a:cubicBezTo>
                    <a:pt x="141151" y="100756"/>
                    <a:pt x="141460" y="100831"/>
                    <a:pt x="141769" y="100831"/>
                  </a:cubicBezTo>
                  <a:cubicBezTo>
                    <a:pt x="142077" y="100831"/>
                    <a:pt x="142386" y="100756"/>
                    <a:pt x="142669" y="100606"/>
                  </a:cubicBezTo>
                  <a:cubicBezTo>
                    <a:pt x="143136" y="100339"/>
                    <a:pt x="143170" y="99972"/>
                    <a:pt x="142869" y="99672"/>
                  </a:cubicBezTo>
                  <a:lnTo>
                    <a:pt x="149574" y="95803"/>
                  </a:lnTo>
                  <a:lnTo>
                    <a:pt x="158681" y="101073"/>
                  </a:lnTo>
                  <a:lnTo>
                    <a:pt x="159114" y="100840"/>
                  </a:lnTo>
                  <a:lnTo>
                    <a:pt x="147072" y="93868"/>
                  </a:lnTo>
                  <a:lnTo>
                    <a:pt x="147039" y="93868"/>
                  </a:lnTo>
                  <a:lnTo>
                    <a:pt x="117384" y="76823"/>
                  </a:lnTo>
                  <a:cubicBezTo>
                    <a:pt x="117685" y="76522"/>
                    <a:pt x="117651" y="76122"/>
                    <a:pt x="117218" y="75889"/>
                  </a:cubicBezTo>
                  <a:cubicBezTo>
                    <a:pt x="116917" y="75738"/>
                    <a:pt x="116601" y="75663"/>
                    <a:pt x="116288" y="75663"/>
                  </a:cubicBezTo>
                  <a:cubicBezTo>
                    <a:pt x="115975" y="75663"/>
                    <a:pt x="115667" y="75738"/>
                    <a:pt x="115383" y="75889"/>
                  </a:cubicBezTo>
                  <a:cubicBezTo>
                    <a:pt x="114849" y="76055"/>
                    <a:pt x="114849" y="76789"/>
                    <a:pt x="115383" y="76956"/>
                  </a:cubicBezTo>
                  <a:cubicBezTo>
                    <a:pt x="115675" y="77092"/>
                    <a:pt x="115990" y="77160"/>
                    <a:pt x="116307" y="77160"/>
                  </a:cubicBezTo>
                  <a:cubicBezTo>
                    <a:pt x="116534" y="77160"/>
                    <a:pt x="116762" y="77126"/>
                    <a:pt x="116984" y="77056"/>
                  </a:cubicBezTo>
                  <a:lnTo>
                    <a:pt x="146205" y="93868"/>
                  </a:lnTo>
                  <a:lnTo>
                    <a:pt x="130827" y="93868"/>
                  </a:lnTo>
                  <a:lnTo>
                    <a:pt x="102474" y="77490"/>
                  </a:lnTo>
                  <a:lnTo>
                    <a:pt x="102474" y="68250"/>
                  </a:lnTo>
                  <a:lnTo>
                    <a:pt x="102074" y="68016"/>
                  </a:lnTo>
                  <a:lnTo>
                    <a:pt x="105776" y="65881"/>
                  </a:lnTo>
                  <a:lnTo>
                    <a:pt x="162884" y="98872"/>
                  </a:lnTo>
                  <a:lnTo>
                    <a:pt x="162950" y="98905"/>
                  </a:lnTo>
                  <a:lnTo>
                    <a:pt x="163150" y="98905"/>
                  </a:lnTo>
                  <a:lnTo>
                    <a:pt x="163951" y="98471"/>
                  </a:lnTo>
                  <a:lnTo>
                    <a:pt x="163050" y="98471"/>
                  </a:lnTo>
                  <a:lnTo>
                    <a:pt x="106210" y="65648"/>
                  </a:lnTo>
                  <a:lnTo>
                    <a:pt x="111547" y="62579"/>
                  </a:lnTo>
                  <a:lnTo>
                    <a:pt x="162417" y="91933"/>
                  </a:lnTo>
                  <a:cubicBezTo>
                    <a:pt x="162587" y="92033"/>
                    <a:pt x="163913" y="92066"/>
                    <a:pt x="165612" y="92066"/>
                  </a:cubicBezTo>
                  <a:cubicBezTo>
                    <a:pt x="167912" y="92066"/>
                    <a:pt x="170897" y="92005"/>
                    <a:pt x="172624" y="91967"/>
                  </a:cubicBezTo>
                  <a:lnTo>
                    <a:pt x="173691" y="92601"/>
                  </a:lnTo>
                  <a:lnTo>
                    <a:pt x="174058" y="92334"/>
                  </a:lnTo>
                  <a:lnTo>
                    <a:pt x="172724" y="91566"/>
                  </a:lnTo>
                  <a:lnTo>
                    <a:pt x="172657" y="91566"/>
                  </a:lnTo>
                  <a:cubicBezTo>
                    <a:pt x="170492" y="91606"/>
                    <a:pt x="167500" y="91658"/>
                    <a:pt x="165341" y="91658"/>
                  </a:cubicBezTo>
                  <a:cubicBezTo>
                    <a:pt x="163874" y="91658"/>
                    <a:pt x="162792" y="91634"/>
                    <a:pt x="162617" y="91566"/>
                  </a:cubicBezTo>
                  <a:lnTo>
                    <a:pt x="111981" y="62346"/>
                  </a:lnTo>
                  <a:lnTo>
                    <a:pt x="116617" y="59644"/>
                  </a:lnTo>
                  <a:cubicBezTo>
                    <a:pt x="116684" y="59710"/>
                    <a:pt x="116751" y="59777"/>
                    <a:pt x="116851" y="59810"/>
                  </a:cubicBezTo>
                  <a:cubicBezTo>
                    <a:pt x="117123" y="59947"/>
                    <a:pt x="117441" y="60015"/>
                    <a:pt x="117758" y="60015"/>
                  </a:cubicBezTo>
                  <a:cubicBezTo>
                    <a:pt x="117984" y="60015"/>
                    <a:pt x="118210" y="59980"/>
                    <a:pt x="118419" y="59910"/>
                  </a:cubicBezTo>
                  <a:lnTo>
                    <a:pt x="162784" y="85529"/>
                  </a:lnTo>
                  <a:lnTo>
                    <a:pt x="162850" y="85562"/>
                  </a:lnTo>
                  <a:lnTo>
                    <a:pt x="173591" y="85562"/>
                  </a:lnTo>
                  <a:lnTo>
                    <a:pt x="178895" y="88631"/>
                  </a:lnTo>
                  <a:lnTo>
                    <a:pt x="179229" y="88331"/>
                  </a:lnTo>
                  <a:lnTo>
                    <a:pt x="173725" y="85195"/>
                  </a:lnTo>
                  <a:lnTo>
                    <a:pt x="173691" y="85162"/>
                  </a:lnTo>
                  <a:lnTo>
                    <a:pt x="162950" y="85162"/>
                  </a:lnTo>
                  <a:lnTo>
                    <a:pt x="123155" y="62179"/>
                  </a:lnTo>
                  <a:lnTo>
                    <a:pt x="135097" y="62179"/>
                  </a:lnTo>
                  <a:lnTo>
                    <a:pt x="158447" y="75688"/>
                  </a:lnTo>
                  <a:cubicBezTo>
                    <a:pt x="158147" y="75955"/>
                    <a:pt x="158214" y="76356"/>
                    <a:pt x="158647" y="76589"/>
                  </a:cubicBezTo>
                  <a:cubicBezTo>
                    <a:pt x="158931" y="76739"/>
                    <a:pt x="159248" y="76814"/>
                    <a:pt x="159565" y="76814"/>
                  </a:cubicBezTo>
                  <a:cubicBezTo>
                    <a:pt x="159881" y="76814"/>
                    <a:pt x="160198" y="76739"/>
                    <a:pt x="160482" y="76589"/>
                  </a:cubicBezTo>
                  <a:cubicBezTo>
                    <a:pt x="160982" y="76422"/>
                    <a:pt x="160982" y="75722"/>
                    <a:pt x="160482" y="75555"/>
                  </a:cubicBezTo>
                  <a:cubicBezTo>
                    <a:pt x="160196" y="75402"/>
                    <a:pt x="159888" y="75326"/>
                    <a:pt x="159577" y="75326"/>
                  </a:cubicBezTo>
                  <a:cubicBezTo>
                    <a:pt x="159344" y="75326"/>
                    <a:pt x="159110" y="75369"/>
                    <a:pt x="158881" y="75455"/>
                  </a:cubicBezTo>
                  <a:lnTo>
                    <a:pt x="135264" y="61778"/>
                  </a:lnTo>
                  <a:lnTo>
                    <a:pt x="135197" y="61745"/>
                  </a:lnTo>
                  <a:lnTo>
                    <a:pt x="122455" y="61745"/>
                  </a:lnTo>
                  <a:lnTo>
                    <a:pt x="118852" y="59677"/>
                  </a:lnTo>
                  <a:cubicBezTo>
                    <a:pt x="119152" y="59377"/>
                    <a:pt x="119086" y="59010"/>
                    <a:pt x="118652" y="58743"/>
                  </a:cubicBezTo>
                  <a:cubicBezTo>
                    <a:pt x="118552" y="58710"/>
                    <a:pt x="118452" y="58643"/>
                    <a:pt x="118352" y="58610"/>
                  </a:cubicBezTo>
                  <a:lnTo>
                    <a:pt x="131861" y="50837"/>
                  </a:lnTo>
                  <a:lnTo>
                    <a:pt x="176493" y="76622"/>
                  </a:lnTo>
                  <a:lnTo>
                    <a:pt x="176493" y="83027"/>
                  </a:lnTo>
                  <a:lnTo>
                    <a:pt x="181730" y="86062"/>
                  </a:lnTo>
                  <a:lnTo>
                    <a:pt x="182064" y="85762"/>
                  </a:lnTo>
                  <a:lnTo>
                    <a:pt x="176894" y="82793"/>
                  </a:lnTo>
                  <a:lnTo>
                    <a:pt x="176894" y="76389"/>
                  </a:lnTo>
                  <a:lnTo>
                    <a:pt x="132228" y="50570"/>
                  </a:lnTo>
                  <a:lnTo>
                    <a:pt x="132028" y="50270"/>
                  </a:lnTo>
                  <a:lnTo>
                    <a:pt x="131861" y="50370"/>
                  </a:lnTo>
                  <a:lnTo>
                    <a:pt x="131661" y="50270"/>
                  </a:lnTo>
                  <a:lnTo>
                    <a:pt x="131628" y="50237"/>
                  </a:lnTo>
                  <a:lnTo>
                    <a:pt x="121421" y="50237"/>
                  </a:lnTo>
                  <a:lnTo>
                    <a:pt x="131861" y="44199"/>
                  </a:lnTo>
                  <a:lnTo>
                    <a:pt x="189236" y="77356"/>
                  </a:lnTo>
                  <a:lnTo>
                    <a:pt x="189469" y="76989"/>
                  </a:lnTo>
                  <a:lnTo>
                    <a:pt x="132562" y="44132"/>
                  </a:lnTo>
                  <a:cubicBezTo>
                    <a:pt x="133056" y="44114"/>
                    <a:pt x="133768" y="44106"/>
                    <a:pt x="134603" y="44106"/>
                  </a:cubicBezTo>
                  <a:cubicBezTo>
                    <a:pt x="136760" y="44106"/>
                    <a:pt x="139738" y="44160"/>
                    <a:pt x="141902" y="44233"/>
                  </a:cubicBezTo>
                  <a:lnTo>
                    <a:pt x="142002" y="44233"/>
                  </a:lnTo>
                  <a:lnTo>
                    <a:pt x="142703" y="43799"/>
                  </a:lnTo>
                  <a:lnTo>
                    <a:pt x="192171" y="72386"/>
                  </a:lnTo>
                  <a:cubicBezTo>
                    <a:pt x="192238" y="72253"/>
                    <a:pt x="192305" y="72119"/>
                    <a:pt x="192371" y="72019"/>
                  </a:cubicBezTo>
                  <a:lnTo>
                    <a:pt x="143103" y="43599"/>
                  </a:lnTo>
                  <a:lnTo>
                    <a:pt x="146705" y="41531"/>
                  </a:lnTo>
                  <a:lnTo>
                    <a:pt x="147373" y="41898"/>
                  </a:lnTo>
                  <a:lnTo>
                    <a:pt x="147406" y="41931"/>
                  </a:lnTo>
                  <a:lnTo>
                    <a:pt x="181597" y="61578"/>
                  </a:lnTo>
                  <a:cubicBezTo>
                    <a:pt x="181297" y="61845"/>
                    <a:pt x="181364" y="62245"/>
                    <a:pt x="181797" y="62479"/>
                  </a:cubicBezTo>
                  <a:cubicBezTo>
                    <a:pt x="182081" y="62629"/>
                    <a:pt x="182389" y="62704"/>
                    <a:pt x="182702" y="62704"/>
                  </a:cubicBezTo>
                  <a:cubicBezTo>
                    <a:pt x="183015" y="62704"/>
                    <a:pt x="183332" y="62629"/>
                    <a:pt x="183632" y="62479"/>
                  </a:cubicBezTo>
                  <a:cubicBezTo>
                    <a:pt x="184132" y="62312"/>
                    <a:pt x="184132" y="61578"/>
                    <a:pt x="183632" y="61412"/>
                  </a:cubicBezTo>
                  <a:cubicBezTo>
                    <a:pt x="183340" y="61275"/>
                    <a:pt x="183014" y="61207"/>
                    <a:pt x="182687" y="61207"/>
                  </a:cubicBezTo>
                  <a:cubicBezTo>
                    <a:pt x="182454" y="61207"/>
                    <a:pt x="182220" y="61242"/>
                    <a:pt x="181997" y="61311"/>
                  </a:cubicBezTo>
                  <a:lnTo>
                    <a:pt x="148240" y="41931"/>
                  </a:lnTo>
                  <a:lnTo>
                    <a:pt x="157980" y="41931"/>
                  </a:lnTo>
                  <a:lnTo>
                    <a:pt x="157980" y="41964"/>
                  </a:lnTo>
                  <a:lnTo>
                    <a:pt x="158013" y="41931"/>
                  </a:lnTo>
                  <a:lnTo>
                    <a:pt x="163584" y="41931"/>
                  </a:lnTo>
                  <a:lnTo>
                    <a:pt x="191938" y="58276"/>
                  </a:lnTo>
                  <a:lnTo>
                    <a:pt x="191938" y="67549"/>
                  </a:lnTo>
                  <a:lnTo>
                    <a:pt x="193806" y="68617"/>
                  </a:lnTo>
                  <a:cubicBezTo>
                    <a:pt x="193872" y="68483"/>
                    <a:pt x="193906" y="68350"/>
                    <a:pt x="193939" y="68216"/>
                  </a:cubicBezTo>
                  <a:lnTo>
                    <a:pt x="192371" y="67282"/>
                  </a:lnTo>
                  <a:lnTo>
                    <a:pt x="192371" y="58042"/>
                  </a:lnTo>
                  <a:lnTo>
                    <a:pt x="181931" y="52005"/>
                  </a:lnTo>
                  <a:lnTo>
                    <a:pt x="183632" y="51037"/>
                  </a:lnTo>
                  <a:lnTo>
                    <a:pt x="183632" y="46367"/>
                  </a:lnTo>
                  <a:lnTo>
                    <a:pt x="192405" y="41330"/>
                  </a:lnTo>
                  <a:cubicBezTo>
                    <a:pt x="192338" y="41197"/>
                    <a:pt x="192271" y="41064"/>
                    <a:pt x="192205" y="40930"/>
                  </a:cubicBezTo>
                  <a:lnTo>
                    <a:pt x="183332" y="46067"/>
                  </a:lnTo>
                  <a:lnTo>
                    <a:pt x="183232" y="46134"/>
                  </a:lnTo>
                  <a:lnTo>
                    <a:pt x="183232" y="50804"/>
                  </a:lnTo>
                  <a:lnTo>
                    <a:pt x="181497" y="51771"/>
                  </a:lnTo>
                  <a:lnTo>
                    <a:pt x="173858" y="47368"/>
                  </a:lnTo>
                  <a:lnTo>
                    <a:pt x="173858" y="43832"/>
                  </a:lnTo>
                  <a:lnTo>
                    <a:pt x="181197" y="39596"/>
                  </a:lnTo>
                  <a:lnTo>
                    <a:pt x="181297" y="39529"/>
                  </a:lnTo>
                  <a:lnTo>
                    <a:pt x="181297" y="32724"/>
                  </a:lnTo>
                  <a:lnTo>
                    <a:pt x="185066" y="30523"/>
                  </a:lnTo>
                  <a:lnTo>
                    <a:pt x="184766" y="30223"/>
                  </a:lnTo>
                  <a:lnTo>
                    <a:pt x="164485" y="41931"/>
                  </a:lnTo>
                  <a:lnTo>
                    <a:pt x="163784" y="41531"/>
                  </a:lnTo>
                  <a:lnTo>
                    <a:pt x="163718" y="41497"/>
                  </a:lnTo>
                  <a:lnTo>
                    <a:pt x="158781" y="41497"/>
                  </a:lnTo>
                  <a:lnTo>
                    <a:pt x="182464" y="27821"/>
                  </a:lnTo>
                  <a:lnTo>
                    <a:pt x="182131" y="27521"/>
                  </a:lnTo>
                  <a:lnTo>
                    <a:pt x="157947" y="41531"/>
                  </a:lnTo>
                  <a:lnTo>
                    <a:pt x="147506" y="41531"/>
                  </a:lnTo>
                  <a:lnTo>
                    <a:pt x="147106" y="41264"/>
                  </a:lnTo>
                  <a:lnTo>
                    <a:pt x="159915" y="33892"/>
                  </a:lnTo>
                  <a:lnTo>
                    <a:pt x="159715" y="33525"/>
                  </a:lnTo>
                  <a:lnTo>
                    <a:pt x="146705" y="41030"/>
                  </a:lnTo>
                  <a:lnTo>
                    <a:pt x="140267" y="37294"/>
                  </a:lnTo>
                  <a:lnTo>
                    <a:pt x="140801" y="37294"/>
                  </a:lnTo>
                  <a:lnTo>
                    <a:pt x="158347" y="27154"/>
                  </a:lnTo>
                  <a:lnTo>
                    <a:pt x="166586" y="27154"/>
                  </a:lnTo>
                  <a:cubicBezTo>
                    <a:pt x="166653" y="27287"/>
                    <a:pt x="166753" y="27421"/>
                    <a:pt x="166886" y="27487"/>
                  </a:cubicBezTo>
                  <a:cubicBezTo>
                    <a:pt x="167187" y="27637"/>
                    <a:pt x="167504" y="27712"/>
                    <a:pt x="167816" y="27712"/>
                  </a:cubicBezTo>
                  <a:cubicBezTo>
                    <a:pt x="168129" y="27712"/>
                    <a:pt x="168438" y="27637"/>
                    <a:pt x="168721" y="27487"/>
                  </a:cubicBezTo>
                  <a:cubicBezTo>
                    <a:pt x="169155" y="27254"/>
                    <a:pt x="169221" y="26853"/>
                    <a:pt x="168921" y="26553"/>
                  </a:cubicBezTo>
                  <a:lnTo>
                    <a:pt x="176126" y="22384"/>
                  </a:lnTo>
                  <a:lnTo>
                    <a:pt x="175793" y="22117"/>
                  </a:lnTo>
                  <a:lnTo>
                    <a:pt x="168488" y="26320"/>
                  </a:lnTo>
                  <a:cubicBezTo>
                    <a:pt x="168279" y="26250"/>
                    <a:pt x="168053" y="26215"/>
                    <a:pt x="167825" y="26215"/>
                  </a:cubicBezTo>
                  <a:cubicBezTo>
                    <a:pt x="167504" y="26215"/>
                    <a:pt x="167178" y="26284"/>
                    <a:pt x="166886" y="26420"/>
                  </a:cubicBezTo>
                  <a:cubicBezTo>
                    <a:pt x="166753" y="26520"/>
                    <a:pt x="166653" y="26620"/>
                    <a:pt x="166586" y="26753"/>
                  </a:cubicBezTo>
                  <a:lnTo>
                    <a:pt x="158247" y="26753"/>
                  </a:lnTo>
                  <a:lnTo>
                    <a:pt x="140701" y="36894"/>
                  </a:lnTo>
                  <a:lnTo>
                    <a:pt x="139534" y="36894"/>
                  </a:lnTo>
                  <a:lnTo>
                    <a:pt x="132262" y="32691"/>
                  </a:lnTo>
                  <a:lnTo>
                    <a:pt x="152443" y="21049"/>
                  </a:lnTo>
                  <a:lnTo>
                    <a:pt x="164418" y="21049"/>
                  </a:lnTo>
                  <a:lnTo>
                    <a:pt x="169688" y="17980"/>
                  </a:lnTo>
                  <a:lnTo>
                    <a:pt x="169255" y="17747"/>
                  </a:lnTo>
                  <a:lnTo>
                    <a:pt x="164251" y="20616"/>
                  </a:lnTo>
                  <a:lnTo>
                    <a:pt x="152309" y="20616"/>
                  </a:lnTo>
                  <a:lnTo>
                    <a:pt x="131795" y="32457"/>
                  </a:lnTo>
                  <a:lnTo>
                    <a:pt x="125724" y="28922"/>
                  </a:lnTo>
                  <a:lnTo>
                    <a:pt x="151175" y="14244"/>
                  </a:lnTo>
                  <a:cubicBezTo>
                    <a:pt x="151392" y="14328"/>
                    <a:pt x="151626" y="14369"/>
                    <a:pt x="151863" y="14369"/>
                  </a:cubicBezTo>
                  <a:cubicBezTo>
                    <a:pt x="152101" y="14369"/>
                    <a:pt x="152343" y="14328"/>
                    <a:pt x="152576" y="14244"/>
                  </a:cubicBezTo>
                  <a:lnTo>
                    <a:pt x="159248" y="18114"/>
                  </a:lnTo>
                  <a:lnTo>
                    <a:pt x="164551" y="15045"/>
                  </a:lnTo>
                  <a:lnTo>
                    <a:pt x="164118" y="14811"/>
                  </a:lnTo>
                  <a:lnTo>
                    <a:pt x="159281" y="17613"/>
                  </a:lnTo>
                  <a:lnTo>
                    <a:pt x="152977" y="14011"/>
                  </a:lnTo>
                  <a:cubicBezTo>
                    <a:pt x="153210" y="13777"/>
                    <a:pt x="153177" y="13410"/>
                    <a:pt x="152943" y="13244"/>
                  </a:cubicBezTo>
                  <a:lnTo>
                    <a:pt x="156479" y="11176"/>
                  </a:lnTo>
                  <a:lnTo>
                    <a:pt x="156012" y="10975"/>
                  </a:lnTo>
                  <a:lnTo>
                    <a:pt x="152543" y="12977"/>
                  </a:lnTo>
                  <a:cubicBezTo>
                    <a:pt x="152326" y="12910"/>
                    <a:pt x="152101" y="12877"/>
                    <a:pt x="151876" y="12877"/>
                  </a:cubicBezTo>
                  <a:cubicBezTo>
                    <a:pt x="151651" y="12877"/>
                    <a:pt x="151425" y="12910"/>
                    <a:pt x="151209" y="12977"/>
                  </a:cubicBezTo>
                  <a:lnTo>
                    <a:pt x="144104" y="8874"/>
                  </a:lnTo>
                  <a:lnTo>
                    <a:pt x="146605" y="7440"/>
                  </a:lnTo>
                  <a:cubicBezTo>
                    <a:pt x="146405" y="7406"/>
                    <a:pt x="146238" y="7339"/>
                    <a:pt x="146072" y="7273"/>
                  </a:cubicBezTo>
                  <a:lnTo>
                    <a:pt x="143703" y="8640"/>
                  </a:lnTo>
                  <a:lnTo>
                    <a:pt x="140634" y="6872"/>
                  </a:lnTo>
                  <a:cubicBezTo>
                    <a:pt x="140935" y="6606"/>
                    <a:pt x="140868" y="6239"/>
                    <a:pt x="140434" y="5972"/>
                  </a:cubicBezTo>
                  <a:cubicBezTo>
                    <a:pt x="140151" y="5822"/>
                    <a:pt x="139834" y="5747"/>
                    <a:pt x="139517" y="5747"/>
                  </a:cubicBezTo>
                  <a:cubicBezTo>
                    <a:pt x="139200" y="5747"/>
                    <a:pt x="138883" y="5822"/>
                    <a:pt x="138600" y="5972"/>
                  </a:cubicBezTo>
                  <a:cubicBezTo>
                    <a:pt x="138199" y="6239"/>
                    <a:pt x="138099" y="6606"/>
                    <a:pt x="138433" y="6906"/>
                  </a:cubicBezTo>
                  <a:lnTo>
                    <a:pt x="112981" y="21583"/>
                  </a:lnTo>
                  <a:lnTo>
                    <a:pt x="111414" y="20682"/>
                  </a:lnTo>
                  <a:lnTo>
                    <a:pt x="111347" y="20649"/>
                  </a:lnTo>
                  <a:lnTo>
                    <a:pt x="103008" y="20649"/>
                  </a:lnTo>
                  <a:lnTo>
                    <a:pt x="116817" y="12677"/>
                  </a:lnTo>
                  <a:lnTo>
                    <a:pt x="123089" y="12677"/>
                  </a:lnTo>
                  <a:lnTo>
                    <a:pt x="136965" y="4671"/>
                  </a:lnTo>
                  <a:lnTo>
                    <a:pt x="136365" y="4537"/>
                  </a:lnTo>
                  <a:lnTo>
                    <a:pt x="122988" y="12243"/>
                  </a:lnTo>
                  <a:lnTo>
                    <a:pt x="116684" y="12243"/>
                  </a:lnTo>
                  <a:lnTo>
                    <a:pt x="102407" y="20516"/>
                  </a:lnTo>
                  <a:lnTo>
                    <a:pt x="102474" y="20649"/>
                  </a:lnTo>
                  <a:lnTo>
                    <a:pt x="99405" y="20649"/>
                  </a:lnTo>
                  <a:lnTo>
                    <a:pt x="91900" y="16313"/>
                  </a:lnTo>
                  <a:lnTo>
                    <a:pt x="105843" y="8240"/>
                  </a:lnTo>
                  <a:lnTo>
                    <a:pt x="105943" y="8207"/>
                  </a:lnTo>
                  <a:lnTo>
                    <a:pt x="105943" y="201"/>
                  </a:lnTo>
                  <a:lnTo>
                    <a:pt x="105509" y="201"/>
                  </a:lnTo>
                  <a:lnTo>
                    <a:pt x="105509" y="7940"/>
                  </a:lnTo>
                  <a:lnTo>
                    <a:pt x="91466" y="16046"/>
                  </a:lnTo>
                  <a:lnTo>
                    <a:pt x="90165" y="15312"/>
                  </a:lnTo>
                  <a:lnTo>
                    <a:pt x="89965" y="15679"/>
                  </a:lnTo>
                  <a:lnTo>
                    <a:pt x="91066" y="16313"/>
                  </a:lnTo>
                  <a:lnTo>
                    <a:pt x="84461" y="20082"/>
                  </a:lnTo>
                  <a:lnTo>
                    <a:pt x="83160" y="19348"/>
                  </a:lnTo>
                  <a:lnTo>
                    <a:pt x="82927" y="19715"/>
                  </a:lnTo>
                  <a:lnTo>
                    <a:pt x="84027" y="20349"/>
                  </a:lnTo>
                  <a:lnTo>
                    <a:pt x="76889" y="24452"/>
                  </a:lnTo>
                  <a:lnTo>
                    <a:pt x="76789" y="24518"/>
                  </a:lnTo>
                  <a:lnTo>
                    <a:pt x="76789" y="24785"/>
                  </a:lnTo>
                  <a:lnTo>
                    <a:pt x="75288" y="23885"/>
                  </a:lnTo>
                  <a:lnTo>
                    <a:pt x="75054" y="24252"/>
                  </a:lnTo>
                  <a:lnTo>
                    <a:pt x="76789" y="25252"/>
                  </a:lnTo>
                  <a:lnTo>
                    <a:pt x="76789" y="28988"/>
                  </a:lnTo>
                  <a:lnTo>
                    <a:pt x="73220" y="26887"/>
                  </a:lnTo>
                  <a:lnTo>
                    <a:pt x="73019" y="27254"/>
                  </a:lnTo>
                  <a:lnTo>
                    <a:pt x="76789" y="29422"/>
                  </a:lnTo>
                  <a:lnTo>
                    <a:pt x="76789" y="29956"/>
                  </a:lnTo>
                  <a:lnTo>
                    <a:pt x="70918" y="33358"/>
                  </a:lnTo>
                  <a:lnTo>
                    <a:pt x="65614" y="30289"/>
                  </a:lnTo>
                  <a:lnTo>
                    <a:pt x="65381" y="30623"/>
                  </a:lnTo>
                  <a:lnTo>
                    <a:pt x="70484" y="33592"/>
                  </a:lnTo>
                  <a:lnTo>
                    <a:pt x="64647" y="36961"/>
                  </a:lnTo>
                  <a:lnTo>
                    <a:pt x="59343" y="33925"/>
                  </a:lnTo>
                  <a:lnTo>
                    <a:pt x="59110" y="34259"/>
                  </a:lnTo>
                  <a:lnTo>
                    <a:pt x="64213" y="37228"/>
                  </a:lnTo>
                  <a:lnTo>
                    <a:pt x="39129" y="51705"/>
                  </a:lnTo>
                  <a:lnTo>
                    <a:pt x="29722" y="51705"/>
                  </a:lnTo>
                  <a:lnTo>
                    <a:pt x="12743" y="61545"/>
                  </a:lnTo>
                  <a:lnTo>
                    <a:pt x="12743" y="55274"/>
                  </a:lnTo>
                  <a:lnTo>
                    <a:pt x="96870" y="6706"/>
                  </a:lnTo>
                  <a:lnTo>
                    <a:pt x="96970" y="6639"/>
                  </a:lnTo>
                  <a:lnTo>
                    <a:pt x="96970" y="1"/>
                  </a:lnTo>
                  <a:close/>
                </a:path>
              </a:pathLst>
            </a:custGeom>
            <a:solidFill>
              <a:srgbClr val="C8D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5129;p75">
              <a:extLst>
                <a:ext uri="{FF2B5EF4-FFF2-40B4-BE49-F238E27FC236}">
                  <a16:creationId xmlns:a16="http://schemas.microsoft.com/office/drawing/2014/main" id="{27AAD9C3-BCD7-0C9B-913E-0FA55FD37E3F}"/>
                </a:ext>
              </a:extLst>
            </p:cNvPr>
            <p:cNvSpPr/>
            <p:nvPr/>
          </p:nvSpPr>
          <p:spPr>
            <a:xfrm>
              <a:off x="3668304" y="3276827"/>
              <a:ext cx="782583" cy="481918"/>
            </a:xfrm>
            <a:custGeom>
              <a:avLst/>
              <a:gdLst/>
              <a:ahLst/>
              <a:cxnLst/>
              <a:rect l="l" t="t" r="r" b="b"/>
              <a:pathLst>
                <a:path w="61211" h="37694" extrusionOk="0">
                  <a:moveTo>
                    <a:pt x="43531" y="0"/>
                  </a:moveTo>
                  <a:lnTo>
                    <a:pt x="43031" y="167"/>
                  </a:lnTo>
                  <a:lnTo>
                    <a:pt x="48035" y="3069"/>
                  </a:lnTo>
                  <a:lnTo>
                    <a:pt x="48035" y="9407"/>
                  </a:lnTo>
                  <a:lnTo>
                    <a:pt x="36627" y="2802"/>
                  </a:lnTo>
                  <a:lnTo>
                    <a:pt x="36160" y="3002"/>
                  </a:lnTo>
                  <a:lnTo>
                    <a:pt x="48502" y="10141"/>
                  </a:lnTo>
                  <a:cubicBezTo>
                    <a:pt x="48201" y="10408"/>
                    <a:pt x="48268" y="10808"/>
                    <a:pt x="48702" y="11042"/>
                  </a:cubicBezTo>
                  <a:cubicBezTo>
                    <a:pt x="48974" y="11178"/>
                    <a:pt x="49281" y="11246"/>
                    <a:pt x="49595" y="11246"/>
                  </a:cubicBezTo>
                  <a:cubicBezTo>
                    <a:pt x="49819" y="11246"/>
                    <a:pt x="50047" y="11211"/>
                    <a:pt x="50270" y="11142"/>
                  </a:cubicBezTo>
                  <a:lnTo>
                    <a:pt x="55807" y="14377"/>
                  </a:lnTo>
                  <a:lnTo>
                    <a:pt x="52605" y="16212"/>
                  </a:lnTo>
                  <a:lnTo>
                    <a:pt x="32624" y="4670"/>
                  </a:lnTo>
                  <a:lnTo>
                    <a:pt x="32157" y="4904"/>
                  </a:lnTo>
                  <a:lnTo>
                    <a:pt x="52171" y="16445"/>
                  </a:lnTo>
                  <a:lnTo>
                    <a:pt x="44732" y="20749"/>
                  </a:lnTo>
                  <a:lnTo>
                    <a:pt x="35092" y="15211"/>
                  </a:lnTo>
                  <a:lnTo>
                    <a:pt x="35059" y="15178"/>
                  </a:lnTo>
                  <a:lnTo>
                    <a:pt x="26686" y="15178"/>
                  </a:lnTo>
                  <a:cubicBezTo>
                    <a:pt x="26619" y="15078"/>
                    <a:pt x="26519" y="14978"/>
                    <a:pt x="26386" y="14911"/>
                  </a:cubicBezTo>
                  <a:cubicBezTo>
                    <a:pt x="26107" y="14752"/>
                    <a:pt x="25793" y="14676"/>
                    <a:pt x="25471" y="14676"/>
                  </a:cubicBezTo>
                  <a:cubicBezTo>
                    <a:pt x="25254" y="14676"/>
                    <a:pt x="25033" y="14710"/>
                    <a:pt x="24818" y="14778"/>
                  </a:cubicBezTo>
                  <a:lnTo>
                    <a:pt x="20181" y="12076"/>
                  </a:lnTo>
                  <a:lnTo>
                    <a:pt x="19815" y="12342"/>
                  </a:lnTo>
                  <a:lnTo>
                    <a:pt x="24418" y="15011"/>
                  </a:lnTo>
                  <a:cubicBezTo>
                    <a:pt x="24051" y="15278"/>
                    <a:pt x="24118" y="15678"/>
                    <a:pt x="24551" y="15945"/>
                  </a:cubicBezTo>
                  <a:cubicBezTo>
                    <a:pt x="24851" y="16095"/>
                    <a:pt x="25168" y="16170"/>
                    <a:pt x="25481" y="16170"/>
                  </a:cubicBezTo>
                  <a:cubicBezTo>
                    <a:pt x="25794" y="16170"/>
                    <a:pt x="26102" y="16095"/>
                    <a:pt x="26386" y="15945"/>
                  </a:cubicBezTo>
                  <a:cubicBezTo>
                    <a:pt x="26553" y="15878"/>
                    <a:pt x="26653" y="15745"/>
                    <a:pt x="26719" y="15578"/>
                  </a:cubicBezTo>
                  <a:lnTo>
                    <a:pt x="34925" y="15578"/>
                  </a:lnTo>
                  <a:lnTo>
                    <a:pt x="44299" y="21015"/>
                  </a:lnTo>
                  <a:lnTo>
                    <a:pt x="37694" y="24818"/>
                  </a:lnTo>
                  <a:lnTo>
                    <a:pt x="31623" y="21316"/>
                  </a:lnTo>
                  <a:lnTo>
                    <a:pt x="19648" y="21316"/>
                  </a:lnTo>
                  <a:lnTo>
                    <a:pt x="13310" y="17646"/>
                  </a:lnTo>
                  <a:lnTo>
                    <a:pt x="13010" y="17947"/>
                  </a:lnTo>
                  <a:lnTo>
                    <a:pt x="19181" y="21516"/>
                  </a:lnTo>
                  <a:lnTo>
                    <a:pt x="2836" y="30956"/>
                  </a:lnTo>
                  <a:cubicBezTo>
                    <a:pt x="2702" y="31189"/>
                    <a:pt x="2602" y="31423"/>
                    <a:pt x="2469" y="31656"/>
                  </a:cubicBezTo>
                  <a:lnTo>
                    <a:pt x="19648" y="21716"/>
                  </a:lnTo>
                  <a:lnTo>
                    <a:pt x="31490" y="21716"/>
                  </a:lnTo>
                  <a:lnTo>
                    <a:pt x="37260" y="25052"/>
                  </a:lnTo>
                  <a:lnTo>
                    <a:pt x="33291" y="27353"/>
                  </a:lnTo>
                  <a:cubicBezTo>
                    <a:pt x="33082" y="27284"/>
                    <a:pt x="32856" y="27249"/>
                    <a:pt x="32628" y="27249"/>
                  </a:cubicBezTo>
                  <a:cubicBezTo>
                    <a:pt x="32307" y="27249"/>
                    <a:pt x="31982" y="27317"/>
                    <a:pt x="31690" y="27453"/>
                  </a:cubicBezTo>
                  <a:cubicBezTo>
                    <a:pt x="31556" y="27520"/>
                    <a:pt x="31456" y="27653"/>
                    <a:pt x="31389" y="27787"/>
                  </a:cubicBezTo>
                  <a:lnTo>
                    <a:pt x="16379" y="27787"/>
                  </a:lnTo>
                  <a:lnTo>
                    <a:pt x="201" y="37127"/>
                  </a:lnTo>
                  <a:cubicBezTo>
                    <a:pt x="134" y="37327"/>
                    <a:pt x="67" y="37494"/>
                    <a:pt x="0" y="37694"/>
                  </a:cubicBezTo>
                  <a:lnTo>
                    <a:pt x="16479" y="28187"/>
                  </a:lnTo>
                  <a:lnTo>
                    <a:pt x="31389" y="28187"/>
                  </a:lnTo>
                  <a:cubicBezTo>
                    <a:pt x="31456" y="28321"/>
                    <a:pt x="31556" y="28454"/>
                    <a:pt x="31690" y="28521"/>
                  </a:cubicBezTo>
                  <a:cubicBezTo>
                    <a:pt x="31990" y="28671"/>
                    <a:pt x="32307" y="28746"/>
                    <a:pt x="32619" y="28746"/>
                  </a:cubicBezTo>
                  <a:cubicBezTo>
                    <a:pt x="32932" y="28746"/>
                    <a:pt x="33241" y="28671"/>
                    <a:pt x="33524" y="28521"/>
                  </a:cubicBezTo>
                  <a:cubicBezTo>
                    <a:pt x="33958" y="28254"/>
                    <a:pt x="34025" y="27887"/>
                    <a:pt x="33724" y="27587"/>
                  </a:cubicBezTo>
                  <a:lnTo>
                    <a:pt x="37694" y="25318"/>
                  </a:lnTo>
                  <a:lnTo>
                    <a:pt x="40729" y="27053"/>
                  </a:lnTo>
                  <a:lnTo>
                    <a:pt x="40930" y="26686"/>
                  </a:lnTo>
                  <a:lnTo>
                    <a:pt x="38094" y="25052"/>
                  </a:lnTo>
                  <a:lnTo>
                    <a:pt x="44732" y="21249"/>
                  </a:lnTo>
                  <a:lnTo>
                    <a:pt x="47768" y="23017"/>
                  </a:lnTo>
                  <a:lnTo>
                    <a:pt x="47968" y="22650"/>
                  </a:lnTo>
                  <a:lnTo>
                    <a:pt x="45133" y="21015"/>
                  </a:lnTo>
                  <a:lnTo>
                    <a:pt x="52605" y="16712"/>
                  </a:lnTo>
                  <a:lnTo>
                    <a:pt x="55640" y="18447"/>
                  </a:lnTo>
                  <a:lnTo>
                    <a:pt x="55840" y="18113"/>
                  </a:lnTo>
                  <a:lnTo>
                    <a:pt x="53005" y="16479"/>
                  </a:lnTo>
                  <a:lnTo>
                    <a:pt x="56241" y="14611"/>
                  </a:lnTo>
                  <a:lnTo>
                    <a:pt x="57675" y="15445"/>
                  </a:lnTo>
                  <a:lnTo>
                    <a:pt x="57875" y="15078"/>
                  </a:lnTo>
                  <a:lnTo>
                    <a:pt x="56641" y="14344"/>
                  </a:lnTo>
                  <a:lnTo>
                    <a:pt x="61211" y="11709"/>
                  </a:lnTo>
                  <a:lnTo>
                    <a:pt x="61011" y="11342"/>
                  </a:lnTo>
                  <a:lnTo>
                    <a:pt x="56241" y="14110"/>
                  </a:lnTo>
                  <a:lnTo>
                    <a:pt x="50703" y="10908"/>
                  </a:lnTo>
                  <a:cubicBezTo>
                    <a:pt x="51037" y="10641"/>
                    <a:pt x="51003" y="10241"/>
                    <a:pt x="50536" y="9974"/>
                  </a:cubicBezTo>
                  <a:cubicBezTo>
                    <a:pt x="50251" y="9822"/>
                    <a:pt x="49932" y="9745"/>
                    <a:pt x="49612" y="9745"/>
                  </a:cubicBezTo>
                  <a:cubicBezTo>
                    <a:pt x="49372" y="9745"/>
                    <a:pt x="49131" y="9788"/>
                    <a:pt x="48902" y="9874"/>
                  </a:cubicBezTo>
                  <a:lnTo>
                    <a:pt x="48502" y="9641"/>
                  </a:lnTo>
                  <a:lnTo>
                    <a:pt x="48502" y="2836"/>
                  </a:lnTo>
                  <a:lnTo>
                    <a:pt x="43531" y="0"/>
                  </a:lnTo>
                  <a:close/>
                </a:path>
              </a:pathLst>
            </a:custGeom>
            <a:solidFill>
              <a:srgbClr val="C8D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5130;p75">
              <a:extLst>
                <a:ext uri="{FF2B5EF4-FFF2-40B4-BE49-F238E27FC236}">
                  <a16:creationId xmlns:a16="http://schemas.microsoft.com/office/drawing/2014/main" id="{8A6D27B6-AD71-B15F-166A-C50E9904B254}"/>
                </a:ext>
              </a:extLst>
            </p:cNvPr>
            <p:cNvSpPr/>
            <p:nvPr/>
          </p:nvSpPr>
          <p:spPr>
            <a:xfrm>
              <a:off x="3994552" y="3377791"/>
              <a:ext cx="34558" cy="18883"/>
            </a:xfrm>
            <a:custGeom>
              <a:avLst/>
              <a:gdLst/>
              <a:ahLst/>
              <a:cxnLst/>
              <a:rect l="l" t="t" r="r" b="b"/>
              <a:pathLst>
                <a:path w="2703" h="1477" extrusionOk="0">
                  <a:moveTo>
                    <a:pt x="1368" y="1"/>
                  </a:moveTo>
                  <a:cubicBezTo>
                    <a:pt x="1313" y="1"/>
                    <a:pt x="1257" y="3"/>
                    <a:pt x="1201" y="9"/>
                  </a:cubicBezTo>
                  <a:lnTo>
                    <a:pt x="1" y="709"/>
                  </a:lnTo>
                  <a:cubicBezTo>
                    <a:pt x="1" y="943"/>
                    <a:pt x="134" y="1176"/>
                    <a:pt x="368" y="1277"/>
                  </a:cubicBezTo>
                  <a:cubicBezTo>
                    <a:pt x="651" y="1410"/>
                    <a:pt x="960" y="1477"/>
                    <a:pt x="1272" y="1477"/>
                  </a:cubicBezTo>
                  <a:cubicBezTo>
                    <a:pt x="1585" y="1477"/>
                    <a:pt x="1902" y="1410"/>
                    <a:pt x="2202" y="1277"/>
                  </a:cubicBezTo>
                  <a:cubicBezTo>
                    <a:pt x="2703" y="1076"/>
                    <a:pt x="2703" y="376"/>
                    <a:pt x="2202" y="209"/>
                  </a:cubicBezTo>
                  <a:cubicBezTo>
                    <a:pt x="1924" y="70"/>
                    <a:pt x="1646" y="1"/>
                    <a:pt x="1368" y="1"/>
                  </a:cubicBezTo>
                  <a:close/>
                </a:path>
              </a:pathLst>
            </a:custGeom>
            <a:solidFill>
              <a:srgbClr val="C8D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5131;p75">
              <a:extLst>
                <a:ext uri="{FF2B5EF4-FFF2-40B4-BE49-F238E27FC236}">
                  <a16:creationId xmlns:a16="http://schemas.microsoft.com/office/drawing/2014/main" id="{EC0ABDAC-3D81-7973-09A6-78E843628498}"/>
                </a:ext>
              </a:extLst>
            </p:cNvPr>
            <p:cNvSpPr/>
            <p:nvPr/>
          </p:nvSpPr>
          <p:spPr>
            <a:xfrm>
              <a:off x="3688351" y="3901605"/>
              <a:ext cx="366341" cy="168468"/>
            </a:xfrm>
            <a:custGeom>
              <a:avLst/>
              <a:gdLst/>
              <a:ahLst/>
              <a:cxnLst/>
              <a:rect l="l" t="t" r="r" b="b"/>
              <a:pathLst>
                <a:path w="28654" h="13177" extrusionOk="0">
                  <a:moveTo>
                    <a:pt x="28454" y="1"/>
                  </a:moveTo>
                  <a:lnTo>
                    <a:pt x="14277" y="8207"/>
                  </a:lnTo>
                  <a:lnTo>
                    <a:pt x="7973" y="8207"/>
                  </a:lnTo>
                  <a:lnTo>
                    <a:pt x="0" y="12776"/>
                  </a:lnTo>
                  <a:cubicBezTo>
                    <a:pt x="67" y="12910"/>
                    <a:pt x="100" y="13043"/>
                    <a:pt x="167" y="13177"/>
                  </a:cubicBezTo>
                  <a:lnTo>
                    <a:pt x="8106" y="8607"/>
                  </a:lnTo>
                  <a:lnTo>
                    <a:pt x="14377" y="8607"/>
                  </a:lnTo>
                  <a:lnTo>
                    <a:pt x="28654" y="368"/>
                  </a:lnTo>
                  <a:lnTo>
                    <a:pt x="2845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5132;p75">
              <a:extLst>
                <a:ext uri="{FF2B5EF4-FFF2-40B4-BE49-F238E27FC236}">
                  <a16:creationId xmlns:a16="http://schemas.microsoft.com/office/drawing/2014/main" id="{791CDD27-38F0-4E91-F132-1463A9E28336}"/>
                </a:ext>
              </a:extLst>
            </p:cNvPr>
            <p:cNvSpPr/>
            <p:nvPr/>
          </p:nvSpPr>
          <p:spPr>
            <a:xfrm>
              <a:off x="3759142" y="4111010"/>
              <a:ext cx="167189" cy="76339"/>
            </a:xfrm>
            <a:custGeom>
              <a:avLst/>
              <a:gdLst/>
              <a:ahLst/>
              <a:cxnLst/>
              <a:rect l="l" t="t" r="r" b="b"/>
              <a:pathLst>
                <a:path w="13077" h="5971" extrusionOk="0">
                  <a:moveTo>
                    <a:pt x="12876" y="0"/>
                  </a:moveTo>
                  <a:lnTo>
                    <a:pt x="3269" y="5537"/>
                  </a:lnTo>
                  <a:lnTo>
                    <a:pt x="0" y="5537"/>
                  </a:lnTo>
                  <a:lnTo>
                    <a:pt x="301" y="5971"/>
                  </a:lnTo>
                  <a:lnTo>
                    <a:pt x="3403" y="5971"/>
                  </a:lnTo>
                  <a:lnTo>
                    <a:pt x="13076" y="367"/>
                  </a:lnTo>
                  <a:lnTo>
                    <a:pt x="1287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5133;p75">
              <a:extLst>
                <a:ext uri="{FF2B5EF4-FFF2-40B4-BE49-F238E27FC236}">
                  <a16:creationId xmlns:a16="http://schemas.microsoft.com/office/drawing/2014/main" id="{B6599C3E-B45B-6F8F-243E-A7B371E1B82F}"/>
                </a:ext>
              </a:extLst>
            </p:cNvPr>
            <p:cNvSpPr/>
            <p:nvPr/>
          </p:nvSpPr>
          <p:spPr>
            <a:xfrm>
              <a:off x="3736960" y="3969838"/>
              <a:ext cx="317733" cy="185958"/>
            </a:xfrm>
            <a:custGeom>
              <a:avLst/>
              <a:gdLst/>
              <a:ahLst/>
              <a:cxnLst/>
              <a:rect l="l" t="t" r="r" b="b"/>
              <a:pathLst>
                <a:path w="24852" h="14545" extrusionOk="0">
                  <a:moveTo>
                    <a:pt x="24652" y="1"/>
                  </a:moveTo>
                  <a:lnTo>
                    <a:pt x="1" y="14211"/>
                  </a:lnTo>
                  <a:cubicBezTo>
                    <a:pt x="68" y="14311"/>
                    <a:pt x="134" y="14444"/>
                    <a:pt x="234" y="14545"/>
                  </a:cubicBezTo>
                  <a:lnTo>
                    <a:pt x="24852" y="334"/>
                  </a:lnTo>
                  <a:lnTo>
                    <a:pt x="2465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5134;p75">
              <a:extLst>
                <a:ext uri="{FF2B5EF4-FFF2-40B4-BE49-F238E27FC236}">
                  <a16:creationId xmlns:a16="http://schemas.microsoft.com/office/drawing/2014/main" id="{90A85FBE-BD03-1B40-2124-37716EAE257B}"/>
                </a:ext>
              </a:extLst>
            </p:cNvPr>
            <p:cNvSpPr/>
            <p:nvPr/>
          </p:nvSpPr>
          <p:spPr>
            <a:xfrm>
              <a:off x="4958810" y="3189404"/>
              <a:ext cx="296407" cy="171025"/>
            </a:xfrm>
            <a:custGeom>
              <a:avLst/>
              <a:gdLst/>
              <a:ahLst/>
              <a:cxnLst/>
              <a:rect l="l" t="t" r="r" b="b"/>
              <a:pathLst>
                <a:path w="23184" h="13377" extrusionOk="0">
                  <a:moveTo>
                    <a:pt x="22516" y="0"/>
                  </a:moveTo>
                  <a:lnTo>
                    <a:pt x="0" y="13009"/>
                  </a:lnTo>
                  <a:lnTo>
                    <a:pt x="234" y="13376"/>
                  </a:lnTo>
                  <a:lnTo>
                    <a:pt x="23183" y="100"/>
                  </a:lnTo>
                  <a:lnTo>
                    <a:pt x="2251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5135;p75">
              <a:extLst>
                <a:ext uri="{FF2B5EF4-FFF2-40B4-BE49-F238E27FC236}">
                  <a16:creationId xmlns:a16="http://schemas.microsoft.com/office/drawing/2014/main" id="{2EDEB8B9-9DF5-E7D3-4749-9309868D282F}"/>
                </a:ext>
              </a:extLst>
            </p:cNvPr>
            <p:cNvSpPr/>
            <p:nvPr/>
          </p:nvSpPr>
          <p:spPr>
            <a:xfrm>
              <a:off x="5087171" y="3176184"/>
              <a:ext cx="74217" cy="42229"/>
            </a:xfrm>
            <a:custGeom>
              <a:avLst/>
              <a:gdLst/>
              <a:ahLst/>
              <a:cxnLst/>
              <a:rect l="l" t="t" r="r" b="b"/>
              <a:pathLst>
                <a:path w="5805" h="3303" extrusionOk="0">
                  <a:moveTo>
                    <a:pt x="5104" y="0"/>
                  </a:moveTo>
                  <a:lnTo>
                    <a:pt x="1" y="2935"/>
                  </a:lnTo>
                  <a:lnTo>
                    <a:pt x="201" y="3302"/>
                  </a:lnTo>
                  <a:lnTo>
                    <a:pt x="5805" y="67"/>
                  </a:lnTo>
                  <a:lnTo>
                    <a:pt x="510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5136;p75">
              <a:extLst>
                <a:ext uri="{FF2B5EF4-FFF2-40B4-BE49-F238E27FC236}">
                  <a16:creationId xmlns:a16="http://schemas.microsoft.com/office/drawing/2014/main" id="{6B261481-DDE8-8371-ABBE-F890252A5DF2}"/>
                </a:ext>
              </a:extLst>
            </p:cNvPr>
            <p:cNvSpPr/>
            <p:nvPr/>
          </p:nvSpPr>
          <p:spPr>
            <a:xfrm>
              <a:off x="4333598" y="3202623"/>
              <a:ext cx="252478" cy="228174"/>
            </a:xfrm>
            <a:custGeom>
              <a:avLst/>
              <a:gdLst/>
              <a:ahLst/>
              <a:cxnLst/>
              <a:rect l="l" t="t" r="r" b="b"/>
              <a:pathLst>
                <a:path w="19748" h="17847" extrusionOk="0">
                  <a:moveTo>
                    <a:pt x="11976" y="0"/>
                  </a:moveTo>
                  <a:lnTo>
                    <a:pt x="11375" y="100"/>
                  </a:lnTo>
                  <a:lnTo>
                    <a:pt x="18614" y="4303"/>
                  </a:lnTo>
                  <a:lnTo>
                    <a:pt x="11609" y="8373"/>
                  </a:lnTo>
                  <a:cubicBezTo>
                    <a:pt x="11419" y="8314"/>
                    <a:pt x="11222" y="8288"/>
                    <a:pt x="11028" y="8288"/>
                  </a:cubicBezTo>
                  <a:cubicBezTo>
                    <a:pt x="10778" y="8288"/>
                    <a:pt x="10533" y="8331"/>
                    <a:pt x="10308" y="8406"/>
                  </a:cubicBezTo>
                  <a:lnTo>
                    <a:pt x="568" y="2802"/>
                  </a:lnTo>
                  <a:lnTo>
                    <a:pt x="1" y="2969"/>
                  </a:lnTo>
                  <a:lnTo>
                    <a:pt x="9908" y="8673"/>
                  </a:lnTo>
                  <a:cubicBezTo>
                    <a:pt x="9707" y="8840"/>
                    <a:pt x="9674" y="9173"/>
                    <a:pt x="9874" y="9340"/>
                  </a:cubicBezTo>
                  <a:lnTo>
                    <a:pt x="4204" y="12643"/>
                  </a:lnTo>
                  <a:lnTo>
                    <a:pt x="13277" y="17846"/>
                  </a:lnTo>
                  <a:lnTo>
                    <a:pt x="13477" y="17513"/>
                  </a:lnTo>
                  <a:lnTo>
                    <a:pt x="5037" y="12643"/>
                  </a:lnTo>
                  <a:lnTo>
                    <a:pt x="10241" y="9607"/>
                  </a:lnTo>
                  <a:cubicBezTo>
                    <a:pt x="10498" y="9717"/>
                    <a:pt x="10765" y="9767"/>
                    <a:pt x="11026" y="9767"/>
                  </a:cubicBezTo>
                  <a:cubicBezTo>
                    <a:pt x="11239" y="9767"/>
                    <a:pt x="11447" y="9734"/>
                    <a:pt x="11642" y="9674"/>
                  </a:cubicBezTo>
                  <a:lnTo>
                    <a:pt x="19548" y="14244"/>
                  </a:lnTo>
                  <a:lnTo>
                    <a:pt x="19748" y="13877"/>
                  </a:lnTo>
                  <a:lnTo>
                    <a:pt x="12109" y="9440"/>
                  </a:lnTo>
                  <a:cubicBezTo>
                    <a:pt x="12409" y="9240"/>
                    <a:pt x="12409" y="8773"/>
                    <a:pt x="12076" y="8573"/>
                  </a:cubicBezTo>
                  <a:lnTo>
                    <a:pt x="19448" y="4303"/>
                  </a:lnTo>
                  <a:lnTo>
                    <a:pt x="1197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5137;p75">
              <a:extLst>
                <a:ext uri="{FF2B5EF4-FFF2-40B4-BE49-F238E27FC236}">
                  <a16:creationId xmlns:a16="http://schemas.microsoft.com/office/drawing/2014/main" id="{5EC61567-A768-5D69-A724-BB57FD9ECF23}"/>
                </a:ext>
              </a:extLst>
            </p:cNvPr>
            <p:cNvSpPr/>
            <p:nvPr/>
          </p:nvSpPr>
          <p:spPr>
            <a:xfrm>
              <a:off x="4544703" y="3170635"/>
              <a:ext cx="160784" cy="168366"/>
            </a:xfrm>
            <a:custGeom>
              <a:avLst/>
              <a:gdLst/>
              <a:ahLst/>
              <a:cxnLst/>
              <a:rect l="l" t="t" r="r" b="b"/>
              <a:pathLst>
                <a:path w="12576" h="13169" extrusionOk="0">
                  <a:moveTo>
                    <a:pt x="12576" y="0"/>
                  </a:moveTo>
                  <a:lnTo>
                    <a:pt x="12176" y="34"/>
                  </a:lnTo>
                  <a:lnTo>
                    <a:pt x="12176" y="5938"/>
                  </a:lnTo>
                  <a:lnTo>
                    <a:pt x="2102" y="11775"/>
                  </a:lnTo>
                  <a:cubicBezTo>
                    <a:pt x="1887" y="11708"/>
                    <a:pt x="1666" y="11674"/>
                    <a:pt x="1447" y="11674"/>
                  </a:cubicBezTo>
                  <a:cubicBezTo>
                    <a:pt x="1122" y="11674"/>
                    <a:pt x="799" y="11750"/>
                    <a:pt x="501" y="11909"/>
                  </a:cubicBezTo>
                  <a:cubicBezTo>
                    <a:pt x="0" y="12076"/>
                    <a:pt x="0" y="12776"/>
                    <a:pt x="501" y="12943"/>
                  </a:cubicBezTo>
                  <a:cubicBezTo>
                    <a:pt x="784" y="13093"/>
                    <a:pt x="1101" y="13168"/>
                    <a:pt x="1418" y="13168"/>
                  </a:cubicBezTo>
                  <a:cubicBezTo>
                    <a:pt x="1735" y="13168"/>
                    <a:pt x="2052" y="13093"/>
                    <a:pt x="2335" y="12943"/>
                  </a:cubicBezTo>
                  <a:cubicBezTo>
                    <a:pt x="2769" y="12709"/>
                    <a:pt x="2836" y="12309"/>
                    <a:pt x="2502" y="12009"/>
                  </a:cubicBezTo>
                  <a:lnTo>
                    <a:pt x="12476" y="6272"/>
                  </a:lnTo>
                  <a:lnTo>
                    <a:pt x="12576" y="6205"/>
                  </a:lnTo>
                  <a:lnTo>
                    <a:pt x="1257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5138;p75">
              <a:extLst>
                <a:ext uri="{FF2B5EF4-FFF2-40B4-BE49-F238E27FC236}">
                  <a16:creationId xmlns:a16="http://schemas.microsoft.com/office/drawing/2014/main" id="{9BE61FA0-3E43-4B7C-C457-609DA457F34F}"/>
                </a:ext>
              </a:extLst>
            </p:cNvPr>
            <p:cNvSpPr/>
            <p:nvPr/>
          </p:nvSpPr>
          <p:spPr>
            <a:xfrm>
              <a:off x="3649536" y="3161673"/>
              <a:ext cx="2479523" cy="1438082"/>
            </a:xfrm>
            <a:custGeom>
              <a:avLst/>
              <a:gdLst/>
              <a:ahLst/>
              <a:cxnLst/>
              <a:rect l="l" t="t" r="r" b="b"/>
              <a:pathLst>
                <a:path w="193940" h="112482" extrusionOk="0">
                  <a:moveTo>
                    <a:pt x="121387" y="17180"/>
                  </a:moveTo>
                  <a:lnTo>
                    <a:pt x="121387" y="23451"/>
                  </a:lnTo>
                  <a:lnTo>
                    <a:pt x="118785" y="24919"/>
                  </a:lnTo>
                  <a:lnTo>
                    <a:pt x="113382" y="21816"/>
                  </a:lnTo>
                  <a:lnTo>
                    <a:pt x="121387" y="17180"/>
                  </a:lnTo>
                  <a:close/>
                  <a:moveTo>
                    <a:pt x="91466" y="16513"/>
                  </a:moveTo>
                  <a:lnTo>
                    <a:pt x="99272" y="21049"/>
                  </a:lnTo>
                  <a:lnTo>
                    <a:pt x="111247" y="21049"/>
                  </a:lnTo>
                  <a:lnTo>
                    <a:pt x="112548" y="21783"/>
                  </a:lnTo>
                  <a:lnTo>
                    <a:pt x="104275" y="26587"/>
                  </a:lnTo>
                  <a:lnTo>
                    <a:pt x="97003" y="26587"/>
                  </a:lnTo>
                  <a:cubicBezTo>
                    <a:pt x="96937" y="26520"/>
                    <a:pt x="96870" y="26453"/>
                    <a:pt x="96803" y="26420"/>
                  </a:cubicBezTo>
                  <a:cubicBezTo>
                    <a:pt x="96511" y="26284"/>
                    <a:pt x="96197" y="26215"/>
                    <a:pt x="95879" y="26215"/>
                  </a:cubicBezTo>
                  <a:cubicBezTo>
                    <a:pt x="95653" y="26215"/>
                    <a:pt x="95424" y="26250"/>
                    <a:pt x="95202" y="26320"/>
                  </a:cubicBezTo>
                  <a:lnTo>
                    <a:pt x="84861" y="20349"/>
                  </a:lnTo>
                  <a:lnTo>
                    <a:pt x="91466" y="16513"/>
                  </a:lnTo>
                  <a:close/>
                  <a:moveTo>
                    <a:pt x="140234" y="7106"/>
                  </a:moveTo>
                  <a:lnTo>
                    <a:pt x="150775" y="13210"/>
                  </a:lnTo>
                  <a:cubicBezTo>
                    <a:pt x="150508" y="13410"/>
                    <a:pt x="150508" y="13777"/>
                    <a:pt x="150742" y="14011"/>
                  </a:cubicBezTo>
                  <a:lnTo>
                    <a:pt x="125323" y="28688"/>
                  </a:lnTo>
                  <a:lnTo>
                    <a:pt x="119186" y="25152"/>
                  </a:lnTo>
                  <a:lnTo>
                    <a:pt x="121688" y="23718"/>
                  </a:lnTo>
                  <a:lnTo>
                    <a:pt x="121788" y="23651"/>
                  </a:lnTo>
                  <a:lnTo>
                    <a:pt x="121788" y="16946"/>
                  </a:lnTo>
                  <a:lnTo>
                    <a:pt x="138833" y="7106"/>
                  </a:lnTo>
                  <a:cubicBezTo>
                    <a:pt x="139050" y="7189"/>
                    <a:pt x="139283" y="7231"/>
                    <a:pt x="139521" y="7231"/>
                  </a:cubicBezTo>
                  <a:cubicBezTo>
                    <a:pt x="139759" y="7231"/>
                    <a:pt x="140001" y="7189"/>
                    <a:pt x="140234" y="7106"/>
                  </a:cubicBezTo>
                  <a:close/>
                  <a:moveTo>
                    <a:pt x="112981" y="22050"/>
                  </a:moveTo>
                  <a:lnTo>
                    <a:pt x="118385" y="25152"/>
                  </a:lnTo>
                  <a:lnTo>
                    <a:pt x="110546" y="29689"/>
                  </a:lnTo>
                  <a:lnTo>
                    <a:pt x="105509" y="26753"/>
                  </a:lnTo>
                  <a:lnTo>
                    <a:pt x="105476" y="26720"/>
                  </a:lnTo>
                  <a:lnTo>
                    <a:pt x="104809" y="26720"/>
                  </a:lnTo>
                  <a:lnTo>
                    <a:pt x="112981" y="22050"/>
                  </a:lnTo>
                  <a:close/>
                  <a:moveTo>
                    <a:pt x="84428" y="20582"/>
                  </a:moveTo>
                  <a:lnTo>
                    <a:pt x="94802" y="26553"/>
                  </a:lnTo>
                  <a:cubicBezTo>
                    <a:pt x="94768" y="26620"/>
                    <a:pt x="94735" y="26653"/>
                    <a:pt x="94702" y="26687"/>
                  </a:cubicBezTo>
                  <a:lnTo>
                    <a:pt x="87396" y="30890"/>
                  </a:lnTo>
                  <a:lnTo>
                    <a:pt x="77189" y="25019"/>
                  </a:lnTo>
                  <a:lnTo>
                    <a:pt x="77189" y="24752"/>
                  </a:lnTo>
                  <a:lnTo>
                    <a:pt x="84428" y="20582"/>
                  </a:lnTo>
                  <a:close/>
                  <a:moveTo>
                    <a:pt x="77189" y="25519"/>
                  </a:moveTo>
                  <a:lnTo>
                    <a:pt x="86963" y="31157"/>
                  </a:lnTo>
                  <a:lnTo>
                    <a:pt x="83760" y="32991"/>
                  </a:lnTo>
                  <a:lnTo>
                    <a:pt x="77189" y="29222"/>
                  </a:lnTo>
                  <a:lnTo>
                    <a:pt x="77189" y="25519"/>
                  </a:lnTo>
                  <a:close/>
                  <a:moveTo>
                    <a:pt x="118785" y="25419"/>
                  </a:moveTo>
                  <a:lnTo>
                    <a:pt x="124890" y="28922"/>
                  </a:lnTo>
                  <a:lnTo>
                    <a:pt x="117051" y="33458"/>
                  </a:lnTo>
                  <a:lnTo>
                    <a:pt x="110947" y="29922"/>
                  </a:lnTo>
                  <a:lnTo>
                    <a:pt x="118785" y="25419"/>
                  </a:lnTo>
                  <a:close/>
                  <a:moveTo>
                    <a:pt x="82826" y="32958"/>
                  </a:moveTo>
                  <a:lnTo>
                    <a:pt x="83327" y="33225"/>
                  </a:lnTo>
                  <a:lnTo>
                    <a:pt x="82826" y="33525"/>
                  </a:lnTo>
                  <a:lnTo>
                    <a:pt x="82826" y="32958"/>
                  </a:lnTo>
                  <a:close/>
                  <a:moveTo>
                    <a:pt x="110513" y="30156"/>
                  </a:moveTo>
                  <a:lnTo>
                    <a:pt x="116651" y="33692"/>
                  </a:lnTo>
                  <a:lnTo>
                    <a:pt x="116217" y="33925"/>
                  </a:lnTo>
                  <a:lnTo>
                    <a:pt x="104675" y="33925"/>
                  </a:lnTo>
                  <a:lnTo>
                    <a:pt x="104342" y="33725"/>
                  </a:lnTo>
                  <a:lnTo>
                    <a:pt x="110513" y="30156"/>
                  </a:lnTo>
                  <a:close/>
                  <a:moveTo>
                    <a:pt x="125323" y="29155"/>
                  </a:moveTo>
                  <a:lnTo>
                    <a:pt x="131428" y="32691"/>
                  </a:lnTo>
                  <a:lnTo>
                    <a:pt x="124156" y="36894"/>
                  </a:lnTo>
                  <a:lnTo>
                    <a:pt x="123022" y="36894"/>
                  </a:lnTo>
                  <a:lnTo>
                    <a:pt x="117485" y="33692"/>
                  </a:lnTo>
                  <a:lnTo>
                    <a:pt x="125323" y="29155"/>
                  </a:lnTo>
                  <a:close/>
                  <a:moveTo>
                    <a:pt x="105343" y="27154"/>
                  </a:moveTo>
                  <a:lnTo>
                    <a:pt x="110113" y="29922"/>
                  </a:lnTo>
                  <a:lnTo>
                    <a:pt x="97904" y="36994"/>
                  </a:lnTo>
                  <a:lnTo>
                    <a:pt x="87797" y="31157"/>
                  </a:lnTo>
                  <a:lnTo>
                    <a:pt x="94668" y="27187"/>
                  </a:lnTo>
                  <a:cubicBezTo>
                    <a:pt x="94735" y="27320"/>
                    <a:pt x="94835" y="27421"/>
                    <a:pt x="94968" y="27487"/>
                  </a:cubicBezTo>
                  <a:cubicBezTo>
                    <a:pt x="95269" y="27637"/>
                    <a:pt x="95586" y="27712"/>
                    <a:pt x="95898" y="27712"/>
                  </a:cubicBezTo>
                  <a:cubicBezTo>
                    <a:pt x="96211" y="27712"/>
                    <a:pt x="96520" y="27637"/>
                    <a:pt x="96803" y="27487"/>
                  </a:cubicBezTo>
                  <a:cubicBezTo>
                    <a:pt x="96937" y="27421"/>
                    <a:pt x="97070" y="27320"/>
                    <a:pt x="97137" y="27154"/>
                  </a:cubicBezTo>
                  <a:close/>
                  <a:moveTo>
                    <a:pt x="131828" y="32924"/>
                  </a:moveTo>
                  <a:lnTo>
                    <a:pt x="138700" y="36894"/>
                  </a:lnTo>
                  <a:lnTo>
                    <a:pt x="132195" y="36894"/>
                  </a:lnTo>
                  <a:lnTo>
                    <a:pt x="131861" y="37094"/>
                  </a:lnTo>
                  <a:lnTo>
                    <a:pt x="131528" y="36894"/>
                  </a:lnTo>
                  <a:lnTo>
                    <a:pt x="124990" y="36894"/>
                  </a:lnTo>
                  <a:lnTo>
                    <a:pt x="131828" y="32924"/>
                  </a:lnTo>
                  <a:close/>
                  <a:moveTo>
                    <a:pt x="70885" y="33825"/>
                  </a:moveTo>
                  <a:lnTo>
                    <a:pt x="73787" y="35493"/>
                  </a:lnTo>
                  <a:lnTo>
                    <a:pt x="67949" y="38895"/>
                  </a:lnTo>
                  <a:lnTo>
                    <a:pt x="65047" y="37228"/>
                  </a:lnTo>
                  <a:lnTo>
                    <a:pt x="70885" y="33825"/>
                  </a:lnTo>
                  <a:close/>
                  <a:moveTo>
                    <a:pt x="87396" y="31390"/>
                  </a:moveTo>
                  <a:lnTo>
                    <a:pt x="97504" y="37228"/>
                  </a:lnTo>
                  <a:lnTo>
                    <a:pt x="94268" y="39096"/>
                  </a:lnTo>
                  <a:lnTo>
                    <a:pt x="84161" y="33258"/>
                  </a:lnTo>
                  <a:lnTo>
                    <a:pt x="87396" y="31390"/>
                  </a:lnTo>
                  <a:close/>
                  <a:moveTo>
                    <a:pt x="77189" y="29689"/>
                  </a:moveTo>
                  <a:lnTo>
                    <a:pt x="82426" y="32691"/>
                  </a:lnTo>
                  <a:lnTo>
                    <a:pt x="82426" y="33758"/>
                  </a:lnTo>
                  <a:lnTo>
                    <a:pt x="70751" y="40497"/>
                  </a:lnTo>
                  <a:lnTo>
                    <a:pt x="68383" y="39129"/>
                  </a:lnTo>
                  <a:lnTo>
                    <a:pt x="74654" y="35526"/>
                  </a:lnTo>
                  <a:lnTo>
                    <a:pt x="71318" y="33592"/>
                  </a:lnTo>
                  <a:lnTo>
                    <a:pt x="77089" y="30256"/>
                  </a:lnTo>
                  <a:lnTo>
                    <a:pt x="77189" y="30189"/>
                  </a:lnTo>
                  <a:lnTo>
                    <a:pt x="77189" y="29689"/>
                  </a:lnTo>
                  <a:close/>
                  <a:moveTo>
                    <a:pt x="117051" y="33925"/>
                  </a:moveTo>
                  <a:lnTo>
                    <a:pt x="122855" y="37261"/>
                  </a:lnTo>
                  <a:lnTo>
                    <a:pt x="122888" y="37294"/>
                  </a:lnTo>
                  <a:lnTo>
                    <a:pt x="123455" y="37294"/>
                  </a:lnTo>
                  <a:lnTo>
                    <a:pt x="117018" y="41030"/>
                  </a:lnTo>
                  <a:lnTo>
                    <a:pt x="105409" y="34359"/>
                  </a:lnTo>
                  <a:lnTo>
                    <a:pt x="116350" y="34359"/>
                  </a:lnTo>
                  <a:lnTo>
                    <a:pt x="117051" y="33925"/>
                  </a:lnTo>
                  <a:close/>
                  <a:moveTo>
                    <a:pt x="104609" y="34359"/>
                  </a:moveTo>
                  <a:lnTo>
                    <a:pt x="116617" y="41264"/>
                  </a:lnTo>
                  <a:lnTo>
                    <a:pt x="116184" y="41531"/>
                  </a:lnTo>
                  <a:lnTo>
                    <a:pt x="105776" y="41531"/>
                  </a:lnTo>
                  <a:lnTo>
                    <a:pt x="98338" y="37228"/>
                  </a:lnTo>
                  <a:lnTo>
                    <a:pt x="103341" y="34359"/>
                  </a:lnTo>
                  <a:close/>
                  <a:moveTo>
                    <a:pt x="97904" y="37461"/>
                  </a:moveTo>
                  <a:lnTo>
                    <a:pt x="104909" y="41531"/>
                  </a:lnTo>
                  <a:lnTo>
                    <a:pt x="99972" y="41531"/>
                  </a:lnTo>
                  <a:lnTo>
                    <a:pt x="99238" y="41931"/>
                  </a:lnTo>
                  <a:lnTo>
                    <a:pt x="94702" y="39329"/>
                  </a:lnTo>
                  <a:lnTo>
                    <a:pt x="97904" y="37461"/>
                  </a:lnTo>
                  <a:close/>
                  <a:moveTo>
                    <a:pt x="83760" y="33492"/>
                  </a:moveTo>
                  <a:lnTo>
                    <a:pt x="93834" y="39329"/>
                  </a:lnTo>
                  <a:lnTo>
                    <a:pt x="88364" y="42498"/>
                  </a:lnTo>
                  <a:lnTo>
                    <a:pt x="82826" y="39296"/>
                  </a:lnTo>
                  <a:lnTo>
                    <a:pt x="82826" y="34025"/>
                  </a:lnTo>
                  <a:lnTo>
                    <a:pt x="83760" y="33492"/>
                  </a:lnTo>
                  <a:close/>
                  <a:moveTo>
                    <a:pt x="131361" y="37294"/>
                  </a:moveTo>
                  <a:lnTo>
                    <a:pt x="131428" y="37328"/>
                  </a:lnTo>
                  <a:lnTo>
                    <a:pt x="120987" y="43332"/>
                  </a:lnTo>
                  <a:lnTo>
                    <a:pt x="117418" y="41264"/>
                  </a:lnTo>
                  <a:lnTo>
                    <a:pt x="124289" y="37294"/>
                  </a:lnTo>
                  <a:close/>
                  <a:moveTo>
                    <a:pt x="139400" y="37328"/>
                  </a:moveTo>
                  <a:lnTo>
                    <a:pt x="146272" y="41264"/>
                  </a:lnTo>
                  <a:lnTo>
                    <a:pt x="142669" y="43365"/>
                  </a:lnTo>
                  <a:lnTo>
                    <a:pt x="132262" y="37361"/>
                  </a:lnTo>
                  <a:lnTo>
                    <a:pt x="132295" y="37328"/>
                  </a:lnTo>
                  <a:close/>
                  <a:moveTo>
                    <a:pt x="131895" y="37561"/>
                  </a:moveTo>
                  <a:lnTo>
                    <a:pt x="142302" y="43599"/>
                  </a:lnTo>
                  <a:lnTo>
                    <a:pt x="141869" y="43832"/>
                  </a:lnTo>
                  <a:cubicBezTo>
                    <a:pt x="140270" y="43774"/>
                    <a:pt x="137571" y="43717"/>
                    <a:pt x="135350" y="43717"/>
                  </a:cubicBezTo>
                  <a:cubicBezTo>
                    <a:pt x="133724" y="43717"/>
                    <a:pt x="132355" y="43748"/>
                    <a:pt x="131861" y="43832"/>
                  </a:cubicBezTo>
                  <a:cubicBezTo>
                    <a:pt x="131403" y="43754"/>
                    <a:pt x="130190" y="43727"/>
                    <a:pt x="128718" y="43727"/>
                  </a:cubicBezTo>
                  <a:cubicBezTo>
                    <a:pt x="126438" y="43727"/>
                    <a:pt x="123537" y="43792"/>
                    <a:pt x="121854" y="43832"/>
                  </a:cubicBezTo>
                  <a:lnTo>
                    <a:pt x="121454" y="43599"/>
                  </a:lnTo>
                  <a:lnTo>
                    <a:pt x="131895" y="37561"/>
                  </a:lnTo>
                  <a:close/>
                  <a:moveTo>
                    <a:pt x="67949" y="39362"/>
                  </a:moveTo>
                  <a:lnTo>
                    <a:pt x="70318" y="40730"/>
                  </a:lnTo>
                  <a:lnTo>
                    <a:pt x="62579" y="45200"/>
                  </a:lnTo>
                  <a:lnTo>
                    <a:pt x="60844" y="44199"/>
                  </a:lnTo>
                  <a:cubicBezTo>
                    <a:pt x="61078" y="43999"/>
                    <a:pt x="61111" y="43665"/>
                    <a:pt x="60877" y="43465"/>
                  </a:cubicBezTo>
                  <a:lnTo>
                    <a:pt x="67949" y="39362"/>
                  </a:lnTo>
                  <a:close/>
                  <a:moveTo>
                    <a:pt x="180863" y="32958"/>
                  </a:moveTo>
                  <a:lnTo>
                    <a:pt x="180863" y="39296"/>
                  </a:lnTo>
                  <a:lnTo>
                    <a:pt x="170389" y="45333"/>
                  </a:lnTo>
                  <a:lnTo>
                    <a:pt x="164885" y="42164"/>
                  </a:lnTo>
                  <a:lnTo>
                    <a:pt x="180863" y="32958"/>
                  </a:lnTo>
                  <a:close/>
                  <a:moveTo>
                    <a:pt x="94268" y="39563"/>
                  </a:moveTo>
                  <a:lnTo>
                    <a:pt x="98805" y="42164"/>
                  </a:lnTo>
                  <a:lnTo>
                    <a:pt x="93334" y="45367"/>
                  </a:lnTo>
                  <a:lnTo>
                    <a:pt x="88797" y="42731"/>
                  </a:lnTo>
                  <a:lnTo>
                    <a:pt x="94268" y="39563"/>
                  </a:lnTo>
                  <a:close/>
                  <a:moveTo>
                    <a:pt x="117018" y="41497"/>
                  </a:moveTo>
                  <a:lnTo>
                    <a:pt x="120587" y="43599"/>
                  </a:lnTo>
                  <a:lnTo>
                    <a:pt x="114983" y="46834"/>
                  </a:lnTo>
                  <a:lnTo>
                    <a:pt x="106477" y="41931"/>
                  </a:lnTo>
                  <a:lnTo>
                    <a:pt x="116284" y="41931"/>
                  </a:lnTo>
                  <a:lnTo>
                    <a:pt x="117018" y="41497"/>
                  </a:lnTo>
                  <a:close/>
                  <a:moveTo>
                    <a:pt x="82393" y="34259"/>
                  </a:moveTo>
                  <a:lnTo>
                    <a:pt x="82393" y="39529"/>
                  </a:lnTo>
                  <a:lnTo>
                    <a:pt x="87930" y="42731"/>
                  </a:lnTo>
                  <a:lnTo>
                    <a:pt x="80425" y="47035"/>
                  </a:lnTo>
                  <a:lnTo>
                    <a:pt x="80425" y="46134"/>
                  </a:lnTo>
                  <a:lnTo>
                    <a:pt x="71118" y="40763"/>
                  </a:lnTo>
                  <a:lnTo>
                    <a:pt x="82393" y="34259"/>
                  </a:lnTo>
                  <a:close/>
                  <a:moveTo>
                    <a:pt x="90298" y="44066"/>
                  </a:moveTo>
                  <a:lnTo>
                    <a:pt x="92900" y="45600"/>
                  </a:lnTo>
                  <a:lnTo>
                    <a:pt x="90298" y="47101"/>
                  </a:lnTo>
                  <a:lnTo>
                    <a:pt x="90298" y="44066"/>
                  </a:lnTo>
                  <a:close/>
                  <a:moveTo>
                    <a:pt x="173424" y="44066"/>
                  </a:moveTo>
                  <a:lnTo>
                    <a:pt x="173424" y="47101"/>
                  </a:lnTo>
                  <a:lnTo>
                    <a:pt x="170789" y="45567"/>
                  </a:lnTo>
                  <a:lnTo>
                    <a:pt x="173424" y="44066"/>
                  </a:lnTo>
                  <a:close/>
                  <a:moveTo>
                    <a:pt x="105643" y="41931"/>
                  </a:moveTo>
                  <a:lnTo>
                    <a:pt x="114549" y="47068"/>
                  </a:lnTo>
                  <a:lnTo>
                    <a:pt x="111313" y="48936"/>
                  </a:lnTo>
                  <a:lnTo>
                    <a:pt x="99638" y="42164"/>
                  </a:lnTo>
                  <a:lnTo>
                    <a:pt x="100072" y="41931"/>
                  </a:lnTo>
                  <a:close/>
                  <a:moveTo>
                    <a:pt x="121020" y="43832"/>
                  </a:moveTo>
                  <a:lnTo>
                    <a:pt x="121654" y="44199"/>
                  </a:lnTo>
                  <a:lnTo>
                    <a:pt x="121721" y="44233"/>
                  </a:lnTo>
                  <a:lnTo>
                    <a:pt x="121788" y="44233"/>
                  </a:lnTo>
                  <a:cubicBezTo>
                    <a:pt x="123951" y="44160"/>
                    <a:pt x="126947" y="44106"/>
                    <a:pt x="129101" y="44106"/>
                  </a:cubicBezTo>
                  <a:cubicBezTo>
                    <a:pt x="129935" y="44106"/>
                    <a:pt x="130643" y="44114"/>
                    <a:pt x="131128" y="44132"/>
                  </a:cubicBezTo>
                  <a:lnTo>
                    <a:pt x="120720" y="50137"/>
                  </a:lnTo>
                  <a:lnTo>
                    <a:pt x="115383" y="47068"/>
                  </a:lnTo>
                  <a:lnTo>
                    <a:pt x="121020" y="43832"/>
                  </a:lnTo>
                  <a:close/>
                  <a:moveTo>
                    <a:pt x="70718" y="40964"/>
                  </a:moveTo>
                  <a:lnTo>
                    <a:pt x="80058" y="46367"/>
                  </a:lnTo>
                  <a:lnTo>
                    <a:pt x="80058" y="47268"/>
                  </a:lnTo>
                  <a:lnTo>
                    <a:pt x="73120" y="51271"/>
                  </a:lnTo>
                  <a:lnTo>
                    <a:pt x="63012" y="45433"/>
                  </a:lnTo>
                  <a:lnTo>
                    <a:pt x="70718" y="40964"/>
                  </a:lnTo>
                  <a:close/>
                  <a:moveTo>
                    <a:pt x="88397" y="42932"/>
                  </a:moveTo>
                  <a:lnTo>
                    <a:pt x="89865" y="43799"/>
                  </a:lnTo>
                  <a:lnTo>
                    <a:pt x="89865" y="47368"/>
                  </a:lnTo>
                  <a:lnTo>
                    <a:pt x="82193" y="51771"/>
                  </a:lnTo>
                  <a:lnTo>
                    <a:pt x="80491" y="50804"/>
                  </a:lnTo>
                  <a:lnTo>
                    <a:pt x="80458" y="47535"/>
                  </a:lnTo>
                  <a:lnTo>
                    <a:pt x="88397" y="42932"/>
                  </a:lnTo>
                  <a:close/>
                  <a:moveTo>
                    <a:pt x="114983" y="47335"/>
                  </a:moveTo>
                  <a:lnTo>
                    <a:pt x="120320" y="50404"/>
                  </a:lnTo>
                  <a:lnTo>
                    <a:pt x="117084" y="52272"/>
                  </a:lnTo>
                  <a:lnTo>
                    <a:pt x="111747" y="49169"/>
                  </a:lnTo>
                  <a:lnTo>
                    <a:pt x="114983" y="47335"/>
                  </a:lnTo>
                  <a:close/>
                  <a:moveTo>
                    <a:pt x="99238" y="42431"/>
                  </a:moveTo>
                  <a:lnTo>
                    <a:pt x="110913" y="49169"/>
                  </a:lnTo>
                  <a:lnTo>
                    <a:pt x="105443" y="52338"/>
                  </a:lnTo>
                  <a:lnTo>
                    <a:pt x="93734" y="45600"/>
                  </a:lnTo>
                  <a:lnTo>
                    <a:pt x="99238" y="42431"/>
                  </a:lnTo>
                  <a:close/>
                  <a:moveTo>
                    <a:pt x="80058" y="47768"/>
                  </a:moveTo>
                  <a:lnTo>
                    <a:pt x="80058" y="51037"/>
                  </a:lnTo>
                  <a:lnTo>
                    <a:pt x="81759" y="52005"/>
                  </a:lnTo>
                  <a:lnTo>
                    <a:pt x="78056" y="54140"/>
                  </a:lnTo>
                  <a:lnTo>
                    <a:pt x="73520" y="51538"/>
                  </a:lnTo>
                  <a:lnTo>
                    <a:pt x="80058" y="47768"/>
                  </a:lnTo>
                  <a:close/>
                  <a:moveTo>
                    <a:pt x="93301" y="45834"/>
                  </a:moveTo>
                  <a:lnTo>
                    <a:pt x="105009" y="52572"/>
                  </a:lnTo>
                  <a:lnTo>
                    <a:pt x="100005" y="55441"/>
                  </a:lnTo>
                  <a:lnTo>
                    <a:pt x="91099" y="50270"/>
                  </a:lnTo>
                  <a:cubicBezTo>
                    <a:pt x="91399" y="50003"/>
                    <a:pt x="91333" y="49603"/>
                    <a:pt x="90899" y="49370"/>
                  </a:cubicBezTo>
                  <a:cubicBezTo>
                    <a:pt x="90699" y="49269"/>
                    <a:pt x="90465" y="49203"/>
                    <a:pt x="90265" y="49169"/>
                  </a:cubicBezTo>
                  <a:lnTo>
                    <a:pt x="90265" y="47602"/>
                  </a:lnTo>
                  <a:lnTo>
                    <a:pt x="93301" y="45834"/>
                  </a:lnTo>
                  <a:close/>
                  <a:moveTo>
                    <a:pt x="131361" y="50637"/>
                  </a:moveTo>
                  <a:lnTo>
                    <a:pt x="117952" y="58376"/>
                  </a:lnTo>
                  <a:lnTo>
                    <a:pt x="117952" y="52739"/>
                  </a:lnTo>
                  <a:lnTo>
                    <a:pt x="117518" y="52472"/>
                  </a:lnTo>
                  <a:lnTo>
                    <a:pt x="120720" y="50637"/>
                  </a:lnTo>
                  <a:close/>
                  <a:moveTo>
                    <a:pt x="89865" y="47835"/>
                  </a:moveTo>
                  <a:lnTo>
                    <a:pt x="89865" y="49169"/>
                  </a:lnTo>
                  <a:cubicBezTo>
                    <a:pt x="89565" y="49169"/>
                    <a:pt x="89298" y="49236"/>
                    <a:pt x="89064" y="49370"/>
                  </a:cubicBezTo>
                  <a:cubicBezTo>
                    <a:pt x="88564" y="49536"/>
                    <a:pt x="88564" y="50270"/>
                    <a:pt x="89064" y="50437"/>
                  </a:cubicBezTo>
                  <a:cubicBezTo>
                    <a:pt x="89356" y="50573"/>
                    <a:pt x="89671" y="50641"/>
                    <a:pt x="89988" y="50641"/>
                  </a:cubicBezTo>
                  <a:cubicBezTo>
                    <a:pt x="90215" y="50641"/>
                    <a:pt x="90443" y="50607"/>
                    <a:pt x="90665" y="50537"/>
                  </a:cubicBezTo>
                  <a:lnTo>
                    <a:pt x="99638" y="55707"/>
                  </a:lnTo>
                  <a:lnTo>
                    <a:pt x="94301" y="58776"/>
                  </a:lnTo>
                  <a:lnTo>
                    <a:pt x="82593" y="52005"/>
                  </a:lnTo>
                  <a:lnTo>
                    <a:pt x="89865" y="47835"/>
                  </a:lnTo>
                  <a:close/>
                  <a:moveTo>
                    <a:pt x="111380" y="49436"/>
                  </a:moveTo>
                  <a:lnTo>
                    <a:pt x="116684" y="52505"/>
                  </a:lnTo>
                  <a:lnTo>
                    <a:pt x="105810" y="58776"/>
                  </a:lnTo>
                  <a:lnTo>
                    <a:pt x="100472" y="55707"/>
                  </a:lnTo>
                  <a:lnTo>
                    <a:pt x="105443" y="52839"/>
                  </a:lnTo>
                  <a:lnTo>
                    <a:pt x="107844" y="54206"/>
                  </a:lnTo>
                  <a:lnTo>
                    <a:pt x="108044" y="53839"/>
                  </a:lnTo>
                  <a:lnTo>
                    <a:pt x="105876" y="52572"/>
                  </a:lnTo>
                  <a:lnTo>
                    <a:pt x="111380" y="49436"/>
                  </a:lnTo>
                  <a:close/>
                  <a:moveTo>
                    <a:pt x="82193" y="52272"/>
                  </a:moveTo>
                  <a:lnTo>
                    <a:pt x="93868" y="59043"/>
                  </a:lnTo>
                  <a:lnTo>
                    <a:pt x="90198" y="61145"/>
                  </a:lnTo>
                  <a:lnTo>
                    <a:pt x="78490" y="54373"/>
                  </a:lnTo>
                  <a:lnTo>
                    <a:pt x="82193" y="52272"/>
                  </a:lnTo>
                  <a:close/>
                  <a:moveTo>
                    <a:pt x="117084" y="52739"/>
                  </a:moveTo>
                  <a:lnTo>
                    <a:pt x="117518" y="53005"/>
                  </a:lnTo>
                  <a:lnTo>
                    <a:pt x="117518" y="58543"/>
                  </a:lnTo>
                  <a:cubicBezTo>
                    <a:pt x="117284" y="58576"/>
                    <a:pt x="117051" y="58643"/>
                    <a:pt x="116817" y="58743"/>
                  </a:cubicBezTo>
                  <a:cubicBezTo>
                    <a:pt x="116617" y="58843"/>
                    <a:pt x="116484" y="59043"/>
                    <a:pt x="116450" y="59243"/>
                  </a:cubicBezTo>
                  <a:lnTo>
                    <a:pt x="111547" y="62079"/>
                  </a:lnTo>
                  <a:lnTo>
                    <a:pt x="106210" y="59043"/>
                  </a:lnTo>
                  <a:lnTo>
                    <a:pt x="117084" y="52739"/>
                  </a:lnTo>
                  <a:close/>
                  <a:moveTo>
                    <a:pt x="100039" y="55941"/>
                  </a:moveTo>
                  <a:lnTo>
                    <a:pt x="105376" y="59043"/>
                  </a:lnTo>
                  <a:lnTo>
                    <a:pt x="100039" y="62112"/>
                  </a:lnTo>
                  <a:lnTo>
                    <a:pt x="94702" y="59043"/>
                  </a:lnTo>
                  <a:lnTo>
                    <a:pt x="100039" y="55941"/>
                  </a:lnTo>
                  <a:close/>
                  <a:moveTo>
                    <a:pt x="94301" y="59243"/>
                  </a:moveTo>
                  <a:lnTo>
                    <a:pt x="99638" y="62346"/>
                  </a:lnTo>
                  <a:lnTo>
                    <a:pt x="95936" y="64447"/>
                  </a:lnTo>
                  <a:lnTo>
                    <a:pt x="90599" y="61378"/>
                  </a:lnTo>
                  <a:lnTo>
                    <a:pt x="94301" y="59243"/>
                  </a:lnTo>
                  <a:close/>
                  <a:moveTo>
                    <a:pt x="105776" y="59243"/>
                  </a:moveTo>
                  <a:lnTo>
                    <a:pt x="111147" y="62346"/>
                  </a:lnTo>
                  <a:lnTo>
                    <a:pt x="105776" y="65414"/>
                  </a:lnTo>
                  <a:lnTo>
                    <a:pt x="100439" y="62346"/>
                  </a:lnTo>
                  <a:lnTo>
                    <a:pt x="105776" y="59243"/>
                  </a:lnTo>
                  <a:close/>
                  <a:moveTo>
                    <a:pt x="100039" y="62579"/>
                  </a:moveTo>
                  <a:lnTo>
                    <a:pt x="105376" y="65648"/>
                  </a:lnTo>
                  <a:lnTo>
                    <a:pt x="101673" y="67783"/>
                  </a:lnTo>
                  <a:lnTo>
                    <a:pt x="96336" y="64714"/>
                  </a:lnTo>
                  <a:lnTo>
                    <a:pt x="100039" y="62579"/>
                  </a:lnTo>
                  <a:close/>
                  <a:moveTo>
                    <a:pt x="78056" y="54640"/>
                  </a:moveTo>
                  <a:lnTo>
                    <a:pt x="89765" y="61378"/>
                  </a:lnTo>
                  <a:lnTo>
                    <a:pt x="49436" y="84695"/>
                  </a:lnTo>
                  <a:lnTo>
                    <a:pt x="49303" y="84728"/>
                  </a:lnTo>
                  <a:lnTo>
                    <a:pt x="49303" y="89398"/>
                  </a:lnTo>
                  <a:lnTo>
                    <a:pt x="37828" y="96036"/>
                  </a:lnTo>
                  <a:cubicBezTo>
                    <a:pt x="37583" y="95942"/>
                    <a:pt x="37339" y="95901"/>
                    <a:pt x="37095" y="95901"/>
                  </a:cubicBezTo>
                  <a:cubicBezTo>
                    <a:pt x="36905" y="95901"/>
                    <a:pt x="36716" y="95926"/>
                    <a:pt x="36527" y="95970"/>
                  </a:cubicBezTo>
                  <a:lnTo>
                    <a:pt x="29488" y="91933"/>
                  </a:lnTo>
                  <a:lnTo>
                    <a:pt x="71652" y="67583"/>
                  </a:lnTo>
                  <a:lnTo>
                    <a:pt x="71752" y="67516"/>
                  </a:lnTo>
                  <a:lnTo>
                    <a:pt x="71752" y="58276"/>
                  </a:lnTo>
                  <a:lnTo>
                    <a:pt x="78056" y="54640"/>
                  </a:lnTo>
                  <a:close/>
                  <a:moveTo>
                    <a:pt x="95936" y="64947"/>
                  </a:moveTo>
                  <a:lnTo>
                    <a:pt x="101273" y="68050"/>
                  </a:lnTo>
                  <a:lnTo>
                    <a:pt x="86896" y="76322"/>
                  </a:lnTo>
                  <a:lnTo>
                    <a:pt x="86796" y="76389"/>
                  </a:lnTo>
                  <a:lnTo>
                    <a:pt x="86796" y="82793"/>
                  </a:lnTo>
                  <a:lnTo>
                    <a:pt x="52105" y="102808"/>
                  </a:lnTo>
                  <a:lnTo>
                    <a:pt x="52105" y="96503"/>
                  </a:lnTo>
                  <a:lnTo>
                    <a:pt x="77289" y="81960"/>
                  </a:lnTo>
                  <a:lnTo>
                    <a:pt x="77089" y="81593"/>
                  </a:lnTo>
                  <a:lnTo>
                    <a:pt x="59510" y="91733"/>
                  </a:lnTo>
                  <a:lnTo>
                    <a:pt x="59510" y="85996"/>
                  </a:lnTo>
                  <a:lnTo>
                    <a:pt x="95936" y="64947"/>
                  </a:lnTo>
                  <a:close/>
                  <a:moveTo>
                    <a:pt x="96570" y="1"/>
                  </a:moveTo>
                  <a:lnTo>
                    <a:pt x="96570" y="6405"/>
                  </a:lnTo>
                  <a:lnTo>
                    <a:pt x="30789" y="44366"/>
                  </a:lnTo>
                  <a:lnTo>
                    <a:pt x="17747" y="44366"/>
                  </a:lnTo>
                  <a:lnTo>
                    <a:pt x="34" y="54607"/>
                  </a:lnTo>
                  <a:cubicBezTo>
                    <a:pt x="34" y="54773"/>
                    <a:pt x="34" y="54940"/>
                    <a:pt x="1" y="55107"/>
                  </a:cubicBezTo>
                  <a:lnTo>
                    <a:pt x="17847" y="44800"/>
                  </a:lnTo>
                  <a:lnTo>
                    <a:pt x="30089" y="44800"/>
                  </a:lnTo>
                  <a:lnTo>
                    <a:pt x="12410" y="54974"/>
                  </a:lnTo>
                  <a:lnTo>
                    <a:pt x="12309" y="55040"/>
                  </a:lnTo>
                  <a:lnTo>
                    <a:pt x="12309" y="61778"/>
                  </a:lnTo>
                  <a:lnTo>
                    <a:pt x="1902" y="67783"/>
                  </a:lnTo>
                  <a:lnTo>
                    <a:pt x="2035" y="68216"/>
                  </a:lnTo>
                  <a:lnTo>
                    <a:pt x="29822" y="52138"/>
                  </a:lnTo>
                  <a:lnTo>
                    <a:pt x="39229" y="52138"/>
                  </a:lnTo>
                  <a:lnTo>
                    <a:pt x="64613" y="37461"/>
                  </a:lnTo>
                  <a:lnTo>
                    <a:pt x="67549" y="39129"/>
                  </a:lnTo>
                  <a:lnTo>
                    <a:pt x="60511" y="43198"/>
                  </a:lnTo>
                  <a:cubicBezTo>
                    <a:pt x="60263" y="43106"/>
                    <a:pt x="60001" y="43056"/>
                    <a:pt x="59738" y="43056"/>
                  </a:cubicBezTo>
                  <a:cubicBezTo>
                    <a:pt x="59434" y="43056"/>
                    <a:pt x="59129" y="43122"/>
                    <a:pt x="58843" y="43265"/>
                  </a:cubicBezTo>
                  <a:cubicBezTo>
                    <a:pt x="58342" y="43432"/>
                    <a:pt x="58342" y="44166"/>
                    <a:pt x="58843" y="44333"/>
                  </a:cubicBezTo>
                  <a:cubicBezTo>
                    <a:pt x="59135" y="44469"/>
                    <a:pt x="59449" y="44537"/>
                    <a:pt x="59767" y="44537"/>
                  </a:cubicBezTo>
                  <a:cubicBezTo>
                    <a:pt x="59993" y="44537"/>
                    <a:pt x="60221" y="44502"/>
                    <a:pt x="60444" y="44433"/>
                  </a:cubicBezTo>
                  <a:lnTo>
                    <a:pt x="62212" y="45433"/>
                  </a:lnTo>
                  <a:lnTo>
                    <a:pt x="57041" y="48436"/>
                  </a:lnTo>
                  <a:lnTo>
                    <a:pt x="56941" y="48502"/>
                  </a:lnTo>
                  <a:lnTo>
                    <a:pt x="56941" y="53939"/>
                  </a:lnTo>
                  <a:lnTo>
                    <a:pt x="28288" y="70485"/>
                  </a:lnTo>
                  <a:lnTo>
                    <a:pt x="28187" y="70551"/>
                  </a:lnTo>
                  <a:lnTo>
                    <a:pt x="28187" y="78590"/>
                  </a:lnTo>
                  <a:lnTo>
                    <a:pt x="21750" y="82293"/>
                  </a:lnTo>
                  <a:cubicBezTo>
                    <a:pt x="21534" y="82226"/>
                    <a:pt x="21314" y="82191"/>
                    <a:pt x="21094" y="82191"/>
                  </a:cubicBezTo>
                  <a:cubicBezTo>
                    <a:pt x="20769" y="82191"/>
                    <a:pt x="20447" y="82267"/>
                    <a:pt x="20148" y="82427"/>
                  </a:cubicBezTo>
                  <a:cubicBezTo>
                    <a:pt x="20015" y="82493"/>
                    <a:pt x="19915" y="82593"/>
                    <a:pt x="19848" y="82727"/>
                  </a:cubicBezTo>
                  <a:lnTo>
                    <a:pt x="11009" y="82727"/>
                  </a:lnTo>
                  <a:cubicBezTo>
                    <a:pt x="11142" y="82860"/>
                    <a:pt x="11275" y="83027"/>
                    <a:pt x="11409" y="83160"/>
                  </a:cubicBezTo>
                  <a:lnTo>
                    <a:pt x="19815" y="83160"/>
                  </a:lnTo>
                  <a:cubicBezTo>
                    <a:pt x="19848" y="83227"/>
                    <a:pt x="19882" y="83294"/>
                    <a:pt x="19948" y="83327"/>
                  </a:cubicBezTo>
                  <a:lnTo>
                    <a:pt x="14644" y="86396"/>
                  </a:lnTo>
                  <a:lnTo>
                    <a:pt x="14978" y="86696"/>
                  </a:lnTo>
                  <a:lnTo>
                    <a:pt x="20382" y="83561"/>
                  </a:lnTo>
                  <a:cubicBezTo>
                    <a:pt x="20611" y="83646"/>
                    <a:pt x="20845" y="83689"/>
                    <a:pt x="21079" y="83689"/>
                  </a:cubicBezTo>
                  <a:cubicBezTo>
                    <a:pt x="21389" y="83689"/>
                    <a:pt x="21697" y="83613"/>
                    <a:pt x="21983" y="83461"/>
                  </a:cubicBezTo>
                  <a:cubicBezTo>
                    <a:pt x="22417" y="83227"/>
                    <a:pt x="22483" y="82827"/>
                    <a:pt x="22183" y="82560"/>
                  </a:cubicBezTo>
                  <a:lnTo>
                    <a:pt x="28521" y="78891"/>
                  </a:lnTo>
                  <a:lnTo>
                    <a:pt x="28621" y="78824"/>
                  </a:lnTo>
                  <a:lnTo>
                    <a:pt x="28621" y="70785"/>
                  </a:lnTo>
                  <a:lnTo>
                    <a:pt x="57208" y="54273"/>
                  </a:lnTo>
                  <a:lnTo>
                    <a:pt x="57342" y="54206"/>
                  </a:lnTo>
                  <a:lnTo>
                    <a:pt x="57342" y="48736"/>
                  </a:lnTo>
                  <a:lnTo>
                    <a:pt x="62579" y="45700"/>
                  </a:lnTo>
                  <a:lnTo>
                    <a:pt x="72686" y="51538"/>
                  </a:lnTo>
                  <a:lnTo>
                    <a:pt x="37261" y="71986"/>
                  </a:lnTo>
                  <a:lnTo>
                    <a:pt x="37161" y="72052"/>
                  </a:lnTo>
                  <a:lnTo>
                    <a:pt x="37161" y="80892"/>
                  </a:lnTo>
                  <a:lnTo>
                    <a:pt x="19915" y="90833"/>
                  </a:lnTo>
                  <a:lnTo>
                    <a:pt x="20282" y="91099"/>
                  </a:lnTo>
                  <a:lnTo>
                    <a:pt x="37427" y="81192"/>
                  </a:lnTo>
                  <a:lnTo>
                    <a:pt x="37561" y="81126"/>
                  </a:lnTo>
                  <a:lnTo>
                    <a:pt x="37561" y="72319"/>
                  </a:lnTo>
                  <a:lnTo>
                    <a:pt x="73120" y="51771"/>
                  </a:lnTo>
                  <a:lnTo>
                    <a:pt x="77656" y="54373"/>
                  </a:lnTo>
                  <a:lnTo>
                    <a:pt x="71418" y="57976"/>
                  </a:lnTo>
                  <a:lnTo>
                    <a:pt x="71318" y="58042"/>
                  </a:lnTo>
                  <a:lnTo>
                    <a:pt x="71318" y="67282"/>
                  </a:lnTo>
                  <a:lnTo>
                    <a:pt x="28654" y="91933"/>
                  </a:lnTo>
                  <a:lnTo>
                    <a:pt x="36060" y="96203"/>
                  </a:lnTo>
                  <a:cubicBezTo>
                    <a:pt x="35726" y="96370"/>
                    <a:pt x="35693" y="96870"/>
                    <a:pt x="36026" y="97070"/>
                  </a:cubicBezTo>
                  <a:lnTo>
                    <a:pt x="32857" y="98905"/>
                  </a:lnTo>
                  <a:lnTo>
                    <a:pt x="33291" y="99105"/>
                  </a:lnTo>
                  <a:lnTo>
                    <a:pt x="36460" y="97304"/>
                  </a:lnTo>
                  <a:cubicBezTo>
                    <a:pt x="36670" y="97364"/>
                    <a:pt x="36880" y="97397"/>
                    <a:pt x="37090" y="97397"/>
                  </a:cubicBezTo>
                  <a:cubicBezTo>
                    <a:pt x="37347" y="97397"/>
                    <a:pt x="37604" y="97347"/>
                    <a:pt x="37861" y="97237"/>
                  </a:cubicBezTo>
                  <a:lnTo>
                    <a:pt x="43065" y="100239"/>
                  </a:lnTo>
                  <a:lnTo>
                    <a:pt x="39762" y="102141"/>
                  </a:lnTo>
                  <a:lnTo>
                    <a:pt x="40263" y="102341"/>
                  </a:lnTo>
                  <a:lnTo>
                    <a:pt x="43899" y="100273"/>
                  </a:lnTo>
                  <a:lnTo>
                    <a:pt x="38228" y="96970"/>
                  </a:lnTo>
                  <a:cubicBezTo>
                    <a:pt x="38428" y="96770"/>
                    <a:pt x="38395" y="96470"/>
                    <a:pt x="38195" y="96270"/>
                  </a:cubicBezTo>
                  <a:lnTo>
                    <a:pt x="49603" y="89698"/>
                  </a:lnTo>
                  <a:lnTo>
                    <a:pt x="49736" y="89632"/>
                  </a:lnTo>
                  <a:lnTo>
                    <a:pt x="49736" y="84995"/>
                  </a:lnTo>
                  <a:lnTo>
                    <a:pt x="90165" y="61645"/>
                  </a:lnTo>
                  <a:lnTo>
                    <a:pt x="95502" y="64714"/>
                  </a:lnTo>
                  <a:lnTo>
                    <a:pt x="59176" y="85662"/>
                  </a:lnTo>
                  <a:lnTo>
                    <a:pt x="59076" y="85729"/>
                  </a:lnTo>
                  <a:lnTo>
                    <a:pt x="59076" y="92000"/>
                  </a:lnTo>
                  <a:lnTo>
                    <a:pt x="51771" y="96203"/>
                  </a:lnTo>
                  <a:lnTo>
                    <a:pt x="51671" y="96270"/>
                  </a:lnTo>
                  <a:lnTo>
                    <a:pt x="51671" y="103075"/>
                  </a:lnTo>
                  <a:lnTo>
                    <a:pt x="47868" y="105276"/>
                  </a:lnTo>
                  <a:lnTo>
                    <a:pt x="48402" y="105443"/>
                  </a:lnTo>
                  <a:lnTo>
                    <a:pt x="87096" y="83127"/>
                  </a:lnTo>
                  <a:lnTo>
                    <a:pt x="87196" y="83060"/>
                  </a:lnTo>
                  <a:lnTo>
                    <a:pt x="87196" y="76622"/>
                  </a:lnTo>
                  <a:lnTo>
                    <a:pt x="101673" y="68250"/>
                  </a:lnTo>
                  <a:lnTo>
                    <a:pt x="102040" y="68483"/>
                  </a:lnTo>
                  <a:lnTo>
                    <a:pt x="102040" y="77723"/>
                  </a:lnTo>
                  <a:lnTo>
                    <a:pt x="107811" y="81059"/>
                  </a:lnTo>
                  <a:lnTo>
                    <a:pt x="100739" y="85162"/>
                  </a:lnTo>
                  <a:lnTo>
                    <a:pt x="95802" y="85162"/>
                  </a:lnTo>
                  <a:lnTo>
                    <a:pt x="56408" y="107878"/>
                  </a:lnTo>
                  <a:lnTo>
                    <a:pt x="56975" y="108045"/>
                  </a:lnTo>
                  <a:lnTo>
                    <a:pt x="95902" y="85562"/>
                  </a:lnTo>
                  <a:lnTo>
                    <a:pt x="100873" y="85562"/>
                  </a:lnTo>
                  <a:lnTo>
                    <a:pt x="108245" y="81326"/>
                  </a:lnTo>
                  <a:lnTo>
                    <a:pt x="113548" y="84395"/>
                  </a:lnTo>
                  <a:lnTo>
                    <a:pt x="101140" y="91566"/>
                  </a:lnTo>
                  <a:cubicBezTo>
                    <a:pt x="100739" y="91600"/>
                    <a:pt x="96836" y="91633"/>
                    <a:pt x="94802" y="91633"/>
                  </a:cubicBezTo>
                  <a:lnTo>
                    <a:pt x="94768" y="91633"/>
                  </a:lnTo>
                  <a:lnTo>
                    <a:pt x="63579" y="109613"/>
                  </a:lnTo>
                  <a:lnTo>
                    <a:pt x="64213" y="109713"/>
                  </a:lnTo>
                  <a:lnTo>
                    <a:pt x="94868" y="92067"/>
                  </a:lnTo>
                  <a:cubicBezTo>
                    <a:pt x="95702" y="92067"/>
                    <a:pt x="101073" y="92067"/>
                    <a:pt x="101306" y="91933"/>
                  </a:cubicBezTo>
                  <a:lnTo>
                    <a:pt x="113982" y="84595"/>
                  </a:lnTo>
                  <a:lnTo>
                    <a:pt x="119319" y="87697"/>
                  </a:lnTo>
                  <a:lnTo>
                    <a:pt x="100673" y="98471"/>
                  </a:lnTo>
                  <a:lnTo>
                    <a:pt x="92900" y="98471"/>
                  </a:lnTo>
                  <a:lnTo>
                    <a:pt x="80291" y="105810"/>
                  </a:lnTo>
                  <a:lnTo>
                    <a:pt x="76889" y="105810"/>
                  </a:lnTo>
                  <a:lnTo>
                    <a:pt x="68616" y="110613"/>
                  </a:lnTo>
                  <a:lnTo>
                    <a:pt x="69250" y="110713"/>
                  </a:lnTo>
                  <a:lnTo>
                    <a:pt x="77022" y="106244"/>
                  </a:lnTo>
                  <a:lnTo>
                    <a:pt x="80391" y="106244"/>
                  </a:lnTo>
                  <a:lnTo>
                    <a:pt x="93000" y="98905"/>
                  </a:lnTo>
                  <a:lnTo>
                    <a:pt x="100739" y="98905"/>
                  </a:lnTo>
                  <a:lnTo>
                    <a:pt x="119719" y="87930"/>
                  </a:lnTo>
                  <a:lnTo>
                    <a:pt x="129993" y="93868"/>
                  </a:lnTo>
                  <a:lnTo>
                    <a:pt x="116684" y="93868"/>
                  </a:lnTo>
                  <a:lnTo>
                    <a:pt x="98871" y="104109"/>
                  </a:lnTo>
                  <a:cubicBezTo>
                    <a:pt x="98670" y="104042"/>
                    <a:pt x="98452" y="104007"/>
                    <a:pt x="98233" y="104007"/>
                  </a:cubicBezTo>
                  <a:cubicBezTo>
                    <a:pt x="97908" y="104007"/>
                    <a:pt x="97582" y="104083"/>
                    <a:pt x="97303" y="104242"/>
                  </a:cubicBezTo>
                  <a:cubicBezTo>
                    <a:pt x="96803" y="104409"/>
                    <a:pt x="96803" y="105109"/>
                    <a:pt x="97303" y="105276"/>
                  </a:cubicBezTo>
                  <a:cubicBezTo>
                    <a:pt x="97587" y="105426"/>
                    <a:pt x="97896" y="105501"/>
                    <a:pt x="98208" y="105501"/>
                  </a:cubicBezTo>
                  <a:cubicBezTo>
                    <a:pt x="98521" y="105501"/>
                    <a:pt x="98838" y="105426"/>
                    <a:pt x="99138" y="105276"/>
                  </a:cubicBezTo>
                  <a:cubicBezTo>
                    <a:pt x="99538" y="105043"/>
                    <a:pt x="99605" y="104642"/>
                    <a:pt x="99305" y="104376"/>
                  </a:cubicBezTo>
                  <a:lnTo>
                    <a:pt x="116784" y="94268"/>
                  </a:lnTo>
                  <a:lnTo>
                    <a:pt x="142069" y="94268"/>
                  </a:lnTo>
                  <a:lnTo>
                    <a:pt x="129627" y="101440"/>
                  </a:lnTo>
                  <a:lnTo>
                    <a:pt x="116584" y="101440"/>
                  </a:lnTo>
                  <a:lnTo>
                    <a:pt x="98104" y="112114"/>
                  </a:lnTo>
                  <a:lnTo>
                    <a:pt x="98304" y="112481"/>
                  </a:lnTo>
                  <a:lnTo>
                    <a:pt x="116717" y="101840"/>
                  </a:lnTo>
                  <a:lnTo>
                    <a:pt x="128926" y="101840"/>
                  </a:lnTo>
                  <a:lnTo>
                    <a:pt x="111247" y="112048"/>
                  </a:lnTo>
                  <a:lnTo>
                    <a:pt x="111480" y="112415"/>
                  </a:lnTo>
                  <a:lnTo>
                    <a:pt x="142903" y="94268"/>
                  </a:lnTo>
                  <a:lnTo>
                    <a:pt x="146906" y="94268"/>
                  </a:lnTo>
                  <a:lnTo>
                    <a:pt x="149140" y="95569"/>
                  </a:lnTo>
                  <a:lnTo>
                    <a:pt x="142436" y="99439"/>
                  </a:lnTo>
                  <a:cubicBezTo>
                    <a:pt x="142227" y="99369"/>
                    <a:pt x="142001" y="99334"/>
                    <a:pt x="141775" y="99334"/>
                  </a:cubicBezTo>
                  <a:cubicBezTo>
                    <a:pt x="141458" y="99334"/>
                    <a:pt x="141140" y="99403"/>
                    <a:pt x="140868" y="99539"/>
                  </a:cubicBezTo>
                  <a:cubicBezTo>
                    <a:pt x="140334" y="99706"/>
                    <a:pt x="140334" y="100439"/>
                    <a:pt x="140868" y="100606"/>
                  </a:cubicBezTo>
                  <a:cubicBezTo>
                    <a:pt x="141151" y="100756"/>
                    <a:pt x="141460" y="100831"/>
                    <a:pt x="141769" y="100831"/>
                  </a:cubicBezTo>
                  <a:cubicBezTo>
                    <a:pt x="142077" y="100831"/>
                    <a:pt x="142386" y="100756"/>
                    <a:pt x="142669" y="100606"/>
                  </a:cubicBezTo>
                  <a:cubicBezTo>
                    <a:pt x="143136" y="100339"/>
                    <a:pt x="143170" y="99972"/>
                    <a:pt x="142869" y="99672"/>
                  </a:cubicBezTo>
                  <a:lnTo>
                    <a:pt x="149574" y="95803"/>
                  </a:lnTo>
                  <a:lnTo>
                    <a:pt x="158681" y="101073"/>
                  </a:lnTo>
                  <a:lnTo>
                    <a:pt x="159114" y="100840"/>
                  </a:lnTo>
                  <a:lnTo>
                    <a:pt x="147072" y="93868"/>
                  </a:lnTo>
                  <a:lnTo>
                    <a:pt x="147039" y="93868"/>
                  </a:lnTo>
                  <a:lnTo>
                    <a:pt x="117384" y="76823"/>
                  </a:lnTo>
                  <a:cubicBezTo>
                    <a:pt x="117685" y="76522"/>
                    <a:pt x="117651" y="76122"/>
                    <a:pt x="117218" y="75889"/>
                  </a:cubicBezTo>
                  <a:cubicBezTo>
                    <a:pt x="116917" y="75738"/>
                    <a:pt x="116601" y="75663"/>
                    <a:pt x="116288" y="75663"/>
                  </a:cubicBezTo>
                  <a:cubicBezTo>
                    <a:pt x="115975" y="75663"/>
                    <a:pt x="115667" y="75738"/>
                    <a:pt x="115383" y="75889"/>
                  </a:cubicBezTo>
                  <a:cubicBezTo>
                    <a:pt x="114849" y="76055"/>
                    <a:pt x="114849" y="76789"/>
                    <a:pt x="115383" y="76956"/>
                  </a:cubicBezTo>
                  <a:cubicBezTo>
                    <a:pt x="115675" y="77092"/>
                    <a:pt x="115990" y="77160"/>
                    <a:pt x="116307" y="77160"/>
                  </a:cubicBezTo>
                  <a:cubicBezTo>
                    <a:pt x="116534" y="77160"/>
                    <a:pt x="116762" y="77126"/>
                    <a:pt x="116984" y="77056"/>
                  </a:cubicBezTo>
                  <a:lnTo>
                    <a:pt x="146205" y="93868"/>
                  </a:lnTo>
                  <a:lnTo>
                    <a:pt x="130827" y="93868"/>
                  </a:lnTo>
                  <a:lnTo>
                    <a:pt x="102474" y="77490"/>
                  </a:lnTo>
                  <a:lnTo>
                    <a:pt x="102474" y="68250"/>
                  </a:lnTo>
                  <a:lnTo>
                    <a:pt x="102074" y="68016"/>
                  </a:lnTo>
                  <a:lnTo>
                    <a:pt x="105776" y="65881"/>
                  </a:lnTo>
                  <a:lnTo>
                    <a:pt x="162884" y="98872"/>
                  </a:lnTo>
                  <a:lnTo>
                    <a:pt x="162950" y="98905"/>
                  </a:lnTo>
                  <a:lnTo>
                    <a:pt x="163150" y="98905"/>
                  </a:lnTo>
                  <a:lnTo>
                    <a:pt x="163951" y="98471"/>
                  </a:lnTo>
                  <a:lnTo>
                    <a:pt x="163050" y="98471"/>
                  </a:lnTo>
                  <a:lnTo>
                    <a:pt x="106210" y="65648"/>
                  </a:lnTo>
                  <a:lnTo>
                    <a:pt x="111547" y="62579"/>
                  </a:lnTo>
                  <a:lnTo>
                    <a:pt x="162417" y="91933"/>
                  </a:lnTo>
                  <a:cubicBezTo>
                    <a:pt x="162587" y="92033"/>
                    <a:pt x="163913" y="92066"/>
                    <a:pt x="165612" y="92066"/>
                  </a:cubicBezTo>
                  <a:cubicBezTo>
                    <a:pt x="167912" y="92066"/>
                    <a:pt x="170897" y="92005"/>
                    <a:pt x="172624" y="91967"/>
                  </a:cubicBezTo>
                  <a:lnTo>
                    <a:pt x="173691" y="92601"/>
                  </a:lnTo>
                  <a:lnTo>
                    <a:pt x="174058" y="92334"/>
                  </a:lnTo>
                  <a:lnTo>
                    <a:pt x="172724" y="91566"/>
                  </a:lnTo>
                  <a:lnTo>
                    <a:pt x="172657" y="91566"/>
                  </a:lnTo>
                  <a:cubicBezTo>
                    <a:pt x="170492" y="91606"/>
                    <a:pt x="167500" y="91658"/>
                    <a:pt x="165341" y="91658"/>
                  </a:cubicBezTo>
                  <a:cubicBezTo>
                    <a:pt x="163874" y="91658"/>
                    <a:pt x="162792" y="91634"/>
                    <a:pt x="162617" y="91566"/>
                  </a:cubicBezTo>
                  <a:lnTo>
                    <a:pt x="111981" y="62346"/>
                  </a:lnTo>
                  <a:lnTo>
                    <a:pt x="116617" y="59644"/>
                  </a:lnTo>
                  <a:cubicBezTo>
                    <a:pt x="116684" y="59710"/>
                    <a:pt x="116751" y="59777"/>
                    <a:pt x="116851" y="59810"/>
                  </a:cubicBezTo>
                  <a:cubicBezTo>
                    <a:pt x="117123" y="59947"/>
                    <a:pt x="117441" y="60015"/>
                    <a:pt x="117758" y="60015"/>
                  </a:cubicBezTo>
                  <a:cubicBezTo>
                    <a:pt x="117984" y="60015"/>
                    <a:pt x="118210" y="59980"/>
                    <a:pt x="118419" y="59910"/>
                  </a:cubicBezTo>
                  <a:lnTo>
                    <a:pt x="162784" y="85529"/>
                  </a:lnTo>
                  <a:lnTo>
                    <a:pt x="162850" y="85562"/>
                  </a:lnTo>
                  <a:lnTo>
                    <a:pt x="173591" y="85562"/>
                  </a:lnTo>
                  <a:lnTo>
                    <a:pt x="178895" y="88631"/>
                  </a:lnTo>
                  <a:lnTo>
                    <a:pt x="179229" y="88331"/>
                  </a:lnTo>
                  <a:lnTo>
                    <a:pt x="173725" y="85195"/>
                  </a:lnTo>
                  <a:lnTo>
                    <a:pt x="173691" y="85162"/>
                  </a:lnTo>
                  <a:lnTo>
                    <a:pt x="162950" y="85162"/>
                  </a:lnTo>
                  <a:lnTo>
                    <a:pt x="123155" y="62179"/>
                  </a:lnTo>
                  <a:lnTo>
                    <a:pt x="135097" y="62179"/>
                  </a:lnTo>
                  <a:lnTo>
                    <a:pt x="158447" y="75688"/>
                  </a:lnTo>
                  <a:cubicBezTo>
                    <a:pt x="158147" y="75955"/>
                    <a:pt x="158214" y="76356"/>
                    <a:pt x="158647" y="76589"/>
                  </a:cubicBezTo>
                  <a:cubicBezTo>
                    <a:pt x="158931" y="76739"/>
                    <a:pt x="159248" y="76814"/>
                    <a:pt x="159565" y="76814"/>
                  </a:cubicBezTo>
                  <a:cubicBezTo>
                    <a:pt x="159881" y="76814"/>
                    <a:pt x="160198" y="76739"/>
                    <a:pt x="160482" y="76589"/>
                  </a:cubicBezTo>
                  <a:cubicBezTo>
                    <a:pt x="160982" y="76422"/>
                    <a:pt x="160982" y="75722"/>
                    <a:pt x="160482" y="75555"/>
                  </a:cubicBezTo>
                  <a:cubicBezTo>
                    <a:pt x="160196" y="75402"/>
                    <a:pt x="159888" y="75326"/>
                    <a:pt x="159577" y="75326"/>
                  </a:cubicBezTo>
                  <a:cubicBezTo>
                    <a:pt x="159344" y="75326"/>
                    <a:pt x="159110" y="75369"/>
                    <a:pt x="158881" y="75455"/>
                  </a:cubicBezTo>
                  <a:lnTo>
                    <a:pt x="135264" y="61778"/>
                  </a:lnTo>
                  <a:lnTo>
                    <a:pt x="135197" y="61745"/>
                  </a:lnTo>
                  <a:lnTo>
                    <a:pt x="122455" y="61745"/>
                  </a:lnTo>
                  <a:lnTo>
                    <a:pt x="118852" y="59677"/>
                  </a:lnTo>
                  <a:cubicBezTo>
                    <a:pt x="119152" y="59377"/>
                    <a:pt x="119086" y="59010"/>
                    <a:pt x="118652" y="58743"/>
                  </a:cubicBezTo>
                  <a:cubicBezTo>
                    <a:pt x="118552" y="58710"/>
                    <a:pt x="118452" y="58643"/>
                    <a:pt x="118352" y="58610"/>
                  </a:cubicBezTo>
                  <a:lnTo>
                    <a:pt x="131861" y="50837"/>
                  </a:lnTo>
                  <a:lnTo>
                    <a:pt x="176493" y="76622"/>
                  </a:lnTo>
                  <a:lnTo>
                    <a:pt x="176493" y="83027"/>
                  </a:lnTo>
                  <a:lnTo>
                    <a:pt x="181730" y="86062"/>
                  </a:lnTo>
                  <a:lnTo>
                    <a:pt x="182064" y="85762"/>
                  </a:lnTo>
                  <a:lnTo>
                    <a:pt x="176894" y="82793"/>
                  </a:lnTo>
                  <a:lnTo>
                    <a:pt x="176894" y="76389"/>
                  </a:lnTo>
                  <a:lnTo>
                    <a:pt x="132228" y="50570"/>
                  </a:lnTo>
                  <a:lnTo>
                    <a:pt x="132028" y="50270"/>
                  </a:lnTo>
                  <a:lnTo>
                    <a:pt x="131861" y="50370"/>
                  </a:lnTo>
                  <a:lnTo>
                    <a:pt x="131661" y="50270"/>
                  </a:lnTo>
                  <a:lnTo>
                    <a:pt x="131628" y="50237"/>
                  </a:lnTo>
                  <a:lnTo>
                    <a:pt x="121421" y="50237"/>
                  </a:lnTo>
                  <a:lnTo>
                    <a:pt x="131861" y="44199"/>
                  </a:lnTo>
                  <a:lnTo>
                    <a:pt x="189236" y="77356"/>
                  </a:lnTo>
                  <a:lnTo>
                    <a:pt x="189469" y="76989"/>
                  </a:lnTo>
                  <a:lnTo>
                    <a:pt x="132562" y="44132"/>
                  </a:lnTo>
                  <a:cubicBezTo>
                    <a:pt x="133056" y="44114"/>
                    <a:pt x="133768" y="44106"/>
                    <a:pt x="134603" y="44106"/>
                  </a:cubicBezTo>
                  <a:cubicBezTo>
                    <a:pt x="136760" y="44106"/>
                    <a:pt x="139738" y="44160"/>
                    <a:pt x="141902" y="44233"/>
                  </a:cubicBezTo>
                  <a:lnTo>
                    <a:pt x="142002" y="44233"/>
                  </a:lnTo>
                  <a:lnTo>
                    <a:pt x="142703" y="43799"/>
                  </a:lnTo>
                  <a:lnTo>
                    <a:pt x="192171" y="72386"/>
                  </a:lnTo>
                  <a:cubicBezTo>
                    <a:pt x="192238" y="72253"/>
                    <a:pt x="192305" y="72119"/>
                    <a:pt x="192371" y="72019"/>
                  </a:cubicBezTo>
                  <a:lnTo>
                    <a:pt x="143103" y="43599"/>
                  </a:lnTo>
                  <a:lnTo>
                    <a:pt x="146705" y="41531"/>
                  </a:lnTo>
                  <a:lnTo>
                    <a:pt x="147373" y="41898"/>
                  </a:lnTo>
                  <a:lnTo>
                    <a:pt x="147406" y="41931"/>
                  </a:lnTo>
                  <a:lnTo>
                    <a:pt x="181597" y="61578"/>
                  </a:lnTo>
                  <a:cubicBezTo>
                    <a:pt x="181297" y="61845"/>
                    <a:pt x="181364" y="62245"/>
                    <a:pt x="181797" y="62479"/>
                  </a:cubicBezTo>
                  <a:cubicBezTo>
                    <a:pt x="182081" y="62629"/>
                    <a:pt x="182389" y="62704"/>
                    <a:pt x="182702" y="62704"/>
                  </a:cubicBezTo>
                  <a:cubicBezTo>
                    <a:pt x="183015" y="62704"/>
                    <a:pt x="183332" y="62629"/>
                    <a:pt x="183632" y="62479"/>
                  </a:cubicBezTo>
                  <a:cubicBezTo>
                    <a:pt x="184132" y="62312"/>
                    <a:pt x="184132" y="61578"/>
                    <a:pt x="183632" y="61412"/>
                  </a:cubicBezTo>
                  <a:cubicBezTo>
                    <a:pt x="183340" y="61275"/>
                    <a:pt x="183014" y="61207"/>
                    <a:pt x="182687" y="61207"/>
                  </a:cubicBezTo>
                  <a:cubicBezTo>
                    <a:pt x="182454" y="61207"/>
                    <a:pt x="182220" y="61242"/>
                    <a:pt x="181997" y="61311"/>
                  </a:cubicBezTo>
                  <a:lnTo>
                    <a:pt x="148240" y="41931"/>
                  </a:lnTo>
                  <a:lnTo>
                    <a:pt x="157980" y="41931"/>
                  </a:lnTo>
                  <a:lnTo>
                    <a:pt x="157980" y="41964"/>
                  </a:lnTo>
                  <a:lnTo>
                    <a:pt x="158013" y="41931"/>
                  </a:lnTo>
                  <a:lnTo>
                    <a:pt x="163584" y="41931"/>
                  </a:lnTo>
                  <a:lnTo>
                    <a:pt x="191938" y="58276"/>
                  </a:lnTo>
                  <a:lnTo>
                    <a:pt x="191938" y="67549"/>
                  </a:lnTo>
                  <a:lnTo>
                    <a:pt x="193806" y="68617"/>
                  </a:lnTo>
                  <a:cubicBezTo>
                    <a:pt x="193872" y="68483"/>
                    <a:pt x="193906" y="68350"/>
                    <a:pt x="193939" y="68216"/>
                  </a:cubicBezTo>
                  <a:lnTo>
                    <a:pt x="192371" y="67282"/>
                  </a:lnTo>
                  <a:lnTo>
                    <a:pt x="192371" y="58042"/>
                  </a:lnTo>
                  <a:lnTo>
                    <a:pt x="181931" y="52005"/>
                  </a:lnTo>
                  <a:lnTo>
                    <a:pt x="183632" y="51037"/>
                  </a:lnTo>
                  <a:lnTo>
                    <a:pt x="183632" y="46367"/>
                  </a:lnTo>
                  <a:lnTo>
                    <a:pt x="192405" y="41330"/>
                  </a:lnTo>
                  <a:cubicBezTo>
                    <a:pt x="192338" y="41197"/>
                    <a:pt x="192271" y="41064"/>
                    <a:pt x="192205" y="40930"/>
                  </a:cubicBezTo>
                  <a:lnTo>
                    <a:pt x="183332" y="46067"/>
                  </a:lnTo>
                  <a:lnTo>
                    <a:pt x="183232" y="46134"/>
                  </a:lnTo>
                  <a:lnTo>
                    <a:pt x="183232" y="50804"/>
                  </a:lnTo>
                  <a:lnTo>
                    <a:pt x="181497" y="51771"/>
                  </a:lnTo>
                  <a:lnTo>
                    <a:pt x="173858" y="47368"/>
                  </a:lnTo>
                  <a:lnTo>
                    <a:pt x="173858" y="43832"/>
                  </a:lnTo>
                  <a:lnTo>
                    <a:pt x="181197" y="39596"/>
                  </a:lnTo>
                  <a:lnTo>
                    <a:pt x="181297" y="39529"/>
                  </a:lnTo>
                  <a:lnTo>
                    <a:pt x="181297" y="32724"/>
                  </a:lnTo>
                  <a:lnTo>
                    <a:pt x="185066" y="30523"/>
                  </a:lnTo>
                  <a:lnTo>
                    <a:pt x="184766" y="30223"/>
                  </a:lnTo>
                  <a:lnTo>
                    <a:pt x="164485" y="41931"/>
                  </a:lnTo>
                  <a:lnTo>
                    <a:pt x="163784" y="41531"/>
                  </a:lnTo>
                  <a:lnTo>
                    <a:pt x="163718" y="41497"/>
                  </a:lnTo>
                  <a:lnTo>
                    <a:pt x="158781" y="41497"/>
                  </a:lnTo>
                  <a:lnTo>
                    <a:pt x="182464" y="27821"/>
                  </a:lnTo>
                  <a:lnTo>
                    <a:pt x="182131" y="27521"/>
                  </a:lnTo>
                  <a:lnTo>
                    <a:pt x="157947" y="41531"/>
                  </a:lnTo>
                  <a:lnTo>
                    <a:pt x="147506" y="41531"/>
                  </a:lnTo>
                  <a:lnTo>
                    <a:pt x="147106" y="41264"/>
                  </a:lnTo>
                  <a:lnTo>
                    <a:pt x="159915" y="33892"/>
                  </a:lnTo>
                  <a:lnTo>
                    <a:pt x="159715" y="33525"/>
                  </a:lnTo>
                  <a:lnTo>
                    <a:pt x="146705" y="41030"/>
                  </a:lnTo>
                  <a:lnTo>
                    <a:pt x="140267" y="37294"/>
                  </a:lnTo>
                  <a:lnTo>
                    <a:pt x="140801" y="37294"/>
                  </a:lnTo>
                  <a:lnTo>
                    <a:pt x="158347" y="27154"/>
                  </a:lnTo>
                  <a:lnTo>
                    <a:pt x="166586" y="27154"/>
                  </a:lnTo>
                  <a:cubicBezTo>
                    <a:pt x="166653" y="27287"/>
                    <a:pt x="166753" y="27421"/>
                    <a:pt x="166886" y="27487"/>
                  </a:cubicBezTo>
                  <a:cubicBezTo>
                    <a:pt x="167187" y="27637"/>
                    <a:pt x="167504" y="27712"/>
                    <a:pt x="167816" y="27712"/>
                  </a:cubicBezTo>
                  <a:cubicBezTo>
                    <a:pt x="168129" y="27712"/>
                    <a:pt x="168438" y="27637"/>
                    <a:pt x="168721" y="27487"/>
                  </a:cubicBezTo>
                  <a:cubicBezTo>
                    <a:pt x="169155" y="27254"/>
                    <a:pt x="169221" y="26853"/>
                    <a:pt x="168921" y="26553"/>
                  </a:cubicBezTo>
                  <a:lnTo>
                    <a:pt x="176126" y="22384"/>
                  </a:lnTo>
                  <a:lnTo>
                    <a:pt x="175793" y="22117"/>
                  </a:lnTo>
                  <a:lnTo>
                    <a:pt x="168488" y="26320"/>
                  </a:lnTo>
                  <a:cubicBezTo>
                    <a:pt x="168279" y="26250"/>
                    <a:pt x="168053" y="26215"/>
                    <a:pt x="167825" y="26215"/>
                  </a:cubicBezTo>
                  <a:cubicBezTo>
                    <a:pt x="167504" y="26215"/>
                    <a:pt x="167178" y="26284"/>
                    <a:pt x="166886" y="26420"/>
                  </a:cubicBezTo>
                  <a:cubicBezTo>
                    <a:pt x="166753" y="26520"/>
                    <a:pt x="166653" y="26620"/>
                    <a:pt x="166586" y="26753"/>
                  </a:cubicBezTo>
                  <a:lnTo>
                    <a:pt x="158247" y="26753"/>
                  </a:lnTo>
                  <a:lnTo>
                    <a:pt x="140701" y="36894"/>
                  </a:lnTo>
                  <a:lnTo>
                    <a:pt x="139534" y="36894"/>
                  </a:lnTo>
                  <a:lnTo>
                    <a:pt x="132262" y="32691"/>
                  </a:lnTo>
                  <a:lnTo>
                    <a:pt x="152443" y="21049"/>
                  </a:lnTo>
                  <a:lnTo>
                    <a:pt x="164418" y="21049"/>
                  </a:lnTo>
                  <a:lnTo>
                    <a:pt x="169688" y="17980"/>
                  </a:lnTo>
                  <a:lnTo>
                    <a:pt x="169255" y="17747"/>
                  </a:lnTo>
                  <a:lnTo>
                    <a:pt x="164251" y="20616"/>
                  </a:lnTo>
                  <a:lnTo>
                    <a:pt x="152309" y="20616"/>
                  </a:lnTo>
                  <a:lnTo>
                    <a:pt x="131795" y="32457"/>
                  </a:lnTo>
                  <a:lnTo>
                    <a:pt x="125724" y="28922"/>
                  </a:lnTo>
                  <a:lnTo>
                    <a:pt x="151175" y="14244"/>
                  </a:lnTo>
                  <a:cubicBezTo>
                    <a:pt x="151392" y="14328"/>
                    <a:pt x="151626" y="14369"/>
                    <a:pt x="151863" y="14369"/>
                  </a:cubicBezTo>
                  <a:cubicBezTo>
                    <a:pt x="152101" y="14369"/>
                    <a:pt x="152343" y="14328"/>
                    <a:pt x="152576" y="14244"/>
                  </a:cubicBezTo>
                  <a:lnTo>
                    <a:pt x="159248" y="18114"/>
                  </a:lnTo>
                  <a:lnTo>
                    <a:pt x="164551" y="15045"/>
                  </a:lnTo>
                  <a:lnTo>
                    <a:pt x="164118" y="14811"/>
                  </a:lnTo>
                  <a:lnTo>
                    <a:pt x="159281" y="17613"/>
                  </a:lnTo>
                  <a:lnTo>
                    <a:pt x="152977" y="14011"/>
                  </a:lnTo>
                  <a:cubicBezTo>
                    <a:pt x="153210" y="13777"/>
                    <a:pt x="153177" y="13410"/>
                    <a:pt x="152943" y="13244"/>
                  </a:cubicBezTo>
                  <a:lnTo>
                    <a:pt x="156479" y="11176"/>
                  </a:lnTo>
                  <a:lnTo>
                    <a:pt x="156012" y="10975"/>
                  </a:lnTo>
                  <a:lnTo>
                    <a:pt x="152543" y="12977"/>
                  </a:lnTo>
                  <a:cubicBezTo>
                    <a:pt x="152326" y="12910"/>
                    <a:pt x="152101" y="12877"/>
                    <a:pt x="151876" y="12877"/>
                  </a:cubicBezTo>
                  <a:cubicBezTo>
                    <a:pt x="151651" y="12877"/>
                    <a:pt x="151425" y="12910"/>
                    <a:pt x="151209" y="12977"/>
                  </a:cubicBezTo>
                  <a:lnTo>
                    <a:pt x="144104" y="8874"/>
                  </a:lnTo>
                  <a:lnTo>
                    <a:pt x="146605" y="7440"/>
                  </a:lnTo>
                  <a:cubicBezTo>
                    <a:pt x="146405" y="7406"/>
                    <a:pt x="146238" y="7339"/>
                    <a:pt x="146072" y="7273"/>
                  </a:cubicBezTo>
                  <a:lnTo>
                    <a:pt x="143703" y="8640"/>
                  </a:lnTo>
                  <a:lnTo>
                    <a:pt x="140634" y="6872"/>
                  </a:lnTo>
                  <a:cubicBezTo>
                    <a:pt x="140935" y="6606"/>
                    <a:pt x="140868" y="6239"/>
                    <a:pt x="140434" y="5972"/>
                  </a:cubicBezTo>
                  <a:cubicBezTo>
                    <a:pt x="140151" y="5822"/>
                    <a:pt x="139834" y="5747"/>
                    <a:pt x="139517" y="5747"/>
                  </a:cubicBezTo>
                  <a:cubicBezTo>
                    <a:pt x="139200" y="5747"/>
                    <a:pt x="138883" y="5822"/>
                    <a:pt x="138600" y="5972"/>
                  </a:cubicBezTo>
                  <a:cubicBezTo>
                    <a:pt x="138199" y="6239"/>
                    <a:pt x="138099" y="6606"/>
                    <a:pt x="138433" y="6906"/>
                  </a:cubicBezTo>
                  <a:lnTo>
                    <a:pt x="112981" y="21583"/>
                  </a:lnTo>
                  <a:lnTo>
                    <a:pt x="111414" y="20682"/>
                  </a:lnTo>
                  <a:lnTo>
                    <a:pt x="111347" y="20649"/>
                  </a:lnTo>
                  <a:lnTo>
                    <a:pt x="103008" y="20649"/>
                  </a:lnTo>
                  <a:lnTo>
                    <a:pt x="116817" y="12677"/>
                  </a:lnTo>
                  <a:lnTo>
                    <a:pt x="123089" y="12677"/>
                  </a:lnTo>
                  <a:lnTo>
                    <a:pt x="136965" y="4671"/>
                  </a:lnTo>
                  <a:lnTo>
                    <a:pt x="136365" y="4537"/>
                  </a:lnTo>
                  <a:lnTo>
                    <a:pt x="122988" y="12243"/>
                  </a:lnTo>
                  <a:lnTo>
                    <a:pt x="116684" y="12243"/>
                  </a:lnTo>
                  <a:lnTo>
                    <a:pt x="102407" y="20516"/>
                  </a:lnTo>
                  <a:lnTo>
                    <a:pt x="102474" y="20649"/>
                  </a:lnTo>
                  <a:lnTo>
                    <a:pt x="99405" y="20649"/>
                  </a:lnTo>
                  <a:lnTo>
                    <a:pt x="91900" y="16313"/>
                  </a:lnTo>
                  <a:lnTo>
                    <a:pt x="105843" y="8240"/>
                  </a:lnTo>
                  <a:lnTo>
                    <a:pt x="105943" y="8207"/>
                  </a:lnTo>
                  <a:lnTo>
                    <a:pt x="105943" y="201"/>
                  </a:lnTo>
                  <a:lnTo>
                    <a:pt x="105509" y="201"/>
                  </a:lnTo>
                  <a:lnTo>
                    <a:pt x="105509" y="7940"/>
                  </a:lnTo>
                  <a:lnTo>
                    <a:pt x="91466" y="16046"/>
                  </a:lnTo>
                  <a:lnTo>
                    <a:pt x="90165" y="15312"/>
                  </a:lnTo>
                  <a:lnTo>
                    <a:pt x="89965" y="15679"/>
                  </a:lnTo>
                  <a:lnTo>
                    <a:pt x="91066" y="16313"/>
                  </a:lnTo>
                  <a:lnTo>
                    <a:pt x="84461" y="20082"/>
                  </a:lnTo>
                  <a:lnTo>
                    <a:pt x="83160" y="19348"/>
                  </a:lnTo>
                  <a:lnTo>
                    <a:pt x="82927" y="19715"/>
                  </a:lnTo>
                  <a:lnTo>
                    <a:pt x="84027" y="20349"/>
                  </a:lnTo>
                  <a:lnTo>
                    <a:pt x="76889" y="24452"/>
                  </a:lnTo>
                  <a:lnTo>
                    <a:pt x="76789" y="24518"/>
                  </a:lnTo>
                  <a:lnTo>
                    <a:pt x="76789" y="24785"/>
                  </a:lnTo>
                  <a:lnTo>
                    <a:pt x="75288" y="23885"/>
                  </a:lnTo>
                  <a:lnTo>
                    <a:pt x="75054" y="24252"/>
                  </a:lnTo>
                  <a:lnTo>
                    <a:pt x="76789" y="25252"/>
                  </a:lnTo>
                  <a:lnTo>
                    <a:pt x="76789" y="28988"/>
                  </a:lnTo>
                  <a:lnTo>
                    <a:pt x="73220" y="26887"/>
                  </a:lnTo>
                  <a:lnTo>
                    <a:pt x="73019" y="27254"/>
                  </a:lnTo>
                  <a:lnTo>
                    <a:pt x="76789" y="29422"/>
                  </a:lnTo>
                  <a:lnTo>
                    <a:pt x="76789" y="29956"/>
                  </a:lnTo>
                  <a:lnTo>
                    <a:pt x="70918" y="33358"/>
                  </a:lnTo>
                  <a:lnTo>
                    <a:pt x="65614" y="30289"/>
                  </a:lnTo>
                  <a:lnTo>
                    <a:pt x="65381" y="30623"/>
                  </a:lnTo>
                  <a:lnTo>
                    <a:pt x="70484" y="33592"/>
                  </a:lnTo>
                  <a:lnTo>
                    <a:pt x="64647" y="36961"/>
                  </a:lnTo>
                  <a:lnTo>
                    <a:pt x="59343" y="33925"/>
                  </a:lnTo>
                  <a:lnTo>
                    <a:pt x="59110" y="34259"/>
                  </a:lnTo>
                  <a:lnTo>
                    <a:pt x="64213" y="37228"/>
                  </a:lnTo>
                  <a:lnTo>
                    <a:pt x="39129" y="51705"/>
                  </a:lnTo>
                  <a:lnTo>
                    <a:pt x="29722" y="51705"/>
                  </a:lnTo>
                  <a:lnTo>
                    <a:pt x="12743" y="61545"/>
                  </a:lnTo>
                  <a:lnTo>
                    <a:pt x="12743" y="55274"/>
                  </a:lnTo>
                  <a:lnTo>
                    <a:pt x="96870" y="6706"/>
                  </a:lnTo>
                  <a:lnTo>
                    <a:pt x="96970" y="6639"/>
                  </a:lnTo>
                  <a:lnTo>
                    <a:pt x="9697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5139;p75">
              <a:extLst>
                <a:ext uri="{FF2B5EF4-FFF2-40B4-BE49-F238E27FC236}">
                  <a16:creationId xmlns:a16="http://schemas.microsoft.com/office/drawing/2014/main" id="{1C0659AD-E0A3-94EE-B6E1-9C04F2F2EA9E}"/>
                </a:ext>
              </a:extLst>
            </p:cNvPr>
            <p:cNvSpPr/>
            <p:nvPr/>
          </p:nvSpPr>
          <p:spPr>
            <a:xfrm>
              <a:off x="3668304" y="3276827"/>
              <a:ext cx="782583" cy="481918"/>
            </a:xfrm>
            <a:custGeom>
              <a:avLst/>
              <a:gdLst/>
              <a:ahLst/>
              <a:cxnLst/>
              <a:rect l="l" t="t" r="r" b="b"/>
              <a:pathLst>
                <a:path w="61211" h="37694" extrusionOk="0">
                  <a:moveTo>
                    <a:pt x="43531" y="0"/>
                  </a:moveTo>
                  <a:lnTo>
                    <a:pt x="43031" y="167"/>
                  </a:lnTo>
                  <a:lnTo>
                    <a:pt x="48035" y="3069"/>
                  </a:lnTo>
                  <a:lnTo>
                    <a:pt x="48035" y="9407"/>
                  </a:lnTo>
                  <a:lnTo>
                    <a:pt x="36627" y="2802"/>
                  </a:lnTo>
                  <a:lnTo>
                    <a:pt x="36160" y="3002"/>
                  </a:lnTo>
                  <a:lnTo>
                    <a:pt x="48502" y="10141"/>
                  </a:lnTo>
                  <a:cubicBezTo>
                    <a:pt x="48201" y="10408"/>
                    <a:pt x="48268" y="10808"/>
                    <a:pt x="48702" y="11042"/>
                  </a:cubicBezTo>
                  <a:cubicBezTo>
                    <a:pt x="48974" y="11178"/>
                    <a:pt x="49281" y="11246"/>
                    <a:pt x="49595" y="11246"/>
                  </a:cubicBezTo>
                  <a:cubicBezTo>
                    <a:pt x="49819" y="11246"/>
                    <a:pt x="50047" y="11211"/>
                    <a:pt x="50270" y="11142"/>
                  </a:cubicBezTo>
                  <a:lnTo>
                    <a:pt x="55807" y="14377"/>
                  </a:lnTo>
                  <a:lnTo>
                    <a:pt x="52605" y="16212"/>
                  </a:lnTo>
                  <a:lnTo>
                    <a:pt x="32624" y="4670"/>
                  </a:lnTo>
                  <a:lnTo>
                    <a:pt x="32157" y="4904"/>
                  </a:lnTo>
                  <a:lnTo>
                    <a:pt x="52171" y="16445"/>
                  </a:lnTo>
                  <a:lnTo>
                    <a:pt x="44732" y="20749"/>
                  </a:lnTo>
                  <a:lnTo>
                    <a:pt x="35092" y="15211"/>
                  </a:lnTo>
                  <a:lnTo>
                    <a:pt x="35059" y="15178"/>
                  </a:lnTo>
                  <a:lnTo>
                    <a:pt x="26686" y="15178"/>
                  </a:lnTo>
                  <a:cubicBezTo>
                    <a:pt x="26619" y="15078"/>
                    <a:pt x="26519" y="14978"/>
                    <a:pt x="26386" y="14911"/>
                  </a:cubicBezTo>
                  <a:cubicBezTo>
                    <a:pt x="26107" y="14752"/>
                    <a:pt x="25793" y="14676"/>
                    <a:pt x="25471" y="14676"/>
                  </a:cubicBezTo>
                  <a:cubicBezTo>
                    <a:pt x="25254" y="14676"/>
                    <a:pt x="25033" y="14710"/>
                    <a:pt x="24818" y="14778"/>
                  </a:cubicBezTo>
                  <a:lnTo>
                    <a:pt x="20181" y="12076"/>
                  </a:lnTo>
                  <a:lnTo>
                    <a:pt x="19815" y="12342"/>
                  </a:lnTo>
                  <a:lnTo>
                    <a:pt x="24418" y="15011"/>
                  </a:lnTo>
                  <a:cubicBezTo>
                    <a:pt x="24051" y="15278"/>
                    <a:pt x="24118" y="15678"/>
                    <a:pt x="24551" y="15945"/>
                  </a:cubicBezTo>
                  <a:cubicBezTo>
                    <a:pt x="24851" y="16095"/>
                    <a:pt x="25168" y="16170"/>
                    <a:pt x="25481" y="16170"/>
                  </a:cubicBezTo>
                  <a:cubicBezTo>
                    <a:pt x="25794" y="16170"/>
                    <a:pt x="26102" y="16095"/>
                    <a:pt x="26386" y="15945"/>
                  </a:cubicBezTo>
                  <a:cubicBezTo>
                    <a:pt x="26553" y="15878"/>
                    <a:pt x="26653" y="15745"/>
                    <a:pt x="26719" y="15578"/>
                  </a:cubicBezTo>
                  <a:lnTo>
                    <a:pt x="34925" y="15578"/>
                  </a:lnTo>
                  <a:lnTo>
                    <a:pt x="44299" y="21015"/>
                  </a:lnTo>
                  <a:lnTo>
                    <a:pt x="37694" y="24818"/>
                  </a:lnTo>
                  <a:lnTo>
                    <a:pt x="31623" y="21316"/>
                  </a:lnTo>
                  <a:lnTo>
                    <a:pt x="19648" y="21316"/>
                  </a:lnTo>
                  <a:lnTo>
                    <a:pt x="13310" y="17646"/>
                  </a:lnTo>
                  <a:lnTo>
                    <a:pt x="13010" y="17947"/>
                  </a:lnTo>
                  <a:lnTo>
                    <a:pt x="19181" y="21516"/>
                  </a:lnTo>
                  <a:lnTo>
                    <a:pt x="2836" y="30956"/>
                  </a:lnTo>
                  <a:cubicBezTo>
                    <a:pt x="2702" y="31189"/>
                    <a:pt x="2602" y="31423"/>
                    <a:pt x="2469" y="31656"/>
                  </a:cubicBezTo>
                  <a:lnTo>
                    <a:pt x="19648" y="21716"/>
                  </a:lnTo>
                  <a:lnTo>
                    <a:pt x="31490" y="21716"/>
                  </a:lnTo>
                  <a:lnTo>
                    <a:pt x="37260" y="25052"/>
                  </a:lnTo>
                  <a:lnTo>
                    <a:pt x="33291" y="27353"/>
                  </a:lnTo>
                  <a:cubicBezTo>
                    <a:pt x="33082" y="27284"/>
                    <a:pt x="32856" y="27249"/>
                    <a:pt x="32628" y="27249"/>
                  </a:cubicBezTo>
                  <a:cubicBezTo>
                    <a:pt x="32307" y="27249"/>
                    <a:pt x="31982" y="27317"/>
                    <a:pt x="31690" y="27453"/>
                  </a:cubicBezTo>
                  <a:cubicBezTo>
                    <a:pt x="31556" y="27520"/>
                    <a:pt x="31456" y="27653"/>
                    <a:pt x="31389" y="27787"/>
                  </a:cubicBezTo>
                  <a:lnTo>
                    <a:pt x="16379" y="27787"/>
                  </a:lnTo>
                  <a:lnTo>
                    <a:pt x="201" y="37127"/>
                  </a:lnTo>
                  <a:cubicBezTo>
                    <a:pt x="134" y="37327"/>
                    <a:pt x="67" y="37494"/>
                    <a:pt x="0" y="37694"/>
                  </a:cubicBezTo>
                  <a:lnTo>
                    <a:pt x="16479" y="28187"/>
                  </a:lnTo>
                  <a:lnTo>
                    <a:pt x="31389" y="28187"/>
                  </a:lnTo>
                  <a:cubicBezTo>
                    <a:pt x="31456" y="28321"/>
                    <a:pt x="31556" y="28454"/>
                    <a:pt x="31690" y="28521"/>
                  </a:cubicBezTo>
                  <a:cubicBezTo>
                    <a:pt x="31990" y="28671"/>
                    <a:pt x="32307" y="28746"/>
                    <a:pt x="32619" y="28746"/>
                  </a:cubicBezTo>
                  <a:cubicBezTo>
                    <a:pt x="32932" y="28746"/>
                    <a:pt x="33241" y="28671"/>
                    <a:pt x="33524" y="28521"/>
                  </a:cubicBezTo>
                  <a:cubicBezTo>
                    <a:pt x="33958" y="28254"/>
                    <a:pt x="34025" y="27887"/>
                    <a:pt x="33724" y="27587"/>
                  </a:cubicBezTo>
                  <a:lnTo>
                    <a:pt x="37694" y="25318"/>
                  </a:lnTo>
                  <a:lnTo>
                    <a:pt x="40729" y="27053"/>
                  </a:lnTo>
                  <a:lnTo>
                    <a:pt x="40930" y="26686"/>
                  </a:lnTo>
                  <a:lnTo>
                    <a:pt x="38094" y="25052"/>
                  </a:lnTo>
                  <a:lnTo>
                    <a:pt x="44732" y="21249"/>
                  </a:lnTo>
                  <a:lnTo>
                    <a:pt x="47768" y="23017"/>
                  </a:lnTo>
                  <a:lnTo>
                    <a:pt x="47968" y="22650"/>
                  </a:lnTo>
                  <a:lnTo>
                    <a:pt x="45133" y="21015"/>
                  </a:lnTo>
                  <a:lnTo>
                    <a:pt x="52605" y="16712"/>
                  </a:lnTo>
                  <a:lnTo>
                    <a:pt x="55640" y="18447"/>
                  </a:lnTo>
                  <a:lnTo>
                    <a:pt x="55840" y="18113"/>
                  </a:lnTo>
                  <a:lnTo>
                    <a:pt x="53005" y="16479"/>
                  </a:lnTo>
                  <a:lnTo>
                    <a:pt x="56241" y="14611"/>
                  </a:lnTo>
                  <a:lnTo>
                    <a:pt x="57675" y="15445"/>
                  </a:lnTo>
                  <a:lnTo>
                    <a:pt x="57875" y="15078"/>
                  </a:lnTo>
                  <a:lnTo>
                    <a:pt x="56641" y="14344"/>
                  </a:lnTo>
                  <a:lnTo>
                    <a:pt x="61211" y="11709"/>
                  </a:lnTo>
                  <a:lnTo>
                    <a:pt x="61011" y="11342"/>
                  </a:lnTo>
                  <a:lnTo>
                    <a:pt x="56241" y="14110"/>
                  </a:lnTo>
                  <a:lnTo>
                    <a:pt x="50703" y="10908"/>
                  </a:lnTo>
                  <a:cubicBezTo>
                    <a:pt x="51037" y="10641"/>
                    <a:pt x="51003" y="10241"/>
                    <a:pt x="50536" y="9974"/>
                  </a:cubicBezTo>
                  <a:cubicBezTo>
                    <a:pt x="50251" y="9822"/>
                    <a:pt x="49932" y="9745"/>
                    <a:pt x="49612" y="9745"/>
                  </a:cubicBezTo>
                  <a:cubicBezTo>
                    <a:pt x="49372" y="9745"/>
                    <a:pt x="49131" y="9788"/>
                    <a:pt x="48902" y="9874"/>
                  </a:cubicBezTo>
                  <a:lnTo>
                    <a:pt x="48502" y="9641"/>
                  </a:lnTo>
                  <a:lnTo>
                    <a:pt x="48502" y="2836"/>
                  </a:lnTo>
                  <a:lnTo>
                    <a:pt x="4353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5140;p75">
              <a:extLst>
                <a:ext uri="{FF2B5EF4-FFF2-40B4-BE49-F238E27FC236}">
                  <a16:creationId xmlns:a16="http://schemas.microsoft.com/office/drawing/2014/main" id="{F1CE1B19-B5E8-1072-D377-D6F3A0F12433}"/>
                </a:ext>
              </a:extLst>
            </p:cNvPr>
            <p:cNvSpPr/>
            <p:nvPr/>
          </p:nvSpPr>
          <p:spPr>
            <a:xfrm>
              <a:off x="3994552" y="3377791"/>
              <a:ext cx="34558" cy="18883"/>
            </a:xfrm>
            <a:custGeom>
              <a:avLst/>
              <a:gdLst/>
              <a:ahLst/>
              <a:cxnLst/>
              <a:rect l="l" t="t" r="r" b="b"/>
              <a:pathLst>
                <a:path w="2703" h="1477" extrusionOk="0">
                  <a:moveTo>
                    <a:pt x="1368" y="1"/>
                  </a:moveTo>
                  <a:cubicBezTo>
                    <a:pt x="1313" y="1"/>
                    <a:pt x="1257" y="3"/>
                    <a:pt x="1201" y="9"/>
                  </a:cubicBezTo>
                  <a:lnTo>
                    <a:pt x="1" y="709"/>
                  </a:lnTo>
                  <a:cubicBezTo>
                    <a:pt x="1" y="943"/>
                    <a:pt x="134" y="1176"/>
                    <a:pt x="368" y="1277"/>
                  </a:cubicBezTo>
                  <a:cubicBezTo>
                    <a:pt x="651" y="1410"/>
                    <a:pt x="960" y="1477"/>
                    <a:pt x="1272" y="1477"/>
                  </a:cubicBezTo>
                  <a:cubicBezTo>
                    <a:pt x="1585" y="1477"/>
                    <a:pt x="1902" y="1410"/>
                    <a:pt x="2202" y="1277"/>
                  </a:cubicBezTo>
                  <a:cubicBezTo>
                    <a:pt x="2703" y="1076"/>
                    <a:pt x="2703" y="376"/>
                    <a:pt x="2202" y="209"/>
                  </a:cubicBezTo>
                  <a:cubicBezTo>
                    <a:pt x="1924" y="70"/>
                    <a:pt x="1646" y="1"/>
                    <a:pt x="136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5141;p75">
              <a:extLst>
                <a:ext uri="{FF2B5EF4-FFF2-40B4-BE49-F238E27FC236}">
                  <a16:creationId xmlns:a16="http://schemas.microsoft.com/office/drawing/2014/main" id="{40837727-E64B-2973-14D0-80B7D817CE40}"/>
                </a:ext>
              </a:extLst>
            </p:cNvPr>
            <p:cNvSpPr/>
            <p:nvPr/>
          </p:nvSpPr>
          <p:spPr>
            <a:xfrm>
              <a:off x="5335379" y="4231266"/>
              <a:ext cx="278496" cy="160797"/>
            </a:xfrm>
            <a:custGeom>
              <a:avLst/>
              <a:gdLst/>
              <a:ahLst/>
              <a:cxnLst/>
              <a:rect l="l" t="t" r="r" b="b"/>
              <a:pathLst>
                <a:path w="21783" h="12577" extrusionOk="0">
                  <a:moveTo>
                    <a:pt x="10875" y="1"/>
                  </a:moveTo>
                  <a:cubicBezTo>
                    <a:pt x="4871" y="1"/>
                    <a:pt x="0" y="2803"/>
                    <a:pt x="0" y="6305"/>
                  </a:cubicBezTo>
                  <a:cubicBezTo>
                    <a:pt x="0" y="9774"/>
                    <a:pt x="4871" y="12576"/>
                    <a:pt x="10875" y="12576"/>
                  </a:cubicBezTo>
                  <a:cubicBezTo>
                    <a:pt x="16913" y="12576"/>
                    <a:pt x="21783" y="9774"/>
                    <a:pt x="21783" y="6305"/>
                  </a:cubicBezTo>
                  <a:cubicBezTo>
                    <a:pt x="21783" y="2803"/>
                    <a:pt x="16913" y="1"/>
                    <a:pt x="10875" y="1"/>
                  </a:cubicBezTo>
                  <a:close/>
                </a:path>
              </a:pathLst>
            </a:custGeom>
            <a:solidFill>
              <a:srgbClr val="00000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5142;p75">
              <a:extLst>
                <a:ext uri="{FF2B5EF4-FFF2-40B4-BE49-F238E27FC236}">
                  <a16:creationId xmlns:a16="http://schemas.microsoft.com/office/drawing/2014/main" id="{924E70F2-52F2-75F7-4A03-58C25C3241BB}"/>
                </a:ext>
              </a:extLst>
            </p:cNvPr>
            <p:cNvSpPr/>
            <p:nvPr/>
          </p:nvSpPr>
          <p:spPr>
            <a:xfrm>
              <a:off x="4173670" y="4193742"/>
              <a:ext cx="278930" cy="160784"/>
            </a:xfrm>
            <a:custGeom>
              <a:avLst/>
              <a:gdLst/>
              <a:ahLst/>
              <a:cxnLst/>
              <a:rect l="l" t="t" r="r" b="b"/>
              <a:pathLst>
                <a:path w="21817" h="12576" extrusionOk="0">
                  <a:moveTo>
                    <a:pt x="10908" y="0"/>
                  </a:moveTo>
                  <a:cubicBezTo>
                    <a:pt x="4904" y="0"/>
                    <a:pt x="1" y="2802"/>
                    <a:pt x="1" y="6305"/>
                  </a:cubicBezTo>
                  <a:cubicBezTo>
                    <a:pt x="1" y="9774"/>
                    <a:pt x="4904" y="12576"/>
                    <a:pt x="10908" y="12576"/>
                  </a:cubicBezTo>
                  <a:cubicBezTo>
                    <a:pt x="16946" y="12576"/>
                    <a:pt x="21816" y="9774"/>
                    <a:pt x="21816" y="6305"/>
                  </a:cubicBezTo>
                  <a:cubicBezTo>
                    <a:pt x="21816" y="2802"/>
                    <a:pt x="16946" y="0"/>
                    <a:pt x="10908" y="0"/>
                  </a:cubicBezTo>
                  <a:close/>
                </a:path>
              </a:pathLst>
            </a:custGeom>
            <a:solidFill>
              <a:srgbClr val="00000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5143;p75">
              <a:extLst>
                <a:ext uri="{FF2B5EF4-FFF2-40B4-BE49-F238E27FC236}">
                  <a16:creationId xmlns:a16="http://schemas.microsoft.com/office/drawing/2014/main" id="{3D8DC329-F5D4-DCF7-EF76-0E7A315F8B41}"/>
                </a:ext>
              </a:extLst>
            </p:cNvPr>
            <p:cNvSpPr/>
            <p:nvPr/>
          </p:nvSpPr>
          <p:spPr>
            <a:xfrm>
              <a:off x="3727588" y="2489348"/>
              <a:ext cx="691745" cy="907965"/>
            </a:xfrm>
            <a:custGeom>
              <a:avLst/>
              <a:gdLst/>
              <a:ahLst/>
              <a:cxnLst/>
              <a:rect l="l" t="t" r="r" b="b"/>
              <a:pathLst>
                <a:path w="54106" h="71018" extrusionOk="0">
                  <a:moveTo>
                    <a:pt x="53388" y="0"/>
                  </a:moveTo>
                  <a:cubicBezTo>
                    <a:pt x="53213" y="0"/>
                    <a:pt x="53016" y="59"/>
                    <a:pt x="52804" y="184"/>
                  </a:cubicBezTo>
                  <a:lnTo>
                    <a:pt x="1301" y="29738"/>
                  </a:lnTo>
                  <a:cubicBezTo>
                    <a:pt x="534" y="30239"/>
                    <a:pt x="33" y="31072"/>
                    <a:pt x="0" y="32006"/>
                  </a:cubicBezTo>
                  <a:lnTo>
                    <a:pt x="0" y="70067"/>
                  </a:lnTo>
                  <a:cubicBezTo>
                    <a:pt x="0" y="70661"/>
                    <a:pt x="304" y="71018"/>
                    <a:pt x="732" y="71018"/>
                  </a:cubicBezTo>
                  <a:cubicBezTo>
                    <a:pt x="906" y="71018"/>
                    <a:pt x="1099" y="70959"/>
                    <a:pt x="1301" y="70834"/>
                  </a:cubicBezTo>
                  <a:lnTo>
                    <a:pt x="52804" y="41280"/>
                  </a:lnTo>
                  <a:cubicBezTo>
                    <a:pt x="53572" y="40779"/>
                    <a:pt x="54072" y="39945"/>
                    <a:pt x="54105" y="39011"/>
                  </a:cubicBezTo>
                  <a:lnTo>
                    <a:pt x="54105" y="951"/>
                  </a:lnTo>
                  <a:cubicBezTo>
                    <a:pt x="54105" y="357"/>
                    <a:pt x="53818" y="0"/>
                    <a:pt x="53388" y="0"/>
                  </a:cubicBezTo>
                  <a:close/>
                </a:path>
              </a:pathLst>
            </a:custGeom>
            <a:solidFill>
              <a:srgbClr val="C8D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5144;p75">
              <a:extLst>
                <a:ext uri="{FF2B5EF4-FFF2-40B4-BE49-F238E27FC236}">
                  <a16:creationId xmlns:a16="http://schemas.microsoft.com/office/drawing/2014/main" id="{8B1E8284-577A-339A-75F8-F666D2AE1529}"/>
                </a:ext>
              </a:extLst>
            </p:cNvPr>
            <p:cNvSpPr/>
            <p:nvPr/>
          </p:nvSpPr>
          <p:spPr>
            <a:xfrm>
              <a:off x="3727588" y="2489348"/>
              <a:ext cx="691745" cy="907965"/>
            </a:xfrm>
            <a:custGeom>
              <a:avLst/>
              <a:gdLst/>
              <a:ahLst/>
              <a:cxnLst/>
              <a:rect l="l" t="t" r="r" b="b"/>
              <a:pathLst>
                <a:path w="54106" h="71018" extrusionOk="0">
                  <a:moveTo>
                    <a:pt x="53388" y="0"/>
                  </a:moveTo>
                  <a:cubicBezTo>
                    <a:pt x="53213" y="0"/>
                    <a:pt x="53016" y="59"/>
                    <a:pt x="52804" y="184"/>
                  </a:cubicBezTo>
                  <a:lnTo>
                    <a:pt x="1301" y="29738"/>
                  </a:lnTo>
                  <a:cubicBezTo>
                    <a:pt x="534" y="30239"/>
                    <a:pt x="33" y="31072"/>
                    <a:pt x="0" y="32006"/>
                  </a:cubicBezTo>
                  <a:lnTo>
                    <a:pt x="0" y="70067"/>
                  </a:lnTo>
                  <a:cubicBezTo>
                    <a:pt x="0" y="70661"/>
                    <a:pt x="304" y="71018"/>
                    <a:pt x="732" y="71018"/>
                  </a:cubicBezTo>
                  <a:cubicBezTo>
                    <a:pt x="906" y="71018"/>
                    <a:pt x="1099" y="70959"/>
                    <a:pt x="1301" y="70834"/>
                  </a:cubicBezTo>
                  <a:lnTo>
                    <a:pt x="52804" y="41280"/>
                  </a:lnTo>
                  <a:cubicBezTo>
                    <a:pt x="53572" y="40779"/>
                    <a:pt x="54072" y="39945"/>
                    <a:pt x="54105" y="39011"/>
                  </a:cubicBezTo>
                  <a:lnTo>
                    <a:pt x="54105" y="951"/>
                  </a:lnTo>
                  <a:cubicBezTo>
                    <a:pt x="54105" y="357"/>
                    <a:pt x="53818" y="0"/>
                    <a:pt x="533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5145;p75">
              <a:extLst>
                <a:ext uri="{FF2B5EF4-FFF2-40B4-BE49-F238E27FC236}">
                  <a16:creationId xmlns:a16="http://schemas.microsoft.com/office/drawing/2014/main" id="{44C457BE-3BB4-27D9-0F5A-EC43B50561A6}"/>
                </a:ext>
              </a:extLst>
            </p:cNvPr>
            <p:cNvSpPr/>
            <p:nvPr/>
          </p:nvSpPr>
          <p:spPr>
            <a:xfrm>
              <a:off x="3727588" y="2489527"/>
              <a:ext cx="691745" cy="907582"/>
            </a:xfrm>
            <a:custGeom>
              <a:avLst/>
              <a:gdLst/>
              <a:ahLst/>
              <a:cxnLst/>
              <a:rect l="l" t="t" r="r" b="b"/>
              <a:pathLst>
                <a:path w="54106" h="70988" extrusionOk="0">
                  <a:moveTo>
                    <a:pt x="53405" y="403"/>
                  </a:moveTo>
                  <a:cubicBezTo>
                    <a:pt x="53638" y="403"/>
                    <a:pt x="53705" y="737"/>
                    <a:pt x="53705" y="937"/>
                  </a:cubicBezTo>
                  <a:lnTo>
                    <a:pt x="53705" y="38997"/>
                  </a:lnTo>
                  <a:cubicBezTo>
                    <a:pt x="53638" y="39798"/>
                    <a:pt x="53238" y="40499"/>
                    <a:pt x="52604" y="40899"/>
                  </a:cubicBezTo>
                  <a:lnTo>
                    <a:pt x="1101" y="70453"/>
                  </a:lnTo>
                  <a:cubicBezTo>
                    <a:pt x="1001" y="70520"/>
                    <a:pt x="867" y="70587"/>
                    <a:pt x="734" y="70587"/>
                  </a:cubicBezTo>
                  <a:cubicBezTo>
                    <a:pt x="467" y="70587"/>
                    <a:pt x="400" y="70253"/>
                    <a:pt x="400" y="70053"/>
                  </a:cubicBezTo>
                  <a:lnTo>
                    <a:pt x="400" y="31992"/>
                  </a:lnTo>
                  <a:cubicBezTo>
                    <a:pt x="467" y="31192"/>
                    <a:pt x="867" y="30491"/>
                    <a:pt x="1501" y="30058"/>
                  </a:cubicBezTo>
                  <a:lnTo>
                    <a:pt x="53005" y="537"/>
                  </a:lnTo>
                  <a:cubicBezTo>
                    <a:pt x="53138" y="470"/>
                    <a:pt x="53238" y="403"/>
                    <a:pt x="53405" y="403"/>
                  </a:cubicBezTo>
                  <a:close/>
                  <a:moveTo>
                    <a:pt x="53455" y="1"/>
                  </a:moveTo>
                  <a:cubicBezTo>
                    <a:pt x="53438" y="1"/>
                    <a:pt x="53422" y="2"/>
                    <a:pt x="53405" y="3"/>
                  </a:cubicBezTo>
                  <a:cubicBezTo>
                    <a:pt x="53171" y="3"/>
                    <a:pt x="52971" y="70"/>
                    <a:pt x="52804" y="170"/>
                  </a:cubicBezTo>
                  <a:lnTo>
                    <a:pt x="1301" y="29724"/>
                  </a:lnTo>
                  <a:cubicBezTo>
                    <a:pt x="534" y="30225"/>
                    <a:pt x="33" y="31058"/>
                    <a:pt x="0" y="31992"/>
                  </a:cubicBezTo>
                  <a:lnTo>
                    <a:pt x="0" y="70053"/>
                  </a:lnTo>
                  <a:cubicBezTo>
                    <a:pt x="0" y="70653"/>
                    <a:pt x="300" y="70987"/>
                    <a:pt x="734" y="70987"/>
                  </a:cubicBezTo>
                  <a:cubicBezTo>
                    <a:pt x="934" y="70987"/>
                    <a:pt x="1134" y="70920"/>
                    <a:pt x="1301" y="70820"/>
                  </a:cubicBezTo>
                  <a:lnTo>
                    <a:pt x="52804" y="41266"/>
                  </a:lnTo>
                  <a:cubicBezTo>
                    <a:pt x="53572" y="40765"/>
                    <a:pt x="54072" y="39931"/>
                    <a:pt x="54105" y="38997"/>
                  </a:cubicBezTo>
                  <a:lnTo>
                    <a:pt x="54105" y="937"/>
                  </a:lnTo>
                  <a:cubicBezTo>
                    <a:pt x="54105" y="362"/>
                    <a:pt x="53830" y="1"/>
                    <a:pt x="53455" y="1"/>
                  </a:cubicBezTo>
                  <a:close/>
                </a:path>
              </a:pathLst>
            </a:custGeom>
            <a:solidFill>
              <a:srgbClr val="C8D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5146;p75">
              <a:extLst>
                <a:ext uri="{FF2B5EF4-FFF2-40B4-BE49-F238E27FC236}">
                  <a16:creationId xmlns:a16="http://schemas.microsoft.com/office/drawing/2014/main" id="{C72041DB-7817-2EA6-D2B0-151B9A32A760}"/>
                </a:ext>
              </a:extLst>
            </p:cNvPr>
            <p:cNvSpPr/>
            <p:nvPr/>
          </p:nvSpPr>
          <p:spPr>
            <a:xfrm>
              <a:off x="3806485" y="2832012"/>
              <a:ext cx="525847" cy="461884"/>
            </a:xfrm>
            <a:custGeom>
              <a:avLst/>
              <a:gdLst/>
              <a:ahLst/>
              <a:cxnLst/>
              <a:rect l="l" t="t" r="r" b="b"/>
              <a:pathLst>
                <a:path w="41130" h="36127" extrusionOk="0">
                  <a:moveTo>
                    <a:pt x="19752" y="0"/>
                  </a:moveTo>
                  <a:cubicBezTo>
                    <a:pt x="19269" y="0"/>
                    <a:pt x="18726" y="150"/>
                    <a:pt x="18113" y="501"/>
                  </a:cubicBezTo>
                  <a:cubicBezTo>
                    <a:pt x="14444" y="2636"/>
                    <a:pt x="14177" y="13577"/>
                    <a:pt x="13743" y="17013"/>
                  </a:cubicBezTo>
                  <a:cubicBezTo>
                    <a:pt x="13474" y="19327"/>
                    <a:pt x="11993" y="20673"/>
                    <a:pt x="10872" y="20673"/>
                  </a:cubicBezTo>
                  <a:cubicBezTo>
                    <a:pt x="10329" y="20673"/>
                    <a:pt x="9870" y="20357"/>
                    <a:pt x="9674" y="19682"/>
                  </a:cubicBezTo>
                  <a:cubicBezTo>
                    <a:pt x="9329" y="18410"/>
                    <a:pt x="8522" y="16086"/>
                    <a:pt x="6633" y="16086"/>
                  </a:cubicBezTo>
                  <a:cubicBezTo>
                    <a:pt x="6144" y="16086"/>
                    <a:pt x="5582" y="16242"/>
                    <a:pt x="4937" y="16613"/>
                  </a:cubicBezTo>
                  <a:cubicBezTo>
                    <a:pt x="1801" y="18414"/>
                    <a:pt x="1034" y="23885"/>
                    <a:pt x="634" y="27120"/>
                  </a:cubicBezTo>
                  <a:cubicBezTo>
                    <a:pt x="267" y="30122"/>
                    <a:pt x="67" y="33124"/>
                    <a:pt x="0" y="36127"/>
                  </a:cubicBezTo>
                  <a:lnTo>
                    <a:pt x="41129" y="12376"/>
                  </a:lnTo>
                  <a:cubicBezTo>
                    <a:pt x="41129" y="8346"/>
                    <a:pt x="40469" y="4344"/>
                    <a:pt x="39023" y="4344"/>
                  </a:cubicBezTo>
                  <a:cubicBezTo>
                    <a:pt x="38877" y="4344"/>
                    <a:pt x="38723" y="4385"/>
                    <a:pt x="38561" y="4471"/>
                  </a:cubicBezTo>
                  <a:cubicBezTo>
                    <a:pt x="36326" y="5638"/>
                    <a:pt x="37360" y="8107"/>
                    <a:pt x="35058" y="9441"/>
                  </a:cubicBezTo>
                  <a:cubicBezTo>
                    <a:pt x="34568" y="9730"/>
                    <a:pt x="34152" y="9858"/>
                    <a:pt x="33795" y="9858"/>
                  </a:cubicBezTo>
                  <a:cubicBezTo>
                    <a:pt x="32256" y="9858"/>
                    <a:pt x="31799" y="7483"/>
                    <a:pt x="31122" y="5371"/>
                  </a:cubicBezTo>
                  <a:cubicBezTo>
                    <a:pt x="30730" y="4095"/>
                    <a:pt x="30016" y="3557"/>
                    <a:pt x="29296" y="3557"/>
                  </a:cubicBezTo>
                  <a:cubicBezTo>
                    <a:pt x="28548" y="3557"/>
                    <a:pt x="27794" y="4137"/>
                    <a:pt x="27386" y="5071"/>
                  </a:cubicBezTo>
                  <a:cubicBezTo>
                    <a:pt x="26978" y="6064"/>
                    <a:pt x="26109" y="6746"/>
                    <a:pt x="25258" y="6746"/>
                  </a:cubicBezTo>
                  <a:cubicBezTo>
                    <a:pt x="24509" y="6746"/>
                    <a:pt x="23774" y="6217"/>
                    <a:pt x="23383" y="4904"/>
                  </a:cubicBezTo>
                  <a:cubicBezTo>
                    <a:pt x="23050" y="3737"/>
                    <a:pt x="22161" y="0"/>
                    <a:pt x="19752" y="0"/>
                  </a:cubicBezTo>
                  <a:close/>
                </a:path>
              </a:pathLst>
            </a:custGeom>
            <a:solidFill>
              <a:srgbClr val="C8D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5147;p75">
              <a:extLst>
                <a:ext uri="{FF2B5EF4-FFF2-40B4-BE49-F238E27FC236}">
                  <a16:creationId xmlns:a16="http://schemas.microsoft.com/office/drawing/2014/main" id="{70AB98E2-A3B0-E8AD-709F-965FA109885A}"/>
                </a:ext>
              </a:extLst>
            </p:cNvPr>
            <p:cNvSpPr/>
            <p:nvPr/>
          </p:nvSpPr>
          <p:spPr>
            <a:xfrm>
              <a:off x="3811177" y="2957496"/>
              <a:ext cx="90850" cy="64641"/>
            </a:xfrm>
            <a:custGeom>
              <a:avLst/>
              <a:gdLst/>
              <a:ahLst/>
              <a:cxnLst/>
              <a:rect l="l" t="t" r="r" b="b"/>
              <a:pathLst>
                <a:path w="7106" h="5056" extrusionOk="0">
                  <a:moveTo>
                    <a:pt x="6678" y="1"/>
                  </a:moveTo>
                  <a:cubicBezTo>
                    <a:pt x="6534" y="1"/>
                    <a:pt x="6361" y="53"/>
                    <a:pt x="6171" y="160"/>
                  </a:cubicBezTo>
                  <a:lnTo>
                    <a:pt x="967" y="3162"/>
                  </a:lnTo>
                  <a:cubicBezTo>
                    <a:pt x="434" y="3462"/>
                    <a:pt x="100" y="3962"/>
                    <a:pt x="0" y="4563"/>
                  </a:cubicBezTo>
                  <a:cubicBezTo>
                    <a:pt x="0" y="4885"/>
                    <a:pt x="180" y="5055"/>
                    <a:pt x="451" y="5055"/>
                  </a:cubicBezTo>
                  <a:cubicBezTo>
                    <a:pt x="600" y="5055"/>
                    <a:pt x="777" y="5003"/>
                    <a:pt x="967" y="4896"/>
                  </a:cubicBezTo>
                  <a:lnTo>
                    <a:pt x="6171" y="1894"/>
                  </a:lnTo>
                  <a:cubicBezTo>
                    <a:pt x="6671" y="1594"/>
                    <a:pt x="7038" y="1060"/>
                    <a:pt x="7105" y="493"/>
                  </a:cubicBezTo>
                  <a:cubicBezTo>
                    <a:pt x="7105" y="171"/>
                    <a:pt x="6939" y="1"/>
                    <a:pt x="6678" y="1"/>
                  </a:cubicBezTo>
                  <a:close/>
                </a:path>
              </a:pathLst>
            </a:custGeom>
            <a:solidFill>
              <a:srgbClr val="C8D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5148;p75">
              <a:extLst>
                <a:ext uri="{FF2B5EF4-FFF2-40B4-BE49-F238E27FC236}">
                  <a16:creationId xmlns:a16="http://schemas.microsoft.com/office/drawing/2014/main" id="{4BC19652-FF45-41AA-0CD7-A2366159853F}"/>
                </a:ext>
              </a:extLst>
            </p:cNvPr>
            <p:cNvSpPr/>
            <p:nvPr/>
          </p:nvSpPr>
          <p:spPr>
            <a:xfrm>
              <a:off x="3997109" y="2761323"/>
              <a:ext cx="90850" cy="64628"/>
            </a:xfrm>
            <a:custGeom>
              <a:avLst/>
              <a:gdLst/>
              <a:ahLst/>
              <a:cxnLst/>
              <a:rect l="l" t="t" r="r" b="b"/>
              <a:pathLst>
                <a:path w="7106" h="5055" extrusionOk="0">
                  <a:moveTo>
                    <a:pt x="6655" y="0"/>
                  </a:moveTo>
                  <a:cubicBezTo>
                    <a:pt x="6506" y="0"/>
                    <a:pt x="6328" y="52"/>
                    <a:pt x="6138" y="159"/>
                  </a:cubicBezTo>
                  <a:lnTo>
                    <a:pt x="968" y="3161"/>
                  </a:lnTo>
                  <a:cubicBezTo>
                    <a:pt x="434" y="3462"/>
                    <a:pt x="67" y="3962"/>
                    <a:pt x="1" y="4562"/>
                  </a:cubicBezTo>
                  <a:cubicBezTo>
                    <a:pt x="1" y="4885"/>
                    <a:pt x="167" y="5055"/>
                    <a:pt x="437" y="5055"/>
                  </a:cubicBezTo>
                  <a:cubicBezTo>
                    <a:pt x="586" y="5055"/>
                    <a:pt x="766" y="5003"/>
                    <a:pt x="968" y="4896"/>
                  </a:cubicBezTo>
                  <a:lnTo>
                    <a:pt x="6138" y="1894"/>
                  </a:lnTo>
                  <a:cubicBezTo>
                    <a:pt x="6672" y="1594"/>
                    <a:pt x="7006" y="1093"/>
                    <a:pt x="7106" y="493"/>
                  </a:cubicBezTo>
                  <a:cubicBezTo>
                    <a:pt x="7106" y="171"/>
                    <a:pt x="6926" y="0"/>
                    <a:pt x="6655" y="0"/>
                  </a:cubicBezTo>
                  <a:close/>
                </a:path>
              </a:pathLst>
            </a:custGeom>
            <a:solidFill>
              <a:srgbClr val="C8D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5149;p75">
              <a:extLst>
                <a:ext uri="{FF2B5EF4-FFF2-40B4-BE49-F238E27FC236}">
                  <a16:creationId xmlns:a16="http://schemas.microsoft.com/office/drawing/2014/main" id="{DA6941FF-CDCC-2C2F-375A-57139D98CF57}"/>
                </a:ext>
              </a:extLst>
            </p:cNvPr>
            <p:cNvSpPr/>
            <p:nvPr/>
          </p:nvSpPr>
          <p:spPr>
            <a:xfrm>
              <a:off x="4127618" y="2786906"/>
              <a:ext cx="90850" cy="64641"/>
            </a:xfrm>
            <a:custGeom>
              <a:avLst/>
              <a:gdLst/>
              <a:ahLst/>
              <a:cxnLst/>
              <a:rect l="l" t="t" r="r" b="b"/>
              <a:pathLst>
                <a:path w="7106" h="5056" extrusionOk="0">
                  <a:moveTo>
                    <a:pt x="6655" y="1"/>
                  </a:moveTo>
                  <a:cubicBezTo>
                    <a:pt x="6505" y="1"/>
                    <a:pt x="6328" y="53"/>
                    <a:pt x="6138" y="160"/>
                  </a:cubicBezTo>
                  <a:lnTo>
                    <a:pt x="967" y="3162"/>
                  </a:lnTo>
                  <a:cubicBezTo>
                    <a:pt x="434" y="3462"/>
                    <a:pt x="67" y="3962"/>
                    <a:pt x="0" y="4563"/>
                  </a:cubicBezTo>
                  <a:cubicBezTo>
                    <a:pt x="0" y="4885"/>
                    <a:pt x="166" y="5055"/>
                    <a:pt x="436" y="5055"/>
                  </a:cubicBezTo>
                  <a:cubicBezTo>
                    <a:pt x="585" y="5055"/>
                    <a:pt x="766" y="5003"/>
                    <a:pt x="967" y="4896"/>
                  </a:cubicBezTo>
                  <a:lnTo>
                    <a:pt x="6138" y="1894"/>
                  </a:lnTo>
                  <a:cubicBezTo>
                    <a:pt x="6671" y="1594"/>
                    <a:pt x="7005" y="1060"/>
                    <a:pt x="7105" y="493"/>
                  </a:cubicBezTo>
                  <a:cubicBezTo>
                    <a:pt x="7105" y="171"/>
                    <a:pt x="6925" y="1"/>
                    <a:pt x="6655" y="1"/>
                  </a:cubicBezTo>
                  <a:close/>
                </a:path>
              </a:pathLst>
            </a:custGeom>
            <a:solidFill>
              <a:srgbClr val="C8D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5150;p75">
              <a:extLst>
                <a:ext uri="{FF2B5EF4-FFF2-40B4-BE49-F238E27FC236}">
                  <a16:creationId xmlns:a16="http://schemas.microsoft.com/office/drawing/2014/main" id="{06122515-0C29-FCBD-C8B5-9EAD8C45F943}"/>
                </a:ext>
              </a:extLst>
            </p:cNvPr>
            <p:cNvSpPr/>
            <p:nvPr/>
          </p:nvSpPr>
          <p:spPr>
            <a:xfrm>
              <a:off x="4249587" y="2815033"/>
              <a:ext cx="90850" cy="64436"/>
            </a:xfrm>
            <a:custGeom>
              <a:avLst/>
              <a:gdLst/>
              <a:ahLst/>
              <a:cxnLst/>
              <a:rect l="l" t="t" r="r" b="b"/>
              <a:pathLst>
                <a:path w="7106" h="5040" extrusionOk="0">
                  <a:moveTo>
                    <a:pt x="6661" y="1"/>
                  </a:moveTo>
                  <a:cubicBezTo>
                    <a:pt x="6510" y="1"/>
                    <a:pt x="6331" y="53"/>
                    <a:pt x="6138" y="161"/>
                  </a:cubicBezTo>
                  <a:lnTo>
                    <a:pt x="968" y="3163"/>
                  </a:lnTo>
                  <a:cubicBezTo>
                    <a:pt x="434" y="3464"/>
                    <a:pt x="100" y="3964"/>
                    <a:pt x="0" y="4564"/>
                  </a:cubicBezTo>
                  <a:cubicBezTo>
                    <a:pt x="0" y="4864"/>
                    <a:pt x="178" y="5040"/>
                    <a:pt x="447" y="5040"/>
                  </a:cubicBezTo>
                  <a:cubicBezTo>
                    <a:pt x="597" y="5040"/>
                    <a:pt x="776" y="4984"/>
                    <a:pt x="968" y="4865"/>
                  </a:cubicBezTo>
                  <a:lnTo>
                    <a:pt x="6138" y="1896"/>
                  </a:lnTo>
                  <a:cubicBezTo>
                    <a:pt x="6672" y="1596"/>
                    <a:pt x="7039" y="1062"/>
                    <a:pt x="7105" y="461"/>
                  </a:cubicBezTo>
                  <a:cubicBezTo>
                    <a:pt x="7105" y="163"/>
                    <a:pt x="6928" y="1"/>
                    <a:pt x="6661" y="1"/>
                  </a:cubicBezTo>
                  <a:close/>
                </a:path>
              </a:pathLst>
            </a:custGeom>
            <a:solidFill>
              <a:srgbClr val="C8D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5151;p75">
              <a:extLst>
                <a:ext uri="{FF2B5EF4-FFF2-40B4-BE49-F238E27FC236}">
                  <a16:creationId xmlns:a16="http://schemas.microsoft.com/office/drawing/2014/main" id="{0EBCA7D7-7062-C256-5A88-9B481FC51C03}"/>
                </a:ext>
              </a:extLst>
            </p:cNvPr>
            <p:cNvSpPr/>
            <p:nvPr/>
          </p:nvSpPr>
          <p:spPr>
            <a:xfrm>
              <a:off x="3867034" y="3041839"/>
              <a:ext cx="5140" cy="10675"/>
            </a:xfrm>
            <a:custGeom>
              <a:avLst/>
              <a:gdLst/>
              <a:ahLst/>
              <a:cxnLst/>
              <a:rect l="l" t="t" r="r" b="b"/>
              <a:pathLst>
                <a:path w="402" h="835" extrusionOk="0">
                  <a:moveTo>
                    <a:pt x="201" y="1"/>
                  </a:moveTo>
                  <a:cubicBezTo>
                    <a:pt x="68" y="1"/>
                    <a:pt x="1" y="67"/>
                    <a:pt x="1" y="201"/>
                  </a:cubicBezTo>
                  <a:lnTo>
                    <a:pt x="1" y="601"/>
                  </a:lnTo>
                  <a:cubicBezTo>
                    <a:pt x="1" y="734"/>
                    <a:pt x="68" y="834"/>
                    <a:pt x="201" y="834"/>
                  </a:cubicBezTo>
                  <a:cubicBezTo>
                    <a:pt x="301" y="834"/>
                    <a:pt x="401" y="734"/>
                    <a:pt x="401" y="601"/>
                  </a:cubicBezTo>
                  <a:lnTo>
                    <a:pt x="401" y="201"/>
                  </a:lnTo>
                  <a:cubicBezTo>
                    <a:pt x="401" y="67"/>
                    <a:pt x="301" y="1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5152;p75">
              <a:extLst>
                <a:ext uri="{FF2B5EF4-FFF2-40B4-BE49-F238E27FC236}">
                  <a16:creationId xmlns:a16="http://schemas.microsoft.com/office/drawing/2014/main" id="{42086FA4-822E-60B9-3CE0-5AE03DD9A566}"/>
                </a:ext>
              </a:extLst>
            </p:cNvPr>
            <p:cNvSpPr/>
            <p:nvPr/>
          </p:nvSpPr>
          <p:spPr>
            <a:xfrm>
              <a:off x="3867034" y="3067422"/>
              <a:ext cx="5140" cy="168046"/>
            </a:xfrm>
            <a:custGeom>
              <a:avLst/>
              <a:gdLst/>
              <a:ahLst/>
              <a:cxnLst/>
              <a:rect l="l" t="t" r="r" b="b"/>
              <a:pathLst>
                <a:path w="402" h="13144" extrusionOk="0">
                  <a:moveTo>
                    <a:pt x="201" y="1"/>
                  </a:moveTo>
                  <a:cubicBezTo>
                    <a:pt x="68" y="1"/>
                    <a:pt x="1" y="101"/>
                    <a:pt x="1" y="201"/>
                  </a:cubicBezTo>
                  <a:lnTo>
                    <a:pt x="1" y="1002"/>
                  </a:lnTo>
                  <a:cubicBezTo>
                    <a:pt x="1" y="1102"/>
                    <a:pt x="68" y="1202"/>
                    <a:pt x="201" y="1202"/>
                  </a:cubicBezTo>
                  <a:cubicBezTo>
                    <a:pt x="301" y="1202"/>
                    <a:pt x="401" y="1102"/>
                    <a:pt x="401" y="1002"/>
                  </a:cubicBezTo>
                  <a:lnTo>
                    <a:pt x="401" y="201"/>
                  </a:lnTo>
                  <a:cubicBezTo>
                    <a:pt x="401" y="101"/>
                    <a:pt x="301" y="1"/>
                    <a:pt x="201" y="1"/>
                  </a:cubicBezTo>
                  <a:close/>
                  <a:moveTo>
                    <a:pt x="201" y="2403"/>
                  </a:moveTo>
                  <a:cubicBezTo>
                    <a:pt x="68" y="2403"/>
                    <a:pt x="1" y="2503"/>
                    <a:pt x="1" y="2603"/>
                  </a:cubicBezTo>
                  <a:lnTo>
                    <a:pt x="1" y="3370"/>
                  </a:lnTo>
                  <a:cubicBezTo>
                    <a:pt x="1" y="3503"/>
                    <a:pt x="68" y="3604"/>
                    <a:pt x="201" y="3604"/>
                  </a:cubicBezTo>
                  <a:cubicBezTo>
                    <a:pt x="301" y="3604"/>
                    <a:pt x="401" y="3503"/>
                    <a:pt x="401" y="3403"/>
                  </a:cubicBezTo>
                  <a:lnTo>
                    <a:pt x="401" y="2603"/>
                  </a:lnTo>
                  <a:cubicBezTo>
                    <a:pt x="401" y="2503"/>
                    <a:pt x="301" y="2403"/>
                    <a:pt x="201" y="2403"/>
                  </a:cubicBezTo>
                  <a:close/>
                  <a:moveTo>
                    <a:pt x="201" y="4771"/>
                  </a:moveTo>
                  <a:cubicBezTo>
                    <a:pt x="68" y="4771"/>
                    <a:pt x="1" y="4871"/>
                    <a:pt x="1" y="4971"/>
                  </a:cubicBezTo>
                  <a:lnTo>
                    <a:pt x="1" y="5772"/>
                  </a:lnTo>
                  <a:cubicBezTo>
                    <a:pt x="1" y="5872"/>
                    <a:pt x="68" y="5972"/>
                    <a:pt x="201" y="5972"/>
                  </a:cubicBezTo>
                  <a:cubicBezTo>
                    <a:pt x="301" y="5972"/>
                    <a:pt x="401" y="5872"/>
                    <a:pt x="401" y="5772"/>
                  </a:cubicBezTo>
                  <a:lnTo>
                    <a:pt x="401" y="4971"/>
                  </a:lnTo>
                  <a:cubicBezTo>
                    <a:pt x="401" y="4871"/>
                    <a:pt x="301" y="4771"/>
                    <a:pt x="201" y="4771"/>
                  </a:cubicBezTo>
                  <a:close/>
                  <a:moveTo>
                    <a:pt x="201" y="7139"/>
                  </a:moveTo>
                  <a:cubicBezTo>
                    <a:pt x="68" y="7139"/>
                    <a:pt x="1" y="7239"/>
                    <a:pt x="1" y="7373"/>
                  </a:cubicBezTo>
                  <a:lnTo>
                    <a:pt x="1" y="8173"/>
                  </a:lnTo>
                  <a:cubicBezTo>
                    <a:pt x="1" y="8274"/>
                    <a:pt x="68" y="8374"/>
                    <a:pt x="201" y="8374"/>
                  </a:cubicBezTo>
                  <a:cubicBezTo>
                    <a:pt x="301" y="8374"/>
                    <a:pt x="401" y="8274"/>
                    <a:pt x="401" y="8173"/>
                  </a:cubicBezTo>
                  <a:lnTo>
                    <a:pt x="401" y="7373"/>
                  </a:lnTo>
                  <a:cubicBezTo>
                    <a:pt x="401" y="7239"/>
                    <a:pt x="301" y="7139"/>
                    <a:pt x="201" y="7139"/>
                  </a:cubicBezTo>
                  <a:close/>
                  <a:moveTo>
                    <a:pt x="201" y="9541"/>
                  </a:moveTo>
                  <a:cubicBezTo>
                    <a:pt x="68" y="9541"/>
                    <a:pt x="1" y="9641"/>
                    <a:pt x="1" y="9741"/>
                  </a:cubicBezTo>
                  <a:lnTo>
                    <a:pt x="1" y="10542"/>
                  </a:lnTo>
                  <a:cubicBezTo>
                    <a:pt x="1" y="10642"/>
                    <a:pt x="68" y="10742"/>
                    <a:pt x="201" y="10742"/>
                  </a:cubicBezTo>
                  <a:cubicBezTo>
                    <a:pt x="301" y="10742"/>
                    <a:pt x="401" y="10642"/>
                    <a:pt x="401" y="10542"/>
                  </a:cubicBezTo>
                  <a:lnTo>
                    <a:pt x="401" y="9741"/>
                  </a:lnTo>
                  <a:cubicBezTo>
                    <a:pt x="401" y="9641"/>
                    <a:pt x="301" y="9541"/>
                    <a:pt x="201" y="9541"/>
                  </a:cubicBezTo>
                  <a:close/>
                  <a:moveTo>
                    <a:pt x="201" y="11909"/>
                  </a:moveTo>
                  <a:cubicBezTo>
                    <a:pt x="68" y="11909"/>
                    <a:pt x="1" y="12010"/>
                    <a:pt x="1" y="12143"/>
                  </a:cubicBezTo>
                  <a:lnTo>
                    <a:pt x="1" y="12944"/>
                  </a:lnTo>
                  <a:cubicBezTo>
                    <a:pt x="1" y="13044"/>
                    <a:pt x="68" y="13144"/>
                    <a:pt x="201" y="13144"/>
                  </a:cubicBezTo>
                  <a:cubicBezTo>
                    <a:pt x="301" y="13144"/>
                    <a:pt x="401" y="13044"/>
                    <a:pt x="401" y="12944"/>
                  </a:cubicBezTo>
                  <a:lnTo>
                    <a:pt x="401" y="12143"/>
                  </a:lnTo>
                  <a:cubicBezTo>
                    <a:pt x="401" y="12010"/>
                    <a:pt x="301" y="11909"/>
                    <a:pt x="201" y="1190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5153;p75">
              <a:extLst>
                <a:ext uri="{FF2B5EF4-FFF2-40B4-BE49-F238E27FC236}">
                  <a16:creationId xmlns:a16="http://schemas.microsoft.com/office/drawing/2014/main" id="{85E15685-8071-C77F-B62D-4F72F9B87BD3}"/>
                </a:ext>
              </a:extLst>
            </p:cNvPr>
            <p:cNvSpPr/>
            <p:nvPr/>
          </p:nvSpPr>
          <p:spPr>
            <a:xfrm>
              <a:off x="3867034" y="3250388"/>
              <a:ext cx="5140" cy="10675"/>
            </a:xfrm>
            <a:custGeom>
              <a:avLst/>
              <a:gdLst/>
              <a:ahLst/>
              <a:cxnLst/>
              <a:rect l="l" t="t" r="r" b="b"/>
              <a:pathLst>
                <a:path w="402" h="835" extrusionOk="0">
                  <a:moveTo>
                    <a:pt x="201" y="0"/>
                  </a:moveTo>
                  <a:cubicBezTo>
                    <a:pt x="68" y="0"/>
                    <a:pt x="1" y="100"/>
                    <a:pt x="1" y="200"/>
                  </a:cubicBezTo>
                  <a:lnTo>
                    <a:pt x="1" y="634"/>
                  </a:lnTo>
                  <a:cubicBezTo>
                    <a:pt x="1" y="734"/>
                    <a:pt x="68" y="834"/>
                    <a:pt x="201" y="834"/>
                  </a:cubicBezTo>
                  <a:cubicBezTo>
                    <a:pt x="301" y="834"/>
                    <a:pt x="401" y="734"/>
                    <a:pt x="401" y="634"/>
                  </a:cubicBezTo>
                  <a:lnTo>
                    <a:pt x="401" y="200"/>
                  </a:lnTo>
                  <a:cubicBezTo>
                    <a:pt x="401" y="100"/>
                    <a:pt x="301" y="0"/>
                    <a:pt x="2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5154;p75">
              <a:extLst>
                <a:ext uri="{FF2B5EF4-FFF2-40B4-BE49-F238E27FC236}">
                  <a16:creationId xmlns:a16="http://schemas.microsoft.com/office/drawing/2014/main" id="{84F5B938-6DC4-BA5E-DF57-0C5B9B7FF088}"/>
                </a:ext>
              </a:extLst>
            </p:cNvPr>
            <p:cNvSpPr/>
            <p:nvPr/>
          </p:nvSpPr>
          <p:spPr>
            <a:xfrm>
              <a:off x="4176227" y="2876798"/>
              <a:ext cx="5140" cy="10675"/>
            </a:xfrm>
            <a:custGeom>
              <a:avLst/>
              <a:gdLst/>
              <a:ahLst/>
              <a:cxnLst/>
              <a:rect l="l" t="t" r="r" b="b"/>
              <a:pathLst>
                <a:path w="402" h="835" extrusionOk="0">
                  <a:moveTo>
                    <a:pt x="201" y="0"/>
                  </a:moveTo>
                  <a:cubicBezTo>
                    <a:pt x="67" y="0"/>
                    <a:pt x="1" y="100"/>
                    <a:pt x="1" y="200"/>
                  </a:cubicBezTo>
                  <a:lnTo>
                    <a:pt x="1" y="634"/>
                  </a:lnTo>
                  <a:cubicBezTo>
                    <a:pt x="1" y="734"/>
                    <a:pt x="67" y="834"/>
                    <a:pt x="201" y="834"/>
                  </a:cubicBezTo>
                  <a:cubicBezTo>
                    <a:pt x="301" y="834"/>
                    <a:pt x="401" y="734"/>
                    <a:pt x="401" y="634"/>
                  </a:cubicBezTo>
                  <a:lnTo>
                    <a:pt x="401" y="200"/>
                  </a:lnTo>
                  <a:cubicBezTo>
                    <a:pt x="401" y="100"/>
                    <a:pt x="301" y="0"/>
                    <a:pt x="2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5155;p75">
              <a:extLst>
                <a:ext uri="{FF2B5EF4-FFF2-40B4-BE49-F238E27FC236}">
                  <a16:creationId xmlns:a16="http://schemas.microsoft.com/office/drawing/2014/main" id="{A1AE8299-25DB-A9E7-0AD7-715A6ADD6C5B}"/>
                </a:ext>
              </a:extLst>
            </p:cNvPr>
            <p:cNvSpPr/>
            <p:nvPr/>
          </p:nvSpPr>
          <p:spPr>
            <a:xfrm>
              <a:off x="4176227" y="2904515"/>
              <a:ext cx="5140" cy="150134"/>
            </a:xfrm>
            <a:custGeom>
              <a:avLst/>
              <a:gdLst/>
              <a:ahLst/>
              <a:cxnLst/>
              <a:rect l="l" t="t" r="r" b="b"/>
              <a:pathLst>
                <a:path w="402" h="11743" extrusionOk="0">
                  <a:moveTo>
                    <a:pt x="201" y="0"/>
                  </a:moveTo>
                  <a:cubicBezTo>
                    <a:pt x="67" y="0"/>
                    <a:pt x="1" y="67"/>
                    <a:pt x="1" y="201"/>
                  </a:cubicBezTo>
                  <a:lnTo>
                    <a:pt x="1" y="1068"/>
                  </a:lnTo>
                  <a:cubicBezTo>
                    <a:pt x="1" y="1168"/>
                    <a:pt x="67" y="1268"/>
                    <a:pt x="201" y="1268"/>
                  </a:cubicBezTo>
                  <a:cubicBezTo>
                    <a:pt x="301" y="1268"/>
                    <a:pt x="401" y="1168"/>
                    <a:pt x="401" y="1068"/>
                  </a:cubicBezTo>
                  <a:lnTo>
                    <a:pt x="401" y="201"/>
                  </a:lnTo>
                  <a:cubicBezTo>
                    <a:pt x="401" y="67"/>
                    <a:pt x="301" y="0"/>
                    <a:pt x="201" y="0"/>
                  </a:cubicBezTo>
                  <a:close/>
                  <a:moveTo>
                    <a:pt x="201" y="2602"/>
                  </a:moveTo>
                  <a:cubicBezTo>
                    <a:pt x="67" y="2602"/>
                    <a:pt x="1" y="2702"/>
                    <a:pt x="1" y="2802"/>
                  </a:cubicBezTo>
                  <a:lnTo>
                    <a:pt x="1" y="3670"/>
                  </a:lnTo>
                  <a:cubicBezTo>
                    <a:pt x="1" y="3803"/>
                    <a:pt x="67" y="3903"/>
                    <a:pt x="201" y="3903"/>
                  </a:cubicBezTo>
                  <a:cubicBezTo>
                    <a:pt x="301" y="3903"/>
                    <a:pt x="401" y="3803"/>
                    <a:pt x="401" y="3670"/>
                  </a:cubicBezTo>
                  <a:lnTo>
                    <a:pt x="401" y="2802"/>
                  </a:lnTo>
                  <a:cubicBezTo>
                    <a:pt x="401" y="2702"/>
                    <a:pt x="301" y="2602"/>
                    <a:pt x="201" y="2602"/>
                  </a:cubicBezTo>
                  <a:close/>
                  <a:moveTo>
                    <a:pt x="201" y="5204"/>
                  </a:moveTo>
                  <a:cubicBezTo>
                    <a:pt x="67" y="5204"/>
                    <a:pt x="1" y="5304"/>
                    <a:pt x="1" y="5438"/>
                  </a:cubicBezTo>
                  <a:lnTo>
                    <a:pt x="1" y="6305"/>
                  </a:lnTo>
                  <a:cubicBezTo>
                    <a:pt x="1" y="6405"/>
                    <a:pt x="67" y="6505"/>
                    <a:pt x="201" y="6505"/>
                  </a:cubicBezTo>
                  <a:cubicBezTo>
                    <a:pt x="301" y="6505"/>
                    <a:pt x="401" y="6405"/>
                    <a:pt x="401" y="6305"/>
                  </a:cubicBezTo>
                  <a:lnTo>
                    <a:pt x="401" y="5438"/>
                  </a:lnTo>
                  <a:cubicBezTo>
                    <a:pt x="401" y="5304"/>
                    <a:pt x="301" y="5204"/>
                    <a:pt x="201" y="5204"/>
                  </a:cubicBezTo>
                  <a:close/>
                  <a:moveTo>
                    <a:pt x="201" y="7839"/>
                  </a:moveTo>
                  <a:cubicBezTo>
                    <a:pt x="67" y="7839"/>
                    <a:pt x="1" y="7939"/>
                    <a:pt x="1" y="8040"/>
                  </a:cubicBezTo>
                  <a:lnTo>
                    <a:pt x="1" y="8907"/>
                  </a:lnTo>
                  <a:cubicBezTo>
                    <a:pt x="1" y="9007"/>
                    <a:pt x="67" y="9107"/>
                    <a:pt x="201" y="9107"/>
                  </a:cubicBezTo>
                  <a:cubicBezTo>
                    <a:pt x="301" y="9107"/>
                    <a:pt x="401" y="9007"/>
                    <a:pt x="401" y="8907"/>
                  </a:cubicBezTo>
                  <a:lnTo>
                    <a:pt x="401" y="8040"/>
                  </a:lnTo>
                  <a:cubicBezTo>
                    <a:pt x="401" y="7939"/>
                    <a:pt x="301" y="7839"/>
                    <a:pt x="201" y="7839"/>
                  </a:cubicBezTo>
                  <a:close/>
                  <a:moveTo>
                    <a:pt x="201" y="10441"/>
                  </a:moveTo>
                  <a:cubicBezTo>
                    <a:pt x="67" y="10441"/>
                    <a:pt x="1" y="10541"/>
                    <a:pt x="1" y="10641"/>
                  </a:cubicBezTo>
                  <a:lnTo>
                    <a:pt x="1" y="11509"/>
                  </a:lnTo>
                  <a:cubicBezTo>
                    <a:pt x="1" y="11642"/>
                    <a:pt x="67" y="11742"/>
                    <a:pt x="201" y="11742"/>
                  </a:cubicBezTo>
                  <a:cubicBezTo>
                    <a:pt x="301" y="11742"/>
                    <a:pt x="401" y="11642"/>
                    <a:pt x="401" y="11509"/>
                  </a:cubicBezTo>
                  <a:lnTo>
                    <a:pt x="401" y="10641"/>
                  </a:lnTo>
                  <a:cubicBezTo>
                    <a:pt x="401" y="10541"/>
                    <a:pt x="301" y="10441"/>
                    <a:pt x="201" y="104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5156;p75">
              <a:extLst>
                <a:ext uri="{FF2B5EF4-FFF2-40B4-BE49-F238E27FC236}">
                  <a16:creationId xmlns:a16="http://schemas.microsoft.com/office/drawing/2014/main" id="{2BC5B385-8EEE-A69B-B8C4-EAE414FEB177}"/>
                </a:ext>
              </a:extLst>
            </p:cNvPr>
            <p:cNvSpPr/>
            <p:nvPr/>
          </p:nvSpPr>
          <p:spPr>
            <a:xfrm>
              <a:off x="4176227" y="3071270"/>
              <a:ext cx="5140" cy="10675"/>
            </a:xfrm>
            <a:custGeom>
              <a:avLst/>
              <a:gdLst/>
              <a:ahLst/>
              <a:cxnLst/>
              <a:rect l="l" t="t" r="r" b="b"/>
              <a:pathLst>
                <a:path w="402" h="835" extrusionOk="0">
                  <a:moveTo>
                    <a:pt x="201" y="0"/>
                  </a:moveTo>
                  <a:cubicBezTo>
                    <a:pt x="67" y="0"/>
                    <a:pt x="1" y="100"/>
                    <a:pt x="1" y="234"/>
                  </a:cubicBezTo>
                  <a:lnTo>
                    <a:pt x="1" y="634"/>
                  </a:lnTo>
                  <a:cubicBezTo>
                    <a:pt x="1" y="767"/>
                    <a:pt x="67" y="834"/>
                    <a:pt x="201" y="834"/>
                  </a:cubicBezTo>
                  <a:cubicBezTo>
                    <a:pt x="301" y="834"/>
                    <a:pt x="401" y="767"/>
                    <a:pt x="401" y="634"/>
                  </a:cubicBezTo>
                  <a:lnTo>
                    <a:pt x="401" y="234"/>
                  </a:lnTo>
                  <a:cubicBezTo>
                    <a:pt x="401" y="100"/>
                    <a:pt x="301" y="0"/>
                    <a:pt x="2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5157;p75">
              <a:extLst>
                <a:ext uri="{FF2B5EF4-FFF2-40B4-BE49-F238E27FC236}">
                  <a16:creationId xmlns:a16="http://schemas.microsoft.com/office/drawing/2014/main" id="{6BFF685A-0F4E-F0EE-4D36-7BC9A27D76CB}"/>
                </a:ext>
              </a:extLst>
            </p:cNvPr>
            <p:cNvSpPr/>
            <p:nvPr/>
          </p:nvSpPr>
          <p:spPr>
            <a:xfrm>
              <a:off x="4296917" y="2886604"/>
              <a:ext cx="5140" cy="10675"/>
            </a:xfrm>
            <a:custGeom>
              <a:avLst/>
              <a:gdLst/>
              <a:ahLst/>
              <a:cxnLst/>
              <a:rect l="l" t="t" r="r" b="b"/>
              <a:pathLst>
                <a:path w="402" h="835" extrusionOk="0">
                  <a:moveTo>
                    <a:pt x="201" y="0"/>
                  </a:moveTo>
                  <a:cubicBezTo>
                    <a:pt x="68" y="0"/>
                    <a:pt x="1" y="101"/>
                    <a:pt x="1" y="201"/>
                  </a:cubicBezTo>
                  <a:lnTo>
                    <a:pt x="1" y="634"/>
                  </a:lnTo>
                  <a:cubicBezTo>
                    <a:pt x="1" y="734"/>
                    <a:pt x="68" y="834"/>
                    <a:pt x="201" y="834"/>
                  </a:cubicBezTo>
                  <a:cubicBezTo>
                    <a:pt x="301" y="834"/>
                    <a:pt x="401" y="734"/>
                    <a:pt x="401" y="634"/>
                  </a:cubicBezTo>
                  <a:lnTo>
                    <a:pt x="401" y="201"/>
                  </a:lnTo>
                  <a:cubicBezTo>
                    <a:pt x="401" y="101"/>
                    <a:pt x="301" y="0"/>
                    <a:pt x="2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158;p75">
              <a:extLst>
                <a:ext uri="{FF2B5EF4-FFF2-40B4-BE49-F238E27FC236}">
                  <a16:creationId xmlns:a16="http://schemas.microsoft.com/office/drawing/2014/main" id="{5079F1AA-E2B3-B8BE-4738-E117976AC5A6}"/>
                </a:ext>
              </a:extLst>
            </p:cNvPr>
            <p:cNvSpPr/>
            <p:nvPr/>
          </p:nvSpPr>
          <p:spPr>
            <a:xfrm>
              <a:off x="4296917" y="2911765"/>
              <a:ext cx="5140" cy="75074"/>
            </a:xfrm>
            <a:custGeom>
              <a:avLst/>
              <a:gdLst/>
              <a:ahLst/>
              <a:cxnLst/>
              <a:rect l="l" t="t" r="r" b="b"/>
              <a:pathLst>
                <a:path w="402" h="5872" extrusionOk="0">
                  <a:moveTo>
                    <a:pt x="201" y="1"/>
                  </a:moveTo>
                  <a:cubicBezTo>
                    <a:pt x="101" y="1"/>
                    <a:pt x="1" y="101"/>
                    <a:pt x="1" y="201"/>
                  </a:cubicBezTo>
                  <a:lnTo>
                    <a:pt x="1" y="1001"/>
                  </a:lnTo>
                  <a:cubicBezTo>
                    <a:pt x="1" y="1101"/>
                    <a:pt x="101" y="1201"/>
                    <a:pt x="201" y="1201"/>
                  </a:cubicBezTo>
                  <a:cubicBezTo>
                    <a:pt x="334" y="1201"/>
                    <a:pt x="401" y="1101"/>
                    <a:pt x="401" y="1001"/>
                  </a:cubicBezTo>
                  <a:lnTo>
                    <a:pt x="401" y="201"/>
                  </a:lnTo>
                  <a:cubicBezTo>
                    <a:pt x="401" y="101"/>
                    <a:pt x="334" y="1"/>
                    <a:pt x="201" y="1"/>
                  </a:cubicBezTo>
                  <a:close/>
                  <a:moveTo>
                    <a:pt x="201" y="2336"/>
                  </a:moveTo>
                  <a:cubicBezTo>
                    <a:pt x="101" y="2336"/>
                    <a:pt x="1" y="2436"/>
                    <a:pt x="1" y="2569"/>
                  </a:cubicBezTo>
                  <a:lnTo>
                    <a:pt x="1" y="3336"/>
                  </a:lnTo>
                  <a:cubicBezTo>
                    <a:pt x="1" y="3436"/>
                    <a:pt x="101" y="3536"/>
                    <a:pt x="201" y="3536"/>
                  </a:cubicBezTo>
                  <a:cubicBezTo>
                    <a:pt x="334" y="3536"/>
                    <a:pt x="401" y="3436"/>
                    <a:pt x="401" y="3336"/>
                  </a:cubicBezTo>
                  <a:lnTo>
                    <a:pt x="401" y="2536"/>
                  </a:lnTo>
                  <a:cubicBezTo>
                    <a:pt x="401" y="2436"/>
                    <a:pt x="334" y="2336"/>
                    <a:pt x="201" y="2336"/>
                  </a:cubicBezTo>
                  <a:close/>
                  <a:moveTo>
                    <a:pt x="201" y="4704"/>
                  </a:moveTo>
                  <a:cubicBezTo>
                    <a:pt x="101" y="4704"/>
                    <a:pt x="1" y="4771"/>
                    <a:pt x="1" y="4904"/>
                  </a:cubicBezTo>
                  <a:lnTo>
                    <a:pt x="1" y="5671"/>
                  </a:lnTo>
                  <a:cubicBezTo>
                    <a:pt x="1" y="5805"/>
                    <a:pt x="101" y="5871"/>
                    <a:pt x="201" y="5871"/>
                  </a:cubicBezTo>
                  <a:cubicBezTo>
                    <a:pt x="334" y="5871"/>
                    <a:pt x="401" y="5805"/>
                    <a:pt x="401" y="5671"/>
                  </a:cubicBezTo>
                  <a:lnTo>
                    <a:pt x="401" y="4904"/>
                  </a:lnTo>
                  <a:cubicBezTo>
                    <a:pt x="401" y="4771"/>
                    <a:pt x="334" y="4704"/>
                    <a:pt x="201" y="47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59;p75">
              <a:extLst>
                <a:ext uri="{FF2B5EF4-FFF2-40B4-BE49-F238E27FC236}">
                  <a16:creationId xmlns:a16="http://schemas.microsoft.com/office/drawing/2014/main" id="{5E0821C0-D78B-47EB-3E21-8E533C093BF8}"/>
                </a:ext>
              </a:extLst>
            </p:cNvPr>
            <p:cNvSpPr/>
            <p:nvPr/>
          </p:nvSpPr>
          <p:spPr>
            <a:xfrm>
              <a:off x="4296917" y="3001745"/>
              <a:ext cx="5140" cy="10675"/>
            </a:xfrm>
            <a:custGeom>
              <a:avLst/>
              <a:gdLst/>
              <a:ahLst/>
              <a:cxnLst/>
              <a:rect l="l" t="t" r="r" b="b"/>
              <a:pathLst>
                <a:path w="402" h="835" extrusionOk="0">
                  <a:moveTo>
                    <a:pt x="201" y="1"/>
                  </a:moveTo>
                  <a:cubicBezTo>
                    <a:pt x="101" y="1"/>
                    <a:pt x="1" y="101"/>
                    <a:pt x="1" y="201"/>
                  </a:cubicBezTo>
                  <a:lnTo>
                    <a:pt x="1" y="601"/>
                  </a:lnTo>
                  <a:cubicBezTo>
                    <a:pt x="1" y="735"/>
                    <a:pt x="101" y="835"/>
                    <a:pt x="201" y="835"/>
                  </a:cubicBezTo>
                  <a:cubicBezTo>
                    <a:pt x="334" y="835"/>
                    <a:pt x="401" y="735"/>
                    <a:pt x="401" y="601"/>
                  </a:cubicBezTo>
                  <a:lnTo>
                    <a:pt x="401" y="201"/>
                  </a:lnTo>
                  <a:cubicBezTo>
                    <a:pt x="401" y="101"/>
                    <a:pt x="334" y="1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160;p75">
              <a:extLst>
                <a:ext uri="{FF2B5EF4-FFF2-40B4-BE49-F238E27FC236}">
                  <a16:creationId xmlns:a16="http://schemas.microsoft.com/office/drawing/2014/main" id="{DA30DB22-5609-D0F9-087B-056BAA188B59}"/>
                </a:ext>
              </a:extLst>
            </p:cNvPr>
            <p:cNvSpPr/>
            <p:nvPr/>
          </p:nvSpPr>
          <p:spPr>
            <a:xfrm>
              <a:off x="4046152" y="2831168"/>
              <a:ext cx="5140" cy="10663"/>
            </a:xfrm>
            <a:custGeom>
              <a:avLst/>
              <a:gdLst/>
              <a:ahLst/>
              <a:cxnLst/>
              <a:rect l="l" t="t" r="r" b="b"/>
              <a:pathLst>
                <a:path w="402" h="834" extrusionOk="0">
                  <a:moveTo>
                    <a:pt x="201" y="0"/>
                  </a:moveTo>
                  <a:cubicBezTo>
                    <a:pt x="101" y="0"/>
                    <a:pt x="1" y="100"/>
                    <a:pt x="1" y="200"/>
                  </a:cubicBezTo>
                  <a:lnTo>
                    <a:pt x="1" y="634"/>
                  </a:lnTo>
                  <a:cubicBezTo>
                    <a:pt x="1" y="734"/>
                    <a:pt x="101" y="834"/>
                    <a:pt x="201" y="834"/>
                  </a:cubicBezTo>
                  <a:cubicBezTo>
                    <a:pt x="301" y="834"/>
                    <a:pt x="401" y="734"/>
                    <a:pt x="401" y="634"/>
                  </a:cubicBezTo>
                  <a:lnTo>
                    <a:pt x="401" y="200"/>
                  </a:lnTo>
                  <a:cubicBezTo>
                    <a:pt x="401" y="100"/>
                    <a:pt x="301" y="0"/>
                    <a:pt x="2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161;p75">
              <a:extLst>
                <a:ext uri="{FF2B5EF4-FFF2-40B4-BE49-F238E27FC236}">
                  <a16:creationId xmlns:a16="http://schemas.microsoft.com/office/drawing/2014/main" id="{4983A65C-BE8C-1A09-68A7-8E799FDBA140}"/>
                </a:ext>
              </a:extLst>
            </p:cNvPr>
            <p:cNvSpPr/>
            <p:nvPr/>
          </p:nvSpPr>
          <p:spPr>
            <a:xfrm>
              <a:off x="4046152" y="2858451"/>
              <a:ext cx="5140" cy="272103"/>
            </a:xfrm>
            <a:custGeom>
              <a:avLst/>
              <a:gdLst/>
              <a:ahLst/>
              <a:cxnLst/>
              <a:rect l="l" t="t" r="r" b="b"/>
              <a:pathLst>
                <a:path w="402" h="21283" extrusionOk="0">
                  <a:moveTo>
                    <a:pt x="201" y="1"/>
                  </a:moveTo>
                  <a:cubicBezTo>
                    <a:pt x="101" y="1"/>
                    <a:pt x="1" y="101"/>
                    <a:pt x="1" y="201"/>
                  </a:cubicBezTo>
                  <a:lnTo>
                    <a:pt x="1" y="1035"/>
                  </a:lnTo>
                  <a:cubicBezTo>
                    <a:pt x="1" y="1168"/>
                    <a:pt x="101" y="1268"/>
                    <a:pt x="201" y="1268"/>
                  </a:cubicBezTo>
                  <a:lnTo>
                    <a:pt x="201" y="1202"/>
                  </a:lnTo>
                  <a:cubicBezTo>
                    <a:pt x="301" y="1202"/>
                    <a:pt x="401" y="1135"/>
                    <a:pt x="401" y="1035"/>
                  </a:cubicBezTo>
                  <a:lnTo>
                    <a:pt x="401" y="201"/>
                  </a:lnTo>
                  <a:cubicBezTo>
                    <a:pt x="401" y="101"/>
                    <a:pt x="301" y="1"/>
                    <a:pt x="201" y="1"/>
                  </a:cubicBezTo>
                  <a:close/>
                  <a:moveTo>
                    <a:pt x="201" y="2503"/>
                  </a:moveTo>
                  <a:cubicBezTo>
                    <a:pt x="101" y="2503"/>
                    <a:pt x="1" y="2603"/>
                    <a:pt x="1" y="2703"/>
                  </a:cubicBezTo>
                  <a:lnTo>
                    <a:pt x="1" y="3537"/>
                  </a:lnTo>
                  <a:cubicBezTo>
                    <a:pt x="1" y="3670"/>
                    <a:pt x="101" y="3770"/>
                    <a:pt x="201" y="3770"/>
                  </a:cubicBezTo>
                  <a:lnTo>
                    <a:pt x="201" y="3704"/>
                  </a:lnTo>
                  <a:cubicBezTo>
                    <a:pt x="301" y="3704"/>
                    <a:pt x="401" y="3637"/>
                    <a:pt x="401" y="3537"/>
                  </a:cubicBezTo>
                  <a:lnTo>
                    <a:pt x="401" y="2703"/>
                  </a:lnTo>
                  <a:cubicBezTo>
                    <a:pt x="401" y="2603"/>
                    <a:pt x="301" y="2503"/>
                    <a:pt x="201" y="2503"/>
                  </a:cubicBezTo>
                  <a:close/>
                  <a:moveTo>
                    <a:pt x="201" y="5004"/>
                  </a:moveTo>
                  <a:cubicBezTo>
                    <a:pt x="101" y="5004"/>
                    <a:pt x="1" y="5105"/>
                    <a:pt x="1" y="5205"/>
                  </a:cubicBezTo>
                  <a:lnTo>
                    <a:pt x="1" y="6039"/>
                  </a:lnTo>
                  <a:cubicBezTo>
                    <a:pt x="1" y="6172"/>
                    <a:pt x="101" y="6272"/>
                    <a:pt x="201" y="6272"/>
                  </a:cubicBezTo>
                  <a:lnTo>
                    <a:pt x="201" y="6205"/>
                  </a:lnTo>
                  <a:cubicBezTo>
                    <a:pt x="214" y="6210"/>
                    <a:pt x="228" y="6212"/>
                    <a:pt x="241" y="6212"/>
                  </a:cubicBezTo>
                  <a:cubicBezTo>
                    <a:pt x="326" y="6212"/>
                    <a:pt x="401" y="6125"/>
                    <a:pt x="401" y="6039"/>
                  </a:cubicBezTo>
                  <a:lnTo>
                    <a:pt x="401" y="5205"/>
                  </a:lnTo>
                  <a:cubicBezTo>
                    <a:pt x="401" y="5105"/>
                    <a:pt x="301" y="5004"/>
                    <a:pt x="201" y="5004"/>
                  </a:cubicBezTo>
                  <a:close/>
                  <a:moveTo>
                    <a:pt x="201" y="7506"/>
                  </a:moveTo>
                  <a:cubicBezTo>
                    <a:pt x="101" y="7506"/>
                    <a:pt x="1" y="7606"/>
                    <a:pt x="1" y="7706"/>
                  </a:cubicBezTo>
                  <a:lnTo>
                    <a:pt x="1" y="8540"/>
                  </a:lnTo>
                  <a:cubicBezTo>
                    <a:pt x="1" y="8674"/>
                    <a:pt x="101" y="8774"/>
                    <a:pt x="201" y="8774"/>
                  </a:cubicBezTo>
                  <a:lnTo>
                    <a:pt x="201" y="8740"/>
                  </a:lnTo>
                  <a:cubicBezTo>
                    <a:pt x="301" y="8740"/>
                    <a:pt x="401" y="8640"/>
                    <a:pt x="401" y="8540"/>
                  </a:cubicBezTo>
                  <a:lnTo>
                    <a:pt x="401" y="7706"/>
                  </a:lnTo>
                  <a:cubicBezTo>
                    <a:pt x="401" y="7606"/>
                    <a:pt x="301" y="7506"/>
                    <a:pt x="201" y="7506"/>
                  </a:cubicBezTo>
                  <a:close/>
                  <a:moveTo>
                    <a:pt x="201" y="10008"/>
                  </a:moveTo>
                  <a:cubicBezTo>
                    <a:pt x="101" y="10008"/>
                    <a:pt x="1" y="10108"/>
                    <a:pt x="1" y="10208"/>
                  </a:cubicBezTo>
                  <a:lnTo>
                    <a:pt x="1" y="11042"/>
                  </a:lnTo>
                  <a:cubicBezTo>
                    <a:pt x="1" y="11176"/>
                    <a:pt x="101" y="11276"/>
                    <a:pt x="201" y="11276"/>
                  </a:cubicBezTo>
                  <a:lnTo>
                    <a:pt x="201" y="11242"/>
                  </a:lnTo>
                  <a:cubicBezTo>
                    <a:pt x="301" y="11242"/>
                    <a:pt x="401" y="11176"/>
                    <a:pt x="401" y="11042"/>
                  </a:cubicBezTo>
                  <a:lnTo>
                    <a:pt x="401" y="10208"/>
                  </a:lnTo>
                  <a:cubicBezTo>
                    <a:pt x="401" y="10108"/>
                    <a:pt x="301" y="10008"/>
                    <a:pt x="201" y="10008"/>
                  </a:cubicBezTo>
                  <a:close/>
                  <a:moveTo>
                    <a:pt x="201" y="12510"/>
                  </a:moveTo>
                  <a:cubicBezTo>
                    <a:pt x="101" y="12510"/>
                    <a:pt x="1" y="12610"/>
                    <a:pt x="1" y="12710"/>
                  </a:cubicBezTo>
                  <a:lnTo>
                    <a:pt x="1" y="13544"/>
                  </a:lnTo>
                  <a:cubicBezTo>
                    <a:pt x="1" y="13677"/>
                    <a:pt x="101" y="13777"/>
                    <a:pt x="201" y="13777"/>
                  </a:cubicBezTo>
                  <a:lnTo>
                    <a:pt x="201" y="13744"/>
                  </a:lnTo>
                  <a:cubicBezTo>
                    <a:pt x="301" y="13744"/>
                    <a:pt x="401" y="13677"/>
                    <a:pt x="401" y="13544"/>
                  </a:cubicBezTo>
                  <a:lnTo>
                    <a:pt x="401" y="12710"/>
                  </a:lnTo>
                  <a:cubicBezTo>
                    <a:pt x="401" y="12610"/>
                    <a:pt x="301" y="12510"/>
                    <a:pt x="201" y="12510"/>
                  </a:cubicBezTo>
                  <a:close/>
                  <a:moveTo>
                    <a:pt x="201" y="15012"/>
                  </a:moveTo>
                  <a:cubicBezTo>
                    <a:pt x="101" y="15012"/>
                    <a:pt x="1" y="15112"/>
                    <a:pt x="1" y="15212"/>
                  </a:cubicBezTo>
                  <a:lnTo>
                    <a:pt x="1" y="16046"/>
                  </a:lnTo>
                  <a:cubicBezTo>
                    <a:pt x="1" y="16179"/>
                    <a:pt x="101" y="16279"/>
                    <a:pt x="201" y="16279"/>
                  </a:cubicBezTo>
                  <a:lnTo>
                    <a:pt x="201" y="16246"/>
                  </a:lnTo>
                  <a:cubicBezTo>
                    <a:pt x="301" y="16246"/>
                    <a:pt x="401" y="16179"/>
                    <a:pt x="401" y="16046"/>
                  </a:cubicBezTo>
                  <a:lnTo>
                    <a:pt x="401" y="15212"/>
                  </a:lnTo>
                  <a:cubicBezTo>
                    <a:pt x="401" y="15112"/>
                    <a:pt x="301" y="15012"/>
                    <a:pt x="201" y="15012"/>
                  </a:cubicBezTo>
                  <a:close/>
                  <a:moveTo>
                    <a:pt x="201" y="17513"/>
                  </a:moveTo>
                  <a:cubicBezTo>
                    <a:pt x="101" y="17513"/>
                    <a:pt x="1" y="17614"/>
                    <a:pt x="1" y="17714"/>
                  </a:cubicBezTo>
                  <a:lnTo>
                    <a:pt x="1" y="18548"/>
                  </a:lnTo>
                  <a:cubicBezTo>
                    <a:pt x="1" y="18681"/>
                    <a:pt x="101" y="18781"/>
                    <a:pt x="201" y="18781"/>
                  </a:cubicBezTo>
                  <a:cubicBezTo>
                    <a:pt x="301" y="18781"/>
                    <a:pt x="401" y="18681"/>
                    <a:pt x="401" y="18548"/>
                  </a:cubicBezTo>
                  <a:lnTo>
                    <a:pt x="401" y="17714"/>
                  </a:lnTo>
                  <a:cubicBezTo>
                    <a:pt x="401" y="17614"/>
                    <a:pt x="301" y="17513"/>
                    <a:pt x="201" y="17513"/>
                  </a:cubicBezTo>
                  <a:close/>
                  <a:moveTo>
                    <a:pt x="201" y="20015"/>
                  </a:moveTo>
                  <a:cubicBezTo>
                    <a:pt x="101" y="20015"/>
                    <a:pt x="1" y="20115"/>
                    <a:pt x="1" y="20215"/>
                  </a:cubicBezTo>
                  <a:lnTo>
                    <a:pt x="1" y="21049"/>
                  </a:lnTo>
                  <a:cubicBezTo>
                    <a:pt x="1" y="21183"/>
                    <a:pt x="101" y="21283"/>
                    <a:pt x="201" y="21283"/>
                  </a:cubicBezTo>
                  <a:cubicBezTo>
                    <a:pt x="301" y="21283"/>
                    <a:pt x="401" y="21183"/>
                    <a:pt x="401" y="21049"/>
                  </a:cubicBezTo>
                  <a:lnTo>
                    <a:pt x="401" y="20215"/>
                  </a:lnTo>
                  <a:cubicBezTo>
                    <a:pt x="401" y="20115"/>
                    <a:pt x="301" y="20015"/>
                    <a:pt x="201" y="200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162;p75">
              <a:extLst>
                <a:ext uri="{FF2B5EF4-FFF2-40B4-BE49-F238E27FC236}">
                  <a16:creationId xmlns:a16="http://schemas.microsoft.com/office/drawing/2014/main" id="{07726CCB-17EC-E651-2138-6A2F58701320}"/>
                </a:ext>
              </a:extLst>
            </p:cNvPr>
            <p:cNvSpPr/>
            <p:nvPr/>
          </p:nvSpPr>
          <p:spPr>
            <a:xfrm>
              <a:off x="4046152" y="3146331"/>
              <a:ext cx="5140" cy="10663"/>
            </a:xfrm>
            <a:custGeom>
              <a:avLst/>
              <a:gdLst/>
              <a:ahLst/>
              <a:cxnLst/>
              <a:rect l="l" t="t" r="r" b="b"/>
              <a:pathLst>
                <a:path w="402" h="834" extrusionOk="0">
                  <a:moveTo>
                    <a:pt x="201" y="0"/>
                  </a:moveTo>
                  <a:cubicBezTo>
                    <a:pt x="101" y="0"/>
                    <a:pt x="1" y="100"/>
                    <a:pt x="1" y="234"/>
                  </a:cubicBezTo>
                  <a:lnTo>
                    <a:pt x="1" y="634"/>
                  </a:lnTo>
                  <a:cubicBezTo>
                    <a:pt x="1" y="734"/>
                    <a:pt x="101" y="834"/>
                    <a:pt x="201" y="834"/>
                  </a:cubicBezTo>
                  <a:cubicBezTo>
                    <a:pt x="301" y="834"/>
                    <a:pt x="401" y="734"/>
                    <a:pt x="401" y="634"/>
                  </a:cubicBezTo>
                  <a:lnTo>
                    <a:pt x="401" y="234"/>
                  </a:lnTo>
                  <a:cubicBezTo>
                    <a:pt x="401" y="100"/>
                    <a:pt x="301" y="0"/>
                    <a:pt x="2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163;p75">
              <a:extLst>
                <a:ext uri="{FF2B5EF4-FFF2-40B4-BE49-F238E27FC236}">
                  <a16:creationId xmlns:a16="http://schemas.microsoft.com/office/drawing/2014/main" id="{E296009A-0106-35B6-B29E-D25FE9EC13B3}"/>
                </a:ext>
              </a:extLst>
            </p:cNvPr>
            <p:cNvSpPr/>
            <p:nvPr/>
          </p:nvSpPr>
          <p:spPr>
            <a:xfrm>
              <a:off x="5389536" y="2489348"/>
              <a:ext cx="691758" cy="907965"/>
            </a:xfrm>
            <a:custGeom>
              <a:avLst/>
              <a:gdLst/>
              <a:ahLst/>
              <a:cxnLst/>
              <a:rect l="l" t="t" r="r" b="b"/>
              <a:pathLst>
                <a:path w="54107" h="71018" extrusionOk="0">
                  <a:moveTo>
                    <a:pt x="719" y="0"/>
                  </a:moveTo>
                  <a:cubicBezTo>
                    <a:pt x="288" y="0"/>
                    <a:pt x="1" y="357"/>
                    <a:pt x="1" y="951"/>
                  </a:cubicBezTo>
                  <a:lnTo>
                    <a:pt x="1" y="39011"/>
                  </a:lnTo>
                  <a:cubicBezTo>
                    <a:pt x="34" y="39945"/>
                    <a:pt x="535" y="40779"/>
                    <a:pt x="1302" y="41280"/>
                  </a:cubicBezTo>
                  <a:lnTo>
                    <a:pt x="52805" y="70834"/>
                  </a:lnTo>
                  <a:cubicBezTo>
                    <a:pt x="53007" y="70959"/>
                    <a:pt x="53201" y="71018"/>
                    <a:pt x="53374" y="71018"/>
                  </a:cubicBezTo>
                  <a:cubicBezTo>
                    <a:pt x="53802" y="71018"/>
                    <a:pt x="54106" y="70661"/>
                    <a:pt x="54106" y="70067"/>
                  </a:cubicBezTo>
                  <a:lnTo>
                    <a:pt x="54106" y="32006"/>
                  </a:lnTo>
                  <a:cubicBezTo>
                    <a:pt x="54039" y="31072"/>
                    <a:pt x="53572" y="30239"/>
                    <a:pt x="52805" y="29738"/>
                  </a:cubicBezTo>
                  <a:lnTo>
                    <a:pt x="1302" y="184"/>
                  </a:lnTo>
                  <a:cubicBezTo>
                    <a:pt x="1090" y="59"/>
                    <a:pt x="893" y="0"/>
                    <a:pt x="719" y="0"/>
                  </a:cubicBezTo>
                  <a:close/>
                </a:path>
              </a:pathLst>
            </a:custGeom>
            <a:solidFill>
              <a:srgbClr val="C8D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164;p75">
              <a:extLst>
                <a:ext uri="{FF2B5EF4-FFF2-40B4-BE49-F238E27FC236}">
                  <a16:creationId xmlns:a16="http://schemas.microsoft.com/office/drawing/2014/main" id="{396E2FF0-8189-043C-2F78-21B304592C52}"/>
                </a:ext>
              </a:extLst>
            </p:cNvPr>
            <p:cNvSpPr/>
            <p:nvPr/>
          </p:nvSpPr>
          <p:spPr>
            <a:xfrm>
              <a:off x="5389536" y="2489348"/>
              <a:ext cx="691758" cy="907965"/>
            </a:xfrm>
            <a:custGeom>
              <a:avLst/>
              <a:gdLst/>
              <a:ahLst/>
              <a:cxnLst/>
              <a:rect l="l" t="t" r="r" b="b"/>
              <a:pathLst>
                <a:path w="54107" h="71018" extrusionOk="0">
                  <a:moveTo>
                    <a:pt x="719" y="0"/>
                  </a:moveTo>
                  <a:cubicBezTo>
                    <a:pt x="288" y="0"/>
                    <a:pt x="1" y="357"/>
                    <a:pt x="1" y="951"/>
                  </a:cubicBezTo>
                  <a:lnTo>
                    <a:pt x="1" y="39011"/>
                  </a:lnTo>
                  <a:cubicBezTo>
                    <a:pt x="34" y="39945"/>
                    <a:pt x="535" y="40779"/>
                    <a:pt x="1302" y="41280"/>
                  </a:cubicBezTo>
                  <a:lnTo>
                    <a:pt x="52805" y="70834"/>
                  </a:lnTo>
                  <a:cubicBezTo>
                    <a:pt x="53007" y="70959"/>
                    <a:pt x="53201" y="71018"/>
                    <a:pt x="53374" y="71018"/>
                  </a:cubicBezTo>
                  <a:cubicBezTo>
                    <a:pt x="53802" y="71018"/>
                    <a:pt x="54106" y="70661"/>
                    <a:pt x="54106" y="70067"/>
                  </a:cubicBezTo>
                  <a:lnTo>
                    <a:pt x="54106" y="32006"/>
                  </a:lnTo>
                  <a:cubicBezTo>
                    <a:pt x="54039" y="31072"/>
                    <a:pt x="53572" y="30239"/>
                    <a:pt x="52805" y="29738"/>
                  </a:cubicBezTo>
                  <a:lnTo>
                    <a:pt x="1302" y="184"/>
                  </a:lnTo>
                  <a:cubicBezTo>
                    <a:pt x="1090" y="59"/>
                    <a:pt x="893" y="0"/>
                    <a:pt x="7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165;p75">
              <a:extLst>
                <a:ext uri="{FF2B5EF4-FFF2-40B4-BE49-F238E27FC236}">
                  <a16:creationId xmlns:a16="http://schemas.microsoft.com/office/drawing/2014/main" id="{ED6BA729-3402-8795-EE46-A96C7BAA39D0}"/>
                </a:ext>
              </a:extLst>
            </p:cNvPr>
            <p:cNvSpPr/>
            <p:nvPr/>
          </p:nvSpPr>
          <p:spPr>
            <a:xfrm>
              <a:off x="5389536" y="2489131"/>
              <a:ext cx="691758" cy="907978"/>
            </a:xfrm>
            <a:custGeom>
              <a:avLst/>
              <a:gdLst/>
              <a:ahLst/>
              <a:cxnLst/>
              <a:rect l="l" t="t" r="r" b="b"/>
              <a:pathLst>
                <a:path w="54107" h="71019" extrusionOk="0">
                  <a:moveTo>
                    <a:pt x="701" y="434"/>
                  </a:moveTo>
                  <a:cubicBezTo>
                    <a:pt x="835" y="434"/>
                    <a:pt x="968" y="501"/>
                    <a:pt x="1102" y="568"/>
                  </a:cubicBezTo>
                  <a:lnTo>
                    <a:pt x="52605" y="30089"/>
                  </a:lnTo>
                  <a:cubicBezTo>
                    <a:pt x="53239" y="30522"/>
                    <a:pt x="53639" y="31223"/>
                    <a:pt x="53706" y="32023"/>
                  </a:cubicBezTo>
                  <a:lnTo>
                    <a:pt x="53706" y="70084"/>
                  </a:lnTo>
                  <a:cubicBezTo>
                    <a:pt x="53706" y="70284"/>
                    <a:pt x="53639" y="70618"/>
                    <a:pt x="53372" y="70618"/>
                  </a:cubicBezTo>
                  <a:cubicBezTo>
                    <a:pt x="53239" y="70618"/>
                    <a:pt x="53105" y="70551"/>
                    <a:pt x="53005" y="70484"/>
                  </a:cubicBezTo>
                  <a:lnTo>
                    <a:pt x="1502" y="40963"/>
                  </a:lnTo>
                  <a:cubicBezTo>
                    <a:pt x="868" y="40530"/>
                    <a:pt x="468" y="39829"/>
                    <a:pt x="401" y="39028"/>
                  </a:cubicBezTo>
                  <a:lnTo>
                    <a:pt x="401" y="968"/>
                  </a:lnTo>
                  <a:cubicBezTo>
                    <a:pt x="401" y="768"/>
                    <a:pt x="434" y="434"/>
                    <a:pt x="701" y="434"/>
                  </a:cubicBezTo>
                  <a:close/>
                  <a:moveTo>
                    <a:pt x="701" y="1"/>
                  </a:moveTo>
                  <a:cubicBezTo>
                    <a:pt x="301" y="1"/>
                    <a:pt x="1" y="367"/>
                    <a:pt x="1" y="968"/>
                  </a:cubicBezTo>
                  <a:lnTo>
                    <a:pt x="1" y="39028"/>
                  </a:lnTo>
                  <a:cubicBezTo>
                    <a:pt x="34" y="39962"/>
                    <a:pt x="535" y="40796"/>
                    <a:pt x="1302" y="41297"/>
                  </a:cubicBezTo>
                  <a:lnTo>
                    <a:pt x="52805" y="70851"/>
                  </a:lnTo>
                  <a:cubicBezTo>
                    <a:pt x="52972" y="70951"/>
                    <a:pt x="53172" y="71018"/>
                    <a:pt x="53372" y="71018"/>
                  </a:cubicBezTo>
                  <a:cubicBezTo>
                    <a:pt x="53806" y="71018"/>
                    <a:pt x="54106" y="70684"/>
                    <a:pt x="54106" y="70084"/>
                  </a:cubicBezTo>
                  <a:lnTo>
                    <a:pt x="54106" y="32023"/>
                  </a:lnTo>
                  <a:cubicBezTo>
                    <a:pt x="54039" y="31089"/>
                    <a:pt x="53572" y="30256"/>
                    <a:pt x="52805" y="29755"/>
                  </a:cubicBezTo>
                  <a:lnTo>
                    <a:pt x="1302" y="201"/>
                  </a:lnTo>
                  <a:cubicBezTo>
                    <a:pt x="1135" y="101"/>
                    <a:pt x="935" y="34"/>
                    <a:pt x="735" y="34"/>
                  </a:cubicBezTo>
                  <a:lnTo>
                    <a:pt x="701" y="1"/>
                  </a:lnTo>
                  <a:close/>
                </a:path>
              </a:pathLst>
            </a:custGeom>
            <a:solidFill>
              <a:srgbClr val="C8D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166;p75">
              <a:extLst>
                <a:ext uri="{FF2B5EF4-FFF2-40B4-BE49-F238E27FC236}">
                  <a16:creationId xmlns:a16="http://schemas.microsoft.com/office/drawing/2014/main" id="{88422D87-D907-6BA3-CCA6-1B58DB8B7017}"/>
                </a:ext>
              </a:extLst>
            </p:cNvPr>
            <p:cNvSpPr/>
            <p:nvPr/>
          </p:nvSpPr>
          <p:spPr>
            <a:xfrm>
              <a:off x="5434744" y="2860586"/>
              <a:ext cx="606035" cy="469133"/>
            </a:xfrm>
            <a:custGeom>
              <a:avLst/>
              <a:gdLst/>
              <a:ahLst/>
              <a:cxnLst/>
              <a:rect l="l" t="t" r="r" b="b"/>
              <a:pathLst>
                <a:path w="47402" h="36694" extrusionOk="0">
                  <a:moveTo>
                    <a:pt x="34158" y="1"/>
                  </a:moveTo>
                  <a:lnTo>
                    <a:pt x="28488" y="8707"/>
                  </a:lnTo>
                  <a:lnTo>
                    <a:pt x="24785" y="368"/>
                  </a:lnTo>
                  <a:lnTo>
                    <a:pt x="15812" y="11976"/>
                  </a:lnTo>
                  <a:lnTo>
                    <a:pt x="12710" y="6372"/>
                  </a:lnTo>
                  <a:lnTo>
                    <a:pt x="8874" y="10775"/>
                  </a:lnTo>
                  <a:lnTo>
                    <a:pt x="5071" y="2703"/>
                  </a:lnTo>
                  <a:lnTo>
                    <a:pt x="1" y="7606"/>
                  </a:lnTo>
                  <a:lnTo>
                    <a:pt x="1" y="9307"/>
                  </a:lnTo>
                  <a:lnTo>
                    <a:pt x="47401" y="36694"/>
                  </a:lnTo>
                  <a:lnTo>
                    <a:pt x="47401" y="29122"/>
                  </a:lnTo>
                  <a:lnTo>
                    <a:pt x="41831" y="22117"/>
                  </a:lnTo>
                  <a:lnTo>
                    <a:pt x="34158" y="1"/>
                  </a:lnTo>
                  <a:close/>
                </a:path>
              </a:pathLst>
            </a:custGeom>
            <a:solidFill>
              <a:srgbClr val="C8D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167;p75">
              <a:extLst>
                <a:ext uri="{FF2B5EF4-FFF2-40B4-BE49-F238E27FC236}">
                  <a16:creationId xmlns:a16="http://schemas.microsoft.com/office/drawing/2014/main" id="{3F2446B0-2BB0-16C6-0B62-506C54047159}"/>
                </a:ext>
              </a:extLst>
            </p:cNvPr>
            <p:cNvSpPr/>
            <p:nvPr/>
          </p:nvSpPr>
          <p:spPr>
            <a:xfrm>
              <a:off x="5868897" y="2866135"/>
              <a:ext cx="5127" cy="368055"/>
            </a:xfrm>
            <a:custGeom>
              <a:avLst/>
              <a:gdLst/>
              <a:ahLst/>
              <a:cxnLst/>
              <a:rect l="l" t="t" r="r" b="b"/>
              <a:pathLst>
                <a:path w="401" h="28788" extrusionOk="0">
                  <a:moveTo>
                    <a:pt x="200" y="0"/>
                  </a:moveTo>
                  <a:cubicBezTo>
                    <a:pt x="100" y="0"/>
                    <a:pt x="0" y="100"/>
                    <a:pt x="0" y="200"/>
                  </a:cubicBezTo>
                  <a:lnTo>
                    <a:pt x="0" y="1034"/>
                  </a:lnTo>
                  <a:cubicBezTo>
                    <a:pt x="0" y="1168"/>
                    <a:pt x="100" y="1268"/>
                    <a:pt x="200" y="1268"/>
                  </a:cubicBezTo>
                  <a:cubicBezTo>
                    <a:pt x="334" y="1268"/>
                    <a:pt x="401" y="1168"/>
                    <a:pt x="401" y="1034"/>
                  </a:cubicBezTo>
                  <a:lnTo>
                    <a:pt x="401" y="200"/>
                  </a:lnTo>
                  <a:cubicBezTo>
                    <a:pt x="401" y="100"/>
                    <a:pt x="334" y="0"/>
                    <a:pt x="200" y="0"/>
                  </a:cubicBezTo>
                  <a:close/>
                  <a:moveTo>
                    <a:pt x="200" y="2502"/>
                  </a:moveTo>
                  <a:cubicBezTo>
                    <a:pt x="100" y="2502"/>
                    <a:pt x="0" y="2602"/>
                    <a:pt x="0" y="2702"/>
                  </a:cubicBezTo>
                  <a:lnTo>
                    <a:pt x="0" y="3536"/>
                  </a:lnTo>
                  <a:cubicBezTo>
                    <a:pt x="0" y="3670"/>
                    <a:pt x="100" y="3770"/>
                    <a:pt x="200" y="3770"/>
                  </a:cubicBezTo>
                  <a:cubicBezTo>
                    <a:pt x="334" y="3770"/>
                    <a:pt x="401" y="3670"/>
                    <a:pt x="401" y="3536"/>
                  </a:cubicBezTo>
                  <a:lnTo>
                    <a:pt x="401" y="2702"/>
                  </a:lnTo>
                  <a:cubicBezTo>
                    <a:pt x="401" y="2602"/>
                    <a:pt x="334" y="2502"/>
                    <a:pt x="200" y="2502"/>
                  </a:cubicBezTo>
                  <a:close/>
                  <a:moveTo>
                    <a:pt x="200" y="5004"/>
                  </a:moveTo>
                  <a:cubicBezTo>
                    <a:pt x="100" y="5004"/>
                    <a:pt x="0" y="5104"/>
                    <a:pt x="0" y="5204"/>
                  </a:cubicBezTo>
                  <a:lnTo>
                    <a:pt x="0" y="6038"/>
                  </a:lnTo>
                  <a:cubicBezTo>
                    <a:pt x="0" y="6171"/>
                    <a:pt x="100" y="6271"/>
                    <a:pt x="200" y="6271"/>
                  </a:cubicBezTo>
                  <a:cubicBezTo>
                    <a:pt x="334" y="6271"/>
                    <a:pt x="401" y="6171"/>
                    <a:pt x="401" y="6038"/>
                  </a:cubicBezTo>
                  <a:lnTo>
                    <a:pt x="401" y="5204"/>
                  </a:lnTo>
                  <a:cubicBezTo>
                    <a:pt x="401" y="5104"/>
                    <a:pt x="334" y="5004"/>
                    <a:pt x="200" y="5004"/>
                  </a:cubicBezTo>
                  <a:close/>
                  <a:moveTo>
                    <a:pt x="200" y="7506"/>
                  </a:moveTo>
                  <a:cubicBezTo>
                    <a:pt x="100" y="7506"/>
                    <a:pt x="0" y="7606"/>
                    <a:pt x="0" y="7706"/>
                  </a:cubicBezTo>
                  <a:lnTo>
                    <a:pt x="0" y="8540"/>
                  </a:lnTo>
                  <a:cubicBezTo>
                    <a:pt x="0" y="8673"/>
                    <a:pt x="100" y="8773"/>
                    <a:pt x="200" y="8773"/>
                  </a:cubicBezTo>
                  <a:cubicBezTo>
                    <a:pt x="334" y="8773"/>
                    <a:pt x="401" y="8673"/>
                    <a:pt x="401" y="8540"/>
                  </a:cubicBezTo>
                  <a:lnTo>
                    <a:pt x="401" y="7706"/>
                  </a:lnTo>
                  <a:cubicBezTo>
                    <a:pt x="401" y="7606"/>
                    <a:pt x="334" y="7506"/>
                    <a:pt x="200" y="7506"/>
                  </a:cubicBezTo>
                  <a:close/>
                  <a:moveTo>
                    <a:pt x="200" y="10007"/>
                  </a:moveTo>
                  <a:cubicBezTo>
                    <a:pt x="100" y="10007"/>
                    <a:pt x="0" y="10108"/>
                    <a:pt x="0" y="10208"/>
                  </a:cubicBezTo>
                  <a:lnTo>
                    <a:pt x="0" y="11042"/>
                  </a:lnTo>
                  <a:cubicBezTo>
                    <a:pt x="0" y="11175"/>
                    <a:pt x="100" y="11275"/>
                    <a:pt x="200" y="11275"/>
                  </a:cubicBezTo>
                  <a:cubicBezTo>
                    <a:pt x="334" y="11275"/>
                    <a:pt x="401" y="11175"/>
                    <a:pt x="401" y="11042"/>
                  </a:cubicBezTo>
                  <a:lnTo>
                    <a:pt x="401" y="10208"/>
                  </a:lnTo>
                  <a:cubicBezTo>
                    <a:pt x="401" y="10108"/>
                    <a:pt x="334" y="10007"/>
                    <a:pt x="200" y="10007"/>
                  </a:cubicBezTo>
                  <a:close/>
                  <a:moveTo>
                    <a:pt x="200" y="12509"/>
                  </a:moveTo>
                  <a:cubicBezTo>
                    <a:pt x="100" y="12509"/>
                    <a:pt x="0" y="12609"/>
                    <a:pt x="0" y="12709"/>
                  </a:cubicBezTo>
                  <a:lnTo>
                    <a:pt x="0" y="13543"/>
                  </a:lnTo>
                  <a:cubicBezTo>
                    <a:pt x="0" y="13677"/>
                    <a:pt x="100" y="13777"/>
                    <a:pt x="200" y="13777"/>
                  </a:cubicBezTo>
                  <a:cubicBezTo>
                    <a:pt x="334" y="13777"/>
                    <a:pt x="401" y="13677"/>
                    <a:pt x="401" y="13543"/>
                  </a:cubicBezTo>
                  <a:lnTo>
                    <a:pt x="401" y="12709"/>
                  </a:lnTo>
                  <a:cubicBezTo>
                    <a:pt x="401" y="12609"/>
                    <a:pt x="334" y="12509"/>
                    <a:pt x="200" y="12509"/>
                  </a:cubicBezTo>
                  <a:close/>
                  <a:moveTo>
                    <a:pt x="200" y="15011"/>
                  </a:moveTo>
                  <a:cubicBezTo>
                    <a:pt x="100" y="15011"/>
                    <a:pt x="0" y="15111"/>
                    <a:pt x="0" y="15211"/>
                  </a:cubicBezTo>
                  <a:lnTo>
                    <a:pt x="0" y="16045"/>
                  </a:lnTo>
                  <a:cubicBezTo>
                    <a:pt x="0" y="16179"/>
                    <a:pt x="100" y="16279"/>
                    <a:pt x="200" y="16279"/>
                  </a:cubicBezTo>
                  <a:cubicBezTo>
                    <a:pt x="334" y="16279"/>
                    <a:pt x="401" y="16179"/>
                    <a:pt x="401" y="16045"/>
                  </a:cubicBezTo>
                  <a:lnTo>
                    <a:pt x="401" y="15211"/>
                  </a:lnTo>
                  <a:cubicBezTo>
                    <a:pt x="401" y="15111"/>
                    <a:pt x="334" y="15011"/>
                    <a:pt x="200" y="15011"/>
                  </a:cubicBezTo>
                  <a:close/>
                  <a:moveTo>
                    <a:pt x="200" y="17513"/>
                  </a:moveTo>
                  <a:cubicBezTo>
                    <a:pt x="100" y="17513"/>
                    <a:pt x="0" y="17613"/>
                    <a:pt x="0" y="17713"/>
                  </a:cubicBezTo>
                  <a:lnTo>
                    <a:pt x="0" y="18547"/>
                  </a:lnTo>
                  <a:cubicBezTo>
                    <a:pt x="0" y="18680"/>
                    <a:pt x="100" y="18780"/>
                    <a:pt x="200" y="18780"/>
                  </a:cubicBezTo>
                  <a:cubicBezTo>
                    <a:pt x="334" y="18780"/>
                    <a:pt x="401" y="18680"/>
                    <a:pt x="401" y="18547"/>
                  </a:cubicBezTo>
                  <a:lnTo>
                    <a:pt x="401" y="17713"/>
                  </a:lnTo>
                  <a:cubicBezTo>
                    <a:pt x="401" y="17613"/>
                    <a:pt x="334" y="17513"/>
                    <a:pt x="200" y="17513"/>
                  </a:cubicBezTo>
                  <a:close/>
                  <a:moveTo>
                    <a:pt x="200" y="20015"/>
                  </a:moveTo>
                  <a:cubicBezTo>
                    <a:pt x="100" y="20015"/>
                    <a:pt x="0" y="20115"/>
                    <a:pt x="0" y="20215"/>
                  </a:cubicBezTo>
                  <a:lnTo>
                    <a:pt x="0" y="21049"/>
                  </a:lnTo>
                  <a:cubicBezTo>
                    <a:pt x="0" y="21182"/>
                    <a:pt x="100" y="21282"/>
                    <a:pt x="200" y="21282"/>
                  </a:cubicBezTo>
                  <a:cubicBezTo>
                    <a:pt x="334" y="21282"/>
                    <a:pt x="401" y="21182"/>
                    <a:pt x="401" y="21049"/>
                  </a:cubicBezTo>
                  <a:lnTo>
                    <a:pt x="401" y="20215"/>
                  </a:lnTo>
                  <a:cubicBezTo>
                    <a:pt x="401" y="20115"/>
                    <a:pt x="334" y="20015"/>
                    <a:pt x="200" y="20015"/>
                  </a:cubicBezTo>
                  <a:close/>
                  <a:moveTo>
                    <a:pt x="200" y="22516"/>
                  </a:moveTo>
                  <a:cubicBezTo>
                    <a:pt x="100" y="22516"/>
                    <a:pt x="0" y="22617"/>
                    <a:pt x="0" y="22717"/>
                  </a:cubicBezTo>
                  <a:lnTo>
                    <a:pt x="0" y="23551"/>
                  </a:lnTo>
                  <a:cubicBezTo>
                    <a:pt x="0" y="23684"/>
                    <a:pt x="100" y="23784"/>
                    <a:pt x="200" y="23784"/>
                  </a:cubicBezTo>
                  <a:cubicBezTo>
                    <a:pt x="334" y="23784"/>
                    <a:pt x="401" y="23684"/>
                    <a:pt x="401" y="23551"/>
                  </a:cubicBezTo>
                  <a:lnTo>
                    <a:pt x="401" y="22717"/>
                  </a:lnTo>
                  <a:cubicBezTo>
                    <a:pt x="401" y="22617"/>
                    <a:pt x="334" y="22516"/>
                    <a:pt x="200" y="22516"/>
                  </a:cubicBezTo>
                  <a:close/>
                  <a:moveTo>
                    <a:pt x="200" y="25018"/>
                  </a:moveTo>
                  <a:cubicBezTo>
                    <a:pt x="100" y="25018"/>
                    <a:pt x="0" y="25118"/>
                    <a:pt x="0" y="25218"/>
                  </a:cubicBezTo>
                  <a:lnTo>
                    <a:pt x="0" y="26052"/>
                  </a:lnTo>
                  <a:cubicBezTo>
                    <a:pt x="0" y="26186"/>
                    <a:pt x="100" y="26286"/>
                    <a:pt x="200" y="26286"/>
                  </a:cubicBezTo>
                  <a:cubicBezTo>
                    <a:pt x="334" y="26286"/>
                    <a:pt x="401" y="26186"/>
                    <a:pt x="401" y="26052"/>
                  </a:cubicBezTo>
                  <a:lnTo>
                    <a:pt x="401" y="25218"/>
                  </a:lnTo>
                  <a:cubicBezTo>
                    <a:pt x="401" y="25118"/>
                    <a:pt x="334" y="25018"/>
                    <a:pt x="200" y="25018"/>
                  </a:cubicBezTo>
                  <a:close/>
                  <a:moveTo>
                    <a:pt x="200" y="27520"/>
                  </a:moveTo>
                  <a:cubicBezTo>
                    <a:pt x="100" y="27520"/>
                    <a:pt x="0" y="27620"/>
                    <a:pt x="0" y="27720"/>
                  </a:cubicBezTo>
                  <a:lnTo>
                    <a:pt x="0" y="28554"/>
                  </a:lnTo>
                  <a:cubicBezTo>
                    <a:pt x="0" y="28688"/>
                    <a:pt x="100" y="28788"/>
                    <a:pt x="200" y="28788"/>
                  </a:cubicBezTo>
                  <a:cubicBezTo>
                    <a:pt x="334" y="28788"/>
                    <a:pt x="401" y="28688"/>
                    <a:pt x="401" y="28554"/>
                  </a:cubicBezTo>
                  <a:lnTo>
                    <a:pt x="401" y="27720"/>
                  </a:lnTo>
                  <a:cubicBezTo>
                    <a:pt x="401" y="27620"/>
                    <a:pt x="334" y="27520"/>
                    <a:pt x="200" y="275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5168;p75">
              <a:extLst>
                <a:ext uri="{FF2B5EF4-FFF2-40B4-BE49-F238E27FC236}">
                  <a16:creationId xmlns:a16="http://schemas.microsoft.com/office/drawing/2014/main" id="{CAB2F681-F9F3-8D2D-69E1-63DF5881AA5B}"/>
                </a:ext>
              </a:extLst>
            </p:cNvPr>
            <p:cNvSpPr/>
            <p:nvPr/>
          </p:nvSpPr>
          <p:spPr>
            <a:xfrm>
              <a:off x="5749485" y="2871786"/>
              <a:ext cx="5127" cy="271988"/>
            </a:xfrm>
            <a:custGeom>
              <a:avLst/>
              <a:gdLst/>
              <a:ahLst/>
              <a:cxnLst/>
              <a:rect l="l" t="t" r="r" b="b"/>
              <a:pathLst>
                <a:path w="401" h="21274" extrusionOk="0">
                  <a:moveTo>
                    <a:pt x="200" y="0"/>
                  </a:moveTo>
                  <a:cubicBezTo>
                    <a:pt x="100" y="0"/>
                    <a:pt x="0" y="75"/>
                    <a:pt x="0" y="225"/>
                  </a:cubicBezTo>
                  <a:lnTo>
                    <a:pt x="0" y="1059"/>
                  </a:lnTo>
                  <a:cubicBezTo>
                    <a:pt x="0" y="1159"/>
                    <a:pt x="100" y="1260"/>
                    <a:pt x="200" y="1260"/>
                  </a:cubicBezTo>
                  <a:cubicBezTo>
                    <a:pt x="300" y="1260"/>
                    <a:pt x="401" y="1159"/>
                    <a:pt x="401" y="1059"/>
                  </a:cubicBezTo>
                  <a:lnTo>
                    <a:pt x="401" y="225"/>
                  </a:lnTo>
                  <a:cubicBezTo>
                    <a:pt x="401" y="75"/>
                    <a:pt x="300" y="0"/>
                    <a:pt x="200" y="0"/>
                  </a:cubicBezTo>
                  <a:close/>
                  <a:moveTo>
                    <a:pt x="200" y="2502"/>
                  </a:moveTo>
                  <a:cubicBezTo>
                    <a:pt x="100" y="2502"/>
                    <a:pt x="0" y="2577"/>
                    <a:pt x="0" y="2727"/>
                  </a:cubicBezTo>
                  <a:lnTo>
                    <a:pt x="0" y="3561"/>
                  </a:lnTo>
                  <a:cubicBezTo>
                    <a:pt x="0" y="3661"/>
                    <a:pt x="100" y="3761"/>
                    <a:pt x="200" y="3761"/>
                  </a:cubicBezTo>
                  <a:cubicBezTo>
                    <a:pt x="300" y="3761"/>
                    <a:pt x="401" y="3661"/>
                    <a:pt x="401" y="3561"/>
                  </a:cubicBezTo>
                  <a:lnTo>
                    <a:pt x="401" y="2727"/>
                  </a:lnTo>
                  <a:cubicBezTo>
                    <a:pt x="401" y="2577"/>
                    <a:pt x="300" y="2502"/>
                    <a:pt x="200" y="2502"/>
                  </a:cubicBezTo>
                  <a:close/>
                  <a:moveTo>
                    <a:pt x="200" y="5004"/>
                  </a:moveTo>
                  <a:cubicBezTo>
                    <a:pt x="100" y="5004"/>
                    <a:pt x="0" y="5079"/>
                    <a:pt x="0" y="5229"/>
                  </a:cubicBezTo>
                  <a:lnTo>
                    <a:pt x="0" y="6063"/>
                  </a:lnTo>
                  <a:cubicBezTo>
                    <a:pt x="0" y="6163"/>
                    <a:pt x="100" y="6263"/>
                    <a:pt x="200" y="6263"/>
                  </a:cubicBezTo>
                  <a:cubicBezTo>
                    <a:pt x="300" y="6263"/>
                    <a:pt x="401" y="6163"/>
                    <a:pt x="401" y="6063"/>
                  </a:cubicBezTo>
                  <a:lnTo>
                    <a:pt x="401" y="5229"/>
                  </a:lnTo>
                  <a:cubicBezTo>
                    <a:pt x="401" y="5079"/>
                    <a:pt x="300" y="5004"/>
                    <a:pt x="200" y="5004"/>
                  </a:cubicBezTo>
                  <a:close/>
                  <a:moveTo>
                    <a:pt x="200" y="7506"/>
                  </a:moveTo>
                  <a:cubicBezTo>
                    <a:pt x="100" y="7506"/>
                    <a:pt x="0" y="7581"/>
                    <a:pt x="0" y="7731"/>
                  </a:cubicBezTo>
                  <a:lnTo>
                    <a:pt x="0" y="8565"/>
                  </a:lnTo>
                  <a:cubicBezTo>
                    <a:pt x="0" y="8665"/>
                    <a:pt x="100" y="8765"/>
                    <a:pt x="200" y="8765"/>
                  </a:cubicBezTo>
                  <a:cubicBezTo>
                    <a:pt x="300" y="8765"/>
                    <a:pt x="401" y="8665"/>
                    <a:pt x="401" y="8565"/>
                  </a:cubicBezTo>
                  <a:lnTo>
                    <a:pt x="401" y="7731"/>
                  </a:lnTo>
                  <a:cubicBezTo>
                    <a:pt x="401" y="7581"/>
                    <a:pt x="300" y="7506"/>
                    <a:pt x="200" y="7506"/>
                  </a:cubicBezTo>
                  <a:close/>
                  <a:moveTo>
                    <a:pt x="200" y="10007"/>
                  </a:moveTo>
                  <a:cubicBezTo>
                    <a:pt x="100" y="10007"/>
                    <a:pt x="0" y="10083"/>
                    <a:pt x="0" y="10233"/>
                  </a:cubicBezTo>
                  <a:lnTo>
                    <a:pt x="0" y="11067"/>
                  </a:lnTo>
                  <a:cubicBezTo>
                    <a:pt x="0" y="11167"/>
                    <a:pt x="100" y="11267"/>
                    <a:pt x="200" y="11267"/>
                  </a:cubicBezTo>
                  <a:cubicBezTo>
                    <a:pt x="300" y="11267"/>
                    <a:pt x="401" y="11167"/>
                    <a:pt x="401" y="11067"/>
                  </a:cubicBezTo>
                  <a:lnTo>
                    <a:pt x="401" y="10233"/>
                  </a:lnTo>
                  <a:cubicBezTo>
                    <a:pt x="401" y="10083"/>
                    <a:pt x="300" y="10007"/>
                    <a:pt x="200" y="10007"/>
                  </a:cubicBezTo>
                  <a:close/>
                  <a:moveTo>
                    <a:pt x="200" y="12509"/>
                  </a:moveTo>
                  <a:cubicBezTo>
                    <a:pt x="100" y="12509"/>
                    <a:pt x="0" y="12584"/>
                    <a:pt x="0" y="12734"/>
                  </a:cubicBezTo>
                  <a:lnTo>
                    <a:pt x="0" y="13568"/>
                  </a:lnTo>
                  <a:cubicBezTo>
                    <a:pt x="0" y="13668"/>
                    <a:pt x="100" y="13769"/>
                    <a:pt x="200" y="13769"/>
                  </a:cubicBezTo>
                  <a:cubicBezTo>
                    <a:pt x="300" y="13769"/>
                    <a:pt x="401" y="13668"/>
                    <a:pt x="401" y="13568"/>
                  </a:cubicBezTo>
                  <a:lnTo>
                    <a:pt x="401" y="12734"/>
                  </a:lnTo>
                  <a:cubicBezTo>
                    <a:pt x="401" y="12584"/>
                    <a:pt x="300" y="12509"/>
                    <a:pt x="200" y="12509"/>
                  </a:cubicBezTo>
                  <a:close/>
                  <a:moveTo>
                    <a:pt x="200" y="15011"/>
                  </a:moveTo>
                  <a:cubicBezTo>
                    <a:pt x="100" y="15011"/>
                    <a:pt x="0" y="15086"/>
                    <a:pt x="0" y="15236"/>
                  </a:cubicBezTo>
                  <a:lnTo>
                    <a:pt x="0" y="16070"/>
                  </a:lnTo>
                  <a:cubicBezTo>
                    <a:pt x="0" y="16170"/>
                    <a:pt x="100" y="16270"/>
                    <a:pt x="200" y="16270"/>
                  </a:cubicBezTo>
                  <a:cubicBezTo>
                    <a:pt x="300" y="16270"/>
                    <a:pt x="401" y="16170"/>
                    <a:pt x="401" y="16070"/>
                  </a:cubicBezTo>
                  <a:lnTo>
                    <a:pt x="401" y="15236"/>
                  </a:lnTo>
                  <a:cubicBezTo>
                    <a:pt x="401" y="15086"/>
                    <a:pt x="300" y="15011"/>
                    <a:pt x="200" y="15011"/>
                  </a:cubicBezTo>
                  <a:close/>
                  <a:moveTo>
                    <a:pt x="200" y="17513"/>
                  </a:moveTo>
                  <a:cubicBezTo>
                    <a:pt x="100" y="17513"/>
                    <a:pt x="0" y="17588"/>
                    <a:pt x="0" y="17738"/>
                  </a:cubicBezTo>
                  <a:lnTo>
                    <a:pt x="0" y="18572"/>
                  </a:lnTo>
                  <a:cubicBezTo>
                    <a:pt x="0" y="18672"/>
                    <a:pt x="100" y="18772"/>
                    <a:pt x="200" y="18772"/>
                  </a:cubicBezTo>
                  <a:cubicBezTo>
                    <a:pt x="300" y="18772"/>
                    <a:pt x="401" y="18672"/>
                    <a:pt x="401" y="18572"/>
                  </a:cubicBezTo>
                  <a:lnTo>
                    <a:pt x="401" y="17738"/>
                  </a:lnTo>
                  <a:cubicBezTo>
                    <a:pt x="401" y="17588"/>
                    <a:pt x="300" y="17513"/>
                    <a:pt x="200" y="17513"/>
                  </a:cubicBezTo>
                  <a:close/>
                  <a:moveTo>
                    <a:pt x="200" y="20015"/>
                  </a:moveTo>
                  <a:cubicBezTo>
                    <a:pt x="100" y="20015"/>
                    <a:pt x="0" y="20090"/>
                    <a:pt x="0" y="20240"/>
                  </a:cubicBezTo>
                  <a:lnTo>
                    <a:pt x="0" y="21074"/>
                  </a:lnTo>
                  <a:cubicBezTo>
                    <a:pt x="0" y="21174"/>
                    <a:pt x="100" y="21274"/>
                    <a:pt x="200" y="21274"/>
                  </a:cubicBezTo>
                  <a:cubicBezTo>
                    <a:pt x="300" y="21274"/>
                    <a:pt x="401" y="21174"/>
                    <a:pt x="401" y="21074"/>
                  </a:cubicBezTo>
                  <a:lnTo>
                    <a:pt x="401" y="20240"/>
                  </a:lnTo>
                  <a:cubicBezTo>
                    <a:pt x="401" y="20090"/>
                    <a:pt x="300" y="20015"/>
                    <a:pt x="200" y="200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5169;p75">
              <a:extLst>
                <a:ext uri="{FF2B5EF4-FFF2-40B4-BE49-F238E27FC236}">
                  <a16:creationId xmlns:a16="http://schemas.microsoft.com/office/drawing/2014/main" id="{0980B58D-C9DD-A6BE-0D2D-98362A911D81}"/>
                </a:ext>
              </a:extLst>
            </p:cNvPr>
            <p:cNvSpPr/>
            <p:nvPr/>
          </p:nvSpPr>
          <p:spPr>
            <a:xfrm>
              <a:off x="5497007" y="2903659"/>
              <a:ext cx="5140" cy="111754"/>
            </a:xfrm>
            <a:custGeom>
              <a:avLst/>
              <a:gdLst/>
              <a:ahLst/>
              <a:cxnLst/>
              <a:rect l="l" t="t" r="r" b="b"/>
              <a:pathLst>
                <a:path w="402" h="8741" extrusionOk="0">
                  <a:moveTo>
                    <a:pt x="201" y="1"/>
                  </a:moveTo>
                  <a:cubicBezTo>
                    <a:pt x="101" y="1"/>
                    <a:pt x="1" y="67"/>
                    <a:pt x="1" y="201"/>
                  </a:cubicBezTo>
                  <a:lnTo>
                    <a:pt x="1" y="1035"/>
                  </a:lnTo>
                  <a:cubicBezTo>
                    <a:pt x="1" y="1135"/>
                    <a:pt x="101" y="1235"/>
                    <a:pt x="201" y="1235"/>
                  </a:cubicBezTo>
                  <a:cubicBezTo>
                    <a:pt x="301" y="1235"/>
                    <a:pt x="401" y="1135"/>
                    <a:pt x="401" y="1035"/>
                  </a:cubicBezTo>
                  <a:lnTo>
                    <a:pt x="401" y="201"/>
                  </a:lnTo>
                  <a:cubicBezTo>
                    <a:pt x="401" y="67"/>
                    <a:pt x="301" y="1"/>
                    <a:pt x="201" y="1"/>
                  </a:cubicBezTo>
                  <a:close/>
                  <a:moveTo>
                    <a:pt x="201" y="2503"/>
                  </a:moveTo>
                  <a:cubicBezTo>
                    <a:pt x="101" y="2503"/>
                    <a:pt x="1" y="2569"/>
                    <a:pt x="1" y="2703"/>
                  </a:cubicBezTo>
                  <a:lnTo>
                    <a:pt x="1" y="3537"/>
                  </a:lnTo>
                  <a:cubicBezTo>
                    <a:pt x="1" y="3637"/>
                    <a:pt x="101" y="3737"/>
                    <a:pt x="201" y="3737"/>
                  </a:cubicBezTo>
                  <a:cubicBezTo>
                    <a:pt x="301" y="3737"/>
                    <a:pt x="401" y="3637"/>
                    <a:pt x="401" y="3537"/>
                  </a:cubicBezTo>
                  <a:lnTo>
                    <a:pt x="401" y="2703"/>
                  </a:lnTo>
                  <a:cubicBezTo>
                    <a:pt x="401" y="2569"/>
                    <a:pt x="301" y="2503"/>
                    <a:pt x="201" y="2503"/>
                  </a:cubicBezTo>
                  <a:close/>
                  <a:moveTo>
                    <a:pt x="201" y="5004"/>
                  </a:moveTo>
                  <a:cubicBezTo>
                    <a:pt x="101" y="5004"/>
                    <a:pt x="1" y="5071"/>
                    <a:pt x="1" y="5204"/>
                  </a:cubicBezTo>
                  <a:lnTo>
                    <a:pt x="1" y="6038"/>
                  </a:lnTo>
                  <a:cubicBezTo>
                    <a:pt x="1" y="6138"/>
                    <a:pt x="101" y="6239"/>
                    <a:pt x="201" y="6239"/>
                  </a:cubicBezTo>
                  <a:cubicBezTo>
                    <a:pt x="301" y="6239"/>
                    <a:pt x="401" y="6138"/>
                    <a:pt x="401" y="6038"/>
                  </a:cubicBezTo>
                  <a:lnTo>
                    <a:pt x="401" y="5204"/>
                  </a:lnTo>
                  <a:cubicBezTo>
                    <a:pt x="401" y="5071"/>
                    <a:pt x="301" y="5004"/>
                    <a:pt x="201" y="5004"/>
                  </a:cubicBezTo>
                  <a:close/>
                  <a:moveTo>
                    <a:pt x="201" y="7506"/>
                  </a:moveTo>
                  <a:cubicBezTo>
                    <a:pt x="101" y="7506"/>
                    <a:pt x="1" y="7573"/>
                    <a:pt x="1" y="7706"/>
                  </a:cubicBezTo>
                  <a:lnTo>
                    <a:pt x="1" y="8540"/>
                  </a:lnTo>
                  <a:cubicBezTo>
                    <a:pt x="1" y="8640"/>
                    <a:pt x="101" y="8740"/>
                    <a:pt x="201" y="8740"/>
                  </a:cubicBezTo>
                  <a:cubicBezTo>
                    <a:pt x="301" y="8740"/>
                    <a:pt x="401" y="8640"/>
                    <a:pt x="401" y="8540"/>
                  </a:cubicBezTo>
                  <a:lnTo>
                    <a:pt x="401" y="7706"/>
                  </a:lnTo>
                  <a:cubicBezTo>
                    <a:pt x="401" y="7573"/>
                    <a:pt x="301" y="7506"/>
                    <a:pt x="201" y="750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5170;p75">
              <a:extLst>
                <a:ext uri="{FF2B5EF4-FFF2-40B4-BE49-F238E27FC236}">
                  <a16:creationId xmlns:a16="http://schemas.microsoft.com/office/drawing/2014/main" id="{953F93D7-3F86-4392-6403-5B4DE0B9E2F1}"/>
                </a:ext>
              </a:extLst>
            </p:cNvPr>
            <p:cNvSpPr/>
            <p:nvPr/>
          </p:nvSpPr>
          <p:spPr>
            <a:xfrm>
              <a:off x="5592971" y="2948010"/>
              <a:ext cx="5549" cy="112176"/>
            </a:xfrm>
            <a:custGeom>
              <a:avLst/>
              <a:gdLst/>
              <a:ahLst/>
              <a:cxnLst/>
              <a:rect l="l" t="t" r="r" b="b"/>
              <a:pathLst>
                <a:path w="434" h="8774" extrusionOk="0">
                  <a:moveTo>
                    <a:pt x="234" y="1"/>
                  </a:moveTo>
                  <a:cubicBezTo>
                    <a:pt x="100" y="1"/>
                    <a:pt x="0" y="101"/>
                    <a:pt x="0" y="234"/>
                  </a:cubicBezTo>
                  <a:lnTo>
                    <a:pt x="0" y="1068"/>
                  </a:lnTo>
                  <a:cubicBezTo>
                    <a:pt x="0" y="1168"/>
                    <a:pt x="100" y="1268"/>
                    <a:pt x="234" y="1268"/>
                  </a:cubicBezTo>
                  <a:cubicBezTo>
                    <a:pt x="334" y="1268"/>
                    <a:pt x="434" y="1168"/>
                    <a:pt x="434" y="1068"/>
                  </a:cubicBezTo>
                  <a:lnTo>
                    <a:pt x="434" y="234"/>
                  </a:lnTo>
                  <a:cubicBezTo>
                    <a:pt x="434" y="101"/>
                    <a:pt x="334" y="1"/>
                    <a:pt x="234" y="1"/>
                  </a:cubicBezTo>
                  <a:close/>
                  <a:moveTo>
                    <a:pt x="234" y="2503"/>
                  </a:moveTo>
                  <a:cubicBezTo>
                    <a:pt x="100" y="2503"/>
                    <a:pt x="0" y="2603"/>
                    <a:pt x="0" y="2736"/>
                  </a:cubicBezTo>
                  <a:lnTo>
                    <a:pt x="0" y="3570"/>
                  </a:lnTo>
                  <a:cubicBezTo>
                    <a:pt x="0" y="3670"/>
                    <a:pt x="100" y="3770"/>
                    <a:pt x="234" y="3770"/>
                  </a:cubicBezTo>
                  <a:cubicBezTo>
                    <a:pt x="334" y="3770"/>
                    <a:pt x="434" y="3670"/>
                    <a:pt x="434" y="3570"/>
                  </a:cubicBezTo>
                  <a:lnTo>
                    <a:pt x="434" y="2736"/>
                  </a:lnTo>
                  <a:cubicBezTo>
                    <a:pt x="434" y="2603"/>
                    <a:pt x="334" y="2503"/>
                    <a:pt x="234" y="2503"/>
                  </a:cubicBezTo>
                  <a:close/>
                  <a:moveTo>
                    <a:pt x="234" y="5004"/>
                  </a:moveTo>
                  <a:cubicBezTo>
                    <a:pt x="100" y="5004"/>
                    <a:pt x="0" y="5105"/>
                    <a:pt x="0" y="5238"/>
                  </a:cubicBezTo>
                  <a:lnTo>
                    <a:pt x="0" y="6072"/>
                  </a:lnTo>
                  <a:cubicBezTo>
                    <a:pt x="0" y="6172"/>
                    <a:pt x="100" y="6272"/>
                    <a:pt x="234" y="6272"/>
                  </a:cubicBezTo>
                  <a:cubicBezTo>
                    <a:pt x="334" y="6272"/>
                    <a:pt x="434" y="6172"/>
                    <a:pt x="434" y="6072"/>
                  </a:cubicBezTo>
                  <a:lnTo>
                    <a:pt x="434" y="5238"/>
                  </a:lnTo>
                  <a:cubicBezTo>
                    <a:pt x="434" y="5105"/>
                    <a:pt x="334" y="5004"/>
                    <a:pt x="234" y="5004"/>
                  </a:cubicBezTo>
                  <a:close/>
                  <a:moveTo>
                    <a:pt x="234" y="7506"/>
                  </a:moveTo>
                  <a:cubicBezTo>
                    <a:pt x="100" y="7506"/>
                    <a:pt x="0" y="7606"/>
                    <a:pt x="0" y="7740"/>
                  </a:cubicBezTo>
                  <a:lnTo>
                    <a:pt x="0" y="8574"/>
                  </a:lnTo>
                  <a:cubicBezTo>
                    <a:pt x="0" y="8674"/>
                    <a:pt x="100" y="8774"/>
                    <a:pt x="234" y="8774"/>
                  </a:cubicBezTo>
                  <a:cubicBezTo>
                    <a:pt x="334" y="8774"/>
                    <a:pt x="434" y="8674"/>
                    <a:pt x="434" y="8574"/>
                  </a:cubicBezTo>
                  <a:lnTo>
                    <a:pt x="434" y="7740"/>
                  </a:lnTo>
                  <a:cubicBezTo>
                    <a:pt x="434" y="7606"/>
                    <a:pt x="334" y="7506"/>
                    <a:pt x="234" y="750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5171;p75">
              <a:extLst>
                <a:ext uri="{FF2B5EF4-FFF2-40B4-BE49-F238E27FC236}">
                  <a16:creationId xmlns:a16="http://schemas.microsoft.com/office/drawing/2014/main" id="{48D79ABD-AB7D-1CA2-FFA3-6578A2FB9553}"/>
                </a:ext>
              </a:extLst>
            </p:cNvPr>
            <p:cNvSpPr/>
            <p:nvPr/>
          </p:nvSpPr>
          <p:spPr>
            <a:xfrm>
              <a:off x="5471002" y="2820607"/>
              <a:ext cx="63120" cy="48864"/>
            </a:xfrm>
            <a:custGeom>
              <a:avLst/>
              <a:gdLst/>
              <a:ahLst/>
              <a:cxnLst/>
              <a:rect l="l" t="t" r="r" b="b"/>
              <a:pathLst>
                <a:path w="4937" h="3822" extrusionOk="0">
                  <a:moveTo>
                    <a:pt x="436" y="0"/>
                  </a:moveTo>
                  <a:cubicBezTo>
                    <a:pt x="166" y="0"/>
                    <a:pt x="0" y="170"/>
                    <a:pt x="0" y="492"/>
                  </a:cubicBezTo>
                  <a:cubicBezTo>
                    <a:pt x="67" y="1060"/>
                    <a:pt x="434" y="1593"/>
                    <a:pt x="967" y="1893"/>
                  </a:cubicBezTo>
                  <a:lnTo>
                    <a:pt x="3970" y="3661"/>
                  </a:lnTo>
                  <a:cubicBezTo>
                    <a:pt x="4174" y="3770"/>
                    <a:pt x="4357" y="3822"/>
                    <a:pt x="4508" y="3822"/>
                  </a:cubicBezTo>
                  <a:cubicBezTo>
                    <a:pt x="4774" y="3822"/>
                    <a:pt x="4937" y="3660"/>
                    <a:pt x="4937" y="3361"/>
                  </a:cubicBezTo>
                  <a:cubicBezTo>
                    <a:pt x="4870" y="2761"/>
                    <a:pt x="4503" y="2227"/>
                    <a:pt x="3970" y="1927"/>
                  </a:cubicBezTo>
                  <a:lnTo>
                    <a:pt x="967" y="159"/>
                  </a:lnTo>
                  <a:cubicBezTo>
                    <a:pt x="766" y="52"/>
                    <a:pt x="585" y="0"/>
                    <a:pt x="436" y="0"/>
                  </a:cubicBezTo>
                  <a:close/>
                </a:path>
              </a:pathLst>
            </a:custGeom>
            <a:solidFill>
              <a:srgbClr val="C8D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5172;p75">
              <a:extLst>
                <a:ext uri="{FF2B5EF4-FFF2-40B4-BE49-F238E27FC236}">
                  <a16:creationId xmlns:a16="http://schemas.microsoft.com/office/drawing/2014/main" id="{32F1FE57-3D26-931A-73B2-8F85A7B7C0BB}"/>
                </a:ext>
              </a:extLst>
            </p:cNvPr>
            <p:cNvSpPr/>
            <p:nvPr/>
          </p:nvSpPr>
          <p:spPr>
            <a:xfrm>
              <a:off x="5566532" y="2891807"/>
              <a:ext cx="63120" cy="48455"/>
            </a:xfrm>
            <a:custGeom>
              <a:avLst/>
              <a:gdLst/>
              <a:ahLst/>
              <a:cxnLst/>
              <a:rect l="l" t="t" r="r" b="b"/>
              <a:pathLst>
                <a:path w="4937" h="3790" extrusionOk="0">
                  <a:moveTo>
                    <a:pt x="421" y="0"/>
                  </a:moveTo>
                  <a:cubicBezTo>
                    <a:pt x="163" y="0"/>
                    <a:pt x="0" y="162"/>
                    <a:pt x="0" y="461"/>
                  </a:cubicBezTo>
                  <a:cubicBezTo>
                    <a:pt x="67" y="1061"/>
                    <a:pt x="434" y="1595"/>
                    <a:pt x="934" y="1862"/>
                  </a:cubicBezTo>
                  <a:lnTo>
                    <a:pt x="3970" y="3630"/>
                  </a:lnTo>
                  <a:cubicBezTo>
                    <a:pt x="4162" y="3738"/>
                    <a:pt x="4342" y="3790"/>
                    <a:pt x="4493" y="3790"/>
                  </a:cubicBezTo>
                  <a:cubicBezTo>
                    <a:pt x="4760" y="3790"/>
                    <a:pt x="4937" y="3628"/>
                    <a:pt x="4937" y="3329"/>
                  </a:cubicBezTo>
                  <a:cubicBezTo>
                    <a:pt x="4837" y="2729"/>
                    <a:pt x="4503" y="2195"/>
                    <a:pt x="3970" y="1928"/>
                  </a:cubicBezTo>
                  <a:lnTo>
                    <a:pt x="934" y="161"/>
                  </a:lnTo>
                  <a:cubicBezTo>
                    <a:pt x="741" y="52"/>
                    <a:pt x="566" y="0"/>
                    <a:pt x="421" y="0"/>
                  </a:cubicBezTo>
                  <a:close/>
                </a:path>
              </a:pathLst>
            </a:custGeom>
            <a:solidFill>
              <a:srgbClr val="C8D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5173;p75">
              <a:extLst>
                <a:ext uri="{FF2B5EF4-FFF2-40B4-BE49-F238E27FC236}">
                  <a16:creationId xmlns:a16="http://schemas.microsoft.com/office/drawing/2014/main" id="{36A1A366-4CCE-F80B-CAA2-9B67079F01CB}"/>
                </a:ext>
              </a:extLst>
            </p:cNvPr>
            <p:cNvSpPr/>
            <p:nvPr/>
          </p:nvSpPr>
          <p:spPr>
            <a:xfrm>
              <a:off x="5720476" y="2804805"/>
              <a:ext cx="63132" cy="48775"/>
            </a:xfrm>
            <a:custGeom>
              <a:avLst/>
              <a:gdLst/>
              <a:ahLst/>
              <a:cxnLst/>
              <a:rect l="l" t="t" r="r" b="b"/>
              <a:pathLst>
                <a:path w="4938" h="3815" extrusionOk="0">
                  <a:moveTo>
                    <a:pt x="445" y="0"/>
                  </a:moveTo>
                  <a:cubicBezTo>
                    <a:pt x="178" y="0"/>
                    <a:pt x="1" y="163"/>
                    <a:pt x="1" y="461"/>
                  </a:cubicBezTo>
                  <a:cubicBezTo>
                    <a:pt x="68" y="1061"/>
                    <a:pt x="435" y="1595"/>
                    <a:pt x="968" y="1895"/>
                  </a:cubicBezTo>
                  <a:lnTo>
                    <a:pt x="3970" y="3663"/>
                  </a:lnTo>
                  <a:cubicBezTo>
                    <a:pt x="4165" y="3766"/>
                    <a:pt x="4339" y="3814"/>
                    <a:pt x="4485" y="3814"/>
                  </a:cubicBezTo>
                  <a:cubicBezTo>
                    <a:pt x="4765" y="3814"/>
                    <a:pt x="4938" y="3637"/>
                    <a:pt x="4938" y="3330"/>
                  </a:cubicBezTo>
                  <a:cubicBezTo>
                    <a:pt x="4871" y="2729"/>
                    <a:pt x="4504" y="2195"/>
                    <a:pt x="3970" y="1929"/>
                  </a:cubicBezTo>
                  <a:lnTo>
                    <a:pt x="968" y="161"/>
                  </a:lnTo>
                  <a:cubicBezTo>
                    <a:pt x="776" y="52"/>
                    <a:pt x="596" y="0"/>
                    <a:pt x="445" y="0"/>
                  </a:cubicBezTo>
                  <a:close/>
                </a:path>
              </a:pathLst>
            </a:custGeom>
            <a:solidFill>
              <a:srgbClr val="C8D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5174;p75">
              <a:extLst>
                <a:ext uri="{FF2B5EF4-FFF2-40B4-BE49-F238E27FC236}">
                  <a16:creationId xmlns:a16="http://schemas.microsoft.com/office/drawing/2014/main" id="{1210B40D-B3C8-61DB-4FBC-3A69E8B10BAD}"/>
                </a:ext>
              </a:extLst>
            </p:cNvPr>
            <p:cNvSpPr/>
            <p:nvPr/>
          </p:nvSpPr>
          <p:spPr>
            <a:xfrm>
              <a:off x="5845858" y="2802248"/>
              <a:ext cx="63567" cy="48455"/>
            </a:xfrm>
            <a:custGeom>
              <a:avLst/>
              <a:gdLst/>
              <a:ahLst/>
              <a:cxnLst/>
              <a:rect l="l" t="t" r="r" b="b"/>
              <a:pathLst>
                <a:path w="4972" h="3790" extrusionOk="0">
                  <a:moveTo>
                    <a:pt x="445" y="0"/>
                  </a:moveTo>
                  <a:cubicBezTo>
                    <a:pt x="178" y="0"/>
                    <a:pt x="1" y="162"/>
                    <a:pt x="1" y="461"/>
                  </a:cubicBezTo>
                  <a:cubicBezTo>
                    <a:pt x="101" y="1061"/>
                    <a:pt x="435" y="1595"/>
                    <a:pt x="968" y="1895"/>
                  </a:cubicBezTo>
                  <a:lnTo>
                    <a:pt x="4004" y="3630"/>
                  </a:lnTo>
                  <a:cubicBezTo>
                    <a:pt x="4197" y="3738"/>
                    <a:pt x="4376" y="3790"/>
                    <a:pt x="4527" y="3790"/>
                  </a:cubicBezTo>
                  <a:cubicBezTo>
                    <a:pt x="4794" y="3790"/>
                    <a:pt x="4971" y="3628"/>
                    <a:pt x="4971" y="3329"/>
                  </a:cubicBezTo>
                  <a:cubicBezTo>
                    <a:pt x="4871" y="2729"/>
                    <a:pt x="4504" y="2195"/>
                    <a:pt x="4004" y="1928"/>
                  </a:cubicBezTo>
                  <a:lnTo>
                    <a:pt x="968" y="161"/>
                  </a:lnTo>
                  <a:cubicBezTo>
                    <a:pt x="776" y="52"/>
                    <a:pt x="596" y="0"/>
                    <a:pt x="445" y="0"/>
                  </a:cubicBezTo>
                  <a:close/>
                </a:path>
              </a:pathLst>
            </a:custGeom>
            <a:solidFill>
              <a:srgbClr val="C8D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5175;p75">
              <a:extLst>
                <a:ext uri="{FF2B5EF4-FFF2-40B4-BE49-F238E27FC236}">
                  <a16:creationId xmlns:a16="http://schemas.microsoft.com/office/drawing/2014/main" id="{8C8A4CE5-322D-B866-5566-A00A91676820}"/>
                </a:ext>
              </a:extLst>
            </p:cNvPr>
            <p:cNvSpPr/>
            <p:nvPr/>
          </p:nvSpPr>
          <p:spPr>
            <a:xfrm>
              <a:off x="4121648" y="3244098"/>
              <a:ext cx="1571558" cy="903810"/>
            </a:xfrm>
            <a:custGeom>
              <a:avLst/>
              <a:gdLst/>
              <a:ahLst/>
              <a:cxnLst/>
              <a:rect l="l" t="t" r="r" b="b"/>
              <a:pathLst>
                <a:path w="122922" h="70693" extrusionOk="0">
                  <a:moveTo>
                    <a:pt x="61281" y="0"/>
                  </a:moveTo>
                  <a:cubicBezTo>
                    <a:pt x="60360" y="0"/>
                    <a:pt x="59442" y="209"/>
                    <a:pt x="58609" y="626"/>
                  </a:cubicBezTo>
                  <a:lnTo>
                    <a:pt x="1101" y="33783"/>
                  </a:lnTo>
                  <a:cubicBezTo>
                    <a:pt x="901" y="33916"/>
                    <a:pt x="734" y="34016"/>
                    <a:pt x="567" y="34183"/>
                  </a:cubicBezTo>
                  <a:cubicBezTo>
                    <a:pt x="234" y="34450"/>
                    <a:pt x="0" y="34883"/>
                    <a:pt x="0" y="35350"/>
                  </a:cubicBezTo>
                  <a:cubicBezTo>
                    <a:pt x="0" y="35918"/>
                    <a:pt x="367" y="36485"/>
                    <a:pt x="1101" y="36885"/>
                  </a:cubicBezTo>
                  <a:lnTo>
                    <a:pt x="58575" y="70042"/>
                  </a:lnTo>
                  <a:cubicBezTo>
                    <a:pt x="59426" y="70476"/>
                    <a:pt x="60351" y="70692"/>
                    <a:pt x="61273" y="70692"/>
                  </a:cubicBezTo>
                  <a:cubicBezTo>
                    <a:pt x="62194" y="70692"/>
                    <a:pt x="63112" y="70476"/>
                    <a:pt x="63946" y="70042"/>
                  </a:cubicBezTo>
                  <a:lnTo>
                    <a:pt x="121453" y="36885"/>
                  </a:lnTo>
                  <a:cubicBezTo>
                    <a:pt x="122921" y="36051"/>
                    <a:pt x="122921" y="34650"/>
                    <a:pt x="121453" y="33783"/>
                  </a:cubicBezTo>
                  <a:lnTo>
                    <a:pt x="63979" y="626"/>
                  </a:lnTo>
                  <a:cubicBezTo>
                    <a:pt x="63128" y="209"/>
                    <a:pt x="62203" y="0"/>
                    <a:pt x="61281" y="0"/>
                  </a:cubicBezTo>
                  <a:close/>
                </a:path>
              </a:pathLst>
            </a:custGeom>
            <a:solidFill>
              <a:srgbClr val="00000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5176;p75">
              <a:extLst>
                <a:ext uri="{FF2B5EF4-FFF2-40B4-BE49-F238E27FC236}">
                  <a16:creationId xmlns:a16="http://schemas.microsoft.com/office/drawing/2014/main" id="{8743C609-62FE-498D-F8CD-43E6BBB1CFE8}"/>
                </a:ext>
              </a:extLst>
            </p:cNvPr>
            <p:cNvSpPr/>
            <p:nvPr/>
          </p:nvSpPr>
          <p:spPr>
            <a:xfrm>
              <a:off x="4121648" y="3496883"/>
              <a:ext cx="783439" cy="590680"/>
            </a:xfrm>
            <a:custGeom>
              <a:avLst/>
              <a:gdLst/>
              <a:ahLst/>
              <a:cxnLst/>
              <a:rect l="l" t="t" r="r" b="b"/>
              <a:pathLst>
                <a:path w="61278" h="46201" extrusionOk="0">
                  <a:moveTo>
                    <a:pt x="567" y="1"/>
                  </a:moveTo>
                  <a:cubicBezTo>
                    <a:pt x="234" y="268"/>
                    <a:pt x="0" y="701"/>
                    <a:pt x="0" y="1168"/>
                  </a:cubicBezTo>
                  <a:lnTo>
                    <a:pt x="0" y="10842"/>
                  </a:lnTo>
                  <a:cubicBezTo>
                    <a:pt x="0" y="11375"/>
                    <a:pt x="367" y="11976"/>
                    <a:pt x="1101" y="12376"/>
                  </a:cubicBezTo>
                  <a:lnTo>
                    <a:pt x="58609" y="45567"/>
                  </a:lnTo>
                  <a:cubicBezTo>
                    <a:pt x="59442" y="46000"/>
                    <a:pt x="60343" y="46200"/>
                    <a:pt x="61277" y="46200"/>
                  </a:cubicBezTo>
                  <a:lnTo>
                    <a:pt x="61277" y="35026"/>
                  </a:lnTo>
                  <a:lnTo>
                    <a:pt x="8906" y="4804"/>
                  </a:lnTo>
                  <a:lnTo>
                    <a:pt x="567" y="1"/>
                  </a:lnTo>
                  <a:close/>
                </a:path>
              </a:pathLst>
            </a:custGeom>
            <a:solidFill>
              <a:srgbClr val="C8D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5177;p75">
              <a:extLst>
                <a:ext uri="{FF2B5EF4-FFF2-40B4-BE49-F238E27FC236}">
                  <a16:creationId xmlns:a16="http://schemas.microsoft.com/office/drawing/2014/main" id="{369BA6AE-D854-2A44-B2B3-31183BAF48C7}"/>
                </a:ext>
              </a:extLst>
            </p:cNvPr>
            <p:cNvSpPr/>
            <p:nvPr/>
          </p:nvSpPr>
          <p:spPr>
            <a:xfrm>
              <a:off x="4121648" y="3496883"/>
              <a:ext cx="783439" cy="590680"/>
            </a:xfrm>
            <a:custGeom>
              <a:avLst/>
              <a:gdLst/>
              <a:ahLst/>
              <a:cxnLst/>
              <a:rect l="l" t="t" r="r" b="b"/>
              <a:pathLst>
                <a:path w="61278" h="46201" extrusionOk="0">
                  <a:moveTo>
                    <a:pt x="567" y="1"/>
                  </a:moveTo>
                  <a:cubicBezTo>
                    <a:pt x="234" y="268"/>
                    <a:pt x="0" y="701"/>
                    <a:pt x="0" y="1168"/>
                  </a:cubicBezTo>
                  <a:lnTo>
                    <a:pt x="0" y="10842"/>
                  </a:lnTo>
                  <a:cubicBezTo>
                    <a:pt x="0" y="11375"/>
                    <a:pt x="367" y="11976"/>
                    <a:pt x="1101" y="12376"/>
                  </a:cubicBezTo>
                  <a:lnTo>
                    <a:pt x="58609" y="45567"/>
                  </a:lnTo>
                  <a:cubicBezTo>
                    <a:pt x="59442" y="46000"/>
                    <a:pt x="60343" y="46200"/>
                    <a:pt x="61277" y="46200"/>
                  </a:cubicBezTo>
                  <a:lnTo>
                    <a:pt x="61277" y="35026"/>
                  </a:lnTo>
                  <a:lnTo>
                    <a:pt x="8906" y="4804"/>
                  </a:lnTo>
                  <a:lnTo>
                    <a:pt x="5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5178;p75">
              <a:extLst>
                <a:ext uri="{FF2B5EF4-FFF2-40B4-BE49-F238E27FC236}">
                  <a16:creationId xmlns:a16="http://schemas.microsoft.com/office/drawing/2014/main" id="{7D85D44B-F79D-C42D-8A72-127710A32C8B}"/>
                </a:ext>
              </a:extLst>
            </p:cNvPr>
            <p:cNvSpPr/>
            <p:nvPr/>
          </p:nvSpPr>
          <p:spPr>
            <a:xfrm>
              <a:off x="4905074" y="3496883"/>
              <a:ext cx="783439" cy="590680"/>
            </a:xfrm>
            <a:custGeom>
              <a:avLst/>
              <a:gdLst/>
              <a:ahLst/>
              <a:cxnLst/>
              <a:rect l="l" t="t" r="r" b="b"/>
              <a:pathLst>
                <a:path w="61278" h="46201" extrusionOk="0">
                  <a:moveTo>
                    <a:pt x="60710" y="1"/>
                  </a:moveTo>
                  <a:lnTo>
                    <a:pt x="52371" y="4804"/>
                  </a:lnTo>
                  <a:lnTo>
                    <a:pt x="0" y="35026"/>
                  </a:lnTo>
                  <a:lnTo>
                    <a:pt x="0" y="46200"/>
                  </a:lnTo>
                  <a:cubicBezTo>
                    <a:pt x="934" y="46200"/>
                    <a:pt x="1835" y="46000"/>
                    <a:pt x="2669" y="45567"/>
                  </a:cubicBezTo>
                  <a:lnTo>
                    <a:pt x="60176" y="12376"/>
                  </a:lnTo>
                  <a:cubicBezTo>
                    <a:pt x="60910" y="11976"/>
                    <a:pt x="61277" y="11375"/>
                    <a:pt x="61277" y="10842"/>
                  </a:cubicBezTo>
                  <a:lnTo>
                    <a:pt x="61277" y="1168"/>
                  </a:lnTo>
                  <a:cubicBezTo>
                    <a:pt x="61277" y="701"/>
                    <a:pt x="61044" y="268"/>
                    <a:pt x="60710" y="1"/>
                  </a:cubicBezTo>
                  <a:close/>
                </a:path>
              </a:pathLst>
            </a:custGeom>
            <a:solidFill>
              <a:srgbClr val="C8D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5179;p75">
              <a:extLst>
                <a:ext uri="{FF2B5EF4-FFF2-40B4-BE49-F238E27FC236}">
                  <a16:creationId xmlns:a16="http://schemas.microsoft.com/office/drawing/2014/main" id="{46D0B8FF-3826-C4DA-CF10-9906FD4AECFB}"/>
                </a:ext>
              </a:extLst>
            </p:cNvPr>
            <p:cNvSpPr/>
            <p:nvPr/>
          </p:nvSpPr>
          <p:spPr>
            <a:xfrm>
              <a:off x="4905074" y="3496883"/>
              <a:ext cx="783439" cy="590680"/>
            </a:xfrm>
            <a:custGeom>
              <a:avLst/>
              <a:gdLst/>
              <a:ahLst/>
              <a:cxnLst/>
              <a:rect l="l" t="t" r="r" b="b"/>
              <a:pathLst>
                <a:path w="61278" h="46201" extrusionOk="0">
                  <a:moveTo>
                    <a:pt x="60710" y="1"/>
                  </a:moveTo>
                  <a:lnTo>
                    <a:pt x="52371" y="4804"/>
                  </a:lnTo>
                  <a:lnTo>
                    <a:pt x="0" y="35026"/>
                  </a:lnTo>
                  <a:lnTo>
                    <a:pt x="0" y="46200"/>
                  </a:lnTo>
                  <a:cubicBezTo>
                    <a:pt x="934" y="46200"/>
                    <a:pt x="1835" y="46000"/>
                    <a:pt x="2669" y="45567"/>
                  </a:cubicBezTo>
                  <a:lnTo>
                    <a:pt x="60176" y="12376"/>
                  </a:lnTo>
                  <a:cubicBezTo>
                    <a:pt x="60910" y="11976"/>
                    <a:pt x="61277" y="11375"/>
                    <a:pt x="61277" y="10842"/>
                  </a:cubicBezTo>
                  <a:lnTo>
                    <a:pt x="61277" y="1168"/>
                  </a:lnTo>
                  <a:cubicBezTo>
                    <a:pt x="61277" y="701"/>
                    <a:pt x="61044" y="268"/>
                    <a:pt x="607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5180;p75">
              <a:extLst>
                <a:ext uri="{FF2B5EF4-FFF2-40B4-BE49-F238E27FC236}">
                  <a16:creationId xmlns:a16="http://schemas.microsoft.com/office/drawing/2014/main" id="{75944259-7D91-E27B-2BEC-6991160661B4}"/>
                </a:ext>
              </a:extLst>
            </p:cNvPr>
            <p:cNvSpPr/>
            <p:nvPr/>
          </p:nvSpPr>
          <p:spPr>
            <a:xfrm>
              <a:off x="4121648" y="3059853"/>
              <a:ext cx="1571558" cy="903925"/>
            </a:xfrm>
            <a:custGeom>
              <a:avLst/>
              <a:gdLst/>
              <a:ahLst/>
              <a:cxnLst/>
              <a:rect l="l" t="t" r="r" b="b"/>
              <a:pathLst>
                <a:path w="122922" h="70702" extrusionOk="0">
                  <a:moveTo>
                    <a:pt x="61281" y="1"/>
                  </a:moveTo>
                  <a:cubicBezTo>
                    <a:pt x="60360" y="1"/>
                    <a:pt x="59442" y="209"/>
                    <a:pt x="58609" y="626"/>
                  </a:cubicBezTo>
                  <a:lnTo>
                    <a:pt x="1101" y="33817"/>
                  </a:lnTo>
                  <a:cubicBezTo>
                    <a:pt x="901" y="33917"/>
                    <a:pt x="734" y="34017"/>
                    <a:pt x="567" y="34184"/>
                  </a:cubicBezTo>
                  <a:cubicBezTo>
                    <a:pt x="234" y="34451"/>
                    <a:pt x="0" y="34884"/>
                    <a:pt x="0" y="35351"/>
                  </a:cubicBezTo>
                  <a:cubicBezTo>
                    <a:pt x="0" y="35918"/>
                    <a:pt x="367" y="36485"/>
                    <a:pt x="1101" y="36886"/>
                  </a:cubicBezTo>
                  <a:lnTo>
                    <a:pt x="58575" y="70076"/>
                  </a:lnTo>
                  <a:cubicBezTo>
                    <a:pt x="59426" y="70493"/>
                    <a:pt x="60351" y="70701"/>
                    <a:pt x="61273" y="70701"/>
                  </a:cubicBezTo>
                  <a:cubicBezTo>
                    <a:pt x="62194" y="70701"/>
                    <a:pt x="63112" y="70493"/>
                    <a:pt x="63946" y="70076"/>
                  </a:cubicBezTo>
                  <a:lnTo>
                    <a:pt x="121453" y="36886"/>
                  </a:lnTo>
                  <a:cubicBezTo>
                    <a:pt x="122921" y="36052"/>
                    <a:pt x="122921" y="34651"/>
                    <a:pt x="121453" y="33783"/>
                  </a:cubicBezTo>
                  <a:lnTo>
                    <a:pt x="63979" y="626"/>
                  </a:lnTo>
                  <a:cubicBezTo>
                    <a:pt x="63128" y="209"/>
                    <a:pt x="62203" y="1"/>
                    <a:pt x="61281" y="1"/>
                  </a:cubicBezTo>
                  <a:close/>
                </a:path>
              </a:pathLst>
            </a:custGeom>
            <a:solidFill>
              <a:srgbClr val="C8D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5181;p75">
              <a:extLst>
                <a:ext uri="{FF2B5EF4-FFF2-40B4-BE49-F238E27FC236}">
                  <a16:creationId xmlns:a16="http://schemas.microsoft.com/office/drawing/2014/main" id="{1233B786-A4BF-B8A4-0974-075B25C707FD}"/>
                </a:ext>
              </a:extLst>
            </p:cNvPr>
            <p:cNvSpPr/>
            <p:nvPr/>
          </p:nvSpPr>
          <p:spPr>
            <a:xfrm>
              <a:off x="4121648" y="3059853"/>
              <a:ext cx="1571558" cy="903925"/>
            </a:xfrm>
            <a:custGeom>
              <a:avLst/>
              <a:gdLst/>
              <a:ahLst/>
              <a:cxnLst/>
              <a:rect l="l" t="t" r="r" b="b"/>
              <a:pathLst>
                <a:path w="122922" h="70702" extrusionOk="0">
                  <a:moveTo>
                    <a:pt x="61281" y="1"/>
                  </a:moveTo>
                  <a:cubicBezTo>
                    <a:pt x="60360" y="1"/>
                    <a:pt x="59442" y="209"/>
                    <a:pt x="58609" y="626"/>
                  </a:cubicBezTo>
                  <a:lnTo>
                    <a:pt x="1101" y="33817"/>
                  </a:lnTo>
                  <a:cubicBezTo>
                    <a:pt x="901" y="33917"/>
                    <a:pt x="734" y="34017"/>
                    <a:pt x="567" y="34184"/>
                  </a:cubicBezTo>
                  <a:cubicBezTo>
                    <a:pt x="234" y="34451"/>
                    <a:pt x="0" y="34884"/>
                    <a:pt x="0" y="35351"/>
                  </a:cubicBezTo>
                  <a:cubicBezTo>
                    <a:pt x="0" y="35918"/>
                    <a:pt x="367" y="36485"/>
                    <a:pt x="1101" y="36886"/>
                  </a:cubicBezTo>
                  <a:lnTo>
                    <a:pt x="58575" y="70076"/>
                  </a:lnTo>
                  <a:cubicBezTo>
                    <a:pt x="59426" y="70493"/>
                    <a:pt x="60351" y="70701"/>
                    <a:pt x="61273" y="70701"/>
                  </a:cubicBezTo>
                  <a:cubicBezTo>
                    <a:pt x="62194" y="70701"/>
                    <a:pt x="63112" y="70493"/>
                    <a:pt x="63946" y="70076"/>
                  </a:cubicBezTo>
                  <a:lnTo>
                    <a:pt x="121453" y="36886"/>
                  </a:lnTo>
                  <a:cubicBezTo>
                    <a:pt x="122921" y="36052"/>
                    <a:pt x="122921" y="34651"/>
                    <a:pt x="121453" y="33783"/>
                  </a:cubicBezTo>
                  <a:lnTo>
                    <a:pt x="63979" y="626"/>
                  </a:lnTo>
                  <a:cubicBezTo>
                    <a:pt x="63128" y="209"/>
                    <a:pt x="62203" y="1"/>
                    <a:pt x="612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5182;p75">
              <a:extLst>
                <a:ext uri="{FF2B5EF4-FFF2-40B4-BE49-F238E27FC236}">
                  <a16:creationId xmlns:a16="http://schemas.microsoft.com/office/drawing/2014/main" id="{762A436A-A1E5-E7AD-7BEE-5B3012EB0A24}"/>
                </a:ext>
              </a:extLst>
            </p:cNvPr>
            <p:cNvSpPr/>
            <p:nvPr/>
          </p:nvSpPr>
          <p:spPr>
            <a:xfrm>
              <a:off x="4121648" y="3059751"/>
              <a:ext cx="1571558" cy="904027"/>
            </a:xfrm>
            <a:custGeom>
              <a:avLst/>
              <a:gdLst/>
              <a:ahLst/>
              <a:cxnLst/>
              <a:rect l="l" t="t" r="r" b="b"/>
              <a:pathLst>
                <a:path w="122922" h="70710" extrusionOk="0">
                  <a:moveTo>
                    <a:pt x="61277" y="1"/>
                  </a:moveTo>
                  <a:cubicBezTo>
                    <a:pt x="61283" y="1"/>
                    <a:pt x="61288" y="1"/>
                    <a:pt x="61294" y="1"/>
                  </a:cubicBezTo>
                  <a:lnTo>
                    <a:pt x="61294" y="1"/>
                  </a:lnTo>
                  <a:cubicBezTo>
                    <a:pt x="61299" y="1"/>
                    <a:pt x="61305" y="1"/>
                    <a:pt x="61310" y="1"/>
                  </a:cubicBezTo>
                  <a:close/>
                  <a:moveTo>
                    <a:pt x="61131" y="664"/>
                  </a:moveTo>
                  <a:cubicBezTo>
                    <a:pt x="61191" y="664"/>
                    <a:pt x="61251" y="665"/>
                    <a:pt x="61310" y="668"/>
                  </a:cubicBezTo>
                  <a:lnTo>
                    <a:pt x="61277" y="668"/>
                  </a:lnTo>
                  <a:cubicBezTo>
                    <a:pt x="62111" y="668"/>
                    <a:pt x="62912" y="834"/>
                    <a:pt x="63645" y="1235"/>
                  </a:cubicBezTo>
                  <a:lnTo>
                    <a:pt x="121120" y="34392"/>
                  </a:lnTo>
                  <a:cubicBezTo>
                    <a:pt x="121620" y="34659"/>
                    <a:pt x="121887" y="35026"/>
                    <a:pt x="121887" y="35359"/>
                  </a:cubicBezTo>
                  <a:cubicBezTo>
                    <a:pt x="121887" y="35693"/>
                    <a:pt x="121620" y="36026"/>
                    <a:pt x="121120" y="36327"/>
                  </a:cubicBezTo>
                  <a:lnTo>
                    <a:pt x="63612" y="69517"/>
                  </a:lnTo>
                  <a:cubicBezTo>
                    <a:pt x="62878" y="69867"/>
                    <a:pt x="62078" y="70042"/>
                    <a:pt x="61273" y="70042"/>
                  </a:cubicBezTo>
                  <a:cubicBezTo>
                    <a:pt x="60468" y="70042"/>
                    <a:pt x="59659" y="69867"/>
                    <a:pt x="58909" y="69517"/>
                  </a:cubicBezTo>
                  <a:lnTo>
                    <a:pt x="1434" y="36327"/>
                  </a:lnTo>
                  <a:cubicBezTo>
                    <a:pt x="934" y="36060"/>
                    <a:pt x="667" y="35693"/>
                    <a:pt x="667" y="35359"/>
                  </a:cubicBezTo>
                  <a:cubicBezTo>
                    <a:pt x="667" y="35092"/>
                    <a:pt x="801" y="34825"/>
                    <a:pt x="1034" y="34692"/>
                  </a:cubicBezTo>
                  <a:cubicBezTo>
                    <a:pt x="1168" y="34559"/>
                    <a:pt x="1301" y="34459"/>
                    <a:pt x="1434" y="34392"/>
                  </a:cubicBezTo>
                  <a:lnTo>
                    <a:pt x="58942" y="1235"/>
                  </a:lnTo>
                  <a:cubicBezTo>
                    <a:pt x="59623" y="863"/>
                    <a:pt x="60362" y="664"/>
                    <a:pt x="61131" y="664"/>
                  </a:cubicBezTo>
                  <a:close/>
                  <a:moveTo>
                    <a:pt x="61294" y="1"/>
                  </a:moveTo>
                  <a:lnTo>
                    <a:pt x="61294" y="1"/>
                  </a:lnTo>
                  <a:cubicBezTo>
                    <a:pt x="60365" y="3"/>
                    <a:pt x="59438" y="203"/>
                    <a:pt x="58609" y="634"/>
                  </a:cubicBezTo>
                  <a:lnTo>
                    <a:pt x="1101" y="33825"/>
                  </a:lnTo>
                  <a:cubicBezTo>
                    <a:pt x="901" y="33925"/>
                    <a:pt x="734" y="34025"/>
                    <a:pt x="567" y="34192"/>
                  </a:cubicBezTo>
                  <a:cubicBezTo>
                    <a:pt x="234" y="34459"/>
                    <a:pt x="0" y="34892"/>
                    <a:pt x="0" y="35359"/>
                  </a:cubicBezTo>
                  <a:cubicBezTo>
                    <a:pt x="0" y="35926"/>
                    <a:pt x="367" y="36493"/>
                    <a:pt x="1101" y="36894"/>
                  </a:cubicBezTo>
                  <a:lnTo>
                    <a:pt x="58609" y="70084"/>
                  </a:lnTo>
                  <a:cubicBezTo>
                    <a:pt x="59442" y="70501"/>
                    <a:pt x="60360" y="70709"/>
                    <a:pt x="61277" y="70709"/>
                  </a:cubicBezTo>
                  <a:cubicBezTo>
                    <a:pt x="62194" y="70709"/>
                    <a:pt x="63112" y="70501"/>
                    <a:pt x="63946" y="70084"/>
                  </a:cubicBezTo>
                  <a:lnTo>
                    <a:pt x="121453" y="36894"/>
                  </a:lnTo>
                  <a:cubicBezTo>
                    <a:pt x="122921" y="36060"/>
                    <a:pt x="122921" y="34659"/>
                    <a:pt x="121453" y="33791"/>
                  </a:cubicBezTo>
                  <a:lnTo>
                    <a:pt x="63979" y="634"/>
                  </a:lnTo>
                  <a:cubicBezTo>
                    <a:pt x="63150" y="203"/>
                    <a:pt x="62222" y="3"/>
                    <a:pt x="612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5183;p75">
              <a:extLst>
                <a:ext uri="{FF2B5EF4-FFF2-40B4-BE49-F238E27FC236}">
                  <a16:creationId xmlns:a16="http://schemas.microsoft.com/office/drawing/2014/main" id="{DC29C965-E886-8D2D-C5B0-CEFCA5D3E31C}"/>
                </a:ext>
              </a:extLst>
            </p:cNvPr>
            <p:cNvSpPr/>
            <p:nvPr/>
          </p:nvSpPr>
          <p:spPr>
            <a:xfrm>
              <a:off x="4272613" y="3148568"/>
              <a:ext cx="1265357" cy="726073"/>
            </a:xfrm>
            <a:custGeom>
              <a:avLst/>
              <a:gdLst/>
              <a:ahLst/>
              <a:cxnLst/>
              <a:rect l="l" t="t" r="r" b="b"/>
              <a:pathLst>
                <a:path w="98972" h="56791" extrusionOk="0">
                  <a:moveTo>
                    <a:pt x="49473" y="0"/>
                  </a:moveTo>
                  <a:cubicBezTo>
                    <a:pt x="48860" y="0"/>
                    <a:pt x="48252" y="142"/>
                    <a:pt x="47701" y="425"/>
                  </a:cubicBezTo>
                  <a:lnTo>
                    <a:pt x="1001" y="27378"/>
                  </a:lnTo>
                  <a:cubicBezTo>
                    <a:pt x="0" y="27945"/>
                    <a:pt x="0" y="28879"/>
                    <a:pt x="1001" y="29446"/>
                  </a:cubicBezTo>
                  <a:lnTo>
                    <a:pt x="47701" y="56365"/>
                  </a:lnTo>
                  <a:cubicBezTo>
                    <a:pt x="48252" y="56649"/>
                    <a:pt x="48860" y="56791"/>
                    <a:pt x="49473" y="56791"/>
                  </a:cubicBezTo>
                  <a:cubicBezTo>
                    <a:pt x="50086" y="56791"/>
                    <a:pt x="50703" y="56649"/>
                    <a:pt x="51270" y="56365"/>
                  </a:cubicBezTo>
                  <a:lnTo>
                    <a:pt x="97970" y="29446"/>
                  </a:lnTo>
                  <a:cubicBezTo>
                    <a:pt x="98971" y="28846"/>
                    <a:pt x="98971" y="27945"/>
                    <a:pt x="97970" y="27378"/>
                  </a:cubicBezTo>
                  <a:lnTo>
                    <a:pt x="51270" y="425"/>
                  </a:lnTo>
                  <a:cubicBezTo>
                    <a:pt x="50703" y="142"/>
                    <a:pt x="50086" y="0"/>
                    <a:pt x="4947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5184;p75">
              <a:extLst>
                <a:ext uri="{FF2B5EF4-FFF2-40B4-BE49-F238E27FC236}">
                  <a16:creationId xmlns:a16="http://schemas.microsoft.com/office/drawing/2014/main" id="{96D0B8C0-81F9-6807-FAC9-FA19411A9D3A}"/>
                </a:ext>
              </a:extLst>
            </p:cNvPr>
            <p:cNvSpPr/>
            <p:nvPr/>
          </p:nvSpPr>
          <p:spPr>
            <a:xfrm>
              <a:off x="4905074" y="3148824"/>
              <a:ext cx="632896" cy="378359"/>
            </a:xfrm>
            <a:custGeom>
              <a:avLst/>
              <a:gdLst/>
              <a:ahLst/>
              <a:cxnLst/>
              <a:rect l="l" t="t" r="r" b="b"/>
              <a:pathLst>
                <a:path w="49503" h="29594" extrusionOk="0">
                  <a:moveTo>
                    <a:pt x="189" y="0"/>
                  </a:moveTo>
                  <a:cubicBezTo>
                    <a:pt x="127" y="0"/>
                    <a:pt x="63" y="2"/>
                    <a:pt x="0" y="5"/>
                  </a:cubicBezTo>
                  <a:lnTo>
                    <a:pt x="0" y="1806"/>
                  </a:lnTo>
                  <a:lnTo>
                    <a:pt x="48201" y="29593"/>
                  </a:lnTo>
                  <a:lnTo>
                    <a:pt x="48501" y="29426"/>
                  </a:lnTo>
                  <a:cubicBezTo>
                    <a:pt x="49502" y="28859"/>
                    <a:pt x="49502" y="27925"/>
                    <a:pt x="48501" y="27358"/>
                  </a:cubicBezTo>
                  <a:lnTo>
                    <a:pt x="1801" y="405"/>
                  </a:lnTo>
                  <a:cubicBezTo>
                    <a:pt x="1291" y="135"/>
                    <a:pt x="754" y="0"/>
                    <a:pt x="189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5185;p75">
              <a:extLst>
                <a:ext uri="{FF2B5EF4-FFF2-40B4-BE49-F238E27FC236}">
                  <a16:creationId xmlns:a16="http://schemas.microsoft.com/office/drawing/2014/main" id="{AC444E79-6D0A-8EEE-8C11-AD4C4E0F6B7C}"/>
                </a:ext>
              </a:extLst>
            </p:cNvPr>
            <p:cNvSpPr/>
            <p:nvPr/>
          </p:nvSpPr>
          <p:spPr>
            <a:xfrm>
              <a:off x="4272613" y="3148824"/>
              <a:ext cx="632474" cy="378359"/>
            </a:xfrm>
            <a:custGeom>
              <a:avLst/>
              <a:gdLst/>
              <a:ahLst/>
              <a:cxnLst/>
              <a:rect l="l" t="t" r="r" b="b"/>
              <a:pathLst>
                <a:path w="49470" h="29594" extrusionOk="0">
                  <a:moveTo>
                    <a:pt x="49280" y="0"/>
                  </a:moveTo>
                  <a:cubicBezTo>
                    <a:pt x="48716" y="0"/>
                    <a:pt x="48182" y="135"/>
                    <a:pt x="47701" y="405"/>
                  </a:cubicBezTo>
                  <a:lnTo>
                    <a:pt x="1001" y="27358"/>
                  </a:lnTo>
                  <a:cubicBezTo>
                    <a:pt x="0" y="27925"/>
                    <a:pt x="0" y="28859"/>
                    <a:pt x="1001" y="29426"/>
                  </a:cubicBezTo>
                  <a:lnTo>
                    <a:pt x="1301" y="29593"/>
                  </a:lnTo>
                  <a:lnTo>
                    <a:pt x="49469" y="1806"/>
                  </a:lnTo>
                  <a:lnTo>
                    <a:pt x="49469" y="5"/>
                  </a:lnTo>
                  <a:cubicBezTo>
                    <a:pt x="49406" y="2"/>
                    <a:pt x="49343" y="0"/>
                    <a:pt x="4928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5186;p75">
              <a:extLst>
                <a:ext uri="{FF2B5EF4-FFF2-40B4-BE49-F238E27FC236}">
                  <a16:creationId xmlns:a16="http://schemas.microsoft.com/office/drawing/2014/main" id="{C43991D0-BE41-2BF5-AAD9-E2F092168854}"/>
                </a:ext>
              </a:extLst>
            </p:cNvPr>
            <p:cNvSpPr/>
            <p:nvPr/>
          </p:nvSpPr>
          <p:spPr>
            <a:xfrm>
              <a:off x="4691411" y="2615050"/>
              <a:ext cx="677247" cy="729602"/>
            </a:xfrm>
            <a:custGeom>
              <a:avLst/>
              <a:gdLst/>
              <a:ahLst/>
              <a:cxnLst/>
              <a:rect l="l" t="t" r="r" b="b"/>
              <a:pathLst>
                <a:path w="52972" h="57067" extrusionOk="0">
                  <a:moveTo>
                    <a:pt x="14435" y="0"/>
                  </a:moveTo>
                  <a:cubicBezTo>
                    <a:pt x="13192" y="0"/>
                    <a:pt x="11994" y="398"/>
                    <a:pt x="10975" y="1126"/>
                  </a:cubicBezTo>
                  <a:cubicBezTo>
                    <a:pt x="10975" y="1126"/>
                    <a:pt x="9529" y="746"/>
                    <a:pt x="7723" y="746"/>
                  </a:cubicBezTo>
                  <a:cubicBezTo>
                    <a:pt x="6319" y="746"/>
                    <a:pt x="4697" y="976"/>
                    <a:pt x="3369" y="1793"/>
                  </a:cubicBezTo>
                  <a:cubicBezTo>
                    <a:pt x="2068" y="2627"/>
                    <a:pt x="934" y="3661"/>
                    <a:pt x="0" y="4895"/>
                  </a:cubicBezTo>
                  <a:cubicBezTo>
                    <a:pt x="2535" y="5296"/>
                    <a:pt x="3669" y="6797"/>
                    <a:pt x="3669" y="6797"/>
                  </a:cubicBezTo>
                  <a:cubicBezTo>
                    <a:pt x="3669" y="6797"/>
                    <a:pt x="4837" y="5367"/>
                    <a:pt x="7232" y="5367"/>
                  </a:cubicBezTo>
                  <a:cubicBezTo>
                    <a:pt x="7671" y="5367"/>
                    <a:pt x="8151" y="5416"/>
                    <a:pt x="8673" y="5529"/>
                  </a:cubicBezTo>
                  <a:cubicBezTo>
                    <a:pt x="11242" y="6096"/>
                    <a:pt x="11642" y="9065"/>
                    <a:pt x="11642" y="9065"/>
                  </a:cubicBezTo>
                  <a:cubicBezTo>
                    <a:pt x="12182" y="8861"/>
                    <a:pt x="12743" y="8761"/>
                    <a:pt x="13298" y="8761"/>
                  </a:cubicBezTo>
                  <a:cubicBezTo>
                    <a:pt x="14286" y="8761"/>
                    <a:pt x="15255" y="9079"/>
                    <a:pt x="16045" y="9699"/>
                  </a:cubicBezTo>
                  <a:cubicBezTo>
                    <a:pt x="17146" y="10466"/>
                    <a:pt x="17746" y="11734"/>
                    <a:pt x="17679" y="13068"/>
                  </a:cubicBezTo>
                  <a:cubicBezTo>
                    <a:pt x="17679" y="13068"/>
                    <a:pt x="17695" y="13067"/>
                    <a:pt x="17725" y="13067"/>
                  </a:cubicBezTo>
                  <a:cubicBezTo>
                    <a:pt x="18069" y="13067"/>
                    <a:pt x="20309" y="13152"/>
                    <a:pt x="22550" y="15270"/>
                  </a:cubicBezTo>
                  <a:cubicBezTo>
                    <a:pt x="23984" y="16570"/>
                    <a:pt x="24785" y="18405"/>
                    <a:pt x="24718" y="20340"/>
                  </a:cubicBezTo>
                  <a:cubicBezTo>
                    <a:pt x="24718" y="20340"/>
                    <a:pt x="24841" y="20327"/>
                    <a:pt x="25051" y="20327"/>
                  </a:cubicBezTo>
                  <a:cubicBezTo>
                    <a:pt x="25797" y="20327"/>
                    <a:pt x="27637" y="20490"/>
                    <a:pt x="28887" y="21974"/>
                  </a:cubicBezTo>
                  <a:cubicBezTo>
                    <a:pt x="29855" y="23108"/>
                    <a:pt x="30422" y="24509"/>
                    <a:pt x="30522" y="26011"/>
                  </a:cubicBezTo>
                  <a:cubicBezTo>
                    <a:pt x="30522" y="26011"/>
                    <a:pt x="30651" y="25985"/>
                    <a:pt x="30879" y="25985"/>
                  </a:cubicBezTo>
                  <a:cubicBezTo>
                    <a:pt x="31617" y="25985"/>
                    <a:pt x="33391" y="26258"/>
                    <a:pt x="35125" y="28579"/>
                  </a:cubicBezTo>
                  <a:cubicBezTo>
                    <a:pt x="37427" y="31581"/>
                    <a:pt x="36159" y="33816"/>
                    <a:pt x="36159" y="33816"/>
                  </a:cubicBezTo>
                  <a:cubicBezTo>
                    <a:pt x="36159" y="33816"/>
                    <a:pt x="37861" y="34116"/>
                    <a:pt x="38394" y="36351"/>
                  </a:cubicBezTo>
                  <a:cubicBezTo>
                    <a:pt x="38995" y="38786"/>
                    <a:pt x="37660" y="39754"/>
                    <a:pt x="37660" y="39754"/>
                  </a:cubicBezTo>
                  <a:cubicBezTo>
                    <a:pt x="37660" y="39754"/>
                    <a:pt x="37714" y="39746"/>
                    <a:pt x="37806" y="39746"/>
                  </a:cubicBezTo>
                  <a:cubicBezTo>
                    <a:pt x="38257" y="39746"/>
                    <a:pt x="39643" y="39930"/>
                    <a:pt x="40362" y="42089"/>
                  </a:cubicBezTo>
                  <a:cubicBezTo>
                    <a:pt x="40763" y="43356"/>
                    <a:pt x="40562" y="44757"/>
                    <a:pt x="39795" y="45891"/>
                  </a:cubicBezTo>
                  <a:cubicBezTo>
                    <a:pt x="39795" y="45891"/>
                    <a:pt x="43364" y="46592"/>
                    <a:pt x="43298" y="51329"/>
                  </a:cubicBezTo>
                  <a:cubicBezTo>
                    <a:pt x="43264" y="56065"/>
                    <a:pt x="40229" y="56199"/>
                    <a:pt x="40229" y="56199"/>
                  </a:cubicBezTo>
                  <a:cubicBezTo>
                    <a:pt x="40229" y="56466"/>
                    <a:pt x="40229" y="56766"/>
                    <a:pt x="40229" y="57066"/>
                  </a:cubicBezTo>
                  <a:cubicBezTo>
                    <a:pt x="46867" y="56566"/>
                    <a:pt x="46433" y="52463"/>
                    <a:pt x="46433" y="52463"/>
                  </a:cubicBezTo>
                  <a:cubicBezTo>
                    <a:pt x="46433" y="52463"/>
                    <a:pt x="49469" y="52063"/>
                    <a:pt x="50403" y="49561"/>
                  </a:cubicBezTo>
                  <a:cubicBezTo>
                    <a:pt x="51370" y="46992"/>
                    <a:pt x="50003" y="45591"/>
                    <a:pt x="50003" y="45591"/>
                  </a:cubicBezTo>
                  <a:cubicBezTo>
                    <a:pt x="50003" y="45591"/>
                    <a:pt x="52938" y="44991"/>
                    <a:pt x="52938" y="42155"/>
                  </a:cubicBezTo>
                  <a:cubicBezTo>
                    <a:pt x="52971" y="40588"/>
                    <a:pt x="52171" y="39120"/>
                    <a:pt x="50770" y="38319"/>
                  </a:cubicBezTo>
                  <a:cubicBezTo>
                    <a:pt x="50770" y="38319"/>
                    <a:pt x="52137" y="36718"/>
                    <a:pt x="51470" y="33983"/>
                  </a:cubicBezTo>
                  <a:cubicBezTo>
                    <a:pt x="50770" y="31248"/>
                    <a:pt x="48201" y="30147"/>
                    <a:pt x="48201" y="30147"/>
                  </a:cubicBezTo>
                  <a:cubicBezTo>
                    <a:pt x="48201" y="30147"/>
                    <a:pt x="48735" y="29313"/>
                    <a:pt x="48201" y="27979"/>
                  </a:cubicBezTo>
                  <a:cubicBezTo>
                    <a:pt x="47934" y="27211"/>
                    <a:pt x="47301" y="26611"/>
                    <a:pt x="46500" y="26377"/>
                  </a:cubicBezTo>
                  <a:cubicBezTo>
                    <a:pt x="48602" y="22575"/>
                    <a:pt x="46100" y="17905"/>
                    <a:pt x="41797" y="17504"/>
                  </a:cubicBezTo>
                  <a:cubicBezTo>
                    <a:pt x="41797" y="17504"/>
                    <a:pt x="42964" y="14936"/>
                    <a:pt x="40296" y="12201"/>
                  </a:cubicBezTo>
                  <a:cubicBezTo>
                    <a:pt x="38630" y="10473"/>
                    <a:pt x="36835" y="10148"/>
                    <a:pt x="35721" y="10148"/>
                  </a:cubicBezTo>
                  <a:cubicBezTo>
                    <a:pt x="35049" y="10148"/>
                    <a:pt x="34625" y="10266"/>
                    <a:pt x="34625" y="10266"/>
                  </a:cubicBezTo>
                  <a:cubicBezTo>
                    <a:pt x="34625" y="10266"/>
                    <a:pt x="34625" y="6930"/>
                    <a:pt x="32123" y="5396"/>
                  </a:cubicBezTo>
                  <a:cubicBezTo>
                    <a:pt x="30810" y="4520"/>
                    <a:pt x="29263" y="4055"/>
                    <a:pt x="27700" y="4055"/>
                  </a:cubicBezTo>
                  <a:cubicBezTo>
                    <a:pt x="27596" y="4055"/>
                    <a:pt x="27491" y="4057"/>
                    <a:pt x="27386" y="4062"/>
                  </a:cubicBezTo>
                  <a:cubicBezTo>
                    <a:pt x="27386" y="4062"/>
                    <a:pt x="26586" y="1393"/>
                    <a:pt x="23183" y="1193"/>
                  </a:cubicBezTo>
                  <a:cubicBezTo>
                    <a:pt x="22883" y="1175"/>
                    <a:pt x="22599" y="1167"/>
                    <a:pt x="22329" y="1167"/>
                  </a:cubicBezTo>
                  <a:cubicBezTo>
                    <a:pt x="19545" y="1167"/>
                    <a:pt x="18380" y="2027"/>
                    <a:pt x="18380" y="2027"/>
                  </a:cubicBezTo>
                  <a:cubicBezTo>
                    <a:pt x="17613" y="859"/>
                    <a:pt x="16345" y="125"/>
                    <a:pt x="14978" y="25"/>
                  </a:cubicBezTo>
                  <a:cubicBezTo>
                    <a:pt x="14796" y="8"/>
                    <a:pt x="14615" y="0"/>
                    <a:pt x="14435" y="0"/>
                  </a:cubicBezTo>
                  <a:close/>
                </a:path>
              </a:pathLst>
            </a:custGeom>
            <a:solidFill>
              <a:srgbClr val="C8D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5187;p75">
              <a:extLst>
                <a:ext uri="{FF2B5EF4-FFF2-40B4-BE49-F238E27FC236}">
                  <a16:creationId xmlns:a16="http://schemas.microsoft.com/office/drawing/2014/main" id="{1EA40307-2A83-F8CD-1C21-A87815B92EA6}"/>
                </a:ext>
              </a:extLst>
            </p:cNvPr>
            <p:cNvSpPr/>
            <p:nvPr/>
          </p:nvSpPr>
          <p:spPr>
            <a:xfrm>
              <a:off x="4691411" y="2615050"/>
              <a:ext cx="677247" cy="729602"/>
            </a:xfrm>
            <a:custGeom>
              <a:avLst/>
              <a:gdLst/>
              <a:ahLst/>
              <a:cxnLst/>
              <a:rect l="l" t="t" r="r" b="b"/>
              <a:pathLst>
                <a:path w="52972" h="57067" extrusionOk="0">
                  <a:moveTo>
                    <a:pt x="14435" y="0"/>
                  </a:moveTo>
                  <a:cubicBezTo>
                    <a:pt x="13192" y="0"/>
                    <a:pt x="11994" y="398"/>
                    <a:pt x="10975" y="1126"/>
                  </a:cubicBezTo>
                  <a:cubicBezTo>
                    <a:pt x="10975" y="1126"/>
                    <a:pt x="9529" y="746"/>
                    <a:pt x="7723" y="746"/>
                  </a:cubicBezTo>
                  <a:cubicBezTo>
                    <a:pt x="6319" y="746"/>
                    <a:pt x="4697" y="976"/>
                    <a:pt x="3369" y="1793"/>
                  </a:cubicBezTo>
                  <a:cubicBezTo>
                    <a:pt x="2068" y="2627"/>
                    <a:pt x="934" y="3661"/>
                    <a:pt x="0" y="4895"/>
                  </a:cubicBezTo>
                  <a:cubicBezTo>
                    <a:pt x="834" y="4996"/>
                    <a:pt x="1601" y="5296"/>
                    <a:pt x="2335" y="5729"/>
                  </a:cubicBezTo>
                  <a:cubicBezTo>
                    <a:pt x="2435" y="5763"/>
                    <a:pt x="2469" y="5796"/>
                    <a:pt x="2569" y="5829"/>
                  </a:cubicBezTo>
                  <a:cubicBezTo>
                    <a:pt x="2969" y="6096"/>
                    <a:pt x="3336" y="6397"/>
                    <a:pt x="3669" y="6797"/>
                  </a:cubicBezTo>
                  <a:cubicBezTo>
                    <a:pt x="3669" y="6797"/>
                    <a:pt x="4837" y="5367"/>
                    <a:pt x="7232" y="5367"/>
                  </a:cubicBezTo>
                  <a:cubicBezTo>
                    <a:pt x="7671" y="5367"/>
                    <a:pt x="8151" y="5416"/>
                    <a:pt x="8673" y="5529"/>
                  </a:cubicBezTo>
                  <a:cubicBezTo>
                    <a:pt x="11242" y="6096"/>
                    <a:pt x="11642" y="9065"/>
                    <a:pt x="11642" y="9065"/>
                  </a:cubicBezTo>
                  <a:cubicBezTo>
                    <a:pt x="12182" y="8861"/>
                    <a:pt x="12743" y="8761"/>
                    <a:pt x="13298" y="8761"/>
                  </a:cubicBezTo>
                  <a:cubicBezTo>
                    <a:pt x="14286" y="8761"/>
                    <a:pt x="15255" y="9079"/>
                    <a:pt x="16045" y="9699"/>
                  </a:cubicBezTo>
                  <a:cubicBezTo>
                    <a:pt x="17146" y="10466"/>
                    <a:pt x="17746" y="11734"/>
                    <a:pt x="17679" y="13068"/>
                  </a:cubicBezTo>
                  <a:cubicBezTo>
                    <a:pt x="17679" y="13068"/>
                    <a:pt x="17695" y="13067"/>
                    <a:pt x="17725" y="13067"/>
                  </a:cubicBezTo>
                  <a:cubicBezTo>
                    <a:pt x="18069" y="13067"/>
                    <a:pt x="20309" y="13152"/>
                    <a:pt x="22550" y="15270"/>
                  </a:cubicBezTo>
                  <a:cubicBezTo>
                    <a:pt x="23984" y="16570"/>
                    <a:pt x="24785" y="18405"/>
                    <a:pt x="24718" y="20340"/>
                  </a:cubicBezTo>
                  <a:cubicBezTo>
                    <a:pt x="24718" y="20340"/>
                    <a:pt x="24841" y="20327"/>
                    <a:pt x="25051" y="20327"/>
                  </a:cubicBezTo>
                  <a:cubicBezTo>
                    <a:pt x="25797" y="20327"/>
                    <a:pt x="27637" y="20490"/>
                    <a:pt x="28887" y="21974"/>
                  </a:cubicBezTo>
                  <a:cubicBezTo>
                    <a:pt x="29855" y="23108"/>
                    <a:pt x="30422" y="24509"/>
                    <a:pt x="30522" y="26011"/>
                  </a:cubicBezTo>
                  <a:cubicBezTo>
                    <a:pt x="30522" y="26011"/>
                    <a:pt x="30651" y="25985"/>
                    <a:pt x="30879" y="25985"/>
                  </a:cubicBezTo>
                  <a:cubicBezTo>
                    <a:pt x="31617" y="25985"/>
                    <a:pt x="33391" y="26258"/>
                    <a:pt x="35125" y="28579"/>
                  </a:cubicBezTo>
                  <a:cubicBezTo>
                    <a:pt x="37427" y="31581"/>
                    <a:pt x="36159" y="33816"/>
                    <a:pt x="36159" y="33816"/>
                  </a:cubicBezTo>
                  <a:cubicBezTo>
                    <a:pt x="36159" y="33816"/>
                    <a:pt x="37861" y="34116"/>
                    <a:pt x="38394" y="36351"/>
                  </a:cubicBezTo>
                  <a:cubicBezTo>
                    <a:pt x="38995" y="38786"/>
                    <a:pt x="37660" y="39754"/>
                    <a:pt x="37660" y="39754"/>
                  </a:cubicBezTo>
                  <a:cubicBezTo>
                    <a:pt x="37660" y="39754"/>
                    <a:pt x="37714" y="39746"/>
                    <a:pt x="37806" y="39746"/>
                  </a:cubicBezTo>
                  <a:cubicBezTo>
                    <a:pt x="38257" y="39746"/>
                    <a:pt x="39643" y="39930"/>
                    <a:pt x="40362" y="42089"/>
                  </a:cubicBezTo>
                  <a:cubicBezTo>
                    <a:pt x="40763" y="43356"/>
                    <a:pt x="40562" y="44757"/>
                    <a:pt x="39795" y="45891"/>
                  </a:cubicBezTo>
                  <a:cubicBezTo>
                    <a:pt x="39795" y="45891"/>
                    <a:pt x="43364" y="46592"/>
                    <a:pt x="43298" y="51329"/>
                  </a:cubicBezTo>
                  <a:cubicBezTo>
                    <a:pt x="43264" y="56065"/>
                    <a:pt x="40229" y="56199"/>
                    <a:pt x="40229" y="56199"/>
                  </a:cubicBezTo>
                  <a:cubicBezTo>
                    <a:pt x="40229" y="56466"/>
                    <a:pt x="40229" y="56766"/>
                    <a:pt x="40229" y="57066"/>
                  </a:cubicBezTo>
                  <a:cubicBezTo>
                    <a:pt x="46867" y="56566"/>
                    <a:pt x="46433" y="52463"/>
                    <a:pt x="46433" y="52463"/>
                  </a:cubicBezTo>
                  <a:cubicBezTo>
                    <a:pt x="46433" y="52463"/>
                    <a:pt x="49469" y="52063"/>
                    <a:pt x="50403" y="49561"/>
                  </a:cubicBezTo>
                  <a:cubicBezTo>
                    <a:pt x="51370" y="46992"/>
                    <a:pt x="50003" y="45591"/>
                    <a:pt x="50003" y="45591"/>
                  </a:cubicBezTo>
                  <a:cubicBezTo>
                    <a:pt x="50003" y="45591"/>
                    <a:pt x="52938" y="44991"/>
                    <a:pt x="52938" y="42155"/>
                  </a:cubicBezTo>
                  <a:cubicBezTo>
                    <a:pt x="52971" y="40588"/>
                    <a:pt x="52171" y="39120"/>
                    <a:pt x="50770" y="38319"/>
                  </a:cubicBezTo>
                  <a:cubicBezTo>
                    <a:pt x="50770" y="38319"/>
                    <a:pt x="52137" y="36718"/>
                    <a:pt x="51470" y="33983"/>
                  </a:cubicBezTo>
                  <a:cubicBezTo>
                    <a:pt x="50770" y="31248"/>
                    <a:pt x="48201" y="30147"/>
                    <a:pt x="48201" y="30147"/>
                  </a:cubicBezTo>
                  <a:cubicBezTo>
                    <a:pt x="48201" y="30147"/>
                    <a:pt x="48735" y="29313"/>
                    <a:pt x="48201" y="27979"/>
                  </a:cubicBezTo>
                  <a:cubicBezTo>
                    <a:pt x="47934" y="27211"/>
                    <a:pt x="47301" y="26611"/>
                    <a:pt x="46500" y="26377"/>
                  </a:cubicBezTo>
                  <a:cubicBezTo>
                    <a:pt x="48602" y="22575"/>
                    <a:pt x="46100" y="17905"/>
                    <a:pt x="41797" y="17504"/>
                  </a:cubicBezTo>
                  <a:cubicBezTo>
                    <a:pt x="41797" y="17504"/>
                    <a:pt x="42964" y="14936"/>
                    <a:pt x="40296" y="12201"/>
                  </a:cubicBezTo>
                  <a:cubicBezTo>
                    <a:pt x="38630" y="10473"/>
                    <a:pt x="36835" y="10148"/>
                    <a:pt x="35721" y="10148"/>
                  </a:cubicBezTo>
                  <a:cubicBezTo>
                    <a:pt x="35049" y="10148"/>
                    <a:pt x="34625" y="10266"/>
                    <a:pt x="34625" y="10266"/>
                  </a:cubicBezTo>
                  <a:cubicBezTo>
                    <a:pt x="34625" y="10266"/>
                    <a:pt x="34625" y="6930"/>
                    <a:pt x="32123" y="5396"/>
                  </a:cubicBezTo>
                  <a:cubicBezTo>
                    <a:pt x="30810" y="4520"/>
                    <a:pt x="29263" y="4055"/>
                    <a:pt x="27700" y="4055"/>
                  </a:cubicBezTo>
                  <a:cubicBezTo>
                    <a:pt x="27596" y="4055"/>
                    <a:pt x="27491" y="4057"/>
                    <a:pt x="27386" y="4062"/>
                  </a:cubicBezTo>
                  <a:cubicBezTo>
                    <a:pt x="27386" y="4062"/>
                    <a:pt x="26586" y="1393"/>
                    <a:pt x="23183" y="1193"/>
                  </a:cubicBezTo>
                  <a:cubicBezTo>
                    <a:pt x="22883" y="1175"/>
                    <a:pt x="22599" y="1167"/>
                    <a:pt x="22329" y="1167"/>
                  </a:cubicBezTo>
                  <a:cubicBezTo>
                    <a:pt x="19545" y="1167"/>
                    <a:pt x="18380" y="2027"/>
                    <a:pt x="18380" y="2027"/>
                  </a:cubicBezTo>
                  <a:cubicBezTo>
                    <a:pt x="17613" y="859"/>
                    <a:pt x="16345" y="125"/>
                    <a:pt x="14978" y="25"/>
                  </a:cubicBezTo>
                  <a:cubicBezTo>
                    <a:pt x="14796" y="8"/>
                    <a:pt x="14615" y="0"/>
                    <a:pt x="144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5188;p75">
              <a:extLst>
                <a:ext uri="{FF2B5EF4-FFF2-40B4-BE49-F238E27FC236}">
                  <a16:creationId xmlns:a16="http://schemas.microsoft.com/office/drawing/2014/main" id="{8E2E4789-42BF-39DF-42C8-C49AB606D246}"/>
                </a:ext>
              </a:extLst>
            </p:cNvPr>
            <p:cNvSpPr/>
            <p:nvPr/>
          </p:nvSpPr>
          <p:spPr>
            <a:xfrm>
              <a:off x="4684584" y="2668671"/>
              <a:ext cx="571055" cy="676084"/>
            </a:xfrm>
            <a:custGeom>
              <a:avLst/>
              <a:gdLst/>
              <a:ahLst/>
              <a:cxnLst/>
              <a:rect l="l" t="t" r="r" b="b"/>
              <a:pathLst>
                <a:path w="44666" h="52881" extrusionOk="0">
                  <a:moveTo>
                    <a:pt x="1101" y="1"/>
                  </a:moveTo>
                  <a:cubicBezTo>
                    <a:pt x="701" y="468"/>
                    <a:pt x="334" y="935"/>
                    <a:pt x="0" y="1402"/>
                  </a:cubicBezTo>
                  <a:cubicBezTo>
                    <a:pt x="2436" y="1669"/>
                    <a:pt x="3503" y="3003"/>
                    <a:pt x="3570" y="3070"/>
                  </a:cubicBezTo>
                  <a:cubicBezTo>
                    <a:pt x="3703" y="3270"/>
                    <a:pt x="3937" y="3403"/>
                    <a:pt x="4170" y="3403"/>
                  </a:cubicBezTo>
                  <a:cubicBezTo>
                    <a:pt x="4404" y="3403"/>
                    <a:pt x="4637" y="3303"/>
                    <a:pt x="4804" y="3137"/>
                  </a:cubicBezTo>
                  <a:cubicBezTo>
                    <a:pt x="4832" y="3081"/>
                    <a:pt x="5807" y="1985"/>
                    <a:pt x="7750" y="1985"/>
                  </a:cubicBezTo>
                  <a:cubicBezTo>
                    <a:pt x="8141" y="1985"/>
                    <a:pt x="8571" y="2030"/>
                    <a:pt x="9040" y="2136"/>
                  </a:cubicBezTo>
                  <a:cubicBezTo>
                    <a:pt x="11042" y="2536"/>
                    <a:pt x="11409" y="4904"/>
                    <a:pt x="11409" y="5005"/>
                  </a:cubicBezTo>
                  <a:cubicBezTo>
                    <a:pt x="11485" y="5413"/>
                    <a:pt x="11816" y="5685"/>
                    <a:pt x="12192" y="5685"/>
                  </a:cubicBezTo>
                  <a:cubicBezTo>
                    <a:pt x="12307" y="5685"/>
                    <a:pt x="12426" y="5660"/>
                    <a:pt x="12543" y="5605"/>
                  </a:cubicBezTo>
                  <a:cubicBezTo>
                    <a:pt x="12957" y="5444"/>
                    <a:pt x="13390" y="5366"/>
                    <a:pt x="13822" y="5366"/>
                  </a:cubicBezTo>
                  <a:cubicBezTo>
                    <a:pt x="14643" y="5366"/>
                    <a:pt x="15456" y="5647"/>
                    <a:pt x="16112" y="6172"/>
                  </a:cubicBezTo>
                  <a:cubicBezTo>
                    <a:pt x="16979" y="6772"/>
                    <a:pt x="17480" y="7773"/>
                    <a:pt x="17446" y="8807"/>
                  </a:cubicBezTo>
                  <a:cubicBezTo>
                    <a:pt x="17446" y="9041"/>
                    <a:pt x="17513" y="9274"/>
                    <a:pt x="17646" y="9441"/>
                  </a:cubicBezTo>
                  <a:cubicBezTo>
                    <a:pt x="17813" y="9608"/>
                    <a:pt x="18047" y="9708"/>
                    <a:pt x="18280" y="9708"/>
                  </a:cubicBezTo>
                  <a:cubicBezTo>
                    <a:pt x="18282" y="9708"/>
                    <a:pt x="18287" y="9708"/>
                    <a:pt x="18293" y="9708"/>
                  </a:cubicBezTo>
                  <a:cubicBezTo>
                    <a:pt x="18480" y="9708"/>
                    <a:pt x="20484" y="9739"/>
                    <a:pt x="22550" y="11676"/>
                  </a:cubicBezTo>
                  <a:cubicBezTo>
                    <a:pt x="23817" y="12810"/>
                    <a:pt x="24485" y="14411"/>
                    <a:pt x="24451" y="16112"/>
                  </a:cubicBezTo>
                  <a:cubicBezTo>
                    <a:pt x="24451" y="16346"/>
                    <a:pt x="24518" y="16579"/>
                    <a:pt x="24685" y="16746"/>
                  </a:cubicBezTo>
                  <a:cubicBezTo>
                    <a:pt x="24852" y="16913"/>
                    <a:pt x="25085" y="16980"/>
                    <a:pt x="25319" y="16980"/>
                  </a:cubicBezTo>
                  <a:cubicBezTo>
                    <a:pt x="25325" y="16980"/>
                    <a:pt x="25424" y="16971"/>
                    <a:pt x="25587" y="16971"/>
                  </a:cubicBezTo>
                  <a:cubicBezTo>
                    <a:pt x="26212" y="16971"/>
                    <a:pt x="27789" y="17097"/>
                    <a:pt x="28821" y="18314"/>
                  </a:cubicBezTo>
                  <a:cubicBezTo>
                    <a:pt x="29655" y="19315"/>
                    <a:pt x="30155" y="20549"/>
                    <a:pt x="30255" y="21850"/>
                  </a:cubicBezTo>
                  <a:cubicBezTo>
                    <a:pt x="30255" y="22083"/>
                    <a:pt x="30355" y="22284"/>
                    <a:pt x="30522" y="22450"/>
                  </a:cubicBezTo>
                  <a:cubicBezTo>
                    <a:pt x="30688" y="22561"/>
                    <a:pt x="30877" y="22626"/>
                    <a:pt x="31069" y="22626"/>
                  </a:cubicBezTo>
                  <a:cubicBezTo>
                    <a:pt x="31109" y="22626"/>
                    <a:pt x="31149" y="22623"/>
                    <a:pt x="31189" y="22617"/>
                  </a:cubicBezTo>
                  <a:cubicBezTo>
                    <a:pt x="31202" y="22617"/>
                    <a:pt x="31279" y="22606"/>
                    <a:pt x="31409" y="22606"/>
                  </a:cubicBezTo>
                  <a:cubicBezTo>
                    <a:pt x="31965" y="22606"/>
                    <a:pt x="33484" y="22804"/>
                    <a:pt x="35025" y="24885"/>
                  </a:cubicBezTo>
                  <a:cubicBezTo>
                    <a:pt x="36960" y="27421"/>
                    <a:pt x="36060" y="29222"/>
                    <a:pt x="35993" y="29289"/>
                  </a:cubicBezTo>
                  <a:cubicBezTo>
                    <a:pt x="35893" y="29489"/>
                    <a:pt x="35893" y="29756"/>
                    <a:pt x="35993" y="29989"/>
                  </a:cubicBezTo>
                  <a:cubicBezTo>
                    <a:pt x="36093" y="30223"/>
                    <a:pt x="36293" y="30389"/>
                    <a:pt x="36560" y="30423"/>
                  </a:cubicBezTo>
                  <a:cubicBezTo>
                    <a:pt x="36593" y="30423"/>
                    <a:pt x="37761" y="30690"/>
                    <a:pt x="38161" y="32391"/>
                  </a:cubicBezTo>
                  <a:cubicBezTo>
                    <a:pt x="38595" y="34192"/>
                    <a:pt x="37727" y="34926"/>
                    <a:pt x="37727" y="34959"/>
                  </a:cubicBezTo>
                  <a:cubicBezTo>
                    <a:pt x="37427" y="35159"/>
                    <a:pt x="37327" y="35526"/>
                    <a:pt x="37461" y="35860"/>
                  </a:cubicBezTo>
                  <a:cubicBezTo>
                    <a:pt x="37584" y="36169"/>
                    <a:pt x="37880" y="36364"/>
                    <a:pt x="38215" y="36364"/>
                  </a:cubicBezTo>
                  <a:cubicBezTo>
                    <a:pt x="38241" y="36364"/>
                    <a:pt x="38268" y="36363"/>
                    <a:pt x="38294" y="36360"/>
                  </a:cubicBezTo>
                  <a:cubicBezTo>
                    <a:pt x="38301" y="36360"/>
                    <a:pt x="38312" y="36360"/>
                    <a:pt x="38328" y="36360"/>
                  </a:cubicBezTo>
                  <a:cubicBezTo>
                    <a:pt x="38543" y="36360"/>
                    <a:pt x="39569" y="36418"/>
                    <a:pt x="40129" y="38162"/>
                  </a:cubicBezTo>
                  <a:cubicBezTo>
                    <a:pt x="40496" y="39196"/>
                    <a:pt x="40329" y="40330"/>
                    <a:pt x="39729" y="41230"/>
                  </a:cubicBezTo>
                  <a:cubicBezTo>
                    <a:pt x="39562" y="41464"/>
                    <a:pt x="39529" y="41731"/>
                    <a:pt x="39595" y="41998"/>
                  </a:cubicBezTo>
                  <a:cubicBezTo>
                    <a:pt x="39695" y="42231"/>
                    <a:pt x="39929" y="42431"/>
                    <a:pt x="40196" y="42498"/>
                  </a:cubicBezTo>
                  <a:cubicBezTo>
                    <a:pt x="40296" y="42498"/>
                    <a:pt x="43098" y="43165"/>
                    <a:pt x="43065" y="47168"/>
                  </a:cubicBezTo>
                  <a:cubicBezTo>
                    <a:pt x="43031" y="51037"/>
                    <a:pt x="40796" y="51238"/>
                    <a:pt x="40730" y="51238"/>
                  </a:cubicBezTo>
                  <a:cubicBezTo>
                    <a:pt x="40263" y="51271"/>
                    <a:pt x="39896" y="51671"/>
                    <a:pt x="39962" y="52138"/>
                  </a:cubicBezTo>
                  <a:cubicBezTo>
                    <a:pt x="39996" y="52338"/>
                    <a:pt x="39996" y="52539"/>
                    <a:pt x="39962" y="52739"/>
                  </a:cubicBezTo>
                  <a:cubicBezTo>
                    <a:pt x="40182" y="52821"/>
                    <a:pt x="40402" y="52881"/>
                    <a:pt x="40621" y="52881"/>
                  </a:cubicBezTo>
                  <a:cubicBezTo>
                    <a:pt x="40668" y="52881"/>
                    <a:pt x="40716" y="52878"/>
                    <a:pt x="40763" y="52872"/>
                  </a:cubicBezTo>
                  <a:cubicBezTo>
                    <a:pt x="41030" y="52872"/>
                    <a:pt x="41297" y="52839"/>
                    <a:pt x="41563" y="52805"/>
                  </a:cubicBezTo>
                  <a:lnTo>
                    <a:pt x="41563" y="52639"/>
                  </a:lnTo>
                  <a:cubicBezTo>
                    <a:pt x="42664" y="52238"/>
                    <a:pt x="44566" y="51037"/>
                    <a:pt x="44632" y="47168"/>
                  </a:cubicBezTo>
                  <a:cubicBezTo>
                    <a:pt x="44666" y="43732"/>
                    <a:pt x="42898" y="41964"/>
                    <a:pt x="41463" y="41264"/>
                  </a:cubicBezTo>
                  <a:cubicBezTo>
                    <a:pt x="41964" y="40096"/>
                    <a:pt x="42030" y="38829"/>
                    <a:pt x="41630" y="37628"/>
                  </a:cubicBezTo>
                  <a:cubicBezTo>
                    <a:pt x="41130" y="36160"/>
                    <a:pt x="40296" y="35393"/>
                    <a:pt x="39529" y="35026"/>
                  </a:cubicBezTo>
                  <a:cubicBezTo>
                    <a:pt x="39929" y="34059"/>
                    <a:pt x="39962" y="32991"/>
                    <a:pt x="39695" y="31991"/>
                  </a:cubicBezTo>
                  <a:cubicBezTo>
                    <a:pt x="39462" y="30790"/>
                    <a:pt x="38728" y="29789"/>
                    <a:pt x="37694" y="29189"/>
                  </a:cubicBezTo>
                  <a:cubicBezTo>
                    <a:pt x="37928" y="28121"/>
                    <a:pt x="38028" y="26186"/>
                    <a:pt x="36293" y="23885"/>
                  </a:cubicBezTo>
                  <a:cubicBezTo>
                    <a:pt x="34558" y="21616"/>
                    <a:pt x="32791" y="21116"/>
                    <a:pt x="31756" y="21016"/>
                  </a:cubicBezTo>
                  <a:cubicBezTo>
                    <a:pt x="31523" y="19648"/>
                    <a:pt x="30923" y="18347"/>
                    <a:pt x="30022" y="17280"/>
                  </a:cubicBezTo>
                  <a:cubicBezTo>
                    <a:pt x="28988" y="16146"/>
                    <a:pt x="27553" y="15445"/>
                    <a:pt x="26019" y="15379"/>
                  </a:cubicBezTo>
                  <a:cubicBezTo>
                    <a:pt x="25852" y="13511"/>
                    <a:pt x="25018" y="11776"/>
                    <a:pt x="23651" y="10508"/>
                  </a:cubicBezTo>
                  <a:cubicBezTo>
                    <a:pt x="22383" y="9274"/>
                    <a:pt x="20749" y="8440"/>
                    <a:pt x="19014" y="8173"/>
                  </a:cubicBezTo>
                  <a:cubicBezTo>
                    <a:pt x="18847" y="6839"/>
                    <a:pt x="18147" y="5638"/>
                    <a:pt x="17046" y="4871"/>
                  </a:cubicBezTo>
                  <a:cubicBezTo>
                    <a:pt x="16138" y="4165"/>
                    <a:pt x="15020" y="3783"/>
                    <a:pt x="13880" y="3783"/>
                  </a:cubicBezTo>
                  <a:cubicBezTo>
                    <a:pt x="13512" y="3783"/>
                    <a:pt x="13142" y="3822"/>
                    <a:pt x="12776" y="3904"/>
                  </a:cubicBezTo>
                  <a:cubicBezTo>
                    <a:pt x="12409" y="2803"/>
                    <a:pt x="11509" y="1035"/>
                    <a:pt x="9374" y="568"/>
                  </a:cubicBezTo>
                  <a:cubicBezTo>
                    <a:pt x="8789" y="439"/>
                    <a:pt x="8247" y="384"/>
                    <a:pt x="7749" y="384"/>
                  </a:cubicBezTo>
                  <a:cubicBezTo>
                    <a:pt x="6062" y="384"/>
                    <a:pt x="4881" y="1013"/>
                    <a:pt x="4237" y="1502"/>
                  </a:cubicBezTo>
                  <a:cubicBezTo>
                    <a:pt x="3336" y="768"/>
                    <a:pt x="2235" y="234"/>
                    <a:pt x="110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5189;p75">
              <a:extLst>
                <a:ext uri="{FF2B5EF4-FFF2-40B4-BE49-F238E27FC236}">
                  <a16:creationId xmlns:a16="http://schemas.microsoft.com/office/drawing/2014/main" id="{441B45B2-5418-9B72-BCE7-7B4BE4FB8A82}"/>
                </a:ext>
              </a:extLst>
            </p:cNvPr>
            <p:cNvSpPr/>
            <p:nvPr/>
          </p:nvSpPr>
          <p:spPr>
            <a:xfrm>
              <a:off x="4420178" y="2676252"/>
              <a:ext cx="825655" cy="734588"/>
            </a:xfrm>
            <a:custGeom>
              <a:avLst/>
              <a:gdLst/>
              <a:ahLst/>
              <a:cxnLst/>
              <a:rect l="l" t="t" r="r" b="b"/>
              <a:pathLst>
                <a:path w="64580" h="57457" extrusionOk="0">
                  <a:moveTo>
                    <a:pt x="19836" y="0"/>
                  </a:moveTo>
                  <a:cubicBezTo>
                    <a:pt x="19051" y="0"/>
                    <a:pt x="18168" y="99"/>
                    <a:pt x="17179" y="342"/>
                  </a:cubicBezTo>
                  <a:cubicBezTo>
                    <a:pt x="12576" y="1443"/>
                    <a:pt x="12242" y="4879"/>
                    <a:pt x="12242" y="4879"/>
                  </a:cubicBezTo>
                  <a:cubicBezTo>
                    <a:pt x="12242" y="4879"/>
                    <a:pt x="11641" y="4763"/>
                    <a:pt x="10770" y="4763"/>
                  </a:cubicBezTo>
                  <a:cubicBezTo>
                    <a:pt x="9207" y="4763"/>
                    <a:pt x="6775" y="5135"/>
                    <a:pt x="5404" y="7214"/>
                  </a:cubicBezTo>
                  <a:cubicBezTo>
                    <a:pt x="3236" y="10449"/>
                    <a:pt x="3903" y="14619"/>
                    <a:pt x="3903" y="14619"/>
                  </a:cubicBezTo>
                  <a:cubicBezTo>
                    <a:pt x="3903" y="14619"/>
                    <a:pt x="1201" y="16520"/>
                    <a:pt x="1334" y="19356"/>
                  </a:cubicBezTo>
                  <a:cubicBezTo>
                    <a:pt x="1368" y="20923"/>
                    <a:pt x="1835" y="22458"/>
                    <a:pt x="2702" y="23792"/>
                  </a:cubicBezTo>
                  <a:cubicBezTo>
                    <a:pt x="2702" y="23792"/>
                    <a:pt x="0" y="28395"/>
                    <a:pt x="1901" y="32131"/>
                  </a:cubicBezTo>
                  <a:cubicBezTo>
                    <a:pt x="2935" y="34333"/>
                    <a:pt x="4837" y="36001"/>
                    <a:pt x="7138" y="36735"/>
                  </a:cubicBezTo>
                  <a:cubicBezTo>
                    <a:pt x="7138" y="36735"/>
                    <a:pt x="7138" y="40771"/>
                    <a:pt x="9040" y="42772"/>
                  </a:cubicBezTo>
                  <a:cubicBezTo>
                    <a:pt x="10691" y="44571"/>
                    <a:pt x="13516" y="44675"/>
                    <a:pt x="14149" y="44675"/>
                  </a:cubicBezTo>
                  <a:cubicBezTo>
                    <a:pt x="14232" y="44675"/>
                    <a:pt x="14277" y="44674"/>
                    <a:pt x="14277" y="44674"/>
                  </a:cubicBezTo>
                  <a:cubicBezTo>
                    <a:pt x="14911" y="46475"/>
                    <a:pt x="16212" y="47976"/>
                    <a:pt x="17913" y="48843"/>
                  </a:cubicBezTo>
                  <a:cubicBezTo>
                    <a:pt x="19003" y="49357"/>
                    <a:pt x="20114" y="49514"/>
                    <a:pt x="21067" y="49514"/>
                  </a:cubicBezTo>
                  <a:cubicBezTo>
                    <a:pt x="22593" y="49514"/>
                    <a:pt x="23717" y="49110"/>
                    <a:pt x="23717" y="49110"/>
                  </a:cubicBezTo>
                  <a:cubicBezTo>
                    <a:pt x="24584" y="50178"/>
                    <a:pt x="25752" y="50978"/>
                    <a:pt x="27086" y="51412"/>
                  </a:cubicBezTo>
                  <a:cubicBezTo>
                    <a:pt x="27809" y="51634"/>
                    <a:pt x="28587" y="51708"/>
                    <a:pt x="29304" y="51708"/>
                  </a:cubicBezTo>
                  <a:cubicBezTo>
                    <a:pt x="30737" y="51708"/>
                    <a:pt x="31923" y="51412"/>
                    <a:pt x="31923" y="51412"/>
                  </a:cubicBezTo>
                  <a:cubicBezTo>
                    <a:pt x="32190" y="52846"/>
                    <a:pt x="33324" y="53980"/>
                    <a:pt x="34758" y="54214"/>
                  </a:cubicBezTo>
                  <a:cubicBezTo>
                    <a:pt x="35125" y="54290"/>
                    <a:pt x="35467" y="54323"/>
                    <a:pt x="35783" y="54323"/>
                  </a:cubicBezTo>
                  <a:cubicBezTo>
                    <a:pt x="37681" y="54323"/>
                    <a:pt x="38661" y="53146"/>
                    <a:pt x="38661" y="53146"/>
                  </a:cubicBezTo>
                  <a:cubicBezTo>
                    <a:pt x="38661" y="53146"/>
                    <a:pt x="39495" y="54914"/>
                    <a:pt x="41363" y="55048"/>
                  </a:cubicBezTo>
                  <a:cubicBezTo>
                    <a:pt x="41448" y="55053"/>
                    <a:pt x="41532" y="55055"/>
                    <a:pt x="41616" y="55055"/>
                  </a:cubicBezTo>
                  <a:cubicBezTo>
                    <a:pt x="42626" y="55055"/>
                    <a:pt x="43593" y="54686"/>
                    <a:pt x="44332" y="53947"/>
                  </a:cubicBezTo>
                  <a:cubicBezTo>
                    <a:pt x="44332" y="53947"/>
                    <a:pt x="45399" y="57316"/>
                    <a:pt x="49869" y="57449"/>
                  </a:cubicBezTo>
                  <a:cubicBezTo>
                    <a:pt x="50019" y="57454"/>
                    <a:pt x="50166" y="57456"/>
                    <a:pt x="50309" y="57456"/>
                  </a:cubicBezTo>
                  <a:cubicBezTo>
                    <a:pt x="54379" y="57456"/>
                    <a:pt x="55406" y="55682"/>
                    <a:pt x="55406" y="55682"/>
                  </a:cubicBezTo>
                  <a:cubicBezTo>
                    <a:pt x="55406" y="55682"/>
                    <a:pt x="56314" y="56320"/>
                    <a:pt x="57538" y="56320"/>
                  </a:cubicBezTo>
                  <a:cubicBezTo>
                    <a:pt x="58191" y="56320"/>
                    <a:pt x="58933" y="56138"/>
                    <a:pt x="59676" y="55581"/>
                  </a:cubicBezTo>
                  <a:cubicBezTo>
                    <a:pt x="60944" y="54581"/>
                    <a:pt x="61611" y="53013"/>
                    <a:pt x="61411" y="51412"/>
                  </a:cubicBezTo>
                  <a:cubicBezTo>
                    <a:pt x="61411" y="51412"/>
                    <a:pt x="64479" y="51278"/>
                    <a:pt x="64513" y="46542"/>
                  </a:cubicBezTo>
                  <a:cubicBezTo>
                    <a:pt x="64579" y="41805"/>
                    <a:pt x="61010" y="41104"/>
                    <a:pt x="61010" y="41104"/>
                  </a:cubicBezTo>
                  <a:cubicBezTo>
                    <a:pt x="61777" y="39970"/>
                    <a:pt x="61978" y="38569"/>
                    <a:pt x="61544" y="37268"/>
                  </a:cubicBezTo>
                  <a:cubicBezTo>
                    <a:pt x="60854" y="35142"/>
                    <a:pt x="59454" y="34959"/>
                    <a:pt x="58993" y="34959"/>
                  </a:cubicBezTo>
                  <a:cubicBezTo>
                    <a:pt x="58897" y="34959"/>
                    <a:pt x="58842" y="34967"/>
                    <a:pt x="58842" y="34967"/>
                  </a:cubicBezTo>
                  <a:cubicBezTo>
                    <a:pt x="58842" y="34967"/>
                    <a:pt x="60176" y="33999"/>
                    <a:pt x="59609" y="31564"/>
                  </a:cubicBezTo>
                  <a:cubicBezTo>
                    <a:pt x="59076" y="29329"/>
                    <a:pt x="57374" y="29029"/>
                    <a:pt x="57374" y="29029"/>
                  </a:cubicBezTo>
                  <a:cubicBezTo>
                    <a:pt x="57374" y="29029"/>
                    <a:pt x="58609" y="26794"/>
                    <a:pt x="56340" y="23792"/>
                  </a:cubicBezTo>
                  <a:cubicBezTo>
                    <a:pt x="54580" y="21471"/>
                    <a:pt x="52801" y="21198"/>
                    <a:pt x="52061" y="21198"/>
                  </a:cubicBezTo>
                  <a:cubicBezTo>
                    <a:pt x="51833" y="21198"/>
                    <a:pt x="51704" y="21224"/>
                    <a:pt x="51704" y="21224"/>
                  </a:cubicBezTo>
                  <a:cubicBezTo>
                    <a:pt x="51637" y="19756"/>
                    <a:pt x="51070" y="18321"/>
                    <a:pt x="50102" y="17187"/>
                  </a:cubicBezTo>
                  <a:cubicBezTo>
                    <a:pt x="48826" y="15703"/>
                    <a:pt x="47001" y="15540"/>
                    <a:pt x="46262" y="15540"/>
                  </a:cubicBezTo>
                  <a:cubicBezTo>
                    <a:pt x="46055" y="15540"/>
                    <a:pt x="45933" y="15553"/>
                    <a:pt x="45933" y="15553"/>
                  </a:cubicBezTo>
                  <a:cubicBezTo>
                    <a:pt x="46000" y="13651"/>
                    <a:pt x="45199" y="11783"/>
                    <a:pt x="43798" y="10483"/>
                  </a:cubicBezTo>
                  <a:cubicBezTo>
                    <a:pt x="41558" y="8365"/>
                    <a:pt x="39317" y="8280"/>
                    <a:pt x="38973" y="8280"/>
                  </a:cubicBezTo>
                  <a:cubicBezTo>
                    <a:pt x="38943" y="8280"/>
                    <a:pt x="38928" y="8281"/>
                    <a:pt x="38928" y="8281"/>
                  </a:cubicBezTo>
                  <a:cubicBezTo>
                    <a:pt x="38995" y="6947"/>
                    <a:pt x="38361" y="5679"/>
                    <a:pt x="37293" y="4912"/>
                  </a:cubicBezTo>
                  <a:cubicBezTo>
                    <a:pt x="36482" y="4292"/>
                    <a:pt x="35506" y="3974"/>
                    <a:pt x="34523" y="3974"/>
                  </a:cubicBezTo>
                  <a:cubicBezTo>
                    <a:pt x="33972" y="3974"/>
                    <a:pt x="33418" y="4074"/>
                    <a:pt x="32890" y="4278"/>
                  </a:cubicBezTo>
                  <a:cubicBezTo>
                    <a:pt x="32890" y="4278"/>
                    <a:pt x="32490" y="1309"/>
                    <a:pt x="29888" y="742"/>
                  </a:cubicBezTo>
                  <a:cubicBezTo>
                    <a:pt x="29371" y="629"/>
                    <a:pt x="28894" y="580"/>
                    <a:pt x="28458" y="580"/>
                  </a:cubicBezTo>
                  <a:cubicBezTo>
                    <a:pt x="26076" y="580"/>
                    <a:pt x="24884" y="2010"/>
                    <a:pt x="24884" y="2010"/>
                  </a:cubicBezTo>
                  <a:cubicBezTo>
                    <a:pt x="24884" y="2010"/>
                    <a:pt x="23366" y="0"/>
                    <a:pt x="19836" y="0"/>
                  </a:cubicBezTo>
                  <a:close/>
                </a:path>
              </a:pathLst>
            </a:custGeom>
            <a:solidFill>
              <a:srgbClr val="C8D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5190;p75">
              <a:extLst>
                <a:ext uri="{FF2B5EF4-FFF2-40B4-BE49-F238E27FC236}">
                  <a16:creationId xmlns:a16="http://schemas.microsoft.com/office/drawing/2014/main" id="{104B50A4-F4CA-1A31-60D2-E5D10FF82EDF}"/>
                </a:ext>
              </a:extLst>
            </p:cNvPr>
            <p:cNvSpPr/>
            <p:nvPr/>
          </p:nvSpPr>
          <p:spPr>
            <a:xfrm>
              <a:off x="4420178" y="2676252"/>
              <a:ext cx="825655" cy="734588"/>
            </a:xfrm>
            <a:custGeom>
              <a:avLst/>
              <a:gdLst/>
              <a:ahLst/>
              <a:cxnLst/>
              <a:rect l="l" t="t" r="r" b="b"/>
              <a:pathLst>
                <a:path w="64580" h="57457" extrusionOk="0">
                  <a:moveTo>
                    <a:pt x="19836" y="0"/>
                  </a:moveTo>
                  <a:cubicBezTo>
                    <a:pt x="19051" y="0"/>
                    <a:pt x="18168" y="99"/>
                    <a:pt x="17179" y="342"/>
                  </a:cubicBezTo>
                  <a:cubicBezTo>
                    <a:pt x="12576" y="1443"/>
                    <a:pt x="12242" y="4879"/>
                    <a:pt x="12242" y="4879"/>
                  </a:cubicBezTo>
                  <a:cubicBezTo>
                    <a:pt x="12242" y="4879"/>
                    <a:pt x="11641" y="4763"/>
                    <a:pt x="10770" y="4763"/>
                  </a:cubicBezTo>
                  <a:cubicBezTo>
                    <a:pt x="9207" y="4763"/>
                    <a:pt x="6775" y="5135"/>
                    <a:pt x="5404" y="7214"/>
                  </a:cubicBezTo>
                  <a:cubicBezTo>
                    <a:pt x="3236" y="10449"/>
                    <a:pt x="3903" y="14619"/>
                    <a:pt x="3903" y="14619"/>
                  </a:cubicBezTo>
                  <a:cubicBezTo>
                    <a:pt x="3903" y="14619"/>
                    <a:pt x="1201" y="16520"/>
                    <a:pt x="1334" y="19356"/>
                  </a:cubicBezTo>
                  <a:cubicBezTo>
                    <a:pt x="1368" y="20923"/>
                    <a:pt x="1835" y="22458"/>
                    <a:pt x="2702" y="23792"/>
                  </a:cubicBezTo>
                  <a:cubicBezTo>
                    <a:pt x="2702" y="23792"/>
                    <a:pt x="0" y="28395"/>
                    <a:pt x="1901" y="32131"/>
                  </a:cubicBezTo>
                  <a:cubicBezTo>
                    <a:pt x="2935" y="34333"/>
                    <a:pt x="4837" y="36001"/>
                    <a:pt x="7138" y="36735"/>
                  </a:cubicBezTo>
                  <a:cubicBezTo>
                    <a:pt x="7138" y="36735"/>
                    <a:pt x="7138" y="40771"/>
                    <a:pt x="9040" y="42772"/>
                  </a:cubicBezTo>
                  <a:cubicBezTo>
                    <a:pt x="10691" y="44571"/>
                    <a:pt x="13516" y="44675"/>
                    <a:pt x="14149" y="44675"/>
                  </a:cubicBezTo>
                  <a:cubicBezTo>
                    <a:pt x="14232" y="44675"/>
                    <a:pt x="14277" y="44674"/>
                    <a:pt x="14277" y="44674"/>
                  </a:cubicBezTo>
                  <a:cubicBezTo>
                    <a:pt x="14911" y="46475"/>
                    <a:pt x="16212" y="47976"/>
                    <a:pt x="17913" y="48843"/>
                  </a:cubicBezTo>
                  <a:cubicBezTo>
                    <a:pt x="19003" y="49357"/>
                    <a:pt x="20114" y="49514"/>
                    <a:pt x="21067" y="49514"/>
                  </a:cubicBezTo>
                  <a:cubicBezTo>
                    <a:pt x="22593" y="49514"/>
                    <a:pt x="23717" y="49110"/>
                    <a:pt x="23717" y="49110"/>
                  </a:cubicBezTo>
                  <a:cubicBezTo>
                    <a:pt x="24584" y="50178"/>
                    <a:pt x="25752" y="50978"/>
                    <a:pt x="27086" y="51412"/>
                  </a:cubicBezTo>
                  <a:cubicBezTo>
                    <a:pt x="27809" y="51634"/>
                    <a:pt x="28587" y="51708"/>
                    <a:pt x="29304" y="51708"/>
                  </a:cubicBezTo>
                  <a:cubicBezTo>
                    <a:pt x="30737" y="51708"/>
                    <a:pt x="31923" y="51412"/>
                    <a:pt x="31923" y="51412"/>
                  </a:cubicBezTo>
                  <a:cubicBezTo>
                    <a:pt x="32190" y="52846"/>
                    <a:pt x="33324" y="53980"/>
                    <a:pt x="34758" y="54214"/>
                  </a:cubicBezTo>
                  <a:cubicBezTo>
                    <a:pt x="35125" y="54290"/>
                    <a:pt x="35467" y="54323"/>
                    <a:pt x="35783" y="54323"/>
                  </a:cubicBezTo>
                  <a:cubicBezTo>
                    <a:pt x="37681" y="54323"/>
                    <a:pt x="38661" y="53146"/>
                    <a:pt x="38661" y="53146"/>
                  </a:cubicBezTo>
                  <a:cubicBezTo>
                    <a:pt x="38661" y="53146"/>
                    <a:pt x="39495" y="54914"/>
                    <a:pt x="41363" y="55048"/>
                  </a:cubicBezTo>
                  <a:cubicBezTo>
                    <a:pt x="41448" y="55053"/>
                    <a:pt x="41532" y="55055"/>
                    <a:pt x="41616" y="55055"/>
                  </a:cubicBezTo>
                  <a:cubicBezTo>
                    <a:pt x="42626" y="55055"/>
                    <a:pt x="43593" y="54686"/>
                    <a:pt x="44332" y="53947"/>
                  </a:cubicBezTo>
                  <a:cubicBezTo>
                    <a:pt x="44332" y="53947"/>
                    <a:pt x="45399" y="57316"/>
                    <a:pt x="49869" y="57449"/>
                  </a:cubicBezTo>
                  <a:cubicBezTo>
                    <a:pt x="50019" y="57454"/>
                    <a:pt x="50166" y="57456"/>
                    <a:pt x="50309" y="57456"/>
                  </a:cubicBezTo>
                  <a:cubicBezTo>
                    <a:pt x="54379" y="57456"/>
                    <a:pt x="55406" y="55682"/>
                    <a:pt x="55406" y="55682"/>
                  </a:cubicBezTo>
                  <a:cubicBezTo>
                    <a:pt x="55406" y="55682"/>
                    <a:pt x="56314" y="56320"/>
                    <a:pt x="57538" y="56320"/>
                  </a:cubicBezTo>
                  <a:cubicBezTo>
                    <a:pt x="58191" y="56320"/>
                    <a:pt x="58933" y="56138"/>
                    <a:pt x="59676" y="55581"/>
                  </a:cubicBezTo>
                  <a:cubicBezTo>
                    <a:pt x="60944" y="54581"/>
                    <a:pt x="61611" y="53013"/>
                    <a:pt x="61411" y="51412"/>
                  </a:cubicBezTo>
                  <a:cubicBezTo>
                    <a:pt x="61411" y="51412"/>
                    <a:pt x="64479" y="51278"/>
                    <a:pt x="64513" y="46542"/>
                  </a:cubicBezTo>
                  <a:cubicBezTo>
                    <a:pt x="64579" y="41805"/>
                    <a:pt x="61010" y="41104"/>
                    <a:pt x="61010" y="41104"/>
                  </a:cubicBezTo>
                  <a:cubicBezTo>
                    <a:pt x="61777" y="39970"/>
                    <a:pt x="61978" y="38569"/>
                    <a:pt x="61544" y="37268"/>
                  </a:cubicBezTo>
                  <a:cubicBezTo>
                    <a:pt x="60854" y="35142"/>
                    <a:pt x="59454" y="34959"/>
                    <a:pt x="58993" y="34959"/>
                  </a:cubicBezTo>
                  <a:cubicBezTo>
                    <a:pt x="58897" y="34959"/>
                    <a:pt x="58842" y="34967"/>
                    <a:pt x="58842" y="34967"/>
                  </a:cubicBezTo>
                  <a:cubicBezTo>
                    <a:pt x="58842" y="34967"/>
                    <a:pt x="60176" y="33999"/>
                    <a:pt x="59609" y="31564"/>
                  </a:cubicBezTo>
                  <a:cubicBezTo>
                    <a:pt x="59076" y="29329"/>
                    <a:pt x="57374" y="29029"/>
                    <a:pt x="57374" y="29029"/>
                  </a:cubicBezTo>
                  <a:cubicBezTo>
                    <a:pt x="57374" y="29029"/>
                    <a:pt x="58609" y="26794"/>
                    <a:pt x="56340" y="23792"/>
                  </a:cubicBezTo>
                  <a:cubicBezTo>
                    <a:pt x="54580" y="21471"/>
                    <a:pt x="52801" y="21198"/>
                    <a:pt x="52061" y="21198"/>
                  </a:cubicBezTo>
                  <a:cubicBezTo>
                    <a:pt x="51833" y="21198"/>
                    <a:pt x="51704" y="21224"/>
                    <a:pt x="51704" y="21224"/>
                  </a:cubicBezTo>
                  <a:cubicBezTo>
                    <a:pt x="51637" y="19756"/>
                    <a:pt x="51070" y="18321"/>
                    <a:pt x="50102" y="17187"/>
                  </a:cubicBezTo>
                  <a:cubicBezTo>
                    <a:pt x="48826" y="15703"/>
                    <a:pt x="47001" y="15540"/>
                    <a:pt x="46262" y="15540"/>
                  </a:cubicBezTo>
                  <a:cubicBezTo>
                    <a:pt x="46055" y="15540"/>
                    <a:pt x="45933" y="15553"/>
                    <a:pt x="45933" y="15553"/>
                  </a:cubicBezTo>
                  <a:cubicBezTo>
                    <a:pt x="46000" y="13651"/>
                    <a:pt x="45199" y="11783"/>
                    <a:pt x="43798" y="10483"/>
                  </a:cubicBezTo>
                  <a:cubicBezTo>
                    <a:pt x="41558" y="8365"/>
                    <a:pt x="39317" y="8280"/>
                    <a:pt x="38973" y="8280"/>
                  </a:cubicBezTo>
                  <a:cubicBezTo>
                    <a:pt x="38943" y="8280"/>
                    <a:pt x="38928" y="8281"/>
                    <a:pt x="38928" y="8281"/>
                  </a:cubicBezTo>
                  <a:cubicBezTo>
                    <a:pt x="38995" y="6947"/>
                    <a:pt x="38361" y="5679"/>
                    <a:pt x="37293" y="4912"/>
                  </a:cubicBezTo>
                  <a:cubicBezTo>
                    <a:pt x="36482" y="4292"/>
                    <a:pt x="35506" y="3974"/>
                    <a:pt x="34523" y="3974"/>
                  </a:cubicBezTo>
                  <a:cubicBezTo>
                    <a:pt x="33972" y="3974"/>
                    <a:pt x="33418" y="4074"/>
                    <a:pt x="32890" y="4278"/>
                  </a:cubicBezTo>
                  <a:cubicBezTo>
                    <a:pt x="32890" y="4278"/>
                    <a:pt x="32490" y="1309"/>
                    <a:pt x="29888" y="742"/>
                  </a:cubicBezTo>
                  <a:cubicBezTo>
                    <a:pt x="29371" y="629"/>
                    <a:pt x="28894" y="580"/>
                    <a:pt x="28458" y="580"/>
                  </a:cubicBezTo>
                  <a:cubicBezTo>
                    <a:pt x="26076" y="580"/>
                    <a:pt x="24884" y="2010"/>
                    <a:pt x="24884" y="2010"/>
                  </a:cubicBezTo>
                  <a:cubicBezTo>
                    <a:pt x="24884" y="2010"/>
                    <a:pt x="23366" y="0"/>
                    <a:pt x="198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5191;p75">
              <a:extLst>
                <a:ext uri="{FF2B5EF4-FFF2-40B4-BE49-F238E27FC236}">
                  <a16:creationId xmlns:a16="http://schemas.microsoft.com/office/drawing/2014/main" id="{10A1F35C-A50D-5521-88BC-941FDC8B3424}"/>
                </a:ext>
              </a:extLst>
            </p:cNvPr>
            <p:cNvSpPr/>
            <p:nvPr/>
          </p:nvSpPr>
          <p:spPr>
            <a:xfrm>
              <a:off x="4618486" y="2793529"/>
              <a:ext cx="173160" cy="189870"/>
            </a:xfrm>
            <a:custGeom>
              <a:avLst/>
              <a:gdLst/>
              <a:ahLst/>
              <a:cxnLst/>
              <a:rect l="l" t="t" r="r" b="b"/>
              <a:pathLst>
                <a:path w="13544" h="14851" extrusionOk="0">
                  <a:moveTo>
                    <a:pt x="6805" y="0"/>
                  </a:moveTo>
                  <a:cubicBezTo>
                    <a:pt x="6760" y="0"/>
                    <a:pt x="6716" y="3"/>
                    <a:pt x="6672" y="9"/>
                  </a:cubicBezTo>
                  <a:cubicBezTo>
                    <a:pt x="6438" y="42"/>
                    <a:pt x="6605" y="442"/>
                    <a:pt x="6772" y="442"/>
                  </a:cubicBezTo>
                  <a:cubicBezTo>
                    <a:pt x="7505" y="576"/>
                    <a:pt x="8006" y="1176"/>
                    <a:pt x="8406" y="1777"/>
                  </a:cubicBezTo>
                  <a:cubicBezTo>
                    <a:pt x="8840" y="2377"/>
                    <a:pt x="9207" y="3011"/>
                    <a:pt x="9574" y="3711"/>
                  </a:cubicBezTo>
                  <a:cubicBezTo>
                    <a:pt x="10508" y="5446"/>
                    <a:pt x="11075" y="7414"/>
                    <a:pt x="11175" y="9382"/>
                  </a:cubicBezTo>
                  <a:cubicBezTo>
                    <a:pt x="11241" y="11050"/>
                    <a:pt x="10808" y="12784"/>
                    <a:pt x="9207" y="13585"/>
                  </a:cubicBezTo>
                  <a:cubicBezTo>
                    <a:pt x="8532" y="13934"/>
                    <a:pt x="7787" y="14079"/>
                    <a:pt x="7028" y="14079"/>
                  </a:cubicBezTo>
                  <a:cubicBezTo>
                    <a:pt x="5686" y="14079"/>
                    <a:pt x="4298" y="13627"/>
                    <a:pt x="3169" y="13051"/>
                  </a:cubicBezTo>
                  <a:cubicBezTo>
                    <a:pt x="1668" y="12351"/>
                    <a:pt x="601" y="10950"/>
                    <a:pt x="367" y="9282"/>
                  </a:cubicBezTo>
                  <a:cubicBezTo>
                    <a:pt x="347" y="9160"/>
                    <a:pt x="216" y="9051"/>
                    <a:pt x="116" y="9051"/>
                  </a:cubicBezTo>
                  <a:cubicBezTo>
                    <a:pt x="52" y="9051"/>
                    <a:pt x="0" y="9097"/>
                    <a:pt x="0" y="9215"/>
                  </a:cubicBezTo>
                  <a:cubicBezTo>
                    <a:pt x="0" y="10116"/>
                    <a:pt x="234" y="11016"/>
                    <a:pt x="667" y="11784"/>
                  </a:cubicBezTo>
                  <a:cubicBezTo>
                    <a:pt x="1134" y="12518"/>
                    <a:pt x="1801" y="13118"/>
                    <a:pt x="2569" y="13518"/>
                  </a:cubicBezTo>
                  <a:cubicBezTo>
                    <a:pt x="3937" y="14314"/>
                    <a:pt x="5490" y="14851"/>
                    <a:pt x="7063" y="14851"/>
                  </a:cubicBezTo>
                  <a:cubicBezTo>
                    <a:pt x="7600" y="14851"/>
                    <a:pt x="8139" y="14788"/>
                    <a:pt x="8673" y="14652"/>
                  </a:cubicBezTo>
                  <a:cubicBezTo>
                    <a:pt x="13543" y="13418"/>
                    <a:pt x="12142" y="7014"/>
                    <a:pt x="10408" y="3778"/>
                  </a:cubicBezTo>
                  <a:cubicBezTo>
                    <a:pt x="9941" y="2877"/>
                    <a:pt x="9373" y="2043"/>
                    <a:pt x="8740" y="1276"/>
                  </a:cubicBezTo>
                  <a:cubicBezTo>
                    <a:pt x="8267" y="772"/>
                    <a:pt x="7557" y="0"/>
                    <a:pt x="680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5192;p75">
              <a:extLst>
                <a:ext uri="{FF2B5EF4-FFF2-40B4-BE49-F238E27FC236}">
                  <a16:creationId xmlns:a16="http://schemas.microsoft.com/office/drawing/2014/main" id="{0B7A5A5A-CCC3-E6ED-3753-FE56176FDC35}"/>
                </a:ext>
              </a:extLst>
            </p:cNvPr>
            <p:cNvSpPr/>
            <p:nvPr/>
          </p:nvSpPr>
          <p:spPr>
            <a:xfrm>
              <a:off x="4631718" y="2816989"/>
              <a:ext cx="53301" cy="85020"/>
            </a:xfrm>
            <a:custGeom>
              <a:avLst/>
              <a:gdLst/>
              <a:ahLst/>
              <a:cxnLst/>
              <a:rect l="l" t="t" r="r" b="b"/>
              <a:pathLst>
                <a:path w="4169" h="6650" extrusionOk="0">
                  <a:moveTo>
                    <a:pt x="210" y="1"/>
                  </a:moveTo>
                  <a:cubicBezTo>
                    <a:pt x="0" y="1"/>
                    <a:pt x="12" y="352"/>
                    <a:pt x="166" y="475"/>
                  </a:cubicBezTo>
                  <a:cubicBezTo>
                    <a:pt x="733" y="775"/>
                    <a:pt x="1233" y="1109"/>
                    <a:pt x="1734" y="1476"/>
                  </a:cubicBezTo>
                  <a:cubicBezTo>
                    <a:pt x="2167" y="1910"/>
                    <a:pt x="2534" y="2377"/>
                    <a:pt x="2835" y="2910"/>
                  </a:cubicBezTo>
                  <a:cubicBezTo>
                    <a:pt x="3135" y="3411"/>
                    <a:pt x="3302" y="3978"/>
                    <a:pt x="3335" y="4545"/>
                  </a:cubicBezTo>
                  <a:cubicBezTo>
                    <a:pt x="3368" y="4845"/>
                    <a:pt x="3368" y="5179"/>
                    <a:pt x="3302" y="5479"/>
                  </a:cubicBezTo>
                  <a:cubicBezTo>
                    <a:pt x="3268" y="5779"/>
                    <a:pt x="3201" y="6046"/>
                    <a:pt x="3135" y="6346"/>
                  </a:cubicBezTo>
                  <a:cubicBezTo>
                    <a:pt x="3135" y="6454"/>
                    <a:pt x="3244" y="6649"/>
                    <a:pt x="3356" y="6649"/>
                  </a:cubicBezTo>
                  <a:cubicBezTo>
                    <a:pt x="3383" y="6649"/>
                    <a:pt x="3409" y="6638"/>
                    <a:pt x="3435" y="6613"/>
                  </a:cubicBezTo>
                  <a:cubicBezTo>
                    <a:pt x="3935" y="6013"/>
                    <a:pt x="4169" y="5279"/>
                    <a:pt x="4069" y="4511"/>
                  </a:cubicBezTo>
                  <a:cubicBezTo>
                    <a:pt x="4002" y="3844"/>
                    <a:pt x="3769" y="3177"/>
                    <a:pt x="3402" y="2610"/>
                  </a:cubicBezTo>
                  <a:cubicBezTo>
                    <a:pt x="3035" y="2043"/>
                    <a:pt x="2601" y="1509"/>
                    <a:pt x="2067" y="1076"/>
                  </a:cubicBezTo>
                  <a:cubicBezTo>
                    <a:pt x="1567" y="609"/>
                    <a:pt x="933" y="242"/>
                    <a:pt x="266" y="8"/>
                  </a:cubicBezTo>
                  <a:cubicBezTo>
                    <a:pt x="246" y="3"/>
                    <a:pt x="227" y="1"/>
                    <a:pt x="21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5193;p75">
              <a:extLst>
                <a:ext uri="{FF2B5EF4-FFF2-40B4-BE49-F238E27FC236}">
                  <a16:creationId xmlns:a16="http://schemas.microsoft.com/office/drawing/2014/main" id="{B6C797C6-1DEF-1367-2DEB-D460F5159131}"/>
                </a:ext>
              </a:extLst>
            </p:cNvPr>
            <p:cNvSpPr/>
            <p:nvPr/>
          </p:nvSpPr>
          <p:spPr>
            <a:xfrm>
              <a:off x="4547682" y="2743527"/>
              <a:ext cx="170181" cy="149930"/>
            </a:xfrm>
            <a:custGeom>
              <a:avLst/>
              <a:gdLst/>
              <a:ahLst/>
              <a:cxnLst/>
              <a:rect l="l" t="t" r="r" b="b"/>
              <a:pathLst>
                <a:path w="13311" h="11727" extrusionOk="0">
                  <a:moveTo>
                    <a:pt x="9623" y="0"/>
                  </a:moveTo>
                  <a:cubicBezTo>
                    <a:pt x="9241" y="0"/>
                    <a:pt x="8857" y="17"/>
                    <a:pt x="8474" y="50"/>
                  </a:cubicBezTo>
                  <a:cubicBezTo>
                    <a:pt x="7039" y="150"/>
                    <a:pt x="5638" y="651"/>
                    <a:pt x="4437" y="1451"/>
                  </a:cubicBezTo>
                  <a:cubicBezTo>
                    <a:pt x="2336" y="2852"/>
                    <a:pt x="735" y="4954"/>
                    <a:pt x="334" y="7489"/>
                  </a:cubicBezTo>
                  <a:cubicBezTo>
                    <a:pt x="101" y="8923"/>
                    <a:pt x="1" y="10658"/>
                    <a:pt x="1235" y="11658"/>
                  </a:cubicBezTo>
                  <a:cubicBezTo>
                    <a:pt x="1281" y="11704"/>
                    <a:pt x="1342" y="11726"/>
                    <a:pt x="1401" y="11726"/>
                  </a:cubicBezTo>
                  <a:cubicBezTo>
                    <a:pt x="1512" y="11726"/>
                    <a:pt x="1612" y="11645"/>
                    <a:pt x="1569" y="11492"/>
                  </a:cubicBezTo>
                  <a:cubicBezTo>
                    <a:pt x="1235" y="10691"/>
                    <a:pt x="1068" y="9857"/>
                    <a:pt x="1068" y="8990"/>
                  </a:cubicBezTo>
                  <a:cubicBezTo>
                    <a:pt x="1135" y="8256"/>
                    <a:pt x="1235" y="7522"/>
                    <a:pt x="1402" y="6822"/>
                  </a:cubicBezTo>
                  <a:cubicBezTo>
                    <a:pt x="1835" y="5387"/>
                    <a:pt x="2636" y="4086"/>
                    <a:pt x="3770" y="3086"/>
                  </a:cubicBezTo>
                  <a:cubicBezTo>
                    <a:pt x="4938" y="1952"/>
                    <a:pt x="6405" y="1151"/>
                    <a:pt x="8007" y="851"/>
                  </a:cubicBezTo>
                  <a:cubicBezTo>
                    <a:pt x="8512" y="770"/>
                    <a:pt x="9029" y="726"/>
                    <a:pt x="9543" y="726"/>
                  </a:cubicBezTo>
                  <a:cubicBezTo>
                    <a:pt x="9879" y="726"/>
                    <a:pt x="10213" y="745"/>
                    <a:pt x="10542" y="784"/>
                  </a:cubicBezTo>
                  <a:cubicBezTo>
                    <a:pt x="11192" y="859"/>
                    <a:pt x="11824" y="897"/>
                    <a:pt x="12465" y="897"/>
                  </a:cubicBezTo>
                  <a:cubicBezTo>
                    <a:pt x="12679" y="897"/>
                    <a:pt x="12893" y="892"/>
                    <a:pt x="13110" y="884"/>
                  </a:cubicBezTo>
                  <a:cubicBezTo>
                    <a:pt x="13310" y="884"/>
                    <a:pt x="13177" y="517"/>
                    <a:pt x="13010" y="450"/>
                  </a:cubicBezTo>
                  <a:cubicBezTo>
                    <a:pt x="11909" y="150"/>
                    <a:pt x="10771" y="0"/>
                    <a:pt x="962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5194;p75">
              <a:extLst>
                <a:ext uri="{FF2B5EF4-FFF2-40B4-BE49-F238E27FC236}">
                  <a16:creationId xmlns:a16="http://schemas.microsoft.com/office/drawing/2014/main" id="{AB03B897-32EB-E245-675B-BC90B82178DB}"/>
                </a:ext>
              </a:extLst>
            </p:cNvPr>
            <p:cNvSpPr/>
            <p:nvPr/>
          </p:nvSpPr>
          <p:spPr>
            <a:xfrm>
              <a:off x="4451731" y="2903659"/>
              <a:ext cx="153548" cy="103904"/>
            </a:xfrm>
            <a:custGeom>
              <a:avLst/>
              <a:gdLst/>
              <a:ahLst/>
              <a:cxnLst/>
              <a:rect l="l" t="t" r="r" b="b"/>
              <a:pathLst>
                <a:path w="12010" h="8127" extrusionOk="0">
                  <a:moveTo>
                    <a:pt x="4978" y="0"/>
                  </a:moveTo>
                  <a:cubicBezTo>
                    <a:pt x="4954" y="0"/>
                    <a:pt x="4929" y="0"/>
                    <a:pt x="4904" y="1"/>
                  </a:cubicBezTo>
                  <a:cubicBezTo>
                    <a:pt x="2969" y="67"/>
                    <a:pt x="0" y="1135"/>
                    <a:pt x="301" y="3537"/>
                  </a:cubicBezTo>
                  <a:cubicBezTo>
                    <a:pt x="467" y="4737"/>
                    <a:pt x="1135" y="5805"/>
                    <a:pt x="2169" y="6505"/>
                  </a:cubicBezTo>
                  <a:cubicBezTo>
                    <a:pt x="2423" y="6669"/>
                    <a:pt x="2706" y="6753"/>
                    <a:pt x="2993" y="6753"/>
                  </a:cubicBezTo>
                  <a:cubicBezTo>
                    <a:pt x="3233" y="6753"/>
                    <a:pt x="3475" y="6694"/>
                    <a:pt x="3703" y="6572"/>
                  </a:cubicBezTo>
                  <a:cubicBezTo>
                    <a:pt x="4270" y="6272"/>
                    <a:pt x="4337" y="5538"/>
                    <a:pt x="4504" y="4971"/>
                  </a:cubicBezTo>
                  <a:cubicBezTo>
                    <a:pt x="4531" y="4890"/>
                    <a:pt x="4448" y="4744"/>
                    <a:pt x="4363" y="4744"/>
                  </a:cubicBezTo>
                  <a:cubicBezTo>
                    <a:pt x="4343" y="4744"/>
                    <a:pt x="4323" y="4752"/>
                    <a:pt x="4304" y="4771"/>
                  </a:cubicBezTo>
                  <a:cubicBezTo>
                    <a:pt x="3927" y="5175"/>
                    <a:pt x="3550" y="6079"/>
                    <a:pt x="2962" y="6079"/>
                  </a:cubicBezTo>
                  <a:cubicBezTo>
                    <a:pt x="2822" y="6079"/>
                    <a:pt x="2669" y="6027"/>
                    <a:pt x="2502" y="5905"/>
                  </a:cubicBezTo>
                  <a:cubicBezTo>
                    <a:pt x="1802" y="5371"/>
                    <a:pt x="1301" y="4604"/>
                    <a:pt x="1101" y="3737"/>
                  </a:cubicBezTo>
                  <a:cubicBezTo>
                    <a:pt x="768" y="1869"/>
                    <a:pt x="2903" y="968"/>
                    <a:pt x="4404" y="768"/>
                  </a:cubicBezTo>
                  <a:cubicBezTo>
                    <a:pt x="4631" y="734"/>
                    <a:pt x="4857" y="718"/>
                    <a:pt x="5080" y="718"/>
                  </a:cubicBezTo>
                  <a:cubicBezTo>
                    <a:pt x="6856" y="718"/>
                    <a:pt x="8489" y="1733"/>
                    <a:pt x="9674" y="3036"/>
                  </a:cubicBezTo>
                  <a:cubicBezTo>
                    <a:pt x="10541" y="4004"/>
                    <a:pt x="11675" y="6005"/>
                    <a:pt x="10274" y="7006"/>
                  </a:cubicBezTo>
                  <a:cubicBezTo>
                    <a:pt x="9885" y="7284"/>
                    <a:pt x="9427" y="7423"/>
                    <a:pt x="8956" y="7423"/>
                  </a:cubicBezTo>
                  <a:cubicBezTo>
                    <a:pt x="8862" y="7423"/>
                    <a:pt x="8768" y="7417"/>
                    <a:pt x="8673" y="7406"/>
                  </a:cubicBezTo>
                  <a:cubicBezTo>
                    <a:pt x="8006" y="7273"/>
                    <a:pt x="7973" y="6772"/>
                    <a:pt x="7839" y="6205"/>
                  </a:cubicBezTo>
                  <a:cubicBezTo>
                    <a:pt x="7800" y="6046"/>
                    <a:pt x="7605" y="5934"/>
                    <a:pt x="7433" y="5934"/>
                  </a:cubicBezTo>
                  <a:cubicBezTo>
                    <a:pt x="7317" y="5934"/>
                    <a:pt x="7212" y="5984"/>
                    <a:pt x="7172" y="6105"/>
                  </a:cubicBezTo>
                  <a:cubicBezTo>
                    <a:pt x="6972" y="6806"/>
                    <a:pt x="7306" y="7573"/>
                    <a:pt x="7973" y="7873"/>
                  </a:cubicBezTo>
                  <a:cubicBezTo>
                    <a:pt x="8348" y="8042"/>
                    <a:pt x="8744" y="8126"/>
                    <a:pt x="9144" y="8126"/>
                  </a:cubicBezTo>
                  <a:cubicBezTo>
                    <a:pt x="9455" y="8126"/>
                    <a:pt x="9768" y="8075"/>
                    <a:pt x="10074" y="7973"/>
                  </a:cubicBezTo>
                  <a:cubicBezTo>
                    <a:pt x="10775" y="7773"/>
                    <a:pt x="11342" y="7273"/>
                    <a:pt x="11642" y="6605"/>
                  </a:cubicBezTo>
                  <a:cubicBezTo>
                    <a:pt x="12009" y="5638"/>
                    <a:pt x="11575" y="4471"/>
                    <a:pt x="11042" y="3637"/>
                  </a:cubicBezTo>
                  <a:cubicBezTo>
                    <a:pt x="9787" y="1622"/>
                    <a:pt x="7420" y="0"/>
                    <a:pt x="497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5195;p75">
              <a:extLst>
                <a:ext uri="{FF2B5EF4-FFF2-40B4-BE49-F238E27FC236}">
                  <a16:creationId xmlns:a16="http://schemas.microsoft.com/office/drawing/2014/main" id="{7B80B9B6-8217-A02F-8D0B-06C9B3672D14}"/>
                </a:ext>
              </a:extLst>
            </p:cNvPr>
            <p:cNvSpPr/>
            <p:nvPr/>
          </p:nvSpPr>
          <p:spPr>
            <a:xfrm>
              <a:off x="4545125" y="2996580"/>
              <a:ext cx="300256" cy="332538"/>
            </a:xfrm>
            <a:custGeom>
              <a:avLst/>
              <a:gdLst/>
              <a:ahLst/>
              <a:cxnLst/>
              <a:rect l="l" t="t" r="r" b="b"/>
              <a:pathLst>
                <a:path w="23485" h="26010" extrusionOk="0">
                  <a:moveTo>
                    <a:pt x="984" y="1"/>
                  </a:moveTo>
                  <a:cubicBezTo>
                    <a:pt x="944" y="1"/>
                    <a:pt x="904" y="12"/>
                    <a:pt x="868" y="38"/>
                  </a:cubicBezTo>
                  <a:cubicBezTo>
                    <a:pt x="1" y="605"/>
                    <a:pt x="34" y="1973"/>
                    <a:pt x="34" y="2907"/>
                  </a:cubicBezTo>
                  <a:cubicBezTo>
                    <a:pt x="34" y="4341"/>
                    <a:pt x="368" y="5775"/>
                    <a:pt x="1068" y="7043"/>
                  </a:cubicBezTo>
                  <a:cubicBezTo>
                    <a:pt x="2469" y="9478"/>
                    <a:pt x="4604" y="11413"/>
                    <a:pt x="7172" y="12614"/>
                  </a:cubicBezTo>
                  <a:cubicBezTo>
                    <a:pt x="11476" y="14715"/>
                    <a:pt x="17013" y="14749"/>
                    <a:pt x="20515" y="18384"/>
                  </a:cubicBezTo>
                  <a:cubicBezTo>
                    <a:pt x="21449" y="19285"/>
                    <a:pt x="22083" y="20486"/>
                    <a:pt x="22383" y="21754"/>
                  </a:cubicBezTo>
                  <a:cubicBezTo>
                    <a:pt x="22517" y="22454"/>
                    <a:pt x="22517" y="23188"/>
                    <a:pt x="22383" y="23888"/>
                  </a:cubicBezTo>
                  <a:cubicBezTo>
                    <a:pt x="22217" y="24556"/>
                    <a:pt x="21816" y="25023"/>
                    <a:pt x="21583" y="25623"/>
                  </a:cubicBezTo>
                  <a:cubicBezTo>
                    <a:pt x="21525" y="25767"/>
                    <a:pt x="21691" y="26010"/>
                    <a:pt x="21866" y="26010"/>
                  </a:cubicBezTo>
                  <a:cubicBezTo>
                    <a:pt x="21894" y="26010"/>
                    <a:pt x="21922" y="26004"/>
                    <a:pt x="21950" y="25990"/>
                  </a:cubicBezTo>
                  <a:cubicBezTo>
                    <a:pt x="22950" y="25523"/>
                    <a:pt x="23317" y="24122"/>
                    <a:pt x="23384" y="23088"/>
                  </a:cubicBezTo>
                  <a:cubicBezTo>
                    <a:pt x="23484" y="21920"/>
                    <a:pt x="23217" y="20753"/>
                    <a:pt x="22684" y="19685"/>
                  </a:cubicBezTo>
                  <a:cubicBezTo>
                    <a:pt x="21616" y="17617"/>
                    <a:pt x="19615" y="16183"/>
                    <a:pt x="17547" y="15249"/>
                  </a:cubicBezTo>
                  <a:cubicBezTo>
                    <a:pt x="17213" y="15082"/>
                    <a:pt x="16846" y="14915"/>
                    <a:pt x="16512" y="14782"/>
                  </a:cubicBezTo>
                  <a:cubicBezTo>
                    <a:pt x="16913" y="14415"/>
                    <a:pt x="17246" y="14015"/>
                    <a:pt x="17547" y="13548"/>
                  </a:cubicBezTo>
                  <a:cubicBezTo>
                    <a:pt x="18147" y="12614"/>
                    <a:pt x="18614" y="11613"/>
                    <a:pt x="18914" y="10579"/>
                  </a:cubicBezTo>
                  <a:cubicBezTo>
                    <a:pt x="19248" y="9545"/>
                    <a:pt x="19114" y="8411"/>
                    <a:pt x="18547" y="7510"/>
                  </a:cubicBezTo>
                  <a:cubicBezTo>
                    <a:pt x="18247" y="7076"/>
                    <a:pt x="17847" y="6709"/>
                    <a:pt x="17380" y="6443"/>
                  </a:cubicBezTo>
                  <a:cubicBezTo>
                    <a:pt x="17007" y="6269"/>
                    <a:pt x="16468" y="6058"/>
                    <a:pt x="16011" y="6058"/>
                  </a:cubicBezTo>
                  <a:cubicBezTo>
                    <a:pt x="15854" y="6058"/>
                    <a:pt x="15706" y="6083"/>
                    <a:pt x="15578" y="6142"/>
                  </a:cubicBezTo>
                  <a:cubicBezTo>
                    <a:pt x="15378" y="6242"/>
                    <a:pt x="15612" y="6576"/>
                    <a:pt x="15745" y="6609"/>
                  </a:cubicBezTo>
                  <a:cubicBezTo>
                    <a:pt x="16279" y="6709"/>
                    <a:pt x="16746" y="6743"/>
                    <a:pt x="17213" y="7076"/>
                  </a:cubicBezTo>
                  <a:cubicBezTo>
                    <a:pt x="17613" y="7343"/>
                    <a:pt x="17913" y="7777"/>
                    <a:pt x="18080" y="8244"/>
                  </a:cubicBezTo>
                  <a:cubicBezTo>
                    <a:pt x="18314" y="9044"/>
                    <a:pt x="18280" y="9878"/>
                    <a:pt x="17980" y="10646"/>
                  </a:cubicBezTo>
                  <a:cubicBezTo>
                    <a:pt x="17680" y="11513"/>
                    <a:pt x="17280" y="12313"/>
                    <a:pt x="16779" y="13081"/>
                  </a:cubicBezTo>
                  <a:cubicBezTo>
                    <a:pt x="16546" y="13448"/>
                    <a:pt x="16279" y="13781"/>
                    <a:pt x="15945" y="14081"/>
                  </a:cubicBezTo>
                  <a:cubicBezTo>
                    <a:pt x="15812" y="14215"/>
                    <a:pt x="15645" y="14315"/>
                    <a:pt x="15445" y="14415"/>
                  </a:cubicBezTo>
                  <a:cubicBezTo>
                    <a:pt x="13677" y="13781"/>
                    <a:pt x="11842" y="13314"/>
                    <a:pt x="10041" y="12747"/>
                  </a:cubicBezTo>
                  <a:cubicBezTo>
                    <a:pt x="7439" y="11913"/>
                    <a:pt x="5038" y="10612"/>
                    <a:pt x="3203" y="8577"/>
                  </a:cubicBezTo>
                  <a:cubicBezTo>
                    <a:pt x="2069" y="7377"/>
                    <a:pt x="1268" y="5876"/>
                    <a:pt x="935" y="4274"/>
                  </a:cubicBezTo>
                  <a:cubicBezTo>
                    <a:pt x="801" y="3607"/>
                    <a:pt x="768" y="2907"/>
                    <a:pt x="801" y="2240"/>
                  </a:cubicBezTo>
                  <a:cubicBezTo>
                    <a:pt x="835" y="1672"/>
                    <a:pt x="868" y="939"/>
                    <a:pt x="1268" y="505"/>
                  </a:cubicBezTo>
                  <a:cubicBezTo>
                    <a:pt x="1437" y="336"/>
                    <a:pt x="1202" y="1"/>
                    <a:pt x="98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5196;p75">
              <a:extLst>
                <a:ext uri="{FF2B5EF4-FFF2-40B4-BE49-F238E27FC236}">
                  <a16:creationId xmlns:a16="http://schemas.microsoft.com/office/drawing/2014/main" id="{07B83CBC-5DEE-D3F4-FC8F-D047AB40E0C6}"/>
                </a:ext>
              </a:extLst>
            </p:cNvPr>
            <p:cNvSpPr/>
            <p:nvPr/>
          </p:nvSpPr>
          <p:spPr>
            <a:xfrm>
              <a:off x="4597314" y="3192894"/>
              <a:ext cx="190484" cy="91873"/>
            </a:xfrm>
            <a:custGeom>
              <a:avLst/>
              <a:gdLst/>
              <a:ahLst/>
              <a:cxnLst/>
              <a:rect l="l" t="t" r="r" b="b"/>
              <a:pathLst>
                <a:path w="14899" h="7186" extrusionOk="0">
                  <a:moveTo>
                    <a:pt x="248" y="0"/>
                  </a:moveTo>
                  <a:cubicBezTo>
                    <a:pt x="101" y="0"/>
                    <a:pt x="1" y="158"/>
                    <a:pt x="55" y="294"/>
                  </a:cubicBezTo>
                  <a:cubicBezTo>
                    <a:pt x="355" y="895"/>
                    <a:pt x="1056" y="1328"/>
                    <a:pt x="1589" y="1628"/>
                  </a:cubicBezTo>
                  <a:cubicBezTo>
                    <a:pt x="2123" y="1962"/>
                    <a:pt x="2690" y="2262"/>
                    <a:pt x="3291" y="2462"/>
                  </a:cubicBezTo>
                  <a:cubicBezTo>
                    <a:pt x="4525" y="2929"/>
                    <a:pt x="5792" y="3330"/>
                    <a:pt x="7093" y="3597"/>
                  </a:cubicBezTo>
                  <a:cubicBezTo>
                    <a:pt x="8661" y="3963"/>
                    <a:pt x="10362" y="4130"/>
                    <a:pt x="11863" y="4697"/>
                  </a:cubicBezTo>
                  <a:cubicBezTo>
                    <a:pt x="12297" y="4864"/>
                    <a:pt x="12731" y="5098"/>
                    <a:pt x="13131" y="5398"/>
                  </a:cubicBezTo>
                  <a:cubicBezTo>
                    <a:pt x="13598" y="5765"/>
                    <a:pt x="14298" y="6298"/>
                    <a:pt x="14365" y="6932"/>
                  </a:cubicBezTo>
                  <a:cubicBezTo>
                    <a:pt x="14365" y="7059"/>
                    <a:pt x="14512" y="7185"/>
                    <a:pt x="14628" y="7185"/>
                  </a:cubicBezTo>
                  <a:cubicBezTo>
                    <a:pt x="14696" y="7185"/>
                    <a:pt x="14753" y="7143"/>
                    <a:pt x="14765" y="7032"/>
                  </a:cubicBezTo>
                  <a:cubicBezTo>
                    <a:pt x="14899" y="5965"/>
                    <a:pt x="13965" y="5164"/>
                    <a:pt x="13164" y="4597"/>
                  </a:cubicBezTo>
                  <a:cubicBezTo>
                    <a:pt x="11997" y="3730"/>
                    <a:pt x="10529" y="3530"/>
                    <a:pt x="9161" y="3196"/>
                  </a:cubicBezTo>
                  <a:cubicBezTo>
                    <a:pt x="7760" y="2896"/>
                    <a:pt x="6359" y="2596"/>
                    <a:pt x="4992" y="2196"/>
                  </a:cubicBezTo>
                  <a:cubicBezTo>
                    <a:pt x="4325" y="1995"/>
                    <a:pt x="3658" y="1729"/>
                    <a:pt x="3024" y="1462"/>
                  </a:cubicBezTo>
                  <a:cubicBezTo>
                    <a:pt x="2056" y="1028"/>
                    <a:pt x="1256" y="428"/>
                    <a:pt x="355" y="27"/>
                  </a:cubicBezTo>
                  <a:cubicBezTo>
                    <a:pt x="318" y="9"/>
                    <a:pt x="282" y="0"/>
                    <a:pt x="2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5197;p75">
              <a:extLst>
                <a:ext uri="{FF2B5EF4-FFF2-40B4-BE49-F238E27FC236}">
                  <a16:creationId xmlns:a16="http://schemas.microsoft.com/office/drawing/2014/main" id="{9FB6C702-B339-50D5-0F17-B66220FFF078}"/>
                </a:ext>
              </a:extLst>
            </p:cNvPr>
            <p:cNvSpPr/>
            <p:nvPr/>
          </p:nvSpPr>
          <p:spPr>
            <a:xfrm>
              <a:off x="4475191" y="2981737"/>
              <a:ext cx="53748" cy="156501"/>
            </a:xfrm>
            <a:custGeom>
              <a:avLst/>
              <a:gdLst/>
              <a:ahLst/>
              <a:cxnLst/>
              <a:rect l="l" t="t" r="r" b="b"/>
              <a:pathLst>
                <a:path w="4204" h="12241" extrusionOk="0">
                  <a:moveTo>
                    <a:pt x="897" y="1"/>
                  </a:moveTo>
                  <a:cubicBezTo>
                    <a:pt x="859" y="1"/>
                    <a:pt x="824" y="19"/>
                    <a:pt x="801" y="65"/>
                  </a:cubicBezTo>
                  <a:cubicBezTo>
                    <a:pt x="667" y="365"/>
                    <a:pt x="567" y="732"/>
                    <a:pt x="567" y="1066"/>
                  </a:cubicBezTo>
                  <a:cubicBezTo>
                    <a:pt x="500" y="1399"/>
                    <a:pt x="434" y="1699"/>
                    <a:pt x="400" y="2000"/>
                  </a:cubicBezTo>
                  <a:cubicBezTo>
                    <a:pt x="234" y="2633"/>
                    <a:pt x="134" y="3234"/>
                    <a:pt x="100" y="3868"/>
                  </a:cubicBezTo>
                  <a:cubicBezTo>
                    <a:pt x="0" y="5002"/>
                    <a:pt x="334" y="6136"/>
                    <a:pt x="1034" y="7037"/>
                  </a:cubicBezTo>
                  <a:cubicBezTo>
                    <a:pt x="1568" y="7737"/>
                    <a:pt x="2202" y="8304"/>
                    <a:pt x="2735" y="9005"/>
                  </a:cubicBezTo>
                  <a:cubicBezTo>
                    <a:pt x="2969" y="9305"/>
                    <a:pt x="3169" y="9672"/>
                    <a:pt x="3269" y="10072"/>
                  </a:cubicBezTo>
                  <a:cubicBezTo>
                    <a:pt x="3403" y="10706"/>
                    <a:pt x="3202" y="11306"/>
                    <a:pt x="3036" y="11940"/>
                  </a:cubicBezTo>
                  <a:cubicBezTo>
                    <a:pt x="3036" y="12022"/>
                    <a:pt x="3103" y="12240"/>
                    <a:pt x="3202" y="12240"/>
                  </a:cubicBezTo>
                  <a:cubicBezTo>
                    <a:pt x="3223" y="12240"/>
                    <a:pt x="3246" y="12230"/>
                    <a:pt x="3269" y="12207"/>
                  </a:cubicBezTo>
                  <a:cubicBezTo>
                    <a:pt x="4003" y="11540"/>
                    <a:pt x="4203" y="10472"/>
                    <a:pt x="3803" y="9572"/>
                  </a:cubicBezTo>
                  <a:cubicBezTo>
                    <a:pt x="3369" y="8771"/>
                    <a:pt x="2835" y="8071"/>
                    <a:pt x="2202" y="7470"/>
                  </a:cubicBezTo>
                  <a:cubicBezTo>
                    <a:pt x="1368" y="6570"/>
                    <a:pt x="734" y="5602"/>
                    <a:pt x="767" y="4301"/>
                  </a:cubicBezTo>
                  <a:cubicBezTo>
                    <a:pt x="767" y="3634"/>
                    <a:pt x="867" y="2934"/>
                    <a:pt x="1001" y="2300"/>
                  </a:cubicBezTo>
                  <a:cubicBezTo>
                    <a:pt x="1134" y="1599"/>
                    <a:pt x="1368" y="799"/>
                    <a:pt x="1101" y="132"/>
                  </a:cubicBezTo>
                  <a:cubicBezTo>
                    <a:pt x="1057" y="66"/>
                    <a:pt x="971" y="1"/>
                    <a:pt x="89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5198;p75">
              <a:extLst>
                <a:ext uri="{FF2B5EF4-FFF2-40B4-BE49-F238E27FC236}">
                  <a16:creationId xmlns:a16="http://schemas.microsoft.com/office/drawing/2014/main" id="{1C12DA4E-B5A4-F564-B81F-B06357DFE9B0}"/>
                </a:ext>
              </a:extLst>
            </p:cNvPr>
            <p:cNvSpPr/>
            <p:nvPr/>
          </p:nvSpPr>
          <p:spPr>
            <a:xfrm>
              <a:off x="4786314" y="2997475"/>
              <a:ext cx="361726" cy="328996"/>
            </a:xfrm>
            <a:custGeom>
              <a:avLst/>
              <a:gdLst/>
              <a:ahLst/>
              <a:cxnLst/>
              <a:rect l="l" t="t" r="r" b="b"/>
              <a:pathLst>
                <a:path w="28293" h="25733" extrusionOk="0">
                  <a:moveTo>
                    <a:pt x="146" y="1"/>
                  </a:moveTo>
                  <a:cubicBezTo>
                    <a:pt x="65" y="1"/>
                    <a:pt x="0" y="61"/>
                    <a:pt x="16" y="201"/>
                  </a:cubicBezTo>
                  <a:cubicBezTo>
                    <a:pt x="116" y="1302"/>
                    <a:pt x="916" y="2103"/>
                    <a:pt x="1750" y="2770"/>
                  </a:cubicBezTo>
                  <a:cubicBezTo>
                    <a:pt x="2651" y="3471"/>
                    <a:pt x="3685" y="3971"/>
                    <a:pt x="4819" y="4238"/>
                  </a:cubicBezTo>
                  <a:cubicBezTo>
                    <a:pt x="7721" y="4938"/>
                    <a:pt x="10824" y="4838"/>
                    <a:pt x="13425" y="6539"/>
                  </a:cubicBezTo>
                  <a:cubicBezTo>
                    <a:pt x="15694" y="7974"/>
                    <a:pt x="17261" y="10275"/>
                    <a:pt x="17728" y="12877"/>
                  </a:cubicBezTo>
                  <a:cubicBezTo>
                    <a:pt x="18129" y="15079"/>
                    <a:pt x="18296" y="17814"/>
                    <a:pt x="16561" y="19515"/>
                  </a:cubicBezTo>
                  <a:cubicBezTo>
                    <a:pt x="15327" y="20649"/>
                    <a:pt x="13959" y="21617"/>
                    <a:pt x="12458" y="22417"/>
                  </a:cubicBezTo>
                  <a:cubicBezTo>
                    <a:pt x="12124" y="22584"/>
                    <a:pt x="11724" y="22818"/>
                    <a:pt x="11357" y="23051"/>
                  </a:cubicBezTo>
                  <a:cubicBezTo>
                    <a:pt x="11557" y="22384"/>
                    <a:pt x="11691" y="21717"/>
                    <a:pt x="11758" y="21050"/>
                  </a:cubicBezTo>
                  <a:cubicBezTo>
                    <a:pt x="11924" y="19649"/>
                    <a:pt x="11824" y="18248"/>
                    <a:pt x="11424" y="16880"/>
                  </a:cubicBezTo>
                  <a:cubicBezTo>
                    <a:pt x="11024" y="15613"/>
                    <a:pt x="10323" y="14478"/>
                    <a:pt x="9456" y="13478"/>
                  </a:cubicBezTo>
                  <a:cubicBezTo>
                    <a:pt x="8388" y="12310"/>
                    <a:pt x="7088" y="11510"/>
                    <a:pt x="5820" y="10609"/>
                  </a:cubicBezTo>
                  <a:cubicBezTo>
                    <a:pt x="5086" y="10075"/>
                    <a:pt x="4419" y="9408"/>
                    <a:pt x="3852" y="8674"/>
                  </a:cubicBezTo>
                  <a:cubicBezTo>
                    <a:pt x="3218" y="7840"/>
                    <a:pt x="2718" y="6873"/>
                    <a:pt x="2151" y="6006"/>
                  </a:cubicBezTo>
                  <a:cubicBezTo>
                    <a:pt x="2123" y="5950"/>
                    <a:pt x="2092" y="5928"/>
                    <a:pt x="2064" y="5928"/>
                  </a:cubicBezTo>
                  <a:cubicBezTo>
                    <a:pt x="1992" y="5928"/>
                    <a:pt x="1936" y="6076"/>
                    <a:pt x="1984" y="6172"/>
                  </a:cubicBezTo>
                  <a:cubicBezTo>
                    <a:pt x="2618" y="7573"/>
                    <a:pt x="3218" y="9008"/>
                    <a:pt x="4286" y="10142"/>
                  </a:cubicBezTo>
                  <a:cubicBezTo>
                    <a:pt x="5353" y="11309"/>
                    <a:pt x="6721" y="12043"/>
                    <a:pt x="7855" y="13077"/>
                  </a:cubicBezTo>
                  <a:cubicBezTo>
                    <a:pt x="9823" y="14845"/>
                    <a:pt x="10957" y="17380"/>
                    <a:pt x="10957" y="20016"/>
                  </a:cubicBezTo>
                  <a:cubicBezTo>
                    <a:pt x="10990" y="20850"/>
                    <a:pt x="10890" y="21717"/>
                    <a:pt x="10657" y="22517"/>
                  </a:cubicBezTo>
                  <a:cubicBezTo>
                    <a:pt x="10523" y="23085"/>
                    <a:pt x="10290" y="23585"/>
                    <a:pt x="10123" y="24152"/>
                  </a:cubicBezTo>
                  <a:cubicBezTo>
                    <a:pt x="9823" y="24486"/>
                    <a:pt x="9623" y="24919"/>
                    <a:pt x="9556" y="25353"/>
                  </a:cubicBezTo>
                  <a:cubicBezTo>
                    <a:pt x="9531" y="25505"/>
                    <a:pt x="9735" y="25733"/>
                    <a:pt x="9909" y="25733"/>
                  </a:cubicBezTo>
                  <a:cubicBezTo>
                    <a:pt x="9964" y="25733"/>
                    <a:pt x="10016" y="25710"/>
                    <a:pt x="10056" y="25653"/>
                  </a:cubicBezTo>
                  <a:cubicBezTo>
                    <a:pt x="10490" y="25086"/>
                    <a:pt x="10957" y="24586"/>
                    <a:pt x="11524" y="24119"/>
                  </a:cubicBezTo>
                  <a:cubicBezTo>
                    <a:pt x="12024" y="23718"/>
                    <a:pt x="12591" y="23385"/>
                    <a:pt x="13192" y="23085"/>
                  </a:cubicBezTo>
                  <a:cubicBezTo>
                    <a:pt x="14526" y="22384"/>
                    <a:pt x="15794" y="21517"/>
                    <a:pt x="16928" y="20516"/>
                  </a:cubicBezTo>
                  <a:cubicBezTo>
                    <a:pt x="17862" y="19749"/>
                    <a:pt x="18529" y="18715"/>
                    <a:pt x="18829" y="17514"/>
                  </a:cubicBezTo>
                  <a:cubicBezTo>
                    <a:pt x="19063" y="16346"/>
                    <a:pt x="19129" y="15112"/>
                    <a:pt x="18963" y="13911"/>
                  </a:cubicBezTo>
                  <a:cubicBezTo>
                    <a:pt x="18863" y="12710"/>
                    <a:pt x="18596" y="11510"/>
                    <a:pt x="18129" y="10409"/>
                  </a:cubicBezTo>
                  <a:cubicBezTo>
                    <a:pt x="17862" y="9842"/>
                    <a:pt x="17562" y="9308"/>
                    <a:pt x="17195" y="8808"/>
                  </a:cubicBezTo>
                  <a:cubicBezTo>
                    <a:pt x="17261" y="8574"/>
                    <a:pt x="17362" y="8374"/>
                    <a:pt x="17462" y="8141"/>
                  </a:cubicBezTo>
                  <a:cubicBezTo>
                    <a:pt x="17728" y="7740"/>
                    <a:pt x="18029" y="7373"/>
                    <a:pt x="18429" y="7073"/>
                  </a:cubicBezTo>
                  <a:cubicBezTo>
                    <a:pt x="18997" y="6592"/>
                    <a:pt x="19679" y="6455"/>
                    <a:pt x="20383" y="6455"/>
                  </a:cubicBezTo>
                  <a:cubicBezTo>
                    <a:pt x="20753" y="6455"/>
                    <a:pt x="21129" y="6493"/>
                    <a:pt x="21498" y="6539"/>
                  </a:cubicBezTo>
                  <a:cubicBezTo>
                    <a:pt x="22191" y="6636"/>
                    <a:pt x="22896" y="6732"/>
                    <a:pt x="23598" y="6732"/>
                  </a:cubicBezTo>
                  <a:cubicBezTo>
                    <a:pt x="24113" y="6732"/>
                    <a:pt x="24626" y="6680"/>
                    <a:pt x="25134" y="6539"/>
                  </a:cubicBezTo>
                  <a:cubicBezTo>
                    <a:pt x="25734" y="6406"/>
                    <a:pt x="26301" y="6172"/>
                    <a:pt x="26835" y="5839"/>
                  </a:cubicBezTo>
                  <a:cubicBezTo>
                    <a:pt x="27369" y="5605"/>
                    <a:pt x="27802" y="5272"/>
                    <a:pt x="28203" y="4872"/>
                  </a:cubicBezTo>
                  <a:cubicBezTo>
                    <a:pt x="28293" y="4721"/>
                    <a:pt x="28139" y="4462"/>
                    <a:pt x="27961" y="4462"/>
                  </a:cubicBezTo>
                  <a:cubicBezTo>
                    <a:pt x="27941" y="4462"/>
                    <a:pt x="27922" y="4465"/>
                    <a:pt x="27902" y="4471"/>
                  </a:cubicBezTo>
                  <a:cubicBezTo>
                    <a:pt x="27269" y="4671"/>
                    <a:pt x="26668" y="4938"/>
                    <a:pt x="26101" y="5305"/>
                  </a:cubicBezTo>
                  <a:cubicBezTo>
                    <a:pt x="25467" y="5605"/>
                    <a:pt x="24767" y="5806"/>
                    <a:pt x="24033" y="5872"/>
                  </a:cubicBezTo>
                  <a:cubicBezTo>
                    <a:pt x="23898" y="5883"/>
                    <a:pt x="23765" y="5887"/>
                    <a:pt x="23631" y="5887"/>
                  </a:cubicBezTo>
                  <a:cubicBezTo>
                    <a:pt x="22476" y="5887"/>
                    <a:pt x="21363" y="5539"/>
                    <a:pt x="20197" y="5539"/>
                  </a:cubicBezTo>
                  <a:cubicBezTo>
                    <a:pt x="19063" y="5539"/>
                    <a:pt x="17962" y="6006"/>
                    <a:pt x="17195" y="6873"/>
                  </a:cubicBezTo>
                  <a:cubicBezTo>
                    <a:pt x="16928" y="7173"/>
                    <a:pt x="16661" y="7507"/>
                    <a:pt x="16461" y="7874"/>
                  </a:cubicBezTo>
                  <a:cubicBezTo>
                    <a:pt x="16194" y="7607"/>
                    <a:pt x="15927" y="7307"/>
                    <a:pt x="15660" y="7040"/>
                  </a:cubicBezTo>
                  <a:cubicBezTo>
                    <a:pt x="14593" y="6072"/>
                    <a:pt x="13325" y="5305"/>
                    <a:pt x="11958" y="4805"/>
                  </a:cubicBezTo>
                  <a:cubicBezTo>
                    <a:pt x="10423" y="4304"/>
                    <a:pt x="8855" y="3971"/>
                    <a:pt x="7254" y="3837"/>
                  </a:cubicBezTo>
                  <a:cubicBezTo>
                    <a:pt x="5820" y="3637"/>
                    <a:pt x="4419" y="3437"/>
                    <a:pt x="3085" y="2770"/>
                  </a:cubicBezTo>
                  <a:cubicBezTo>
                    <a:pt x="1984" y="2236"/>
                    <a:pt x="716" y="1469"/>
                    <a:pt x="383" y="201"/>
                  </a:cubicBezTo>
                  <a:cubicBezTo>
                    <a:pt x="347" y="78"/>
                    <a:pt x="237" y="1"/>
                    <a:pt x="14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5199;p75">
              <a:extLst>
                <a:ext uri="{FF2B5EF4-FFF2-40B4-BE49-F238E27FC236}">
                  <a16:creationId xmlns:a16="http://schemas.microsoft.com/office/drawing/2014/main" id="{D2E7C445-05F3-3BBF-AEC7-F999C2C3EC4E}"/>
                </a:ext>
              </a:extLst>
            </p:cNvPr>
            <p:cNvSpPr/>
            <p:nvPr/>
          </p:nvSpPr>
          <p:spPr>
            <a:xfrm>
              <a:off x="4804853" y="2767729"/>
              <a:ext cx="293416" cy="274622"/>
            </a:xfrm>
            <a:custGeom>
              <a:avLst/>
              <a:gdLst/>
              <a:ahLst/>
              <a:cxnLst/>
              <a:rect l="l" t="t" r="r" b="b"/>
              <a:pathLst>
                <a:path w="22950" h="21480" extrusionOk="0">
                  <a:moveTo>
                    <a:pt x="2083" y="1"/>
                  </a:moveTo>
                  <a:cubicBezTo>
                    <a:pt x="2068" y="1"/>
                    <a:pt x="2052" y="8"/>
                    <a:pt x="2035" y="25"/>
                  </a:cubicBezTo>
                  <a:cubicBezTo>
                    <a:pt x="1401" y="692"/>
                    <a:pt x="1001" y="1560"/>
                    <a:pt x="834" y="2460"/>
                  </a:cubicBezTo>
                  <a:cubicBezTo>
                    <a:pt x="567" y="3394"/>
                    <a:pt x="400" y="4328"/>
                    <a:pt x="267" y="5296"/>
                  </a:cubicBezTo>
                  <a:cubicBezTo>
                    <a:pt x="0" y="7430"/>
                    <a:pt x="267" y="9632"/>
                    <a:pt x="1034" y="11633"/>
                  </a:cubicBezTo>
                  <a:cubicBezTo>
                    <a:pt x="2469" y="15236"/>
                    <a:pt x="5304" y="18138"/>
                    <a:pt x="8840" y="19706"/>
                  </a:cubicBezTo>
                  <a:cubicBezTo>
                    <a:pt x="10708" y="20406"/>
                    <a:pt x="12643" y="20907"/>
                    <a:pt x="14611" y="21174"/>
                  </a:cubicBezTo>
                  <a:cubicBezTo>
                    <a:pt x="15701" y="21350"/>
                    <a:pt x="16829" y="21479"/>
                    <a:pt x="17954" y="21479"/>
                  </a:cubicBezTo>
                  <a:cubicBezTo>
                    <a:pt x="18963" y="21479"/>
                    <a:pt x="19971" y="21375"/>
                    <a:pt x="20948" y="21107"/>
                  </a:cubicBezTo>
                  <a:cubicBezTo>
                    <a:pt x="21682" y="20940"/>
                    <a:pt x="22316" y="20507"/>
                    <a:pt x="22683" y="19839"/>
                  </a:cubicBezTo>
                  <a:cubicBezTo>
                    <a:pt x="22950" y="19206"/>
                    <a:pt x="22950" y="18472"/>
                    <a:pt x="22650" y="17871"/>
                  </a:cubicBezTo>
                  <a:cubicBezTo>
                    <a:pt x="21949" y="16170"/>
                    <a:pt x="20081" y="15470"/>
                    <a:pt x="18480" y="14902"/>
                  </a:cubicBezTo>
                  <a:cubicBezTo>
                    <a:pt x="16679" y="14302"/>
                    <a:pt x="14944" y="13501"/>
                    <a:pt x="13310" y="12534"/>
                  </a:cubicBezTo>
                  <a:cubicBezTo>
                    <a:pt x="12542" y="12034"/>
                    <a:pt x="11875" y="11433"/>
                    <a:pt x="11308" y="10733"/>
                  </a:cubicBezTo>
                  <a:cubicBezTo>
                    <a:pt x="10474" y="9632"/>
                    <a:pt x="9974" y="8298"/>
                    <a:pt x="9841" y="6897"/>
                  </a:cubicBezTo>
                  <a:cubicBezTo>
                    <a:pt x="9819" y="6747"/>
                    <a:pt x="9605" y="6597"/>
                    <a:pt x="9437" y="6597"/>
                  </a:cubicBezTo>
                  <a:cubicBezTo>
                    <a:pt x="9344" y="6597"/>
                    <a:pt x="9264" y="6644"/>
                    <a:pt x="9240" y="6763"/>
                  </a:cubicBezTo>
                  <a:cubicBezTo>
                    <a:pt x="8606" y="10232"/>
                    <a:pt x="11475" y="12734"/>
                    <a:pt x="14244" y="14135"/>
                  </a:cubicBezTo>
                  <a:cubicBezTo>
                    <a:pt x="15745" y="14902"/>
                    <a:pt x="17346" y="15403"/>
                    <a:pt x="18914" y="15970"/>
                  </a:cubicBezTo>
                  <a:cubicBezTo>
                    <a:pt x="20181" y="16470"/>
                    <a:pt x="22149" y="17438"/>
                    <a:pt x="21882" y="19139"/>
                  </a:cubicBezTo>
                  <a:cubicBezTo>
                    <a:pt x="21749" y="19973"/>
                    <a:pt x="20982" y="20206"/>
                    <a:pt x="20248" y="20406"/>
                  </a:cubicBezTo>
                  <a:cubicBezTo>
                    <a:pt x="19466" y="20574"/>
                    <a:pt x="18636" y="20648"/>
                    <a:pt x="17819" y="20648"/>
                  </a:cubicBezTo>
                  <a:cubicBezTo>
                    <a:pt x="17661" y="20648"/>
                    <a:pt x="17503" y="20645"/>
                    <a:pt x="17346" y="20640"/>
                  </a:cubicBezTo>
                  <a:cubicBezTo>
                    <a:pt x="15311" y="20540"/>
                    <a:pt x="13310" y="20206"/>
                    <a:pt x="11342" y="19673"/>
                  </a:cubicBezTo>
                  <a:cubicBezTo>
                    <a:pt x="7739" y="18739"/>
                    <a:pt x="4603" y="16437"/>
                    <a:pt x="2669" y="13201"/>
                  </a:cubicBezTo>
                  <a:cubicBezTo>
                    <a:pt x="1568" y="11367"/>
                    <a:pt x="934" y="9265"/>
                    <a:pt x="834" y="7097"/>
                  </a:cubicBezTo>
                  <a:cubicBezTo>
                    <a:pt x="767" y="6029"/>
                    <a:pt x="834" y="4962"/>
                    <a:pt x="1001" y="3895"/>
                  </a:cubicBezTo>
                  <a:cubicBezTo>
                    <a:pt x="1168" y="2660"/>
                    <a:pt x="1401" y="1293"/>
                    <a:pt x="2135" y="225"/>
                  </a:cubicBezTo>
                  <a:cubicBezTo>
                    <a:pt x="2190" y="170"/>
                    <a:pt x="2154" y="1"/>
                    <a:pt x="208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5200;p75">
              <a:extLst>
                <a:ext uri="{FF2B5EF4-FFF2-40B4-BE49-F238E27FC236}">
                  <a16:creationId xmlns:a16="http://schemas.microsoft.com/office/drawing/2014/main" id="{24BFDFFC-0F7B-DAE1-7893-91D11A0359F8}"/>
                </a:ext>
              </a:extLst>
            </p:cNvPr>
            <p:cNvSpPr/>
            <p:nvPr/>
          </p:nvSpPr>
          <p:spPr>
            <a:xfrm>
              <a:off x="4864124" y="2817756"/>
              <a:ext cx="144586" cy="179808"/>
            </a:xfrm>
            <a:custGeom>
              <a:avLst/>
              <a:gdLst/>
              <a:ahLst/>
              <a:cxnLst/>
              <a:rect l="l" t="t" r="r" b="b"/>
              <a:pathLst>
                <a:path w="11309" h="14064" extrusionOk="0">
                  <a:moveTo>
                    <a:pt x="1128" y="1"/>
                  </a:moveTo>
                  <a:cubicBezTo>
                    <a:pt x="1093" y="1"/>
                    <a:pt x="1060" y="24"/>
                    <a:pt x="1035" y="82"/>
                  </a:cubicBezTo>
                  <a:cubicBezTo>
                    <a:pt x="268" y="1883"/>
                    <a:pt x="1" y="3851"/>
                    <a:pt x="334" y="5752"/>
                  </a:cubicBezTo>
                  <a:cubicBezTo>
                    <a:pt x="701" y="7387"/>
                    <a:pt x="1502" y="8888"/>
                    <a:pt x="2569" y="10156"/>
                  </a:cubicBezTo>
                  <a:cubicBezTo>
                    <a:pt x="3570" y="11390"/>
                    <a:pt x="4871" y="12390"/>
                    <a:pt x="6339" y="12991"/>
                  </a:cubicBezTo>
                  <a:cubicBezTo>
                    <a:pt x="7139" y="13324"/>
                    <a:pt x="7973" y="13591"/>
                    <a:pt x="8840" y="13758"/>
                  </a:cubicBezTo>
                  <a:cubicBezTo>
                    <a:pt x="9364" y="13883"/>
                    <a:pt x="10036" y="14063"/>
                    <a:pt x="10634" y="14063"/>
                  </a:cubicBezTo>
                  <a:cubicBezTo>
                    <a:pt x="10837" y="14063"/>
                    <a:pt x="11031" y="14042"/>
                    <a:pt x="11209" y="13992"/>
                  </a:cubicBezTo>
                  <a:cubicBezTo>
                    <a:pt x="11309" y="13958"/>
                    <a:pt x="11242" y="13725"/>
                    <a:pt x="11142" y="13691"/>
                  </a:cubicBezTo>
                  <a:cubicBezTo>
                    <a:pt x="10375" y="13425"/>
                    <a:pt x="9574" y="13358"/>
                    <a:pt x="8840" y="13124"/>
                  </a:cubicBezTo>
                  <a:cubicBezTo>
                    <a:pt x="8073" y="12857"/>
                    <a:pt x="7306" y="12591"/>
                    <a:pt x="6572" y="12224"/>
                  </a:cubicBezTo>
                  <a:cubicBezTo>
                    <a:pt x="5271" y="11590"/>
                    <a:pt x="4137" y="10656"/>
                    <a:pt x="3203" y="9522"/>
                  </a:cubicBezTo>
                  <a:cubicBezTo>
                    <a:pt x="2169" y="8254"/>
                    <a:pt x="1469" y="6820"/>
                    <a:pt x="1135" y="5219"/>
                  </a:cubicBezTo>
                  <a:cubicBezTo>
                    <a:pt x="801" y="3551"/>
                    <a:pt x="1268" y="1950"/>
                    <a:pt x="1368" y="315"/>
                  </a:cubicBezTo>
                  <a:cubicBezTo>
                    <a:pt x="1368" y="215"/>
                    <a:pt x="1236" y="1"/>
                    <a:pt x="112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5201;p75">
              <a:extLst>
                <a:ext uri="{FF2B5EF4-FFF2-40B4-BE49-F238E27FC236}">
                  <a16:creationId xmlns:a16="http://schemas.microsoft.com/office/drawing/2014/main" id="{8A299810-838A-8AFC-1788-193407351F10}"/>
                </a:ext>
              </a:extLst>
            </p:cNvPr>
            <p:cNvSpPr/>
            <p:nvPr/>
          </p:nvSpPr>
          <p:spPr>
            <a:xfrm>
              <a:off x="5096555" y="3109433"/>
              <a:ext cx="103213" cy="132747"/>
            </a:xfrm>
            <a:custGeom>
              <a:avLst/>
              <a:gdLst/>
              <a:ahLst/>
              <a:cxnLst/>
              <a:rect l="l" t="t" r="r" b="b"/>
              <a:pathLst>
                <a:path w="8073" h="10383" extrusionOk="0">
                  <a:moveTo>
                    <a:pt x="284" y="1"/>
                  </a:moveTo>
                  <a:cubicBezTo>
                    <a:pt x="227" y="1"/>
                    <a:pt x="179" y="33"/>
                    <a:pt x="167" y="117"/>
                  </a:cubicBezTo>
                  <a:cubicBezTo>
                    <a:pt x="0" y="2152"/>
                    <a:pt x="2436" y="3453"/>
                    <a:pt x="3903" y="4354"/>
                  </a:cubicBezTo>
                  <a:cubicBezTo>
                    <a:pt x="4804" y="4854"/>
                    <a:pt x="5504" y="5655"/>
                    <a:pt x="5905" y="6622"/>
                  </a:cubicBezTo>
                  <a:cubicBezTo>
                    <a:pt x="6405" y="7790"/>
                    <a:pt x="6238" y="8924"/>
                    <a:pt x="5805" y="10091"/>
                  </a:cubicBezTo>
                  <a:cubicBezTo>
                    <a:pt x="5777" y="10202"/>
                    <a:pt x="5888" y="10382"/>
                    <a:pt x="6002" y="10382"/>
                  </a:cubicBezTo>
                  <a:cubicBezTo>
                    <a:pt x="6026" y="10382"/>
                    <a:pt x="6049" y="10375"/>
                    <a:pt x="6071" y="10358"/>
                  </a:cubicBezTo>
                  <a:cubicBezTo>
                    <a:pt x="8073" y="8990"/>
                    <a:pt x="6905" y="5888"/>
                    <a:pt x="5504" y="4587"/>
                  </a:cubicBezTo>
                  <a:cubicBezTo>
                    <a:pt x="3903" y="3086"/>
                    <a:pt x="1035" y="2653"/>
                    <a:pt x="534" y="184"/>
                  </a:cubicBezTo>
                  <a:cubicBezTo>
                    <a:pt x="513" y="99"/>
                    <a:pt x="383" y="1"/>
                    <a:pt x="28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5202;p75">
              <a:extLst>
                <a:ext uri="{FF2B5EF4-FFF2-40B4-BE49-F238E27FC236}">
                  <a16:creationId xmlns:a16="http://schemas.microsoft.com/office/drawing/2014/main" id="{98D3CB8D-E935-3C14-9E1F-9F5C4861305F}"/>
                </a:ext>
              </a:extLst>
            </p:cNvPr>
            <p:cNvSpPr/>
            <p:nvPr/>
          </p:nvSpPr>
          <p:spPr>
            <a:xfrm>
              <a:off x="5059875" y="3150908"/>
              <a:ext cx="157716" cy="158892"/>
            </a:xfrm>
            <a:custGeom>
              <a:avLst/>
              <a:gdLst/>
              <a:ahLst/>
              <a:cxnLst/>
              <a:rect l="l" t="t" r="r" b="b"/>
              <a:pathLst>
                <a:path w="12336" h="12428" extrusionOk="0">
                  <a:moveTo>
                    <a:pt x="104" y="1"/>
                  </a:moveTo>
                  <a:cubicBezTo>
                    <a:pt x="51" y="1"/>
                    <a:pt x="1" y="72"/>
                    <a:pt x="1" y="142"/>
                  </a:cubicBezTo>
                  <a:cubicBezTo>
                    <a:pt x="67" y="910"/>
                    <a:pt x="735" y="1710"/>
                    <a:pt x="1268" y="2244"/>
                  </a:cubicBezTo>
                  <a:cubicBezTo>
                    <a:pt x="1902" y="2844"/>
                    <a:pt x="2603" y="3345"/>
                    <a:pt x="3336" y="3812"/>
                  </a:cubicBezTo>
                  <a:cubicBezTo>
                    <a:pt x="3670" y="3978"/>
                    <a:pt x="4004" y="4212"/>
                    <a:pt x="4304" y="4412"/>
                  </a:cubicBezTo>
                  <a:cubicBezTo>
                    <a:pt x="4237" y="4479"/>
                    <a:pt x="4204" y="4546"/>
                    <a:pt x="4170" y="4612"/>
                  </a:cubicBezTo>
                  <a:cubicBezTo>
                    <a:pt x="4070" y="5246"/>
                    <a:pt x="3837" y="5813"/>
                    <a:pt x="3670" y="6414"/>
                  </a:cubicBezTo>
                  <a:cubicBezTo>
                    <a:pt x="3503" y="7014"/>
                    <a:pt x="3437" y="7581"/>
                    <a:pt x="3470" y="8181"/>
                  </a:cubicBezTo>
                  <a:cubicBezTo>
                    <a:pt x="3470" y="9149"/>
                    <a:pt x="3837" y="10083"/>
                    <a:pt x="4537" y="10750"/>
                  </a:cubicBezTo>
                  <a:cubicBezTo>
                    <a:pt x="5728" y="11830"/>
                    <a:pt x="7264" y="12427"/>
                    <a:pt x="8858" y="12427"/>
                  </a:cubicBezTo>
                  <a:cubicBezTo>
                    <a:pt x="9184" y="12427"/>
                    <a:pt x="9512" y="12402"/>
                    <a:pt x="9841" y="12351"/>
                  </a:cubicBezTo>
                  <a:cubicBezTo>
                    <a:pt x="10341" y="12284"/>
                    <a:pt x="10808" y="12118"/>
                    <a:pt x="11275" y="11851"/>
                  </a:cubicBezTo>
                  <a:cubicBezTo>
                    <a:pt x="11776" y="11551"/>
                    <a:pt x="12176" y="11084"/>
                    <a:pt x="12310" y="10483"/>
                  </a:cubicBezTo>
                  <a:cubicBezTo>
                    <a:pt x="12336" y="10378"/>
                    <a:pt x="12216" y="10210"/>
                    <a:pt x="12099" y="10210"/>
                  </a:cubicBezTo>
                  <a:cubicBezTo>
                    <a:pt x="12068" y="10210"/>
                    <a:pt x="12037" y="10222"/>
                    <a:pt x="12009" y="10250"/>
                  </a:cubicBezTo>
                  <a:cubicBezTo>
                    <a:pt x="11142" y="11017"/>
                    <a:pt x="10308" y="11584"/>
                    <a:pt x="9107" y="11651"/>
                  </a:cubicBezTo>
                  <a:cubicBezTo>
                    <a:pt x="9045" y="11653"/>
                    <a:pt x="8982" y="11654"/>
                    <a:pt x="8920" y="11654"/>
                  </a:cubicBezTo>
                  <a:cubicBezTo>
                    <a:pt x="7986" y="11654"/>
                    <a:pt x="7083" y="11419"/>
                    <a:pt x="6239" y="10950"/>
                  </a:cubicBezTo>
                  <a:cubicBezTo>
                    <a:pt x="5271" y="10516"/>
                    <a:pt x="4604" y="9616"/>
                    <a:pt x="4471" y="8582"/>
                  </a:cubicBezTo>
                  <a:cubicBezTo>
                    <a:pt x="4371" y="7948"/>
                    <a:pt x="4404" y="7314"/>
                    <a:pt x="4571" y="6714"/>
                  </a:cubicBezTo>
                  <a:cubicBezTo>
                    <a:pt x="4737" y="6113"/>
                    <a:pt x="4871" y="5513"/>
                    <a:pt x="4938" y="4912"/>
                  </a:cubicBezTo>
                  <a:lnTo>
                    <a:pt x="5038" y="4979"/>
                  </a:lnTo>
                  <a:cubicBezTo>
                    <a:pt x="5505" y="5446"/>
                    <a:pt x="5905" y="5980"/>
                    <a:pt x="6205" y="6614"/>
                  </a:cubicBezTo>
                  <a:cubicBezTo>
                    <a:pt x="6227" y="6679"/>
                    <a:pt x="6320" y="6745"/>
                    <a:pt x="6410" y="6745"/>
                  </a:cubicBezTo>
                  <a:cubicBezTo>
                    <a:pt x="6458" y="6745"/>
                    <a:pt x="6504" y="6726"/>
                    <a:pt x="6539" y="6680"/>
                  </a:cubicBezTo>
                  <a:cubicBezTo>
                    <a:pt x="6872" y="6013"/>
                    <a:pt x="6372" y="5279"/>
                    <a:pt x="5872" y="4812"/>
                  </a:cubicBezTo>
                  <a:cubicBezTo>
                    <a:pt x="5371" y="4345"/>
                    <a:pt x="4804" y="3912"/>
                    <a:pt x="4170" y="3578"/>
                  </a:cubicBezTo>
                  <a:cubicBezTo>
                    <a:pt x="3470" y="3178"/>
                    <a:pt x="2803" y="2744"/>
                    <a:pt x="2169" y="2244"/>
                  </a:cubicBezTo>
                  <a:cubicBezTo>
                    <a:pt x="1835" y="2010"/>
                    <a:pt x="1535" y="1710"/>
                    <a:pt x="1268" y="1410"/>
                  </a:cubicBezTo>
                  <a:cubicBezTo>
                    <a:pt x="868" y="976"/>
                    <a:pt x="534" y="476"/>
                    <a:pt x="168" y="42"/>
                  </a:cubicBezTo>
                  <a:cubicBezTo>
                    <a:pt x="148" y="13"/>
                    <a:pt x="126" y="1"/>
                    <a:pt x="10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5203;p75">
              <a:extLst>
                <a:ext uri="{FF2B5EF4-FFF2-40B4-BE49-F238E27FC236}">
                  <a16:creationId xmlns:a16="http://schemas.microsoft.com/office/drawing/2014/main" id="{597348A5-4F45-7E2B-9628-4277BE42C3C0}"/>
                </a:ext>
              </a:extLst>
            </p:cNvPr>
            <p:cNvSpPr/>
            <p:nvPr/>
          </p:nvSpPr>
          <p:spPr>
            <a:xfrm>
              <a:off x="5007099" y="3242282"/>
              <a:ext cx="126150" cy="133156"/>
            </a:xfrm>
            <a:custGeom>
              <a:avLst/>
              <a:gdLst/>
              <a:ahLst/>
              <a:cxnLst/>
              <a:rect l="l" t="t" r="r" b="b"/>
              <a:pathLst>
                <a:path w="9867" h="10415" extrusionOk="0">
                  <a:moveTo>
                    <a:pt x="4340" y="0"/>
                  </a:moveTo>
                  <a:cubicBezTo>
                    <a:pt x="4125" y="0"/>
                    <a:pt x="4128" y="386"/>
                    <a:pt x="4329" y="501"/>
                  </a:cubicBezTo>
                  <a:cubicBezTo>
                    <a:pt x="4696" y="734"/>
                    <a:pt x="4896" y="1435"/>
                    <a:pt x="5029" y="1835"/>
                  </a:cubicBezTo>
                  <a:cubicBezTo>
                    <a:pt x="5196" y="2335"/>
                    <a:pt x="5296" y="2836"/>
                    <a:pt x="5363" y="3369"/>
                  </a:cubicBezTo>
                  <a:cubicBezTo>
                    <a:pt x="5463" y="4137"/>
                    <a:pt x="5530" y="4937"/>
                    <a:pt x="5163" y="5638"/>
                  </a:cubicBezTo>
                  <a:cubicBezTo>
                    <a:pt x="5129" y="5638"/>
                    <a:pt x="5096" y="5704"/>
                    <a:pt x="5129" y="5738"/>
                  </a:cubicBezTo>
                  <a:cubicBezTo>
                    <a:pt x="5063" y="5805"/>
                    <a:pt x="5029" y="5871"/>
                    <a:pt x="4963" y="5971"/>
                  </a:cubicBezTo>
                  <a:cubicBezTo>
                    <a:pt x="4296" y="6839"/>
                    <a:pt x="3161" y="7206"/>
                    <a:pt x="2194" y="7706"/>
                  </a:cubicBezTo>
                  <a:cubicBezTo>
                    <a:pt x="1227" y="8173"/>
                    <a:pt x="159" y="8740"/>
                    <a:pt x="26" y="9874"/>
                  </a:cubicBezTo>
                  <a:cubicBezTo>
                    <a:pt x="0" y="10026"/>
                    <a:pt x="149" y="10198"/>
                    <a:pt x="295" y="10198"/>
                  </a:cubicBezTo>
                  <a:cubicBezTo>
                    <a:pt x="341" y="10198"/>
                    <a:pt x="386" y="10181"/>
                    <a:pt x="426" y="10141"/>
                  </a:cubicBezTo>
                  <a:cubicBezTo>
                    <a:pt x="1093" y="9340"/>
                    <a:pt x="1894" y="8707"/>
                    <a:pt x="2828" y="8273"/>
                  </a:cubicBezTo>
                  <a:cubicBezTo>
                    <a:pt x="3728" y="7939"/>
                    <a:pt x="4529" y="7439"/>
                    <a:pt x="5296" y="6872"/>
                  </a:cubicBezTo>
                  <a:cubicBezTo>
                    <a:pt x="5463" y="6705"/>
                    <a:pt x="5630" y="6505"/>
                    <a:pt x="5797" y="6305"/>
                  </a:cubicBezTo>
                  <a:lnTo>
                    <a:pt x="5863" y="6305"/>
                  </a:lnTo>
                  <a:lnTo>
                    <a:pt x="6197" y="6405"/>
                  </a:lnTo>
                  <a:cubicBezTo>
                    <a:pt x="6430" y="6472"/>
                    <a:pt x="6664" y="6572"/>
                    <a:pt x="6897" y="6705"/>
                  </a:cubicBezTo>
                  <a:cubicBezTo>
                    <a:pt x="7331" y="6905"/>
                    <a:pt x="7698" y="7206"/>
                    <a:pt x="7998" y="7572"/>
                  </a:cubicBezTo>
                  <a:cubicBezTo>
                    <a:pt x="8232" y="7873"/>
                    <a:pt x="8465" y="8206"/>
                    <a:pt x="8665" y="8540"/>
                  </a:cubicBezTo>
                  <a:cubicBezTo>
                    <a:pt x="8799" y="8740"/>
                    <a:pt x="8932" y="9007"/>
                    <a:pt x="9032" y="9240"/>
                  </a:cubicBezTo>
                  <a:cubicBezTo>
                    <a:pt x="9166" y="9440"/>
                    <a:pt x="9232" y="9674"/>
                    <a:pt x="9332" y="9907"/>
                  </a:cubicBezTo>
                  <a:cubicBezTo>
                    <a:pt x="9366" y="10041"/>
                    <a:pt x="9399" y="10174"/>
                    <a:pt x="9466" y="10308"/>
                  </a:cubicBezTo>
                  <a:cubicBezTo>
                    <a:pt x="9495" y="10336"/>
                    <a:pt x="9548" y="10415"/>
                    <a:pt x="9605" y="10415"/>
                  </a:cubicBezTo>
                  <a:cubicBezTo>
                    <a:pt x="9614" y="10415"/>
                    <a:pt x="9623" y="10412"/>
                    <a:pt x="9633" y="10408"/>
                  </a:cubicBezTo>
                  <a:cubicBezTo>
                    <a:pt x="9866" y="10274"/>
                    <a:pt x="9833" y="9941"/>
                    <a:pt x="9833" y="9707"/>
                  </a:cubicBezTo>
                  <a:cubicBezTo>
                    <a:pt x="9766" y="9407"/>
                    <a:pt x="9699" y="9140"/>
                    <a:pt x="9566" y="8873"/>
                  </a:cubicBezTo>
                  <a:cubicBezTo>
                    <a:pt x="9332" y="8306"/>
                    <a:pt x="8999" y="7773"/>
                    <a:pt x="8632" y="7272"/>
                  </a:cubicBezTo>
                  <a:cubicBezTo>
                    <a:pt x="8232" y="6772"/>
                    <a:pt x="7731" y="6372"/>
                    <a:pt x="7164" y="6105"/>
                  </a:cubicBezTo>
                  <a:cubicBezTo>
                    <a:pt x="6864" y="5938"/>
                    <a:pt x="6564" y="5805"/>
                    <a:pt x="6264" y="5738"/>
                  </a:cubicBezTo>
                  <a:lnTo>
                    <a:pt x="6097" y="5671"/>
                  </a:lnTo>
                  <a:cubicBezTo>
                    <a:pt x="6197" y="5404"/>
                    <a:pt x="6264" y="5104"/>
                    <a:pt x="6264" y="4837"/>
                  </a:cubicBezTo>
                  <a:cubicBezTo>
                    <a:pt x="6297" y="3937"/>
                    <a:pt x="6197" y="3036"/>
                    <a:pt x="5930" y="2169"/>
                  </a:cubicBezTo>
                  <a:cubicBezTo>
                    <a:pt x="5697" y="1301"/>
                    <a:pt x="5330" y="434"/>
                    <a:pt x="4462" y="34"/>
                  </a:cubicBezTo>
                  <a:cubicBezTo>
                    <a:pt x="4416" y="10"/>
                    <a:pt x="4375" y="0"/>
                    <a:pt x="434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5204;p75">
              <a:extLst>
                <a:ext uri="{FF2B5EF4-FFF2-40B4-BE49-F238E27FC236}">
                  <a16:creationId xmlns:a16="http://schemas.microsoft.com/office/drawing/2014/main" id="{72ACB090-2502-1B14-57D9-C5401E0DF2A2}"/>
                </a:ext>
              </a:extLst>
            </p:cNvPr>
            <p:cNvSpPr/>
            <p:nvPr/>
          </p:nvSpPr>
          <p:spPr>
            <a:xfrm>
              <a:off x="4976287" y="3256870"/>
              <a:ext cx="68681" cy="88984"/>
            </a:xfrm>
            <a:custGeom>
              <a:avLst/>
              <a:gdLst/>
              <a:ahLst/>
              <a:cxnLst/>
              <a:rect l="l" t="t" r="r" b="b"/>
              <a:pathLst>
                <a:path w="5372" h="6960" extrusionOk="0">
                  <a:moveTo>
                    <a:pt x="5113" y="1"/>
                  </a:moveTo>
                  <a:cubicBezTo>
                    <a:pt x="5078" y="1"/>
                    <a:pt x="5049" y="27"/>
                    <a:pt x="5038" y="94"/>
                  </a:cubicBezTo>
                  <a:cubicBezTo>
                    <a:pt x="4904" y="827"/>
                    <a:pt x="4571" y="1528"/>
                    <a:pt x="4070" y="2095"/>
                  </a:cubicBezTo>
                  <a:cubicBezTo>
                    <a:pt x="3570" y="2595"/>
                    <a:pt x="3003" y="3029"/>
                    <a:pt x="2402" y="3429"/>
                  </a:cubicBezTo>
                  <a:cubicBezTo>
                    <a:pt x="1835" y="3796"/>
                    <a:pt x="1268" y="4230"/>
                    <a:pt x="801" y="4764"/>
                  </a:cubicBezTo>
                  <a:cubicBezTo>
                    <a:pt x="534" y="5030"/>
                    <a:pt x="334" y="5331"/>
                    <a:pt x="168" y="5664"/>
                  </a:cubicBezTo>
                  <a:cubicBezTo>
                    <a:pt x="34" y="5998"/>
                    <a:pt x="1" y="6398"/>
                    <a:pt x="101" y="6732"/>
                  </a:cubicBezTo>
                  <a:cubicBezTo>
                    <a:pt x="101" y="6813"/>
                    <a:pt x="188" y="6959"/>
                    <a:pt x="275" y="6959"/>
                  </a:cubicBezTo>
                  <a:cubicBezTo>
                    <a:pt x="295" y="6959"/>
                    <a:pt x="315" y="6951"/>
                    <a:pt x="334" y="6932"/>
                  </a:cubicBezTo>
                  <a:cubicBezTo>
                    <a:pt x="601" y="6565"/>
                    <a:pt x="868" y="6165"/>
                    <a:pt x="1102" y="5764"/>
                  </a:cubicBezTo>
                  <a:cubicBezTo>
                    <a:pt x="1268" y="5464"/>
                    <a:pt x="1502" y="5197"/>
                    <a:pt x="1769" y="4930"/>
                  </a:cubicBezTo>
                  <a:cubicBezTo>
                    <a:pt x="2236" y="4530"/>
                    <a:pt x="2769" y="4130"/>
                    <a:pt x="3303" y="3763"/>
                  </a:cubicBezTo>
                  <a:cubicBezTo>
                    <a:pt x="3904" y="3363"/>
                    <a:pt x="4437" y="2896"/>
                    <a:pt x="4838" y="2329"/>
                  </a:cubicBezTo>
                  <a:cubicBezTo>
                    <a:pt x="5238" y="1661"/>
                    <a:pt x="5371" y="928"/>
                    <a:pt x="5271" y="194"/>
                  </a:cubicBezTo>
                  <a:cubicBezTo>
                    <a:pt x="5271" y="105"/>
                    <a:pt x="5182" y="1"/>
                    <a:pt x="511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5205;p75">
              <a:extLst>
                <a:ext uri="{FF2B5EF4-FFF2-40B4-BE49-F238E27FC236}">
                  <a16:creationId xmlns:a16="http://schemas.microsoft.com/office/drawing/2014/main" id="{1EE12000-9FCF-AEFD-9E5B-90277AA8CA6F}"/>
                </a:ext>
              </a:extLst>
            </p:cNvPr>
            <p:cNvSpPr/>
            <p:nvPr/>
          </p:nvSpPr>
          <p:spPr>
            <a:xfrm>
              <a:off x="4580949" y="3032583"/>
              <a:ext cx="200878" cy="59655"/>
            </a:xfrm>
            <a:custGeom>
              <a:avLst/>
              <a:gdLst/>
              <a:ahLst/>
              <a:cxnLst/>
              <a:rect l="l" t="t" r="r" b="b"/>
              <a:pathLst>
                <a:path w="15712" h="4666" extrusionOk="0">
                  <a:moveTo>
                    <a:pt x="11007" y="0"/>
                  </a:moveTo>
                  <a:cubicBezTo>
                    <a:pt x="9819" y="0"/>
                    <a:pt x="8632" y="133"/>
                    <a:pt x="7473" y="391"/>
                  </a:cubicBezTo>
                  <a:cubicBezTo>
                    <a:pt x="6005" y="691"/>
                    <a:pt x="4604" y="1125"/>
                    <a:pt x="3270" y="1759"/>
                  </a:cubicBezTo>
                  <a:cubicBezTo>
                    <a:pt x="2536" y="2092"/>
                    <a:pt x="1869" y="2492"/>
                    <a:pt x="1268" y="2959"/>
                  </a:cubicBezTo>
                  <a:cubicBezTo>
                    <a:pt x="835" y="3260"/>
                    <a:pt x="1" y="3860"/>
                    <a:pt x="268" y="4461"/>
                  </a:cubicBezTo>
                  <a:cubicBezTo>
                    <a:pt x="297" y="4550"/>
                    <a:pt x="380" y="4666"/>
                    <a:pt x="469" y="4666"/>
                  </a:cubicBezTo>
                  <a:cubicBezTo>
                    <a:pt x="480" y="4666"/>
                    <a:pt x="490" y="4664"/>
                    <a:pt x="501" y="4661"/>
                  </a:cubicBezTo>
                  <a:cubicBezTo>
                    <a:pt x="1135" y="4494"/>
                    <a:pt x="1602" y="3827"/>
                    <a:pt x="2102" y="3460"/>
                  </a:cubicBezTo>
                  <a:cubicBezTo>
                    <a:pt x="2636" y="3093"/>
                    <a:pt x="3203" y="2759"/>
                    <a:pt x="3803" y="2492"/>
                  </a:cubicBezTo>
                  <a:cubicBezTo>
                    <a:pt x="4971" y="1959"/>
                    <a:pt x="6205" y="1558"/>
                    <a:pt x="7473" y="1292"/>
                  </a:cubicBezTo>
                  <a:cubicBezTo>
                    <a:pt x="8816" y="948"/>
                    <a:pt x="10185" y="777"/>
                    <a:pt x="11557" y="777"/>
                  </a:cubicBezTo>
                  <a:cubicBezTo>
                    <a:pt x="11785" y="777"/>
                    <a:pt x="12014" y="782"/>
                    <a:pt x="12243" y="791"/>
                  </a:cubicBezTo>
                  <a:cubicBezTo>
                    <a:pt x="12810" y="791"/>
                    <a:pt x="13344" y="858"/>
                    <a:pt x="13877" y="958"/>
                  </a:cubicBezTo>
                  <a:cubicBezTo>
                    <a:pt x="14411" y="1091"/>
                    <a:pt x="14911" y="1325"/>
                    <a:pt x="15345" y="1659"/>
                  </a:cubicBezTo>
                  <a:cubicBezTo>
                    <a:pt x="15373" y="1672"/>
                    <a:pt x="15400" y="1680"/>
                    <a:pt x="15425" y="1680"/>
                  </a:cubicBezTo>
                  <a:cubicBezTo>
                    <a:pt x="15461" y="1680"/>
                    <a:pt x="15492" y="1664"/>
                    <a:pt x="15512" y="1625"/>
                  </a:cubicBezTo>
                  <a:cubicBezTo>
                    <a:pt x="15712" y="1158"/>
                    <a:pt x="15111" y="825"/>
                    <a:pt x="14778" y="624"/>
                  </a:cubicBezTo>
                  <a:cubicBezTo>
                    <a:pt x="14211" y="358"/>
                    <a:pt x="13577" y="191"/>
                    <a:pt x="12977" y="124"/>
                  </a:cubicBezTo>
                  <a:cubicBezTo>
                    <a:pt x="12323" y="41"/>
                    <a:pt x="11665" y="0"/>
                    <a:pt x="1100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5206;p75">
              <a:extLst>
                <a:ext uri="{FF2B5EF4-FFF2-40B4-BE49-F238E27FC236}">
                  <a16:creationId xmlns:a16="http://schemas.microsoft.com/office/drawing/2014/main" id="{87B04DE2-B439-1E94-106A-14850C44D302}"/>
                </a:ext>
              </a:extLst>
            </p:cNvPr>
            <p:cNvSpPr/>
            <p:nvPr/>
          </p:nvSpPr>
          <p:spPr>
            <a:xfrm>
              <a:off x="4572843" y="2992169"/>
              <a:ext cx="88651" cy="45579"/>
            </a:xfrm>
            <a:custGeom>
              <a:avLst/>
              <a:gdLst/>
              <a:ahLst/>
              <a:cxnLst/>
              <a:rect l="l" t="t" r="r" b="b"/>
              <a:pathLst>
                <a:path w="6934" h="3565" extrusionOk="0">
                  <a:moveTo>
                    <a:pt x="6734" y="1"/>
                  </a:moveTo>
                  <a:cubicBezTo>
                    <a:pt x="6714" y="1"/>
                    <a:pt x="6693" y="6"/>
                    <a:pt x="6672" y="16"/>
                  </a:cubicBezTo>
                  <a:cubicBezTo>
                    <a:pt x="6439" y="116"/>
                    <a:pt x="6205" y="316"/>
                    <a:pt x="6039" y="516"/>
                  </a:cubicBezTo>
                  <a:cubicBezTo>
                    <a:pt x="5805" y="750"/>
                    <a:pt x="5572" y="917"/>
                    <a:pt x="5305" y="1150"/>
                  </a:cubicBezTo>
                  <a:cubicBezTo>
                    <a:pt x="4804" y="1584"/>
                    <a:pt x="4271" y="1917"/>
                    <a:pt x="3670" y="2184"/>
                  </a:cubicBezTo>
                  <a:cubicBezTo>
                    <a:pt x="3103" y="2451"/>
                    <a:pt x="2536" y="2651"/>
                    <a:pt x="1902" y="2751"/>
                  </a:cubicBezTo>
                  <a:cubicBezTo>
                    <a:pt x="1635" y="2785"/>
                    <a:pt x="1335" y="2818"/>
                    <a:pt x="1068" y="2851"/>
                  </a:cubicBezTo>
                  <a:cubicBezTo>
                    <a:pt x="988" y="2842"/>
                    <a:pt x="910" y="2838"/>
                    <a:pt x="834" y="2838"/>
                  </a:cubicBezTo>
                  <a:cubicBezTo>
                    <a:pt x="625" y="2838"/>
                    <a:pt x="430" y="2869"/>
                    <a:pt x="234" y="2918"/>
                  </a:cubicBezTo>
                  <a:cubicBezTo>
                    <a:pt x="1" y="2985"/>
                    <a:pt x="134" y="3252"/>
                    <a:pt x="268" y="3352"/>
                  </a:cubicBezTo>
                  <a:cubicBezTo>
                    <a:pt x="525" y="3512"/>
                    <a:pt x="859" y="3565"/>
                    <a:pt x="1203" y="3565"/>
                  </a:cubicBezTo>
                  <a:cubicBezTo>
                    <a:pt x="1574" y="3565"/>
                    <a:pt x="1958" y="3504"/>
                    <a:pt x="2269" y="3452"/>
                  </a:cubicBezTo>
                  <a:cubicBezTo>
                    <a:pt x="2936" y="3318"/>
                    <a:pt x="3570" y="3118"/>
                    <a:pt x="4204" y="2818"/>
                  </a:cubicBezTo>
                  <a:cubicBezTo>
                    <a:pt x="4771" y="2518"/>
                    <a:pt x="5338" y="2151"/>
                    <a:pt x="5838" y="1717"/>
                  </a:cubicBezTo>
                  <a:cubicBezTo>
                    <a:pt x="6072" y="1484"/>
                    <a:pt x="6305" y="1250"/>
                    <a:pt x="6539" y="983"/>
                  </a:cubicBezTo>
                  <a:cubicBezTo>
                    <a:pt x="6739" y="783"/>
                    <a:pt x="6872" y="516"/>
                    <a:pt x="6906" y="250"/>
                  </a:cubicBezTo>
                  <a:cubicBezTo>
                    <a:pt x="6934" y="137"/>
                    <a:pt x="6844" y="1"/>
                    <a:pt x="673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5207;p75">
              <a:extLst>
                <a:ext uri="{FF2B5EF4-FFF2-40B4-BE49-F238E27FC236}">
                  <a16:creationId xmlns:a16="http://schemas.microsoft.com/office/drawing/2014/main" id="{2EE8D982-40D3-775D-B759-6BC0DE754716}"/>
                </a:ext>
              </a:extLst>
            </p:cNvPr>
            <p:cNvSpPr/>
            <p:nvPr/>
          </p:nvSpPr>
          <p:spPr>
            <a:xfrm>
              <a:off x="4845790" y="2637884"/>
              <a:ext cx="216655" cy="124066"/>
            </a:xfrm>
            <a:custGeom>
              <a:avLst/>
              <a:gdLst/>
              <a:ahLst/>
              <a:cxnLst/>
              <a:rect l="l" t="t" r="r" b="b"/>
              <a:pathLst>
                <a:path w="16946" h="9704" extrusionOk="0">
                  <a:moveTo>
                    <a:pt x="374" y="1"/>
                  </a:moveTo>
                  <a:cubicBezTo>
                    <a:pt x="327" y="1"/>
                    <a:pt x="281" y="3"/>
                    <a:pt x="234" y="7"/>
                  </a:cubicBezTo>
                  <a:cubicBezTo>
                    <a:pt x="0" y="41"/>
                    <a:pt x="101" y="374"/>
                    <a:pt x="267" y="441"/>
                  </a:cubicBezTo>
                  <a:cubicBezTo>
                    <a:pt x="968" y="641"/>
                    <a:pt x="1568" y="1041"/>
                    <a:pt x="2069" y="1542"/>
                  </a:cubicBezTo>
                  <a:cubicBezTo>
                    <a:pt x="2602" y="2075"/>
                    <a:pt x="3136" y="2642"/>
                    <a:pt x="3603" y="3210"/>
                  </a:cubicBezTo>
                  <a:cubicBezTo>
                    <a:pt x="4170" y="3843"/>
                    <a:pt x="4637" y="4577"/>
                    <a:pt x="4971" y="5344"/>
                  </a:cubicBezTo>
                  <a:cubicBezTo>
                    <a:pt x="5137" y="5811"/>
                    <a:pt x="5304" y="6278"/>
                    <a:pt x="5371" y="6779"/>
                  </a:cubicBezTo>
                  <a:cubicBezTo>
                    <a:pt x="5438" y="7012"/>
                    <a:pt x="5471" y="7212"/>
                    <a:pt x="5504" y="7446"/>
                  </a:cubicBezTo>
                  <a:cubicBezTo>
                    <a:pt x="5571" y="7713"/>
                    <a:pt x="5671" y="7980"/>
                    <a:pt x="5838" y="8213"/>
                  </a:cubicBezTo>
                  <a:cubicBezTo>
                    <a:pt x="5861" y="8283"/>
                    <a:pt x="5950" y="8369"/>
                    <a:pt x="6024" y="8369"/>
                  </a:cubicBezTo>
                  <a:cubicBezTo>
                    <a:pt x="6056" y="8369"/>
                    <a:pt x="6085" y="8353"/>
                    <a:pt x="6105" y="8313"/>
                  </a:cubicBezTo>
                  <a:cubicBezTo>
                    <a:pt x="6272" y="7980"/>
                    <a:pt x="6338" y="7646"/>
                    <a:pt x="6338" y="7312"/>
                  </a:cubicBezTo>
                  <a:cubicBezTo>
                    <a:pt x="6972" y="8013"/>
                    <a:pt x="7739" y="8613"/>
                    <a:pt x="8607" y="9014"/>
                  </a:cubicBezTo>
                  <a:cubicBezTo>
                    <a:pt x="9504" y="9473"/>
                    <a:pt x="10488" y="9703"/>
                    <a:pt x="11482" y="9703"/>
                  </a:cubicBezTo>
                  <a:cubicBezTo>
                    <a:pt x="12003" y="9703"/>
                    <a:pt x="12527" y="9640"/>
                    <a:pt x="13043" y="9514"/>
                  </a:cubicBezTo>
                  <a:cubicBezTo>
                    <a:pt x="14211" y="9147"/>
                    <a:pt x="15211" y="8380"/>
                    <a:pt x="15812" y="7312"/>
                  </a:cubicBezTo>
                  <a:cubicBezTo>
                    <a:pt x="16479" y="6178"/>
                    <a:pt x="16946" y="4544"/>
                    <a:pt x="16012" y="3476"/>
                  </a:cubicBezTo>
                  <a:cubicBezTo>
                    <a:pt x="15992" y="3446"/>
                    <a:pt x="15971" y="3434"/>
                    <a:pt x="15952" y="3434"/>
                  </a:cubicBezTo>
                  <a:cubicBezTo>
                    <a:pt x="15908" y="3434"/>
                    <a:pt x="15868" y="3497"/>
                    <a:pt x="15845" y="3543"/>
                  </a:cubicBezTo>
                  <a:cubicBezTo>
                    <a:pt x="15778" y="3943"/>
                    <a:pt x="15845" y="4377"/>
                    <a:pt x="15812" y="4777"/>
                  </a:cubicBezTo>
                  <a:cubicBezTo>
                    <a:pt x="15712" y="5344"/>
                    <a:pt x="15545" y="5878"/>
                    <a:pt x="15311" y="6412"/>
                  </a:cubicBezTo>
                  <a:cubicBezTo>
                    <a:pt x="14811" y="7379"/>
                    <a:pt x="13977" y="8347"/>
                    <a:pt x="12910" y="8680"/>
                  </a:cubicBezTo>
                  <a:cubicBezTo>
                    <a:pt x="12433" y="8829"/>
                    <a:pt x="11969" y="8896"/>
                    <a:pt x="11517" y="8896"/>
                  </a:cubicBezTo>
                  <a:cubicBezTo>
                    <a:pt x="9444" y="8896"/>
                    <a:pt x="7645" y="7481"/>
                    <a:pt x="6138" y="6112"/>
                  </a:cubicBezTo>
                  <a:cubicBezTo>
                    <a:pt x="6038" y="5745"/>
                    <a:pt x="5905" y="5411"/>
                    <a:pt x="5771" y="5111"/>
                  </a:cubicBezTo>
                  <a:cubicBezTo>
                    <a:pt x="5404" y="4277"/>
                    <a:pt x="4904" y="3510"/>
                    <a:pt x="4270" y="2809"/>
                  </a:cubicBezTo>
                  <a:cubicBezTo>
                    <a:pt x="3703" y="2142"/>
                    <a:pt x="3103" y="1542"/>
                    <a:pt x="2436" y="1008"/>
                  </a:cubicBezTo>
                  <a:cubicBezTo>
                    <a:pt x="2069" y="708"/>
                    <a:pt x="1702" y="474"/>
                    <a:pt x="1301" y="274"/>
                  </a:cubicBezTo>
                  <a:cubicBezTo>
                    <a:pt x="1010" y="99"/>
                    <a:pt x="694" y="1"/>
                    <a:pt x="37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5208;p75">
              <a:extLst>
                <a:ext uri="{FF2B5EF4-FFF2-40B4-BE49-F238E27FC236}">
                  <a16:creationId xmlns:a16="http://schemas.microsoft.com/office/drawing/2014/main" id="{88A30237-63A6-79B1-61A3-D560EF56903B}"/>
                </a:ext>
              </a:extLst>
            </p:cNvPr>
            <p:cNvSpPr/>
            <p:nvPr/>
          </p:nvSpPr>
          <p:spPr>
            <a:xfrm>
              <a:off x="5005296" y="2770094"/>
              <a:ext cx="141172" cy="80303"/>
            </a:xfrm>
            <a:custGeom>
              <a:avLst/>
              <a:gdLst/>
              <a:ahLst/>
              <a:cxnLst/>
              <a:rect l="l" t="t" r="r" b="b"/>
              <a:pathLst>
                <a:path w="11042" h="6281" extrusionOk="0">
                  <a:moveTo>
                    <a:pt x="133" y="0"/>
                  </a:moveTo>
                  <a:cubicBezTo>
                    <a:pt x="78" y="0"/>
                    <a:pt x="33" y="39"/>
                    <a:pt x="33" y="140"/>
                  </a:cubicBezTo>
                  <a:cubicBezTo>
                    <a:pt x="0" y="1074"/>
                    <a:pt x="300" y="2008"/>
                    <a:pt x="867" y="2776"/>
                  </a:cubicBezTo>
                  <a:cubicBezTo>
                    <a:pt x="1334" y="3476"/>
                    <a:pt x="1935" y="4077"/>
                    <a:pt x="2602" y="4577"/>
                  </a:cubicBezTo>
                  <a:cubicBezTo>
                    <a:pt x="3970" y="5611"/>
                    <a:pt x="5604" y="6211"/>
                    <a:pt x="7305" y="6278"/>
                  </a:cubicBezTo>
                  <a:cubicBezTo>
                    <a:pt x="7349" y="6279"/>
                    <a:pt x="7394" y="6280"/>
                    <a:pt x="7441" y="6280"/>
                  </a:cubicBezTo>
                  <a:cubicBezTo>
                    <a:pt x="8628" y="6280"/>
                    <a:pt x="10584" y="5859"/>
                    <a:pt x="10841" y="4510"/>
                  </a:cubicBezTo>
                  <a:cubicBezTo>
                    <a:pt x="11041" y="3476"/>
                    <a:pt x="10041" y="2575"/>
                    <a:pt x="9307" y="2008"/>
                  </a:cubicBezTo>
                  <a:cubicBezTo>
                    <a:pt x="8396" y="1326"/>
                    <a:pt x="7232" y="706"/>
                    <a:pt x="6062" y="706"/>
                  </a:cubicBezTo>
                  <a:cubicBezTo>
                    <a:pt x="6032" y="706"/>
                    <a:pt x="6001" y="707"/>
                    <a:pt x="5971" y="707"/>
                  </a:cubicBezTo>
                  <a:cubicBezTo>
                    <a:pt x="5737" y="707"/>
                    <a:pt x="5904" y="1141"/>
                    <a:pt x="6104" y="1141"/>
                  </a:cubicBezTo>
                  <a:cubicBezTo>
                    <a:pt x="6938" y="1208"/>
                    <a:pt x="7872" y="1775"/>
                    <a:pt x="8539" y="2275"/>
                  </a:cubicBezTo>
                  <a:cubicBezTo>
                    <a:pt x="9107" y="2676"/>
                    <a:pt x="9974" y="3376"/>
                    <a:pt x="9940" y="4177"/>
                  </a:cubicBezTo>
                  <a:cubicBezTo>
                    <a:pt x="9940" y="5174"/>
                    <a:pt x="8280" y="5414"/>
                    <a:pt x="7437" y="5414"/>
                  </a:cubicBezTo>
                  <a:cubicBezTo>
                    <a:pt x="7377" y="5414"/>
                    <a:pt x="7322" y="5413"/>
                    <a:pt x="7272" y="5411"/>
                  </a:cubicBezTo>
                  <a:cubicBezTo>
                    <a:pt x="5804" y="5311"/>
                    <a:pt x="4370" y="4777"/>
                    <a:pt x="3202" y="3876"/>
                  </a:cubicBezTo>
                  <a:cubicBezTo>
                    <a:pt x="2569" y="3443"/>
                    <a:pt x="2035" y="2942"/>
                    <a:pt x="1534" y="2375"/>
                  </a:cubicBezTo>
                  <a:cubicBezTo>
                    <a:pt x="967" y="1708"/>
                    <a:pt x="734" y="908"/>
                    <a:pt x="334" y="140"/>
                  </a:cubicBezTo>
                  <a:cubicBezTo>
                    <a:pt x="296" y="65"/>
                    <a:pt x="205" y="0"/>
                    <a:pt x="13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5209;p75">
              <a:extLst>
                <a:ext uri="{FF2B5EF4-FFF2-40B4-BE49-F238E27FC236}">
                  <a16:creationId xmlns:a16="http://schemas.microsoft.com/office/drawing/2014/main" id="{7CD41A8C-48AA-8325-55DA-DB25E2245EE0}"/>
                </a:ext>
              </a:extLst>
            </p:cNvPr>
            <p:cNvSpPr/>
            <p:nvPr/>
          </p:nvSpPr>
          <p:spPr>
            <a:xfrm>
              <a:off x="5115477" y="2901920"/>
              <a:ext cx="162766" cy="58785"/>
            </a:xfrm>
            <a:custGeom>
              <a:avLst/>
              <a:gdLst/>
              <a:ahLst/>
              <a:cxnLst/>
              <a:rect l="l" t="t" r="r" b="b"/>
              <a:pathLst>
                <a:path w="12731" h="4598" extrusionOk="0">
                  <a:moveTo>
                    <a:pt x="168" y="1"/>
                  </a:moveTo>
                  <a:cubicBezTo>
                    <a:pt x="76" y="1"/>
                    <a:pt x="0" y="74"/>
                    <a:pt x="22" y="203"/>
                  </a:cubicBezTo>
                  <a:cubicBezTo>
                    <a:pt x="88" y="737"/>
                    <a:pt x="322" y="1238"/>
                    <a:pt x="655" y="1638"/>
                  </a:cubicBezTo>
                  <a:cubicBezTo>
                    <a:pt x="989" y="2071"/>
                    <a:pt x="1356" y="2472"/>
                    <a:pt x="1789" y="2805"/>
                  </a:cubicBezTo>
                  <a:cubicBezTo>
                    <a:pt x="2690" y="3472"/>
                    <a:pt x="3724" y="3939"/>
                    <a:pt x="4825" y="4240"/>
                  </a:cubicBezTo>
                  <a:cubicBezTo>
                    <a:pt x="5730" y="4478"/>
                    <a:pt x="6636" y="4597"/>
                    <a:pt x="7553" y="4597"/>
                  </a:cubicBezTo>
                  <a:cubicBezTo>
                    <a:pt x="7920" y="4597"/>
                    <a:pt x="8289" y="4578"/>
                    <a:pt x="8661" y="4540"/>
                  </a:cubicBezTo>
                  <a:cubicBezTo>
                    <a:pt x="9362" y="4473"/>
                    <a:pt x="10095" y="4373"/>
                    <a:pt x="10796" y="4240"/>
                  </a:cubicBezTo>
                  <a:cubicBezTo>
                    <a:pt x="11163" y="4173"/>
                    <a:pt x="11496" y="4073"/>
                    <a:pt x="11863" y="4006"/>
                  </a:cubicBezTo>
                  <a:cubicBezTo>
                    <a:pt x="12097" y="3939"/>
                    <a:pt x="12497" y="3939"/>
                    <a:pt x="12631" y="3706"/>
                  </a:cubicBezTo>
                  <a:cubicBezTo>
                    <a:pt x="12731" y="3539"/>
                    <a:pt x="12664" y="3339"/>
                    <a:pt x="12464" y="3306"/>
                  </a:cubicBezTo>
                  <a:cubicBezTo>
                    <a:pt x="12340" y="3270"/>
                    <a:pt x="12204" y="3256"/>
                    <a:pt x="12063" y="3256"/>
                  </a:cubicBezTo>
                  <a:cubicBezTo>
                    <a:pt x="11670" y="3256"/>
                    <a:pt x="11230" y="3366"/>
                    <a:pt x="10863" y="3439"/>
                  </a:cubicBezTo>
                  <a:cubicBezTo>
                    <a:pt x="10262" y="3506"/>
                    <a:pt x="9695" y="3606"/>
                    <a:pt x="9095" y="3673"/>
                  </a:cubicBezTo>
                  <a:cubicBezTo>
                    <a:pt x="8641" y="3736"/>
                    <a:pt x="8188" y="3765"/>
                    <a:pt x="7737" y="3765"/>
                  </a:cubicBezTo>
                  <a:cubicBezTo>
                    <a:pt x="6992" y="3765"/>
                    <a:pt x="6252" y="3685"/>
                    <a:pt x="5525" y="3539"/>
                  </a:cubicBezTo>
                  <a:cubicBezTo>
                    <a:pt x="4558" y="3306"/>
                    <a:pt x="3657" y="2939"/>
                    <a:pt x="2824" y="2405"/>
                  </a:cubicBezTo>
                  <a:cubicBezTo>
                    <a:pt x="1890" y="1771"/>
                    <a:pt x="1022" y="971"/>
                    <a:pt x="322" y="70"/>
                  </a:cubicBezTo>
                  <a:cubicBezTo>
                    <a:pt x="274" y="23"/>
                    <a:pt x="219" y="1"/>
                    <a:pt x="16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5210;p75">
              <a:extLst>
                <a:ext uri="{FF2B5EF4-FFF2-40B4-BE49-F238E27FC236}">
                  <a16:creationId xmlns:a16="http://schemas.microsoft.com/office/drawing/2014/main" id="{54F5DF7B-98AC-FE11-A9F3-8E14759DB96E}"/>
                </a:ext>
              </a:extLst>
            </p:cNvPr>
            <p:cNvSpPr/>
            <p:nvPr/>
          </p:nvSpPr>
          <p:spPr>
            <a:xfrm>
              <a:off x="5115093" y="2866557"/>
              <a:ext cx="134140" cy="55308"/>
            </a:xfrm>
            <a:custGeom>
              <a:avLst/>
              <a:gdLst/>
              <a:ahLst/>
              <a:cxnLst/>
              <a:rect l="l" t="t" r="r" b="b"/>
              <a:pathLst>
                <a:path w="10492" h="4326" extrusionOk="0">
                  <a:moveTo>
                    <a:pt x="8862" y="0"/>
                  </a:moveTo>
                  <a:cubicBezTo>
                    <a:pt x="8849" y="0"/>
                    <a:pt x="8837" y="0"/>
                    <a:pt x="8824" y="1"/>
                  </a:cubicBezTo>
                  <a:cubicBezTo>
                    <a:pt x="8558" y="1"/>
                    <a:pt x="8758" y="434"/>
                    <a:pt x="8925" y="468"/>
                  </a:cubicBezTo>
                  <a:cubicBezTo>
                    <a:pt x="9558" y="634"/>
                    <a:pt x="9758" y="2035"/>
                    <a:pt x="9492" y="2603"/>
                  </a:cubicBezTo>
                  <a:cubicBezTo>
                    <a:pt x="9058" y="3436"/>
                    <a:pt x="7690" y="3470"/>
                    <a:pt x="6890" y="3470"/>
                  </a:cubicBezTo>
                  <a:cubicBezTo>
                    <a:pt x="6831" y="3471"/>
                    <a:pt x="6771" y="3472"/>
                    <a:pt x="6712" y="3472"/>
                  </a:cubicBezTo>
                  <a:cubicBezTo>
                    <a:pt x="5471" y="3472"/>
                    <a:pt x="4236" y="3139"/>
                    <a:pt x="3154" y="2502"/>
                  </a:cubicBezTo>
                  <a:cubicBezTo>
                    <a:pt x="2086" y="1902"/>
                    <a:pt x="1219" y="1001"/>
                    <a:pt x="218" y="334"/>
                  </a:cubicBezTo>
                  <a:cubicBezTo>
                    <a:pt x="188" y="319"/>
                    <a:pt x="161" y="312"/>
                    <a:pt x="138" y="312"/>
                  </a:cubicBezTo>
                  <a:cubicBezTo>
                    <a:pt x="11" y="312"/>
                    <a:pt x="0" y="516"/>
                    <a:pt x="85" y="601"/>
                  </a:cubicBezTo>
                  <a:cubicBezTo>
                    <a:pt x="1052" y="1769"/>
                    <a:pt x="2053" y="2903"/>
                    <a:pt x="3421" y="3570"/>
                  </a:cubicBezTo>
                  <a:cubicBezTo>
                    <a:pt x="4493" y="4069"/>
                    <a:pt x="5640" y="4325"/>
                    <a:pt x="6806" y="4325"/>
                  </a:cubicBezTo>
                  <a:cubicBezTo>
                    <a:pt x="7200" y="4325"/>
                    <a:pt x="7595" y="4296"/>
                    <a:pt x="7991" y="4237"/>
                  </a:cubicBezTo>
                  <a:cubicBezTo>
                    <a:pt x="9025" y="4070"/>
                    <a:pt x="10292" y="3603"/>
                    <a:pt x="10392" y="2402"/>
                  </a:cubicBezTo>
                  <a:cubicBezTo>
                    <a:pt x="10491" y="1479"/>
                    <a:pt x="9970" y="0"/>
                    <a:pt x="886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5211;p75">
              <a:extLst>
                <a:ext uri="{FF2B5EF4-FFF2-40B4-BE49-F238E27FC236}">
                  <a16:creationId xmlns:a16="http://schemas.microsoft.com/office/drawing/2014/main" id="{1866EE7C-5A79-801A-C5FC-922748F3A576}"/>
                </a:ext>
              </a:extLst>
            </p:cNvPr>
            <p:cNvSpPr/>
            <p:nvPr/>
          </p:nvSpPr>
          <p:spPr>
            <a:xfrm>
              <a:off x="5208718" y="2992374"/>
              <a:ext cx="89150" cy="89137"/>
            </a:xfrm>
            <a:custGeom>
              <a:avLst/>
              <a:gdLst/>
              <a:ahLst/>
              <a:cxnLst/>
              <a:rect l="l" t="t" r="r" b="b"/>
              <a:pathLst>
                <a:path w="6973" h="6972" extrusionOk="0">
                  <a:moveTo>
                    <a:pt x="5638" y="0"/>
                  </a:moveTo>
                  <a:cubicBezTo>
                    <a:pt x="5271" y="0"/>
                    <a:pt x="4937" y="0"/>
                    <a:pt x="4604" y="67"/>
                  </a:cubicBezTo>
                  <a:cubicBezTo>
                    <a:pt x="3803" y="200"/>
                    <a:pt x="3069" y="434"/>
                    <a:pt x="2335" y="734"/>
                  </a:cubicBezTo>
                  <a:cubicBezTo>
                    <a:pt x="1735" y="1001"/>
                    <a:pt x="1201" y="1401"/>
                    <a:pt x="768" y="1901"/>
                  </a:cubicBezTo>
                  <a:cubicBezTo>
                    <a:pt x="301" y="2535"/>
                    <a:pt x="67" y="3336"/>
                    <a:pt x="67" y="4136"/>
                  </a:cubicBezTo>
                  <a:cubicBezTo>
                    <a:pt x="0" y="4670"/>
                    <a:pt x="134" y="5237"/>
                    <a:pt x="401" y="5704"/>
                  </a:cubicBezTo>
                  <a:cubicBezTo>
                    <a:pt x="801" y="6438"/>
                    <a:pt x="1602" y="6938"/>
                    <a:pt x="2469" y="6972"/>
                  </a:cubicBezTo>
                  <a:cubicBezTo>
                    <a:pt x="2536" y="6972"/>
                    <a:pt x="2602" y="6938"/>
                    <a:pt x="2669" y="6905"/>
                  </a:cubicBezTo>
                  <a:cubicBezTo>
                    <a:pt x="2736" y="6805"/>
                    <a:pt x="2769" y="6705"/>
                    <a:pt x="2702" y="6605"/>
                  </a:cubicBezTo>
                  <a:cubicBezTo>
                    <a:pt x="2669" y="6505"/>
                    <a:pt x="2569" y="6438"/>
                    <a:pt x="2502" y="6371"/>
                  </a:cubicBezTo>
                  <a:cubicBezTo>
                    <a:pt x="2102" y="6104"/>
                    <a:pt x="1768" y="5771"/>
                    <a:pt x="1468" y="5371"/>
                  </a:cubicBezTo>
                  <a:cubicBezTo>
                    <a:pt x="668" y="4136"/>
                    <a:pt x="1068" y="2502"/>
                    <a:pt x="2302" y="1735"/>
                  </a:cubicBezTo>
                  <a:cubicBezTo>
                    <a:pt x="2969" y="1368"/>
                    <a:pt x="3670" y="1101"/>
                    <a:pt x="4404" y="934"/>
                  </a:cubicBezTo>
                  <a:cubicBezTo>
                    <a:pt x="4787" y="817"/>
                    <a:pt x="5187" y="759"/>
                    <a:pt x="5588" y="759"/>
                  </a:cubicBezTo>
                  <a:cubicBezTo>
                    <a:pt x="5988" y="759"/>
                    <a:pt x="6388" y="817"/>
                    <a:pt x="6772" y="934"/>
                  </a:cubicBezTo>
                  <a:cubicBezTo>
                    <a:pt x="6872" y="934"/>
                    <a:pt x="6939" y="867"/>
                    <a:pt x="6939" y="767"/>
                  </a:cubicBezTo>
                  <a:cubicBezTo>
                    <a:pt x="6972" y="634"/>
                    <a:pt x="6638" y="267"/>
                    <a:pt x="6505" y="200"/>
                  </a:cubicBezTo>
                  <a:cubicBezTo>
                    <a:pt x="6472" y="167"/>
                    <a:pt x="6405" y="133"/>
                    <a:pt x="6372" y="133"/>
                  </a:cubicBezTo>
                  <a:cubicBezTo>
                    <a:pt x="6272" y="100"/>
                    <a:pt x="6205" y="67"/>
                    <a:pt x="6105" y="67"/>
                  </a:cubicBezTo>
                  <a:cubicBezTo>
                    <a:pt x="5938" y="33"/>
                    <a:pt x="5805" y="0"/>
                    <a:pt x="563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5212;p75">
              <a:extLst>
                <a:ext uri="{FF2B5EF4-FFF2-40B4-BE49-F238E27FC236}">
                  <a16:creationId xmlns:a16="http://schemas.microsoft.com/office/drawing/2014/main" id="{4E307BA1-002A-3C02-C86D-1E6D0E678B42}"/>
                </a:ext>
              </a:extLst>
            </p:cNvPr>
            <p:cNvSpPr/>
            <p:nvPr/>
          </p:nvSpPr>
          <p:spPr>
            <a:xfrm>
              <a:off x="5210853" y="3074594"/>
              <a:ext cx="114298" cy="109951"/>
            </a:xfrm>
            <a:custGeom>
              <a:avLst/>
              <a:gdLst/>
              <a:ahLst/>
              <a:cxnLst/>
              <a:rect l="l" t="t" r="r" b="b"/>
              <a:pathLst>
                <a:path w="8940" h="8600" extrusionOk="0">
                  <a:moveTo>
                    <a:pt x="2314" y="1"/>
                  </a:moveTo>
                  <a:cubicBezTo>
                    <a:pt x="1435" y="1"/>
                    <a:pt x="506" y="183"/>
                    <a:pt x="67" y="841"/>
                  </a:cubicBezTo>
                  <a:cubicBezTo>
                    <a:pt x="0" y="874"/>
                    <a:pt x="0" y="941"/>
                    <a:pt x="0" y="1008"/>
                  </a:cubicBezTo>
                  <a:cubicBezTo>
                    <a:pt x="0" y="1108"/>
                    <a:pt x="67" y="1208"/>
                    <a:pt x="167" y="1208"/>
                  </a:cubicBezTo>
                  <a:cubicBezTo>
                    <a:pt x="217" y="1225"/>
                    <a:pt x="267" y="1233"/>
                    <a:pt x="317" y="1233"/>
                  </a:cubicBezTo>
                  <a:cubicBezTo>
                    <a:pt x="367" y="1233"/>
                    <a:pt x="417" y="1225"/>
                    <a:pt x="467" y="1208"/>
                  </a:cubicBezTo>
                  <a:cubicBezTo>
                    <a:pt x="1211" y="1089"/>
                    <a:pt x="1875" y="864"/>
                    <a:pt x="2625" y="864"/>
                  </a:cubicBezTo>
                  <a:cubicBezTo>
                    <a:pt x="2716" y="864"/>
                    <a:pt x="2808" y="867"/>
                    <a:pt x="2902" y="874"/>
                  </a:cubicBezTo>
                  <a:cubicBezTo>
                    <a:pt x="4570" y="1008"/>
                    <a:pt x="6071" y="1842"/>
                    <a:pt x="7072" y="3176"/>
                  </a:cubicBezTo>
                  <a:cubicBezTo>
                    <a:pt x="7772" y="4210"/>
                    <a:pt x="7973" y="5911"/>
                    <a:pt x="7172" y="6979"/>
                  </a:cubicBezTo>
                  <a:cubicBezTo>
                    <a:pt x="6740" y="7562"/>
                    <a:pt x="6056" y="7767"/>
                    <a:pt x="5365" y="7767"/>
                  </a:cubicBezTo>
                  <a:cubicBezTo>
                    <a:pt x="4989" y="7767"/>
                    <a:pt x="4611" y="7707"/>
                    <a:pt x="4270" y="7612"/>
                  </a:cubicBezTo>
                  <a:cubicBezTo>
                    <a:pt x="3669" y="7479"/>
                    <a:pt x="3136" y="7212"/>
                    <a:pt x="2735" y="6812"/>
                  </a:cubicBezTo>
                  <a:cubicBezTo>
                    <a:pt x="2369" y="6378"/>
                    <a:pt x="2635" y="5911"/>
                    <a:pt x="2936" y="5544"/>
                  </a:cubicBezTo>
                  <a:cubicBezTo>
                    <a:pt x="3079" y="5372"/>
                    <a:pt x="2876" y="5051"/>
                    <a:pt x="2668" y="5051"/>
                  </a:cubicBezTo>
                  <a:cubicBezTo>
                    <a:pt x="2634" y="5051"/>
                    <a:pt x="2601" y="5059"/>
                    <a:pt x="2569" y="5077"/>
                  </a:cubicBezTo>
                  <a:cubicBezTo>
                    <a:pt x="1902" y="5511"/>
                    <a:pt x="1334" y="6245"/>
                    <a:pt x="1801" y="7079"/>
                  </a:cubicBezTo>
                  <a:cubicBezTo>
                    <a:pt x="2168" y="7612"/>
                    <a:pt x="2702" y="8013"/>
                    <a:pt x="3336" y="8213"/>
                  </a:cubicBezTo>
                  <a:cubicBezTo>
                    <a:pt x="3972" y="8446"/>
                    <a:pt x="4674" y="8599"/>
                    <a:pt x="5363" y="8599"/>
                  </a:cubicBezTo>
                  <a:cubicBezTo>
                    <a:pt x="6155" y="8599"/>
                    <a:pt x="6930" y="8397"/>
                    <a:pt x="7572" y="7879"/>
                  </a:cubicBezTo>
                  <a:cubicBezTo>
                    <a:pt x="8873" y="6845"/>
                    <a:pt x="8940" y="4710"/>
                    <a:pt x="8306" y="3309"/>
                  </a:cubicBezTo>
                  <a:cubicBezTo>
                    <a:pt x="7472" y="1508"/>
                    <a:pt x="5437" y="407"/>
                    <a:pt x="3569" y="107"/>
                  </a:cubicBezTo>
                  <a:cubicBezTo>
                    <a:pt x="3216" y="50"/>
                    <a:pt x="2772" y="1"/>
                    <a:pt x="231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5213;p75">
              <a:extLst>
                <a:ext uri="{FF2B5EF4-FFF2-40B4-BE49-F238E27FC236}">
                  <a16:creationId xmlns:a16="http://schemas.microsoft.com/office/drawing/2014/main" id="{6BF19539-77FB-5C28-2971-1B88096885AD}"/>
                </a:ext>
              </a:extLst>
            </p:cNvPr>
            <p:cNvSpPr/>
            <p:nvPr/>
          </p:nvSpPr>
          <p:spPr>
            <a:xfrm>
              <a:off x="5249234" y="3199069"/>
              <a:ext cx="50335" cy="77541"/>
            </a:xfrm>
            <a:custGeom>
              <a:avLst/>
              <a:gdLst/>
              <a:ahLst/>
              <a:cxnLst/>
              <a:rect l="l" t="t" r="r" b="b"/>
              <a:pathLst>
                <a:path w="3937" h="6065" extrusionOk="0">
                  <a:moveTo>
                    <a:pt x="437" y="0"/>
                  </a:moveTo>
                  <a:cubicBezTo>
                    <a:pt x="358" y="0"/>
                    <a:pt x="279" y="4"/>
                    <a:pt x="200" y="11"/>
                  </a:cubicBezTo>
                  <a:cubicBezTo>
                    <a:pt x="0" y="45"/>
                    <a:pt x="134" y="445"/>
                    <a:pt x="301" y="445"/>
                  </a:cubicBezTo>
                  <a:cubicBezTo>
                    <a:pt x="1501" y="512"/>
                    <a:pt x="2269" y="1646"/>
                    <a:pt x="2669" y="2647"/>
                  </a:cubicBezTo>
                  <a:cubicBezTo>
                    <a:pt x="2869" y="3147"/>
                    <a:pt x="3002" y="3681"/>
                    <a:pt x="3036" y="4214"/>
                  </a:cubicBezTo>
                  <a:cubicBezTo>
                    <a:pt x="3036" y="4481"/>
                    <a:pt x="3036" y="4748"/>
                    <a:pt x="3002" y="4982"/>
                  </a:cubicBezTo>
                  <a:cubicBezTo>
                    <a:pt x="3002" y="5082"/>
                    <a:pt x="2969" y="5182"/>
                    <a:pt x="2969" y="5282"/>
                  </a:cubicBezTo>
                  <a:cubicBezTo>
                    <a:pt x="2936" y="5449"/>
                    <a:pt x="2902" y="5615"/>
                    <a:pt x="2936" y="5815"/>
                  </a:cubicBezTo>
                  <a:cubicBezTo>
                    <a:pt x="2964" y="5928"/>
                    <a:pt x="3039" y="6064"/>
                    <a:pt x="3162" y="6064"/>
                  </a:cubicBezTo>
                  <a:cubicBezTo>
                    <a:pt x="3185" y="6064"/>
                    <a:pt x="3210" y="6059"/>
                    <a:pt x="3236" y="6049"/>
                  </a:cubicBezTo>
                  <a:cubicBezTo>
                    <a:pt x="3503" y="5949"/>
                    <a:pt x="3703" y="5515"/>
                    <a:pt x="3803" y="5248"/>
                  </a:cubicBezTo>
                  <a:cubicBezTo>
                    <a:pt x="3903" y="4915"/>
                    <a:pt x="3936" y="4581"/>
                    <a:pt x="3903" y="4214"/>
                  </a:cubicBezTo>
                  <a:cubicBezTo>
                    <a:pt x="3870" y="3547"/>
                    <a:pt x="3703" y="2913"/>
                    <a:pt x="3403" y="2313"/>
                  </a:cubicBezTo>
                  <a:cubicBezTo>
                    <a:pt x="3103" y="1679"/>
                    <a:pt x="2669" y="1112"/>
                    <a:pt x="2102" y="645"/>
                  </a:cubicBezTo>
                  <a:cubicBezTo>
                    <a:pt x="1658" y="231"/>
                    <a:pt x="1056" y="0"/>
                    <a:pt x="43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5214;p75">
              <a:extLst>
                <a:ext uri="{FF2B5EF4-FFF2-40B4-BE49-F238E27FC236}">
                  <a16:creationId xmlns:a16="http://schemas.microsoft.com/office/drawing/2014/main" id="{99F9DC3A-5A9A-C3EF-77E2-4F14A1117090}"/>
                </a:ext>
              </a:extLst>
            </p:cNvPr>
            <p:cNvSpPr/>
            <p:nvPr/>
          </p:nvSpPr>
          <p:spPr>
            <a:xfrm>
              <a:off x="4769451" y="2819597"/>
              <a:ext cx="235001" cy="253731"/>
            </a:xfrm>
            <a:custGeom>
              <a:avLst/>
              <a:gdLst/>
              <a:ahLst/>
              <a:cxnLst/>
              <a:rect l="l" t="t" r="r" b="b"/>
              <a:pathLst>
                <a:path w="18381" h="19846" extrusionOk="0">
                  <a:moveTo>
                    <a:pt x="1062" y="0"/>
                  </a:moveTo>
                  <a:cubicBezTo>
                    <a:pt x="787" y="0"/>
                    <a:pt x="521" y="181"/>
                    <a:pt x="367" y="672"/>
                  </a:cubicBezTo>
                  <a:cubicBezTo>
                    <a:pt x="1" y="1872"/>
                    <a:pt x="367" y="3840"/>
                    <a:pt x="501" y="5075"/>
                  </a:cubicBezTo>
                  <a:cubicBezTo>
                    <a:pt x="634" y="6809"/>
                    <a:pt x="935" y="8544"/>
                    <a:pt x="1368" y="10245"/>
                  </a:cubicBezTo>
                  <a:cubicBezTo>
                    <a:pt x="1735" y="11646"/>
                    <a:pt x="2169" y="13014"/>
                    <a:pt x="3103" y="14114"/>
                  </a:cubicBezTo>
                  <a:cubicBezTo>
                    <a:pt x="4003" y="15115"/>
                    <a:pt x="5138" y="15849"/>
                    <a:pt x="6405" y="16316"/>
                  </a:cubicBezTo>
                  <a:cubicBezTo>
                    <a:pt x="9774" y="17650"/>
                    <a:pt x="13610" y="17884"/>
                    <a:pt x="16846" y="19552"/>
                  </a:cubicBezTo>
                  <a:cubicBezTo>
                    <a:pt x="17110" y="19706"/>
                    <a:pt x="17419" y="19846"/>
                    <a:pt x="17694" y="19846"/>
                  </a:cubicBezTo>
                  <a:cubicBezTo>
                    <a:pt x="17835" y="19846"/>
                    <a:pt x="17967" y="19809"/>
                    <a:pt x="18080" y="19719"/>
                  </a:cubicBezTo>
                  <a:cubicBezTo>
                    <a:pt x="18314" y="19452"/>
                    <a:pt x="18380" y="19085"/>
                    <a:pt x="18180" y="18785"/>
                  </a:cubicBezTo>
                  <a:cubicBezTo>
                    <a:pt x="17980" y="18518"/>
                    <a:pt x="17713" y="18284"/>
                    <a:pt x="17380" y="18151"/>
                  </a:cubicBezTo>
                  <a:cubicBezTo>
                    <a:pt x="16112" y="17550"/>
                    <a:pt x="14678" y="17283"/>
                    <a:pt x="13277" y="16917"/>
                  </a:cubicBezTo>
                  <a:cubicBezTo>
                    <a:pt x="10942" y="16316"/>
                    <a:pt x="8740" y="15249"/>
                    <a:pt x="6872" y="13714"/>
                  </a:cubicBezTo>
                  <a:cubicBezTo>
                    <a:pt x="4971" y="12213"/>
                    <a:pt x="3603" y="10145"/>
                    <a:pt x="2969" y="7810"/>
                  </a:cubicBezTo>
                  <a:cubicBezTo>
                    <a:pt x="2569" y="6342"/>
                    <a:pt x="2536" y="4808"/>
                    <a:pt x="2302" y="3273"/>
                  </a:cubicBezTo>
                  <a:cubicBezTo>
                    <a:pt x="2202" y="2473"/>
                    <a:pt x="2269" y="1572"/>
                    <a:pt x="1935" y="838"/>
                  </a:cubicBezTo>
                  <a:cubicBezTo>
                    <a:pt x="1802" y="438"/>
                    <a:pt x="1502" y="138"/>
                    <a:pt x="1135" y="4"/>
                  </a:cubicBezTo>
                  <a:cubicBezTo>
                    <a:pt x="1110" y="2"/>
                    <a:pt x="1086" y="0"/>
                    <a:pt x="1062" y="0"/>
                  </a:cubicBezTo>
                  <a:close/>
                </a:path>
              </a:pathLst>
            </a:custGeom>
            <a:solidFill>
              <a:srgbClr val="FEFEFE">
                <a:alpha val="576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5215;p75">
              <a:extLst>
                <a:ext uri="{FF2B5EF4-FFF2-40B4-BE49-F238E27FC236}">
                  <a16:creationId xmlns:a16="http://schemas.microsoft.com/office/drawing/2014/main" id="{1FC83E64-5A13-863C-F1D9-134947579441}"/>
                </a:ext>
              </a:extLst>
            </p:cNvPr>
            <p:cNvSpPr/>
            <p:nvPr/>
          </p:nvSpPr>
          <p:spPr>
            <a:xfrm>
              <a:off x="4646204" y="2827153"/>
              <a:ext cx="100976" cy="137311"/>
            </a:xfrm>
            <a:custGeom>
              <a:avLst/>
              <a:gdLst/>
              <a:ahLst/>
              <a:cxnLst/>
              <a:rect l="l" t="t" r="r" b="b"/>
              <a:pathLst>
                <a:path w="7898" h="10740" extrusionOk="0">
                  <a:moveTo>
                    <a:pt x="5204" y="1"/>
                  </a:moveTo>
                  <a:cubicBezTo>
                    <a:pt x="4902" y="1"/>
                    <a:pt x="4569" y="127"/>
                    <a:pt x="4203" y="414"/>
                  </a:cubicBezTo>
                  <a:cubicBezTo>
                    <a:pt x="2869" y="1448"/>
                    <a:pt x="3836" y="3983"/>
                    <a:pt x="3670" y="5384"/>
                  </a:cubicBezTo>
                  <a:cubicBezTo>
                    <a:pt x="3503" y="6752"/>
                    <a:pt x="2435" y="7819"/>
                    <a:pt x="1034" y="7986"/>
                  </a:cubicBezTo>
                  <a:cubicBezTo>
                    <a:pt x="995" y="7981"/>
                    <a:pt x="956" y="7978"/>
                    <a:pt x="915" y="7978"/>
                  </a:cubicBezTo>
                  <a:cubicBezTo>
                    <a:pt x="714" y="7978"/>
                    <a:pt x="501" y="8047"/>
                    <a:pt x="334" y="8186"/>
                  </a:cubicBezTo>
                  <a:cubicBezTo>
                    <a:pt x="0" y="8520"/>
                    <a:pt x="434" y="9054"/>
                    <a:pt x="834" y="9320"/>
                  </a:cubicBezTo>
                  <a:cubicBezTo>
                    <a:pt x="1891" y="10052"/>
                    <a:pt x="3124" y="10740"/>
                    <a:pt x="4354" y="10740"/>
                  </a:cubicBezTo>
                  <a:cubicBezTo>
                    <a:pt x="4638" y="10740"/>
                    <a:pt x="4922" y="10703"/>
                    <a:pt x="5204" y="10621"/>
                  </a:cubicBezTo>
                  <a:cubicBezTo>
                    <a:pt x="6805" y="10221"/>
                    <a:pt x="7773" y="8487"/>
                    <a:pt x="7839" y="6852"/>
                  </a:cubicBezTo>
                  <a:cubicBezTo>
                    <a:pt x="7897" y="5634"/>
                    <a:pt x="7224" y="1"/>
                    <a:pt x="5204" y="1"/>
                  </a:cubicBezTo>
                  <a:close/>
                </a:path>
              </a:pathLst>
            </a:custGeom>
            <a:solidFill>
              <a:srgbClr val="FEFEFE">
                <a:alpha val="576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5216;p75">
              <a:extLst>
                <a:ext uri="{FF2B5EF4-FFF2-40B4-BE49-F238E27FC236}">
                  <a16:creationId xmlns:a16="http://schemas.microsoft.com/office/drawing/2014/main" id="{759D9595-4C04-65C4-8EA7-92B3C06D0548}"/>
                </a:ext>
              </a:extLst>
            </p:cNvPr>
            <p:cNvSpPr/>
            <p:nvPr/>
          </p:nvSpPr>
          <p:spPr>
            <a:xfrm>
              <a:off x="4576257" y="2827805"/>
              <a:ext cx="88165" cy="72197"/>
            </a:xfrm>
            <a:custGeom>
              <a:avLst/>
              <a:gdLst/>
              <a:ahLst/>
              <a:cxnLst/>
              <a:rect l="l" t="t" r="r" b="b"/>
              <a:pathLst>
                <a:path w="6896" h="5647" extrusionOk="0">
                  <a:moveTo>
                    <a:pt x="1915" y="0"/>
                  </a:moveTo>
                  <a:cubicBezTo>
                    <a:pt x="944" y="0"/>
                    <a:pt x="176" y="616"/>
                    <a:pt x="101" y="2164"/>
                  </a:cubicBezTo>
                  <a:cubicBezTo>
                    <a:pt x="1" y="2798"/>
                    <a:pt x="101" y="3432"/>
                    <a:pt x="401" y="3999"/>
                  </a:cubicBezTo>
                  <a:cubicBezTo>
                    <a:pt x="677" y="4497"/>
                    <a:pt x="1007" y="4656"/>
                    <a:pt x="1371" y="4656"/>
                  </a:cubicBezTo>
                  <a:cubicBezTo>
                    <a:pt x="2013" y="4656"/>
                    <a:pt x="2759" y="4162"/>
                    <a:pt x="3496" y="4162"/>
                  </a:cubicBezTo>
                  <a:cubicBezTo>
                    <a:pt x="3909" y="4162"/>
                    <a:pt x="4318" y="4317"/>
                    <a:pt x="4704" y="4800"/>
                  </a:cubicBezTo>
                  <a:cubicBezTo>
                    <a:pt x="4838" y="5033"/>
                    <a:pt x="5038" y="5267"/>
                    <a:pt x="5238" y="5467"/>
                  </a:cubicBezTo>
                  <a:cubicBezTo>
                    <a:pt x="5359" y="5588"/>
                    <a:pt x="5507" y="5646"/>
                    <a:pt x="5654" y="5646"/>
                  </a:cubicBezTo>
                  <a:cubicBezTo>
                    <a:pt x="5791" y="5646"/>
                    <a:pt x="5926" y="5596"/>
                    <a:pt x="6038" y="5500"/>
                  </a:cubicBezTo>
                  <a:cubicBezTo>
                    <a:pt x="6105" y="5400"/>
                    <a:pt x="6138" y="5333"/>
                    <a:pt x="6172" y="5233"/>
                  </a:cubicBezTo>
                  <a:cubicBezTo>
                    <a:pt x="6895" y="2724"/>
                    <a:pt x="3957" y="0"/>
                    <a:pt x="1915" y="0"/>
                  </a:cubicBezTo>
                  <a:close/>
                </a:path>
              </a:pathLst>
            </a:custGeom>
            <a:solidFill>
              <a:srgbClr val="FEFEFE">
                <a:alpha val="576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5217;p75">
              <a:extLst>
                <a:ext uri="{FF2B5EF4-FFF2-40B4-BE49-F238E27FC236}">
                  <a16:creationId xmlns:a16="http://schemas.microsoft.com/office/drawing/2014/main" id="{3F9A3A0D-DBBF-C5C2-21E4-E6603132043C}"/>
                </a:ext>
              </a:extLst>
            </p:cNvPr>
            <p:cNvSpPr/>
            <p:nvPr/>
          </p:nvSpPr>
          <p:spPr>
            <a:xfrm>
              <a:off x="4855059" y="3084477"/>
              <a:ext cx="148114" cy="165937"/>
            </a:xfrm>
            <a:custGeom>
              <a:avLst/>
              <a:gdLst/>
              <a:ahLst/>
              <a:cxnLst/>
              <a:rect l="l" t="t" r="r" b="b"/>
              <a:pathLst>
                <a:path w="11585" h="12979" extrusionOk="0">
                  <a:moveTo>
                    <a:pt x="2985" y="0"/>
                  </a:moveTo>
                  <a:cubicBezTo>
                    <a:pt x="1416" y="0"/>
                    <a:pt x="0" y="305"/>
                    <a:pt x="777" y="1469"/>
                  </a:cubicBezTo>
                  <a:cubicBezTo>
                    <a:pt x="1010" y="1769"/>
                    <a:pt x="1277" y="2036"/>
                    <a:pt x="1610" y="2236"/>
                  </a:cubicBezTo>
                  <a:cubicBezTo>
                    <a:pt x="4513" y="4338"/>
                    <a:pt x="6948" y="7373"/>
                    <a:pt x="7248" y="10909"/>
                  </a:cubicBezTo>
                  <a:cubicBezTo>
                    <a:pt x="7315" y="11676"/>
                    <a:pt x="7381" y="12610"/>
                    <a:pt x="8082" y="12910"/>
                  </a:cubicBezTo>
                  <a:cubicBezTo>
                    <a:pt x="8231" y="12956"/>
                    <a:pt x="8383" y="12978"/>
                    <a:pt x="8535" y="12978"/>
                  </a:cubicBezTo>
                  <a:cubicBezTo>
                    <a:pt x="8824" y="12978"/>
                    <a:pt x="9108" y="12897"/>
                    <a:pt x="9349" y="12744"/>
                  </a:cubicBezTo>
                  <a:cubicBezTo>
                    <a:pt x="10717" y="11976"/>
                    <a:pt x="11451" y="10442"/>
                    <a:pt x="11551" y="8874"/>
                  </a:cubicBezTo>
                  <a:cubicBezTo>
                    <a:pt x="11584" y="7340"/>
                    <a:pt x="11217" y="5805"/>
                    <a:pt x="10517" y="4438"/>
                  </a:cubicBezTo>
                  <a:cubicBezTo>
                    <a:pt x="9616" y="2536"/>
                    <a:pt x="8082" y="869"/>
                    <a:pt x="6014" y="301"/>
                  </a:cubicBezTo>
                  <a:cubicBezTo>
                    <a:pt x="5612" y="197"/>
                    <a:pt x="4249" y="0"/>
                    <a:pt x="2985" y="0"/>
                  </a:cubicBezTo>
                  <a:close/>
                </a:path>
              </a:pathLst>
            </a:custGeom>
            <a:solidFill>
              <a:srgbClr val="FEFEFE">
                <a:alpha val="576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5218;p75">
              <a:extLst>
                <a:ext uri="{FF2B5EF4-FFF2-40B4-BE49-F238E27FC236}">
                  <a16:creationId xmlns:a16="http://schemas.microsoft.com/office/drawing/2014/main" id="{59C783AD-BAC4-D908-87B7-C08AE1303669}"/>
                </a:ext>
              </a:extLst>
            </p:cNvPr>
            <p:cNvSpPr/>
            <p:nvPr/>
          </p:nvSpPr>
          <p:spPr>
            <a:xfrm>
              <a:off x="4615494" y="3084260"/>
              <a:ext cx="146299" cy="75662"/>
            </a:xfrm>
            <a:custGeom>
              <a:avLst/>
              <a:gdLst/>
              <a:ahLst/>
              <a:cxnLst/>
              <a:rect l="l" t="t" r="r" b="b"/>
              <a:pathLst>
                <a:path w="11443" h="5918" extrusionOk="0">
                  <a:moveTo>
                    <a:pt x="9260" y="1"/>
                  </a:moveTo>
                  <a:cubicBezTo>
                    <a:pt x="8993" y="1"/>
                    <a:pt x="8723" y="60"/>
                    <a:pt x="8473" y="185"/>
                  </a:cubicBezTo>
                  <a:cubicBezTo>
                    <a:pt x="8140" y="419"/>
                    <a:pt x="7806" y="652"/>
                    <a:pt x="7506" y="952"/>
                  </a:cubicBezTo>
                  <a:cubicBezTo>
                    <a:pt x="6768" y="1479"/>
                    <a:pt x="5800" y="1653"/>
                    <a:pt x="4867" y="1653"/>
                  </a:cubicBezTo>
                  <a:cubicBezTo>
                    <a:pt x="4620" y="1653"/>
                    <a:pt x="4375" y="1640"/>
                    <a:pt x="4137" y="1619"/>
                  </a:cubicBezTo>
                  <a:cubicBezTo>
                    <a:pt x="3236" y="1519"/>
                    <a:pt x="2369" y="919"/>
                    <a:pt x="1502" y="785"/>
                  </a:cubicBezTo>
                  <a:cubicBezTo>
                    <a:pt x="1390" y="785"/>
                    <a:pt x="1294" y="771"/>
                    <a:pt x="1193" y="771"/>
                  </a:cubicBezTo>
                  <a:cubicBezTo>
                    <a:pt x="1142" y="771"/>
                    <a:pt x="1090" y="774"/>
                    <a:pt x="1035" y="785"/>
                  </a:cubicBezTo>
                  <a:cubicBezTo>
                    <a:pt x="768" y="785"/>
                    <a:pt x="501" y="852"/>
                    <a:pt x="301" y="1019"/>
                  </a:cubicBezTo>
                  <a:cubicBezTo>
                    <a:pt x="67" y="1286"/>
                    <a:pt x="1" y="1653"/>
                    <a:pt x="134" y="1986"/>
                  </a:cubicBezTo>
                  <a:cubicBezTo>
                    <a:pt x="301" y="2287"/>
                    <a:pt x="501" y="2553"/>
                    <a:pt x="801" y="2787"/>
                  </a:cubicBezTo>
                  <a:cubicBezTo>
                    <a:pt x="2369" y="4121"/>
                    <a:pt x="4337" y="4922"/>
                    <a:pt x="6338" y="5522"/>
                  </a:cubicBezTo>
                  <a:cubicBezTo>
                    <a:pt x="7008" y="5739"/>
                    <a:pt x="7747" y="5917"/>
                    <a:pt x="8458" y="5917"/>
                  </a:cubicBezTo>
                  <a:cubicBezTo>
                    <a:pt x="9058" y="5917"/>
                    <a:pt x="9638" y="5791"/>
                    <a:pt x="10141" y="5455"/>
                  </a:cubicBezTo>
                  <a:cubicBezTo>
                    <a:pt x="10942" y="4822"/>
                    <a:pt x="11409" y="3854"/>
                    <a:pt x="11375" y="2854"/>
                  </a:cubicBezTo>
                  <a:cubicBezTo>
                    <a:pt x="11442" y="2053"/>
                    <a:pt x="11175" y="1252"/>
                    <a:pt x="10642" y="619"/>
                  </a:cubicBezTo>
                  <a:cubicBezTo>
                    <a:pt x="10290" y="223"/>
                    <a:pt x="9778" y="1"/>
                    <a:pt x="9260" y="1"/>
                  </a:cubicBezTo>
                  <a:close/>
                </a:path>
              </a:pathLst>
            </a:custGeom>
            <a:solidFill>
              <a:srgbClr val="FEFEFE">
                <a:alpha val="576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5219;p75">
              <a:extLst>
                <a:ext uri="{FF2B5EF4-FFF2-40B4-BE49-F238E27FC236}">
                  <a16:creationId xmlns:a16="http://schemas.microsoft.com/office/drawing/2014/main" id="{3F7389FA-116D-027F-40D6-EA1E3ADDF2AD}"/>
                </a:ext>
              </a:extLst>
            </p:cNvPr>
            <p:cNvSpPr/>
            <p:nvPr/>
          </p:nvSpPr>
          <p:spPr>
            <a:xfrm>
              <a:off x="4835409" y="2858221"/>
              <a:ext cx="237277" cy="169810"/>
            </a:xfrm>
            <a:custGeom>
              <a:avLst/>
              <a:gdLst/>
              <a:ahLst/>
              <a:cxnLst/>
              <a:rect l="l" t="t" r="r" b="b"/>
              <a:pathLst>
                <a:path w="18559" h="13282" extrusionOk="0">
                  <a:moveTo>
                    <a:pt x="799" y="1"/>
                  </a:moveTo>
                  <a:cubicBezTo>
                    <a:pt x="1" y="1"/>
                    <a:pt x="90" y="2940"/>
                    <a:pt x="179" y="3355"/>
                  </a:cubicBezTo>
                  <a:cubicBezTo>
                    <a:pt x="479" y="4989"/>
                    <a:pt x="1213" y="6490"/>
                    <a:pt x="2347" y="7724"/>
                  </a:cubicBezTo>
                  <a:cubicBezTo>
                    <a:pt x="4048" y="9626"/>
                    <a:pt x="6450" y="10860"/>
                    <a:pt x="8852" y="11761"/>
                  </a:cubicBezTo>
                  <a:cubicBezTo>
                    <a:pt x="10542" y="12422"/>
                    <a:pt x="12916" y="13282"/>
                    <a:pt x="15036" y="13282"/>
                  </a:cubicBezTo>
                  <a:cubicBezTo>
                    <a:pt x="15802" y="13282"/>
                    <a:pt x="16535" y="13169"/>
                    <a:pt x="17191" y="12895"/>
                  </a:cubicBezTo>
                  <a:cubicBezTo>
                    <a:pt x="17925" y="12595"/>
                    <a:pt x="18558" y="11827"/>
                    <a:pt x="18458" y="11027"/>
                  </a:cubicBezTo>
                  <a:cubicBezTo>
                    <a:pt x="18358" y="10226"/>
                    <a:pt x="17658" y="9692"/>
                    <a:pt x="16957" y="9359"/>
                  </a:cubicBezTo>
                  <a:cubicBezTo>
                    <a:pt x="14556" y="8058"/>
                    <a:pt x="11754" y="7524"/>
                    <a:pt x="9285" y="6290"/>
                  </a:cubicBezTo>
                  <a:cubicBezTo>
                    <a:pt x="9002" y="6148"/>
                    <a:pt x="8657" y="6007"/>
                    <a:pt x="8347" y="6007"/>
                  </a:cubicBezTo>
                  <a:cubicBezTo>
                    <a:pt x="8147" y="6007"/>
                    <a:pt x="7962" y="6066"/>
                    <a:pt x="7817" y="6223"/>
                  </a:cubicBezTo>
                  <a:cubicBezTo>
                    <a:pt x="7484" y="6624"/>
                    <a:pt x="7684" y="7191"/>
                    <a:pt x="8051" y="7524"/>
                  </a:cubicBezTo>
                  <a:cubicBezTo>
                    <a:pt x="8651" y="8058"/>
                    <a:pt x="9319" y="8492"/>
                    <a:pt x="10019" y="8859"/>
                  </a:cubicBezTo>
                  <a:cubicBezTo>
                    <a:pt x="10953" y="9259"/>
                    <a:pt x="12788" y="9426"/>
                    <a:pt x="13488" y="10093"/>
                  </a:cubicBezTo>
                  <a:cubicBezTo>
                    <a:pt x="14142" y="10687"/>
                    <a:pt x="13711" y="11149"/>
                    <a:pt x="12996" y="11149"/>
                  </a:cubicBezTo>
                  <a:cubicBezTo>
                    <a:pt x="12908" y="11149"/>
                    <a:pt x="12816" y="11141"/>
                    <a:pt x="12721" y="11127"/>
                  </a:cubicBezTo>
                  <a:cubicBezTo>
                    <a:pt x="10286" y="10760"/>
                    <a:pt x="7851" y="10093"/>
                    <a:pt x="5816" y="8725"/>
                  </a:cubicBezTo>
                  <a:cubicBezTo>
                    <a:pt x="4115" y="7658"/>
                    <a:pt x="2781" y="6057"/>
                    <a:pt x="2047" y="4155"/>
                  </a:cubicBezTo>
                  <a:cubicBezTo>
                    <a:pt x="1813" y="3455"/>
                    <a:pt x="1613" y="2754"/>
                    <a:pt x="1446" y="2020"/>
                  </a:cubicBezTo>
                  <a:cubicBezTo>
                    <a:pt x="1380" y="1620"/>
                    <a:pt x="1546" y="453"/>
                    <a:pt x="1146" y="152"/>
                  </a:cubicBezTo>
                  <a:cubicBezTo>
                    <a:pt x="1015" y="48"/>
                    <a:pt x="900" y="1"/>
                    <a:pt x="799" y="1"/>
                  </a:cubicBezTo>
                  <a:close/>
                </a:path>
              </a:pathLst>
            </a:custGeom>
            <a:solidFill>
              <a:srgbClr val="FEFEFE">
                <a:alpha val="576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5220;p75">
              <a:extLst>
                <a:ext uri="{FF2B5EF4-FFF2-40B4-BE49-F238E27FC236}">
                  <a16:creationId xmlns:a16="http://schemas.microsoft.com/office/drawing/2014/main" id="{70130908-4A93-EA66-E78A-4BDCD485A6D7}"/>
                </a:ext>
              </a:extLst>
            </p:cNvPr>
            <p:cNvSpPr/>
            <p:nvPr/>
          </p:nvSpPr>
          <p:spPr>
            <a:xfrm>
              <a:off x="4598004" y="2697373"/>
              <a:ext cx="229836" cy="76889"/>
            </a:xfrm>
            <a:custGeom>
              <a:avLst/>
              <a:gdLst/>
              <a:ahLst/>
              <a:cxnLst/>
              <a:rect l="l" t="t" r="r" b="b"/>
              <a:pathLst>
                <a:path w="17977" h="6014" extrusionOk="0">
                  <a:moveTo>
                    <a:pt x="5652" y="1"/>
                  </a:moveTo>
                  <a:cubicBezTo>
                    <a:pt x="5269" y="1"/>
                    <a:pt x="4886" y="30"/>
                    <a:pt x="4504" y="91"/>
                  </a:cubicBezTo>
                  <a:cubicBezTo>
                    <a:pt x="2936" y="324"/>
                    <a:pt x="1302" y="1025"/>
                    <a:pt x="335" y="2359"/>
                  </a:cubicBezTo>
                  <a:cubicBezTo>
                    <a:pt x="134" y="2593"/>
                    <a:pt x="1" y="2993"/>
                    <a:pt x="268" y="3193"/>
                  </a:cubicBezTo>
                  <a:cubicBezTo>
                    <a:pt x="368" y="3260"/>
                    <a:pt x="501" y="3293"/>
                    <a:pt x="601" y="3293"/>
                  </a:cubicBezTo>
                  <a:cubicBezTo>
                    <a:pt x="673" y="3296"/>
                    <a:pt x="744" y="3298"/>
                    <a:pt x="815" y="3298"/>
                  </a:cubicBezTo>
                  <a:cubicBezTo>
                    <a:pt x="2342" y="3298"/>
                    <a:pt x="3872" y="2658"/>
                    <a:pt x="5458" y="2658"/>
                  </a:cubicBezTo>
                  <a:cubicBezTo>
                    <a:pt x="5496" y="2658"/>
                    <a:pt x="5534" y="2659"/>
                    <a:pt x="5572" y="2659"/>
                  </a:cubicBezTo>
                  <a:cubicBezTo>
                    <a:pt x="5631" y="2658"/>
                    <a:pt x="5690" y="2658"/>
                    <a:pt x="5749" y="2658"/>
                  </a:cubicBezTo>
                  <a:cubicBezTo>
                    <a:pt x="7457" y="2658"/>
                    <a:pt x="9158" y="3123"/>
                    <a:pt x="10609" y="3994"/>
                  </a:cubicBezTo>
                  <a:cubicBezTo>
                    <a:pt x="11609" y="4594"/>
                    <a:pt x="12443" y="5428"/>
                    <a:pt x="13544" y="5828"/>
                  </a:cubicBezTo>
                  <a:cubicBezTo>
                    <a:pt x="13879" y="5955"/>
                    <a:pt x="14209" y="6013"/>
                    <a:pt x="14524" y="6013"/>
                  </a:cubicBezTo>
                  <a:cubicBezTo>
                    <a:pt x="16534" y="6013"/>
                    <a:pt x="17977" y="3666"/>
                    <a:pt x="16680" y="1792"/>
                  </a:cubicBezTo>
                  <a:cubicBezTo>
                    <a:pt x="16038" y="906"/>
                    <a:pt x="15005" y="412"/>
                    <a:pt x="13938" y="412"/>
                  </a:cubicBezTo>
                  <a:cubicBezTo>
                    <a:pt x="13840" y="412"/>
                    <a:pt x="13742" y="416"/>
                    <a:pt x="13644" y="425"/>
                  </a:cubicBezTo>
                  <a:cubicBezTo>
                    <a:pt x="12443" y="525"/>
                    <a:pt x="11342" y="992"/>
                    <a:pt x="10442" y="1725"/>
                  </a:cubicBezTo>
                  <a:cubicBezTo>
                    <a:pt x="9077" y="606"/>
                    <a:pt x="7376" y="1"/>
                    <a:pt x="5652" y="1"/>
                  </a:cubicBezTo>
                  <a:close/>
                </a:path>
              </a:pathLst>
            </a:custGeom>
            <a:solidFill>
              <a:srgbClr val="FEFEFE">
                <a:alpha val="576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5221;p75">
              <a:extLst>
                <a:ext uri="{FF2B5EF4-FFF2-40B4-BE49-F238E27FC236}">
                  <a16:creationId xmlns:a16="http://schemas.microsoft.com/office/drawing/2014/main" id="{6347E4D4-C824-1D88-1012-AB5C2781EF34}"/>
                </a:ext>
              </a:extLst>
            </p:cNvPr>
            <p:cNvSpPr/>
            <p:nvPr/>
          </p:nvSpPr>
          <p:spPr>
            <a:xfrm>
              <a:off x="4486276" y="2758357"/>
              <a:ext cx="73795" cy="122710"/>
            </a:xfrm>
            <a:custGeom>
              <a:avLst/>
              <a:gdLst/>
              <a:ahLst/>
              <a:cxnLst/>
              <a:rect l="l" t="t" r="r" b="b"/>
              <a:pathLst>
                <a:path w="5772" h="9598" extrusionOk="0">
                  <a:moveTo>
                    <a:pt x="4270" y="1"/>
                  </a:moveTo>
                  <a:cubicBezTo>
                    <a:pt x="3246" y="1"/>
                    <a:pt x="2368" y="675"/>
                    <a:pt x="1735" y="1459"/>
                  </a:cubicBezTo>
                  <a:cubicBezTo>
                    <a:pt x="668" y="2793"/>
                    <a:pt x="34" y="4461"/>
                    <a:pt x="0" y="6162"/>
                  </a:cubicBezTo>
                  <a:cubicBezTo>
                    <a:pt x="0" y="8030"/>
                    <a:pt x="768" y="9598"/>
                    <a:pt x="2869" y="9598"/>
                  </a:cubicBezTo>
                  <a:cubicBezTo>
                    <a:pt x="3069" y="9598"/>
                    <a:pt x="3269" y="9564"/>
                    <a:pt x="3436" y="9498"/>
                  </a:cubicBezTo>
                  <a:cubicBezTo>
                    <a:pt x="4003" y="9198"/>
                    <a:pt x="3970" y="8397"/>
                    <a:pt x="3903" y="7763"/>
                  </a:cubicBezTo>
                  <a:cubicBezTo>
                    <a:pt x="3736" y="5828"/>
                    <a:pt x="4170" y="3927"/>
                    <a:pt x="5171" y="2293"/>
                  </a:cubicBezTo>
                  <a:cubicBezTo>
                    <a:pt x="5438" y="1826"/>
                    <a:pt x="5771" y="1292"/>
                    <a:pt x="5604" y="792"/>
                  </a:cubicBezTo>
                  <a:cubicBezTo>
                    <a:pt x="5438" y="358"/>
                    <a:pt x="5071" y="58"/>
                    <a:pt x="4604" y="24"/>
                  </a:cubicBezTo>
                  <a:cubicBezTo>
                    <a:pt x="4491" y="8"/>
                    <a:pt x="4380" y="1"/>
                    <a:pt x="4270" y="1"/>
                  </a:cubicBezTo>
                  <a:close/>
                </a:path>
              </a:pathLst>
            </a:custGeom>
            <a:solidFill>
              <a:srgbClr val="FEFEFE">
                <a:alpha val="576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5222;p75">
              <a:extLst>
                <a:ext uri="{FF2B5EF4-FFF2-40B4-BE49-F238E27FC236}">
                  <a16:creationId xmlns:a16="http://schemas.microsoft.com/office/drawing/2014/main" id="{8AC381FA-9150-D504-97DA-532A50232817}"/>
                </a:ext>
              </a:extLst>
            </p:cNvPr>
            <p:cNvSpPr/>
            <p:nvPr/>
          </p:nvSpPr>
          <p:spPr>
            <a:xfrm>
              <a:off x="4795468" y="3149067"/>
              <a:ext cx="110897" cy="180652"/>
            </a:xfrm>
            <a:custGeom>
              <a:avLst/>
              <a:gdLst/>
              <a:ahLst/>
              <a:cxnLst/>
              <a:rect l="l" t="t" r="r" b="b"/>
              <a:pathLst>
                <a:path w="8674" h="14130" extrusionOk="0">
                  <a:moveTo>
                    <a:pt x="1952" y="0"/>
                  </a:moveTo>
                  <a:cubicBezTo>
                    <a:pt x="1631" y="0"/>
                    <a:pt x="1328" y="74"/>
                    <a:pt x="1068" y="253"/>
                  </a:cubicBezTo>
                  <a:cubicBezTo>
                    <a:pt x="0" y="1020"/>
                    <a:pt x="301" y="2455"/>
                    <a:pt x="934" y="3322"/>
                  </a:cubicBezTo>
                  <a:cubicBezTo>
                    <a:pt x="1601" y="4223"/>
                    <a:pt x="2569" y="4823"/>
                    <a:pt x="3269" y="5657"/>
                  </a:cubicBezTo>
                  <a:cubicBezTo>
                    <a:pt x="4137" y="6724"/>
                    <a:pt x="4670" y="8059"/>
                    <a:pt x="4770" y="9460"/>
                  </a:cubicBezTo>
                  <a:cubicBezTo>
                    <a:pt x="4904" y="10694"/>
                    <a:pt x="4504" y="11728"/>
                    <a:pt x="4537" y="12895"/>
                  </a:cubicBezTo>
                  <a:cubicBezTo>
                    <a:pt x="4537" y="13296"/>
                    <a:pt x="4704" y="13696"/>
                    <a:pt x="5037" y="13929"/>
                  </a:cubicBezTo>
                  <a:cubicBezTo>
                    <a:pt x="5271" y="14063"/>
                    <a:pt x="5504" y="14130"/>
                    <a:pt x="5771" y="14130"/>
                  </a:cubicBezTo>
                  <a:cubicBezTo>
                    <a:pt x="6672" y="14030"/>
                    <a:pt x="7439" y="13496"/>
                    <a:pt x="7873" y="12729"/>
                  </a:cubicBezTo>
                  <a:cubicBezTo>
                    <a:pt x="8206" y="12095"/>
                    <a:pt x="8406" y="11428"/>
                    <a:pt x="8506" y="10727"/>
                  </a:cubicBezTo>
                  <a:cubicBezTo>
                    <a:pt x="8673" y="9293"/>
                    <a:pt x="8573" y="7825"/>
                    <a:pt x="8240" y="6391"/>
                  </a:cubicBezTo>
                  <a:cubicBezTo>
                    <a:pt x="7739" y="4289"/>
                    <a:pt x="6538" y="2455"/>
                    <a:pt x="4804" y="1187"/>
                  </a:cubicBezTo>
                  <a:cubicBezTo>
                    <a:pt x="4123" y="708"/>
                    <a:pt x="2947" y="0"/>
                    <a:pt x="1952" y="0"/>
                  </a:cubicBezTo>
                  <a:close/>
                </a:path>
              </a:pathLst>
            </a:custGeom>
            <a:solidFill>
              <a:srgbClr val="FEFEFE">
                <a:alpha val="576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5223;p75">
              <a:extLst>
                <a:ext uri="{FF2B5EF4-FFF2-40B4-BE49-F238E27FC236}">
                  <a16:creationId xmlns:a16="http://schemas.microsoft.com/office/drawing/2014/main" id="{569C0A91-B80F-775B-CA58-87AFA70CD42C}"/>
                </a:ext>
              </a:extLst>
            </p:cNvPr>
            <p:cNvSpPr/>
            <p:nvPr/>
          </p:nvSpPr>
          <p:spPr>
            <a:xfrm>
              <a:off x="4536994" y="3104409"/>
              <a:ext cx="281935" cy="191864"/>
            </a:xfrm>
            <a:custGeom>
              <a:avLst/>
              <a:gdLst/>
              <a:ahLst/>
              <a:cxnLst/>
              <a:rect l="l" t="t" r="r" b="b"/>
              <a:pathLst>
                <a:path w="22052" h="15007" extrusionOk="0">
                  <a:moveTo>
                    <a:pt x="639" y="0"/>
                  </a:moveTo>
                  <a:cubicBezTo>
                    <a:pt x="255" y="0"/>
                    <a:pt x="0" y="335"/>
                    <a:pt x="36" y="1144"/>
                  </a:cubicBezTo>
                  <a:cubicBezTo>
                    <a:pt x="303" y="5147"/>
                    <a:pt x="5507" y="6648"/>
                    <a:pt x="8609" y="7682"/>
                  </a:cubicBezTo>
                  <a:lnTo>
                    <a:pt x="14480" y="9617"/>
                  </a:lnTo>
                  <a:cubicBezTo>
                    <a:pt x="15614" y="9950"/>
                    <a:pt x="16681" y="10384"/>
                    <a:pt x="17716" y="10985"/>
                  </a:cubicBezTo>
                  <a:cubicBezTo>
                    <a:pt x="18750" y="11552"/>
                    <a:pt x="19517" y="12486"/>
                    <a:pt x="19917" y="13586"/>
                  </a:cubicBezTo>
                  <a:cubicBezTo>
                    <a:pt x="20117" y="14120"/>
                    <a:pt x="20251" y="14787"/>
                    <a:pt x="20751" y="14987"/>
                  </a:cubicBezTo>
                  <a:cubicBezTo>
                    <a:pt x="20820" y="15000"/>
                    <a:pt x="20888" y="15007"/>
                    <a:pt x="20956" y="15007"/>
                  </a:cubicBezTo>
                  <a:cubicBezTo>
                    <a:pt x="21415" y="15007"/>
                    <a:pt x="21836" y="14719"/>
                    <a:pt x="21952" y="14254"/>
                  </a:cubicBezTo>
                  <a:cubicBezTo>
                    <a:pt x="22052" y="13753"/>
                    <a:pt x="21985" y="13219"/>
                    <a:pt x="21752" y="12786"/>
                  </a:cubicBezTo>
                  <a:cubicBezTo>
                    <a:pt x="20718" y="10317"/>
                    <a:pt x="18349" y="8683"/>
                    <a:pt x="15914" y="7649"/>
                  </a:cubicBezTo>
                  <a:cubicBezTo>
                    <a:pt x="13446" y="6615"/>
                    <a:pt x="10844" y="6081"/>
                    <a:pt x="8376" y="5047"/>
                  </a:cubicBezTo>
                  <a:cubicBezTo>
                    <a:pt x="5907" y="4013"/>
                    <a:pt x="3706" y="2512"/>
                    <a:pt x="1804" y="644"/>
                  </a:cubicBezTo>
                  <a:cubicBezTo>
                    <a:pt x="1389" y="244"/>
                    <a:pt x="967" y="0"/>
                    <a:pt x="639" y="0"/>
                  </a:cubicBezTo>
                  <a:close/>
                </a:path>
              </a:pathLst>
            </a:custGeom>
            <a:solidFill>
              <a:srgbClr val="FEFEFE">
                <a:alpha val="576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5224;p75">
              <a:extLst>
                <a:ext uri="{FF2B5EF4-FFF2-40B4-BE49-F238E27FC236}">
                  <a16:creationId xmlns:a16="http://schemas.microsoft.com/office/drawing/2014/main" id="{C027E30E-EDA9-3359-60B8-51B0F20C320E}"/>
                </a:ext>
              </a:extLst>
            </p:cNvPr>
            <p:cNvSpPr/>
            <p:nvPr/>
          </p:nvSpPr>
          <p:spPr>
            <a:xfrm>
              <a:off x="5067981" y="3117756"/>
              <a:ext cx="108762" cy="116369"/>
            </a:xfrm>
            <a:custGeom>
              <a:avLst/>
              <a:gdLst/>
              <a:ahLst/>
              <a:cxnLst/>
              <a:rect l="l" t="t" r="r" b="b"/>
              <a:pathLst>
                <a:path w="8507" h="9102" extrusionOk="0">
                  <a:moveTo>
                    <a:pt x="879" y="0"/>
                  </a:moveTo>
                  <a:cubicBezTo>
                    <a:pt x="438" y="0"/>
                    <a:pt x="57" y="526"/>
                    <a:pt x="34" y="1301"/>
                  </a:cubicBezTo>
                  <a:cubicBezTo>
                    <a:pt x="1" y="2435"/>
                    <a:pt x="834" y="3469"/>
                    <a:pt x="1768" y="4136"/>
                  </a:cubicBezTo>
                  <a:cubicBezTo>
                    <a:pt x="2736" y="4804"/>
                    <a:pt x="3837" y="5271"/>
                    <a:pt x="4704" y="6038"/>
                  </a:cubicBezTo>
                  <a:cubicBezTo>
                    <a:pt x="5138" y="6405"/>
                    <a:pt x="5538" y="6805"/>
                    <a:pt x="5905" y="7272"/>
                  </a:cubicBezTo>
                  <a:cubicBezTo>
                    <a:pt x="6220" y="7772"/>
                    <a:pt x="6432" y="9101"/>
                    <a:pt x="7064" y="9101"/>
                  </a:cubicBezTo>
                  <a:cubicBezTo>
                    <a:pt x="7233" y="9101"/>
                    <a:pt x="7433" y="9006"/>
                    <a:pt x="7673" y="8773"/>
                  </a:cubicBezTo>
                  <a:cubicBezTo>
                    <a:pt x="8507" y="7972"/>
                    <a:pt x="8073" y="6138"/>
                    <a:pt x="7539" y="5371"/>
                  </a:cubicBezTo>
                  <a:cubicBezTo>
                    <a:pt x="6839" y="4403"/>
                    <a:pt x="5805" y="3803"/>
                    <a:pt x="4771" y="3236"/>
                  </a:cubicBezTo>
                  <a:cubicBezTo>
                    <a:pt x="3703" y="2635"/>
                    <a:pt x="2269" y="1835"/>
                    <a:pt x="1702" y="701"/>
                  </a:cubicBezTo>
                  <a:cubicBezTo>
                    <a:pt x="1635" y="567"/>
                    <a:pt x="1568" y="467"/>
                    <a:pt x="1502" y="367"/>
                  </a:cubicBezTo>
                  <a:cubicBezTo>
                    <a:pt x="1301" y="113"/>
                    <a:pt x="1083" y="0"/>
                    <a:pt x="879" y="0"/>
                  </a:cubicBezTo>
                  <a:close/>
                </a:path>
              </a:pathLst>
            </a:custGeom>
            <a:solidFill>
              <a:srgbClr val="FEFEFE">
                <a:alpha val="576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5225;p75">
              <a:extLst>
                <a:ext uri="{FF2B5EF4-FFF2-40B4-BE49-F238E27FC236}">
                  <a16:creationId xmlns:a16="http://schemas.microsoft.com/office/drawing/2014/main" id="{6523B5EA-8AF9-E640-52C2-24B45FEED2BC}"/>
                </a:ext>
              </a:extLst>
            </p:cNvPr>
            <p:cNvSpPr/>
            <p:nvPr/>
          </p:nvSpPr>
          <p:spPr>
            <a:xfrm>
              <a:off x="5091006" y="3269540"/>
              <a:ext cx="107918" cy="103405"/>
            </a:xfrm>
            <a:custGeom>
              <a:avLst/>
              <a:gdLst/>
              <a:ahLst/>
              <a:cxnLst/>
              <a:rect l="l" t="t" r="r" b="b"/>
              <a:pathLst>
                <a:path w="8441" h="8088" extrusionOk="0">
                  <a:moveTo>
                    <a:pt x="239" y="0"/>
                  </a:moveTo>
                  <a:cubicBezTo>
                    <a:pt x="227" y="0"/>
                    <a:pt x="214" y="1"/>
                    <a:pt x="201" y="3"/>
                  </a:cubicBezTo>
                  <a:cubicBezTo>
                    <a:pt x="1" y="70"/>
                    <a:pt x="34" y="303"/>
                    <a:pt x="68" y="470"/>
                  </a:cubicBezTo>
                  <a:cubicBezTo>
                    <a:pt x="168" y="1171"/>
                    <a:pt x="168" y="1938"/>
                    <a:pt x="535" y="2538"/>
                  </a:cubicBezTo>
                  <a:cubicBezTo>
                    <a:pt x="935" y="3172"/>
                    <a:pt x="1435" y="3739"/>
                    <a:pt x="2002" y="4206"/>
                  </a:cubicBezTo>
                  <a:cubicBezTo>
                    <a:pt x="2503" y="4573"/>
                    <a:pt x="2870" y="5040"/>
                    <a:pt x="3170" y="5574"/>
                  </a:cubicBezTo>
                  <a:cubicBezTo>
                    <a:pt x="3403" y="6141"/>
                    <a:pt x="3370" y="6808"/>
                    <a:pt x="3737" y="7342"/>
                  </a:cubicBezTo>
                  <a:cubicBezTo>
                    <a:pt x="3937" y="7609"/>
                    <a:pt x="4204" y="7809"/>
                    <a:pt x="4504" y="7942"/>
                  </a:cubicBezTo>
                  <a:cubicBezTo>
                    <a:pt x="4770" y="8041"/>
                    <a:pt x="5043" y="8088"/>
                    <a:pt x="5312" y="8088"/>
                  </a:cubicBezTo>
                  <a:cubicBezTo>
                    <a:pt x="6221" y="8088"/>
                    <a:pt x="7079" y="7550"/>
                    <a:pt x="7439" y="6675"/>
                  </a:cubicBezTo>
                  <a:cubicBezTo>
                    <a:pt x="8440" y="3973"/>
                    <a:pt x="5305" y="3706"/>
                    <a:pt x="3403" y="2972"/>
                  </a:cubicBezTo>
                  <a:cubicBezTo>
                    <a:pt x="2136" y="2538"/>
                    <a:pt x="1135" y="1571"/>
                    <a:pt x="635" y="370"/>
                  </a:cubicBezTo>
                  <a:cubicBezTo>
                    <a:pt x="541" y="214"/>
                    <a:pt x="418" y="0"/>
                    <a:pt x="239" y="0"/>
                  </a:cubicBezTo>
                  <a:close/>
                </a:path>
              </a:pathLst>
            </a:custGeom>
            <a:solidFill>
              <a:srgbClr val="FEFEFE">
                <a:alpha val="576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5226;p75">
              <a:extLst>
                <a:ext uri="{FF2B5EF4-FFF2-40B4-BE49-F238E27FC236}">
                  <a16:creationId xmlns:a16="http://schemas.microsoft.com/office/drawing/2014/main" id="{A28D2A58-E851-9688-7AF2-6CA542B258A8}"/>
                </a:ext>
              </a:extLst>
            </p:cNvPr>
            <p:cNvSpPr/>
            <p:nvPr/>
          </p:nvSpPr>
          <p:spPr>
            <a:xfrm>
              <a:off x="4488833" y="2922325"/>
              <a:ext cx="87871" cy="63810"/>
            </a:xfrm>
            <a:custGeom>
              <a:avLst/>
              <a:gdLst/>
              <a:ahLst/>
              <a:cxnLst/>
              <a:rect l="l" t="t" r="r" b="b"/>
              <a:pathLst>
                <a:path w="6873" h="4991" extrusionOk="0">
                  <a:moveTo>
                    <a:pt x="1921" y="0"/>
                  </a:moveTo>
                  <a:cubicBezTo>
                    <a:pt x="1568" y="0"/>
                    <a:pt x="1235" y="70"/>
                    <a:pt x="901" y="209"/>
                  </a:cubicBezTo>
                  <a:cubicBezTo>
                    <a:pt x="501" y="342"/>
                    <a:pt x="167" y="676"/>
                    <a:pt x="67" y="1109"/>
                  </a:cubicBezTo>
                  <a:cubicBezTo>
                    <a:pt x="1" y="1710"/>
                    <a:pt x="334" y="2310"/>
                    <a:pt x="901" y="2577"/>
                  </a:cubicBezTo>
                  <a:cubicBezTo>
                    <a:pt x="1468" y="2844"/>
                    <a:pt x="2035" y="3011"/>
                    <a:pt x="2636" y="3144"/>
                  </a:cubicBezTo>
                  <a:cubicBezTo>
                    <a:pt x="3603" y="3378"/>
                    <a:pt x="4504" y="3845"/>
                    <a:pt x="5238" y="4512"/>
                  </a:cubicBezTo>
                  <a:cubicBezTo>
                    <a:pt x="5509" y="4729"/>
                    <a:pt x="5847" y="4990"/>
                    <a:pt x="6179" y="4990"/>
                  </a:cubicBezTo>
                  <a:cubicBezTo>
                    <a:pt x="6255" y="4990"/>
                    <a:pt x="6331" y="4976"/>
                    <a:pt x="6405" y="4945"/>
                  </a:cubicBezTo>
                  <a:cubicBezTo>
                    <a:pt x="6705" y="4745"/>
                    <a:pt x="6872" y="4412"/>
                    <a:pt x="6839" y="4078"/>
                  </a:cubicBezTo>
                  <a:cubicBezTo>
                    <a:pt x="6872" y="3444"/>
                    <a:pt x="6739" y="2810"/>
                    <a:pt x="6405" y="2243"/>
                  </a:cubicBezTo>
                  <a:cubicBezTo>
                    <a:pt x="5538" y="676"/>
                    <a:pt x="3870" y="8"/>
                    <a:pt x="2135" y="8"/>
                  </a:cubicBezTo>
                  <a:cubicBezTo>
                    <a:pt x="2063" y="3"/>
                    <a:pt x="1992" y="0"/>
                    <a:pt x="1921" y="0"/>
                  </a:cubicBezTo>
                  <a:close/>
                </a:path>
              </a:pathLst>
            </a:custGeom>
            <a:solidFill>
              <a:srgbClr val="FEFEFE">
                <a:alpha val="576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5227;p75">
              <a:extLst>
                <a:ext uri="{FF2B5EF4-FFF2-40B4-BE49-F238E27FC236}">
                  <a16:creationId xmlns:a16="http://schemas.microsoft.com/office/drawing/2014/main" id="{A9E3E55D-A7D2-BF8C-4752-CD1B94EC290F}"/>
                </a:ext>
              </a:extLst>
            </p:cNvPr>
            <p:cNvSpPr/>
            <p:nvPr/>
          </p:nvSpPr>
          <p:spPr>
            <a:xfrm>
              <a:off x="4873086" y="2633959"/>
              <a:ext cx="154392" cy="103162"/>
            </a:xfrm>
            <a:custGeom>
              <a:avLst/>
              <a:gdLst/>
              <a:ahLst/>
              <a:cxnLst/>
              <a:rect l="l" t="t" r="r" b="b"/>
              <a:pathLst>
                <a:path w="12076" h="8069" extrusionOk="0">
                  <a:moveTo>
                    <a:pt x="1582" y="0"/>
                  </a:moveTo>
                  <a:cubicBezTo>
                    <a:pt x="1482" y="0"/>
                    <a:pt x="1388" y="15"/>
                    <a:pt x="1301" y="47"/>
                  </a:cubicBezTo>
                  <a:cubicBezTo>
                    <a:pt x="0" y="448"/>
                    <a:pt x="2669" y="2749"/>
                    <a:pt x="3002" y="3216"/>
                  </a:cubicBezTo>
                  <a:cubicBezTo>
                    <a:pt x="3936" y="4451"/>
                    <a:pt x="4704" y="5818"/>
                    <a:pt x="5871" y="6852"/>
                  </a:cubicBezTo>
                  <a:cubicBezTo>
                    <a:pt x="6697" y="7560"/>
                    <a:pt x="7807" y="8068"/>
                    <a:pt x="8882" y="8068"/>
                  </a:cubicBezTo>
                  <a:cubicBezTo>
                    <a:pt x="9326" y="8068"/>
                    <a:pt x="9765" y="7981"/>
                    <a:pt x="10174" y="7786"/>
                  </a:cubicBezTo>
                  <a:cubicBezTo>
                    <a:pt x="11075" y="7319"/>
                    <a:pt x="11709" y="6452"/>
                    <a:pt x="11875" y="5451"/>
                  </a:cubicBezTo>
                  <a:cubicBezTo>
                    <a:pt x="12076" y="4117"/>
                    <a:pt x="11442" y="2249"/>
                    <a:pt x="10308" y="1482"/>
                  </a:cubicBezTo>
                  <a:cubicBezTo>
                    <a:pt x="9600" y="1026"/>
                    <a:pt x="8789" y="800"/>
                    <a:pt x="7975" y="800"/>
                  </a:cubicBezTo>
                  <a:cubicBezTo>
                    <a:pt x="7063" y="800"/>
                    <a:pt x="6147" y="1084"/>
                    <a:pt x="5371" y="1649"/>
                  </a:cubicBezTo>
                  <a:cubicBezTo>
                    <a:pt x="5271" y="1749"/>
                    <a:pt x="5171" y="1815"/>
                    <a:pt x="5037" y="1849"/>
                  </a:cubicBezTo>
                  <a:cubicBezTo>
                    <a:pt x="4904" y="1849"/>
                    <a:pt x="4737" y="1782"/>
                    <a:pt x="4637" y="1715"/>
                  </a:cubicBezTo>
                  <a:cubicBezTo>
                    <a:pt x="3944" y="1293"/>
                    <a:pt x="2516" y="0"/>
                    <a:pt x="1582" y="0"/>
                  </a:cubicBezTo>
                  <a:close/>
                </a:path>
              </a:pathLst>
            </a:custGeom>
            <a:solidFill>
              <a:srgbClr val="C8D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5228;p75">
              <a:extLst>
                <a:ext uri="{FF2B5EF4-FFF2-40B4-BE49-F238E27FC236}">
                  <a16:creationId xmlns:a16="http://schemas.microsoft.com/office/drawing/2014/main" id="{9E323E6C-A186-09DB-2A29-CD55170F9AEA}"/>
                </a:ext>
              </a:extLst>
            </p:cNvPr>
            <p:cNvSpPr/>
            <p:nvPr/>
          </p:nvSpPr>
          <p:spPr>
            <a:xfrm>
              <a:off x="5057740" y="2703164"/>
              <a:ext cx="161219" cy="190023"/>
            </a:xfrm>
            <a:custGeom>
              <a:avLst/>
              <a:gdLst/>
              <a:ahLst/>
              <a:cxnLst/>
              <a:rect l="l" t="t" r="r" b="b"/>
              <a:pathLst>
                <a:path w="12610" h="14863" extrusionOk="0">
                  <a:moveTo>
                    <a:pt x="2513" y="1"/>
                  </a:moveTo>
                  <a:cubicBezTo>
                    <a:pt x="2294" y="1"/>
                    <a:pt x="2057" y="73"/>
                    <a:pt x="1802" y="238"/>
                  </a:cubicBezTo>
                  <a:cubicBezTo>
                    <a:pt x="701" y="972"/>
                    <a:pt x="535" y="2740"/>
                    <a:pt x="68" y="3808"/>
                  </a:cubicBezTo>
                  <a:cubicBezTo>
                    <a:pt x="34" y="3941"/>
                    <a:pt x="1" y="4041"/>
                    <a:pt x="34" y="4175"/>
                  </a:cubicBezTo>
                  <a:cubicBezTo>
                    <a:pt x="101" y="4275"/>
                    <a:pt x="234" y="4341"/>
                    <a:pt x="368" y="4341"/>
                  </a:cubicBezTo>
                  <a:cubicBezTo>
                    <a:pt x="1168" y="4541"/>
                    <a:pt x="1969" y="4642"/>
                    <a:pt x="2770" y="4875"/>
                  </a:cubicBezTo>
                  <a:cubicBezTo>
                    <a:pt x="4271" y="5275"/>
                    <a:pt x="5638" y="6076"/>
                    <a:pt x="6739" y="7210"/>
                  </a:cubicBezTo>
                  <a:cubicBezTo>
                    <a:pt x="7506" y="7911"/>
                    <a:pt x="8007" y="8845"/>
                    <a:pt x="8140" y="9845"/>
                  </a:cubicBezTo>
                  <a:cubicBezTo>
                    <a:pt x="8173" y="10879"/>
                    <a:pt x="7540" y="11980"/>
                    <a:pt x="6539" y="12147"/>
                  </a:cubicBezTo>
                  <a:cubicBezTo>
                    <a:pt x="6372" y="12647"/>
                    <a:pt x="6873" y="13114"/>
                    <a:pt x="7306" y="13381"/>
                  </a:cubicBezTo>
                  <a:cubicBezTo>
                    <a:pt x="8040" y="13848"/>
                    <a:pt x="8774" y="14248"/>
                    <a:pt x="9574" y="14582"/>
                  </a:cubicBezTo>
                  <a:cubicBezTo>
                    <a:pt x="9988" y="14741"/>
                    <a:pt x="10478" y="14862"/>
                    <a:pt x="10934" y="14862"/>
                  </a:cubicBezTo>
                  <a:cubicBezTo>
                    <a:pt x="11435" y="14862"/>
                    <a:pt x="11897" y="14716"/>
                    <a:pt x="12176" y="14315"/>
                  </a:cubicBezTo>
                  <a:cubicBezTo>
                    <a:pt x="12610" y="13748"/>
                    <a:pt x="12376" y="12914"/>
                    <a:pt x="11909" y="12414"/>
                  </a:cubicBezTo>
                  <a:cubicBezTo>
                    <a:pt x="11376" y="11947"/>
                    <a:pt x="10775" y="11580"/>
                    <a:pt x="10108" y="11380"/>
                  </a:cubicBezTo>
                  <a:cubicBezTo>
                    <a:pt x="11309" y="10079"/>
                    <a:pt x="11276" y="7877"/>
                    <a:pt x="10208" y="6443"/>
                  </a:cubicBezTo>
                  <a:cubicBezTo>
                    <a:pt x="9239" y="5098"/>
                    <a:pt x="7537" y="4399"/>
                    <a:pt x="5844" y="4399"/>
                  </a:cubicBezTo>
                  <a:cubicBezTo>
                    <a:pt x="5731" y="4399"/>
                    <a:pt x="5618" y="4402"/>
                    <a:pt x="5505" y="4408"/>
                  </a:cubicBezTo>
                  <a:cubicBezTo>
                    <a:pt x="5389" y="4429"/>
                    <a:pt x="5273" y="4440"/>
                    <a:pt x="5158" y="4440"/>
                  </a:cubicBezTo>
                  <a:cubicBezTo>
                    <a:pt x="4912" y="4440"/>
                    <a:pt x="4676" y="4389"/>
                    <a:pt x="4471" y="4275"/>
                  </a:cubicBezTo>
                  <a:cubicBezTo>
                    <a:pt x="3804" y="3874"/>
                    <a:pt x="4104" y="2874"/>
                    <a:pt x="4071" y="2240"/>
                  </a:cubicBezTo>
                  <a:cubicBezTo>
                    <a:pt x="4017" y="1295"/>
                    <a:pt x="3438" y="1"/>
                    <a:pt x="2513" y="1"/>
                  </a:cubicBezTo>
                  <a:close/>
                </a:path>
              </a:pathLst>
            </a:custGeom>
            <a:solidFill>
              <a:srgbClr val="C8D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5229;p75">
              <a:extLst>
                <a:ext uri="{FF2B5EF4-FFF2-40B4-BE49-F238E27FC236}">
                  <a16:creationId xmlns:a16="http://schemas.microsoft.com/office/drawing/2014/main" id="{DE89017E-23F7-A340-D696-A3043FCD4DC1}"/>
                </a:ext>
              </a:extLst>
            </p:cNvPr>
            <p:cNvSpPr/>
            <p:nvPr/>
          </p:nvSpPr>
          <p:spPr>
            <a:xfrm>
              <a:off x="5035149" y="2787661"/>
              <a:ext cx="85723" cy="38969"/>
            </a:xfrm>
            <a:custGeom>
              <a:avLst/>
              <a:gdLst/>
              <a:ahLst/>
              <a:cxnLst/>
              <a:rect l="l" t="t" r="r" b="b"/>
              <a:pathLst>
                <a:path w="6705" h="3048" extrusionOk="0">
                  <a:moveTo>
                    <a:pt x="930" y="17"/>
                  </a:moveTo>
                  <a:cubicBezTo>
                    <a:pt x="656" y="17"/>
                    <a:pt x="394" y="146"/>
                    <a:pt x="200" y="368"/>
                  </a:cubicBezTo>
                  <a:cubicBezTo>
                    <a:pt x="0" y="701"/>
                    <a:pt x="300" y="1135"/>
                    <a:pt x="634" y="1402"/>
                  </a:cubicBezTo>
                  <a:cubicBezTo>
                    <a:pt x="1034" y="1802"/>
                    <a:pt x="1501" y="2102"/>
                    <a:pt x="2001" y="2369"/>
                  </a:cubicBezTo>
                  <a:cubicBezTo>
                    <a:pt x="2920" y="2813"/>
                    <a:pt x="3891" y="3047"/>
                    <a:pt x="4891" y="3047"/>
                  </a:cubicBezTo>
                  <a:cubicBezTo>
                    <a:pt x="5017" y="3047"/>
                    <a:pt x="5144" y="3044"/>
                    <a:pt x="5270" y="3036"/>
                  </a:cubicBezTo>
                  <a:cubicBezTo>
                    <a:pt x="5404" y="3036"/>
                    <a:pt x="5571" y="3003"/>
                    <a:pt x="5704" y="2936"/>
                  </a:cubicBezTo>
                  <a:cubicBezTo>
                    <a:pt x="6705" y="2402"/>
                    <a:pt x="5504" y="701"/>
                    <a:pt x="4803" y="434"/>
                  </a:cubicBezTo>
                  <a:cubicBezTo>
                    <a:pt x="3769" y="1"/>
                    <a:pt x="2202" y="67"/>
                    <a:pt x="1101" y="34"/>
                  </a:cubicBezTo>
                  <a:cubicBezTo>
                    <a:pt x="1044" y="23"/>
                    <a:pt x="986" y="17"/>
                    <a:pt x="930" y="17"/>
                  </a:cubicBezTo>
                  <a:close/>
                </a:path>
              </a:pathLst>
            </a:custGeom>
            <a:solidFill>
              <a:srgbClr val="C8D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5230;p75">
              <a:extLst>
                <a:ext uri="{FF2B5EF4-FFF2-40B4-BE49-F238E27FC236}">
                  <a16:creationId xmlns:a16="http://schemas.microsoft.com/office/drawing/2014/main" id="{1C0A0613-0B25-96EB-50AE-8F25EBB75827}"/>
                </a:ext>
              </a:extLst>
            </p:cNvPr>
            <p:cNvSpPr/>
            <p:nvPr/>
          </p:nvSpPr>
          <p:spPr>
            <a:xfrm>
              <a:off x="5157540" y="2966011"/>
              <a:ext cx="134779" cy="90339"/>
            </a:xfrm>
            <a:custGeom>
              <a:avLst/>
              <a:gdLst/>
              <a:ahLst/>
              <a:cxnLst/>
              <a:rect l="l" t="t" r="r" b="b"/>
              <a:pathLst>
                <a:path w="10542" h="7066" extrusionOk="0">
                  <a:moveTo>
                    <a:pt x="607" y="0"/>
                  </a:moveTo>
                  <a:cubicBezTo>
                    <a:pt x="442" y="0"/>
                    <a:pt x="288" y="55"/>
                    <a:pt x="167" y="127"/>
                  </a:cubicBezTo>
                  <a:cubicBezTo>
                    <a:pt x="1" y="327"/>
                    <a:pt x="1" y="594"/>
                    <a:pt x="134" y="794"/>
                  </a:cubicBezTo>
                  <a:cubicBezTo>
                    <a:pt x="367" y="1261"/>
                    <a:pt x="801" y="1628"/>
                    <a:pt x="1068" y="2095"/>
                  </a:cubicBezTo>
                  <a:cubicBezTo>
                    <a:pt x="1435" y="2662"/>
                    <a:pt x="1635" y="3330"/>
                    <a:pt x="1635" y="3997"/>
                  </a:cubicBezTo>
                  <a:cubicBezTo>
                    <a:pt x="1635" y="4531"/>
                    <a:pt x="1535" y="5131"/>
                    <a:pt x="1802" y="5598"/>
                  </a:cubicBezTo>
                  <a:cubicBezTo>
                    <a:pt x="1935" y="5831"/>
                    <a:pt x="2169" y="6032"/>
                    <a:pt x="2302" y="6265"/>
                  </a:cubicBezTo>
                  <a:cubicBezTo>
                    <a:pt x="2369" y="6432"/>
                    <a:pt x="2402" y="6599"/>
                    <a:pt x="2502" y="6765"/>
                  </a:cubicBezTo>
                  <a:cubicBezTo>
                    <a:pt x="2569" y="6932"/>
                    <a:pt x="2702" y="7032"/>
                    <a:pt x="2903" y="7066"/>
                  </a:cubicBezTo>
                  <a:cubicBezTo>
                    <a:pt x="3169" y="7066"/>
                    <a:pt x="3303" y="6732"/>
                    <a:pt x="3403" y="6465"/>
                  </a:cubicBezTo>
                  <a:cubicBezTo>
                    <a:pt x="3636" y="5498"/>
                    <a:pt x="3636" y="4397"/>
                    <a:pt x="4070" y="3496"/>
                  </a:cubicBezTo>
                  <a:cubicBezTo>
                    <a:pt x="4537" y="2462"/>
                    <a:pt x="5471" y="2162"/>
                    <a:pt x="6405" y="1829"/>
                  </a:cubicBezTo>
                  <a:cubicBezTo>
                    <a:pt x="7539" y="1395"/>
                    <a:pt x="8707" y="1328"/>
                    <a:pt x="9874" y="1028"/>
                  </a:cubicBezTo>
                  <a:cubicBezTo>
                    <a:pt x="10041" y="995"/>
                    <a:pt x="10174" y="928"/>
                    <a:pt x="10308" y="861"/>
                  </a:cubicBezTo>
                  <a:cubicBezTo>
                    <a:pt x="10441" y="761"/>
                    <a:pt x="10541" y="594"/>
                    <a:pt x="10541" y="428"/>
                  </a:cubicBezTo>
                  <a:cubicBezTo>
                    <a:pt x="10500" y="95"/>
                    <a:pt x="10043" y="21"/>
                    <a:pt x="9624" y="21"/>
                  </a:cubicBezTo>
                  <a:cubicBezTo>
                    <a:pt x="9371" y="21"/>
                    <a:pt x="9133" y="48"/>
                    <a:pt x="9007" y="61"/>
                  </a:cubicBezTo>
                  <a:cubicBezTo>
                    <a:pt x="7696" y="252"/>
                    <a:pt x="6378" y="345"/>
                    <a:pt x="5063" y="345"/>
                  </a:cubicBezTo>
                  <a:cubicBezTo>
                    <a:pt x="3634" y="345"/>
                    <a:pt x="2208" y="236"/>
                    <a:pt x="801" y="27"/>
                  </a:cubicBezTo>
                  <a:cubicBezTo>
                    <a:pt x="736" y="9"/>
                    <a:pt x="671" y="0"/>
                    <a:pt x="607" y="0"/>
                  </a:cubicBezTo>
                  <a:close/>
                </a:path>
              </a:pathLst>
            </a:custGeom>
            <a:solidFill>
              <a:srgbClr val="C8D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5231;p75">
              <a:extLst>
                <a:ext uri="{FF2B5EF4-FFF2-40B4-BE49-F238E27FC236}">
                  <a16:creationId xmlns:a16="http://schemas.microsoft.com/office/drawing/2014/main" id="{65244867-36DB-24F6-A0B5-D21661840CFC}"/>
                </a:ext>
              </a:extLst>
            </p:cNvPr>
            <p:cNvSpPr/>
            <p:nvPr/>
          </p:nvSpPr>
          <p:spPr>
            <a:xfrm>
              <a:off x="5239849" y="3021370"/>
              <a:ext cx="101513" cy="76109"/>
            </a:xfrm>
            <a:custGeom>
              <a:avLst/>
              <a:gdLst/>
              <a:ahLst/>
              <a:cxnLst/>
              <a:rect l="l" t="t" r="r" b="b"/>
              <a:pathLst>
                <a:path w="7940" h="5953" extrusionOk="0">
                  <a:moveTo>
                    <a:pt x="3536" y="0"/>
                  </a:moveTo>
                  <a:cubicBezTo>
                    <a:pt x="2169" y="34"/>
                    <a:pt x="0" y="1135"/>
                    <a:pt x="0" y="2702"/>
                  </a:cubicBezTo>
                  <a:cubicBezTo>
                    <a:pt x="167" y="3203"/>
                    <a:pt x="834" y="3236"/>
                    <a:pt x="1368" y="3269"/>
                  </a:cubicBezTo>
                  <a:cubicBezTo>
                    <a:pt x="3003" y="3336"/>
                    <a:pt x="4504" y="4103"/>
                    <a:pt x="5538" y="5338"/>
                  </a:cubicBezTo>
                  <a:cubicBezTo>
                    <a:pt x="5671" y="5571"/>
                    <a:pt x="5871" y="5738"/>
                    <a:pt x="6071" y="5871"/>
                  </a:cubicBezTo>
                  <a:cubicBezTo>
                    <a:pt x="6194" y="5927"/>
                    <a:pt x="6320" y="5953"/>
                    <a:pt x="6445" y="5953"/>
                  </a:cubicBezTo>
                  <a:cubicBezTo>
                    <a:pt x="6694" y="5953"/>
                    <a:pt x="6939" y="5849"/>
                    <a:pt x="7139" y="5671"/>
                  </a:cubicBezTo>
                  <a:cubicBezTo>
                    <a:pt x="7406" y="5404"/>
                    <a:pt x="7573" y="5071"/>
                    <a:pt x="7673" y="4704"/>
                  </a:cubicBezTo>
                  <a:cubicBezTo>
                    <a:pt x="7939" y="3470"/>
                    <a:pt x="7539" y="1702"/>
                    <a:pt x="6438" y="968"/>
                  </a:cubicBezTo>
                  <a:cubicBezTo>
                    <a:pt x="5571" y="367"/>
                    <a:pt x="4570" y="34"/>
                    <a:pt x="3536" y="0"/>
                  </a:cubicBezTo>
                  <a:close/>
                </a:path>
              </a:pathLst>
            </a:custGeom>
            <a:solidFill>
              <a:srgbClr val="C8D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5232;p75">
              <a:extLst>
                <a:ext uri="{FF2B5EF4-FFF2-40B4-BE49-F238E27FC236}">
                  <a16:creationId xmlns:a16="http://schemas.microsoft.com/office/drawing/2014/main" id="{60A54960-A2DB-0F7E-2D9B-A699A486D6BF}"/>
                </a:ext>
              </a:extLst>
            </p:cNvPr>
            <p:cNvSpPr/>
            <p:nvPr/>
          </p:nvSpPr>
          <p:spPr>
            <a:xfrm>
              <a:off x="5224495" y="3098515"/>
              <a:ext cx="76569" cy="60652"/>
            </a:xfrm>
            <a:custGeom>
              <a:avLst/>
              <a:gdLst/>
              <a:ahLst/>
              <a:cxnLst/>
              <a:rect l="l" t="t" r="r" b="b"/>
              <a:pathLst>
                <a:path w="5989" h="4744" extrusionOk="0">
                  <a:moveTo>
                    <a:pt x="1872" y="0"/>
                  </a:moveTo>
                  <a:cubicBezTo>
                    <a:pt x="1660" y="0"/>
                    <a:pt x="1447" y="13"/>
                    <a:pt x="1235" y="37"/>
                  </a:cubicBezTo>
                  <a:cubicBezTo>
                    <a:pt x="901" y="37"/>
                    <a:pt x="601" y="171"/>
                    <a:pt x="334" y="371"/>
                  </a:cubicBezTo>
                  <a:cubicBezTo>
                    <a:pt x="67" y="571"/>
                    <a:pt x="1" y="971"/>
                    <a:pt x="167" y="1238"/>
                  </a:cubicBezTo>
                  <a:cubicBezTo>
                    <a:pt x="267" y="1372"/>
                    <a:pt x="401" y="1472"/>
                    <a:pt x="568" y="1538"/>
                  </a:cubicBezTo>
                  <a:cubicBezTo>
                    <a:pt x="1268" y="1905"/>
                    <a:pt x="1935" y="2339"/>
                    <a:pt x="2569" y="2839"/>
                  </a:cubicBezTo>
                  <a:cubicBezTo>
                    <a:pt x="2803" y="2973"/>
                    <a:pt x="3003" y="3206"/>
                    <a:pt x="3136" y="3440"/>
                  </a:cubicBezTo>
                  <a:cubicBezTo>
                    <a:pt x="3203" y="3740"/>
                    <a:pt x="3270" y="4007"/>
                    <a:pt x="3370" y="4274"/>
                  </a:cubicBezTo>
                  <a:cubicBezTo>
                    <a:pt x="3603" y="4541"/>
                    <a:pt x="3970" y="4707"/>
                    <a:pt x="4337" y="4707"/>
                  </a:cubicBezTo>
                  <a:cubicBezTo>
                    <a:pt x="4439" y="4733"/>
                    <a:pt x="4536" y="4744"/>
                    <a:pt x="4632" y="4744"/>
                  </a:cubicBezTo>
                  <a:cubicBezTo>
                    <a:pt x="4787" y="4744"/>
                    <a:pt x="4939" y="4715"/>
                    <a:pt x="5104" y="4674"/>
                  </a:cubicBezTo>
                  <a:cubicBezTo>
                    <a:pt x="5371" y="4507"/>
                    <a:pt x="5571" y="4207"/>
                    <a:pt x="5638" y="3873"/>
                  </a:cubicBezTo>
                  <a:cubicBezTo>
                    <a:pt x="5989" y="2334"/>
                    <a:pt x="5094" y="861"/>
                    <a:pt x="3714" y="355"/>
                  </a:cubicBezTo>
                  <a:lnTo>
                    <a:pt x="3714" y="355"/>
                  </a:lnTo>
                  <a:lnTo>
                    <a:pt x="3803" y="371"/>
                  </a:lnTo>
                  <a:cubicBezTo>
                    <a:pt x="3174" y="119"/>
                    <a:pt x="2525" y="0"/>
                    <a:pt x="1872" y="0"/>
                  </a:cubicBezTo>
                  <a:close/>
                </a:path>
              </a:pathLst>
            </a:custGeom>
            <a:solidFill>
              <a:srgbClr val="C8D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5233;p75">
              <a:extLst>
                <a:ext uri="{FF2B5EF4-FFF2-40B4-BE49-F238E27FC236}">
                  <a16:creationId xmlns:a16="http://schemas.microsoft.com/office/drawing/2014/main" id="{09F13ED4-8336-362B-2321-18946393F687}"/>
                </a:ext>
              </a:extLst>
            </p:cNvPr>
            <p:cNvSpPr/>
            <p:nvPr/>
          </p:nvSpPr>
          <p:spPr>
            <a:xfrm>
              <a:off x="5029600" y="2847545"/>
              <a:ext cx="82323" cy="71391"/>
            </a:xfrm>
            <a:custGeom>
              <a:avLst/>
              <a:gdLst/>
              <a:ahLst/>
              <a:cxnLst/>
              <a:rect l="l" t="t" r="r" b="b"/>
              <a:pathLst>
                <a:path w="6439" h="5584" extrusionOk="0">
                  <a:moveTo>
                    <a:pt x="363" y="0"/>
                  </a:moveTo>
                  <a:cubicBezTo>
                    <a:pt x="270" y="0"/>
                    <a:pt x="185" y="23"/>
                    <a:pt x="100" y="87"/>
                  </a:cubicBezTo>
                  <a:cubicBezTo>
                    <a:pt x="0" y="187"/>
                    <a:pt x="0" y="354"/>
                    <a:pt x="100" y="487"/>
                  </a:cubicBezTo>
                  <a:cubicBezTo>
                    <a:pt x="201" y="587"/>
                    <a:pt x="334" y="654"/>
                    <a:pt x="467" y="720"/>
                  </a:cubicBezTo>
                  <a:cubicBezTo>
                    <a:pt x="1435" y="1121"/>
                    <a:pt x="2369" y="1621"/>
                    <a:pt x="3236" y="2222"/>
                  </a:cubicBezTo>
                  <a:cubicBezTo>
                    <a:pt x="4103" y="2822"/>
                    <a:pt x="4704" y="3756"/>
                    <a:pt x="4871" y="4823"/>
                  </a:cubicBezTo>
                  <a:cubicBezTo>
                    <a:pt x="4904" y="5090"/>
                    <a:pt x="4937" y="5390"/>
                    <a:pt x="5137" y="5524"/>
                  </a:cubicBezTo>
                  <a:cubicBezTo>
                    <a:pt x="5219" y="5565"/>
                    <a:pt x="5304" y="5584"/>
                    <a:pt x="5386" y="5584"/>
                  </a:cubicBezTo>
                  <a:cubicBezTo>
                    <a:pt x="5572" y="5584"/>
                    <a:pt x="5745" y="5486"/>
                    <a:pt x="5838" y="5324"/>
                  </a:cubicBezTo>
                  <a:cubicBezTo>
                    <a:pt x="5971" y="5090"/>
                    <a:pt x="6038" y="4823"/>
                    <a:pt x="6038" y="4557"/>
                  </a:cubicBezTo>
                  <a:cubicBezTo>
                    <a:pt x="6138" y="3356"/>
                    <a:pt x="6438" y="1488"/>
                    <a:pt x="5004" y="921"/>
                  </a:cubicBezTo>
                  <a:cubicBezTo>
                    <a:pt x="4470" y="787"/>
                    <a:pt x="3937" y="687"/>
                    <a:pt x="3369" y="654"/>
                  </a:cubicBezTo>
                  <a:cubicBezTo>
                    <a:pt x="2435" y="454"/>
                    <a:pt x="1501" y="220"/>
                    <a:pt x="534" y="20"/>
                  </a:cubicBezTo>
                  <a:cubicBezTo>
                    <a:pt x="473" y="8"/>
                    <a:pt x="416" y="0"/>
                    <a:pt x="363" y="0"/>
                  </a:cubicBezTo>
                  <a:close/>
                </a:path>
              </a:pathLst>
            </a:custGeom>
            <a:solidFill>
              <a:srgbClr val="C8D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5234;p75">
              <a:extLst>
                <a:ext uri="{FF2B5EF4-FFF2-40B4-BE49-F238E27FC236}">
                  <a16:creationId xmlns:a16="http://schemas.microsoft.com/office/drawing/2014/main" id="{859C0AF1-1463-7DF9-2B95-025E887301DE}"/>
                </a:ext>
              </a:extLst>
            </p:cNvPr>
            <p:cNvSpPr/>
            <p:nvPr/>
          </p:nvSpPr>
          <p:spPr>
            <a:xfrm>
              <a:off x="4733627" y="2638511"/>
              <a:ext cx="165911" cy="74102"/>
            </a:xfrm>
            <a:custGeom>
              <a:avLst/>
              <a:gdLst/>
              <a:ahLst/>
              <a:cxnLst/>
              <a:rect l="l" t="t" r="r" b="b"/>
              <a:pathLst>
                <a:path w="12977" h="5796" extrusionOk="0">
                  <a:moveTo>
                    <a:pt x="4444" y="1"/>
                  </a:moveTo>
                  <a:cubicBezTo>
                    <a:pt x="3151" y="1"/>
                    <a:pt x="1876" y="326"/>
                    <a:pt x="734" y="1059"/>
                  </a:cubicBezTo>
                  <a:cubicBezTo>
                    <a:pt x="401" y="1259"/>
                    <a:pt x="1" y="1559"/>
                    <a:pt x="34" y="1960"/>
                  </a:cubicBezTo>
                  <a:cubicBezTo>
                    <a:pt x="67" y="2327"/>
                    <a:pt x="367" y="2593"/>
                    <a:pt x="734" y="2660"/>
                  </a:cubicBezTo>
                  <a:cubicBezTo>
                    <a:pt x="818" y="2668"/>
                    <a:pt x="903" y="2673"/>
                    <a:pt x="990" y="2673"/>
                  </a:cubicBezTo>
                  <a:cubicBezTo>
                    <a:pt x="1249" y="2673"/>
                    <a:pt x="1518" y="2635"/>
                    <a:pt x="1768" y="2560"/>
                  </a:cubicBezTo>
                  <a:cubicBezTo>
                    <a:pt x="2458" y="2412"/>
                    <a:pt x="3183" y="2329"/>
                    <a:pt x="3903" y="2329"/>
                  </a:cubicBezTo>
                  <a:cubicBezTo>
                    <a:pt x="5623" y="2329"/>
                    <a:pt x="7321" y="2805"/>
                    <a:pt x="8473" y="4028"/>
                  </a:cubicBezTo>
                  <a:cubicBezTo>
                    <a:pt x="8773" y="4361"/>
                    <a:pt x="9074" y="4695"/>
                    <a:pt x="9441" y="4962"/>
                  </a:cubicBezTo>
                  <a:cubicBezTo>
                    <a:pt x="10475" y="5629"/>
                    <a:pt x="11842" y="5496"/>
                    <a:pt x="12976" y="5796"/>
                  </a:cubicBezTo>
                  <a:cubicBezTo>
                    <a:pt x="12976" y="5562"/>
                    <a:pt x="12943" y="5329"/>
                    <a:pt x="12810" y="5129"/>
                  </a:cubicBezTo>
                  <a:cubicBezTo>
                    <a:pt x="11269" y="2191"/>
                    <a:pt x="7798" y="1"/>
                    <a:pt x="4444" y="1"/>
                  </a:cubicBezTo>
                  <a:close/>
                </a:path>
              </a:pathLst>
            </a:custGeom>
            <a:solidFill>
              <a:srgbClr val="C8D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5235;p75">
              <a:extLst>
                <a:ext uri="{FF2B5EF4-FFF2-40B4-BE49-F238E27FC236}">
                  <a16:creationId xmlns:a16="http://schemas.microsoft.com/office/drawing/2014/main" id="{9CB25166-4CFB-C489-0B80-7A4D9C4C0F66}"/>
                </a:ext>
              </a:extLst>
            </p:cNvPr>
            <p:cNvSpPr/>
            <p:nvPr/>
          </p:nvSpPr>
          <p:spPr>
            <a:xfrm>
              <a:off x="5280365" y="3194556"/>
              <a:ext cx="43878" cy="60959"/>
            </a:xfrm>
            <a:custGeom>
              <a:avLst/>
              <a:gdLst/>
              <a:ahLst/>
              <a:cxnLst/>
              <a:rect l="l" t="t" r="r" b="b"/>
              <a:pathLst>
                <a:path w="3432" h="4768" extrusionOk="0">
                  <a:moveTo>
                    <a:pt x="1369" y="1"/>
                  </a:moveTo>
                  <a:cubicBezTo>
                    <a:pt x="1151" y="1"/>
                    <a:pt x="917" y="22"/>
                    <a:pt x="668" y="64"/>
                  </a:cubicBezTo>
                  <a:cubicBezTo>
                    <a:pt x="401" y="131"/>
                    <a:pt x="134" y="231"/>
                    <a:pt x="67" y="498"/>
                  </a:cubicBezTo>
                  <a:cubicBezTo>
                    <a:pt x="0" y="765"/>
                    <a:pt x="201" y="931"/>
                    <a:pt x="367" y="1098"/>
                  </a:cubicBezTo>
                  <a:lnTo>
                    <a:pt x="1135" y="1899"/>
                  </a:lnTo>
                  <a:cubicBezTo>
                    <a:pt x="1335" y="2066"/>
                    <a:pt x="1501" y="2266"/>
                    <a:pt x="1635" y="2466"/>
                  </a:cubicBezTo>
                  <a:cubicBezTo>
                    <a:pt x="1968" y="3033"/>
                    <a:pt x="1968" y="3733"/>
                    <a:pt x="2102" y="4334"/>
                  </a:cubicBezTo>
                  <a:cubicBezTo>
                    <a:pt x="2135" y="4534"/>
                    <a:pt x="2235" y="4767"/>
                    <a:pt x="2435" y="4767"/>
                  </a:cubicBezTo>
                  <a:cubicBezTo>
                    <a:pt x="2536" y="4767"/>
                    <a:pt x="2669" y="4734"/>
                    <a:pt x="2736" y="4634"/>
                  </a:cubicBezTo>
                  <a:cubicBezTo>
                    <a:pt x="3336" y="4100"/>
                    <a:pt x="3403" y="3166"/>
                    <a:pt x="3403" y="2332"/>
                  </a:cubicBezTo>
                  <a:cubicBezTo>
                    <a:pt x="3431" y="785"/>
                    <a:pt x="2697" y="1"/>
                    <a:pt x="1369" y="1"/>
                  </a:cubicBezTo>
                  <a:close/>
                </a:path>
              </a:pathLst>
            </a:custGeom>
            <a:solidFill>
              <a:srgbClr val="C8D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5236;p75">
              <a:extLst>
                <a:ext uri="{FF2B5EF4-FFF2-40B4-BE49-F238E27FC236}">
                  <a16:creationId xmlns:a16="http://schemas.microsoft.com/office/drawing/2014/main" id="{8AEED447-8A7F-ACAF-B128-1B940143DD2F}"/>
                </a:ext>
              </a:extLst>
            </p:cNvPr>
            <p:cNvSpPr/>
            <p:nvPr/>
          </p:nvSpPr>
          <p:spPr>
            <a:xfrm>
              <a:off x="4770308" y="2993627"/>
              <a:ext cx="25596" cy="21913"/>
            </a:xfrm>
            <a:custGeom>
              <a:avLst/>
              <a:gdLst/>
              <a:ahLst/>
              <a:cxnLst/>
              <a:rect l="l" t="t" r="r" b="b"/>
              <a:pathLst>
                <a:path w="2002" h="1714" extrusionOk="0">
                  <a:moveTo>
                    <a:pt x="1192" y="0"/>
                  </a:moveTo>
                  <a:cubicBezTo>
                    <a:pt x="1173" y="0"/>
                    <a:pt x="1154" y="1"/>
                    <a:pt x="1134" y="2"/>
                  </a:cubicBezTo>
                  <a:cubicBezTo>
                    <a:pt x="367" y="2"/>
                    <a:pt x="0" y="903"/>
                    <a:pt x="534" y="1470"/>
                  </a:cubicBezTo>
                  <a:cubicBezTo>
                    <a:pt x="703" y="1639"/>
                    <a:pt x="911" y="1714"/>
                    <a:pt x="1118" y="1714"/>
                  </a:cubicBezTo>
                  <a:cubicBezTo>
                    <a:pt x="1565" y="1714"/>
                    <a:pt x="2002" y="1361"/>
                    <a:pt x="2002" y="836"/>
                  </a:cubicBezTo>
                  <a:cubicBezTo>
                    <a:pt x="2002" y="387"/>
                    <a:pt x="1663" y="0"/>
                    <a:pt x="1192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5237;p75">
              <a:extLst>
                <a:ext uri="{FF2B5EF4-FFF2-40B4-BE49-F238E27FC236}">
                  <a16:creationId xmlns:a16="http://schemas.microsoft.com/office/drawing/2014/main" id="{E9B9067C-BD6F-B961-ACBB-8803E51BEFD1}"/>
                </a:ext>
              </a:extLst>
            </p:cNvPr>
            <p:cNvSpPr/>
            <p:nvPr/>
          </p:nvSpPr>
          <p:spPr>
            <a:xfrm>
              <a:off x="4694083" y="2782956"/>
              <a:ext cx="25481" cy="21913"/>
            </a:xfrm>
            <a:custGeom>
              <a:avLst/>
              <a:gdLst/>
              <a:ahLst/>
              <a:cxnLst/>
              <a:rect l="l" t="t" r="r" b="b"/>
              <a:pathLst>
                <a:path w="1993" h="1714" extrusionOk="0">
                  <a:moveTo>
                    <a:pt x="1119" y="1"/>
                  </a:moveTo>
                  <a:cubicBezTo>
                    <a:pt x="378" y="1"/>
                    <a:pt x="1" y="912"/>
                    <a:pt x="525" y="1469"/>
                  </a:cubicBezTo>
                  <a:cubicBezTo>
                    <a:pt x="704" y="1638"/>
                    <a:pt x="917" y="1713"/>
                    <a:pt x="1124" y="1713"/>
                  </a:cubicBezTo>
                  <a:cubicBezTo>
                    <a:pt x="1571" y="1713"/>
                    <a:pt x="1993" y="1360"/>
                    <a:pt x="1993" y="836"/>
                  </a:cubicBezTo>
                  <a:cubicBezTo>
                    <a:pt x="1993" y="369"/>
                    <a:pt x="1626" y="2"/>
                    <a:pt x="1159" y="2"/>
                  </a:cubicBezTo>
                  <a:cubicBezTo>
                    <a:pt x="1145" y="1"/>
                    <a:pt x="1132" y="1"/>
                    <a:pt x="1119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5238;p75">
              <a:extLst>
                <a:ext uri="{FF2B5EF4-FFF2-40B4-BE49-F238E27FC236}">
                  <a16:creationId xmlns:a16="http://schemas.microsoft.com/office/drawing/2014/main" id="{BFB6808F-2AC4-B64C-46E0-7DBF640CABD4}"/>
                </a:ext>
              </a:extLst>
            </p:cNvPr>
            <p:cNvSpPr/>
            <p:nvPr/>
          </p:nvSpPr>
          <p:spPr>
            <a:xfrm>
              <a:off x="4603553" y="2900245"/>
              <a:ext cx="26030" cy="22195"/>
            </a:xfrm>
            <a:custGeom>
              <a:avLst/>
              <a:gdLst/>
              <a:ahLst/>
              <a:cxnLst/>
              <a:rect l="l" t="t" r="r" b="b"/>
              <a:pathLst>
                <a:path w="2036" h="1736" extrusionOk="0">
                  <a:moveTo>
                    <a:pt x="1168" y="1"/>
                  </a:moveTo>
                  <a:cubicBezTo>
                    <a:pt x="401" y="1"/>
                    <a:pt x="1" y="935"/>
                    <a:pt x="534" y="1469"/>
                  </a:cubicBezTo>
                  <a:cubicBezTo>
                    <a:pt x="719" y="1654"/>
                    <a:pt x="940" y="1736"/>
                    <a:pt x="1154" y="1736"/>
                  </a:cubicBezTo>
                  <a:cubicBezTo>
                    <a:pt x="1597" y="1736"/>
                    <a:pt x="2013" y="1385"/>
                    <a:pt x="2035" y="868"/>
                  </a:cubicBezTo>
                  <a:cubicBezTo>
                    <a:pt x="2035" y="401"/>
                    <a:pt x="1635" y="1"/>
                    <a:pt x="116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5239;p75">
              <a:extLst>
                <a:ext uri="{FF2B5EF4-FFF2-40B4-BE49-F238E27FC236}">
                  <a16:creationId xmlns:a16="http://schemas.microsoft.com/office/drawing/2014/main" id="{533E2323-08D4-76EC-96E6-677A7611D66E}"/>
                </a:ext>
              </a:extLst>
            </p:cNvPr>
            <p:cNvSpPr/>
            <p:nvPr/>
          </p:nvSpPr>
          <p:spPr>
            <a:xfrm>
              <a:off x="4496939" y="2959951"/>
              <a:ext cx="25596" cy="22003"/>
            </a:xfrm>
            <a:custGeom>
              <a:avLst/>
              <a:gdLst/>
              <a:ahLst/>
              <a:cxnLst/>
              <a:rect l="l" t="t" r="r" b="b"/>
              <a:pathLst>
                <a:path w="2002" h="1721" extrusionOk="0">
                  <a:moveTo>
                    <a:pt x="1134" y="1"/>
                  </a:moveTo>
                  <a:cubicBezTo>
                    <a:pt x="367" y="1"/>
                    <a:pt x="0" y="935"/>
                    <a:pt x="534" y="1469"/>
                  </a:cubicBezTo>
                  <a:cubicBezTo>
                    <a:pt x="708" y="1643"/>
                    <a:pt x="924" y="1721"/>
                    <a:pt x="1137" y="1721"/>
                  </a:cubicBezTo>
                  <a:cubicBezTo>
                    <a:pt x="1577" y="1721"/>
                    <a:pt x="2002" y="1385"/>
                    <a:pt x="2002" y="868"/>
                  </a:cubicBezTo>
                  <a:cubicBezTo>
                    <a:pt x="2002" y="368"/>
                    <a:pt x="1635" y="1"/>
                    <a:pt x="113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5240;p75">
              <a:extLst>
                <a:ext uri="{FF2B5EF4-FFF2-40B4-BE49-F238E27FC236}">
                  <a16:creationId xmlns:a16="http://schemas.microsoft.com/office/drawing/2014/main" id="{F483AB45-6C16-1DF6-B686-0F0E614C40DA}"/>
                </a:ext>
              </a:extLst>
            </p:cNvPr>
            <p:cNvSpPr/>
            <p:nvPr/>
          </p:nvSpPr>
          <p:spPr>
            <a:xfrm>
              <a:off x="4726800" y="3063586"/>
              <a:ext cx="26030" cy="22003"/>
            </a:xfrm>
            <a:custGeom>
              <a:avLst/>
              <a:gdLst/>
              <a:ahLst/>
              <a:cxnLst/>
              <a:rect l="l" t="t" r="r" b="b"/>
              <a:pathLst>
                <a:path w="2036" h="1721" extrusionOk="0">
                  <a:moveTo>
                    <a:pt x="1168" y="1"/>
                  </a:moveTo>
                  <a:cubicBezTo>
                    <a:pt x="401" y="1"/>
                    <a:pt x="1" y="935"/>
                    <a:pt x="568" y="1468"/>
                  </a:cubicBezTo>
                  <a:cubicBezTo>
                    <a:pt x="742" y="1642"/>
                    <a:pt x="958" y="1721"/>
                    <a:pt x="1171" y="1721"/>
                  </a:cubicBezTo>
                  <a:cubicBezTo>
                    <a:pt x="1611" y="1721"/>
                    <a:pt x="2036" y="1385"/>
                    <a:pt x="2036" y="868"/>
                  </a:cubicBezTo>
                  <a:cubicBezTo>
                    <a:pt x="2036" y="368"/>
                    <a:pt x="1635" y="1"/>
                    <a:pt x="116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5241;p75">
              <a:extLst>
                <a:ext uri="{FF2B5EF4-FFF2-40B4-BE49-F238E27FC236}">
                  <a16:creationId xmlns:a16="http://schemas.microsoft.com/office/drawing/2014/main" id="{B1559E61-CA4E-9E35-9D08-487920931FAC}"/>
                </a:ext>
              </a:extLst>
            </p:cNvPr>
            <p:cNvSpPr/>
            <p:nvPr/>
          </p:nvSpPr>
          <p:spPr>
            <a:xfrm>
              <a:off x="4560058" y="3087469"/>
              <a:ext cx="26017" cy="22195"/>
            </a:xfrm>
            <a:custGeom>
              <a:avLst/>
              <a:gdLst/>
              <a:ahLst/>
              <a:cxnLst/>
              <a:rect l="l" t="t" r="r" b="b"/>
              <a:pathLst>
                <a:path w="2035" h="1736" extrusionOk="0">
                  <a:moveTo>
                    <a:pt x="1168" y="1"/>
                  </a:moveTo>
                  <a:cubicBezTo>
                    <a:pt x="400" y="1"/>
                    <a:pt x="0" y="935"/>
                    <a:pt x="567" y="1468"/>
                  </a:cubicBezTo>
                  <a:cubicBezTo>
                    <a:pt x="741" y="1653"/>
                    <a:pt x="958" y="1735"/>
                    <a:pt x="1171" y="1735"/>
                  </a:cubicBezTo>
                  <a:cubicBezTo>
                    <a:pt x="1611" y="1735"/>
                    <a:pt x="2035" y="1385"/>
                    <a:pt x="2035" y="868"/>
                  </a:cubicBezTo>
                  <a:cubicBezTo>
                    <a:pt x="2035" y="401"/>
                    <a:pt x="1635" y="1"/>
                    <a:pt x="116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5242;p75">
              <a:extLst>
                <a:ext uri="{FF2B5EF4-FFF2-40B4-BE49-F238E27FC236}">
                  <a16:creationId xmlns:a16="http://schemas.microsoft.com/office/drawing/2014/main" id="{D3273E6B-6DE2-0D48-8868-E1522D8FE24D}"/>
                </a:ext>
              </a:extLst>
            </p:cNvPr>
            <p:cNvSpPr/>
            <p:nvPr/>
          </p:nvSpPr>
          <p:spPr>
            <a:xfrm>
              <a:off x="4979700" y="3095153"/>
              <a:ext cx="25608" cy="21901"/>
            </a:xfrm>
            <a:custGeom>
              <a:avLst/>
              <a:gdLst/>
              <a:ahLst/>
              <a:cxnLst/>
              <a:rect l="l" t="t" r="r" b="b"/>
              <a:pathLst>
                <a:path w="2003" h="1713" extrusionOk="0">
                  <a:moveTo>
                    <a:pt x="1135" y="0"/>
                  </a:moveTo>
                  <a:cubicBezTo>
                    <a:pt x="368" y="0"/>
                    <a:pt x="1" y="901"/>
                    <a:pt x="534" y="1468"/>
                  </a:cubicBezTo>
                  <a:cubicBezTo>
                    <a:pt x="704" y="1638"/>
                    <a:pt x="915" y="1713"/>
                    <a:pt x="1123" y="1713"/>
                  </a:cubicBezTo>
                  <a:cubicBezTo>
                    <a:pt x="1568" y="1713"/>
                    <a:pt x="2002" y="1368"/>
                    <a:pt x="2002" y="867"/>
                  </a:cubicBezTo>
                  <a:cubicBezTo>
                    <a:pt x="2002" y="367"/>
                    <a:pt x="1635" y="0"/>
                    <a:pt x="1135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5243;p75">
              <a:extLst>
                <a:ext uri="{FF2B5EF4-FFF2-40B4-BE49-F238E27FC236}">
                  <a16:creationId xmlns:a16="http://schemas.microsoft.com/office/drawing/2014/main" id="{25A70A73-75FB-2130-F8DA-BE8A16C174FA}"/>
                </a:ext>
              </a:extLst>
            </p:cNvPr>
            <p:cNvSpPr/>
            <p:nvPr/>
          </p:nvSpPr>
          <p:spPr>
            <a:xfrm>
              <a:off x="4899947" y="3310516"/>
              <a:ext cx="26030" cy="22003"/>
            </a:xfrm>
            <a:custGeom>
              <a:avLst/>
              <a:gdLst/>
              <a:ahLst/>
              <a:cxnLst/>
              <a:rect l="l" t="t" r="r" b="b"/>
              <a:pathLst>
                <a:path w="2036" h="1721" extrusionOk="0">
                  <a:moveTo>
                    <a:pt x="1168" y="1"/>
                  </a:moveTo>
                  <a:cubicBezTo>
                    <a:pt x="401" y="1"/>
                    <a:pt x="1" y="901"/>
                    <a:pt x="568" y="1468"/>
                  </a:cubicBezTo>
                  <a:cubicBezTo>
                    <a:pt x="742" y="1642"/>
                    <a:pt x="958" y="1720"/>
                    <a:pt x="1171" y="1720"/>
                  </a:cubicBezTo>
                  <a:cubicBezTo>
                    <a:pt x="1611" y="1720"/>
                    <a:pt x="2036" y="1385"/>
                    <a:pt x="2036" y="868"/>
                  </a:cubicBezTo>
                  <a:cubicBezTo>
                    <a:pt x="2036" y="367"/>
                    <a:pt x="1635" y="1"/>
                    <a:pt x="116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5244;p75">
              <a:extLst>
                <a:ext uri="{FF2B5EF4-FFF2-40B4-BE49-F238E27FC236}">
                  <a16:creationId xmlns:a16="http://schemas.microsoft.com/office/drawing/2014/main" id="{411D3559-435C-0C62-EBD0-43068111728C}"/>
                </a:ext>
              </a:extLst>
            </p:cNvPr>
            <p:cNvSpPr/>
            <p:nvPr/>
          </p:nvSpPr>
          <p:spPr>
            <a:xfrm>
              <a:off x="4995477" y="2982990"/>
              <a:ext cx="26030" cy="22003"/>
            </a:xfrm>
            <a:custGeom>
              <a:avLst/>
              <a:gdLst/>
              <a:ahLst/>
              <a:cxnLst/>
              <a:rect l="l" t="t" r="r" b="b"/>
              <a:pathLst>
                <a:path w="2036" h="1721" extrusionOk="0">
                  <a:moveTo>
                    <a:pt x="1168" y="0"/>
                  </a:moveTo>
                  <a:cubicBezTo>
                    <a:pt x="401" y="0"/>
                    <a:pt x="1" y="934"/>
                    <a:pt x="568" y="1468"/>
                  </a:cubicBezTo>
                  <a:cubicBezTo>
                    <a:pt x="742" y="1642"/>
                    <a:pt x="958" y="1720"/>
                    <a:pt x="1171" y="1720"/>
                  </a:cubicBezTo>
                  <a:cubicBezTo>
                    <a:pt x="1611" y="1720"/>
                    <a:pt x="2036" y="1385"/>
                    <a:pt x="2036" y="867"/>
                  </a:cubicBezTo>
                  <a:cubicBezTo>
                    <a:pt x="2036" y="400"/>
                    <a:pt x="1635" y="0"/>
                    <a:pt x="116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5245;p75">
              <a:extLst>
                <a:ext uri="{FF2B5EF4-FFF2-40B4-BE49-F238E27FC236}">
                  <a16:creationId xmlns:a16="http://schemas.microsoft.com/office/drawing/2014/main" id="{0CC3621D-4BD7-F5F1-594E-0A2A2ED0BF36}"/>
                </a:ext>
              </a:extLst>
            </p:cNvPr>
            <p:cNvSpPr/>
            <p:nvPr/>
          </p:nvSpPr>
          <p:spPr>
            <a:xfrm>
              <a:off x="4994633" y="2760799"/>
              <a:ext cx="26017" cy="22182"/>
            </a:xfrm>
            <a:custGeom>
              <a:avLst/>
              <a:gdLst/>
              <a:ahLst/>
              <a:cxnLst/>
              <a:rect l="l" t="t" r="r" b="b"/>
              <a:pathLst>
                <a:path w="2035" h="1735" extrusionOk="0">
                  <a:moveTo>
                    <a:pt x="1168" y="0"/>
                  </a:moveTo>
                  <a:cubicBezTo>
                    <a:pt x="400" y="0"/>
                    <a:pt x="0" y="934"/>
                    <a:pt x="567" y="1468"/>
                  </a:cubicBezTo>
                  <a:cubicBezTo>
                    <a:pt x="741" y="1653"/>
                    <a:pt x="958" y="1735"/>
                    <a:pt x="1171" y="1735"/>
                  </a:cubicBezTo>
                  <a:cubicBezTo>
                    <a:pt x="1611" y="1735"/>
                    <a:pt x="2035" y="1384"/>
                    <a:pt x="2035" y="867"/>
                  </a:cubicBezTo>
                  <a:cubicBezTo>
                    <a:pt x="2035" y="400"/>
                    <a:pt x="1635" y="0"/>
                    <a:pt x="1168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5246;p75">
              <a:extLst>
                <a:ext uri="{FF2B5EF4-FFF2-40B4-BE49-F238E27FC236}">
                  <a16:creationId xmlns:a16="http://schemas.microsoft.com/office/drawing/2014/main" id="{31FD5549-55F3-0646-D475-B370A3EB17C8}"/>
                </a:ext>
              </a:extLst>
            </p:cNvPr>
            <p:cNvSpPr/>
            <p:nvPr/>
          </p:nvSpPr>
          <p:spPr>
            <a:xfrm>
              <a:off x="5195920" y="2907929"/>
              <a:ext cx="25608" cy="22003"/>
            </a:xfrm>
            <a:custGeom>
              <a:avLst/>
              <a:gdLst/>
              <a:ahLst/>
              <a:cxnLst/>
              <a:rect l="l" t="t" r="r" b="b"/>
              <a:pathLst>
                <a:path w="2003" h="1721" extrusionOk="0">
                  <a:moveTo>
                    <a:pt x="1168" y="0"/>
                  </a:moveTo>
                  <a:cubicBezTo>
                    <a:pt x="368" y="0"/>
                    <a:pt x="1" y="934"/>
                    <a:pt x="534" y="1468"/>
                  </a:cubicBezTo>
                  <a:cubicBezTo>
                    <a:pt x="708" y="1642"/>
                    <a:pt x="925" y="1720"/>
                    <a:pt x="1137" y="1720"/>
                  </a:cubicBezTo>
                  <a:cubicBezTo>
                    <a:pt x="1578" y="1720"/>
                    <a:pt x="2002" y="1385"/>
                    <a:pt x="2002" y="868"/>
                  </a:cubicBezTo>
                  <a:cubicBezTo>
                    <a:pt x="2002" y="401"/>
                    <a:pt x="1635" y="0"/>
                    <a:pt x="1168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5247;p75">
              <a:extLst>
                <a:ext uri="{FF2B5EF4-FFF2-40B4-BE49-F238E27FC236}">
                  <a16:creationId xmlns:a16="http://schemas.microsoft.com/office/drawing/2014/main" id="{7ECFCAF9-7388-1FC9-1D45-42E3551B12AF}"/>
                </a:ext>
              </a:extLst>
            </p:cNvPr>
            <p:cNvSpPr/>
            <p:nvPr/>
          </p:nvSpPr>
          <p:spPr>
            <a:xfrm>
              <a:off x="5225773" y="3069992"/>
              <a:ext cx="26030" cy="22182"/>
            </a:xfrm>
            <a:custGeom>
              <a:avLst/>
              <a:gdLst/>
              <a:ahLst/>
              <a:cxnLst/>
              <a:rect l="l" t="t" r="r" b="b"/>
              <a:pathLst>
                <a:path w="2036" h="1735" extrusionOk="0">
                  <a:moveTo>
                    <a:pt x="1168" y="0"/>
                  </a:moveTo>
                  <a:cubicBezTo>
                    <a:pt x="401" y="0"/>
                    <a:pt x="1" y="934"/>
                    <a:pt x="534" y="1468"/>
                  </a:cubicBezTo>
                  <a:cubicBezTo>
                    <a:pt x="719" y="1653"/>
                    <a:pt x="940" y="1735"/>
                    <a:pt x="1154" y="1735"/>
                  </a:cubicBezTo>
                  <a:cubicBezTo>
                    <a:pt x="1597" y="1735"/>
                    <a:pt x="2013" y="1384"/>
                    <a:pt x="2035" y="867"/>
                  </a:cubicBezTo>
                  <a:cubicBezTo>
                    <a:pt x="2035" y="400"/>
                    <a:pt x="1635" y="0"/>
                    <a:pt x="1168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5248;p75">
              <a:extLst>
                <a:ext uri="{FF2B5EF4-FFF2-40B4-BE49-F238E27FC236}">
                  <a16:creationId xmlns:a16="http://schemas.microsoft.com/office/drawing/2014/main" id="{75177F9D-1E2C-E8C3-E433-1A7838DBACDB}"/>
                </a:ext>
              </a:extLst>
            </p:cNvPr>
            <p:cNvSpPr/>
            <p:nvPr/>
          </p:nvSpPr>
          <p:spPr>
            <a:xfrm>
              <a:off x="4862423" y="2643510"/>
              <a:ext cx="25596" cy="22003"/>
            </a:xfrm>
            <a:custGeom>
              <a:avLst/>
              <a:gdLst/>
              <a:ahLst/>
              <a:cxnLst/>
              <a:rect l="l" t="t" r="r" b="b"/>
              <a:pathLst>
                <a:path w="2002" h="1721" extrusionOk="0">
                  <a:moveTo>
                    <a:pt x="1168" y="1"/>
                  </a:moveTo>
                  <a:cubicBezTo>
                    <a:pt x="367" y="1"/>
                    <a:pt x="0" y="902"/>
                    <a:pt x="534" y="1469"/>
                  </a:cubicBezTo>
                  <a:cubicBezTo>
                    <a:pt x="719" y="1642"/>
                    <a:pt x="939" y="1721"/>
                    <a:pt x="1152" y="1721"/>
                  </a:cubicBezTo>
                  <a:cubicBezTo>
                    <a:pt x="1592" y="1721"/>
                    <a:pt x="2002" y="1385"/>
                    <a:pt x="2002" y="868"/>
                  </a:cubicBezTo>
                  <a:cubicBezTo>
                    <a:pt x="2002" y="368"/>
                    <a:pt x="1635" y="1"/>
                    <a:pt x="1168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5249;p75">
              <a:extLst>
                <a:ext uri="{FF2B5EF4-FFF2-40B4-BE49-F238E27FC236}">
                  <a16:creationId xmlns:a16="http://schemas.microsoft.com/office/drawing/2014/main" id="{3DA13E5F-6F95-5863-96B1-8BF7875E71D2}"/>
                </a:ext>
              </a:extLst>
            </p:cNvPr>
            <p:cNvSpPr/>
            <p:nvPr/>
          </p:nvSpPr>
          <p:spPr>
            <a:xfrm>
              <a:off x="4870529" y="2809843"/>
              <a:ext cx="25596" cy="22003"/>
            </a:xfrm>
            <a:custGeom>
              <a:avLst/>
              <a:gdLst/>
              <a:ahLst/>
              <a:cxnLst/>
              <a:rect l="l" t="t" r="r" b="b"/>
              <a:pathLst>
                <a:path w="2002" h="1721" extrusionOk="0">
                  <a:moveTo>
                    <a:pt x="1134" y="0"/>
                  </a:moveTo>
                  <a:cubicBezTo>
                    <a:pt x="367" y="0"/>
                    <a:pt x="0" y="934"/>
                    <a:pt x="534" y="1468"/>
                  </a:cubicBezTo>
                  <a:cubicBezTo>
                    <a:pt x="708" y="1642"/>
                    <a:pt x="924" y="1720"/>
                    <a:pt x="1137" y="1720"/>
                  </a:cubicBezTo>
                  <a:cubicBezTo>
                    <a:pt x="1577" y="1720"/>
                    <a:pt x="2002" y="1385"/>
                    <a:pt x="2002" y="867"/>
                  </a:cubicBezTo>
                  <a:cubicBezTo>
                    <a:pt x="2002" y="400"/>
                    <a:pt x="1601" y="0"/>
                    <a:pt x="113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5250;p75">
              <a:extLst>
                <a:ext uri="{FF2B5EF4-FFF2-40B4-BE49-F238E27FC236}">
                  <a16:creationId xmlns:a16="http://schemas.microsoft.com/office/drawing/2014/main" id="{88AEA77E-B340-871D-4FBC-ACE4AB893290}"/>
                </a:ext>
              </a:extLst>
            </p:cNvPr>
            <p:cNvSpPr/>
            <p:nvPr/>
          </p:nvSpPr>
          <p:spPr>
            <a:xfrm>
              <a:off x="4888441" y="3156137"/>
              <a:ext cx="22182" cy="21760"/>
            </a:xfrm>
            <a:custGeom>
              <a:avLst/>
              <a:gdLst/>
              <a:ahLst/>
              <a:cxnLst/>
              <a:rect l="l" t="t" r="r" b="b"/>
              <a:pathLst>
                <a:path w="1735" h="1702" extrusionOk="0">
                  <a:moveTo>
                    <a:pt x="867" y="0"/>
                  </a:moveTo>
                  <a:cubicBezTo>
                    <a:pt x="400" y="0"/>
                    <a:pt x="0" y="367"/>
                    <a:pt x="0" y="834"/>
                  </a:cubicBezTo>
                  <a:cubicBezTo>
                    <a:pt x="0" y="1335"/>
                    <a:pt x="400" y="1701"/>
                    <a:pt x="867" y="1701"/>
                  </a:cubicBezTo>
                  <a:cubicBezTo>
                    <a:pt x="1334" y="1701"/>
                    <a:pt x="1735" y="1335"/>
                    <a:pt x="1735" y="834"/>
                  </a:cubicBezTo>
                  <a:cubicBezTo>
                    <a:pt x="1735" y="367"/>
                    <a:pt x="1334" y="0"/>
                    <a:pt x="86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5251;p75">
              <a:extLst>
                <a:ext uri="{FF2B5EF4-FFF2-40B4-BE49-F238E27FC236}">
                  <a16:creationId xmlns:a16="http://schemas.microsoft.com/office/drawing/2014/main" id="{C9777BEC-3215-BFCC-4BE5-D8AA4A809A8A}"/>
                </a:ext>
              </a:extLst>
            </p:cNvPr>
            <p:cNvSpPr/>
            <p:nvPr/>
          </p:nvSpPr>
          <p:spPr>
            <a:xfrm>
              <a:off x="5109353" y="3203045"/>
              <a:ext cx="26017" cy="22195"/>
            </a:xfrm>
            <a:custGeom>
              <a:avLst/>
              <a:gdLst/>
              <a:ahLst/>
              <a:cxnLst/>
              <a:rect l="l" t="t" r="r" b="b"/>
              <a:pathLst>
                <a:path w="2035" h="1736" extrusionOk="0">
                  <a:moveTo>
                    <a:pt x="1168" y="1"/>
                  </a:moveTo>
                  <a:cubicBezTo>
                    <a:pt x="400" y="1"/>
                    <a:pt x="0" y="935"/>
                    <a:pt x="567" y="1468"/>
                  </a:cubicBezTo>
                  <a:cubicBezTo>
                    <a:pt x="741" y="1653"/>
                    <a:pt x="958" y="1735"/>
                    <a:pt x="1171" y="1735"/>
                  </a:cubicBezTo>
                  <a:cubicBezTo>
                    <a:pt x="1611" y="1735"/>
                    <a:pt x="2035" y="1385"/>
                    <a:pt x="2035" y="868"/>
                  </a:cubicBezTo>
                  <a:cubicBezTo>
                    <a:pt x="2035" y="401"/>
                    <a:pt x="1635" y="1"/>
                    <a:pt x="116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5252;p75">
              <a:extLst>
                <a:ext uri="{FF2B5EF4-FFF2-40B4-BE49-F238E27FC236}">
                  <a16:creationId xmlns:a16="http://schemas.microsoft.com/office/drawing/2014/main" id="{396AF75A-031B-C40A-FE41-19089F182183}"/>
                </a:ext>
              </a:extLst>
            </p:cNvPr>
            <p:cNvSpPr/>
            <p:nvPr/>
          </p:nvSpPr>
          <p:spPr>
            <a:xfrm>
              <a:off x="4587354" y="3191500"/>
              <a:ext cx="26017" cy="22029"/>
            </a:xfrm>
            <a:custGeom>
              <a:avLst/>
              <a:gdLst/>
              <a:ahLst/>
              <a:cxnLst/>
              <a:rect l="l" t="t" r="r" b="b"/>
              <a:pathLst>
                <a:path w="2035" h="1723" extrusionOk="0">
                  <a:moveTo>
                    <a:pt x="1222" y="1"/>
                  </a:moveTo>
                  <a:cubicBezTo>
                    <a:pt x="1204" y="1"/>
                    <a:pt x="1186" y="2"/>
                    <a:pt x="1168" y="3"/>
                  </a:cubicBezTo>
                  <a:cubicBezTo>
                    <a:pt x="400" y="3"/>
                    <a:pt x="0" y="904"/>
                    <a:pt x="567" y="1471"/>
                  </a:cubicBezTo>
                  <a:cubicBezTo>
                    <a:pt x="741" y="1644"/>
                    <a:pt x="957" y="1723"/>
                    <a:pt x="1170" y="1723"/>
                  </a:cubicBezTo>
                  <a:cubicBezTo>
                    <a:pt x="1610" y="1723"/>
                    <a:pt x="2035" y="1387"/>
                    <a:pt x="2035" y="870"/>
                  </a:cubicBezTo>
                  <a:cubicBezTo>
                    <a:pt x="2035" y="389"/>
                    <a:pt x="1665" y="1"/>
                    <a:pt x="1222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5253;p75">
              <a:extLst>
                <a:ext uri="{FF2B5EF4-FFF2-40B4-BE49-F238E27FC236}">
                  <a16:creationId xmlns:a16="http://schemas.microsoft.com/office/drawing/2014/main" id="{E4998519-ED5C-9C03-302E-DFA5B50748DA}"/>
                </a:ext>
              </a:extLst>
            </p:cNvPr>
            <p:cNvSpPr/>
            <p:nvPr/>
          </p:nvSpPr>
          <p:spPr>
            <a:xfrm>
              <a:off x="4770308" y="3270857"/>
              <a:ext cx="25596" cy="22195"/>
            </a:xfrm>
            <a:custGeom>
              <a:avLst/>
              <a:gdLst/>
              <a:ahLst/>
              <a:cxnLst/>
              <a:rect l="l" t="t" r="r" b="b"/>
              <a:pathLst>
                <a:path w="2002" h="1736" extrusionOk="0">
                  <a:moveTo>
                    <a:pt x="1134" y="0"/>
                  </a:moveTo>
                  <a:cubicBezTo>
                    <a:pt x="367" y="0"/>
                    <a:pt x="0" y="934"/>
                    <a:pt x="534" y="1468"/>
                  </a:cubicBezTo>
                  <a:cubicBezTo>
                    <a:pt x="708" y="1653"/>
                    <a:pt x="925" y="1735"/>
                    <a:pt x="1138" y="1735"/>
                  </a:cubicBezTo>
                  <a:cubicBezTo>
                    <a:pt x="1578" y="1735"/>
                    <a:pt x="2002" y="1385"/>
                    <a:pt x="2002" y="868"/>
                  </a:cubicBezTo>
                  <a:cubicBezTo>
                    <a:pt x="2002" y="401"/>
                    <a:pt x="1635" y="0"/>
                    <a:pt x="113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5254;p75">
              <a:extLst>
                <a:ext uri="{FF2B5EF4-FFF2-40B4-BE49-F238E27FC236}">
                  <a16:creationId xmlns:a16="http://schemas.microsoft.com/office/drawing/2014/main" id="{49BA0C66-6E29-35F9-1A4C-ECC1ED3525B6}"/>
                </a:ext>
              </a:extLst>
            </p:cNvPr>
            <p:cNvSpPr/>
            <p:nvPr/>
          </p:nvSpPr>
          <p:spPr>
            <a:xfrm>
              <a:off x="5067559" y="3307537"/>
              <a:ext cx="26017" cy="21990"/>
            </a:xfrm>
            <a:custGeom>
              <a:avLst/>
              <a:gdLst/>
              <a:ahLst/>
              <a:cxnLst/>
              <a:rect l="l" t="t" r="r" b="b"/>
              <a:pathLst>
                <a:path w="2035" h="1720" extrusionOk="0">
                  <a:moveTo>
                    <a:pt x="1168" y="0"/>
                  </a:moveTo>
                  <a:cubicBezTo>
                    <a:pt x="400" y="0"/>
                    <a:pt x="0" y="934"/>
                    <a:pt x="534" y="1468"/>
                  </a:cubicBezTo>
                  <a:cubicBezTo>
                    <a:pt x="719" y="1642"/>
                    <a:pt x="942" y="1720"/>
                    <a:pt x="1160" y="1720"/>
                  </a:cubicBezTo>
                  <a:cubicBezTo>
                    <a:pt x="1610" y="1720"/>
                    <a:pt x="2035" y="1385"/>
                    <a:pt x="2035" y="867"/>
                  </a:cubicBezTo>
                  <a:cubicBezTo>
                    <a:pt x="2035" y="367"/>
                    <a:pt x="1635" y="0"/>
                    <a:pt x="116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5255;p75">
              <a:extLst>
                <a:ext uri="{FF2B5EF4-FFF2-40B4-BE49-F238E27FC236}">
                  <a16:creationId xmlns:a16="http://schemas.microsoft.com/office/drawing/2014/main" id="{C7320A3B-9CD8-1DCA-1998-5F23A1DEB79D}"/>
                </a:ext>
              </a:extLst>
            </p:cNvPr>
            <p:cNvSpPr/>
            <p:nvPr/>
          </p:nvSpPr>
          <p:spPr>
            <a:xfrm>
              <a:off x="5347320" y="3879858"/>
              <a:ext cx="112176" cy="111754"/>
            </a:xfrm>
            <a:custGeom>
              <a:avLst/>
              <a:gdLst/>
              <a:ahLst/>
              <a:cxnLst/>
              <a:rect l="l" t="t" r="r" b="b"/>
              <a:pathLst>
                <a:path w="8774" h="8741" extrusionOk="0">
                  <a:moveTo>
                    <a:pt x="5004" y="0"/>
                  </a:moveTo>
                  <a:lnTo>
                    <a:pt x="167" y="334"/>
                  </a:lnTo>
                  <a:lnTo>
                    <a:pt x="0" y="567"/>
                  </a:lnTo>
                  <a:lnTo>
                    <a:pt x="4170" y="8740"/>
                  </a:lnTo>
                  <a:lnTo>
                    <a:pt x="8773" y="7973"/>
                  </a:lnTo>
                  <a:lnTo>
                    <a:pt x="5004" y="0"/>
                  </a:lnTo>
                  <a:close/>
                </a:path>
              </a:pathLst>
            </a:custGeom>
            <a:solidFill>
              <a:srgbClr val="C8D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5256;p75">
              <a:extLst>
                <a:ext uri="{FF2B5EF4-FFF2-40B4-BE49-F238E27FC236}">
                  <a16:creationId xmlns:a16="http://schemas.microsoft.com/office/drawing/2014/main" id="{57F30900-6953-BFA7-0CFD-2D700B991360}"/>
                </a:ext>
              </a:extLst>
            </p:cNvPr>
            <p:cNvSpPr/>
            <p:nvPr/>
          </p:nvSpPr>
          <p:spPr>
            <a:xfrm>
              <a:off x="5347320" y="3879858"/>
              <a:ext cx="112176" cy="111754"/>
            </a:xfrm>
            <a:custGeom>
              <a:avLst/>
              <a:gdLst/>
              <a:ahLst/>
              <a:cxnLst/>
              <a:rect l="l" t="t" r="r" b="b"/>
              <a:pathLst>
                <a:path w="8774" h="8741" extrusionOk="0">
                  <a:moveTo>
                    <a:pt x="5004" y="0"/>
                  </a:moveTo>
                  <a:lnTo>
                    <a:pt x="167" y="334"/>
                  </a:lnTo>
                  <a:lnTo>
                    <a:pt x="0" y="567"/>
                  </a:lnTo>
                  <a:lnTo>
                    <a:pt x="4170" y="8740"/>
                  </a:lnTo>
                  <a:lnTo>
                    <a:pt x="8773" y="7973"/>
                  </a:lnTo>
                  <a:lnTo>
                    <a:pt x="500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5257;p75">
              <a:extLst>
                <a:ext uri="{FF2B5EF4-FFF2-40B4-BE49-F238E27FC236}">
                  <a16:creationId xmlns:a16="http://schemas.microsoft.com/office/drawing/2014/main" id="{3425A267-1C98-8EF4-D7E8-35D2EA06A40F}"/>
                </a:ext>
              </a:extLst>
            </p:cNvPr>
            <p:cNvSpPr/>
            <p:nvPr/>
          </p:nvSpPr>
          <p:spPr>
            <a:xfrm>
              <a:off x="5349455" y="3877301"/>
              <a:ext cx="112176" cy="111319"/>
            </a:xfrm>
            <a:custGeom>
              <a:avLst/>
              <a:gdLst/>
              <a:ahLst/>
              <a:cxnLst/>
              <a:rect l="l" t="t" r="r" b="b"/>
              <a:pathLst>
                <a:path w="8774" h="8707" extrusionOk="0">
                  <a:moveTo>
                    <a:pt x="5004" y="0"/>
                  </a:moveTo>
                  <a:lnTo>
                    <a:pt x="0" y="534"/>
                  </a:lnTo>
                  <a:lnTo>
                    <a:pt x="4170" y="8707"/>
                  </a:lnTo>
                  <a:lnTo>
                    <a:pt x="8773" y="7939"/>
                  </a:lnTo>
                  <a:lnTo>
                    <a:pt x="5004" y="0"/>
                  </a:lnTo>
                  <a:close/>
                </a:path>
              </a:pathLst>
            </a:custGeom>
            <a:solidFill>
              <a:srgbClr val="C8D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5258;p75">
              <a:extLst>
                <a:ext uri="{FF2B5EF4-FFF2-40B4-BE49-F238E27FC236}">
                  <a16:creationId xmlns:a16="http://schemas.microsoft.com/office/drawing/2014/main" id="{0F5B2588-D4CC-3D9C-051A-F24B516BFFEC}"/>
                </a:ext>
              </a:extLst>
            </p:cNvPr>
            <p:cNvSpPr/>
            <p:nvPr/>
          </p:nvSpPr>
          <p:spPr>
            <a:xfrm>
              <a:off x="5359683" y="3887107"/>
              <a:ext cx="93420" cy="91272"/>
            </a:xfrm>
            <a:custGeom>
              <a:avLst/>
              <a:gdLst/>
              <a:ahLst/>
              <a:cxnLst/>
              <a:rect l="l" t="t" r="r" b="b"/>
              <a:pathLst>
                <a:path w="7307" h="7139" extrusionOk="0">
                  <a:moveTo>
                    <a:pt x="4170" y="0"/>
                  </a:moveTo>
                  <a:lnTo>
                    <a:pt x="1" y="468"/>
                  </a:lnTo>
                  <a:lnTo>
                    <a:pt x="3437" y="7139"/>
                  </a:lnTo>
                  <a:lnTo>
                    <a:pt x="7306" y="6505"/>
                  </a:lnTo>
                  <a:lnTo>
                    <a:pt x="4170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5259;p75">
              <a:extLst>
                <a:ext uri="{FF2B5EF4-FFF2-40B4-BE49-F238E27FC236}">
                  <a16:creationId xmlns:a16="http://schemas.microsoft.com/office/drawing/2014/main" id="{CF0A0B9F-DA4D-F89E-1280-9E0C7433EE93}"/>
                </a:ext>
              </a:extLst>
            </p:cNvPr>
            <p:cNvSpPr/>
            <p:nvPr/>
          </p:nvSpPr>
          <p:spPr>
            <a:xfrm>
              <a:off x="5371624" y="3883616"/>
              <a:ext cx="31144" cy="10752"/>
            </a:xfrm>
            <a:custGeom>
              <a:avLst/>
              <a:gdLst/>
              <a:ahLst/>
              <a:cxnLst/>
              <a:rect l="l" t="t" r="r" b="b"/>
              <a:pathLst>
                <a:path w="2436" h="841" extrusionOk="0">
                  <a:moveTo>
                    <a:pt x="1520" y="0"/>
                  </a:moveTo>
                  <a:cubicBezTo>
                    <a:pt x="1470" y="0"/>
                    <a:pt x="1419" y="2"/>
                    <a:pt x="1368" y="7"/>
                  </a:cubicBezTo>
                  <a:lnTo>
                    <a:pt x="635" y="73"/>
                  </a:lnTo>
                  <a:cubicBezTo>
                    <a:pt x="268" y="107"/>
                    <a:pt x="1" y="307"/>
                    <a:pt x="101" y="507"/>
                  </a:cubicBezTo>
                  <a:lnTo>
                    <a:pt x="268" y="841"/>
                  </a:lnTo>
                  <a:lnTo>
                    <a:pt x="2436" y="607"/>
                  </a:lnTo>
                  <a:lnTo>
                    <a:pt x="2236" y="273"/>
                  </a:lnTo>
                  <a:cubicBezTo>
                    <a:pt x="2178" y="99"/>
                    <a:pt x="1865" y="0"/>
                    <a:pt x="152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5260;p75">
              <a:extLst>
                <a:ext uri="{FF2B5EF4-FFF2-40B4-BE49-F238E27FC236}">
                  <a16:creationId xmlns:a16="http://schemas.microsoft.com/office/drawing/2014/main" id="{9E40C2E0-55E1-F4AD-1FB6-0DE9AD6C2478}"/>
                </a:ext>
              </a:extLst>
            </p:cNvPr>
            <p:cNvSpPr/>
            <p:nvPr/>
          </p:nvSpPr>
          <p:spPr>
            <a:xfrm>
              <a:off x="5363953" y="3865359"/>
              <a:ext cx="34980" cy="17068"/>
            </a:xfrm>
            <a:custGeom>
              <a:avLst/>
              <a:gdLst/>
              <a:ahLst/>
              <a:cxnLst/>
              <a:rect l="l" t="t" r="r" b="b"/>
              <a:pathLst>
                <a:path w="2736" h="1335" extrusionOk="0">
                  <a:moveTo>
                    <a:pt x="901" y="0"/>
                  </a:moveTo>
                  <a:cubicBezTo>
                    <a:pt x="201" y="34"/>
                    <a:pt x="567" y="834"/>
                    <a:pt x="567" y="834"/>
                  </a:cubicBezTo>
                  <a:lnTo>
                    <a:pt x="267" y="868"/>
                  </a:lnTo>
                  <a:cubicBezTo>
                    <a:pt x="100" y="901"/>
                    <a:pt x="0" y="1034"/>
                    <a:pt x="67" y="1134"/>
                  </a:cubicBezTo>
                  <a:lnTo>
                    <a:pt x="167" y="1335"/>
                  </a:lnTo>
                  <a:lnTo>
                    <a:pt x="2736" y="1034"/>
                  </a:lnTo>
                  <a:lnTo>
                    <a:pt x="2636" y="834"/>
                  </a:lnTo>
                  <a:cubicBezTo>
                    <a:pt x="2553" y="724"/>
                    <a:pt x="2424" y="659"/>
                    <a:pt x="2306" y="659"/>
                  </a:cubicBezTo>
                  <a:cubicBezTo>
                    <a:pt x="2282" y="659"/>
                    <a:pt x="2258" y="662"/>
                    <a:pt x="2235" y="667"/>
                  </a:cubicBezTo>
                  <a:lnTo>
                    <a:pt x="1935" y="701"/>
                  </a:lnTo>
                  <a:cubicBezTo>
                    <a:pt x="1735" y="300"/>
                    <a:pt x="1335" y="34"/>
                    <a:pt x="901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5261;p75">
              <a:extLst>
                <a:ext uri="{FF2B5EF4-FFF2-40B4-BE49-F238E27FC236}">
                  <a16:creationId xmlns:a16="http://schemas.microsoft.com/office/drawing/2014/main" id="{5D47A23F-9312-9BA2-E573-FA3B603930D3}"/>
                </a:ext>
              </a:extLst>
            </p:cNvPr>
            <p:cNvSpPr/>
            <p:nvPr/>
          </p:nvSpPr>
          <p:spPr>
            <a:xfrm>
              <a:off x="5371624" y="3877301"/>
              <a:ext cx="24752" cy="14933"/>
            </a:xfrm>
            <a:custGeom>
              <a:avLst/>
              <a:gdLst/>
              <a:ahLst/>
              <a:cxnLst/>
              <a:rect l="l" t="t" r="r" b="b"/>
              <a:pathLst>
                <a:path w="1936" h="1168" extrusionOk="0">
                  <a:moveTo>
                    <a:pt x="1802" y="0"/>
                  </a:moveTo>
                  <a:lnTo>
                    <a:pt x="1" y="200"/>
                  </a:lnTo>
                  <a:lnTo>
                    <a:pt x="101" y="334"/>
                  </a:lnTo>
                  <a:cubicBezTo>
                    <a:pt x="122" y="330"/>
                    <a:pt x="142" y="329"/>
                    <a:pt x="160" y="329"/>
                  </a:cubicBezTo>
                  <a:cubicBezTo>
                    <a:pt x="322" y="329"/>
                    <a:pt x="412" y="451"/>
                    <a:pt x="501" y="601"/>
                  </a:cubicBezTo>
                  <a:cubicBezTo>
                    <a:pt x="568" y="734"/>
                    <a:pt x="801" y="1168"/>
                    <a:pt x="801" y="1168"/>
                  </a:cubicBezTo>
                  <a:lnTo>
                    <a:pt x="1936" y="1034"/>
                  </a:lnTo>
                  <a:cubicBezTo>
                    <a:pt x="1936" y="1034"/>
                    <a:pt x="1769" y="734"/>
                    <a:pt x="1602" y="467"/>
                  </a:cubicBezTo>
                  <a:cubicBezTo>
                    <a:pt x="1469" y="167"/>
                    <a:pt x="1569" y="134"/>
                    <a:pt x="1802" y="134"/>
                  </a:cubicBezTo>
                  <a:lnTo>
                    <a:pt x="180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5262;p75">
              <a:extLst>
                <a:ext uri="{FF2B5EF4-FFF2-40B4-BE49-F238E27FC236}">
                  <a16:creationId xmlns:a16="http://schemas.microsoft.com/office/drawing/2014/main" id="{6A8A143E-DA64-4B30-93C5-283C0DD3314E}"/>
                </a:ext>
              </a:extLst>
            </p:cNvPr>
            <p:cNvSpPr/>
            <p:nvPr/>
          </p:nvSpPr>
          <p:spPr>
            <a:xfrm>
              <a:off x="5372903" y="3884230"/>
              <a:ext cx="30722" cy="10995"/>
            </a:xfrm>
            <a:custGeom>
              <a:avLst/>
              <a:gdLst/>
              <a:ahLst/>
              <a:cxnLst/>
              <a:rect l="l" t="t" r="r" b="b"/>
              <a:pathLst>
                <a:path w="2403" h="860" extrusionOk="0">
                  <a:moveTo>
                    <a:pt x="1586" y="1"/>
                  </a:moveTo>
                  <a:cubicBezTo>
                    <a:pt x="1514" y="1"/>
                    <a:pt x="1441" y="9"/>
                    <a:pt x="1369" y="25"/>
                  </a:cubicBezTo>
                  <a:lnTo>
                    <a:pt x="601" y="92"/>
                  </a:lnTo>
                  <a:cubicBezTo>
                    <a:pt x="234" y="125"/>
                    <a:pt x="1" y="292"/>
                    <a:pt x="101" y="492"/>
                  </a:cubicBezTo>
                  <a:lnTo>
                    <a:pt x="268" y="859"/>
                  </a:lnTo>
                  <a:lnTo>
                    <a:pt x="2403" y="592"/>
                  </a:lnTo>
                  <a:lnTo>
                    <a:pt x="2202" y="259"/>
                  </a:lnTo>
                  <a:cubicBezTo>
                    <a:pt x="2026" y="82"/>
                    <a:pt x="1811" y="1"/>
                    <a:pt x="1586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5263;p75">
              <a:extLst>
                <a:ext uri="{FF2B5EF4-FFF2-40B4-BE49-F238E27FC236}">
                  <a16:creationId xmlns:a16="http://schemas.microsoft.com/office/drawing/2014/main" id="{3AF92BC9-493E-ADA1-7F73-63961FDB6A60}"/>
                </a:ext>
              </a:extLst>
            </p:cNvPr>
            <p:cNvSpPr/>
            <p:nvPr/>
          </p:nvSpPr>
          <p:spPr>
            <a:xfrm>
              <a:off x="5407640" y="3908713"/>
              <a:ext cx="28830" cy="18500"/>
            </a:xfrm>
            <a:custGeom>
              <a:avLst/>
              <a:gdLst/>
              <a:ahLst/>
              <a:cxnLst/>
              <a:rect l="l" t="t" r="r" b="b"/>
              <a:pathLst>
                <a:path w="2255" h="1447" extrusionOk="0">
                  <a:moveTo>
                    <a:pt x="271" y="1"/>
                  </a:moveTo>
                  <a:cubicBezTo>
                    <a:pt x="1" y="1"/>
                    <a:pt x="55" y="404"/>
                    <a:pt x="253" y="545"/>
                  </a:cubicBezTo>
                  <a:cubicBezTo>
                    <a:pt x="786" y="946"/>
                    <a:pt x="1820" y="1113"/>
                    <a:pt x="2121" y="1446"/>
                  </a:cubicBezTo>
                  <a:cubicBezTo>
                    <a:pt x="2121" y="1446"/>
                    <a:pt x="2254" y="712"/>
                    <a:pt x="2021" y="445"/>
                  </a:cubicBezTo>
                  <a:cubicBezTo>
                    <a:pt x="1820" y="212"/>
                    <a:pt x="886" y="245"/>
                    <a:pt x="453" y="45"/>
                  </a:cubicBezTo>
                  <a:cubicBezTo>
                    <a:pt x="381" y="14"/>
                    <a:pt x="321" y="1"/>
                    <a:pt x="271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5264;p75">
              <a:extLst>
                <a:ext uri="{FF2B5EF4-FFF2-40B4-BE49-F238E27FC236}">
                  <a16:creationId xmlns:a16="http://schemas.microsoft.com/office/drawing/2014/main" id="{813E6540-485D-6920-47DB-DD48DF1D4F06}"/>
                </a:ext>
              </a:extLst>
            </p:cNvPr>
            <p:cNvSpPr/>
            <p:nvPr/>
          </p:nvSpPr>
          <p:spPr>
            <a:xfrm>
              <a:off x="5502978" y="3802662"/>
              <a:ext cx="86593" cy="141607"/>
            </a:xfrm>
            <a:custGeom>
              <a:avLst/>
              <a:gdLst/>
              <a:ahLst/>
              <a:cxnLst/>
              <a:rect l="l" t="t" r="r" b="b"/>
              <a:pathLst>
                <a:path w="6773" h="11076" extrusionOk="0">
                  <a:moveTo>
                    <a:pt x="2302" y="1"/>
                  </a:moveTo>
                  <a:lnTo>
                    <a:pt x="1602" y="2903"/>
                  </a:lnTo>
                  <a:lnTo>
                    <a:pt x="3703" y="7706"/>
                  </a:lnTo>
                  <a:lnTo>
                    <a:pt x="1" y="9374"/>
                  </a:lnTo>
                  <a:lnTo>
                    <a:pt x="801" y="11075"/>
                  </a:lnTo>
                  <a:cubicBezTo>
                    <a:pt x="801" y="11075"/>
                    <a:pt x="6372" y="9608"/>
                    <a:pt x="6539" y="9141"/>
                  </a:cubicBezTo>
                  <a:cubicBezTo>
                    <a:pt x="6772" y="8440"/>
                    <a:pt x="5238" y="4337"/>
                    <a:pt x="4471" y="2469"/>
                  </a:cubicBezTo>
                  <a:cubicBezTo>
                    <a:pt x="3737" y="601"/>
                    <a:pt x="3036" y="34"/>
                    <a:pt x="230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5265;p75">
              <a:extLst>
                <a:ext uri="{FF2B5EF4-FFF2-40B4-BE49-F238E27FC236}">
                  <a16:creationId xmlns:a16="http://schemas.microsoft.com/office/drawing/2014/main" id="{95024E97-466B-EB91-12C0-357302AB23C0}"/>
                </a:ext>
              </a:extLst>
            </p:cNvPr>
            <p:cNvSpPr/>
            <p:nvPr/>
          </p:nvSpPr>
          <p:spPr>
            <a:xfrm>
              <a:off x="5384844" y="4320403"/>
              <a:ext cx="90850" cy="45719"/>
            </a:xfrm>
            <a:custGeom>
              <a:avLst/>
              <a:gdLst/>
              <a:ahLst/>
              <a:cxnLst/>
              <a:rect l="l" t="t" r="r" b="b"/>
              <a:pathLst>
                <a:path w="7106" h="3576" extrusionOk="0">
                  <a:moveTo>
                    <a:pt x="4771" y="0"/>
                  </a:moveTo>
                  <a:cubicBezTo>
                    <a:pt x="4004" y="834"/>
                    <a:pt x="1836" y="1568"/>
                    <a:pt x="1836" y="1568"/>
                  </a:cubicBezTo>
                  <a:cubicBezTo>
                    <a:pt x="1" y="2135"/>
                    <a:pt x="101" y="2536"/>
                    <a:pt x="201" y="2802"/>
                  </a:cubicBezTo>
                  <a:cubicBezTo>
                    <a:pt x="301" y="3103"/>
                    <a:pt x="1002" y="3470"/>
                    <a:pt x="1669" y="3570"/>
                  </a:cubicBezTo>
                  <a:cubicBezTo>
                    <a:pt x="1762" y="3574"/>
                    <a:pt x="1855" y="3576"/>
                    <a:pt x="1948" y="3576"/>
                  </a:cubicBezTo>
                  <a:cubicBezTo>
                    <a:pt x="2621" y="3576"/>
                    <a:pt x="3288" y="3467"/>
                    <a:pt x="3904" y="3203"/>
                  </a:cubicBezTo>
                  <a:cubicBezTo>
                    <a:pt x="4437" y="2869"/>
                    <a:pt x="5038" y="2669"/>
                    <a:pt x="5672" y="2569"/>
                  </a:cubicBezTo>
                  <a:cubicBezTo>
                    <a:pt x="5737" y="2572"/>
                    <a:pt x="5800" y="2573"/>
                    <a:pt x="5861" y="2573"/>
                  </a:cubicBezTo>
                  <a:cubicBezTo>
                    <a:pt x="6516" y="2573"/>
                    <a:pt x="6917" y="2413"/>
                    <a:pt x="7039" y="2169"/>
                  </a:cubicBezTo>
                  <a:cubicBezTo>
                    <a:pt x="7106" y="1768"/>
                    <a:pt x="7106" y="1335"/>
                    <a:pt x="6973" y="934"/>
                  </a:cubicBezTo>
                  <a:cubicBezTo>
                    <a:pt x="6906" y="634"/>
                    <a:pt x="6806" y="301"/>
                    <a:pt x="6706" y="0"/>
                  </a:cubicBezTo>
                  <a:close/>
                </a:path>
              </a:pathLst>
            </a:custGeom>
            <a:solidFill>
              <a:srgbClr val="C8D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5266;p75">
              <a:extLst>
                <a:ext uri="{FF2B5EF4-FFF2-40B4-BE49-F238E27FC236}">
                  <a16:creationId xmlns:a16="http://schemas.microsoft.com/office/drawing/2014/main" id="{0570C0D1-BF09-142B-0851-B914E6D95AE9}"/>
                </a:ext>
              </a:extLst>
            </p:cNvPr>
            <p:cNvSpPr/>
            <p:nvPr/>
          </p:nvSpPr>
          <p:spPr>
            <a:xfrm>
              <a:off x="5384844" y="4320403"/>
              <a:ext cx="90850" cy="45719"/>
            </a:xfrm>
            <a:custGeom>
              <a:avLst/>
              <a:gdLst/>
              <a:ahLst/>
              <a:cxnLst/>
              <a:rect l="l" t="t" r="r" b="b"/>
              <a:pathLst>
                <a:path w="7106" h="3576" extrusionOk="0">
                  <a:moveTo>
                    <a:pt x="4771" y="0"/>
                  </a:moveTo>
                  <a:cubicBezTo>
                    <a:pt x="4004" y="834"/>
                    <a:pt x="1836" y="1568"/>
                    <a:pt x="1836" y="1568"/>
                  </a:cubicBezTo>
                  <a:cubicBezTo>
                    <a:pt x="1" y="2135"/>
                    <a:pt x="101" y="2536"/>
                    <a:pt x="201" y="2802"/>
                  </a:cubicBezTo>
                  <a:cubicBezTo>
                    <a:pt x="301" y="3103"/>
                    <a:pt x="1002" y="3470"/>
                    <a:pt x="1669" y="3570"/>
                  </a:cubicBezTo>
                  <a:cubicBezTo>
                    <a:pt x="1762" y="3574"/>
                    <a:pt x="1855" y="3576"/>
                    <a:pt x="1948" y="3576"/>
                  </a:cubicBezTo>
                  <a:cubicBezTo>
                    <a:pt x="2621" y="3576"/>
                    <a:pt x="3288" y="3467"/>
                    <a:pt x="3904" y="3203"/>
                  </a:cubicBezTo>
                  <a:cubicBezTo>
                    <a:pt x="4437" y="2869"/>
                    <a:pt x="5038" y="2669"/>
                    <a:pt x="5672" y="2569"/>
                  </a:cubicBezTo>
                  <a:cubicBezTo>
                    <a:pt x="5737" y="2572"/>
                    <a:pt x="5800" y="2573"/>
                    <a:pt x="5861" y="2573"/>
                  </a:cubicBezTo>
                  <a:cubicBezTo>
                    <a:pt x="6516" y="2573"/>
                    <a:pt x="6917" y="2413"/>
                    <a:pt x="7039" y="2169"/>
                  </a:cubicBezTo>
                  <a:cubicBezTo>
                    <a:pt x="7106" y="1768"/>
                    <a:pt x="7106" y="1335"/>
                    <a:pt x="6973" y="934"/>
                  </a:cubicBezTo>
                  <a:cubicBezTo>
                    <a:pt x="6906" y="634"/>
                    <a:pt x="6806" y="301"/>
                    <a:pt x="670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5267;p75">
              <a:extLst>
                <a:ext uri="{FF2B5EF4-FFF2-40B4-BE49-F238E27FC236}">
                  <a16:creationId xmlns:a16="http://schemas.microsoft.com/office/drawing/2014/main" id="{2FDE4604-EF94-BBA6-3CDB-826388C4EEAA}"/>
                </a:ext>
              </a:extLst>
            </p:cNvPr>
            <p:cNvSpPr/>
            <p:nvPr/>
          </p:nvSpPr>
          <p:spPr>
            <a:xfrm>
              <a:off x="5400199" y="4320403"/>
              <a:ext cx="70816" cy="31195"/>
            </a:xfrm>
            <a:custGeom>
              <a:avLst/>
              <a:gdLst/>
              <a:ahLst/>
              <a:cxnLst/>
              <a:rect l="l" t="t" r="r" b="b"/>
              <a:pathLst>
                <a:path w="5539" h="2440" extrusionOk="0">
                  <a:moveTo>
                    <a:pt x="5171" y="0"/>
                  </a:moveTo>
                  <a:lnTo>
                    <a:pt x="3570" y="34"/>
                  </a:lnTo>
                  <a:cubicBezTo>
                    <a:pt x="2803" y="868"/>
                    <a:pt x="635" y="1568"/>
                    <a:pt x="635" y="1602"/>
                  </a:cubicBezTo>
                  <a:lnTo>
                    <a:pt x="334" y="1702"/>
                  </a:lnTo>
                  <a:cubicBezTo>
                    <a:pt x="1" y="1935"/>
                    <a:pt x="268" y="2369"/>
                    <a:pt x="1035" y="2436"/>
                  </a:cubicBezTo>
                  <a:cubicBezTo>
                    <a:pt x="1064" y="2438"/>
                    <a:pt x="1096" y="2439"/>
                    <a:pt x="1130" y="2439"/>
                  </a:cubicBezTo>
                  <a:cubicBezTo>
                    <a:pt x="1952" y="2439"/>
                    <a:pt x="4125" y="1692"/>
                    <a:pt x="4637" y="1468"/>
                  </a:cubicBezTo>
                  <a:cubicBezTo>
                    <a:pt x="5171" y="1201"/>
                    <a:pt x="5538" y="634"/>
                    <a:pt x="5505" y="34"/>
                  </a:cubicBezTo>
                  <a:lnTo>
                    <a:pt x="5171" y="0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5268;p75">
              <a:extLst>
                <a:ext uri="{FF2B5EF4-FFF2-40B4-BE49-F238E27FC236}">
                  <a16:creationId xmlns:a16="http://schemas.microsoft.com/office/drawing/2014/main" id="{70AF89C5-2D34-764D-4B55-A26A55A904D9}"/>
                </a:ext>
              </a:extLst>
            </p:cNvPr>
            <p:cNvSpPr/>
            <p:nvPr/>
          </p:nvSpPr>
          <p:spPr>
            <a:xfrm>
              <a:off x="5445829" y="4312297"/>
              <a:ext cx="24752" cy="16250"/>
            </a:xfrm>
            <a:custGeom>
              <a:avLst/>
              <a:gdLst/>
              <a:ahLst/>
              <a:cxnLst/>
              <a:rect l="l" t="t" r="r" b="b"/>
              <a:pathLst>
                <a:path w="1936" h="1271" extrusionOk="0">
                  <a:moveTo>
                    <a:pt x="1936" y="1"/>
                  </a:moveTo>
                  <a:lnTo>
                    <a:pt x="1" y="34"/>
                  </a:lnTo>
                  <a:lnTo>
                    <a:pt x="1" y="668"/>
                  </a:lnTo>
                  <a:cubicBezTo>
                    <a:pt x="1" y="1101"/>
                    <a:pt x="368" y="1235"/>
                    <a:pt x="902" y="1268"/>
                  </a:cubicBezTo>
                  <a:cubicBezTo>
                    <a:pt x="934" y="1270"/>
                    <a:pt x="966" y="1270"/>
                    <a:pt x="997" y="1270"/>
                  </a:cubicBezTo>
                  <a:cubicBezTo>
                    <a:pt x="1691" y="1270"/>
                    <a:pt x="1936" y="923"/>
                    <a:pt x="1936" y="668"/>
                  </a:cubicBezTo>
                  <a:lnTo>
                    <a:pt x="1936" y="1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5269;p75">
              <a:extLst>
                <a:ext uri="{FF2B5EF4-FFF2-40B4-BE49-F238E27FC236}">
                  <a16:creationId xmlns:a16="http://schemas.microsoft.com/office/drawing/2014/main" id="{1494B4B1-12DB-6E84-B320-B5B060C0F20B}"/>
                </a:ext>
              </a:extLst>
            </p:cNvPr>
            <p:cNvSpPr/>
            <p:nvPr/>
          </p:nvSpPr>
          <p:spPr>
            <a:xfrm>
              <a:off x="5484644" y="4250520"/>
              <a:ext cx="54605" cy="60141"/>
            </a:xfrm>
            <a:custGeom>
              <a:avLst/>
              <a:gdLst/>
              <a:ahLst/>
              <a:cxnLst/>
              <a:rect l="l" t="t" r="r" b="b"/>
              <a:pathLst>
                <a:path w="4271" h="4704" extrusionOk="0">
                  <a:moveTo>
                    <a:pt x="890" y="0"/>
                  </a:moveTo>
                  <a:cubicBezTo>
                    <a:pt x="782" y="0"/>
                    <a:pt x="676" y="21"/>
                    <a:pt x="568" y="63"/>
                  </a:cubicBezTo>
                  <a:cubicBezTo>
                    <a:pt x="167" y="263"/>
                    <a:pt x="0" y="530"/>
                    <a:pt x="167" y="1163"/>
                  </a:cubicBezTo>
                  <a:cubicBezTo>
                    <a:pt x="334" y="1830"/>
                    <a:pt x="801" y="2297"/>
                    <a:pt x="1268" y="2831"/>
                  </a:cubicBezTo>
                  <a:cubicBezTo>
                    <a:pt x="1768" y="3398"/>
                    <a:pt x="2002" y="3832"/>
                    <a:pt x="2369" y="4299"/>
                  </a:cubicBezTo>
                  <a:cubicBezTo>
                    <a:pt x="2630" y="4561"/>
                    <a:pt x="2994" y="4703"/>
                    <a:pt x="3362" y="4703"/>
                  </a:cubicBezTo>
                  <a:cubicBezTo>
                    <a:pt x="3511" y="4703"/>
                    <a:pt x="3660" y="4680"/>
                    <a:pt x="3803" y="4632"/>
                  </a:cubicBezTo>
                  <a:cubicBezTo>
                    <a:pt x="4270" y="4532"/>
                    <a:pt x="4203" y="3832"/>
                    <a:pt x="4203" y="3432"/>
                  </a:cubicBezTo>
                  <a:cubicBezTo>
                    <a:pt x="4203" y="2898"/>
                    <a:pt x="4170" y="2631"/>
                    <a:pt x="4037" y="2598"/>
                  </a:cubicBezTo>
                  <a:cubicBezTo>
                    <a:pt x="3903" y="2531"/>
                    <a:pt x="2936" y="963"/>
                    <a:pt x="2536" y="830"/>
                  </a:cubicBezTo>
                  <a:cubicBezTo>
                    <a:pt x="2335" y="763"/>
                    <a:pt x="2169" y="663"/>
                    <a:pt x="2002" y="563"/>
                  </a:cubicBezTo>
                  <a:cubicBezTo>
                    <a:pt x="1552" y="188"/>
                    <a:pt x="1214" y="0"/>
                    <a:pt x="890" y="0"/>
                  </a:cubicBezTo>
                  <a:close/>
                </a:path>
              </a:pathLst>
            </a:custGeom>
            <a:solidFill>
              <a:srgbClr val="C8D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5270;p75">
              <a:extLst>
                <a:ext uri="{FF2B5EF4-FFF2-40B4-BE49-F238E27FC236}">
                  <a16:creationId xmlns:a16="http://schemas.microsoft.com/office/drawing/2014/main" id="{F53D8044-E16B-6E53-2F32-4B05EC57BDE5}"/>
                </a:ext>
              </a:extLst>
            </p:cNvPr>
            <p:cNvSpPr/>
            <p:nvPr/>
          </p:nvSpPr>
          <p:spPr>
            <a:xfrm>
              <a:off x="5484644" y="4250520"/>
              <a:ext cx="54605" cy="60141"/>
            </a:xfrm>
            <a:custGeom>
              <a:avLst/>
              <a:gdLst/>
              <a:ahLst/>
              <a:cxnLst/>
              <a:rect l="l" t="t" r="r" b="b"/>
              <a:pathLst>
                <a:path w="4271" h="4704" extrusionOk="0">
                  <a:moveTo>
                    <a:pt x="890" y="0"/>
                  </a:moveTo>
                  <a:cubicBezTo>
                    <a:pt x="782" y="0"/>
                    <a:pt x="676" y="21"/>
                    <a:pt x="568" y="63"/>
                  </a:cubicBezTo>
                  <a:cubicBezTo>
                    <a:pt x="167" y="263"/>
                    <a:pt x="0" y="530"/>
                    <a:pt x="167" y="1163"/>
                  </a:cubicBezTo>
                  <a:cubicBezTo>
                    <a:pt x="334" y="1830"/>
                    <a:pt x="801" y="2297"/>
                    <a:pt x="1268" y="2831"/>
                  </a:cubicBezTo>
                  <a:cubicBezTo>
                    <a:pt x="1768" y="3398"/>
                    <a:pt x="2002" y="3832"/>
                    <a:pt x="2369" y="4299"/>
                  </a:cubicBezTo>
                  <a:cubicBezTo>
                    <a:pt x="2630" y="4561"/>
                    <a:pt x="2994" y="4703"/>
                    <a:pt x="3362" y="4703"/>
                  </a:cubicBezTo>
                  <a:cubicBezTo>
                    <a:pt x="3511" y="4703"/>
                    <a:pt x="3660" y="4680"/>
                    <a:pt x="3803" y="4632"/>
                  </a:cubicBezTo>
                  <a:cubicBezTo>
                    <a:pt x="4270" y="4532"/>
                    <a:pt x="4203" y="3832"/>
                    <a:pt x="4203" y="3432"/>
                  </a:cubicBezTo>
                  <a:cubicBezTo>
                    <a:pt x="4203" y="2898"/>
                    <a:pt x="4170" y="2631"/>
                    <a:pt x="4037" y="2598"/>
                  </a:cubicBezTo>
                  <a:cubicBezTo>
                    <a:pt x="3903" y="2531"/>
                    <a:pt x="2936" y="963"/>
                    <a:pt x="2536" y="830"/>
                  </a:cubicBezTo>
                  <a:cubicBezTo>
                    <a:pt x="2335" y="763"/>
                    <a:pt x="2169" y="663"/>
                    <a:pt x="2002" y="563"/>
                  </a:cubicBezTo>
                  <a:cubicBezTo>
                    <a:pt x="1552" y="188"/>
                    <a:pt x="1214" y="0"/>
                    <a:pt x="89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5271;p75">
              <a:extLst>
                <a:ext uri="{FF2B5EF4-FFF2-40B4-BE49-F238E27FC236}">
                  <a16:creationId xmlns:a16="http://schemas.microsoft.com/office/drawing/2014/main" id="{B11C000E-DA68-ED3A-2D50-CD554F1196D4}"/>
                </a:ext>
              </a:extLst>
            </p:cNvPr>
            <p:cNvSpPr/>
            <p:nvPr/>
          </p:nvSpPr>
          <p:spPr>
            <a:xfrm>
              <a:off x="5513640" y="4268803"/>
              <a:ext cx="22617" cy="21811"/>
            </a:xfrm>
            <a:custGeom>
              <a:avLst/>
              <a:gdLst/>
              <a:ahLst/>
              <a:cxnLst/>
              <a:rect l="l" t="t" r="r" b="b"/>
              <a:pathLst>
                <a:path w="1769" h="1706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134" y="1268"/>
                    <a:pt x="134" y="1334"/>
                  </a:cubicBezTo>
                  <a:cubicBezTo>
                    <a:pt x="546" y="1612"/>
                    <a:pt x="864" y="1705"/>
                    <a:pt x="1107" y="1705"/>
                  </a:cubicBezTo>
                  <a:cubicBezTo>
                    <a:pt x="1591" y="1705"/>
                    <a:pt x="1769" y="1334"/>
                    <a:pt x="1769" y="1334"/>
                  </a:cubicBezTo>
                  <a:lnTo>
                    <a:pt x="1769" y="66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5272;p75">
              <a:extLst>
                <a:ext uri="{FF2B5EF4-FFF2-40B4-BE49-F238E27FC236}">
                  <a16:creationId xmlns:a16="http://schemas.microsoft.com/office/drawing/2014/main" id="{C4166360-EC5A-1269-4F97-1EB796121640}"/>
                </a:ext>
              </a:extLst>
            </p:cNvPr>
            <p:cNvSpPr/>
            <p:nvPr/>
          </p:nvSpPr>
          <p:spPr>
            <a:xfrm>
              <a:off x="5492430" y="4256951"/>
              <a:ext cx="32320" cy="30237"/>
            </a:xfrm>
            <a:custGeom>
              <a:avLst/>
              <a:gdLst/>
              <a:ahLst/>
              <a:cxnLst/>
              <a:rect l="l" t="t" r="r" b="b"/>
              <a:pathLst>
                <a:path w="2528" h="2365" extrusionOk="0">
                  <a:moveTo>
                    <a:pt x="999" y="0"/>
                  </a:moveTo>
                  <a:cubicBezTo>
                    <a:pt x="525" y="0"/>
                    <a:pt x="1" y="224"/>
                    <a:pt x="359" y="760"/>
                  </a:cubicBezTo>
                  <a:cubicBezTo>
                    <a:pt x="726" y="1361"/>
                    <a:pt x="1226" y="1861"/>
                    <a:pt x="1793" y="2261"/>
                  </a:cubicBezTo>
                  <a:cubicBezTo>
                    <a:pt x="1946" y="2338"/>
                    <a:pt x="2071" y="2365"/>
                    <a:pt x="2172" y="2365"/>
                  </a:cubicBezTo>
                  <a:cubicBezTo>
                    <a:pt x="2425" y="2365"/>
                    <a:pt x="2527" y="2195"/>
                    <a:pt x="2527" y="2195"/>
                  </a:cubicBezTo>
                  <a:lnTo>
                    <a:pt x="2327" y="660"/>
                  </a:lnTo>
                  <a:cubicBezTo>
                    <a:pt x="2227" y="527"/>
                    <a:pt x="2093" y="393"/>
                    <a:pt x="1927" y="327"/>
                  </a:cubicBezTo>
                  <a:cubicBezTo>
                    <a:pt x="1726" y="260"/>
                    <a:pt x="1560" y="160"/>
                    <a:pt x="1393" y="60"/>
                  </a:cubicBezTo>
                  <a:cubicBezTo>
                    <a:pt x="1284" y="21"/>
                    <a:pt x="1144" y="0"/>
                    <a:pt x="999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5273;p75">
              <a:extLst>
                <a:ext uri="{FF2B5EF4-FFF2-40B4-BE49-F238E27FC236}">
                  <a16:creationId xmlns:a16="http://schemas.microsoft.com/office/drawing/2014/main" id="{49E3F6FB-6F0B-184C-F0C3-262B27686DE0}"/>
                </a:ext>
              </a:extLst>
            </p:cNvPr>
            <p:cNvSpPr/>
            <p:nvPr/>
          </p:nvSpPr>
          <p:spPr>
            <a:xfrm>
              <a:off x="5424938" y="3935421"/>
              <a:ext cx="132644" cy="380967"/>
            </a:xfrm>
            <a:custGeom>
              <a:avLst/>
              <a:gdLst/>
              <a:ahLst/>
              <a:cxnLst/>
              <a:rect l="l" t="t" r="r" b="b"/>
              <a:pathLst>
                <a:path w="10375" h="29798" extrusionOk="0">
                  <a:moveTo>
                    <a:pt x="6252" y="1"/>
                  </a:moveTo>
                  <a:cubicBezTo>
                    <a:pt x="3820" y="1"/>
                    <a:pt x="607" y="407"/>
                    <a:pt x="401" y="2526"/>
                  </a:cubicBezTo>
                  <a:cubicBezTo>
                    <a:pt x="0" y="6762"/>
                    <a:pt x="167" y="15035"/>
                    <a:pt x="234" y="16536"/>
                  </a:cubicBezTo>
                  <a:cubicBezTo>
                    <a:pt x="301" y="18037"/>
                    <a:pt x="434" y="18738"/>
                    <a:pt x="901" y="21907"/>
                  </a:cubicBezTo>
                  <a:cubicBezTo>
                    <a:pt x="1235" y="24308"/>
                    <a:pt x="1535" y="29545"/>
                    <a:pt x="1535" y="29545"/>
                  </a:cubicBezTo>
                  <a:cubicBezTo>
                    <a:pt x="1856" y="29714"/>
                    <a:pt x="2198" y="29798"/>
                    <a:pt x="2535" y="29798"/>
                  </a:cubicBezTo>
                  <a:cubicBezTo>
                    <a:pt x="2934" y="29798"/>
                    <a:pt x="3326" y="29680"/>
                    <a:pt x="3670" y="29445"/>
                  </a:cubicBezTo>
                  <a:cubicBezTo>
                    <a:pt x="3670" y="29445"/>
                    <a:pt x="4704" y="22974"/>
                    <a:pt x="4670" y="21239"/>
                  </a:cubicBezTo>
                  <a:cubicBezTo>
                    <a:pt x="4637" y="19938"/>
                    <a:pt x="4470" y="18671"/>
                    <a:pt x="4103" y="17437"/>
                  </a:cubicBezTo>
                  <a:cubicBezTo>
                    <a:pt x="4103" y="17437"/>
                    <a:pt x="4804" y="10498"/>
                    <a:pt x="5004" y="9398"/>
                  </a:cubicBezTo>
                  <a:cubicBezTo>
                    <a:pt x="5004" y="9398"/>
                    <a:pt x="5204" y="11599"/>
                    <a:pt x="5271" y="13100"/>
                  </a:cubicBezTo>
                  <a:cubicBezTo>
                    <a:pt x="5338" y="14635"/>
                    <a:pt x="5738" y="16069"/>
                    <a:pt x="6105" y="18871"/>
                  </a:cubicBezTo>
                  <a:cubicBezTo>
                    <a:pt x="6405" y="21306"/>
                    <a:pt x="6939" y="26410"/>
                    <a:pt x="6939" y="26410"/>
                  </a:cubicBezTo>
                  <a:cubicBezTo>
                    <a:pt x="7487" y="26735"/>
                    <a:pt x="7956" y="26814"/>
                    <a:pt x="8282" y="26814"/>
                  </a:cubicBezTo>
                  <a:cubicBezTo>
                    <a:pt x="8592" y="26814"/>
                    <a:pt x="8773" y="26743"/>
                    <a:pt x="8773" y="26743"/>
                  </a:cubicBezTo>
                  <a:cubicBezTo>
                    <a:pt x="8773" y="26743"/>
                    <a:pt x="9841" y="19938"/>
                    <a:pt x="9607" y="17837"/>
                  </a:cubicBezTo>
                  <a:cubicBezTo>
                    <a:pt x="9474" y="16703"/>
                    <a:pt x="9240" y="15569"/>
                    <a:pt x="8907" y="14501"/>
                  </a:cubicBezTo>
                  <a:cubicBezTo>
                    <a:pt x="8907" y="14501"/>
                    <a:pt x="9307" y="11666"/>
                    <a:pt x="9607" y="8931"/>
                  </a:cubicBezTo>
                  <a:cubicBezTo>
                    <a:pt x="10375" y="2526"/>
                    <a:pt x="9874" y="2393"/>
                    <a:pt x="8974" y="158"/>
                  </a:cubicBezTo>
                  <a:cubicBezTo>
                    <a:pt x="8974" y="158"/>
                    <a:pt x="7763" y="1"/>
                    <a:pt x="6252" y="1"/>
                  </a:cubicBezTo>
                  <a:close/>
                </a:path>
              </a:pathLst>
            </a:custGeom>
            <a:solidFill>
              <a:srgbClr val="C8D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5274;p75">
              <a:extLst>
                <a:ext uri="{FF2B5EF4-FFF2-40B4-BE49-F238E27FC236}">
                  <a16:creationId xmlns:a16="http://schemas.microsoft.com/office/drawing/2014/main" id="{40F06AAD-1CF2-C16A-F4F6-B0AAE24EDFD4}"/>
                </a:ext>
              </a:extLst>
            </p:cNvPr>
            <p:cNvSpPr/>
            <p:nvPr/>
          </p:nvSpPr>
          <p:spPr>
            <a:xfrm>
              <a:off x="5488914" y="4007797"/>
              <a:ext cx="37959" cy="102369"/>
            </a:xfrm>
            <a:custGeom>
              <a:avLst/>
              <a:gdLst/>
              <a:ahLst/>
              <a:cxnLst/>
              <a:rect l="l" t="t" r="r" b="b"/>
              <a:pathLst>
                <a:path w="2969" h="8007" extrusionOk="0">
                  <a:moveTo>
                    <a:pt x="2969" y="1"/>
                  </a:moveTo>
                  <a:lnTo>
                    <a:pt x="2969" y="1"/>
                  </a:lnTo>
                  <a:cubicBezTo>
                    <a:pt x="2202" y="468"/>
                    <a:pt x="1334" y="768"/>
                    <a:pt x="434" y="901"/>
                  </a:cubicBezTo>
                  <a:lnTo>
                    <a:pt x="0" y="3737"/>
                  </a:lnTo>
                  <a:lnTo>
                    <a:pt x="300" y="8006"/>
                  </a:lnTo>
                  <a:lnTo>
                    <a:pt x="467" y="4537"/>
                  </a:lnTo>
                  <a:lnTo>
                    <a:pt x="934" y="1201"/>
                  </a:lnTo>
                  <a:cubicBezTo>
                    <a:pt x="1735" y="1068"/>
                    <a:pt x="2468" y="634"/>
                    <a:pt x="296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5275;p75">
              <a:extLst>
                <a:ext uri="{FF2B5EF4-FFF2-40B4-BE49-F238E27FC236}">
                  <a16:creationId xmlns:a16="http://schemas.microsoft.com/office/drawing/2014/main" id="{78E2CF6F-96A9-ADB9-F9B9-725006BA7065}"/>
                </a:ext>
              </a:extLst>
            </p:cNvPr>
            <p:cNvSpPr/>
            <p:nvPr/>
          </p:nvSpPr>
          <p:spPr>
            <a:xfrm>
              <a:off x="5472703" y="3775366"/>
              <a:ext cx="39672" cy="47778"/>
            </a:xfrm>
            <a:custGeom>
              <a:avLst/>
              <a:gdLst/>
              <a:ahLst/>
              <a:cxnLst/>
              <a:rect l="l" t="t" r="r" b="b"/>
              <a:pathLst>
                <a:path w="3103" h="3737" extrusionOk="0">
                  <a:moveTo>
                    <a:pt x="2903" y="1"/>
                  </a:moveTo>
                  <a:lnTo>
                    <a:pt x="0" y="535"/>
                  </a:lnTo>
                  <a:lnTo>
                    <a:pt x="301" y="3737"/>
                  </a:lnTo>
                  <a:lnTo>
                    <a:pt x="3103" y="3537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5276;p75">
              <a:extLst>
                <a:ext uri="{FF2B5EF4-FFF2-40B4-BE49-F238E27FC236}">
                  <a16:creationId xmlns:a16="http://schemas.microsoft.com/office/drawing/2014/main" id="{96CE7D0D-F801-384F-FAFC-3CBAA7DD3D21}"/>
                </a:ext>
              </a:extLst>
            </p:cNvPr>
            <p:cNvSpPr/>
            <p:nvPr/>
          </p:nvSpPr>
          <p:spPr>
            <a:xfrm>
              <a:off x="5427495" y="3800105"/>
              <a:ext cx="123260" cy="189499"/>
            </a:xfrm>
            <a:custGeom>
              <a:avLst/>
              <a:gdLst/>
              <a:ahLst/>
              <a:cxnLst/>
              <a:rect l="l" t="t" r="r" b="b"/>
              <a:pathLst>
                <a:path w="9641" h="14822" extrusionOk="0">
                  <a:moveTo>
                    <a:pt x="6539" y="1"/>
                  </a:moveTo>
                  <a:cubicBezTo>
                    <a:pt x="6494" y="315"/>
                    <a:pt x="5845" y="584"/>
                    <a:pt x="5008" y="584"/>
                  </a:cubicBezTo>
                  <a:cubicBezTo>
                    <a:pt x="4601" y="584"/>
                    <a:pt x="4151" y="520"/>
                    <a:pt x="3703" y="368"/>
                  </a:cubicBezTo>
                  <a:cubicBezTo>
                    <a:pt x="3536" y="401"/>
                    <a:pt x="3003" y="501"/>
                    <a:pt x="2703" y="534"/>
                  </a:cubicBezTo>
                  <a:lnTo>
                    <a:pt x="2035" y="634"/>
                  </a:lnTo>
                  <a:cubicBezTo>
                    <a:pt x="1035" y="968"/>
                    <a:pt x="601" y="2703"/>
                    <a:pt x="501" y="5438"/>
                  </a:cubicBezTo>
                  <a:cubicBezTo>
                    <a:pt x="401" y="8173"/>
                    <a:pt x="1" y="14011"/>
                    <a:pt x="1" y="14011"/>
                  </a:cubicBezTo>
                  <a:cubicBezTo>
                    <a:pt x="1" y="14011"/>
                    <a:pt x="1483" y="14821"/>
                    <a:pt x="3946" y="14821"/>
                  </a:cubicBezTo>
                  <a:cubicBezTo>
                    <a:pt x="4439" y="14821"/>
                    <a:pt x="4971" y="14789"/>
                    <a:pt x="5538" y="14711"/>
                  </a:cubicBezTo>
                  <a:cubicBezTo>
                    <a:pt x="7072" y="14544"/>
                    <a:pt x="8507" y="13877"/>
                    <a:pt x="9607" y="12776"/>
                  </a:cubicBezTo>
                  <a:cubicBezTo>
                    <a:pt x="9241" y="11242"/>
                    <a:pt x="8740" y="9774"/>
                    <a:pt x="8040" y="8373"/>
                  </a:cubicBezTo>
                  <a:cubicBezTo>
                    <a:pt x="9641" y="4504"/>
                    <a:pt x="9607" y="2602"/>
                    <a:pt x="9174" y="1335"/>
                  </a:cubicBezTo>
                  <a:cubicBezTo>
                    <a:pt x="8907" y="501"/>
                    <a:pt x="8307" y="1"/>
                    <a:pt x="703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5277;p75">
              <a:extLst>
                <a:ext uri="{FF2B5EF4-FFF2-40B4-BE49-F238E27FC236}">
                  <a16:creationId xmlns:a16="http://schemas.microsoft.com/office/drawing/2014/main" id="{B2AC33C7-55CD-7A93-40DD-3A74AAFE34C4}"/>
                </a:ext>
              </a:extLst>
            </p:cNvPr>
            <p:cNvSpPr/>
            <p:nvPr/>
          </p:nvSpPr>
          <p:spPr>
            <a:xfrm>
              <a:off x="5476538" y="3849148"/>
              <a:ext cx="73795" cy="140750"/>
            </a:xfrm>
            <a:custGeom>
              <a:avLst/>
              <a:gdLst/>
              <a:ahLst/>
              <a:cxnLst/>
              <a:rect l="l" t="t" r="r" b="b"/>
              <a:pathLst>
                <a:path w="5772" h="11009" extrusionOk="0">
                  <a:moveTo>
                    <a:pt x="5538" y="1"/>
                  </a:moveTo>
                  <a:lnTo>
                    <a:pt x="5538" y="1"/>
                  </a:lnTo>
                  <a:cubicBezTo>
                    <a:pt x="5536" y="12"/>
                    <a:pt x="5534" y="23"/>
                    <a:pt x="5532" y="35"/>
                  </a:cubicBezTo>
                  <a:lnTo>
                    <a:pt x="5532" y="35"/>
                  </a:lnTo>
                  <a:cubicBezTo>
                    <a:pt x="5534" y="23"/>
                    <a:pt x="5536" y="12"/>
                    <a:pt x="5538" y="1"/>
                  </a:cubicBezTo>
                  <a:close/>
                  <a:moveTo>
                    <a:pt x="5532" y="35"/>
                  </a:moveTo>
                  <a:lnTo>
                    <a:pt x="5532" y="35"/>
                  </a:lnTo>
                  <a:cubicBezTo>
                    <a:pt x="5372" y="917"/>
                    <a:pt x="4150" y="4016"/>
                    <a:pt x="2603" y="4938"/>
                  </a:cubicBezTo>
                  <a:cubicBezTo>
                    <a:pt x="3303" y="5104"/>
                    <a:pt x="3870" y="5538"/>
                    <a:pt x="4270" y="6138"/>
                  </a:cubicBezTo>
                  <a:cubicBezTo>
                    <a:pt x="5038" y="7173"/>
                    <a:pt x="4404" y="10775"/>
                    <a:pt x="1" y="11009"/>
                  </a:cubicBezTo>
                  <a:cubicBezTo>
                    <a:pt x="568" y="11009"/>
                    <a:pt x="1135" y="10975"/>
                    <a:pt x="1669" y="10909"/>
                  </a:cubicBezTo>
                  <a:cubicBezTo>
                    <a:pt x="3236" y="10742"/>
                    <a:pt x="4671" y="10041"/>
                    <a:pt x="5771" y="8940"/>
                  </a:cubicBezTo>
                  <a:cubicBezTo>
                    <a:pt x="5405" y="7406"/>
                    <a:pt x="4871" y="5938"/>
                    <a:pt x="4204" y="4571"/>
                  </a:cubicBezTo>
                  <a:cubicBezTo>
                    <a:pt x="4833" y="3114"/>
                    <a:pt x="5265" y="1591"/>
                    <a:pt x="5532" y="35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5278;p75">
              <a:extLst>
                <a:ext uri="{FF2B5EF4-FFF2-40B4-BE49-F238E27FC236}">
                  <a16:creationId xmlns:a16="http://schemas.microsoft.com/office/drawing/2014/main" id="{5C37D1C0-B5B9-FF43-3B8D-D6B94551F27D}"/>
                </a:ext>
              </a:extLst>
            </p:cNvPr>
            <p:cNvSpPr/>
            <p:nvPr/>
          </p:nvSpPr>
          <p:spPr>
            <a:xfrm>
              <a:off x="5440715" y="3679376"/>
              <a:ext cx="107483" cy="99416"/>
            </a:xfrm>
            <a:custGeom>
              <a:avLst/>
              <a:gdLst/>
              <a:ahLst/>
              <a:cxnLst/>
              <a:rect l="l" t="t" r="r" b="b"/>
              <a:pathLst>
                <a:path w="8407" h="7776" extrusionOk="0">
                  <a:moveTo>
                    <a:pt x="3943" y="0"/>
                  </a:moveTo>
                  <a:cubicBezTo>
                    <a:pt x="2605" y="0"/>
                    <a:pt x="1525" y="548"/>
                    <a:pt x="835" y="1571"/>
                  </a:cubicBezTo>
                  <a:cubicBezTo>
                    <a:pt x="1" y="2839"/>
                    <a:pt x="1068" y="4073"/>
                    <a:pt x="1068" y="4073"/>
                  </a:cubicBezTo>
                  <a:lnTo>
                    <a:pt x="4037" y="7776"/>
                  </a:lnTo>
                  <a:cubicBezTo>
                    <a:pt x="3970" y="6708"/>
                    <a:pt x="8407" y="5674"/>
                    <a:pt x="8340" y="4073"/>
                  </a:cubicBezTo>
                  <a:cubicBezTo>
                    <a:pt x="8273" y="2038"/>
                    <a:pt x="6705" y="571"/>
                    <a:pt x="5671" y="270"/>
                  </a:cubicBezTo>
                  <a:cubicBezTo>
                    <a:pt x="5059" y="89"/>
                    <a:pt x="4480" y="0"/>
                    <a:pt x="394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5279;p75">
              <a:extLst>
                <a:ext uri="{FF2B5EF4-FFF2-40B4-BE49-F238E27FC236}">
                  <a16:creationId xmlns:a16="http://schemas.microsoft.com/office/drawing/2014/main" id="{E6D77FC7-C5BE-CAA9-6045-884896843686}"/>
                </a:ext>
              </a:extLst>
            </p:cNvPr>
            <p:cNvSpPr/>
            <p:nvPr/>
          </p:nvSpPr>
          <p:spPr>
            <a:xfrm>
              <a:off x="5438158" y="3737420"/>
              <a:ext cx="8118" cy="15789"/>
            </a:xfrm>
            <a:custGeom>
              <a:avLst/>
              <a:gdLst/>
              <a:ahLst/>
              <a:cxnLst/>
              <a:rect l="l" t="t" r="r" b="b"/>
              <a:pathLst>
                <a:path w="635" h="1235" extrusionOk="0">
                  <a:moveTo>
                    <a:pt x="634" y="0"/>
                  </a:moveTo>
                  <a:cubicBezTo>
                    <a:pt x="634" y="0"/>
                    <a:pt x="1" y="934"/>
                    <a:pt x="101" y="1034"/>
                  </a:cubicBezTo>
                  <a:cubicBezTo>
                    <a:pt x="234" y="1134"/>
                    <a:pt x="401" y="1201"/>
                    <a:pt x="568" y="1234"/>
                  </a:cubicBezTo>
                  <a:lnTo>
                    <a:pt x="634" y="0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5280;p75">
              <a:extLst>
                <a:ext uri="{FF2B5EF4-FFF2-40B4-BE49-F238E27FC236}">
                  <a16:creationId xmlns:a16="http://schemas.microsoft.com/office/drawing/2014/main" id="{1B77B3B6-E2F6-0A62-6160-9E7D5BB0F427}"/>
                </a:ext>
              </a:extLst>
            </p:cNvPr>
            <p:cNvSpPr/>
            <p:nvPr/>
          </p:nvSpPr>
          <p:spPr>
            <a:xfrm>
              <a:off x="5442850" y="3696252"/>
              <a:ext cx="84880" cy="88626"/>
            </a:xfrm>
            <a:custGeom>
              <a:avLst/>
              <a:gdLst/>
              <a:ahLst/>
              <a:cxnLst/>
              <a:rect l="l" t="t" r="r" b="b"/>
              <a:pathLst>
                <a:path w="6639" h="6932" extrusionOk="0">
                  <a:moveTo>
                    <a:pt x="3473" y="0"/>
                  </a:moveTo>
                  <a:cubicBezTo>
                    <a:pt x="3034" y="0"/>
                    <a:pt x="2593" y="82"/>
                    <a:pt x="2169" y="251"/>
                  </a:cubicBezTo>
                  <a:cubicBezTo>
                    <a:pt x="1568" y="552"/>
                    <a:pt x="501" y="1119"/>
                    <a:pt x="234" y="3354"/>
                  </a:cubicBezTo>
                  <a:cubicBezTo>
                    <a:pt x="0" y="5588"/>
                    <a:pt x="467" y="6422"/>
                    <a:pt x="801" y="6723"/>
                  </a:cubicBezTo>
                  <a:cubicBezTo>
                    <a:pt x="925" y="6846"/>
                    <a:pt x="1380" y="6932"/>
                    <a:pt x="1843" y="6932"/>
                  </a:cubicBezTo>
                  <a:cubicBezTo>
                    <a:pt x="2129" y="6932"/>
                    <a:pt x="2419" y="6899"/>
                    <a:pt x="2636" y="6823"/>
                  </a:cubicBezTo>
                  <a:cubicBezTo>
                    <a:pt x="3336" y="6623"/>
                    <a:pt x="4871" y="5855"/>
                    <a:pt x="5604" y="4688"/>
                  </a:cubicBezTo>
                  <a:cubicBezTo>
                    <a:pt x="6438" y="3287"/>
                    <a:pt x="6639" y="1452"/>
                    <a:pt x="5638" y="718"/>
                  </a:cubicBezTo>
                  <a:cubicBezTo>
                    <a:pt x="5001" y="251"/>
                    <a:pt x="4242" y="0"/>
                    <a:pt x="3473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5281;p75">
              <a:extLst>
                <a:ext uri="{FF2B5EF4-FFF2-40B4-BE49-F238E27FC236}">
                  <a16:creationId xmlns:a16="http://schemas.microsoft.com/office/drawing/2014/main" id="{17895D56-AEF3-E19E-7183-15215D164841}"/>
                </a:ext>
              </a:extLst>
            </p:cNvPr>
            <p:cNvSpPr/>
            <p:nvPr/>
          </p:nvSpPr>
          <p:spPr>
            <a:xfrm>
              <a:off x="5461618" y="3690039"/>
              <a:ext cx="93407" cy="94520"/>
            </a:xfrm>
            <a:custGeom>
              <a:avLst/>
              <a:gdLst/>
              <a:ahLst/>
              <a:cxnLst/>
              <a:rect l="l" t="t" r="r" b="b"/>
              <a:pathLst>
                <a:path w="7306" h="7393" extrusionOk="0">
                  <a:moveTo>
                    <a:pt x="3067" y="1"/>
                  </a:moveTo>
                  <a:cubicBezTo>
                    <a:pt x="2158" y="1"/>
                    <a:pt x="1247" y="283"/>
                    <a:pt x="501" y="837"/>
                  </a:cubicBezTo>
                  <a:cubicBezTo>
                    <a:pt x="501" y="837"/>
                    <a:pt x="0" y="2906"/>
                    <a:pt x="601" y="4206"/>
                  </a:cubicBezTo>
                  <a:cubicBezTo>
                    <a:pt x="601" y="4206"/>
                    <a:pt x="880" y="3597"/>
                    <a:pt x="1417" y="3597"/>
                  </a:cubicBezTo>
                  <a:cubicBezTo>
                    <a:pt x="1495" y="3597"/>
                    <a:pt x="1579" y="3610"/>
                    <a:pt x="1668" y="3639"/>
                  </a:cubicBezTo>
                  <a:cubicBezTo>
                    <a:pt x="2369" y="3873"/>
                    <a:pt x="2335" y="4807"/>
                    <a:pt x="1768" y="5307"/>
                  </a:cubicBezTo>
                  <a:cubicBezTo>
                    <a:pt x="1565" y="5510"/>
                    <a:pt x="1317" y="5606"/>
                    <a:pt x="1054" y="5606"/>
                  </a:cubicBezTo>
                  <a:cubicBezTo>
                    <a:pt x="927" y="5606"/>
                    <a:pt x="797" y="5584"/>
                    <a:pt x="667" y="5541"/>
                  </a:cubicBezTo>
                  <a:lnTo>
                    <a:pt x="667" y="5541"/>
                  </a:lnTo>
                  <a:cubicBezTo>
                    <a:pt x="701" y="6208"/>
                    <a:pt x="1068" y="6842"/>
                    <a:pt x="1668" y="7142"/>
                  </a:cubicBezTo>
                  <a:cubicBezTo>
                    <a:pt x="1668" y="7142"/>
                    <a:pt x="2185" y="7392"/>
                    <a:pt x="2936" y="7392"/>
                  </a:cubicBezTo>
                  <a:cubicBezTo>
                    <a:pt x="3686" y="7392"/>
                    <a:pt x="4670" y="7142"/>
                    <a:pt x="5604" y="6141"/>
                  </a:cubicBezTo>
                  <a:cubicBezTo>
                    <a:pt x="7305" y="4340"/>
                    <a:pt x="7072" y="1104"/>
                    <a:pt x="4570" y="270"/>
                  </a:cubicBezTo>
                  <a:cubicBezTo>
                    <a:pt x="4089" y="90"/>
                    <a:pt x="3579" y="1"/>
                    <a:pt x="306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5282;p75">
              <a:extLst>
                <a:ext uri="{FF2B5EF4-FFF2-40B4-BE49-F238E27FC236}">
                  <a16:creationId xmlns:a16="http://schemas.microsoft.com/office/drawing/2014/main" id="{0BC44B4B-5C1D-687F-19F9-6B97678EDB62}"/>
                </a:ext>
              </a:extLst>
            </p:cNvPr>
            <p:cNvSpPr/>
            <p:nvPr/>
          </p:nvSpPr>
          <p:spPr>
            <a:xfrm>
              <a:off x="5499142" y="3673866"/>
              <a:ext cx="65689" cy="56165"/>
            </a:xfrm>
            <a:custGeom>
              <a:avLst/>
              <a:gdLst/>
              <a:ahLst/>
              <a:cxnLst/>
              <a:rect l="l" t="t" r="r" b="b"/>
              <a:pathLst>
                <a:path w="5138" h="4393" extrusionOk="0">
                  <a:moveTo>
                    <a:pt x="2936" y="1"/>
                  </a:moveTo>
                  <a:cubicBezTo>
                    <a:pt x="1001" y="1"/>
                    <a:pt x="1" y="2369"/>
                    <a:pt x="1402" y="3737"/>
                  </a:cubicBezTo>
                  <a:cubicBezTo>
                    <a:pt x="1844" y="4190"/>
                    <a:pt x="2392" y="4392"/>
                    <a:pt x="2930" y="4392"/>
                  </a:cubicBezTo>
                  <a:cubicBezTo>
                    <a:pt x="4054" y="4392"/>
                    <a:pt x="5138" y="3511"/>
                    <a:pt x="5138" y="2202"/>
                  </a:cubicBezTo>
                  <a:cubicBezTo>
                    <a:pt x="5138" y="968"/>
                    <a:pt x="4170" y="1"/>
                    <a:pt x="293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5283;p75">
              <a:extLst>
                <a:ext uri="{FF2B5EF4-FFF2-40B4-BE49-F238E27FC236}">
                  <a16:creationId xmlns:a16="http://schemas.microsoft.com/office/drawing/2014/main" id="{C7B34913-E53C-1DDB-4503-A1DA977147A2}"/>
                </a:ext>
              </a:extLst>
            </p:cNvPr>
            <p:cNvSpPr/>
            <p:nvPr/>
          </p:nvSpPr>
          <p:spPr>
            <a:xfrm>
              <a:off x="5435179" y="3677727"/>
              <a:ext cx="56727" cy="66098"/>
            </a:xfrm>
            <a:custGeom>
              <a:avLst/>
              <a:gdLst/>
              <a:ahLst/>
              <a:cxnLst/>
              <a:rect l="l" t="t" r="r" b="b"/>
              <a:pathLst>
                <a:path w="4437" h="5170" extrusionOk="0">
                  <a:moveTo>
                    <a:pt x="3098" y="1"/>
                  </a:moveTo>
                  <a:cubicBezTo>
                    <a:pt x="2305" y="1"/>
                    <a:pt x="1487" y="313"/>
                    <a:pt x="967" y="833"/>
                  </a:cubicBezTo>
                  <a:cubicBezTo>
                    <a:pt x="33" y="1800"/>
                    <a:pt x="0" y="4536"/>
                    <a:pt x="2669" y="5169"/>
                  </a:cubicBezTo>
                  <a:lnTo>
                    <a:pt x="4437" y="366"/>
                  </a:lnTo>
                  <a:cubicBezTo>
                    <a:pt x="4047" y="115"/>
                    <a:pt x="3577" y="1"/>
                    <a:pt x="309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5284;p75">
              <a:extLst>
                <a:ext uri="{FF2B5EF4-FFF2-40B4-BE49-F238E27FC236}">
                  <a16:creationId xmlns:a16="http://schemas.microsoft.com/office/drawing/2014/main" id="{4FB916E8-E22D-4E23-58A2-74B40B6730F0}"/>
                </a:ext>
              </a:extLst>
            </p:cNvPr>
            <p:cNvSpPr/>
            <p:nvPr/>
          </p:nvSpPr>
          <p:spPr>
            <a:xfrm>
              <a:off x="5458230" y="3740373"/>
              <a:ext cx="12350" cy="13258"/>
            </a:xfrm>
            <a:custGeom>
              <a:avLst/>
              <a:gdLst/>
              <a:ahLst/>
              <a:cxnLst/>
              <a:rect l="l" t="t" r="r" b="b"/>
              <a:pathLst>
                <a:path w="966" h="1037" extrusionOk="0">
                  <a:moveTo>
                    <a:pt x="769" y="1"/>
                  </a:moveTo>
                  <a:cubicBezTo>
                    <a:pt x="234" y="1"/>
                    <a:pt x="1" y="827"/>
                    <a:pt x="599" y="1037"/>
                  </a:cubicBezTo>
                  <a:lnTo>
                    <a:pt x="966" y="36"/>
                  </a:lnTo>
                  <a:cubicBezTo>
                    <a:pt x="897" y="12"/>
                    <a:pt x="831" y="1"/>
                    <a:pt x="76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5285;p75">
              <a:extLst>
                <a:ext uri="{FF2B5EF4-FFF2-40B4-BE49-F238E27FC236}">
                  <a16:creationId xmlns:a16="http://schemas.microsoft.com/office/drawing/2014/main" id="{640EFBD6-79D8-76B8-5073-8F53B3049F1C}"/>
                </a:ext>
              </a:extLst>
            </p:cNvPr>
            <p:cNvSpPr/>
            <p:nvPr/>
          </p:nvSpPr>
          <p:spPr>
            <a:xfrm>
              <a:off x="5250934" y="3755894"/>
              <a:ext cx="218368" cy="107356"/>
            </a:xfrm>
            <a:custGeom>
              <a:avLst/>
              <a:gdLst/>
              <a:ahLst/>
              <a:cxnLst/>
              <a:rect l="l" t="t" r="r" b="b"/>
              <a:pathLst>
                <a:path w="17080" h="8397" extrusionOk="0">
                  <a:moveTo>
                    <a:pt x="399" y="1"/>
                  </a:moveTo>
                  <a:cubicBezTo>
                    <a:pt x="345" y="1"/>
                    <a:pt x="291" y="18"/>
                    <a:pt x="234" y="56"/>
                  </a:cubicBezTo>
                  <a:cubicBezTo>
                    <a:pt x="1" y="223"/>
                    <a:pt x="168" y="523"/>
                    <a:pt x="501" y="990"/>
                  </a:cubicBezTo>
                  <a:cubicBezTo>
                    <a:pt x="635" y="1190"/>
                    <a:pt x="768" y="1390"/>
                    <a:pt x="901" y="1591"/>
                  </a:cubicBezTo>
                  <a:cubicBezTo>
                    <a:pt x="935" y="1691"/>
                    <a:pt x="835" y="1757"/>
                    <a:pt x="768" y="1791"/>
                  </a:cubicBezTo>
                  <a:cubicBezTo>
                    <a:pt x="735" y="1824"/>
                    <a:pt x="534" y="1991"/>
                    <a:pt x="501" y="2124"/>
                  </a:cubicBezTo>
                  <a:cubicBezTo>
                    <a:pt x="534" y="2191"/>
                    <a:pt x="534" y="2258"/>
                    <a:pt x="501" y="2324"/>
                  </a:cubicBezTo>
                  <a:cubicBezTo>
                    <a:pt x="468" y="2491"/>
                    <a:pt x="268" y="2558"/>
                    <a:pt x="234" y="2725"/>
                  </a:cubicBezTo>
                  <a:cubicBezTo>
                    <a:pt x="168" y="2858"/>
                    <a:pt x="234" y="2925"/>
                    <a:pt x="234" y="3058"/>
                  </a:cubicBezTo>
                  <a:cubicBezTo>
                    <a:pt x="234" y="3158"/>
                    <a:pt x="168" y="3192"/>
                    <a:pt x="168" y="3258"/>
                  </a:cubicBezTo>
                  <a:cubicBezTo>
                    <a:pt x="168" y="3392"/>
                    <a:pt x="201" y="3559"/>
                    <a:pt x="301" y="3659"/>
                  </a:cubicBezTo>
                  <a:cubicBezTo>
                    <a:pt x="668" y="3992"/>
                    <a:pt x="1068" y="4259"/>
                    <a:pt x="1502" y="4426"/>
                  </a:cubicBezTo>
                  <a:cubicBezTo>
                    <a:pt x="1869" y="4626"/>
                    <a:pt x="2236" y="4693"/>
                    <a:pt x="2636" y="4893"/>
                  </a:cubicBezTo>
                  <a:cubicBezTo>
                    <a:pt x="3065" y="5058"/>
                    <a:pt x="7715" y="8396"/>
                    <a:pt x="8647" y="8396"/>
                  </a:cubicBezTo>
                  <a:cubicBezTo>
                    <a:pt x="8656" y="8396"/>
                    <a:pt x="8665" y="8396"/>
                    <a:pt x="8674" y="8395"/>
                  </a:cubicBezTo>
                  <a:cubicBezTo>
                    <a:pt x="9641" y="8295"/>
                    <a:pt x="15545" y="7261"/>
                    <a:pt x="15545" y="7261"/>
                  </a:cubicBezTo>
                  <a:cubicBezTo>
                    <a:pt x="17080" y="6194"/>
                    <a:pt x="16046" y="4092"/>
                    <a:pt x="16046" y="4092"/>
                  </a:cubicBezTo>
                  <a:cubicBezTo>
                    <a:pt x="16046" y="4092"/>
                    <a:pt x="16022" y="4089"/>
                    <a:pt x="15964" y="4089"/>
                  </a:cubicBezTo>
                  <a:cubicBezTo>
                    <a:pt x="15775" y="4089"/>
                    <a:pt x="15227" y="4128"/>
                    <a:pt x="13977" y="4459"/>
                  </a:cubicBezTo>
                  <a:cubicBezTo>
                    <a:pt x="12310" y="4893"/>
                    <a:pt x="8440" y="5794"/>
                    <a:pt x="8440" y="5794"/>
                  </a:cubicBezTo>
                  <a:cubicBezTo>
                    <a:pt x="8440" y="5794"/>
                    <a:pt x="3870" y="3592"/>
                    <a:pt x="3670" y="3359"/>
                  </a:cubicBezTo>
                  <a:cubicBezTo>
                    <a:pt x="3470" y="3125"/>
                    <a:pt x="3603" y="2625"/>
                    <a:pt x="3637" y="2358"/>
                  </a:cubicBezTo>
                  <a:cubicBezTo>
                    <a:pt x="3703" y="2091"/>
                    <a:pt x="3803" y="1524"/>
                    <a:pt x="3837" y="1357"/>
                  </a:cubicBezTo>
                  <a:cubicBezTo>
                    <a:pt x="3898" y="1220"/>
                    <a:pt x="3841" y="1160"/>
                    <a:pt x="3735" y="1160"/>
                  </a:cubicBezTo>
                  <a:cubicBezTo>
                    <a:pt x="3609" y="1160"/>
                    <a:pt x="3415" y="1245"/>
                    <a:pt x="3270" y="1390"/>
                  </a:cubicBezTo>
                  <a:cubicBezTo>
                    <a:pt x="3036" y="1691"/>
                    <a:pt x="2903" y="2191"/>
                    <a:pt x="2769" y="2291"/>
                  </a:cubicBezTo>
                  <a:cubicBezTo>
                    <a:pt x="2765" y="2295"/>
                    <a:pt x="2759" y="2298"/>
                    <a:pt x="2752" y="2298"/>
                  </a:cubicBezTo>
                  <a:cubicBezTo>
                    <a:pt x="2587" y="2298"/>
                    <a:pt x="1682" y="1267"/>
                    <a:pt x="1235" y="757"/>
                  </a:cubicBezTo>
                  <a:cubicBezTo>
                    <a:pt x="856" y="324"/>
                    <a:pt x="631" y="1"/>
                    <a:pt x="399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5286;p75">
              <a:extLst>
                <a:ext uri="{FF2B5EF4-FFF2-40B4-BE49-F238E27FC236}">
                  <a16:creationId xmlns:a16="http://schemas.microsoft.com/office/drawing/2014/main" id="{169ED8CB-FFF5-1E8A-F61C-8DA67E701114}"/>
                </a:ext>
              </a:extLst>
            </p:cNvPr>
            <p:cNvSpPr/>
            <p:nvPr/>
          </p:nvSpPr>
          <p:spPr>
            <a:xfrm>
              <a:off x="5421946" y="3800002"/>
              <a:ext cx="134779" cy="259139"/>
            </a:xfrm>
            <a:custGeom>
              <a:avLst/>
              <a:gdLst/>
              <a:ahLst/>
              <a:cxnLst/>
              <a:rect l="l" t="t" r="r" b="b"/>
              <a:pathLst>
                <a:path w="10542" h="20269" extrusionOk="0">
                  <a:moveTo>
                    <a:pt x="7681" y="0"/>
                  </a:moveTo>
                  <a:cubicBezTo>
                    <a:pt x="7601" y="0"/>
                    <a:pt x="7521" y="3"/>
                    <a:pt x="7440" y="9"/>
                  </a:cubicBezTo>
                  <a:lnTo>
                    <a:pt x="3437" y="509"/>
                  </a:lnTo>
                  <a:lnTo>
                    <a:pt x="2303" y="509"/>
                  </a:lnTo>
                  <a:cubicBezTo>
                    <a:pt x="1635" y="1276"/>
                    <a:pt x="1168" y="2143"/>
                    <a:pt x="868" y="3111"/>
                  </a:cubicBezTo>
                  <a:cubicBezTo>
                    <a:pt x="268" y="4879"/>
                    <a:pt x="134" y="11717"/>
                    <a:pt x="101" y="13518"/>
                  </a:cubicBezTo>
                  <a:cubicBezTo>
                    <a:pt x="101" y="15320"/>
                    <a:pt x="1" y="19489"/>
                    <a:pt x="1" y="19489"/>
                  </a:cubicBezTo>
                  <a:cubicBezTo>
                    <a:pt x="535" y="19656"/>
                    <a:pt x="1068" y="19789"/>
                    <a:pt x="1569" y="19923"/>
                  </a:cubicBezTo>
                  <a:cubicBezTo>
                    <a:pt x="1669" y="19923"/>
                    <a:pt x="1768" y="14986"/>
                    <a:pt x="1868" y="14986"/>
                  </a:cubicBezTo>
                  <a:cubicBezTo>
                    <a:pt x="1868" y="14986"/>
                    <a:pt x="1869" y="14986"/>
                    <a:pt x="1869" y="14986"/>
                  </a:cubicBezTo>
                  <a:cubicBezTo>
                    <a:pt x="1969" y="15019"/>
                    <a:pt x="2069" y="20023"/>
                    <a:pt x="2169" y="20023"/>
                  </a:cubicBezTo>
                  <a:cubicBezTo>
                    <a:pt x="3131" y="20197"/>
                    <a:pt x="4006" y="20269"/>
                    <a:pt x="4796" y="20269"/>
                  </a:cubicBezTo>
                  <a:cubicBezTo>
                    <a:pt x="8392" y="20269"/>
                    <a:pt x="10208" y="18789"/>
                    <a:pt x="10208" y="18789"/>
                  </a:cubicBezTo>
                  <a:cubicBezTo>
                    <a:pt x="10208" y="18789"/>
                    <a:pt x="10542" y="14552"/>
                    <a:pt x="10308" y="13151"/>
                  </a:cubicBezTo>
                  <a:cubicBezTo>
                    <a:pt x="10041" y="11717"/>
                    <a:pt x="8674" y="8481"/>
                    <a:pt x="8674" y="8481"/>
                  </a:cubicBezTo>
                  <a:cubicBezTo>
                    <a:pt x="8674" y="8481"/>
                    <a:pt x="9975" y="4512"/>
                    <a:pt x="9941" y="2911"/>
                  </a:cubicBezTo>
                  <a:cubicBezTo>
                    <a:pt x="9908" y="1276"/>
                    <a:pt x="9508" y="542"/>
                    <a:pt x="8841" y="242"/>
                  </a:cubicBezTo>
                  <a:cubicBezTo>
                    <a:pt x="8477" y="74"/>
                    <a:pt x="8091" y="0"/>
                    <a:pt x="7681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5287;p75">
              <a:extLst>
                <a:ext uri="{FF2B5EF4-FFF2-40B4-BE49-F238E27FC236}">
                  <a16:creationId xmlns:a16="http://schemas.microsoft.com/office/drawing/2014/main" id="{B3FA6FBE-661F-DA11-153A-FD0D6F6EB5E4}"/>
                </a:ext>
              </a:extLst>
            </p:cNvPr>
            <p:cNvSpPr/>
            <p:nvPr/>
          </p:nvSpPr>
          <p:spPr>
            <a:xfrm>
              <a:off x="5295720" y="3806075"/>
              <a:ext cx="172725" cy="62046"/>
            </a:xfrm>
            <a:custGeom>
              <a:avLst/>
              <a:gdLst/>
              <a:ahLst/>
              <a:cxnLst/>
              <a:rect l="l" t="t" r="r" b="b"/>
              <a:pathLst>
                <a:path w="13510" h="4853" extrusionOk="0">
                  <a:moveTo>
                    <a:pt x="1168" y="1"/>
                  </a:moveTo>
                  <a:cubicBezTo>
                    <a:pt x="1168" y="1"/>
                    <a:pt x="0" y="1268"/>
                    <a:pt x="701" y="2169"/>
                  </a:cubicBezTo>
                  <a:cubicBezTo>
                    <a:pt x="701" y="2169"/>
                    <a:pt x="4170" y="4671"/>
                    <a:pt x="5004" y="4837"/>
                  </a:cubicBezTo>
                  <a:cubicBezTo>
                    <a:pt x="5055" y="4848"/>
                    <a:pt x="5127" y="4853"/>
                    <a:pt x="5216" y="4853"/>
                  </a:cubicBezTo>
                  <a:cubicBezTo>
                    <a:pt x="6572" y="4853"/>
                    <a:pt x="11975" y="3737"/>
                    <a:pt x="11975" y="3737"/>
                  </a:cubicBezTo>
                  <a:cubicBezTo>
                    <a:pt x="12743" y="3436"/>
                    <a:pt x="13243" y="2703"/>
                    <a:pt x="13343" y="1869"/>
                  </a:cubicBezTo>
                  <a:cubicBezTo>
                    <a:pt x="13510" y="368"/>
                    <a:pt x="12976" y="67"/>
                    <a:pt x="12976" y="67"/>
                  </a:cubicBezTo>
                  <a:cubicBezTo>
                    <a:pt x="12810" y="53"/>
                    <a:pt x="12641" y="47"/>
                    <a:pt x="12470" y="47"/>
                  </a:cubicBezTo>
                  <a:cubicBezTo>
                    <a:pt x="10193" y="47"/>
                    <a:pt x="7450" y="1217"/>
                    <a:pt x="4937" y="1869"/>
                  </a:cubicBezTo>
                  <a:lnTo>
                    <a:pt x="116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5288;p75">
              <a:extLst>
                <a:ext uri="{FF2B5EF4-FFF2-40B4-BE49-F238E27FC236}">
                  <a16:creationId xmlns:a16="http://schemas.microsoft.com/office/drawing/2014/main" id="{CF326FB3-C4B0-9C86-F25C-AE0BA0BE99C7}"/>
                </a:ext>
              </a:extLst>
            </p:cNvPr>
            <p:cNvSpPr/>
            <p:nvPr/>
          </p:nvSpPr>
          <p:spPr>
            <a:xfrm>
              <a:off x="5465875" y="3789020"/>
              <a:ext cx="51191" cy="25992"/>
            </a:xfrm>
            <a:custGeom>
              <a:avLst/>
              <a:gdLst/>
              <a:ahLst/>
              <a:cxnLst/>
              <a:rect l="l" t="t" r="r" b="b"/>
              <a:pathLst>
                <a:path w="4004" h="2033" extrusionOk="0">
                  <a:moveTo>
                    <a:pt x="3503" y="0"/>
                  </a:moveTo>
                  <a:lnTo>
                    <a:pt x="3503" y="167"/>
                  </a:lnTo>
                  <a:cubicBezTo>
                    <a:pt x="3503" y="167"/>
                    <a:pt x="3336" y="501"/>
                    <a:pt x="2436" y="634"/>
                  </a:cubicBezTo>
                  <a:cubicBezTo>
                    <a:pt x="2217" y="663"/>
                    <a:pt x="2021" y="675"/>
                    <a:pt x="1845" y="675"/>
                  </a:cubicBezTo>
                  <a:cubicBezTo>
                    <a:pt x="1000" y="675"/>
                    <a:pt x="635" y="401"/>
                    <a:pt x="635" y="401"/>
                  </a:cubicBezTo>
                  <a:cubicBezTo>
                    <a:pt x="501" y="401"/>
                    <a:pt x="401" y="501"/>
                    <a:pt x="368" y="601"/>
                  </a:cubicBezTo>
                  <a:cubicBezTo>
                    <a:pt x="268" y="768"/>
                    <a:pt x="1" y="1368"/>
                    <a:pt x="1" y="1368"/>
                  </a:cubicBezTo>
                  <a:cubicBezTo>
                    <a:pt x="1" y="1368"/>
                    <a:pt x="533" y="2033"/>
                    <a:pt x="1715" y="2033"/>
                  </a:cubicBezTo>
                  <a:cubicBezTo>
                    <a:pt x="1857" y="2033"/>
                    <a:pt x="2008" y="2023"/>
                    <a:pt x="2169" y="2002"/>
                  </a:cubicBezTo>
                  <a:cubicBezTo>
                    <a:pt x="3670" y="1835"/>
                    <a:pt x="4004" y="834"/>
                    <a:pt x="4004" y="834"/>
                  </a:cubicBezTo>
                  <a:cubicBezTo>
                    <a:pt x="4004" y="834"/>
                    <a:pt x="3870" y="0"/>
                    <a:pt x="350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5289;p75">
              <a:extLst>
                <a:ext uri="{FF2B5EF4-FFF2-40B4-BE49-F238E27FC236}">
                  <a16:creationId xmlns:a16="http://schemas.microsoft.com/office/drawing/2014/main" id="{070AC76A-9AFF-3A4D-34F5-B94E8170443A}"/>
                </a:ext>
              </a:extLst>
            </p:cNvPr>
            <p:cNvSpPr/>
            <p:nvPr/>
          </p:nvSpPr>
          <p:spPr>
            <a:xfrm>
              <a:off x="5470146" y="3908010"/>
              <a:ext cx="60141" cy="18001"/>
            </a:xfrm>
            <a:custGeom>
              <a:avLst/>
              <a:gdLst/>
              <a:ahLst/>
              <a:cxnLst/>
              <a:rect l="l" t="t" r="r" b="b"/>
              <a:pathLst>
                <a:path w="4704" h="1408" extrusionOk="0">
                  <a:moveTo>
                    <a:pt x="4437" y="0"/>
                  </a:moveTo>
                  <a:cubicBezTo>
                    <a:pt x="3764" y="407"/>
                    <a:pt x="2908" y="524"/>
                    <a:pt x="2142" y="524"/>
                  </a:cubicBezTo>
                  <a:cubicBezTo>
                    <a:pt x="1086" y="524"/>
                    <a:pt x="200" y="300"/>
                    <a:pt x="200" y="300"/>
                  </a:cubicBezTo>
                  <a:cubicBezTo>
                    <a:pt x="0" y="534"/>
                    <a:pt x="0" y="901"/>
                    <a:pt x="200" y="1168"/>
                  </a:cubicBezTo>
                  <a:cubicBezTo>
                    <a:pt x="903" y="1343"/>
                    <a:pt x="1529" y="1408"/>
                    <a:pt x="2070" y="1408"/>
                  </a:cubicBezTo>
                  <a:cubicBezTo>
                    <a:pt x="3586" y="1408"/>
                    <a:pt x="4437" y="901"/>
                    <a:pt x="4437" y="901"/>
                  </a:cubicBezTo>
                  <a:cubicBezTo>
                    <a:pt x="4670" y="467"/>
                    <a:pt x="4704" y="234"/>
                    <a:pt x="4437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5290;p75">
              <a:extLst>
                <a:ext uri="{FF2B5EF4-FFF2-40B4-BE49-F238E27FC236}">
                  <a16:creationId xmlns:a16="http://schemas.microsoft.com/office/drawing/2014/main" id="{D9B87EE9-BFA7-BDC5-11C0-5D945F1622D7}"/>
                </a:ext>
              </a:extLst>
            </p:cNvPr>
            <p:cNvSpPr/>
            <p:nvPr/>
          </p:nvSpPr>
          <p:spPr>
            <a:xfrm>
              <a:off x="5472191" y="3914825"/>
              <a:ext cx="6917" cy="4513"/>
            </a:xfrm>
            <a:custGeom>
              <a:avLst/>
              <a:gdLst/>
              <a:ahLst/>
              <a:cxnLst/>
              <a:rect l="l" t="t" r="r" b="b"/>
              <a:pathLst>
                <a:path w="541" h="353" extrusionOk="0">
                  <a:moveTo>
                    <a:pt x="307" y="1"/>
                  </a:moveTo>
                  <a:cubicBezTo>
                    <a:pt x="1" y="1"/>
                    <a:pt x="301" y="353"/>
                    <a:pt x="458" y="353"/>
                  </a:cubicBezTo>
                  <a:cubicBezTo>
                    <a:pt x="506" y="353"/>
                    <a:pt x="541" y="320"/>
                    <a:pt x="541" y="234"/>
                  </a:cubicBezTo>
                  <a:cubicBezTo>
                    <a:pt x="541" y="101"/>
                    <a:pt x="407" y="1"/>
                    <a:pt x="30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5291;p75">
              <a:extLst>
                <a:ext uri="{FF2B5EF4-FFF2-40B4-BE49-F238E27FC236}">
                  <a16:creationId xmlns:a16="http://schemas.microsoft.com/office/drawing/2014/main" id="{37798B20-E3FE-474F-4EA7-B0AC61583B37}"/>
                </a:ext>
              </a:extLst>
            </p:cNvPr>
            <p:cNvSpPr/>
            <p:nvPr/>
          </p:nvSpPr>
          <p:spPr>
            <a:xfrm>
              <a:off x="5521324" y="3911846"/>
              <a:ext cx="5983" cy="5983"/>
            </a:xfrm>
            <a:custGeom>
              <a:avLst/>
              <a:gdLst/>
              <a:ahLst/>
              <a:cxnLst/>
              <a:rect l="l" t="t" r="r" b="b"/>
              <a:pathLst>
                <a:path w="468" h="468" extrusionOk="0">
                  <a:moveTo>
                    <a:pt x="234" y="0"/>
                  </a:moveTo>
                  <a:cubicBezTo>
                    <a:pt x="100" y="0"/>
                    <a:pt x="0" y="100"/>
                    <a:pt x="0" y="234"/>
                  </a:cubicBezTo>
                  <a:cubicBezTo>
                    <a:pt x="0" y="367"/>
                    <a:pt x="100" y="467"/>
                    <a:pt x="234" y="467"/>
                  </a:cubicBezTo>
                  <a:cubicBezTo>
                    <a:pt x="367" y="467"/>
                    <a:pt x="467" y="367"/>
                    <a:pt x="467" y="234"/>
                  </a:cubicBezTo>
                  <a:cubicBezTo>
                    <a:pt x="467" y="100"/>
                    <a:pt x="367" y="0"/>
                    <a:pt x="23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5292;p75">
              <a:extLst>
                <a:ext uri="{FF2B5EF4-FFF2-40B4-BE49-F238E27FC236}">
                  <a16:creationId xmlns:a16="http://schemas.microsoft.com/office/drawing/2014/main" id="{0B4050E0-3E1B-F736-43B0-A06BBBF82163}"/>
                </a:ext>
              </a:extLst>
            </p:cNvPr>
            <p:cNvSpPr/>
            <p:nvPr/>
          </p:nvSpPr>
          <p:spPr>
            <a:xfrm>
              <a:off x="4238925" y="4203881"/>
              <a:ext cx="54170" cy="59182"/>
            </a:xfrm>
            <a:custGeom>
              <a:avLst/>
              <a:gdLst/>
              <a:ahLst/>
              <a:cxnLst/>
              <a:rect l="l" t="t" r="r" b="b"/>
              <a:pathLst>
                <a:path w="4237" h="4629" extrusionOk="0">
                  <a:moveTo>
                    <a:pt x="3440" y="0"/>
                  </a:moveTo>
                  <a:cubicBezTo>
                    <a:pt x="2864" y="0"/>
                    <a:pt x="2145" y="658"/>
                    <a:pt x="1735" y="775"/>
                  </a:cubicBezTo>
                  <a:cubicBezTo>
                    <a:pt x="1335" y="909"/>
                    <a:pt x="401" y="2476"/>
                    <a:pt x="234" y="2543"/>
                  </a:cubicBezTo>
                  <a:cubicBezTo>
                    <a:pt x="100" y="2576"/>
                    <a:pt x="67" y="2843"/>
                    <a:pt x="67" y="3377"/>
                  </a:cubicBezTo>
                  <a:cubicBezTo>
                    <a:pt x="67" y="3744"/>
                    <a:pt x="0" y="4444"/>
                    <a:pt x="467" y="4578"/>
                  </a:cubicBezTo>
                  <a:cubicBezTo>
                    <a:pt x="596" y="4612"/>
                    <a:pt x="728" y="4629"/>
                    <a:pt x="858" y="4629"/>
                  </a:cubicBezTo>
                  <a:cubicBezTo>
                    <a:pt x="1232" y="4629"/>
                    <a:pt x="1596" y="4492"/>
                    <a:pt x="1868" y="4244"/>
                  </a:cubicBezTo>
                  <a:cubicBezTo>
                    <a:pt x="2235" y="3744"/>
                    <a:pt x="2602" y="3244"/>
                    <a:pt x="3002" y="2777"/>
                  </a:cubicBezTo>
                  <a:cubicBezTo>
                    <a:pt x="3469" y="2310"/>
                    <a:pt x="3870" y="1742"/>
                    <a:pt x="4070" y="1109"/>
                  </a:cubicBezTo>
                  <a:cubicBezTo>
                    <a:pt x="4237" y="475"/>
                    <a:pt x="4070" y="208"/>
                    <a:pt x="3670" y="41"/>
                  </a:cubicBezTo>
                  <a:cubicBezTo>
                    <a:pt x="3596" y="13"/>
                    <a:pt x="3520" y="0"/>
                    <a:pt x="3440" y="0"/>
                  </a:cubicBezTo>
                  <a:close/>
                </a:path>
              </a:pathLst>
            </a:custGeom>
            <a:solidFill>
              <a:srgbClr val="C8D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5293;p75">
              <a:extLst>
                <a:ext uri="{FF2B5EF4-FFF2-40B4-BE49-F238E27FC236}">
                  <a16:creationId xmlns:a16="http://schemas.microsoft.com/office/drawing/2014/main" id="{CB66F10B-4E27-2E66-B792-F51932DFF3B0}"/>
                </a:ext>
              </a:extLst>
            </p:cNvPr>
            <p:cNvSpPr/>
            <p:nvPr/>
          </p:nvSpPr>
          <p:spPr>
            <a:xfrm>
              <a:off x="4238490" y="4203881"/>
              <a:ext cx="54183" cy="59182"/>
            </a:xfrm>
            <a:custGeom>
              <a:avLst/>
              <a:gdLst/>
              <a:ahLst/>
              <a:cxnLst/>
              <a:rect l="l" t="t" r="r" b="b"/>
              <a:pathLst>
                <a:path w="4238" h="4629" extrusionOk="0">
                  <a:moveTo>
                    <a:pt x="3450" y="0"/>
                  </a:moveTo>
                  <a:cubicBezTo>
                    <a:pt x="2891" y="0"/>
                    <a:pt x="2150" y="658"/>
                    <a:pt x="1769" y="775"/>
                  </a:cubicBezTo>
                  <a:cubicBezTo>
                    <a:pt x="1302" y="909"/>
                    <a:pt x="401" y="2476"/>
                    <a:pt x="268" y="2543"/>
                  </a:cubicBezTo>
                  <a:cubicBezTo>
                    <a:pt x="134" y="2576"/>
                    <a:pt x="101" y="2843"/>
                    <a:pt x="101" y="3377"/>
                  </a:cubicBezTo>
                  <a:cubicBezTo>
                    <a:pt x="101" y="3744"/>
                    <a:pt x="1" y="4444"/>
                    <a:pt x="468" y="4578"/>
                  </a:cubicBezTo>
                  <a:cubicBezTo>
                    <a:pt x="597" y="4612"/>
                    <a:pt x="731" y="4629"/>
                    <a:pt x="864" y="4629"/>
                  </a:cubicBezTo>
                  <a:cubicBezTo>
                    <a:pt x="1248" y="4629"/>
                    <a:pt x="1630" y="4492"/>
                    <a:pt x="1902" y="4244"/>
                  </a:cubicBezTo>
                  <a:cubicBezTo>
                    <a:pt x="2236" y="3744"/>
                    <a:pt x="2603" y="3244"/>
                    <a:pt x="3003" y="2777"/>
                  </a:cubicBezTo>
                  <a:cubicBezTo>
                    <a:pt x="3503" y="2310"/>
                    <a:pt x="3870" y="1742"/>
                    <a:pt x="4104" y="1109"/>
                  </a:cubicBezTo>
                  <a:cubicBezTo>
                    <a:pt x="4237" y="475"/>
                    <a:pt x="4104" y="208"/>
                    <a:pt x="3670" y="41"/>
                  </a:cubicBezTo>
                  <a:cubicBezTo>
                    <a:pt x="3601" y="13"/>
                    <a:pt x="3527" y="0"/>
                    <a:pt x="345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5294;p75">
              <a:extLst>
                <a:ext uri="{FF2B5EF4-FFF2-40B4-BE49-F238E27FC236}">
                  <a16:creationId xmlns:a16="http://schemas.microsoft.com/office/drawing/2014/main" id="{892DA08A-036A-0267-D1F4-C508DED80E5B}"/>
                </a:ext>
              </a:extLst>
            </p:cNvPr>
            <p:cNvSpPr/>
            <p:nvPr/>
          </p:nvSpPr>
          <p:spPr>
            <a:xfrm>
              <a:off x="4241903" y="4226574"/>
              <a:ext cx="22617" cy="14511"/>
            </a:xfrm>
            <a:custGeom>
              <a:avLst/>
              <a:gdLst/>
              <a:ahLst/>
              <a:cxnLst/>
              <a:rect l="l" t="t" r="r" b="b"/>
              <a:pathLst>
                <a:path w="1769" h="1135" extrusionOk="0">
                  <a:moveTo>
                    <a:pt x="1769" y="1"/>
                  </a:moveTo>
                  <a:lnTo>
                    <a:pt x="1" y="268"/>
                  </a:lnTo>
                  <a:lnTo>
                    <a:pt x="1" y="935"/>
                  </a:lnTo>
                  <a:cubicBezTo>
                    <a:pt x="251" y="1068"/>
                    <a:pt x="526" y="1135"/>
                    <a:pt x="801" y="1135"/>
                  </a:cubicBezTo>
                  <a:cubicBezTo>
                    <a:pt x="1077" y="1135"/>
                    <a:pt x="1352" y="1068"/>
                    <a:pt x="1602" y="935"/>
                  </a:cubicBezTo>
                  <a:cubicBezTo>
                    <a:pt x="1635" y="868"/>
                    <a:pt x="1769" y="1"/>
                    <a:pt x="1769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5295;p75">
              <a:extLst>
                <a:ext uri="{FF2B5EF4-FFF2-40B4-BE49-F238E27FC236}">
                  <a16:creationId xmlns:a16="http://schemas.microsoft.com/office/drawing/2014/main" id="{64399B8C-991E-E599-A761-FBE40E61EE2B}"/>
                </a:ext>
              </a:extLst>
            </p:cNvPr>
            <p:cNvSpPr/>
            <p:nvPr/>
          </p:nvSpPr>
          <p:spPr>
            <a:xfrm>
              <a:off x="4304166" y="4281588"/>
              <a:ext cx="97255" cy="48468"/>
            </a:xfrm>
            <a:custGeom>
              <a:avLst/>
              <a:gdLst/>
              <a:ahLst/>
              <a:cxnLst/>
              <a:rect l="l" t="t" r="r" b="b"/>
              <a:pathLst>
                <a:path w="7607" h="3791" extrusionOk="0">
                  <a:moveTo>
                    <a:pt x="368" y="1"/>
                  </a:moveTo>
                  <a:cubicBezTo>
                    <a:pt x="268" y="334"/>
                    <a:pt x="201" y="701"/>
                    <a:pt x="134" y="1068"/>
                  </a:cubicBezTo>
                  <a:cubicBezTo>
                    <a:pt x="1" y="1469"/>
                    <a:pt x="1" y="1936"/>
                    <a:pt x="101" y="2369"/>
                  </a:cubicBezTo>
                  <a:cubicBezTo>
                    <a:pt x="223" y="2644"/>
                    <a:pt x="681" y="2807"/>
                    <a:pt x="1371" y="2807"/>
                  </a:cubicBezTo>
                  <a:cubicBezTo>
                    <a:pt x="1435" y="2807"/>
                    <a:pt x="1501" y="2806"/>
                    <a:pt x="1569" y="2803"/>
                  </a:cubicBezTo>
                  <a:cubicBezTo>
                    <a:pt x="2269" y="2870"/>
                    <a:pt x="2903" y="3070"/>
                    <a:pt x="3503" y="3437"/>
                  </a:cubicBezTo>
                  <a:cubicBezTo>
                    <a:pt x="4120" y="3678"/>
                    <a:pt x="4780" y="3790"/>
                    <a:pt x="5431" y="3790"/>
                  </a:cubicBezTo>
                  <a:cubicBezTo>
                    <a:pt x="5590" y="3790"/>
                    <a:pt x="5748" y="3783"/>
                    <a:pt x="5905" y="3770"/>
                  </a:cubicBezTo>
                  <a:cubicBezTo>
                    <a:pt x="6639" y="3670"/>
                    <a:pt x="7373" y="3237"/>
                    <a:pt x="7506" y="2936"/>
                  </a:cubicBezTo>
                  <a:cubicBezTo>
                    <a:pt x="7606" y="2636"/>
                    <a:pt x="7440" y="2303"/>
                    <a:pt x="5705" y="1635"/>
                  </a:cubicBezTo>
                  <a:cubicBezTo>
                    <a:pt x="5705" y="1635"/>
                    <a:pt x="3337" y="902"/>
                    <a:pt x="2469" y="1"/>
                  </a:cubicBezTo>
                  <a:close/>
                </a:path>
              </a:pathLst>
            </a:custGeom>
            <a:solidFill>
              <a:srgbClr val="C8D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5296;p75">
              <a:extLst>
                <a:ext uri="{FF2B5EF4-FFF2-40B4-BE49-F238E27FC236}">
                  <a16:creationId xmlns:a16="http://schemas.microsoft.com/office/drawing/2014/main" id="{35E2776A-4BFA-B645-63DB-5CBC486044C4}"/>
                </a:ext>
              </a:extLst>
            </p:cNvPr>
            <p:cNvSpPr/>
            <p:nvPr/>
          </p:nvSpPr>
          <p:spPr>
            <a:xfrm>
              <a:off x="4304166" y="4281588"/>
              <a:ext cx="97255" cy="48468"/>
            </a:xfrm>
            <a:custGeom>
              <a:avLst/>
              <a:gdLst/>
              <a:ahLst/>
              <a:cxnLst/>
              <a:rect l="l" t="t" r="r" b="b"/>
              <a:pathLst>
                <a:path w="7607" h="3791" extrusionOk="0">
                  <a:moveTo>
                    <a:pt x="368" y="1"/>
                  </a:moveTo>
                  <a:cubicBezTo>
                    <a:pt x="268" y="334"/>
                    <a:pt x="201" y="701"/>
                    <a:pt x="134" y="1068"/>
                  </a:cubicBezTo>
                  <a:cubicBezTo>
                    <a:pt x="1" y="1469"/>
                    <a:pt x="1" y="1936"/>
                    <a:pt x="101" y="2369"/>
                  </a:cubicBezTo>
                  <a:cubicBezTo>
                    <a:pt x="223" y="2644"/>
                    <a:pt x="681" y="2807"/>
                    <a:pt x="1371" y="2807"/>
                  </a:cubicBezTo>
                  <a:cubicBezTo>
                    <a:pt x="1435" y="2807"/>
                    <a:pt x="1501" y="2806"/>
                    <a:pt x="1569" y="2803"/>
                  </a:cubicBezTo>
                  <a:cubicBezTo>
                    <a:pt x="2269" y="2870"/>
                    <a:pt x="2903" y="3070"/>
                    <a:pt x="3503" y="3437"/>
                  </a:cubicBezTo>
                  <a:cubicBezTo>
                    <a:pt x="4120" y="3678"/>
                    <a:pt x="4780" y="3790"/>
                    <a:pt x="5431" y="3790"/>
                  </a:cubicBezTo>
                  <a:cubicBezTo>
                    <a:pt x="5590" y="3790"/>
                    <a:pt x="5748" y="3783"/>
                    <a:pt x="5905" y="3770"/>
                  </a:cubicBezTo>
                  <a:cubicBezTo>
                    <a:pt x="6639" y="3670"/>
                    <a:pt x="7373" y="3237"/>
                    <a:pt x="7506" y="2936"/>
                  </a:cubicBezTo>
                  <a:cubicBezTo>
                    <a:pt x="7606" y="2636"/>
                    <a:pt x="7440" y="2303"/>
                    <a:pt x="5705" y="1635"/>
                  </a:cubicBezTo>
                  <a:cubicBezTo>
                    <a:pt x="5705" y="1635"/>
                    <a:pt x="3337" y="902"/>
                    <a:pt x="246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5297;p75">
              <a:extLst>
                <a:ext uri="{FF2B5EF4-FFF2-40B4-BE49-F238E27FC236}">
                  <a16:creationId xmlns:a16="http://schemas.microsoft.com/office/drawing/2014/main" id="{0CFD0FB5-2E67-5628-5691-677ACF3AFCF8}"/>
                </a:ext>
              </a:extLst>
            </p:cNvPr>
            <p:cNvSpPr/>
            <p:nvPr/>
          </p:nvSpPr>
          <p:spPr>
            <a:xfrm>
              <a:off x="4308859" y="4272638"/>
              <a:ext cx="27309" cy="17592"/>
            </a:xfrm>
            <a:custGeom>
              <a:avLst/>
              <a:gdLst/>
              <a:ahLst/>
              <a:cxnLst/>
              <a:rect l="l" t="t" r="r" b="b"/>
              <a:pathLst>
                <a:path w="2136" h="1376" extrusionOk="0">
                  <a:moveTo>
                    <a:pt x="2102" y="0"/>
                  </a:moveTo>
                  <a:lnTo>
                    <a:pt x="1" y="34"/>
                  </a:lnTo>
                  <a:lnTo>
                    <a:pt x="1" y="768"/>
                  </a:lnTo>
                  <a:cubicBezTo>
                    <a:pt x="1" y="1014"/>
                    <a:pt x="286" y="1375"/>
                    <a:pt x="963" y="1375"/>
                  </a:cubicBezTo>
                  <a:cubicBezTo>
                    <a:pt x="1017" y="1375"/>
                    <a:pt x="1075" y="1373"/>
                    <a:pt x="1135" y="1368"/>
                  </a:cubicBezTo>
                  <a:cubicBezTo>
                    <a:pt x="1735" y="1335"/>
                    <a:pt x="2136" y="1168"/>
                    <a:pt x="2102" y="701"/>
                  </a:cubicBezTo>
                  <a:lnTo>
                    <a:pt x="2102" y="0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5298;p75">
              <a:extLst>
                <a:ext uri="{FF2B5EF4-FFF2-40B4-BE49-F238E27FC236}">
                  <a16:creationId xmlns:a16="http://schemas.microsoft.com/office/drawing/2014/main" id="{AAE83DA7-0EC3-45D3-BB26-8100C5048582}"/>
                </a:ext>
              </a:extLst>
            </p:cNvPr>
            <p:cNvSpPr/>
            <p:nvPr/>
          </p:nvSpPr>
          <p:spPr>
            <a:xfrm>
              <a:off x="4230397" y="3906374"/>
              <a:ext cx="130509" cy="369474"/>
            </a:xfrm>
            <a:custGeom>
              <a:avLst/>
              <a:gdLst/>
              <a:ahLst/>
              <a:cxnLst/>
              <a:rect l="l" t="t" r="r" b="b"/>
              <a:pathLst>
                <a:path w="10208" h="28899" extrusionOk="0">
                  <a:moveTo>
                    <a:pt x="5838" y="1"/>
                  </a:moveTo>
                  <a:cubicBezTo>
                    <a:pt x="3214" y="1"/>
                    <a:pt x="300" y="662"/>
                    <a:pt x="300" y="662"/>
                  </a:cubicBezTo>
                  <a:cubicBezTo>
                    <a:pt x="67" y="1896"/>
                    <a:pt x="0" y="5365"/>
                    <a:pt x="200" y="8301"/>
                  </a:cubicBezTo>
                  <a:cubicBezTo>
                    <a:pt x="367" y="11002"/>
                    <a:pt x="667" y="13504"/>
                    <a:pt x="667" y="13504"/>
                  </a:cubicBezTo>
                  <a:cubicBezTo>
                    <a:pt x="667" y="13504"/>
                    <a:pt x="534" y="14805"/>
                    <a:pt x="300" y="16907"/>
                  </a:cubicBezTo>
                  <a:cubicBezTo>
                    <a:pt x="67" y="18975"/>
                    <a:pt x="934" y="25313"/>
                    <a:pt x="934" y="25313"/>
                  </a:cubicBezTo>
                  <a:cubicBezTo>
                    <a:pt x="934" y="25313"/>
                    <a:pt x="1225" y="25619"/>
                    <a:pt x="1746" y="25619"/>
                  </a:cubicBezTo>
                  <a:cubicBezTo>
                    <a:pt x="1993" y="25619"/>
                    <a:pt x="2292" y="25550"/>
                    <a:pt x="2635" y="25346"/>
                  </a:cubicBezTo>
                  <a:cubicBezTo>
                    <a:pt x="2635" y="25346"/>
                    <a:pt x="3636" y="20242"/>
                    <a:pt x="3970" y="17841"/>
                  </a:cubicBezTo>
                  <a:cubicBezTo>
                    <a:pt x="4337" y="15072"/>
                    <a:pt x="4537" y="13638"/>
                    <a:pt x="4603" y="12170"/>
                  </a:cubicBezTo>
                  <a:cubicBezTo>
                    <a:pt x="4703" y="10669"/>
                    <a:pt x="4804" y="6466"/>
                    <a:pt x="4804" y="6466"/>
                  </a:cubicBezTo>
                  <a:lnTo>
                    <a:pt x="5004" y="6566"/>
                  </a:lnTo>
                  <a:cubicBezTo>
                    <a:pt x="5070" y="7633"/>
                    <a:pt x="5271" y="8801"/>
                    <a:pt x="5471" y="11203"/>
                  </a:cubicBezTo>
                  <a:cubicBezTo>
                    <a:pt x="5671" y="13638"/>
                    <a:pt x="5938" y="16440"/>
                    <a:pt x="5938" y="16440"/>
                  </a:cubicBezTo>
                  <a:cubicBezTo>
                    <a:pt x="5571" y="17641"/>
                    <a:pt x="5371" y="18908"/>
                    <a:pt x="5371" y="20176"/>
                  </a:cubicBezTo>
                  <a:cubicBezTo>
                    <a:pt x="5304" y="21910"/>
                    <a:pt x="6138" y="28648"/>
                    <a:pt x="6138" y="28648"/>
                  </a:cubicBezTo>
                  <a:cubicBezTo>
                    <a:pt x="6471" y="28815"/>
                    <a:pt x="6830" y="28899"/>
                    <a:pt x="7189" y="28899"/>
                  </a:cubicBezTo>
                  <a:cubicBezTo>
                    <a:pt x="7547" y="28899"/>
                    <a:pt x="7906" y="28815"/>
                    <a:pt x="8239" y="28648"/>
                  </a:cubicBezTo>
                  <a:cubicBezTo>
                    <a:pt x="8239" y="28648"/>
                    <a:pt x="8940" y="23044"/>
                    <a:pt x="9207" y="20643"/>
                  </a:cubicBezTo>
                  <a:cubicBezTo>
                    <a:pt x="9474" y="18208"/>
                    <a:pt x="9674" y="16907"/>
                    <a:pt x="9774" y="15406"/>
                  </a:cubicBezTo>
                  <a:cubicBezTo>
                    <a:pt x="9840" y="13905"/>
                    <a:pt x="10207" y="5298"/>
                    <a:pt x="9941" y="1929"/>
                  </a:cubicBezTo>
                  <a:cubicBezTo>
                    <a:pt x="9837" y="420"/>
                    <a:pt x="7929" y="1"/>
                    <a:pt x="5838" y="1"/>
                  </a:cubicBezTo>
                  <a:close/>
                </a:path>
              </a:pathLst>
            </a:custGeom>
            <a:solidFill>
              <a:srgbClr val="C8D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5299;p75">
              <a:extLst>
                <a:ext uri="{FF2B5EF4-FFF2-40B4-BE49-F238E27FC236}">
                  <a16:creationId xmlns:a16="http://schemas.microsoft.com/office/drawing/2014/main" id="{DD1DFFAB-F6FD-AC16-F175-4A582EB9B956}"/>
                </a:ext>
              </a:extLst>
            </p:cNvPr>
            <p:cNvSpPr/>
            <p:nvPr/>
          </p:nvSpPr>
          <p:spPr>
            <a:xfrm>
              <a:off x="4249587" y="3963868"/>
              <a:ext cx="44786" cy="92154"/>
            </a:xfrm>
            <a:custGeom>
              <a:avLst/>
              <a:gdLst/>
              <a:ahLst/>
              <a:cxnLst/>
              <a:rect l="l" t="t" r="r" b="b"/>
              <a:pathLst>
                <a:path w="3503" h="7208" extrusionOk="0">
                  <a:moveTo>
                    <a:pt x="0" y="1"/>
                  </a:moveTo>
                  <a:lnTo>
                    <a:pt x="0" y="1"/>
                  </a:lnTo>
                  <a:cubicBezTo>
                    <a:pt x="667" y="868"/>
                    <a:pt x="1535" y="1602"/>
                    <a:pt x="2502" y="2102"/>
                  </a:cubicBezTo>
                  <a:cubicBezTo>
                    <a:pt x="2502" y="2102"/>
                    <a:pt x="3081" y="6859"/>
                    <a:pt x="3103" y="7189"/>
                  </a:cubicBezTo>
                  <a:lnTo>
                    <a:pt x="3103" y="7189"/>
                  </a:lnTo>
                  <a:lnTo>
                    <a:pt x="3303" y="2069"/>
                  </a:lnTo>
                  <a:lnTo>
                    <a:pt x="3503" y="2102"/>
                  </a:lnTo>
                  <a:cubicBezTo>
                    <a:pt x="3503" y="2102"/>
                    <a:pt x="1168" y="1002"/>
                    <a:pt x="0" y="1"/>
                  </a:cubicBezTo>
                  <a:close/>
                  <a:moveTo>
                    <a:pt x="3103" y="7189"/>
                  </a:moveTo>
                  <a:lnTo>
                    <a:pt x="3102" y="7206"/>
                  </a:lnTo>
                  <a:cubicBezTo>
                    <a:pt x="3103" y="7207"/>
                    <a:pt x="3103" y="7207"/>
                    <a:pt x="3103" y="7207"/>
                  </a:cubicBezTo>
                  <a:cubicBezTo>
                    <a:pt x="3104" y="7207"/>
                    <a:pt x="3104" y="7201"/>
                    <a:pt x="3103" y="718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5300;p75">
              <a:extLst>
                <a:ext uri="{FF2B5EF4-FFF2-40B4-BE49-F238E27FC236}">
                  <a16:creationId xmlns:a16="http://schemas.microsoft.com/office/drawing/2014/main" id="{5F5EC54A-8DEE-0951-D9ED-2C2AF6583F18}"/>
                </a:ext>
              </a:extLst>
            </p:cNvPr>
            <p:cNvSpPr/>
            <p:nvPr/>
          </p:nvSpPr>
          <p:spPr>
            <a:xfrm>
              <a:off x="4273035" y="3735285"/>
              <a:ext cx="41807" cy="48199"/>
            </a:xfrm>
            <a:custGeom>
              <a:avLst/>
              <a:gdLst/>
              <a:ahLst/>
              <a:cxnLst/>
              <a:rect l="l" t="t" r="r" b="b"/>
              <a:pathLst>
                <a:path w="3270" h="3770" extrusionOk="0">
                  <a:moveTo>
                    <a:pt x="301" y="0"/>
                  </a:moveTo>
                  <a:lnTo>
                    <a:pt x="1" y="3636"/>
                  </a:lnTo>
                  <a:lnTo>
                    <a:pt x="2769" y="3770"/>
                  </a:lnTo>
                  <a:lnTo>
                    <a:pt x="3270" y="667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5301;p75">
              <a:extLst>
                <a:ext uri="{FF2B5EF4-FFF2-40B4-BE49-F238E27FC236}">
                  <a16:creationId xmlns:a16="http://schemas.microsoft.com/office/drawing/2014/main" id="{E0D7161F-D709-24A0-7608-BEA2EC9295D5}"/>
                </a:ext>
              </a:extLst>
            </p:cNvPr>
            <p:cNvSpPr/>
            <p:nvPr/>
          </p:nvSpPr>
          <p:spPr>
            <a:xfrm>
              <a:off x="4219734" y="3758055"/>
              <a:ext cx="45642" cy="68502"/>
            </a:xfrm>
            <a:custGeom>
              <a:avLst/>
              <a:gdLst/>
              <a:ahLst/>
              <a:cxnLst/>
              <a:rect l="l" t="t" r="r" b="b"/>
              <a:pathLst>
                <a:path w="3570" h="5358" extrusionOk="0">
                  <a:moveTo>
                    <a:pt x="2781" y="0"/>
                  </a:moveTo>
                  <a:cubicBezTo>
                    <a:pt x="2148" y="0"/>
                    <a:pt x="1287" y="171"/>
                    <a:pt x="801" y="988"/>
                  </a:cubicBezTo>
                  <a:cubicBezTo>
                    <a:pt x="0" y="2356"/>
                    <a:pt x="767" y="5358"/>
                    <a:pt x="767" y="5358"/>
                  </a:cubicBezTo>
                  <a:lnTo>
                    <a:pt x="3569" y="87"/>
                  </a:lnTo>
                  <a:cubicBezTo>
                    <a:pt x="3569" y="87"/>
                    <a:pt x="3233" y="0"/>
                    <a:pt x="278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5302;p75">
              <a:extLst>
                <a:ext uri="{FF2B5EF4-FFF2-40B4-BE49-F238E27FC236}">
                  <a16:creationId xmlns:a16="http://schemas.microsoft.com/office/drawing/2014/main" id="{A1FF0AE5-797F-6CA5-2180-41F938E1BA2B}"/>
                </a:ext>
              </a:extLst>
            </p:cNvPr>
            <p:cNvSpPr/>
            <p:nvPr/>
          </p:nvSpPr>
          <p:spPr>
            <a:xfrm>
              <a:off x="4225270" y="3758899"/>
              <a:ext cx="137336" cy="261070"/>
            </a:xfrm>
            <a:custGeom>
              <a:avLst/>
              <a:gdLst/>
              <a:ahLst/>
              <a:cxnLst/>
              <a:rect l="l" t="t" r="r" b="b"/>
              <a:pathLst>
                <a:path w="10742" h="20420" extrusionOk="0">
                  <a:moveTo>
                    <a:pt x="2903" y="0"/>
                  </a:moveTo>
                  <a:cubicBezTo>
                    <a:pt x="1879" y="0"/>
                    <a:pt x="682" y="1148"/>
                    <a:pt x="434" y="1923"/>
                  </a:cubicBezTo>
                  <a:cubicBezTo>
                    <a:pt x="268" y="2490"/>
                    <a:pt x="1" y="3524"/>
                    <a:pt x="234" y="5559"/>
                  </a:cubicBezTo>
                  <a:cubicBezTo>
                    <a:pt x="334" y="6292"/>
                    <a:pt x="368" y="7660"/>
                    <a:pt x="568" y="9728"/>
                  </a:cubicBezTo>
                  <a:cubicBezTo>
                    <a:pt x="168" y="12730"/>
                    <a:pt x="168" y="18835"/>
                    <a:pt x="168" y="18835"/>
                  </a:cubicBezTo>
                  <a:cubicBezTo>
                    <a:pt x="1302" y="19569"/>
                    <a:pt x="2603" y="20069"/>
                    <a:pt x="3937" y="20269"/>
                  </a:cubicBezTo>
                  <a:cubicBezTo>
                    <a:pt x="4704" y="20369"/>
                    <a:pt x="5471" y="20419"/>
                    <a:pt x="6239" y="20419"/>
                  </a:cubicBezTo>
                  <a:cubicBezTo>
                    <a:pt x="7006" y="20419"/>
                    <a:pt x="7773" y="20369"/>
                    <a:pt x="8540" y="20269"/>
                  </a:cubicBezTo>
                  <a:cubicBezTo>
                    <a:pt x="8640" y="20236"/>
                    <a:pt x="8574" y="14398"/>
                    <a:pt x="8640" y="14398"/>
                  </a:cubicBezTo>
                  <a:cubicBezTo>
                    <a:pt x="8640" y="14398"/>
                    <a:pt x="8641" y="14398"/>
                    <a:pt x="8641" y="14398"/>
                  </a:cubicBezTo>
                  <a:cubicBezTo>
                    <a:pt x="8675" y="14398"/>
                    <a:pt x="8941" y="20169"/>
                    <a:pt x="9007" y="20169"/>
                  </a:cubicBezTo>
                  <a:cubicBezTo>
                    <a:pt x="9608" y="20069"/>
                    <a:pt x="10175" y="19869"/>
                    <a:pt x="10742" y="19669"/>
                  </a:cubicBezTo>
                  <a:cubicBezTo>
                    <a:pt x="10742" y="14899"/>
                    <a:pt x="9875" y="5425"/>
                    <a:pt x="9875" y="5425"/>
                  </a:cubicBezTo>
                  <a:cubicBezTo>
                    <a:pt x="9708" y="2223"/>
                    <a:pt x="8807" y="1389"/>
                    <a:pt x="7840" y="1089"/>
                  </a:cubicBezTo>
                  <a:cubicBezTo>
                    <a:pt x="7473" y="955"/>
                    <a:pt x="7106" y="855"/>
                    <a:pt x="6706" y="755"/>
                  </a:cubicBezTo>
                  <a:cubicBezTo>
                    <a:pt x="6379" y="827"/>
                    <a:pt x="6055" y="859"/>
                    <a:pt x="5748" y="859"/>
                  </a:cubicBezTo>
                  <a:cubicBezTo>
                    <a:pt x="4769" y="859"/>
                    <a:pt x="3972" y="536"/>
                    <a:pt x="3870" y="155"/>
                  </a:cubicBezTo>
                  <a:lnTo>
                    <a:pt x="3136" y="21"/>
                  </a:lnTo>
                  <a:cubicBezTo>
                    <a:pt x="3060" y="7"/>
                    <a:pt x="2982" y="0"/>
                    <a:pt x="2903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5303;p75">
              <a:extLst>
                <a:ext uri="{FF2B5EF4-FFF2-40B4-BE49-F238E27FC236}">
                  <a16:creationId xmlns:a16="http://schemas.microsoft.com/office/drawing/2014/main" id="{07EBD601-05F6-5763-4E3A-53DC5BCD5B46}"/>
                </a:ext>
              </a:extLst>
            </p:cNvPr>
            <p:cNvSpPr/>
            <p:nvPr/>
          </p:nvSpPr>
          <p:spPr>
            <a:xfrm>
              <a:off x="4235933" y="3882415"/>
              <a:ext cx="59297" cy="23128"/>
            </a:xfrm>
            <a:custGeom>
              <a:avLst/>
              <a:gdLst/>
              <a:ahLst/>
              <a:cxnLst/>
              <a:rect l="l" t="t" r="r" b="b"/>
              <a:pathLst>
                <a:path w="4638" h="1809" extrusionOk="0">
                  <a:moveTo>
                    <a:pt x="301" y="1"/>
                  </a:moveTo>
                  <a:cubicBezTo>
                    <a:pt x="1" y="167"/>
                    <a:pt x="1" y="401"/>
                    <a:pt x="168" y="868"/>
                  </a:cubicBezTo>
                  <a:cubicBezTo>
                    <a:pt x="168" y="868"/>
                    <a:pt x="1296" y="1808"/>
                    <a:pt x="3504" y="1808"/>
                  </a:cubicBezTo>
                  <a:cubicBezTo>
                    <a:pt x="3757" y="1808"/>
                    <a:pt x="4023" y="1796"/>
                    <a:pt x="4304" y="1769"/>
                  </a:cubicBezTo>
                  <a:cubicBezTo>
                    <a:pt x="4571" y="1568"/>
                    <a:pt x="4637" y="1201"/>
                    <a:pt x="4471" y="935"/>
                  </a:cubicBezTo>
                  <a:lnTo>
                    <a:pt x="4471" y="935"/>
                  </a:lnTo>
                  <a:cubicBezTo>
                    <a:pt x="4471" y="935"/>
                    <a:pt x="4247" y="954"/>
                    <a:pt x="3895" y="954"/>
                  </a:cubicBezTo>
                  <a:cubicBezTo>
                    <a:pt x="3014" y="954"/>
                    <a:pt x="1325" y="835"/>
                    <a:pt x="301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5304;p75">
              <a:extLst>
                <a:ext uri="{FF2B5EF4-FFF2-40B4-BE49-F238E27FC236}">
                  <a16:creationId xmlns:a16="http://schemas.microsoft.com/office/drawing/2014/main" id="{4ED0B8FF-3ED6-099B-1E57-68650389E669}"/>
                </a:ext>
              </a:extLst>
            </p:cNvPr>
            <p:cNvSpPr/>
            <p:nvPr/>
          </p:nvSpPr>
          <p:spPr>
            <a:xfrm>
              <a:off x="4285603" y="3896913"/>
              <a:ext cx="7108" cy="4283"/>
            </a:xfrm>
            <a:custGeom>
              <a:avLst/>
              <a:gdLst/>
              <a:ahLst/>
              <a:cxnLst/>
              <a:rect l="l" t="t" r="r" b="b"/>
              <a:pathLst>
                <a:path w="556" h="335" extrusionOk="0">
                  <a:moveTo>
                    <a:pt x="285" y="1"/>
                  </a:moveTo>
                  <a:cubicBezTo>
                    <a:pt x="152" y="1"/>
                    <a:pt x="52" y="67"/>
                    <a:pt x="19" y="201"/>
                  </a:cubicBezTo>
                  <a:cubicBezTo>
                    <a:pt x="1" y="298"/>
                    <a:pt x="37" y="334"/>
                    <a:pt x="92" y="334"/>
                  </a:cubicBezTo>
                  <a:cubicBezTo>
                    <a:pt x="247" y="334"/>
                    <a:pt x="556" y="50"/>
                    <a:pt x="28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5305;p75">
              <a:extLst>
                <a:ext uri="{FF2B5EF4-FFF2-40B4-BE49-F238E27FC236}">
                  <a16:creationId xmlns:a16="http://schemas.microsoft.com/office/drawing/2014/main" id="{2D3560C3-9718-BBD1-D64C-61BCBE322D3D}"/>
                </a:ext>
              </a:extLst>
            </p:cNvPr>
            <p:cNvSpPr/>
            <p:nvPr/>
          </p:nvSpPr>
          <p:spPr>
            <a:xfrm>
              <a:off x="4238490" y="3886263"/>
              <a:ext cx="6891" cy="6405"/>
            </a:xfrm>
            <a:custGeom>
              <a:avLst/>
              <a:gdLst/>
              <a:ahLst/>
              <a:cxnLst/>
              <a:rect l="l" t="t" r="r" b="b"/>
              <a:pathLst>
                <a:path w="539" h="501" extrusionOk="0">
                  <a:moveTo>
                    <a:pt x="249" y="0"/>
                  </a:moveTo>
                  <a:cubicBezTo>
                    <a:pt x="138" y="0"/>
                    <a:pt x="34" y="71"/>
                    <a:pt x="34" y="233"/>
                  </a:cubicBezTo>
                  <a:cubicBezTo>
                    <a:pt x="1" y="333"/>
                    <a:pt x="101" y="467"/>
                    <a:pt x="234" y="500"/>
                  </a:cubicBezTo>
                  <a:cubicBezTo>
                    <a:pt x="334" y="500"/>
                    <a:pt x="468" y="433"/>
                    <a:pt x="501" y="300"/>
                  </a:cubicBezTo>
                  <a:cubicBezTo>
                    <a:pt x="538" y="114"/>
                    <a:pt x="389" y="0"/>
                    <a:pt x="24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5306;p75">
              <a:extLst>
                <a:ext uri="{FF2B5EF4-FFF2-40B4-BE49-F238E27FC236}">
                  <a16:creationId xmlns:a16="http://schemas.microsoft.com/office/drawing/2014/main" id="{5F27F6F5-50DC-98D7-009F-67A8F54D3C98}"/>
                </a:ext>
              </a:extLst>
            </p:cNvPr>
            <p:cNvSpPr/>
            <p:nvPr/>
          </p:nvSpPr>
          <p:spPr>
            <a:xfrm>
              <a:off x="4268778" y="3749348"/>
              <a:ext cx="50335" cy="28089"/>
            </a:xfrm>
            <a:custGeom>
              <a:avLst/>
              <a:gdLst/>
              <a:ahLst/>
              <a:cxnLst/>
              <a:rect l="l" t="t" r="r" b="b"/>
              <a:pathLst>
                <a:path w="3937" h="2197" extrusionOk="0">
                  <a:moveTo>
                    <a:pt x="547" y="0"/>
                  </a:moveTo>
                  <a:cubicBezTo>
                    <a:pt x="193" y="0"/>
                    <a:pt x="0" y="868"/>
                    <a:pt x="0" y="868"/>
                  </a:cubicBezTo>
                  <a:cubicBezTo>
                    <a:pt x="0" y="868"/>
                    <a:pt x="367" y="1969"/>
                    <a:pt x="1835" y="2169"/>
                  </a:cubicBezTo>
                  <a:cubicBezTo>
                    <a:pt x="2002" y="2188"/>
                    <a:pt x="2157" y="2196"/>
                    <a:pt x="2302" y="2196"/>
                  </a:cubicBezTo>
                  <a:cubicBezTo>
                    <a:pt x="3462" y="2196"/>
                    <a:pt x="3936" y="1669"/>
                    <a:pt x="3936" y="1669"/>
                  </a:cubicBezTo>
                  <a:cubicBezTo>
                    <a:pt x="3870" y="1335"/>
                    <a:pt x="3770" y="1002"/>
                    <a:pt x="3670" y="668"/>
                  </a:cubicBezTo>
                  <a:cubicBezTo>
                    <a:pt x="3594" y="518"/>
                    <a:pt x="3501" y="499"/>
                    <a:pt x="3458" y="499"/>
                  </a:cubicBezTo>
                  <a:cubicBezTo>
                    <a:pt x="3444" y="499"/>
                    <a:pt x="3436" y="501"/>
                    <a:pt x="3436" y="501"/>
                  </a:cubicBezTo>
                  <a:cubicBezTo>
                    <a:pt x="3436" y="501"/>
                    <a:pt x="3014" y="807"/>
                    <a:pt x="2130" y="807"/>
                  </a:cubicBezTo>
                  <a:cubicBezTo>
                    <a:pt x="1960" y="807"/>
                    <a:pt x="1772" y="795"/>
                    <a:pt x="1568" y="768"/>
                  </a:cubicBezTo>
                  <a:cubicBezTo>
                    <a:pt x="667" y="668"/>
                    <a:pt x="534" y="335"/>
                    <a:pt x="534" y="335"/>
                  </a:cubicBezTo>
                  <a:lnTo>
                    <a:pt x="567" y="1"/>
                  </a:lnTo>
                  <a:cubicBezTo>
                    <a:pt x="561" y="1"/>
                    <a:pt x="554" y="0"/>
                    <a:pt x="54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5307;p75">
              <a:extLst>
                <a:ext uri="{FF2B5EF4-FFF2-40B4-BE49-F238E27FC236}">
                  <a16:creationId xmlns:a16="http://schemas.microsoft.com/office/drawing/2014/main" id="{9BBF3804-8394-0D22-A728-781296BC32A4}"/>
                </a:ext>
              </a:extLst>
            </p:cNvPr>
            <p:cNvSpPr/>
            <p:nvPr/>
          </p:nvSpPr>
          <p:spPr>
            <a:xfrm>
              <a:off x="4395439" y="3714381"/>
              <a:ext cx="106205" cy="139472"/>
            </a:xfrm>
            <a:custGeom>
              <a:avLst/>
              <a:gdLst/>
              <a:ahLst/>
              <a:cxnLst/>
              <a:rect l="l" t="t" r="r" b="b"/>
              <a:pathLst>
                <a:path w="8307" h="10909" extrusionOk="0">
                  <a:moveTo>
                    <a:pt x="2502" y="1"/>
                  </a:moveTo>
                  <a:lnTo>
                    <a:pt x="0" y="7873"/>
                  </a:lnTo>
                  <a:lnTo>
                    <a:pt x="5404" y="10909"/>
                  </a:lnTo>
                  <a:lnTo>
                    <a:pt x="8306" y="3036"/>
                  </a:lnTo>
                  <a:lnTo>
                    <a:pt x="2502" y="1"/>
                  </a:lnTo>
                  <a:close/>
                </a:path>
              </a:pathLst>
            </a:custGeom>
            <a:solidFill>
              <a:srgbClr val="C8D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5308;p75">
              <a:extLst>
                <a:ext uri="{FF2B5EF4-FFF2-40B4-BE49-F238E27FC236}">
                  <a16:creationId xmlns:a16="http://schemas.microsoft.com/office/drawing/2014/main" id="{0D029746-96AF-A71A-1AF3-9A794BB4866A}"/>
                </a:ext>
              </a:extLst>
            </p:cNvPr>
            <p:cNvSpPr/>
            <p:nvPr/>
          </p:nvSpPr>
          <p:spPr>
            <a:xfrm>
              <a:off x="4395439" y="3714381"/>
              <a:ext cx="106205" cy="139472"/>
            </a:xfrm>
            <a:custGeom>
              <a:avLst/>
              <a:gdLst/>
              <a:ahLst/>
              <a:cxnLst/>
              <a:rect l="l" t="t" r="r" b="b"/>
              <a:pathLst>
                <a:path w="8307" h="10909" extrusionOk="0">
                  <a:moveTo>
                    <a:pt x="2502" y="1"/>
                  </a:moveTo>
                  <a:lnTo>
                    <a:pt x="0" y="7873"/>
                  </a:lnTo>
                  <a:lnTo>
                    <a:pt x="5404" y="10909"/>
                  </a:lnTo>
                  <a:lnTo>
                    <a:pt x="8306" y="3036"/>
                  </a:lnTo>
                  <a:lnTo>
                    <a:pt x="250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5309;p75">
              <a:extLst>
                <a:ext uri="{FF2B5EF4-FFF2-40B4-BE49-F238E27FC236}">
                  <a16:creationId xmlns:a16="http://schemas.microsoft.com/office/drawing/2014/main" id="{2C7DF0F0-5788-F9BE-D881-2C5548393C5E}"/>
                </a:ext>
              </a:extLst>
            </p:cNvPr>
            <p:cNvSpPr/>
            <p:nvPr/>
          </p:nvSpPr>
          <p:spPr>
            <a:xfrm>
              <a:off x="4392447" y="3713103"/>
              <a:ext cx="105783" cy="139472"/>
            </a:xfrm>
            <a:custGeom>
              <a:avLst/>
              <a:gdLst/>
              <a:ahLst/>
              <a:cxnLst/>
              <a:rect l="l" t="t" r="r" b="b"/>
              <a:pathLst>
                <a:path w="8274" h="10909" extrusionOk="0">
                  <a:moveTo>
                    <a:pt x="2469" y="1"/>
                  </a:moveTo>
                  <a:lnTo>
                    <a:pt x="1" y="7873"/>
                  </a:lnTo>
                  <a:lnTo>
                    <a:pt x="5405" y="10909"/>
                  </a:lnTo>
                  <a:lnTo>
                    <a:pt x="8273" y="3003"/>
                  </a:lnTo>
                  <a:lnTo>
                    <a:pt x="2469" y="1"/>
                  </a:lnTo>
                  <a:close/>
                </a:path>
              </a:pathLst>
            </a:custGeom>
            <a:solidFill>
              <a:srgbClr val="C8D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5310;p75">
              <a:extLst>
                <a:ext uri="{FF2B5EF4-FFF2-40B4-BE49-F238E27FC236}">
                  <a16:creationId xmlns:a16="http://schemas.microsoft.com/office/drawing/2014/main" id="{6E2989A0-348D-4F43-8C97-3E782AE73E0E}"/>
                </a:ext>
              </a:extLst>
            </p:cNvPr>
            <p:cNvSpPr/>
            <p:nvPr/>
          </p:nvSpPr>
          <p:spPr>
            <a:xfrm>
              <a:off x="4400131" y="3722909"/>
              <a:ext cx="90416" cy="119425"/>
            </a:xfrm>
            <a:custGeom>
              <a:avLst/>
              <a:gdLst/>
              <a:ahLst/>
              <a:cxnLst/>
              <a:rect l="l" t="t" r="r" b="b"/>
              <a:pathLst>
                <a:path w="7072" h="9341" extrusionOk="0">
                  <a:moveTo>
                    <a:pt x="2202" y="1"/>
                  </a:moveTo>
                  <a:lnTo>
                    <a:pt x="0" y="6772"/>
                  </a:lnTo>
                  <a:lnTo>
                    <a:pt x="4537" y="9341"/>
                  </a:lnTo>
                  <a:lnTo>
                    <a:pt x="7072" y="2536"/>
                  </a:lnTo>
                  <a:lnTo>
                    <a:pt x="2202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5311;p75">
              <a:extLst>
                <a:ext uri="{FF2B5EF4-FFF2-40B4-BE49-F238E27FC236}">
                  <a16:creationId xmlns:a16="http://schemas.microsoft.com/office/drawing/2014/main" id="{17F38DEA-D9FF-2FB4-2115-EA9109383036}"/>
                </a:ext>
              </a:extLst>
            </p:cNvPr>
            <p:cNvSpPr/>
            <p:nvPr/>
          </p:nvSpPr>
          <p:spPr>
            <a:xfrm>
              <a:off x="4444060" y="3729826"/>
              <a:ext cx="33267" cy="20392"/>
            </a:xfrm>
            <a:custGeom>
              <a:avLst/>
              <a:gdLst/>
              <a:ahLst/>
              <a:cxnLst/>
              <a:rect l="l" t="t" r="r" b="b"/>
              <a:pathLst>
                <a:path w="2602" h="1595" extrusionOk="0">
                  <a:moveTo>
                    <a:pt x="214" y="1"/>
                  </a:moveTo>
                  <a:cubicBezTo>
                    <a:pt x="139" y="1"/>
                    <a:pt x="87" y="20"/>
                    <a:pt x="67" y="60"/>
                  </a:cubicBezTo>
                  <a:lnTo>
                    <a:pt x="0" y="294"/>
                  </a:lnTo>
                  <a:lnTo>
                    <a:pt x="2468" y="1595"/>
                  </a:lnTo>
                  <a:lnTo>
                    <a:pt x="2569" y="1361"/>
                  </a:lnTo>
                  <a:cubicBezTo>
                    <a:pt x="2602" y="1228"/>
                    <a:pt x="2302" y="928"/>
                    <a:pt x="1835" y="694"/>
                  </a:cubicBezTo>
                  <a:lnTo>
                    <a:pt x="1001" y="261"/>
                  </a:lnTo>
                  <a:cubicBezTo>
                    <a:pt x="677" y="98"/>
                    <a:pt x="384" y="1"/>
                    <a:pt x="21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5312;p75">
              <a:extLst>
                <a:ext uri="{FF2B5EF4-FFF2-40B4-BE49-F238E27FC236}">
                  <a16:creationId xmlns:a16="http://schemas.microsoft.com/office/drawing/2014/main" id="{3AAE7D35-DAA3-2C19-5AA9-C959BA89A4D5}"/>
                </a:ext>
              </a:extLst>
            </p:cNvPr>
            <p:cNvSpPr/>
            <p:nvPr/>
          </p:nvSpPr>
          <p:spPr>
            <a:xfrm>
              <a:off x="4444482" y="3720416"/>
              <a:ext cx="38815" cy="22987"/>
            </a:xfrm>
            <a:custGeom>
              <a:avLst/>
              <a:gdLst/>
              <a:ahLst/>
              <a:cxnLst/>
              <a:rect l="l" t="t" r="r" b="b"/>
              <a:pathLst>
                <a:path w="3036" h="1798" extrusionOk="0">
                  <a:moveTo>
                    <a:pt x="1265" y="0"/>
                  </a:moveTo>
                  <a:cubicBezTo>
                    <a:pt x="878" y="0"/>
                    <a:pt x="768" y="296"/>
                    <a:pt x="768" y="296"/>
                  </a:cubicBezTo>
                  <a:lnTo>
                    <a:pt x="434" y="96"/>
                  </a:lnTo>
                  <a:cubicBezTo>
                    <a:pt x="351" y="46"/>
                    <a:pt x="259" y="21"/>
                    <a:pt x="184" y="21"/>
                  </a:cubicBezTo>
                  <a:cubicBezTo>
                    <a:pt x="109" y="21"/>
                    <a:pt x="50" y="46"/>
                    <a:pt x="34" y="96"/>
                  </a:cubicBezTo>
                  <a:cubicBezTo>
                    <a:pt x="0" y="163"/>
                    <a:pt x="0" y="229"/>
                    <a:pt x="0" y="229"/>
                  </a:cubicBezTo>
                  <a:lnTo>
                    <a:pt x="2969" y="1797"/>
                  </a:lnTo>
                  <a:lnTo>
                    <a:pt x="3036" y="1630"/>
                  </a:lnTo>
                  <a:cubicBezTo>
                    <a:pt x="3036" y="1564"/>
                    <a:pt x="2902" y="1397"/>
                    <a:pt x="2702" y="1297"/>
                  </a:cubicBezTo>
                  <a:lnTo>
                    <a:pt x="2335" y="1097"/>
                  </a:lnTo>
                  <a:cubicBezTo>
                    <a:pt x="2335" y="1097"/>
                    <a:pt x="2536" y="496"/>
                    <a:pt x="1768" y="129"/>
                  </a:cubicBezTo>
                  <a:cubicBezTo>
                    <a:pt x="1564" y="35"/>
                    <a:pt x="1398" y="0"/>
                    <a:pt x="1265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5313;p75">
              <a:extLst>
                <a:ext uri="{FF2B5EF4-FFF2-40B4-BE49-F238E27FC236}">
                  <a16:creationId xmlns:a16="http://schemas.microsoft.com/office/drawing/2014/main" id="{123BB806-7357-355F-E886-B001D0AE9A0C}"/>
                </a:ext>
              </a:extLst>
            </p:cNvPr>
            <p:cNvSpPr/>
            <p:nvPr/>
          </p:nvSpPr>
          <p:spPr>
            <a:xfrm>
              <a:off x="4448739" y="3724622"/>
              <a:ext cx="26465" cy="20903"/>
            </a:xfrm>
            <a:custGeom>
              <a:avLst/>
              <a:gdLst/>
              <a:ahLst/>
              <a:cxnLst/>
              <a:rect l="l" t="t" r="r" b="b"/>
              <a:pathLst>
                <a:path w="2070" h="1635" extrusionOk="0">
                  <a:moveTo>
                    <a:pt x="1" y="0"/>
                  </a:moveTo>
                  <a:lnTo>
                    <a:pt x="34" y="100"/>
                  </a:lnTo>
                  <a:cubicBezTo>
                    <a:pt x="301" y="234"/>
                    <a:pt x="435" y="301"/>
                    <a:pt x="335" y="501"/>
                  </a:cubicBezTo>
                  <a:cubicBezTo>
                    <a:pt x="268" y="734"/>
                    <a:pt x="168" y="934"/>
                    <a:pt x="168" y="934"/>
                  </a:cubicBezTo>
                  <a:lnTo>
                    <a:pt x="1502" y="1635"/>
                  </a:lnTo>
                  <a:cubicBezTo>
                    <a:pt x="1502" y="1635"/>
                    <a:pt x="1602" y="1335"/>
                    <a:pt x="1635" y="1201"/>
                  </a:cubicBezTo>
                  <a:cubicBezTo>
                    <a:pt x="1679" y="1136"/>
                    <a:pt x="1737" y="1085"/>
                    <a:pt x="1827" y="1085"/>
                  </a:cubicBezTo>
                  <a:cubicBezTo>
                    <a:pt x="1875" y="1085"/>
                    <a:pt x="1933" y="1100"/>
                    <a:pt x="2002" y="1135"/>
                  </a:cubicBezTo>
                  <a:lnTo>
                    <a:pt x="2069" y="106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5314;p75">
              <a:extLst>
                <a:ext uri="{FF2B5EF4-FFF2-40B4-BE49-F238E27FC236}">
                  <a16:creationId xmlns:a16="http://schemas.microsoft.com/office/drawing/2014/main" id="{B9A1072B-4DC9-81F9-BA7C-2AA6F1D6D9EB}"/>
                </a:ext>
              </a:extLst>
            </p:cNvPr>
            <p:cNvSpPr/>
            <p:nvPr/>
          </p:nvSpPr>
          <p:spPr>
            <a:xfrm>
              <a:off x="4443203" y="3730145"/>
              <a:ext cx="33701" cy="20072"/>
            </a:xfrm>
            <a:custGeom>
              <a:avLst/>
              <a:gdLst/>
              <a:ahLst/>
              <a:cxnLst/>
              <a:rect l="l" t="t" r="r" b="b"/>
              <a:pathLst>
                <a:path w="2636" h="1570" extrusionOk="0">
                  <a:moveTo>
                    <a:pt x="252" y="1"/>
                  </a:moveTo>
                  <a:cubicBezTo>
                    <a:pt x="166" y="1"/>
                    <a:pt x="112" y="23"/>
                    <a:pt x="100" y="69"/>
                  </a:cubicBezTo>
                  <a:lnTo>
                    <a:pt x="0" y="302"/>
                  </a:lnTo>
                  <a:lnTo>
                    <a:pt x="2469" y="1570"/>
                  </a:lnTo>
                  <a:lnTo>
                    <a:pt x="2569" y="1336"/>
                  </a:lnTo>
                  <a:cubicBezTo>
                    <a:pt x="2636" y="1203"/>
                    <a:pt x="2302" y="903"/>
                    <a:pt x="1868" y="669"/>
                  </a:cubicBezTo>
                  <a:lnTo>
                    <a:pt x="1001" y="236"/>
                  </a:lnTo>
                  <a:cubicBezTo>
                    <a:pt x="694" y="82"/>
                    <a:pt x="416" y="1"/>
                    <a:pt x="252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5315;p75">
              <a:extLst>
                <a:ext uri="{FF2B5EF4-FFF2-40B4-BE49-F238E27FC236}">
                  <a16:creationId xmlns:a16="http://schemas.microsoft.com/office/drawing/2014/main" id="{7F458446-79AE-0B23-CFBD-09929A9C1E2B}"/>
                </a:ext>
              </a:extLst>
            </p:cNvPr>
            <p:cNvSpPr/>
            <p:nvPr/>
          </p:nvSpPr>
          <p:spPr>
            <a:xfrm>
              <a:off x="4327205" y="3773665"/>
              <a:ext cx="98521" cy="134664"/>
            </a:xfrm>
            <a:custGeom>
              <a:avLst/>
              <a:gdLst/>
              <a:ahLst/>
              <a:cxnLst/>
              <a:rect l="l" t="t" r="r" b="b"/>
              <a:pathLst>
                <a:path w="7706" h="10533" extrusionOk="0">
                  <a:moveTo>
                    <a:pt x="0" y="0"/>
                  </a:moveTo>
                  <a:lnTo>
                    <a:pt x="0" y="0"/>
                  </a:lnTo>
                  <a:cubicBezTo>
                    <a:pt x="234" y="1902"/>
                    <a:pt x="734" y="3803"/>
                    <a:pt x="1501" y="5571"/>
                  </a:cubicBezTo>
                  <a:cubicBezTo>
                    <a:pt x="1501" y="5571"/>
                    <a:pt x="3970" y="8406"/>
                    <a:pt x="5171" y="9441"/>
                  </a:cubicBezTo>
                  <a:cubicBezTo>
                    <a:pt x="6005" y="10162"/>
                    <a:pt x="6595" y="10533"/>
                    <a:pt x="6983" y="10533"/>
                  </a:cubicBezTo>
                  <a:cubicBezTo>
                    <a:pt x="7169" y="10533"/>
                    <a:pt x="7308" y="10448"/>
                    <a:pt x="7405" y="10275"/>
                  </a:cubicBezTo>
                  <a:cubicBezTo>
                    <a:pt x="7706" y="9574"/>
                    <a:pt x="7672" y="8773"/>
                    <a:pt x="7272" y="8140"/>
                  </a:cubicBezTo>
                  <a:cubicBezTo>
                    <a:pt x="7039" y="7673"/>
                    <a:pt x="4237" y="4137"/>
                    <a:pt x="3036" y="2269"/>
                  </a:cubicBezTo>
                  <a:cubicBezTo>
                    <a:pt x="1801" y="367"/>
                    <a:pt x="1134" y="334"/>
                    <a:pt x="0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5316;p75">
              <a:extLst>
                <a:ext uri="{FF2B5EF4-FFF2-40B4-BE49-F238E27FC236}">
                  <a16:creationId xmlns:a16="http://schemas.microsoft.com/office/drawing/2014/main" id="{8E8B6192-CE57-E0F3-2B14-4D9D6902673A}"/>
                </a:ext>
              </a:extLst>
            </p:cNvPr>
            <p:cNvSpPr/>
            <p:nvPr/>
          </p:nvSpPr>
          <p:spPr>
            <a:xfrm>
              <a:off x="4413772" y="3782359"/>
              <a:ext cx="94264" cy="126086"/>
            </a:xfrm>
            <a:custGeom>
              <a:avLst/>
              <a:gdLst/>
              <a:ahLst/>
              <a:cxnLst/>
              <a:rect l="l" t="t" r="r" b="b"/>
              <a:pathLst>
                <a:path w="7373" h="9862" extrusionOk="0">
                  <a:moveTo>
                    <a:pt x="6380" y="1"/>
                  </a:moveTo>
                  <a:cubicBezTo>
                    <a:pt x="6190" y="1"/>
                    <a:pt x="6005" y="88"/>
                    <a:pt x="6005" y="88"/>
                  </a:cubicBezTo>
                  <a:lnTo>
                    <a:pt x="5805" y="621"/>
                  </a:lnTo>
                  <a:lnTo>
                    <a:pt x="5471" y="1555"/>
                  </a:lnTo>
                  <a:cubicBezTo>
                    <a:pt x="5296" y="1706"/>
                    <a:pt x="5177" y="1781"/>
                    <a:pt x="5129" y="1781"/>
                  </a:cubicBezTo>
                  <a:cubicBezTo>
                    <a:pt x="5113" y="1781"/>
                    <a:pt x="5104" y="1772"/>
                    <a:pt x="5104" y="1756"/>
                  </a:cubicBezTo>
                  <a:cubicBezTo>
                    <a:pt x="5071" y="1689"/>
                    <a:pt x="5271" y="1155"/>
                    <a:pt x="5271" y="621"/>
                  </a:cubicBezTo>
                  <a:cubicBezTo>
                    <a:pt x="5271" y="375"/>
                    <a:pt x="5200" y="290"/>
                    <a:pt x="5106" y="290"/>
                  </a:cubicBezTo>
                  <a:cubicBezTo>
                    <a:pt x="4958" y="290"/>
                    <a:pt x="4752" y="499"/>
                    <a:pt x="4671" y="621"/>
                  </a:cubicBezTo>
                  <a:cubicBezTo>
                    <a:pt x="4504" y="955"/>
                    <a:pt x="4337" y="1322"/>
                    <a:pt x="4237" y="1655"/>
                  </a:cubicBezTo>
                  <a:cubicBezTo>
                    <a:pt x="4004" y="2223"/>
                    <a:pt x="4104" y="2790"/>
                    <a:pt x="3837" y="3190"/>
                  </a:cubicBezTo>
                  <a:cubicBezTo>
                    <a:pt x="3570" y="3557"/>
                    <a:pt x="1" y="6993"/>
                    <a:pt x="1" y="6993"/>
                  </a:cubicBezTo>
                  <a:lnTo>
                    <a:pt x="268" y="9861"/>
                  </a:lnTo>
                  <a:cubicBezTo>
                    <a:pt x="1302" y="9728"/>
                    <a:pt x="3503" y="6626"/>
                    <a:pt x="4204" y="5558"/>
                  </a:cubicBezTo>
                  <a:cubicBezTo>
                    <a:pt x="4737" y="4724"/>
                    <a:pt x="5438" y="3957"/>
                    <a:pt x="6272" y="3390"/>
                  </a:cubicBezTo>
                  <a:cubicBezTo>
                    <a:pt x="7373" y="2589"/>
                    <a:pt x="7206" y="1355"/>
                    <a:pt x="6739" y="221"/>
                  </a:cubicBezTo>
                  <a:cubicBezTo>
                    <a:pt x="6667" y="50"/>
                    <a:pt x="6522" y="1"/>
                    <a:pt x="6380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5317;p75">
              <a:extLst>
                <a:ext uri="{FF2B5EF4-FFF2-40B4-BE49-F238E27FC236}">
                  <a16:creationId xmlns:a16="http://schemas.microsoft.com/office/drawing/2014/main" id="{9565C294-CCDE-2E6E-3A38-2E261648BD89}"/>
                </a:ext>
              </a:extLst>
            </p:cNvPr>
            <p:cNvSpPr/>
            <p:nvPr/>
          </p:nvSpPr>
          <p:spPr>
            <a:xfrm>
              <a:off x="4305880" y="3772387"/>
              <a:ext cx="164632" cy="141006"/>
            </a:xfrm>
            <a:custGeom>
              <a:avLst/>
              <a:gdLst/>
              <a:ahLst/>
              <a:cxnLst/>
              <a:rect l="l" t="t" r="r" b="b"/>
              <a:pathLst>
                <a:path w="12877" h="11029" extrusionOk="0">
                  <a:moveTo>
                    <a:pt x="1535" y="0"/>
                  </a:moveTo>
                  <a:lnTo>
                    <a:pt x="1535" y="0"/>
                  </a:lnTo>
                  <a:cubicBezTo>
                    <a:pt x="0" y="3503"/>
                    <a:pt x="3069" y="5871"/>
                    <a:pt x="3069" y="5871"/>
                  </a:cubicBezTo>
                  <a:cubicBezTo>
                    <a:pt x="3069" y="5871"/>
                    <a:pt x="6138" y="9674"/>
                    <a:pt x="7506" y="10475"/>
                  </a:cubicBezTo>
                  <a:cubicBezTo>
                    <a:pt x="8081" y="10820"/>
                    <a:pt x="8408" y="11029"/>
                    <a:pt x="8712" y="11029"/>
                  </a:cubicBezTo>
                  <a:cubicBezTo>
                    <a:pt x="9113" y="11029"/>
                    <a:pt x="9473" y="10666"/>
                    <a:pt x="10308" y="9774"/>
                  </a:cubicBezTo>
                  <a:cubicBezTo>
                    <a:pt x="11342" y="8607"/>
                    <a:pt x="12176" y="7306"/>
                    <a:pt x="12876" y="5938"/>
                  </a:cubicBezTo>
                  <a:cubicBezTo>
                    <a:pt x="12242" y="5838"/>
                    <a:pt x="11709" y="5338"/>
                    <a:pt x="11542" y="4704"/>
                  </a:cubicBezTo>
                  <a:lnTo>
                    <a:pt x="8540" y="7306"/>
                  </a:lnTo>
                  <a:cubicBezTo>
                    <a:pt x="8540" y="7306"/>
                    <a:pt x="6905" y="5037"/>
                    <a:pt x="5638" y="3403"/>
                  </a:cubicBezTo>
                  <a:cubicBezTo>
                    <a:pt x="4370" y="1735"/>
                    <a:pt x="4070" y="1001"/>
                    <a:pt x="3203" y="534"/>
                  </a:cubicBezTo>
                  <a:cubicBezTo>
                    <a:pt x="2669" y="267"/>
                    <a:pt x="2102" y="100"/>
                    <a:pt x="153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5318;p75">
              <a:extLst>
                <a:ext uri="{FF2B5EF4-FFF2-40B4-BE49-F238E27FC236}">
                  <a16:creationId xmlns:a16="http://schemas.microsoft.com/office/drawing/2014/main" id="{14750067-4A1E-0269-BB86-422475A6089B}"/>
                </a:ext>
              </a:extLst>
            </p:cNvPr>
            <p:cNvSpPr/>
            <p:nvPr/>
          </p:nvSpPr>
          <p:spPr>
            <a:xfrm>
              <a:off x="4340847" y="3695626"/>
              <a:ext cx="9397" cy="17925"/>
            </a:xfrm>
            <a:custGeom>
              <a:avLst/>
              <a:gdLst/>
              <a:ahLst/>
              <a:cxnLst/>
              <a:rect l="l" t="t" r="r" b="b"/>
              <a:pathLst>
                <a:path w="735" h="1402" extrusionOk="0">
                  <a:moveTo>
                    <a:pt x="1" y="0"/>
                  </a:moveTo>
                  <a:lnTo>
                    <a:pt x="34" y="1401"/>
                  </a:lnTo>
                  <a:cubicBezTo>
                    <a:pt x="34" y="1401"/>
                    <a:pt x="568" y="1301"/>
                    <a:pt x="668" y="1201"/>
                  </a:cubicBezTo>
                  <a:cubicBezTo>
                    <a:pt x="734" y="110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5319;p75">
              <a:extLst>
                <a:ext uri="{FF2B5EF4-FFF2-40B4-BE49-F238E27FC236}">
                  <a16:creationId xmlns:a16="http://schemas.microsoft.com/office/drawing/2014/main" id="{31A32B6E-6821-E964-1D8B-5F72D9371901}"/>
                </a:ext>
              </a:extLst>
            </p:cNvPr>
            <p:cNvSpPr/>
            <p:nvPr/>
          </p:nvSpPr>
          <p:spPr>
            <a:xfrm>
              <a:off x="4325492" y="3682265"/>
              <a:ext cx="26030" cy="22323"/>
            </a:xfrm>
            <a:custGeom>
              <a:avLst/>
              <a:gdLst/>
              <a:ahLst/>
              <a:cxnLst/>
              <a:rect l="l" t="t" r="r" b="b"/>
              <a:pathLst>
                <a:path w="2036" h="1746" extrusionOk="0">
                  <a:moveTo>
                    <a:pt x="868" y="211"/>
                  </a:moveTo>
                  <a:cubicBezTo>
                    <a:pt x="1468" y="211"/>
                    <a:pt x="1802" y="945"/>
                    <a:pt x="1368" y="1345"/>
                  </a:cubicBezTo>
                  <a:cubicBezTo>
                    <a:pt x="1227" y="1487"/>
                    <a:pt x="1053" y="1550"/>
                    <a:pt x="883" y="1550"/>
                  </a:cubicBezTo>
                  <a:cubicBezTo>
                    <a:pt x="533" y="1550"/>
                    <a:pt x="201" y="1282"/>
                    <a:pt x="201" y="878"/>
                  </a:cubicBezTo>
                  <a:cubicBezTo>
                    <a:pt x="201" y="511"/>
                    <a:pt x="501" y="211"/>
                    <a:pt x="868" y="211"/>
                  </a:cubicBezTo>
                  <a:close/>
                  <a:moveTo>
                    <a:pt x="895" y="0"/>
                  </a:moveTo>
                  <a:cubicBezTo>
                    <a:pt x="438" y="0"/>
                    <a:pt x="1" y="354"/>
                    <a:pt x="1" y="878"/>
                  </a:cubicBezTo>
                  <a:cubicBezTo>
                    <a:pt x="1" y="1345"/>
                    <a:pt x="401" y="1746"/>
                    <a:pt x="868" y="1746"/>
                  </a:cubicBezTo>
                  <a:cubicBezTo>
                    <a:pt x="1635" y="1746"/>
                    <a:pt x="2036" y="812"/>
                    <a:pt x="1502" y="245"/>
                  </a:cubicBezTo>
                  <a:cubicBezTo>
                    <a:pt x="1323" y="76"/>
                    <a:pt x="1107" y="0"/>
                    <a:pt x="89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5320;p75">
              <a:extLst>
                <a:ext uri="{FF2B5EF4-FFF2-40B4-BE49-F238E27FC236}">
                  <a16:creationId xmlns:a16="http://schemas.microsoft.com/office/drawing/2014/main" id="{C2C87F0E-02D4-05C1-01AF-F4EAB42C1D0E}"/>
                </a:ext>
              </a:extLst>
            </p:cNvPr>
            <p:cNvSpPr/>
            <p:nvPr/>
          </p:nvSpPr>
          <p:spPr>
            <a:xfrm>
              <a:off x="4252566" y="3654458"/>
              <a:ext cx="90428" cy="92014"/>
            </a:xfrm>
            <a:custGeom>
              <a:avLst/>
              <a:gdLst/>
              <a:ahLst/>
              <a:cxnLst/>
              <a:rect l="l" t="t" r="r" b="b"/>
              <a:pathLst>
                <a:path w="7073" h="7197" extrusionOk="0">
                  <a:moveTo>
                    <a:pt x="3573" y="1"/>
                  </a:moveTo>
                  <a:cubicBezTo>
                    <a:pt x="2787" y="1"/>
                    <a:pt x="1823" y="169"/>
                    <a:pt x="1001" y="818"/>
                  </a:cubicBezTo>
                  <a:cubicBezTo>
                    <a:pt x="1" y="1619"/>
                    <a:pt x="234" y="3587"/>
                    <a:pt x="1202" y="5055"/>
                  </a:cubicBezTo>
                  <a:cubicBezTo>
                    <a:pt x="1969" y="6256"/>
                    <a:pt x="3737" y="6889"/>
                    <a:pt x="4471" y="7090"/>
                  </a:cubicBezTo>
                  <a:cubicBezTo>
                    <a:pt x="4744" y="7162"/>
                    <a:pt x="5124" y="7196"/>
                    <a:pt x="5484" y="7196"/>
                  </a:cubicBezTo>
                  <a:cubicBezTo>
                    <a:pt x="5955" y="7196"/>
                    <a:pt x="6392" y="7136"/>
                    <a:pt x="6505" y="7023"/>
                  </a:cubicBezTo>
                  <a:cubicBezTo>
                    <a:pt x="6839" y="6689"/>
                    <a:pt x="7072" y="5922"/>
                    <a:pt x="6939" y="3454"/>
                  </a:cubicBezTo>
                  <a:cubicBezTo>
                    <a:pt x="6806" y="1119"/>
                    <a:pt x="6372" y="451"/>
                    <a:pt x="4904" y="151"/>
                  </a:cubicBezTo>
                  <a:cubicBezTo>
                    <a:pt x="4648" y="94"/>
                    <a:pt x="4160" y="1"/>
                    <a:pt x="3573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5321;p75">
              <a:extLst>
                <a:ext uri="{FF2B5EF4-FFF2-40B4-BE49-F238E27FC236}">
                  <a16:creationId xmlns:a16="http://schemas.microsoft.com/office/drawing/2014/main" id="{104F9C76-6B73-E467-19B6-663BF5D6C47E}"/>
                </a:ext>
              </a:extLst>
            </p:cNvPr>
            <p:cNvSpPr/>
            <p:nvPr/>
          </p:nvSpPr>
          <p:spPr>
            <a:xfrm>
              <a:off x="4313129" y="3690934"/>
              <a:ext cx="33701" cy="6827"/>
            </a:xfrm>
            <a:custGeom>
              <a:avLst/>
              <a:gdLst/>
              <a:ahLst/>
              <a:cxnLst/>
              <a:rect l="l" t="t" r="r" b="b"/>
              <a:pathLst>
                <a:path w="2636" h="534" extrusionOk="0">
                  <a:moveTo>
                    <a:pt x="2636" y="0"/>
                  </a:moveTo>
                  <a:lnTo>
                    <a:pt x="0" y="367"/>
                  </a:lnTo>
                  <a:lnTo>
                    <a:pt x="100" y="534"/>
                  </a:lnTo>
                  <a:lnTo>
                    <a:pt x="2636" y="200"/>
                  </a:lnTo>
                  <a:lnTo>
                    <a:pt x="263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5322;p75">
              <a:extLst>
                <a:ext uri="{FF2B5EF4-FFF2-40B4-BE49-F238E27FC236}">
                  <a16:creationId xmlns:a16="http://schemas.microsoft.com/office/drawing/2014/main" id="{218654CF-1703-CAE8-FFC3-876D54569E60}"/>
                </a:ext>
              </a:extLst>
            </p:cNvPr>
            <p:cNvSpPr/>
            <p:nvPr/>
          </p:nvSpPr>
          <p:spPr>
            <a:xfrm>
              <a:off x="4237211" y="3637569"/>
              <a:ext cx="113454" cy="106461"/>
            </a:xfrm>
            <a:custGeom>
              <a:avLst/>
              <a:gdLst/>
              <a:ahLst/>
              <a:cxnLst/>
              <a:rect l="l" t="t" r="r" b="b"/>
              <a:pathLst>
                <a:path w="8874" h="8327" extrusionOk="0">
                  <a:moveTo>
                    <a:pt x="3723" y="0"/>
                  </a:moveTo>
                  <a:cubicBezTo>
                    <a:pt x="3507" y="0"/>
                    <a:pt x="3290" y="20"/>
                    <a:pt x="3070" y="71"/>
                  </a:cubicBezTo>
                  <a:cubicBezTo>
                    <a:pt x="2236" y="271"/>
                    <a:pt x="1469" y="705"/>
                    <a:pt x="1335" y="1639"/>
                  </a:cubicBezTo>
                  <a:cubicBezTo>
                    <a:pt x="1" y="2206"/>
                    <a:pt x="68" y="4041"/>
                    <a:pt x="1002" y="6142"/>
                  </a:cubicBezTo>
                  <a:cubicBezTo>
                    <a:pt x="1435" y="7110"/>
                    <a:pt x="2503" y="8044"/>
                    <a:pt x="3236" y="8177"/>
                  </a:cubicBezTo>
                  <a:cubicBezTo>
                    <a:pt x="3586" y="8274"/>
                    <a:pt x="3947" y="8326"/>
                    <a:pt x="4307" y="8326"/>
                  </a:cubicBezTo>
                  <a:cubicBezTo>
                    <a:pt x="4564" y="8326"/>
                    <a:pt x="4820" y="8299"/>
                    <a:pt x="5071" y="8244"/>
                  </a:cubicBezTo>
                  <a:cubicBezTo>
                    <a:pt x="5672" y="7510"/>
                    <a:pt x="5672" y="6209"/>
                    <a:pt x="5672" y="6209"/>
                  </a:cubicBezTo>
                  <a:lnTo>
                    <a:pt x="5672" y="6209"/>
                  </a:lnTo>
                  <a:cubicBezTo>
                    <a:pt x="5671" y="6209"/>
                    <a:pt x="5588" y="6254"/>
                    <a:pt x="5453" y="6254"/>
                  </a:cubicBezTo>
                  <a:cubicBezTo>
                    <a:pt x="5279" y="6254"/>
                    <a:pt x="5019" y="6180"/>
                    <a:pt x="4738" y="5842"/>
                  </a:cubicBezTo>
                  <a:cubicBezTo>
                    <a:pt x="4271" y="5242"/>
                    <a:pt x="4371" y="4274"/>
                    <a:pt x="5138" y="4141"/>
                  </a:cubicBezTo>
                  <a:cubicBezTo>
                    <a:pt x="5178" y="4136"/>
                    <a:pt x="5217" y="4133"/>
                    <a:pt x="5255" y="4133"/>
                  </a:cubicBezTo>
                  <a:cubicBezTo>
                    <a:pt x="5929" y="4133"/>
                    <a:pt x="6139" y="4941"/>
                    <a:pt x="6139" y="4941"/>
                  </a:cubicBezTo>
                  <a:cubicBezTo>
                    <a:pt x="6505" y="4775"/>
                    <a:pt x="6539" y="4374"/>
                    <a:pt x="6639" y="4041"/>
                  </a:cubicBezTo>
                  <a:cubicBezTo>
                    <a:pt x="6739" y="3640"/>
                    <a:pt x="6972" y="3240"/>
                    <a:pt x="7306" y="2973"/>
                  </a:cubicBezTo>
                  <a:cubicBezTo>
                    <a:pt x="7606" y="2706"/>
                    <a:pt x="7973" y="2540"/>
                    <a:pt x="8273" y="2273"/>
                  </a:cubicBezTo>
                  <a:lnTo>
                    <a:pt x="8307" y="2239"/>
                  </a:lnTo>
                  <a:cubicBezTo>
                    <a:pt x="8674" y="1839"/>
                    <a:pt x="8874" y="1305"/>
                    <a:pt x="8840" y="772"/>
                  </a:cubicBezTo>
                  <a:lnTo>
                    <a:pt x="8840" y="772"/>
                  </a:lnTo>
                  <a:cubicBezTo>
                    <a:pt x="8454" y="882"/>
                    <a:pt x="8044" y="947"/>
                    <a:pt x="7649" y="947"/>
                  </a:cubicBezTo>
                  <a:cubicBezTo>
                    <a:pt x="7567" y="947"/>
                    <a:pt x="7486" y="944"/>
                    <a:pt x="7406" y="939"/>
                  </a:cubicBezTo>
                  <a:cubicBezTo>
                    <a:pt x="7573" y="738"/>
                    <a:pt x="7706" y="505"/>
                    <a:pt x="7773" y="271"/>
                  </a:cubicBezTo>
                  <a:cubicBezTo>
                    <a:pt x="7773" y="205"/>
                    <a:pt x="7773" y="105"/>
                    <a:pt x="7706" y="71"/>
                  </a:cubicBezTo>
                  <a:cubicBezTo>
                    <a:pt x="7690" y="55"/>
                    <a:pt x="7681" y="46"/>
                    <a:pt x="7673" y="46"/>
                  </a:cubicBezTo>
                  <a:cubicBezTo>
                    <a:pt x="7665" y="46"/>
                    <a:pt x="7656" y="55"/>
                    <a:pt x="7640" y="71"/>
                  </a:cubicBezTo>
                  <a:cubicBezTo>
                    <a:pt x="7373" y="105"/>
                    <a:pt x="7106" y="205"/>
                    <a:pt x="6839" y="238"/>
                  </a:cubicBezTo>
                  <a:cubicBezTo>
                    <a:pt x="6624" y="289"/>
                    <a:pt x="6412" y="309"/>
                    <a:pt x="6200" y="309"/>
                  </a:cubicBezTo>
                  <a:cubicBezTo>
                    <a:pt x="5374" y="309"/>
                    <a:pt x="4564" y="0"/>
                    <a:pt x="372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5323;p75">
              <a:extLst>
                <a:ext uri="{FF2B5EF4-FFF2-40B4-BE49-F238E27FC236}">
                  <a16:creationId xmlns:a16="http://schemas.microsoft.com/office/drawing/2014/main" id="{D7D5EA3E-C535-0240-8DC9-2117E6107A48}"/>
                </a:ext>
              </a:extLst>
            </p:cNvPr>
            <p:cNvSpPr/>
            <p:nvPr/>
          </p:nvSpPr>
          <p:spPr>
            <a:xfrm>
              <a:off x="4242760" y="3652591"/>
              <a:ext cx="14332" cy="10202"/>
            </a:xfrm>
            <a:custGeom>
              <a:avLst/>
              <a:gdLst/>
              <a:ahLst/>
              <a:cxnLst/>
              <a:rect l="l" t="t" r="r" b="b"/>
              <a:pathLst>
                <a:path w="1121" h="798" extrusionOk="0">
                  <a:moveTo>
                    <a:pt x="419" y="1"/>
                  </a:moveTo>
                  <a:cubicBezTo>
                    <a:pt x="262" y="1"/>
                    <a:pt x="104" y="78"/>
                    <a:pt x="0" y="264"/>
                  </a:cubicBezTo>
                  <a:lnTo>
                    <a:pt x="868" y="798"/>
                  </a:lnTo>
                  <a:cubicBezTo>
                    <a:pt x="1121" y="383"/>
                    <a:pt x="771" y="1"/>
                    <a:pt x="41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5324;p75">
              <a:extLst>
                <a:ext uri="{FF2B5EF4-FFF2-40B4-BE49-F238E27FC236}">
                  <a16:creationId xmlns:a16="http://schemas.microsoft.com/office/drawing/2014/main" id="{418BF0CE-9B79-7834-F855-FEE7A969C3A2}"/>
                </a:ext>
              </a:extLst>
            </p:cNvPr>
            <p:cNvSpPr/>
            <p:nvPr/>
          </p:nvSpPr>
          <p:spPr>
            <a:xfrm>
              <a:off x="4315686" y="3694347"/>
              <a:ext cx="8118" cy="13232"/>
            </a:xfrm>
            <a:custGeom>
              <a:avLst/>
              <a:gdLst/>
              <a:ahLst/>
              <a:cxnLst/>
              <a:rect l="l" t="t" r="r" b="b"/>
              <a:pathLst>
                <a:path w="635" h="1035" extrusionOk="0">
                  <a:moveTo>
                    <a:pt x="1" y="0"/>
                  </a:moveTo>
                  <a:lnTo>
                    <a:pt x="1" y="1034"/>
                  </a:lnTo>
                  <a:cubicBezTo>
                    <a:pt x="634" y="934"/>
                    <a:pt x="601" y="33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5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2" grpId="0" build="p"/>
      <p:bldP spid="1505" grpId="0"/>
      <p:bldP spid="7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6"/>
          <p:cNvSpPr/>
          <p:nvPr/>
        </p:nvSpPr>
        <p:spPr>
          <a:xfrm flipH="1">
            <a:off x="6336262" y="4141953"/>
            <a:ext cx="2819023" cy="1001611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36"/>
          <p:cNvSpPr txBox="1">
            <a:spLocks noGrp="1"/>
          </p:cNvSpPr>
          <p:nvPr>
            <p:ph type="title" idx="2"/>
          </p:nvPr>
        </p:nvSpPr>
        <p:spPr>
          <a:xfrm>
            <a:off x="664021" y="44628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409" name="Google Shape;409;p36"/>
          <p:cNvSpPr txBox="1">
            <a:spLocks noGrp="1"/>
          </p:cNvSpPr>
          <p:nvPr>
            <p:ph type="subTitle" idx="4"/>
          </p:nvPr>
        </p:nvSpPr>
        <p:spPr>
          <a:xfrm>
            <a:off x="720000" y="3879347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Let us know about how does this smart dustbin works</a:t>
            </a:r>
          </a:p>
        </p:txBody>
      </p:sp>
      <p:sp>
        <p:nvSpPr>
          <p:cNvPr id="410" name="Google Shape;410;p36"/>
          <p:cNvSpPr txBox="1">
            <a:spLocks noGrp="1"/>
          </p:cNvSpPr>
          <p:nvPr>
            <p:ph type="subTitle" idx="1"/>
          </p:nvPr>
        </p:nvSpPr>
        <p:spPr>
          <a:xfrm>
            <a:off x="720000" y="2204292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/>
            <a:r>
              <a:rPr lang="en-US" dirty="0"/>
              <a:t>Short introduction about the presentation.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11" name="Google Shape;411;p36"/>
          <p:cNvSpPr txBox="1">
            <a:spLocks noGrp="1"/>
          </p:cNvSpPr>
          <p:nvPr>
            <p:ph type="subTitle" idx="3"/>
          </p:nvPr>
        </p:nvSpPr>
        <p:spPr>
          <a:xfrm>
            <a:off x="3419249" y="2204292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/>
            <a:r>
              <a:rPr lang="en-US" dirty="0"/>
              <a:t>Objective of the project</a:t>
            </a:r>
          </a:p>
        </p:txBody>
      </p:sp>
      <p:sp>
        <p:nvSpPr>
          <p:cNvPr id="412" name="Google Shape;412;p36"/>
          <p:cNvSpPr txBox="1">
            <a:spLocks noGrp="1"/>
          </p:cNvSpPr>
          <p:nvPr>
            <p:ph type="title" idx="6"/>
          </p:nvPr>
        </p:nvSpPr>
        <p:spPr>
          <a:xfrm>
            <a:off x="1173653" y="1313950"/>
            <a:ext cx="10995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413" name="Google Shape;413;p36"/>
          <p:cNvSpPr txBox="1">
            <a:spLocks noGrp="1"/>
          </p:cNvSpPr>
          <p:nvPr>
            <p:ph type="title" idx="7"/>
          </p:nvPr>
        </p:nvSpPr>
        <p:spPr>
          <a:xfrm>
            <a:off x="1323000" y="2966246"/>
            <a:ext cx="10995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414" name="Google Shape;414;p36"/>
          <p:cNvSpPr txBox="1">
            <a:spLocks noGrp="1"/>
          </p:cNvSpPr>
          <p:nvPr>
            <p:ph type="title" idx="8"/>
          </p:nvPr>
        </p:nvSpPr>
        <p:spPr>
          <a:xfrm>
            <a:off x="4022249" y="1354876"/>
            <a:ext cx="10995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415" name="Google Shape;415;p36"/>
          <p:cNvSpPr txBox="1">
            <a:spLocks noGrp="1"/>
          </p:cNvSpPr>
          <p:nvPr>
            <p:ph type="title"/>
          </p:nvPr>
        </p:nvSpPr>
        <p:spPr>
          <a:xfrm>
            <a:off x="7177136" y="1291682"/>
            <a:ext cx="10995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416" name="Google Shape;416;p36"/>
          <p:cNvSpPr txBox="1">
            <a:spLocks noGrp="1"/>
          </p:cNvSpPr>
          <p:nvPr>
            <p:ph type="subTitle" idx="9"/>
          </p:nvPr>
        </p:nvSpPr>
        <p:spPr>
          <a:xfrm>
            <a:off x="720000" y="1859239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417" name="Google Shape;417;p36"/>
          <p:cNvSpPr txBox="1">
            <a:spLocks noGrp="1"/>
          </p:cNvSpPr>
          <p:nvPr>
            <p:ph type="subTitle" idx="13"/>
          </p:nvPr>
        </p:nvSpPr>
        <p:spPr>
          <a:xfrm>
            <a:off x="3419249" y="1859239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Objective</a:t>
            </a:r>
          </a:p>
        </p:txBody>
      </p:sp>
      <p:sp>
        <p:nvSpPr>
          <p:cNvPr id="418" name="Google Shape;418;p36"/>
          <p:cNvSpPr txBox="1">
            <a:spLocks noGrp="1"/>
          </p:cNvSpPr>
          <p:nvPr>
            <p:ph type="subTitle" idx="14"/>
          </p:nvPr>
        </p:nvSpPr>
        <p:spPr>
          <a:xfrm>
            <a:off x="5884686" y="1746408"/>
            <a:ext cx="3030642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Design specification</a:t>
            </a:r>
            <a:endParaRPr dirty="0"/>
          </a:p>
        </p:txBody>
      </p:sp>
      <p:sp>
        <p:nvSpPr>
          <p:cNvPr id="419" name="Google Shape;419;p36"/>
          <p:cNvSpPr txBox="1">
            <a:spLocks noGrp="1"/>
          </p:cNvSpPr>
          <p:nvPr>
            <p:ph type="subTitle" idx="15"/>
          </p:nvPr>
        </p:nvSpPr>
        <p:spPr>
          <a:xfrm>
            <a:off x="404037" y="3533775"/>
            <a:ext cx="2621463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Working Concept</a:t>
            </a:r>
            <a:endParaRPr dirty="0"/>
          </a:p>
        </p:txBody>
      </p:sp>
      <p:grpSp>
        <p:nvGrpSpPr>
          <p:cNvPr id="420" name="Google Shape;420;p36"/>
          <p:cNvGrpSpPr/>
          <p:nvPr/>
        </p:nvGrpSpPr>
        <p:grpSpPr>
          <a:xfrm rot="-460290">
            <a:off x="251278" y="1033371"/>
            <a:ext cx="245550" cy="296233"/>
            <a:chOff x="1096838" y="391396"/>
            <a:chExt cx="245538" cy="296218"/>
          </a:xfrm>
        </p:grpSpPr>
        <p:sp>
          <p:nvSpPr>
            <p:cNvPr id="421" name="Google Shape;421;p36"/>
            <p:cNvSpPr/>
            <p:nvPr/>
          </p:nvSpPr>
          <p:spPr>
            <a:xfrm>
              <a:off x="1096838" y="391396"/>
              <a:ext cx="245538" cy="296218"/>
            </a:xfrm>
            <a:custGeom>
              <a:avLst/>
              <a:gdLst/>
              <a:ahLst/>
              <a:cxnLst/>
              <a:rect l="l" t="t" r="r" b="b"/>
              <a:pathLst>
                <a:path w="5620" h="6780" extrusionOk="0">
                  <a:moveTo>
                    <a:pt x="2259" y="1"/>
                  </a:moveTo>
                  <a:cubicBezTo>
                    <a:pt x="2201" y="1"/>
                    <a:pt x="2143" y="42"/>
                    <a:pt x="2153" y="116"/>
                  </a:cubicBezTo>
                  <a:cubicBezTo>
                    <a:pt x="2272" y="930"/>
                    <a:pt x="2257" y="1818"/>
                    <a:pt x="1847" y="2554"/>
                  </a:cubicBezTo>
                  <a:cubicBezTo>
                    <a:pt x="1495" y="3189"/>
                    <a:pt x="848" y="3674"/>
                    <a:pt x="107" y="3687"/>
                  </a:cubicBezTo>
                  <a:cubicBezTo>
                    <a:pt x="20" y="3689"/>
                    <a:pt x="1" y="3774"/>
                    <a:pt x="34" y="3836"/>
                  </a:cubicBezTo>
                  <a:cubicBezTo>
                    <a:pt x="19" y="3899"/>
                    <a:pt x="62" y="3982"/>
                    <a:pt x="146" y="3982"/>
                  </a:cubicBezTo>
                  <a:cubicBezTo>
                    <a:pt x="147" y="3982"/>
                    <a:pt x="148" y="3982"/>
                    <a:pt x="148" y="3982"/>
                  </a:cubicBezTo>
                  <a:cubicBezTo>
                    <a:pt x="249" y="3979"/>
                    <a:pt x="351" y="3977"/>
                    <a:pt x="453" y="3977"/>
                  </a:cubicBezTo>
                  <a:cubicBezTo>
                    <a:pt x="720" y="3977"/>
                    <a:pt x="989" y="3993"/>
                    <a:pt x="1248" y="4058"/>
                  </a:cubicBezTo>
                  <a:cubicBezTo>
                    <a:pt x="1603" y="4149"/>
                    <a:pt x="1901" y="4350"/>
                    <a:pt x="2126" y="4637"/>
                  </a:cubicBezTo>
                  <a:cubicBezTo>
                    <a:pt x="2599" y="5240"/>
                    <a:pt x="2713" y="6028"/>
                    <a:pt x="3026" y="6713"/>
                  </a:cubicBezTo>
                  <a:cubicBezTo>
                    <a:pt x="3034" y="6733"/>
                    <a:pt x="3046" y="6745"/>
                    <a:pt x="3061" y="6755"/>
                  </a:cubicBezTo>
                  <a:cubicBezTo>
                    <a:pt x="3079" y="6772"/>
                    <a:pt x="3103" y="6780"/>
                    <a:pt x="3128" y="6780"/>
                  </a:cubicBezTo>
                  <a:cubicBezTo>
                    <a:pt x="3186" y="6780"/>
                    <a:pt x="3248" y="6738"/>
                    <a:pt x="3243" y="6663"/>
                  </a:cubicBezTo>
                  <a:cubicBezTo>
                    <a:pt x="3196" y="5884"/>
                    <a:pt x="3194" y="5037"/>
                    <a:pt x="3637" y="4360"/>
                  </a:cubicBezTo>
                  <a:cubicBezTo>
                    <a:pt x="4063" y="3706"/>
                    <a:pt x="4799" y="3517"/>
                    <a:pt x="5519" y="3367"/>
                  </a:cubicBezTo>
                  <a:cubicBezTo>
                    <a:pt x="5600" y="3349"/>
                    <a:pt x="5619" y="3265"/>
                    <a:pt x="5594" y="3208"/>
                  </a:cubicBezTo>
                  <a:cubicBezTo>
                    <a:pt x="5608" y="3151"/>
                    <a:pt x="5584" y="3086"/>
                    <a:pt x="5508" y="3084"/>
                  </a:cubicBezTo>
                  <a:cubicBezTo>
                    <a:pt x="4752" y="3067"/>
                    <a:pt x="3924" y="2962"/>
                    <a:pt x="3351" y="2418"/>
                  </a:cubicBezTo>
                  <a:cubicBezTo>
                    <a:pt x="2720" y="1820"/>
                    <a:pt x="2545" y="921"/>
                    <a:pt x="2387" y="104"/>
                  </a:cubicBezTo>
                  <a:cubicBezTo>
                    <a:pt x="2380" y="69"/>
                    <a:pt x="2361" y="45"/>
                    <a:pt x="2336" y="32"/>
                  </a:cubicBezTo>
                  <a:cubicBezTo>
                    <a:pt x="2316" y="11"/>
                    <a:pt x="2287" y="1"/>
                    <a:pt x="2259" y="1"/>
                  </a:cubicBezTo>
                  <a:close/>
                </a:path>
              </a:pathLst>
            </a:custGeom>
            <a:solidFill>
              <a:schemeClr val="accent4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28575" dir="2400000" algn="bl" rotWithShape="0">
                <a:schemeClr val="dk1">
                  <a:alpha val="6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6"/>
            <p:cNvSpPr/>
            <p:nvPr/>
          </p:nvSpPr>
          <p:spPr>
            <a:xfrm>
              <a:off x="1096838" y="391396"/>
              <a:ext cx="245538" cy="296218"/>
            </a:xfrm>
            <a:custGeom>
              <a:avLst/>
              <a:gdLst/>
              <a:ahLst/>
              <a:cxnLst/>
              <a:rect l="l" t="t" r="r" b="b"/>
              <a:pathLst>
                <a:path w="5620" h="6780" extrusionOk="0">
                  <a:moveTo>
                    <a:pt x="2259" y="1"/>
                  </a:moveTo>
                  <a:cubicBezTo>
                    <a:pt x="2201" y="1"/>
                    <a:pt x="2143" y="42"/>
                    <a:pt x="2153" y="116"/>
                  </a:cubicBezTo>
                  <a:cubicBezTo>
                    <a:pt x="2272" y="930"/>
                    <a:pt x="2257" y="1818"/>
                    <a:pt x="1847" y="2554"/>
                  </a:cubicBezTo>
                  <a:cubicBezTo>
                    <a:pt x="1495" y="3189"/>
                    <a:pt x="848" y="3674"/>
                    <a:pt x="107" y="3687"/>
                  </a:cubicBezTo>
                  <a:cubicBezTo>
                    <a:pt x="20" y="3689"/>
                    <a:pt x="1" y="3774"/>
                    <a:pt x="34" y="3836"/>
                  </a:cubicBezTo>
                  <a:cubicBezTo>
                    <a:pt x="19" y="3899"/>
                    <a:pt x="62" y="3982"/>
                    <a:pt x="146" y="3982"/>
                  </a:cubicBezTo>
                  <a:cubicBezTo>
                    <a:pt x="147" y="3982"/>
                    <a:pt x="148" y="3982"/>
                    <a:pt x="148" y="3982"/>
                  </a:cubicBezTo>
                  <a:cubicBezTo>
                    <a:pt x="249" y="3979"/>
                    <a:pt x="351" y="3977"/>
                    <a:pt x="453" y="3977"/>
                  </a:cubicBezTo>
                  <a:cubicBezTo>
                    <a:pt x="720" y="3977"/>
                    <a:pt x="989" y="3993"/>
                    <a:pt x="1248" y="4058"/>
                  </a:cubicBezTo>
                  <a:cubicBezTo>
                    <a:pt x="1603" y="4149"/>
                    <a:pt x="1901" y="4350"/>
                    <a:pt x="2126" y="4637"/>
                  </a:cubicBezTo>
                  <a:cubicBezTo>
                    <a:pt x="2599" y="5240"/>
                    <a:pt x="2713" y="6028"/>
                    <a:pt x="3026" y="6713"/>
                  </a:cubicBezTo>
                  <a:cubicBezTo>
                    <a:pt x="3034" y="6733"/>
                    <a:pt x="3046" y="6745"/>
                    <a:pt x="3061" y="6755"/>
                  </a:cubicBezTo>
                  <a:cubicBezTo>
                    <a:pt x="3079" y="6772"/>
                    <a:pt x="3103" y="6780"/>
                    <a:pt x="3128" y="6780"/>
                  </a:cubicBezTo>
                  <a:cubicBezTo>
                    <a:pt x="3186" y="6780"/>
                    <a:pt x="3248" y="6738"/>
                    <a:pt x="3243" y="6663"/>
                  </a:cubicBezTo>
                  <a:cubicBezTo>
                    <a:pt x="3196" y="5884"/>
                    <a:pt x="3194" y="5037"/>
                    <a:pt x="3637" y="4360"/>
                  </a:cubicBezTo>
                  <a:cubicBezTo>
                    <a:pt x="4063" y="3706"/>
                    <a:pt x="4799" y="3517"/>
                    <a:pt x="5519" y="3367"/>
                  </a:cubicBezTo>
                  <a:cubicBezTo>
                    <a:pt x="5600" y="3349"/>
                    <a:pt x="5619" y="3265"/>
                    <a:pt x="5594" y="3208"/>
                  </a:cubicBezTo>
                  <a:cubicBezTo>
                    <a:pt x="5608" y="3151"/>
                    <a:pt x="5584" y="3086"/>
                    <a:pt x="5508" y="3084"/>
                  </a:cubicBezTo>
                  <a:cubicBezTo>
                    <a:pt x="4752" y="3067"/>
                    <a:pt x="3924" y="2962"/>
                    <a:pt x="3351" y="2418"/>
                  </a:cubicBezTo>
                  <a:cubicBezTo>
                    <a:pt x="2720" y="1820"/>
                    <a:pt x="2545" y="921"/>
                    <a:pt x="2387" y="104"/>
                  </a:cubicBezTo>
                  <a:cubicBezTo>
                    <a:pt x="2380" y="69"/>
                    <a:pt x="2361" y="45"/>
                    <a:pt x="2336" y="32"/>
                  </a:cubicBezTo>
                  <a:cubicBezTo>
                    <a:pt x="2316" y="11"/>
                    <a:pt x="2287" y="1"/>
                    <a:pt x="22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3" name="Google Shape;423;p36"/>
          <p:cNvGrpSpPr/>
          <p:nvPr/>
        </p:nvGrpSpPr>
        <p:grpSpPr>
          <a:xfrm rot="478948">
            <a:off x="8760521" y="4439092"/>
            <a:ext cx="160368" cy="193469"/>
            <a:chOff x="1096838" y="391396"/>
            <a:chExt cx="245538" cy="296218"/>
          </a:xfrm>
        </p:grpSpPr>
        <p:sp>
          <p:nvSpPr>
            <p:cNvPr id="424" name="Google Shape;424;p36"/>
            <p:cNvSpPr/>
            <p:nvPr/>
          </p:nvSpPr>
          <p:spPr>
            <a:xfrm>
              <a:off x="1096838" y="391396"/>
              <a:ext cx="245538" cy="296218"/>
            </a:xfrm>
            <a:custGeom>
              <a:avLst/>
              <a:gdLst/>
              <a:ahLst/>
              <a:cxnLst/>
              <a:rect l="l" t="t" r="r" b="b"/>
              <a:pathLst>
                <a:path w="5620" h="6780" extrusionOk="0">
                  <a:moveTo>
                    <a:pt x="2259" y="1"/>
                  </a:moveTo>
                  <a:cubicBezTo>
                    <a:pt x="2201" y="1"/>
                    <a:pt x="2143" y="42"/>
                    <a:pt x="2153" y="116"/>
                  </a:cubicBezTo>
                  <a:cubicBezTo>
                    <a:pt x="2272" y="930"/>
                    <a:pt x="2257" y="1818"/>
                    <a:pt x="1847" y="2554"/>
                  </a:cubicBezTo>
                  <a:cubicBezTo>
                    <a:pt x="1495" y="3189"/>
                    <a:pt x="848" y="3674"/>
                    <a:pt x="107" y="3687"/>
                  </a:cubicBezTo>
                  <a:cubicBezTo>
                    <a:pt x="20" y="3689"/>
                    <a:pt x="1" y="3774"/>
                    <a:pt x="34" y="3836"/>
                  </a:cubicBezTo>
                  <a:cubicBezTo>
                    <a:pt x="19" y="3899"/>
                    <a:pt x="62" y="3982"/>
                    <a:pt x="146" y="3982"/>
                  </a:cubicBezTo>
                  <a:cubicBezTo>
                    <a:pt x="147" y="3982"/>
                    <a:pt x="148" y="3982"/>
                    <a:pt x="148" y="3982"/>
                  </a:cubicBezTo>
                  <a:cubicBezTo>
                    <a:pt x="249" y="3979"/>
                    <a:pt x="351" y="3977"/>
                    <a:pt x="453" y="3977"/>
                  </a:cubicBezTo>
                  <a:cubicBezTo>
                    <a:pt x="720" y="3977"/>
                    <a:pt x="989" y="3993"/>
                    <a:pt x="1248" y="4058"/>
                  </a:cubicBezTo>
                  <a:cubicBezTo>
                    <a:pt x="1603" y="4149"/>
                    <a:pt x="1901" y="4350"/>
                    <a:pt x="2126" y="4637"/>
                  </a:cubicBezTo>
                  <a:cubicBezTo>
                    <a:pt x="2599" y="5240"/>
                    <a:pt x="2713" y="6028"/>
                    <a:pt x="3026" y="6713"/>
                  </a:cubicBezTo>
                  <a:cubicBezTo>
                    <a:pt x="3034" y="6733"/>
                    <a:pt x="3046" y="6745"/>
                    <a:pt x="3061" y="6755"/>
                  </a:cubicBezTo>
                  <a:cubicBezTo>
                    <a:pt x="3079" y="6772"/>
                    <a:pt x="3103" y="6780"/>
                    <a:pt x="3128" y="6780"/>
                  </a:cubicBezTo>
                  <a:cubicBezTo>
                    <a:pt x="3186" y="6780"/>
                    <a:pt x="3248" y="6738"/>
                    <a:pt x="3243" y="6663"/>
                  </a:cubicBezTo>
                  <a:cubicBezTo>
                    <a:pt x="3196" y="5884"/>
                    <a:pt x="3194" y="5037"/>
                    <a:pt x="3637" y="4360"/>
                  </a:cubicBezTo>
                  <a:cubicBezTo>
                    <a:pt x="4063" y="3706"/>
                    <a:pt x="4799" y="3517"/>
                    <a:pt x="5519" y="3367"/>
                  </a:cubicBezTo>
                  <a:cubicBezTo>
                    <a:pt x="5600" y="3349"/>
                    <a:pt x="5619" y="3265"/>
                    <a:pt x="5594" y="3208"/>
                  </a:cubicBezTo>
                  <a:cubicBezTo>
                    <a:pt x="5608" y="3151"/>
                    <a:pt x="5584" y="3086"/>
                    <a:pt x="5508" y="3084"/>
                  </a:cubicBezTo>
                  <a:cubicBezTo>
                    <a:pt x="4752" y="3067"/>
                    <a:pt x="3924" y="2962"/>
                    <a:pt x="3351" y="2418"/>
                  </a:cubicBezTo>
                  <a:cubicBezTo>
                    <a:pt x="2720" y="1820"/>
                    <a:pt x="2545" y="921"/>
                    <a:pt x="2387" y="104"/>
                  </a:cubicBezTo>
                  <a:cubicBezTo>
                    <a:pt x="2380" y="69"/>
                    <a:pt x="2361" y="45"/>
                    <a:pt x="2336" y="32"/>
                  </a:cubicBezTo>
                  <a:cubicBezTo>
                    <a:pt x="2316" y="11"/>
                    <a:pt x="2287" y="1"/>
                    <a:pt x="2259" y="1"/>
                  </a:cubicBezTo>
                  <a:close/>
                </a:path>
              </a:pathLst>
            </a:custGeom>
            <a:solidFill>
              <a:schemeClr val="accent4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28575" dir="2400000" algn="bl" rotWithShape="0">
                <a:schemeClr val="dk1">
                  <a:alpha val="6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6"/>
            <p:cNvSpPr/>
            <p:nvPr/>
          </p:nvSpPr>
          <p:spPr>
            <a:xfrm>
              <a:off x="1096838" y="391396"/>
              <a:ext cx="245538" cy="296218"/>
            </a:xfrm>
            <a:custGeom>
              <a:avLst/>
              <a:gdLst/>
              <a:ahLst/>
              <a:cxnLst/>
              <a:rect l="l" t="t" r="r" b="b"/>
              <a:pathLst>
                <a:path w="5620" h="6780" extrusionOk="0">
                  <a:moveTo>
                    <a:pt x="2259" y="1"/>
                  </a:moveTo>
                  <a:cubicBezTo>
                    <a:pt x="2201" y="1"/>
                    <a:pt x="2143" y="42"/>
                    <a:pt x="2153" y="116"/>
                  </a:cubicBezTo>
                  <a:cubicBezTo>
                    <a:pt x="2272" y="930"/>
                    <a:pt x="2257" y="1818"/>
                    <a:pt x="1847" y="2554"/>
                  </a:cubicBezTo>
                  <a:cubicBezTo>
                    <a:pt x="1495" y="3189"/>
                    <a:pt x="848" y="3674"/>
                    <a:pt x="107" y="3687"/>
                  </a:cubicBezTo>
                  <a:cubicBezTo>
                    <a:pt x="20" y="3689"/>
                    <a:pt x="1" y="3774"/>
                    <a:pt x="34" y="3836"/>
                  </a:cubicBezTo>
                  <a:cubicBezTo>
                    <a:pt x="19" y="3899"/>
                    <a:pt x="62" y="3982"/>
                    <a:pt x="146" y="3982"/>
                  </a:cubicBezTo>
                  <a:cubicBezTo>
                    <a:pt x="147" y="3982"/>
                    <a:pt x="148" y="3982"/>
                    <a:pt x="148" y="3982"/>
                  </a:cubicBezTo>
                  <a:cubicBezTo>
                    <a:pt x="249" y="3979"/>
                    <a:pt x="351" y="3977"/>
                    <a:pt x="453" y="3977"/>
                  </a:cubicBezTo>
                  <a:cubicBezTo>
                    <a:pt x="720" y="3977"/>
                    <a:pt x="989" y="3993"/>
                    <a:pt x="1248" y="4058"/>
                  </a:cubicBezTo>
                  <a:cubicBezTo>
                    <a:pt x="1603" y="4149"/>
                    <a:pt x="1901" y="4350"/>
                    <a:pt x="2126" y="4637"/>
                  </a:cubicBezTo>
                  <a:cubicBezTo>
                    <a:pt x="2599" y="5240"/>
                    <a:pt x="2713" y="6028"/>
                    <a:pt x="3026" y="6713"/>
                  </a:cubicBezTo>
                  <a:cubicBezTo>
                    <a:pt x="3034" y="6733"/>
                    <a:pt x="3046" y="6745"/>
                    <a:pt x="3061" y="6755"/>
                  </a:cubicBezTo>
                  <a:cubicBezTo>
                    <a:pt x="3079" y="6772"/>
                    <a:pt x="3103" y="6780"/>
                    <a:pt x="3128" y="6780"/>
                  </a:cubicBezTo>
                  <a:cubicBezTo>
                    <a:pt x="3186" y="6780"/>
                    <a:pt x="3248" y="6738"/>
                    <a:pt x="3243" y="6663"/>
                  </a:cubicBezTo>
                  <a:cubicBezTo>
                    <a:pt x="3196" y="5884"/>
                    <a:pt x="3194" y="5037"/>
                    <a:pt x="3637" y="4360"/>
                  </a:cubicBezTo>
                  <a:cubicBezTo>
                    <a:pt x="4063" y="3706"/>
                    <a:pt x="4799" y="3517"/>
                    <a:pt x="5519" y="3367"/>
                  </a:cubicBezTo>
                  <a:cubicBezTo>
                    <a:pt x="5600" y="3349"/>
                    <a:pt x="5619" y="3265"/>
                    <a:pt x="5594" y="3208"/>
                  </a:cubicBezTo>
                  <a:cubicBezTo>
                    <a:pt x="5608" y="3151"/>
                    <a:pt x="5584" y="3086"/>
                    <a:pt x="5508" y="3084"/>
                  </a:cubicBezTo>
                  <a:cubicBezTo>
                    <a:pt x="4752" y="3067"/>
                    <a:pt x="3924" y="2962"/>
                    <a:pt x="3351" y="2418"/>
                  </a:cubicBezTo>
                  <a:cubicBezTo>
                    <a:pt x="2720" y="1820"/>
                    <a:pt x="2545" y="921"/>
                    <a:pt x="2387" y="104"/>
                  </a:cubicBezTo>
                  <a:cubicBezTo>
                    <a:pt x="2380" y="69"/>
                    <a:pt x="2361" y="45"/>
                    <a:pt x="2336" y="32"/>
                  </a:cubicBezTo>
                  <a:cubicBezTo>
                    <a:pt x="2316" y="11"/>
                    <a:pt x="2287" y="1"/>
                    <a:pt x="22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5" name="Google Shape;455;p36"/>
          <p:cNvGrpSpPr/>
          <p:nvPr/>
        </p:nvGrpSpPr>
        <p:grpSpPr>
          <a:xfrm>
            <a:off x="8057721" y="325006"/>
            <a:ext cx="631226" cy="720506"/>
            <a:chOff x="361450" y="1470619"/>
            <a:chExt cx="355100" cy="405325"/>
          </a:xfrm>
        </p:grpSpPr>
        <p:sp>
          <p:nvSpPr>
            <p:cNvPr id="456" name="Google Shape;456;p36"/>
            <p:cNvSpPr/>
            <p:nvPr/>
          </p:nvSpPr>
          <p:spPr>
            <a:xfrm>
              <a:off x="361450" y="1470619"/>
              <a:ext cx="355100" cy="405325"/>
            </a:xfrm>
            <a:custGeom>
              <a:avLst/>
              <a:gdLst/>
              <a:ahLst/>
              <a:cxnLst/>
              <a:rect l="l" t="t" r="r" b="b"/>
              <a:pathLst>
                <a:path w="14204" h="16213" extrusionOk="0">
                  <a:moveTo>
                    <a:pt x="342" y="1"/>
                  </a:moveTo>
                  <a:cubicBezTo>
                    <a:pt x="170" y="1"/>
                    <a:pt x="0" y="127"/>
                    <a:pt x="54" y="341"/>
                  </a:cubicBezTo>
                  <a:cubicBezTo>
                    <a:pt x="417" y="1777"/>
                    <a:pt x="812" y="3208"/>
                    <a:pt x="1328" y="4597"/>
                  </a:cubicBezTo>
                  <a:cubicBezTo>
                    <a:pt x="2207" y="6962"/>
                    <a:pt x="3476" y="9213"/>
                    <a:pt x="5422" y="10859"/>
                  </a:cubicBezTo>
                  <a:cubicBezTo>
                    <a:pt x="7036" y="12225"/>
                    <a:pt x="9061" y="13116"/>
                    <a:pt x="11176" y="13116"/>
                  </a:cubicBezTo>
                  <a:cubicBezTo>
                    <a:pt x="11358" y="13116"/>
                    <a:pt x="11541" y="13109"/>
                    <a:pt x="11724" y="13096"/>
                  </a:cubicBezTo>
                  <a:cubicBezTo>
                    <a:pt x="12366" y="14057"/>
                    <a:pt x="12972" y="15044"/>
                    <a:pt x="13535" y="16056"/>
                  </a:cubicBezTo>
                  <a:cubicBezTo>
                    <a:pt x="13597" y="16166"/>
                    <a:pt x="13696" y="16212"/>
                    <a:pt x="13796" y="16212"/>
                  </a:cubicBezTo>
                  <a:cubicBezTo>
                    <a:pt x="14000" y="16212"/>
                    <a:pt x="14203" y="16018"/>
                    <a:pt x="14076" y="15789"/>
                  </a:cubicBezTo>
                  <a:cubicBezTo>
                    <a:pt x="13527" y="14806"/>
                    <a:pt x="12940" y="13846"/>
                    <a:pt x="12319" y="12910"/>
                  </a:cubicBezTo>
                  <a:cubicBezTo>
                    <a:pt x="12374" y="12852"/>
                    <a:pt x="12404" y="12769"/>
                    <a:pt x="12388" y="12668"/>
                  </a:cubicBezTo>
                  <a:cubicBezTo>
                    <a:pt x="12189" y="11407"/>
                    <a:pt x="11833" y="10174"/>
                    <a:pt x="11334" y="8999"/>
                  </a:cubicBezTo>
                  <a:cubicBezTo>
                    <a:pt x="9405" y="4464"/>
                    <a:pt x="5312" y="1085"/>
                    <a:pt x="505" y="15"/>
                  </a:cubicBezTo>
                  <a:cubicBezTo>
                    <a:pt x="494" y="12"/>
                    <a:pt x="485" y="11"/>
                    <a:pt x="475" y="11"/>
                  </a:cubicBezTo>
                  <a:cubicBezTo>
                    <a:pt x="461" y="11"/>
                    <a:pt x="447" y="13"/>
                    <a:pt x="433" y="13"/>
                  </a:cubicBezTo>
                  <a:cubicBezTo>
                    <a:pt x="404" y="5"/>
                    <a:pt x="373" y="1"/>
                    <a:pt x="342" y="1"/>
                  </a:cubicBezTo>
                  <a:close/>
                </a:path>
              </a:pathLst>
            </a:custGeom>
            <a:solidFill>
              <a:schemeClr val="accent4"/>
            </a:solidFill>
            <a:ln w="1143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9050" dir="2400000" algn="bl" rotWithShape="0">
                <a:schemeClr val="dk1">
                  <a:alpha val="6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57" name="Google Shape;457;p36"/>
            <p:cNvGrpSpPr/>
            <p:nvPr/>
          </p:nvGrpSpPr>
          <p:grpSpPr>
            <a:xfrm>
              <a:off x="361450" y="1470631"/>
              <a:ext cx="355100" cy="405300"/>
              <a:chOff x="420850" y="2499075"/>
              <a:chExt cx="355100" cy="405300"/>
            </a:xfrm>
          </p:grpSpPr>
          <p:sp>
            <p:nvSpPr>
              <p:cNvPr id="458" name="Google Shape;458;p36"/>
              <p:cNvSpPr/>
              <p:nvPr/>
            </p:nvSpPr>
            <p:spPr>
              <a:xfrm>
                <a:off x="420850" y="2499075"/>
                <a:ext cx="310475" cy="327925"/>
              </a:xfrm>
              <a:custGeom>
                <a:avLst/>
                <a:gdLst/>
                <a:ahLst/>
                <a:cxnLst/>
                <a:rect l="l" t="t" r="r" b="b"/>
                <a:pathLst>
                  <a:path w="12419" h="13117" extrusionOk="0">
                    <a:moveTo>
                      <a:pt x="11729" y="12430"/>
                    </a:moveTo>
                    <a:cubicBezTo>
                      <a:pt x="11732" y="12448"/>
                      <a:pt x="11737" y="12467"/>
                      <a:pt x="11740" y="12484"/>
                    </a:cubicBezTo>
                    <a:cubicBezTo>
                      <a:pt x="11731" y="12485"/>
                      <a:pt x="11722" y="12485"/>
                      <a:pt x="11713" y="12485"/>
                    </a:cubicBezTo>
                    <a:cubicBezTo>
                      <a:pt x="11704" y="12485"/>
                      <a:pt x="11695" y="12485"/>
                      <a:pt x="11686" y="12486"/>
                    </a:cubicBezTo>
                    <a:cubicBezTo>
                      <a:pt x="11700" y="12467"/>
                      <a:pt x="11716" y="12449"/>
                      <a:pt x="11729" y="12430"/>
                    </a:cubicBezTo>
                    <a:close/>
                    <a:moveTo>
                      <a:pt x="342" y="0"/>
                    </a:moveTo>
                    <a:cubicBezTo>
                      <a:pt x="169" y="0"/>
                      <a:pt x="0" y="125"/>
                      <a:pt x="54" y="340"/>
                    </a:cubicBezTo>
                    <a:cubicBezTo>
                      <a:pt x="417" y="1776"/>
                      <a:pt x="811" y="3207"/>
                      <a:pt x="1328" y="4596"/>
                    </a:cubicBezTo>
                    <a:cubicBezTo>
                      <a:pt x="2205" y="6961"/>
                      <a:pt x="3476" y="9212"/>
                      <a:pt x="5420" y="10858"/>
                    </a:cubicBezTo>
                    <a:cubicBezTo>
                      <a:pt x="7035" y="12225"/>
                      <a:pt x="9060" y="13116"/>
                      <a:pt x="11176" y="13116"/>
                    </a:cubicBezTo>
                    <a:cubicBezTo>
                      <a:pt x="11438" y="13116"/>
                      <a:pt x="11701" y="13103"/>
                      <a:pt x="11965" y="13074"/>
                    </a:cubicBezTo>
                    <a:cubicBezTo>
                      <a:pt x="12029" y="13066"/>
                      <a:pt x="12073" y="13043"/>
                      <a:pt x="12111" y="13011"/>
                    </a:cubicBezTo>
                    <a:cubicBezTo>
                      <a:pt x="12270" y="12993"/>
                      <a:pt x="12419" y="12870"/>
                      <a:pt x="12387" y="12667"/>
                    </a:cubicBezTo>
                    <a:cubicBezTo>
                      <a:pt x="12187" y="11406"/>
                      <a:pt x="11833" y="10173"/>
                      <a:pt x="11334" y="8998"/>
                    </a:cubicBezTo>
                    <a:cubicBezTo>
                      <a:pt x="9403" y="4463"/>
                      <a:pt x="5313" y="1086"/>
                      <a:pt x="505" y="14"/>
                    </a:cubicBezTo>
                    <a:cubicBezTo>
                      <a:pt x="493" y="12"/>
                      <a:pt x="482" y="11"/>
                      <a:pt x="472" y="11"/>
                    </a:cubicBezTo>
                    <a:cubicBezTo>
                      <a:pt x="458" y="11"/>
                      <a:pt x="445" y="12"/>
                      <a:pt x="432" y="12"/>
                    </a:cubicBezTo>
                    <a:cubicBezTo>
                      <a:pt x="403" y="4"/>
                      <a:pt x="372" y="0"/>
                      <a:pt x="34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459;p36"/>
              <p:cNvSpPr/>
              <p:nvPr/>
            </p:nvSpPr>
            <p:spPr>
              <a:xfrm>
                <a:off x="504400" y="2585525"/>
                <a:ext cx="271550" cy="318850"/>
              </a:xfrm>
              <a:custGeom>
                <a:avLst/>
                <a:gdLst/>
                <a:ahLst/>
                <a:cxnLst/>
                <a:rect l="l" t="t" r="r" b="b"/>
                <a:pathLst>
                  <a:path w="10862" h="12754" extrusionOk="0">
                    <a:moveTo>
                      <a:pt x="405" y="0"/>
                    </a:moveTo>
                    <a:cubicBezTo>
                      <a:pt x="172" y="0"/>
                      <a:pt x="1" y="369"/>
                      <a:pt x="240" y="569"/>
                    </a:cubicBezTo>
                    <a:cubicBezTo>
                      <a:pt x="4256" y="3930"/>
                      <a:pt x="7641" y="8024"/>
                      <a:pt x="10193" y="12597"/>
                    </a:cubicBezTo>
                    <a:cubicBezTo>
                      <a:pt x="10255" y="12707"/>
                      <a:pt x="10354" y="12753"/>
                      <a:pt x="10453" y="12753"/>
                    </a:cubicBezTo>
                    <a:cubicBezTo>
                      <a:pt x="10657" y="12753"/>
                      <a:pt x="10861" y="12559"/>
                      <a:pt x="10734" y="12330"/>
                    </a:cubicBezTo>
                    <a:cubicBezTo>
                      <a:pt x="8127" y="7659"/>
                      <a:pt x="4677" y="3500"/>
                      <a:pt x="573" y="67"/>
                    </a:cubicBezTo>
                    <a:cubicBezTo>
                      <a:pt x="517" y="20"/>
                      <a:pt x="459" y="0"/>
                      <a:pt x="40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60" name="Google Shape;460;p36"/>
          <p:cNvGrpSpPr/>
          <p:nvPr/>
        </p:nvGrpSpPr>
        <p:grpSpPr>
          <a:xfrm rot="478948">
            <a:off x="4398975" y="487786"/>
            <a:ext cx="160368" cy="193469"/>
            <a:chOff x="1096838" y="391396"/>
            <a:chExt cx="245538" cy="296218"/>
          </a:xfrm>
        </p:grpSpPr>
        <p:sp>
          <p:nvSpPr>
            <p:cNvPr id="461" name="Google Shape;461;p36"/>
            <p:cNvSpPr/>
            <p:nvPr/>
          </p:nvSpPr>
          <p:spPr>
            <a:xfrm>
              <a:off x="1096838" y="391396"/>
              <a:ext cx="245538" cy="296218"/>
            </a:xfrm>
            <a:custGeom>
              <a:avLst/>
              <a:gdLst/>
              <a:ahLst/>
              <a:cxnLst/>
              <a:rect l="l" t="t" r="r" b="b"/>
              <a:pathLst>
                <a:path w="5620" h="6780" extrusionOk="0">
                  <a:moveTo>
                    <a:pt x="2259" y="1"/>
                  </a:moveTo>
                  <a:cubicBezTo>
                    <a:pt x="2201" y="1"/>
                    <a:pt x="2143" y="42"/>
                    <a:pt x="2153" y="116"/>
                  </a:cubicBezTo>
                  <a:cubicBezTo>
                    <a:pt x="2272" y="930"/>
                    <a:pt x="2257" y="1818"/>
                    <a:pt x="1847" y="2554"/>
                  </a:cubicBezTo>
                  <a:cubicBezTo>
                    <a:pt x="1495" y="3189"/>
                    <a:pt x="848" y="3674"/>
                    <a:pt x="107" y="3687"/>
                  </a:cubicBezTo>
                  <a:cubicBezTo>
                    <a:pt x="20" y="3689"/>
                    <a:pt x="1" y="3774"/>
                    <a:pt x="34" y="3836"/>
                  </a:cubicBezTo>
                  <a:cubicBezTo>
                    <a:pt x="19" y="3899"/>
                    <a:pt x="62" y="3982"/>
                    <a:pt x="146" y="3982"/>
                  </a:cubicBezTo>
                  <a:cubicBezTo>
                    <a:pt x="147" y="3982"/>
                    <a:pt x="148" y="3982"/>
                    <a:pt x="148" y="3982"/>
                  </a:cubicBezTo>
                  <a:cubicBezTo>
                    <a:pt x="249" y="3979"/>
                    <a:pt x="351" y="3977"/>
                    <a:pt x="453" y="3977"/>
                  </a:cubicBezTo>
                  <a:cubicBezTo>
                    <a:pt x="720" y="3977"/>
                    <a:pt x="989" y="3993"/>
                    <a:pt x="1248" y="4058"/>
                  </a:cubicBezTo>
                  <a:cubicBezTo>
                    <a:pt x="1603" y="4149"/>
                    <a:pt x="1901" y="4350"/>
                    <a:pt x="2126" y="4637"/>
                  </a:cubicBezTo>
                  <a:cubicBezTo>
                    <a:pt x="2599" y="5240"/>
                    <a:pt x="2713" y="6028"/>
                    <a:pt x="3026" y="6713"/>
                  </a:cubicBezTo>
                  <a:cubicBezTo>
                    <a:pt x="3034" y="6733"/>
                    <a:pt x="3046" y="6745"/>
                    <a:pt x="3061" y="6755"/>
                  </a:cubicBezTo>
                  <a:cubicBezTo>
                    <a:pt x="3079" y="6772"/>
                    <a:pt x="3103" y="6780"/>
                    <a:pt x="3128" y="6780"/>
                  </a:cubicBezTo>
                  <a:cubicBezTo>
                    <a:pt x="3186" y="6780"/>
                    <a:pt x="3248" y="6738"/>
                    <a:pt x="3243" y="6663"/>
                  </a:cubicBezTo>
                  <a:cubicBezTo>
                    <a:pt x="3196" y="5884"/>
                    <a:pt x="3194" y="5037"/>
                    <a:pt x="3637" y="4360"/>
                  </a:cubicBezTo>
                  <a:cubicBezTo>
                    <a:pt x="4063" y="3706"/>
                    <a:pt x="4799" y="3517"/>
                    <a:pt x="5519" y="3367"/>
                  </a:cubicBezTo>
                  <a:cubicBezTo>
                    <a:pt x="5600" y="3349"/>
                    <a:pt x="5619" y="3265"/>
                    <a:pt x="5594" y="3208"/>
                  </a:cubicBezTo>
                  <a:cubicBezTo>
                    <a:pt x="5608" y="3151"/>
                    <a:pt x="5584" y="3086"/>
                    <a:pt x="5508" y="3084"/>
                  </a:cubicBezTo>
                  <a:cubicBezTo>
                    <a:pt x="4752" y="3067"/>
                    <a:pt x="3924" y="2962"/>
                    <a:pt x="3351" y="2418"/>
                  </a:cubicBezTo>
                  <a:cubicBezTo>
                    <a:pt x="2720" y="1820"/>
                    <a:pt x="2545" y="921"/>
                    <a:pt x="2387" y="104"/>
                  </a:cubicBezTo>
                  <a:cubicBezTo>
                    <a:pt x="2380" y="69"/>
                    <a:pt x="2361" y="45"/>
                    <a:pt x="2336" y="32"/>
                  </a:cubicBezTo>
                  <a:cubicBezTo>
                    <a:pt x="2316" y="11"/>
                    <a:pt x="2287" y="1"/>
                    <a:pt x="2259" y="1"/>
                  </a:cubicBezTo>
                  <a:close/>
                </a:path>
              </a:pathLst>
            </a:custGeom>
            <a:solidFill>
              <a:schemeClr val="accent4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28575" dir="2400000" algn="bl" rotWithShape="0">
                <a:schemeClr val="dk1">
                  <a:alpha val="6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6"/>
            <p:cNvSpPr/>
            <p:nvPr/>
          </p:nvSpPr>
          <p:spPr>
            <a:xfrm>
              <a:off x="1096838" y="391396"/>
              <a:ext cx="245538" cy="296218"/>
            </a:xfrm>
            <a:custGeom>
              <a:avLst/>
              <a:gdLst/>
              <a:ahLst/>
              <a:cxnLst/>
              <a:rect l="l" t="t" r="r" b="b"/>
              <a:pathLst>
                <a:path w="5620" h="6780" extrusionOk="0">
                  <a:moveTo>
                    <a:pt x="2259" y="1"/>
                  </a:moveTo>
                  <a:cubicBezTo>
                    <a:pt x="2201" y="1"/>
                    <a:pt x="2143" y="42"/>
                    <a:pt x="2153" y="116"/>
                  </a:cubicBezTo>
                  <a:cubicBezTo>
                    <a:pt x="2272" y="930"/>
                    <a:pt x="2257" y="1818"/>
                    <a:pt x="1847" y="2554"/>
                  </a:cubicBezTo>
                  <a:cubicBezTo>
                    <a:pt x="1495" y="3189"/>
                    <a:pt x="848" y="3674"/>
                    <a:pt x="107" y="3687"/>
                  </a:cubicBezTo>
                  <a:cubicBezTo>
                    <a:pt x="20" y="3689"/>
                    <a:pt x="1" y="3774"/>
                    <a:pt x="34" y="3836"/>
                  </a:cubicBezTo>
                  <a:cubicBezTo>
                    <a:pt x="19" y="3899"/>
                    <a:pt x="62" y="3982"/>
                    <a:pt x="146" y="3982"/>
                  </a:cubicBezTo>
                  <a:cubicBezTo>
                    <a:pt x="147" y="3982"/>
                    <a:pt x="148" y="3982"/>
                    <a:pt x="148" y="3982"/>
                  </a:cubicBezTo>
                  <a:cubicBezTo>
                    <a:pt x="249" y="3979"/>
                    <a:pt x="351" y="3977"/>
                    <a:pt x="453" y="3977"/>
                  </a:cubicBezTo>
                  <a:cubicBezTo>
                    <a:pt x="720" y="3977"/>
                    <a:pt x="989" y="3993"/>
                    <a:pt x="1248" y="4058"/>
                  </a:cubicBezTo>
                  <a:cubicBezTo>
                    <a:pt x="1603" y="4149"/>
                    <a:pt x="1901" y="4350"/>
                    <a:pt x="2126" y="4637"/>
                  </a:cubicBezTo>
                  <a:cubicBezTo>
                    <a:pt x="2599" y="5240"/>
                    <a:pt x="2713" y="6028"/>
                    <a:pt x="3026" y="6713"/>
                  </a:cubicBezTo>
                  <a:cubicBezTo>
                    <a:pt x="3034" y="6733"/>
                    <a:pt x="3046" y="6745"/>
                    <a:pt x="3061" y="6755"/>
                  </a:cubicBezTo>
                  <a:cubicBezTo>
                    <a:pt x="3079" y="6772"/>
                    <a:pt x="3103" y="6780"/>
                    <a:pt x="3128" y="6780"/>
                  </a:cubicBezTo>
                  <a:cubicBezTo>
                    <a:pt x="3186" y="6780"/>
                    <a:pt x="3248" y="6738"/>
                    <a:pt x="3243" y="6663"/>
                  </a:cubicBezTo>
                  <a:cubicBezTo>
                    <a:pt x="3196" y="5884"/>
                    <a:pt x="3194" y="5037"/>
                    <a:pt x="3637" y="4360"/>
                  </a:cubicBezTo>
                  <a:cubicBezTo>
                    <a:pt x="4063" y="3706"/>
                    <a:pt x="4799" y="3517"/>
                    <a:pt x="5519" y="3367"/>
                  </a:cubicBezTo>
                  <a:cubicBezTo>
                    <a:pt x="5600" y="3349"/>
                    <a:pt x="5619" y="3265"/>
                    <a:pt x="5594" y="3208"/>
                  </a:cubicBezTo>
                  <a:cubicBezTo>
                    <a:pt x="5608" y="3151"/>
                    <a:pt x="5584" y="3086"/>
                    <a:pt x="5508" y="3084"/>
                  </a:cubicBezTo>
                  <a:cubicBezTo>
                    <a:pt x="4752" y="3067"/>
                    <a:pt x="3924" y="2962"/>
                    <a:pt x="3351" y="2418"/>
                  </a:cubicBezTo>
                  <a:cubicBezTo>
                    <a:pt x="2720" y="1820"/>
                    <a:pt x="2545" y="921"/>
                    <a:pt x="2387" y="104"/>
                  </a:cubicBezTo>
                  <a:cubicBezTo>
                    <a:pt x="2380" y="69"/>
                    <a:pt x="2361" y="45"/>
                    <a:pt x="2336" y="32"/>
                  </a:cubicBezTo>
                  <a:cubicBezTo>
                    <a:pt x="2316" y="11"/>
                    <a:pt x="2287" y="1"/>
                    <a:pt x="22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3" name="Google Shape;463;p36"/>
          <p:cNvSpPr txBox="1">
            <a:spLocks noGrp="1"/>
          </p:cNvSpPr>
          <p:nvPr>
            <p:ph type="subTitle" idx="5"/>
          </p:nvPr>
        </p:nvSpPr>
        <p:spPr>
          <a:xfrm>
            <a:off x="6395680" y="2091726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Components used in making the smart dustbin</a:t>
            </a:r>
          </a:p>
        </p:txBody>
      </p:sp>
      <p:sp>
        <p:nvSpPr>
          <p:cNvPr id="2" name="Google Shape;433;p39">
            <a:extLst>
              <a:ext uri="{FF2B5EF4-FFF2-40B4-BE49-F238E27FC236}">
                <a16:creationId xmlns:a16="http://schemas.microsoft.com/office/drawing/2014/main" id="{997D3B61-86BD-C337-7162-337F84BAA08A}"/>
              </a:ext>
            </a:extLst>
          </p:cNvPr>
          <p:cNvSpPr txBox="1">
            <a:spLocks/>
          </p:cNvSpPr>
          <p:nvPr/>
        </p:nvSpPr>
        <p:spPr>
          <a:xfrm>
            <a:off x="4154399" y="2941275"/>
            <a:ext cx="8352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redoka"/>
              <a:buNone/>
              <a:defRPr sz="3000" b="1" i="0" u="none" strike="noStrike" cap="none">
                <a:solidFill>
                  <a:schemeClr val="lt2"/>
                </a:solidFill>
                <a:latin typeface="Fredoka"/>
                <a:ea typeface="Fredoka"/>
                <a:cs typeface="Fredoka"/>
                <a:sym typeface="Fredo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redoka"/>
              <a:buNone/>
              <a:defRPr sz="3000" b="1" i="0" u="none" strike="noStrike" cap="none">
                <a:solidFill>
                  <a:schemeClr val="dk2"/>
                </a:solidFill>
                <a:latin typeface="Fredoka"/>
                <a:ea typeface="Fredoka"/>
                <a:cs typeface="Fredoka"/>
                <a:sym typeface="Fredok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redoka"/>
              <a:buNone/>
              <a:defRPr sz="3000" b="1" i="0" u="none" strike="noStrike" cap="none">
                <a:solidFill>
                  <a:schemeClr val="dk2"/>
                </a:solidFill>
                <a:latin typeface="Fredoka"/>
                <a:ea typeface="Fredoka"/>
                <a:cs typeface="Fredoka"/>
                <a:sym typeface="Fredok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redoka"/>
              <a:buNone/>
              <a:defRPr sz="3000" b="1" i="0" u="none" strike="noStrike" cap="none">
                <a:solidFill>
                  <a:schemeClr val="dk2"/>
                </a:solidFill>
                <a:latin typeface="Fredoka"/>
                <a:ea typeface="Fredoka"/>
                <a:cs typeface="Fredoka"/>
                <a:sym typeface="Fredok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redoka"/>
              <a:buNone/>
              <a:defRPr sz="3000" b="1" i="0" u="none" strike="noStrike" cap="none">
                <a:solidFill>
                  <a:schemeClr val="dk2"/>
                </a:solidFill>
                <a:latin typeface="Fredoka"/>
                <a:ea typeface="Fredoka"/>
                <a:cs typeface="Fredoka"/>
                <a:sym typeface="Fredok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redoka"/>
              <a:buNone/>
              <a:defRPr sz="3000" b="1" i="0" u="none" strike="noStrike" cap="none">
                <a:solidFill>
                  <a:schemeClr val="dk2"/>
                </a:solidFill>
                <a:latin typeface="Fredoka"/>
                <a:ea typeface="Fredoka"/>
                <a:cs typeface="Fredoka"/>
                <a:sym typeface="Fredok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redoka"/>
              <a:buNone/>
              <a:defRPr sz="3000" b="1" i="0" u="none" strike="noStrike" cap="none">
                <a:solidFill>
                  <a:schemeClr val="dk2"/>
                </a:solidFill>
                <a:latin typeface="Fredoka"/>
                <a:ea typeface="Fredoka"/>
                <a:cs typeface="Fredoka"/>
                <a:sym typeface="Fredok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redoka"/>
              <a:buNone/>
              <a:defRPr sz="3000" b="1" i="0" u="none" strike="noStrike" cap="none">
                <a:solidFill>
                  <a:schemeClr val="dk2"/>
                </a:solidFill>
                <a:latin typeface="Fredoka"/>
                <a:ea typeface="Fredoka"/>
                <a:cs typeface="Fredoka"/>
                <a:sym typeface="Fredok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redoka"/>
              <a:buNone/>
              <a:defRPr sz="3000" b="1" i="0" u="none" strike="noStrike" cap="none">
                <a:solidFill>
                  <a:schemeClr val="dk2"/>
                </a:solidFill>
                <a:latin typeface="Fredoka"/>
                <a:ea typeface="Fredoka"/>
                <a:cs typeface="Fredoka"/>
                <a:sym typeface="Fredoka"/>
              </a:defRPr>
            </a:lvl9pPr>
          </a:lstStyle>
          <a:p>
            <a:pPr algn="ctr"/>
            <a:r>
              <a:rPr lang="en" dirty="0"/>
              <a:t>05</a:t>
            </a:r>
          </a:p>
        </p:txBody>
      </p:sp>
      <p:sp>
        <p:nvSpPr>
          <p:cNvPr id="3" name="Google Shape;434;p39">
            <a:extLst>
              <a:ext uri="{FF2B5EF4-FFF2-40B4-BE49-F238E27FC236}">
                <a16:creationId xmlns:a16="http://schemas.microsoft.com/office/drawing/2014/main" id="{768CFF04-E2D3-9970-D86E-D77B577C7025}"/>
              </a:ext>
            </a:extLst>
          </p:cNvPr>
          <p:cNvSpPr txBox="1">
            <a:spLocks/>
          </p:cNvSpPr>
          <p:nvPr/>
        </p:nvSpPr>
        <p:spPr>
          <a:xfrm>
            <a:off x="3341463" y="3855603"/>
            <a:ext cx="2676275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 i="0" u="none" strike="noStrike" cap="none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 algn="ctr"/>
            <a:r>
              <a:rPr lang="en-US" sz="1400" b="0">
                <a:latin typeface="Manrope"/>
                <a:ea typeface="Manrope"/>
                <a:cs typeface="Manrope"/>
              </a:rPr>
              <a:t>Scope of the project in future</a:t>
            </a:r>
            <a:endParaRPr lang="en-US" sz="1400" b="0" dirty="0">
              <a:latin typeface="Manrope"/>
              <a:ea typeface="Manrope"/>
              <a:cs typeface="Manrope"/>
            </a:endParaRPr>
          </a:p>
        </p:txBody>
      </p:sp>
      <p:sp>
        <p:nvSpPr>
          <p:cNvPr id="4" name="Google Shape;442;p39">
            <a:extLst>
              <a:ext uri="{FF2B5EF4-FFF2-40B4-BE49-F238E27FC236}">
                <a16:creationId xmlns:a16="http://schemas.microsoft.com/office/drawing/2014/main" id="{6B845F41-490B-D448-4564-0820662F8DEE}"/>
              </a:ext>
            </a:extLst>
          </p:cNvPr>
          <p:cNvSpPr txBox="1">
            <a:spLocks/>
          </p:cNvSpPr>
          <p:nvPr/>
        </p:nvSpPr>
        <p:spPr>
          <a:xfrm>
            <a:off x="2743200" y="3627719"/>
            <a:ext cx="4190341" cy="66083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400" b="1">
                <a:solidFill>
                  <a:schemeClr val="dk1"/>
                </a:solidFill>
                <a:latin typeface="Fredoka"/>
                <a:ea typeface="Fredoka"/>
                <a:cs typeface="Fredoka"/>
              </a:rPr>
              <a:t>Scope/future plans</a:t>
            </a:r>
          </a:p>
          <a:p>
            <a:pPr algn="ctr"/>
            <a:endParaRPr lang="en-US" sz="2400" b="1" dirty="0">
              <a:solidFill>
                <a:schemeClr val="dk1"/>
              </a:solidFill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5" name="Google Shape;435;p39">
            <a:extLst>
              <a:ext uri="{FF2B5EF4-FFF2-40B4-BE49-F238E27FC236}">
                <a16:creationId xmlns:a16="http://schemas.microsoft.com/office/drawing/2014/main" id="{25A6593C-2852-4B6B-33C7-5877DEAB7209}"/>
              </a:ext>
            </a:extLst>
          </p:cNvPr>
          <p:cNvSpPr txBox="1">
            <a:spLocks/>
          </p:cNvSpPr>
          <p:nvPr/>
        </p:nvSpPr>
        <p:spPr>
          <a:xfrm>
            <a:off x="6985800" y="2912494"/>
            <a:ext cx="8352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 i="0" u="none" strike="noStrike" cap="none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 algn="ctr"/>
            <a:r>
              <a:rPr lang="en" sz="3000" dirty="0">
                <a:solidFill>
                  <a:schemeClr val="lt2"/>
                </a:solidFill>
              </a:rPr>
              <a:t>06</a:t>
            </a:r>
          </a:p>
        </p:txBody>
      </p:sp>
      <p:sp>
        <p:nvSpPr>
          <p:cNvPr id="7" name="Google Shape;443;p39">
            <a:extLst>
              <a:ext uri="{FF2B5EF4-FFF2-40B4-BE49-F238E27FC236}">
                <a16:creationId xmlns:a16="http://schemas.microsoft.com/office/drawing/2014/main" id="{3ECBE4E8-DC64-F3CC-C534-A5462CC161BE}"/>
              </a:ext>
            </a:extLst>
          </p:cNvPr>
          <p:cNvSpPr txBox="1">
            <a:spLocks/>
          </p:cNvSpPr>
          <p:nvPr/>
        </p:nvSpPr>
        <p:spPr>
          <a:xfrm>
            <a:off x="5903559" y="3302579"/>
            <a:ext cx="3011769" cy="75835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-US" sz="2400" b="1" dirty="0">
              <a:solidFill>
                <a:schemeClr val="dk1"/>
              </a:solidFill>
              <a:latin typeface="Fredoka"/>
              <a:ea typeface="Fredoka"/>
              <a:cs typeface="Fredoka"/>
            </a:endParaRPr>
          </a:p>
        </p:txBody>
      </p:sp>
      <p:sp>
        <p:nvSpPr>
          <p:cNvPr id="13" name="Google Shape;416;p36">
            <a:extLst>
              <a:ext uri="{FF2B5EF4-FFF2-40B4-BE49-F238E27FC236}">
                <a16:creationId xmlns:a16="http://schemas.microsoft.com/office/drawing/2014/main" id="{B2FC0008-3D19-9B55-3683-F7C3DD9EB0EC}"/>
              </a:ext>
            </a:extLst>
          </p:cNvPr>
          <p:cNvSpPr txBox="1">
            <a:spLocks/>
          </p:cNvSpPr>
          <p:nvPr/>
        </p:nvSpPr>
        <p:spPr>
          <a:xfrm>
            <a:off x="6288517" y="3498270"/>
            <a:ext cx="2609123" cy="5945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 i="0" u="none" strike="noStrike" cap="none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 algn="ctr"/>
            <a:r>
              <a:rPr lang="en-US" dirty="0"/>
              <a:t>Conclusion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4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4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4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4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4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4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4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4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4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4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7" grpId="0" animBg="1"/>
      <p:bldP spid="409" grpId="0" build="p"/>
      <p:bldP spid="410" grpId="0" build="p"/>
      <p:bldP spid="411" grpId="0" build="p"/>
      <p:bldP spid="412" grpId="0"/>
      <p:bldP spid="413" grpId="0"/>
      <p:bldP spid="414" grpId="0"/>
      <p:bldP spid="415" grpId="0"/>
      <p:bldP spid="416" grpId="0" build="p"/>
      <p:bldP spid="417" grpId="0" build="p"/>
      <p:bldP spid="418" grpId="0" build="p"/>
      <p:bldP spid="419" grpId="0" build="p"/>
      <p:bldP spid="463" grpId="0" build="p"/>
      <p:bldP spid="2" grpId="0"/>
      <p:bldP spid="3" grpId="0"/>
      <p:bldP spid="4" grpId="0"/>
      <p:bldP spid="5" grpId="0"/>
      <p:bldP spid="7" grpId="0"/>
      <p:bldP spid="1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37"/>
          <p:cNvSpPr txBox="1">
            <a:spLocks noGrp="1"/>
          </p:cNvSpPr>
          <p:nvPr>
            <p:ph type="title"/>
          </p:nvPr>
        </p:nvSpPr>
        <p:spPr>
          <a:xfrm>
            <a:off x="780866" y="1528517"/>
            <a:ext cx="4695000" cy="105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469" name="Google Shape;469;p37"/>
          <p:cNvSpPr txBox="1">
            <a:spLocks noGrp="1"/>
          </p:cNvSpPr>
          <p:nvPr>
            <p:ph type="title" idx="2"/>
          </p:nvPr>
        </p:nvSpPr>
        <p:spPr>
          <a:xfrm>
            <a:off x="713225" y="539500"/>
            <a:ext cx="1652100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470" name="Google Shape;470;p37"/>
          <p:cNvSpPr txBox="1">
            <a:spLocks noGrp="1"/>
          </p:cNvSpPr>
          <p:nvPr>
            <p:ph type="subTitle" idx="1"/>
          </p:nvPr>
        </p:nvSpPr>
        <p:spPr>
          <a:xfrm>
            <a:off x="1133708" y="2595788"/>
            <a:ext cx="5364337" cy="6823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Arduino based system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Provide sensor based collection to the garbage collection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Planning for enabling collection for garbage data management.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Ensure the greenish environment for “Garbage Management System” for Nepal.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</p:txBody>
      </p:sp>
      <p:grpSp>
        <p:nvGrpSpPr>
          <p:cNvPr id="486" name="Google Shape;486;p37"/>
          <p:cNvGrpSpPr/>
          <p:nvPr/>
        </p:nvGrpSpPr>
        <p:grpSpPr>
          <a:xfrm rot="1354445">
            <a:off x="7401482" y="3425525"/>
            <a:ext cx="711603" cy="1322507"/>
            <a:chOff x="5894775" y="1895700"/>
            <a:chExt cx="315875" cy="587050"/>
          </a:xfrm>
        </p:grpSpPr>
        <p:sp>
          <p:nvSpPr>
            <p:cNvPr id="487" name="Google Shape;487;p37"/>
            <p:cNvSpPr/>
            <p:nvPr/>
          </p:nvSpPr>
          <p:spPr>
            <a:xfrm>
              <a:off x="5894775" y="1895738"/>
              <a:ext cx="315875" cy="586975"/>
            </a:xfrm>
            <a:custGeom>
              <a:avLst/>
              <a:gdLst/>
              <a:ahLst/>
              <a:cxnLst/>
              <a:rect l="l" t="t" r="r" b="b"/>
              <a:pathLst>
                <a:path w="12635" h="23479" extrusionOk="0">
                  <a:moveTo>
                    <a:pt x="8430" y="1107"/>
                  </a:moveTo>
                  <a:cubicBezTo>
                    <a:pt x="8527" y="1107"/>
                    <a:pt x="8624" y="1124"/>
                    <a:pt x="8719" y="1160"/>
                  </a:cubicBezTo>
                  <a:cubicBezTo>
                    <a:pt x="9087" y="1298"/>
                    <a:pt x="9293" y="1693"/>
                    <a:pt x="9223" y="2080"/>
                  </a:cubicBezTo>
                  <a:lnTo>
                    <a:pt x="9090" y="2813"/>
                  </a:lnTo>
                  <a:lnTo>
                    <a:pt x="7497" y="2524"/>
                  </a:lnTo>
                  <a:lnTo>
                    <a:pt x="7632" y="1772"/>
                  </a:lnTo>
                  <a:cubicBezTo>
                    <a:pt x="7670" y="1561"/>
                    <a:pt x="7789" y="1376"/>
                    <a:pt x="7968" y="1252"/>
                  </a:cubicBezTo>
                  <a:cubicBezTo>
                    <a:pt x="8107" y="1157"/>
                    <a:pt x="8267" y="1107"/>
                    <a:pt x="8430" y="1107"/>
                  </a:cubicBezTo>
                  <a:close/>
                  <a:moveTo>
                    <a:pt x="8430" y="0"/>
                  </a:moveTo>
                  <a:cubicBezTo>
                    <a:pt x="7522" y="0"/>
                    <a:pt x="6710" y="652"/>
                    <a:pt x="6544" y="1576"/>
                  </a:cubicBezTo>
                  <a:lnTo>
                    <a:pt x="6407" y="2328"/>
                  </a:lnTo>
                  <a:lnTo>
                    <a:pt x="5516" y="2167"/>
                  </a:lnTo>
                  <a:cubicBezTo>
                    <a:pt x="5480" y="2161"/>
                    <a:pt x="5443" y="2157"/>
                    <a:pt x="5407" y="2157"/>
                  </a:cubicBezTo>
                  <a:cubicBezTo>
                    <a:pt x="5119" y="2157"/>
                    <a:pt x="4862" y="2365"/>
                    <a:pt x="4810" y="2658"/>
                  </a:cubicBezTo>
                  <a:lnTo>
                    <a:pt x="4783" y="2805"/>
                  </a:lnTo>
                  <a:cubicBezTo>
                    <a:pt x="4756" y="2801"/>
                    <a:pt x="4729" y="2798"/>
                    <a:pt x="4702" y="2798"/>
                  </a:cubicBezTo>
                  <a:cubicBezTo>
                    <a:pt x="4460" y="2798"/>
                    <a:pt x="4244" y="2972"/>
                    <a:pt x="4199" y="3219"/>
                  </a:cubicBezTo>
                  <a:cubicBezTo>
                    <a:pt x="4158" y="3446"/>
                    <a:pt x="4276" y="3666"/>
                    <a:pt x="4472" y="3766"/>
                  </a:cubicBezTo>
                  <a:cubicBezTo>
                    <a:pt x="4467" y="3805"/>
                    <a:pt x="4490" y="3849"/>
                    <a:pt x="4545" y="3849"/>
                  </a:cubicBezTo>
                  <a:cubicBezTo>
                    <a:pt x="4574" y="3849"/>
                    <a:pt x="4613" y="3837"/>
                    <a:pt x="4661" y="3804"/>
                  </a:cubicBezTo>
                  <a:cubicBezTo>
                    <a:pt x="4710" y="3852"/>
                    <a:pt x="4701" y="3842"/>
                    <a:pt x="4751" y="3890"/>
                  </a:cubicBezTo>
                  <a:cubicBezTo>
                    <a:pt x="4640" y="4063"/>
                    <a:pt x="4423" y="4260"/>
                    <a:pt x="4022" y="4448"/>
                  </a:cubicBezTo>
                  <a:cubicBezTo>
                    <a:pt x="3170" y="4851"/>
                    <a:pt x="2935" y="5267"/>
                    <a:pt x="2872" y="5451"/>
                  </a:cubicBezTo>
                  <a:cubicBezTo>
                    <a:pt x="2851" y="5511"/>
                    <a:pt x="2850" y="5546"/>
                    <a:pt x="2850" y="5546"/>
                  </a:cubicBezTo>
                  <a:lnTo>
                    <a:pt x="156" y="20466"/>
                  </a:lnTo>
                  <a:cubicBezTo>
                    <a:pt x="1" y="21319"/>
                    <a:pt x="569" y="22135"/>
                    <a:pt x="1422" y="22288"/>
                  </a:cubicBezTo>
                  <a:lnTo>
                    <a:pt x="5243" y="22980"/>
                  </a:lnTo>
                  <a:lnTo>
                    <a:pt x="7870" y="23453"/>
                  </a:lnTo>
                  <a:cubicBezTo>
                    <a:pt x="7961" y="23470"/>
                    <a:pt x="8052" y="23479"/>
                    <a:pt x="8143" y="23479"/>
                  </a:cubicBezTo>
                  <a:cubicBezTo>
                    <a:pt x="8158" y="23479"/>
                    <a:pt x="8172" y="23478"/>
                    <a:pt x="8187" y="23478"/>
                  </a:cubicBezTo>
                  <a:cubicBezTo>
                    <a:pt x="8220" y="23478"/>
                    <a:pt x="8254" y="23475"/>
                    <a:pt x="8287" y="23472"/>
                  </a:cubicBezTo>
                  <a:cubicBezTo>
                    <a:pt x="8319" y="23470"/>
                    <a:pt x="8352" y="23465"/>
                    <a:pt x="8384" y="23461"/>
                  </a:cubicBezTo>
                  <a:cubicBezTo>
                    <a:pt x="8408" y="23457"/>
                    <a:pt x="8431" y="23453"/>
                    <a:pt x="8455" y="23448"/>
                  </a:cubicBezTo>
                  <a:cubicBezTo>
                    <a:pt x="8481" y="23443"/>
                    <a:pt x="8504" y="23437"/>
                    <a:pt x="8530" y="23430"/>
                  </a:cubicBezTo>
                  <a:cubicBezTo>
                    <a:pt x="8557" y="23424"/>
                    <a:pt x="8584" y="23416"/>
                    <a:pt x="8611" y="23408"/>
                  </a:cubicBezTo>
                  <a:cubicBezTo>
                    <a:pt x="9153" y="23240"/>
                    <a:pt x="9585" y="22785"/>
                    <a:pt x="9692" y="22187"/>
                  </a:cubicBezTo>
                  <a:cubicBezTo>
                    <a:pt x="9692" y="22187"/>
                    <a:pt x="10287" y="18548"/>
                    <a:pt x="11328" y="12977"/>
                  </a:cubicBezTo>
                  <a:cubicBezTo>
                    <a:pt x="12635" y="5979"/>
                    <a:pt x="11671" y="5830"/>
                    <a:pt x="11671" y="5830"/>
                  </a:cubicBezTo>
                  <a:cubicBezTo>
                    <a:pt x="11617" y="5774"/>
                    <a:pt x="11567" y="5719"/>
                    <a:pt x="11523" y="5667"/>
                  </a:cubicBezTo>
                  <a:cubicBezTo>
                    <a:pt x="11293" y="5395"/>
                    <a:pt x="11199" y="5173"/>
                    <a:pt x="11172" y="4997"/>
                  </a:cubicBezTo>
                  <a:lnTo>
                    <a:pt x="11172" y="4997"/>
                  </a:lnTo>
                  <a:lnTo>
                    <a:pt x="11325" y="5024"/>
                  </a:lnTo>
                  <a:cubicBezTo>
                    <a:pt x="11355" y="5030"/>
                    <a:pt x="11386" y="5033"/>
                    <a:pt x="11416" y="5033"/>
                  </a:cubicBezTo>
                  <a:cubicBezTo>
                    <a:pt x="11630" y="5033"/>
                    <a:pt x="11824" y="4896"/>
                    <a:pt x="11896" y="4694"/>
                  </a:cubicBezTo>
                  <a:cubicBezTo>
                    <a:pt x="11910" y="4711"/>
                    <a:pt x="11932" y="4721"/>
                    <a:pt x="11953" y="4721"/>
                  </a:cubicBezTo>
                  <a:cubicBezTo>
                    <a:pt x="11977" y="4721"/>
                    <a:pt x="12000" y="4709"/>
                    <a:pt x="12008" y="4678"/>
                  </a:cubicBezTo>
                  <a:cubicBezTo>
                    <a:pt x="12094" y="4379"/>
                    <a:pt x="11904" y="4091"/>
                    <a:pt x="11647" y="3950"/>
                  </a:cubicBezTo>
                  <a:cubicBezTo>
                    <a:pt x="11612" y="3931"/>
                    <a:pt x="11574" y="3914"/>
                    <a:pt x="11537" y="3898"/>
                  </a:cubicBezTo>
                  <a:lnTo>
                    <a:pt x="11542" y="3873"/>
                  </a:lnTo>
                  <a:cubicBezTo>
                    <a:pt x="11602" y="3544"/>
                    <a:pt x="11382" y="3227"/>
                    <a:pt x="11052" y="3167"/>
                  </a:cubicBezTo>
                  <a:lnTo>
                    <a:pt x="10179" y="3010"/>
                  </a:lnTo>
                  <a:lnTo>
                    <a:pt x="10371" y="1947"/>
                  </a:lnTo>
                  <a:cubicBezTo>
                    <a:pt x="10562" y="892"/>
                    <a:pt x="9840" y="31"/>
                    <a:pt x="8769" y="31"/>
                  </a:cubicBezTo>
                  <a:cubicBezTo>
                    <a:pt x="8655" y="10"/>
                    <a:pt x="8542" y="0"/>
                    <a:pt x="8430" y="0"/>
                  </a:cubicBezTo>
                  <a:close/>
                </a:path>
              </a:pathLst>
            </a:custGeom>
            <a:solidFill>
              <a:schemeClr val="accent4"/>
            </a:solidFill>
            <a:ln w="114300" cap="flat" cmpd="sng">
              <a:solidFill>
                <a:schemeClr val="accent6"/>
              </a:solidFill>
              <a:prstDash val="solid"/>
              <a:miter lim="1586"/>
              <a:headEnd type="none" w="sm" len="sm"/>
              <a:tailEnd type="none" w="sm" len="sm"/>
            </a:ln>
            <a:effectLst>
              <a:outerShdw dist="19050" algn="bl" rotWithShape="0">
                <a:schemeClr val="dk1">
                  <a:alpha val="6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88" name="Google Shape;488;p37"/>
            <p:cNvGrpSpPr/>
            <p:nvPr/>
          </p:nvGrpSpPr>
          <p:grpSpPr>
            <a:xfrm>
              <a:off x="5895863" y="1895700"/>
              <a:ext cx="313700" cy="587050"/>
              <a:chOff x="4439950" y="3979875"/>
              <a:chExt cx="313700" cy="587050"/>
            </a:xfrm>
          </p:grpSpPr>
          <p:sp>
            <p:nvSpPr>
              <p:cNvPr id="489" name="Google Shape;489;p37"/>
              <p:cNvSpPr/>
              <p:nvPr/>
            </p:nvSpPr>
            <p:spPr>
              <a:xfrm>
                <a:off x="4589800" y="3979875"/>
                <a:ext cx="112700" cy="145775"/>
              </a:xfrm>
              <a:custGeom>
                <a:avLst/>
                <a:gdLst/>
                <a:ahLst/>
                <a:cxnLst/>
                <a:rect l="l" t="t" r="r" b="b"/>
                <a:pathLst>
                  <a:path w="4508" h="5831" extrusionOk="0">
                    <a:moveTo>
                      <a:pt x="2436" y="1108"/>
                    </a:moveTo>
                    <a:cubicBezTo>
                      <a:pt x="2483" y="1108"/>
                      <a:pt x="2531" y="1112"/>
                      <a:pt x="2578" y="1121"/>
                    </a:cubicBezTo>
                    <a:cubicBezTo>
                      <a:pt x="3018" y="1200"/>
                      <a:pt x="3310" y="1622"/>
                      <a:pt x="3230" y="2061"/>
                    </a:cubicBezTo>
                    <a:lnTo>
                      <a:pt x="2870" y="4058"/>
                    </a:lnTo>
                    <a:cubicBezTo>
                      <a:pt x="2800" y="4450"/>
                      <a:pt x="2458" y="4725"/>
                      <a:pt x="2074" y="4725"/>
                    </a:cubicBezTo>
                    <a:cubicBezTo>
                      <a:pt x="2026" y="4725"/>
                      <a:pt x="1978" y="4721"/>
                      <a:pt x="1930" y="4712"/>
                    </a:cubicBezTo>
                    <a:cubicBezTo>
                      <a:pt x="1490" y="4633"/>
                      <a:pt x="1197" y="4211"/>
                      <a:pt x="1276" y="3771"/>
                    </a:cubicBezTo>
                    <a:lnTo>
                      <a:pt x="1638" y="1774"/>
                    </a:lnTo>
                    <a:cubicBezTo>
                      <a:pt x="1676" y="1563"/>
                      <a:pt x="1795" y="1378"/>
                      <a:pt x="1974" y="1254"/>
                    </a:cubicBezTo>
                    <a:cubicBezTo>
                      <a:pt x="2112" y="1158"/>
                      <a:pt x="2272" y="1108"/>
                      <a:pt x="2436" y="1108"/>
                    </a:cubicBezTo>
                    <a:close/>
                    <a:moveTo>
                      <a:pt x="2435" y="1"/>
                    </a:moveTo>
                    <a:cubicBezTo>
                      <a:pt x="1528" y="1"/>
                      <a:pt x="715" y="654"/>
                      <a:pt x="548" y="1578"/>
                    </a:cubicBezTo>
                    <a:lnTo>
                      <a:pt x="188" y="3575"/>
                    </a:lnTo>
                    <a:cubicBezTo>
                      <a:pt x="1" y="4610"/>
                      <a:pt x="696" y="5613"/>
                      <a:pt x="1733" y="5800"/>
                    </a:cubicBezTo>
                    <a:cubicBezTo>
                      <a:pt x="1847" y="5821"/>
                      <a:pt x="1960" y="5831"/>
                      <a:pt x="2072" y="5831"/>
                    </a:cubicBezTo>
                    <a:cubicBezTo>
                      <a:pt x="2980" y="5831"/>
                      <a:pt x="3792" y="5179"/>
                      <a:pt x="3958" y="4255"/>
                    </a:cubicBezTo>
                    <a:lnTo>
                      <a:pt x="4320" y="2258"/>
                    </a:lnTo>
                    <a:cubicBezTo>
                      <a:pt x="4507" y="1221"/>
                      <a:pt x="3811" y="218"/>
                      <a:pt x="2774" y="31"/>
                    </a:cubicBezTo>
                    <a:cubicBezTo>
                      <a:pt x="2660" y="11"/>
                      <a:pt x="2547" y="1"/>
                      <a:pt x="24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37"/>
              <p:cNvSpPr/>
              <p:nvPr/>
            </p:nvSpPr>
            <p:spPr>
              <a:xfrm>
                <a:off x="4439950" y="4063125"/>
                <a:ext cx="313700" cy="503800"/>
              </a:xfrm>
              <a:custGeom>
                <a:avLst/>
                <a:gdLst/>
                <a:ahLst/>
                <a:cxnLst/>
                <a:rect l="l" t="t" r="r" b="b"/>
                <a:pathLst>
                  <a:path w="12548" h="20152" extrusionOk="0">
                    <a:moveTo>
                      <a:pt x="4810" y="0"/>
                    </a:moveTo>
                    <a:cubicBezTo>
                      <a:pt x="4810" y="0"/>
                      <a:pt x="5157" y="584"/>
                      <a:pt x="4020" y="1122"/>
                    </a:cubicBezTo>
                    <a:cubicBezTo>
                      <a:pt x="2884" y="1658"/>
                      <a:pt x="2848" y="2218"/>
                      <a:pt x="2848" y="2218"/>
                    </a:cubicBezTo>
                    <a:lnTo>
                      <a:pt x="154" y="17138"/>
                    </a:lnTo>
                    <a:cubicBezTo>
                      <a:pt x="1" y="17991"/>
                      <a:pt x="567" y="18808"/>
                      <a:pt x="1420" y="18962"/>
                    </a:cubicBezTo>
                    <a:lnTo>
                      <a:pt x="5243" y="19652"/>
                    </a:lnTo>
                    <a:lnTo>
                      <a:pt x="7868" y="20126"/>
                    </a:lnTo>
                    <a:cubicBezTo>
                      <a:pt x="7963" y="20143"/>
                      <a:pt x="8056" y="20151"/>
                      <a:pt x="8149" y="20151"/>
                    </a:cubicBezTo>
                    <a:cubicBezTo>
                      <a:pt x="8894" y="20151"/>
                      <a:pt x="9555" y="19619"/>
                      <a:pt x="9692" y="18860"/>
                    </a:cubicBezTo>
                    <a:lnTo>
                      <a:pt x="12386" y="3941"/>
                    </a:lnTo>
                    <a:cubicBezTo>
                      <a:pt x="12386" y="3941"/>
                      <a:pt x="12548" y="3403"/>
                      <a:pt x="11670" y="2502"/>
                    </a:cubicBezTo>
                    <a:cubicBezTo>
                      <a:pt x="10793" y="1601"/>
                      <a:pt x="11321" y="1177"/>
                      <a:pt x="11321" y="1177"/>
                    </a:cubicBezTo>
                    <a:lnTo>
                      <a:pt x="8504" y="668"/>
                    </a:lnTo>
                    <a:lnTo>
                      <a:pt x="6412" y="291"/>
                    </a:lnTo>
                    <a:lnTo>
                      <a:pt x="481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37"/>
              <p:cNvSpPr/>
              <p:nvPr/>
            </p:nvSpPr>
            <p:spPr>
              <a:xfrm>
                <a:off x="4439950" y="4243700"/>
                <a:ext cx="286225" cy="323225"/>
              </a:xfrm>
              <a:custGeom>
                <a:avLst/>
                <a:gdLst/>
                <a:ahLst/>
                <a:cxnLst/>
                <a:rect l="l" t="t" r="r" b="b"/>
                <a:pathLst>
                  <a:path w="11449" h="12929" extrusionOk="0">
                    <a:moveTo>
                      <a:pt x="3371" y="0"/>
                    </a:moveTo>
                    <a:cubicBezTo>
                      <a:pt x="3044" y="0"/>
                      <a:pt x="2718" y="29"/>
                      <a:pt x="2396" y="87"/>
                    </a:cubicBezTo>
                    <a:cubicBezTo>
                      <a:pt x="2231" y="115"/>
                      <a:pt x="2069" y="153"/>
                      <a:pt x="1909" y="198"/>
                    </a:cubicBezTo>
                    <a:lnTo>
                      <a:pt x="154" y="9915"/>
                    </a:lnTo>
                    <a:cubicBezTo>
                      <a:pt x="1" y="10768"/>
                      <a:pt x="567" y="11585"/>
                      <a:pt x="1420" y="11739"/>
                    </a:cubicBezTo>
                    <a:lnTo>
                      <a:pt x="5243" y="12429"/>
                    </a:lnTo>
                    <a:lnTo>
                      <a:pt x="7868" y="12903"/>
                    </a:lnTo>
                    <a:cubicBezTo>
                      <a:pt x="7963" y="12920"/>
                      <a:pt x="8056" y="12928"/>
                      <a:pt x="8149" y="12928"/>
                    </a:cubicBezTo>
                    <a:cubicBezTo>
                      <a:pt x="8894" y="12928"/>
                      <a:pt x="9555" y="12396"/>
                      <a:pt x="9692" y="11637"/>
                    </a:cubicBezTo>
                    <a:lnTo>
                      <a:pt x="11448" y="1909"/>
                    </a:lnTo>
                    <a:lnTo>
                      <a:pt x="11448" y="1909"/>
                    </a:lnTo>
                    <a:cubicBezTo>
                      <a:pt x="10979" y="2033"/>
                      <a:pt x="10494" y="2098"/>
                      <a:pt x="10009" y="2098"/>
                    </a:cubicBezTo>
                    <a:cubicBezTo>
                      <a:pt x="9482" y="2098"/>
                      <a:pt x="8955" y="2021"/>
                      <a:pt x="8449" y="1862"/>
                    </a:cubicBezTo>
                    <a:cubicBezTo>
                      <a:pt x="7351" y="1517"/>
                      <a:pt x="6426" y="800"/>
                      <a:pt x="5362" y="379"/>
                    </a:cubicBezTo>
                    <a:cubicBezTo>
                      <a:pt x="4729" y="126"/>
                      <a:pt x="4050" y="0"/>
                      <a:pt x="337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37"/>
              <p:cNvSpPr/>
              <p:nvPr/>
            </p:nvSpPr>
            <p:spPr>
              <a:xfrm>
                <a:off x="4439950" y="4063175"/>
                <a:ext cx="313700" cy="503750"/>
              </a:xfrm>
              <a:custGeom>
                <a:avLst/>
                <a:gdLst/>
                <a:ahLst/>
                <a:cxnLst/>
                <a:rect l="l" t="t" r="r" b="b"/>
                <a:pathLst>
                  <a:path w="12548" h="20150" extrusionOk="0">
                    <a:moveTo>
                      <a:pt x="5161" y="384"/>
                    </a:moveTo>
                    <a:lnTo>
                      <a:pt x="6357" y="600"/>
                    </a:lnTo>
                    <a:lnTo>
                      <a:pt x="8449" y="977"/>
                    </a:lnTo>
                    <a:lnTo>
                      <a:pt x="10860" y="1413"/>
                    </a:lnTo>
                    <a:cubicBezTo>
                      <a:pt x="10855" y="1442"/>
                      <a:pt x="10852" y="1474"/>
                      <a:pt x="10849" y="1505"/>
                    </a:cubicBezTo>
                    <a:cubicBezTo>
                      <a:pt x="10827" y="1883"/>
                      <a:pt x="11026" y="2292"/>
                      <a:pt x="11444" y="2720"/>
                    </a:cubicBezTo>
                    <a:cubicBezTo>
                      <a:pt x="12094" y="3388"/>
                      <a:pt x="12084" y="3793"/>
                      <a:pt x="12080" y="3854"/>
                    </a:cubicBezTo>
                    <a:lnTo>
                      <a:pt x="11945" y="4175"/>
                    </a:lnTo>
                    <a:lnTo>
                      <a:pt x="12019" y="4189"/>
                    </a:lnTo>
                    <a:lnTo>
                      <a:pt x="9381" y="18801"/>
                    </a:lnTo>
                    <a:cubicBezTo>
                      <a:pt x="9321" y="19131"/>
                      <a:pt x="9137" y="19418"/>
                      <a:pt x="8863" y="19609"/>
                    </a:cubicBezTo>
                    <a:cubicBezTo>
                      <a:pt x="8650" y="19757"/>
                      <a:pt x="8402" y="19833"/>
                      <a:pt x="8149" y="19833"/>
                    </a:cubicBezTo>
                    <a:cubicBezTo>
                      <a:pt x="8075" y="19833"/>
                      <a:pt x="8000" y="19827"/>
                      <a:pt x="7925" y="19813"/>
                    </a:cubicBezTo>
                    <a:lnTo>
                      <a:pt x="5300" y="19339"/>
                    </a:lnTo>
                    <a:lnTo>
                      <a:pt x="1477" y="18649"/>
                    </a:lnTo>
                    <a:cubicBezTo>
                      <a:pt x="1147" y="18589"/>
                      <a:pt x="860" y="18405"/>
                      <a:pt x="670" y="18130"/>
                    </a:cubicBezTo>
                    <a:cubicBezTo>
                      <a:pt x="480" y="17854"/>
                      <a:pt x="407" y="17521"/>
                      <a:pt x="465" y="17193"/>
                    </a:cubicBezTo>
                    <a:lnTo>
                      <a:pt x="3159" y="2273"/>
                    </a:lnTo>
                    <a:lnTo>
                      <a:pt x="3165" y="2271"/>
                    </a:lnTo>
                    <a:lnTo>
                      <a:pt x="3165" y="2244"/>
                    </a:lnTo>
                    <a:cubicBezTo>
                      <a:pt x="3181" y="2186"/>
                      <a:pt x="3314" y="1804"/>
                      <a:pt x="4156" y="1405"/>
                    </a:cubicBezTo>
                    <a:cubicBezTo>
                      <a:pt x="4697" y="1150"/>
                      <a:pt x="5027" y="836"/>
                      <a:pt x="5138" y="474"/>
                    </a:cubicBezTo>
                    <a:cubicBezTo>
                      <a:pt x="5148" y="444"/>
                      <a:pt x="5154" y="412"/>
                      <a:pt x="5161" y="384"/>
                    </a:cubicBezTo>
                    <a:close/>
                    <a:moveTo>
                      <a:pt x="4810" y="0"/>
                    </a:moveTo>
                    <a:cubicBezTo>
                      <a:pt x="4810" y="0"/>
                      <a:pt x="5157" y="582"/>
                      <a:pt x="4022" y="1120"/>
                    </a:cubicBezTo>
                    <a:cubicBezTo>
                      <a:pt x="2884" y="1658"/>
                      <a:pt x="2848" y="2216"/>
                      <a:pt x="2848" y="2216"/>
                    </a:cubicBezTo>
                    <a:lnTo>
                      <a:pt x="154" y="17136"/>
                    </a:lnTo>
                    <a:cubicBezTo>
                      <a:pt x="1" y="17989"/>
                      <a:pt x="567" y="18806"/>
                      <a:pt x="1420" y="18960"/>
                    </a:cubicBezTo>
                    <a:lnTo>
                      <a:pt x="5243" y="19650"/>
                    </a:lnTo>
                    <a:lnTo>
                      <a:pt x="7868" y="20124"/>
                    </a:lnTo>
                    <a:cubicBezTo>
                      <a:pt x="7963" y="20141"/>
                      <a:pt x="8056" y="20149"/>
                      <a:pt x="8149" y="20149"/>
                    </a:cubicBezTo>
                    <a:cubicBezTo>
                      <a:pt x="8894" y="20149"/>
                      <a:pt x="9555" y="19617"/>
                      <a:pt x="9692" y="18858"/>
                    </a:cubicBezTo>
                    <a:lnTo>
                      <a:pt x="12386" y="3939"/>
                    </a:lnTo>
                    <a:cubicBezTo>
                      <a:pt x="12386" y="3939"/>
                      <a:pt x="12548" y="3401"/>
                      <a:pt x="11670" y="2500"/>
                    </a:cubicBezTo>
                    <a:cubicBezTo>
                      <a:pt x="10793" y="1599"/>
                      <a:pt x="11323" y="1175"/>
                      <a:pt x="11323" y="1175"/>
                    </a:cubicBezTo>
                    <a:lnTo>
                      <a:pt x="8506" y="666"/>
                    </a:lnTo>
                    <a:lnTo>
                      <a:pt x="6412" y="289"/>
                    </a:lnTo>
                    <a:lnTo>
                      <a:pt x="481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37"/>
              <p:cNvSpPr/>
              <p:nvPr/>
            </p:nvSpPr>
            <p:spPr>
              <a:xfrm>
                <a:off x="4543650" y="4049875"/>
                <a:ext cx="195475" cy="55875"/>
              </a:xfrm>
              <a:custGeom>
                <a:avLst/>
                <a:gdLst/>
                <a:ahLst/>
                <a:cxnLst/>
                <a:rect l="l" t="t" r="r" b="b"/>
                <a:pathLst>
                  <a:path w="7819" h="2235" extrusionOk="0">
                    <a:moveTo>
                      <a:pt x="553" y="0"/>
                    </a:moveTo>
                    <a:cubicBezTo>
                      <a:pt x="310" y="0"/>
                      <a:pt x="95" y="174"/>
                      <a:pt x="50" y="421"/>
                    </a:cubicBezTo>
                    <a:cubicBezTo>
                      <a:pt x="1" y="697"/>
                      <a:pt x="186" y="965"/>
                      <a:pt x="462" y="1014"/>
                    </a:cubicBezTo>
                    <a:lnTo>
                      <a:pt x="7175" y="2226"/>
                    </a:lnTo>
                    <a:cubicBezTo>
                      <a:pt x="7206" y="2232"/>
                      <a:pt x="7237" y="2234"/>
                      <a:pt x="7267" y="2234"/>
                    </a:cubicBezTo>
                    <a:cubicBezTo>
                      <a:pt x="7509" y="2234"/>
                      <a:pt x="7725" y="2060"/>
                      <a:pt x="7770" y="1814"/>
                    </a:cubicBezTo>
                    <a:cubicBezTo>
                      <a:pt x="7819" y="1538"/>
                      <a:pt x="7633" y="1270"/>
                      <a:pt x="7357" y="1220"/>
                    </a:cubicBezTo>
                    <a:lnTo>
                      <a:pt x="645" y="9"/>
                    </a:lnTo>
                    <a:cubicBezTo>
                      <a:pt x="614" y="3"/>
                      <a:pt x="583" y="0"/>
                      <a:pt x="55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37"/>
              <p:cNvSpPr/>
              <p:nvPr/>
            </p:nvSpPr>
            <p:spPr>
              <a:xfrm>
                <a:off x="4557600" y="4033850"/>
                <a:ext cx="172375" cy="61200"/>
              </a:xfrm>
              <a:custGeom>
                <a:avLst/>
                <a:gdLst/>
                <a:ahLst/>
                <a:cxnLst/>
                <a:rect l="l" t="t" r="r" b="b"/>
                <a:pathLst>
                  <a:path w="6895" h="2448" extrusionOk="0">
                    <a:moveTo>
                      <a:pt x="700" y="0"/>
                    </a:moveTo>
                    <a:cubicBezTo>
                      <a:pt x="413" y="0"/>
                      <a:pt x="155" y="208"/>
                      <a:pt x="102" y="500"/>
                    </a:cubicBezTo>
                    <a:lnTo>
                      <a:pt x="61" y="732"/>
                    </a:lnTo>
                    <a:cubicBezTo>
                      <a:pt x="1" y="1062"/>
                      <a:pt x="221" y="1379"/>
                      <a:pt x="551" y="1438"/>
                    </a:cubicBezTo>
                    <a:lnTo>
                      <a:pt x="6087" y="2437"/>
                    </a:lnTo>
                    <a:cubicBezTo>
                      <a:pt x="6124" y="2444"/>
                      <a:pt x="6160" y="2447"/>
                      <a:pt x="6196" y="2447"/>
                    </a:cubicBezTo>
                    <a:cubicBezTo>
                      <a:pt x="6484" y="2447"/>
                      <a:pt x="6741" y="2240"/>
                      <a:pt x="6793" y="1947"/>
                    </a:cubicBezTo>
                    <a:lnTo>
                      <a:pt x="6836" y="1715"/>
                    </a:lnTo>
                    <a:cubicBezTo>
                      <a:pt x="6895" y="1387"/>
                      <a:pt x="6674" y="1068"/>
                      <a:pt x="6346" y="1010"/>
                    </a:cubicBezTo>
                    <a:lnTo>
                      <a:pt x="808" y="10"/>
                    </a:lnTo>
                    <a:cubicBezTo>
                      <a:pt x="772" y="4"/>
                      <a:pt x="736" y="0"/>
                      <a:pt x="70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37"/>
              <p:cNvSpPr/>
              <p:nvPr/>
            </p:nvSpPr>
            <p:spPr>
              <a:xfrm>
                <a:off x="4606775" y="4054800"/>
                <a:ext cx="13552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5421" h="1727" extrusionOk="0">
                    <a:moveTo>
                      <a:pt x="80" y="1"/>
                    </a:moveTo>
                    <a:cubicBezTo>
                      <a:pt x="8" y="1"/>
                      <a:pt x="0" y="120"/>
                      <a:pt x="80" y="135"/>
                    </a:cubicBezTo>
                    <a:cubicBezTo>
                      <a:pt x="832" y="265"/>
                      <a:pt x="1585" y="398"/>
                      <a:pt x="2336" y="535"/>
                    </a:cubicBezTo>
                    <a:cubicBezTo>
                      <a:pt x="2712" y="603"/>
                      <a:pt x="3088" y="671"/>
                      <a:pt x="3463" y="741"/>
                    </a:cubicBezTo>
                    <a:cubicBezTo>
                      <a:pt x="3833" y="808"/>
                      <a:pt x="4207" y="863"/>
                      <a:pt x="4572" y="950"/>
                    </a:cubicBezTo>
                    <a:cubicBezTo>
                      <a:pt x="4747" y="992"/>
                      <a:pt x="4932" y="1054"/>
                      <a:pt x="5062" y="1184"/>
                    </a:cubicBezTo>
                    <a:cubicBezTo>
                      <a:pt x="5180" y="1301"/>
                      <a:pt x="5258" y="1471"/>
                      <a:pt x="5210" y="1637"/>
                    </a:cubicBezTo>
                    <a:cubicBezTo>
                      <a:pt x="5195" y="1688"/>
                      <a:pt x="5240" y="1726"/>
                      <a:pt x="5280" y="1726"/>
                    </a:cubicBezTo>
                    <a:cubicBezTo>
                      <a:pt x="5304" y="1726"/>
                      <a:pt x="5326" y="1714"/>
                      <a:pt x="5335" y="1683"/>
                    </a:cubicBezTo>
                    <a:cubicBezTo>
                      <a:pt x="5421" y="1383"/>
                      <a:pt x="5231" y="1096"/>
                      <a:pt x="4972" y="955"/>
                    </a:cubicBezTo>
                    <a:cubicBezTo>
                      <a:pt x="4821" y="873"/>
                      <a:pt x="4655" y="830"/>
                      <a:pt x="4488" y="797"/>
                    </a:cubicBezTo>
                    <a:cubicBezTo>
                      <a:pt x="4293" y="757"/>
                      <a:pt x="4096" y="724"/>
                      <a:pt x="3900" y="687"/>
                    </a:cubicBezTo>
                    <a:cubicBezTo>
                      <a:pt x="3089" y="536"/>
                      <a:pt x="2279" y="389"/>
                      <a:pt x="1466" y="243"/>
                    </a:cubicBezTo>
                    <a:cubicBezTo>
                      <a:pt x="1010" y="162"/>
                      <a:pt x="551" y="81"/>
                      <a:pt x="93" y="2"/>
                    </a:cubicBezTo>
                    <a:cubicBezTo>
                      <a:pt x="88" y="1"/>
                      <a:pt x="84" y="1"/>
                      <a:pt x="8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37"/>
              <p:cNvSpPr/>
              <p:nvPr/>
            </p:nvSpPr>
            <p:spPr>
              <a:xfrm>
                <a:off x="4461650" y="4486150"/>
                <a:ext cx="174700" cy="60625"/>
              </a:xfrm>
              <a:custGeom>
                <a:avLst/>
                <a:gdLst/>
                <a:ahLst/>
                <a:cxnLst/>
                <a:rect l="l" t="t" r="r" b="b"/>
                <a:pathLst>
                  <a:path w="6988" h="2425" extrusionOk="0">
                    <a:moveTo>
                      <a:pt x="140" y="1"/>
                    </a:moveTo>
                    <a:cubicBezTo>
                      <a:pt x="109" y="1"/>
                      <a:pt x="78" y="19"/>
                      <a:pt x="72" y="58"/>
                    </a:cubicBezTo>
                    <a:cubicBezTo>
                      <a:pt x="0" y="513"/>
                      <a:pt x="300" y="943"/>
                      <a:pt x="678" y="1170"/>
                    </a:cubicBezTo>
                    <a:cubicBezTo>
                      <a:pt x="1168" y="1464"/>
                      <a:pt x="1775" y="1516"/>
                      <a:pt x="2327" y="1614"/>
                    </a:cubicBezTo>
                    <a:cubicBezTo>
                      <a:pt x="3558" y="1833"/>
                      <a:pt x="3574" y="1833"/>
                      <a:pt x="4805" y="2052"/>
                    </a:cubicBezTo>
                    <a:cubicBezTo>
                      <a:pt x="5501" y="2176"/>
                      <a:pt x="6199" y="2299"/>
                      <a:pt x="6896" y="2423"/>
                    </a:cubicBezTo>
                    <a:cubicBezTo>
                      <a:pt x="6900" y="2424"/>
                      <a:pt x="6905" y="2425"/>
                      <a:pt x="6909" y="2425"/>
                    </a:cubicBezTo>
                    <a:cubicBezTo>
                      <a:pt x="6981" y="2425"/>
                      <a:pt x="6988" y="2305"/>
                      <a:pt x="6908" y="2292"/>
                    </a:cubicBezTo>
                    <a:cubicBezTo>
                      <a:pt x="5726" y="2081"/>
                      <a:pt x="5760" y="2090"/>
                      <a:pt x="4578" y="1879"/>
                    </a:cubicBezTo>
                    <a:lnTo>
                      <a:pt x="2814" y="1567"/>
                    </a:lnTo>
                    <a:cubicBezTo>
                      <a:pt x="2519" y="1514"/>
                      <a:pt x="2226" y="1462"/>
                      <a:pt x="1932" y="1410"/>
                    </a:cubicBezTo>
                    <a:cubicBezTo>
                      <a:pt x="1653" y="1360"/>
                      <a:pt x="1372" y="1314"/>
                      <a:pt x="1104" y="1221"/>
                    </a:cubicBezTo>
                    <a:cubicBezTo>
                      <a:pt x="622" y="1054"/>
                      <a:pt x="116" y="639"/>
                      <a:pt x="203" y="71"/>
                    </a:cubicBezTo>
                    <a:cubicBezTo>
                      <a:pt x="210" y="25"/>
                      <a:pt x="176" y="1"/>
                      <a:pt x="14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37"/>
              <p:cNvSpPr/>
              <p:nvPr/>
            </p:nvSpPr>
            <p:spPr>
              <a:xfrm>
                <a:off x="4551150" y="4072725"/>
                <a:ext cx="936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3746" h="822" extrusionOk="0">
                    <a:moveTo>
                      <a:pt x="79" y="1"/>
                    </a:moveTo>
                    <a:cubicBezTo>
                      <a:pt x="7" y="1"/>
                      <a:pt x="0" y="120"/>
                      <a:pt x="80" y="135"/>
                    </a:cubicBezTo>
                    <a:cubicBezTo>
                      <a:pt x="1271" y="364"/>
                      <a:pt x="2462" y="592"/>
                      <a:pt x="3655" y="820"/>
                    </a:cubicBezTo>
                    <a:cubicBezTo>
                      <a:pt x="3660" y="821"/>
                      <a:pt x="3664" y="822"/>
                      <a:pt x="3669" y="822"/>
                    </a:cubicBezTo>
                    <a:cubicBezTo>
                      <a:pt x="3740" y="822"/>
                      <a:pt x="3745" y="704"/>
                      <a:pt x="3668" y="687"/>
                    </a:cubicBezTo>
                    <a:cubicBezTo>
                      <a:pt x="2475" y="459"/>
                      <a:pt x="1284" y="230"/>
                      <a:pt x="92" y="2"/>
                    </a:cubicBezTo>
                    <a:cubicBezTo>
                      <a:pt x="88" y="1"/>
                      <a:pt x="83" y="1"/>
                      <a:pt x="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01" name="Google Shape;501;p37"/>
          <p:cNvSpPr/>
          <p:nvPr/>
        </p:nvSpPr>
        <p:spPr>
          <a:xfrm>
            <a:off x="0" y="4141953"/>
            <a:ext cx="2819023" cy="1001611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5" name="Google Shape;505;p37"/>
          <p:cNvGrpSpPr/>
          <p:nvPr/>
        </p:nvGrpSpPr>
        <p:grpSpPr>
          <a:xfrm>
            <a:off x="2049712" y="637197"/>
            <a:ext cx="631226" cy="720506"/>
            <a:chOff x="361450" y="1470619"/>
            <a:chExt cx="355100" cy="405325"/>
          </a:xfrm>
        </p:grpSpPr>
        <p:sp>
          <p:nvSpPr>
            <p:cNvPr id="506" name="Google Shape;506;p37"/>
            <p:cNvSpPr/>
            <p:nvPr/>
          </p:nvSpPr>
          <p:spPr>
            <a:xfrm>
              <a:off x="361450" y="1470619"/>
              <a:ext cx="355100" cy="405325"/>
            </a:xfrm>
            <a:custGeom>
              <a:avLst/>
              <a:gdLst/>
              <a:ahLst/>
              <a:cxnLst/>
              <a:rect l="l" t="t" r="r" b="b"/>
              <a:pathLst>
                <a:path w="14204" h="16213" extrusionOk="0">
                  <a:moveTo>
                    <a:pt x="342" y="1"/>
                  </a:moveTo>
                  <a:cubicBezTo>
                    <a:pt x="170" y="1"/>
                    <a:pt x="0" y="127"/>
                    <a:pt x="54" y="341"/>
                  </a:cubicBezTo>
                  <a:cubicBezTo>
                    <a:pt x="417" y="1777"/>
                    <a:pt x="812" y="3208"/>
                    <a:pt x="1328" y="4597"/>
                  </a:cubicBezTo>
                  <a:cubicBezTo>
                    <a:pt x="2207" y="6962"/>
                    <a:pt x="3476" y="9213"/>
                    <a:pt x="5422" y="10859"/>
                  </a:cubicBezTo>
                  <a:cubicBezTo>
                    <a:pt x="7036" y="12225"/>
                    <a:pt x="9061" y="13116"/>
                    <a:pt x="11176" y="13116"/>
                  </a:cubicBezTo>
                  <a:cubicBezTo>
                    <a:pt x="11358" y="13116"/>
                    <a:pt x="11541" y="13109"/>
                    <a:pt x="11724" y="13096"/>
                  </a:cubicBezTo>
                  <a:cubicBezTo>
                    <a:pt x="12366" y="14057"/>
                    <a:pt x="12972" y="15044"/>
                    <a:pt x="13535" y="16056"/>
                  </a:cubicBezTo>
                  <a:cubicBezTo>
                    <a:pt x="13597" y="16166"/>
                    <a:pt x="13696" y="16212"/>
                    <a:pt x="13796" y="16212"/>
                  </a:cubicBezTo>
                  <a:cubicBezTo>
                    <a:pt x="14000" y="16212"/>
                    <a:pt x="14203" y="16018"/>
                    <a:pt x="14076" y="15789"/>
                  </a:cubicBezTo>
                  <a:cubicBezTo>
                    <a:pt x="13527" y="14806"/>
                    <a:pt x="12940" y="13846"/>
                    <a:pt x="12319" y="12910"/>
                  </a:cubicBezTo>
                  <a:cubicBezTo>
                    <a:pt x="12374" y="12852"/>
                    <a:pt x="12404" y="12769"/>
                    <a:pt x="12388" y="12668"/>
                  </a:cubicBezTo>
                  <a:cubicBezTo>
                    <a:pt x="12189" y="11407"/>
                    <a:pt x="11833" y="10174"/>
                    <a:pt x="11334" y="8999"/>
                  </a:cubicBezTo>
                  <a:cubicBezTo>
                    <a:pt x="9405" y="4464"/>
                    <a:pt x="5312" y="1085"/>
                    <a:pt x="505" y="15"/>
                  </a:cubicBezTo>
                  <a:cubicBezTo>
                    <a:pt x="494" y="12"/>
                    <a:pt x="485" y="11"/>
                    <a:pt x="475" y="11"/>
                  </a:cubicBezTo>
                  <a:cubicBezTo>
                    <a:pt x="461" y="11"/>
                    <a:pt x="447" y="13"/>
                    <a:pt x="433" y="13"/>
                  </a:cubicBezTo>
                  <a:cubicBezTo>
                    <a:pt x="404" y="5"/>
                    <a:pt x="373" y="1"/>
                    <a:pt x="342" y="1"/>
                  </a:cubicBezTo>
                  <a:close/>
                </a:path>
              </a:pathLst>
            </a:custGeom>
            <a:solidFill>
              <a:schemeClr val="accent4"/>
            </a:solidFill>
            <a:ln w="1143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9050" dir="2400000" algn="bl" rotWithShape="0">
                <a:schemeClr val="dk1">
                  <a:alpha val="6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7" name="Google Shape;507;p37"/>
            <p:cNvGrpSpPr/>
            <p:nvPr/>
          </p:nvGrpSpPr>
          <p:grpSpPr>
            <a:xfrm>
              <a:off x="361450" y="1470631"/>
              <a:ext cx="355100" cy="405300"/>
              <a:chOff x="420850" y="2499075"/>
              <a:chExt cx="355100" cy="405300"/>
            </a:xfrm>
          </p:grpSpPr>
          <p:sp>
            <p:nvSpPr>
              <p:cNvPr id="508" name="Google Shape;508;p37"/>
              <p:cNvSpPr/>
              <p:nvPr/>
            </p:nvSpPr>
            <p:spPr>
              <a:xfrm>
                <a:off x="420850" y="2499075"/>
                <a:ext cx="310475" cy="327925"/>
              </a:xfrm>
              <a:custGeom>
                <a:avLst/>
                <a:gdLst/>
                <a:ahLst/>
                <a:cxnLst/>
                <a:rect l="l" t="t" r="r" b="b"/>
                <a:pathLst>
                  <a:path w="12419" h="13117" extrusionOk="0">
                    <a:moveTo>
                      <a:pt x="11729" y="12430"/>
                    </a:moveTo>
                    <a:cubicBezTo>
                      <a:pt x="11732" y="12448"/>
                      <a:pt x="11737" y="12467"/>
                      <a:pt x="11740" y="12484"/>
                    </a:cubicBezTo>
                    <a:cubicBezTo>
                      <a:pt x="11731" y="12485"/>
                      <a:pt x="11722" y="12485"/>
                      <a:pt x="11713" y="12485"/>
                    </a:cubicBezTo>
                    <a:cubicBezTo>
                      <a:pt x="11704" y="12485"/>
                      <a:pt x="11695" y="12485"/>
                      <a:pt x="11686" y="12486"/>
                    </a:cubicBezTo>
                    <a:cubicBezTo>
                      <a:pt x="11700" y="12467"/>
                      <a:pt x="11716" y="12449"/>
                      <a:pt x="11729" y="12430"/>
                    </a:cubicBezTo>
                    <a:close/>
                    <a:moveTo>
                      <a:pt x="342" y="0"/>
                    </a:moveTo>
                    <a:cubicBezTo>
                      <a:pt x="169" y="0"/>
                      <a:pt x="0" y="125"/>
                      <a:pt x="54" y="340"/>
                    </a:cubicBezTo>
                    <a:cubicBezTo>
                      <a:pt x="417" y="1776"/>
                      <a:pt x="811" y="3207"/>
                      <a:pt x="1328" y="4596"/>
                    </a:cubicBezTo>
                    <a:cubicBezTo>
                      <a:pt x="2205" y="6961"/>
                      <a:pt x="3476" y="9212"/>
                      <a:pt x="5420" y="10858"/>
                    </a:cubicBezTo>
                    <a:cubicBezTo>
                      <a:pt x="7035" y="12225"/>
                      <a:pt x="9060" y="13116"/>
                      <a:pt x="11176" y="13116"/>
                    </a:cubicBezTo>
                    <a:cubicBezTo>
                      <a:pt x="11438" y="13116"/>
                      <a:pt x="11701" y="13103"/>
                      <a:pt x="11965" y="13074"/>
                    </a:cubicBezTo>
                    <a:cubicBezTo>
                      <a:pt x="12029" y="13066"/>
                      <a:pt x="12073" y="13043"/>
                      <a:pt x="12111" y="13011"/>
                    </a:cubicBezTo>
                    <a:cubicBezTo>
                      <a:pt x="12270" y="12993"/>
                      <a:pt x="12419" y="12870"/>
                      <a:pt x="12387" y="12667"/>
                    </a:cubicBezTo>
                    <a:cubicBezTo>
                      <a:pt x="12187" y="11406"/>
                      <a:pt x="11833" y="10173"/>
                      <a:pt x="11334" y="8998"/>
                    </a:cubicBezTo>
                    <a:cubicBezTo>
                      <a:pt x="9403" y="4463"/>
                      <a:pt x="5313" y="1086"/>
                      <a:pt x="505" y="14"/>
                    </a:cubicBezTo>
                    <a:cubicBezTo>
                      <a:pt x="493" y="12"/>
                      <a:pt x="482" y="11"/>
                      <a:pt x="472" y="11"/>
                    </a:cubicBezTo>
                    <a:cubicBezTo>
                      <a:pt x="458" y="11"/>
                      <a:pt x="445" y="12"/>
                      <a:pt x="432" y="12"/>
                    </a:cubicBezTo>
                    <a:cubicBezTo>
                      <a:pt x="403" y="4"/>
                      <a:pt x="372" y="0"/>
                      <a:pt x="34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37"/>
              <p:cNvSpPr/>
              <p:nvPr/>
            </p:nvSpPr>
            <p:spPr>
              <a:xfrm>
                <a:off x="504400" y="2585525"/>
                <a:ext cx="271550" cy="318850"/>
              </a:xfrm>
              <a:custGeom>
                <a:avLst/>
                <a:gdLst/>
                <a:ahLst/>
                <a:cxnLst/>
                <a:rect l="l" t="t" r="r" b="b"/>
                <a:pathLst>
                  <a:path w="10862" h="12754" extrusionOk="0">
                    <a:moveTo>
                      <a:pt x="405" y="0"/>
                    </a:moveTo>
                    <a:cubicBezTo>
                      <a:pt x="172" y="0"/>
                      <a:pt x="1" y="369"/>
                      <a:pt x="240" y="569"/>
                    </a:cubicBezTo>
                    <a:cubicBezTo>
                      <a:pt x="4256" y="3930"/>
                      <a:pt x="7641" y="8024"/>
                      <a:pt x="10193" y="12597"/>
                    </a:cubicBezTo>
                    <a:cubicBezTo>
                      <a:pt x="10255" y="12707"/>
                      <a:pt x="10354" y="12753"/>
                      <a:pt x="10453" y="12753"/>
                    </a:cubicBezTo>
                    <a:cubicBezTo>
                      <a:pt x="10657" y="12753"/>
                      <a:pt x="10861" y="12559"/>
                      <a:pt x="10734" y="12330"/>
                    </a:cubicBezTo>
                    <a:cubicBezTo>
                      <a:pt x="8127" y="7659"/>
                      <a:pt x="4677" y="3500"/>
                      <a:pt x="573" y="67"/>
                    </a:cubicBezTo>
                    <a:cubicBezTo>
                      <a:pt x="517" y="20"/>
                      <a:pt x="459" y="0"/>
                      <a:pt x="40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514" name="Google Shape;514;p37"/>
          <p:cNvCxnSpPr/>
          <p:nvPr/>
        </p:nvCxnSpPr>
        <p:spPr>
          <a:xfrm>
            <a:off x="988213" y="2584217"/>
            <a:ext cx="1613400" cy="0"/>
          </a:xfrm>
          <a:prstGeom prst="straightConnector1">
            <a:avLst/>
          </a:prstGeom>
          <a:noFill/>
          <a:ln w="38100" cap="rnd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F9B5DA22-F04F-33E1-88FF-E2DD17864F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0203" y="1703331"/>
            <a:ext cx="2830735" cy="344016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515" name="Google Shape;515;p37"/>
          <p:cNvGrpSpPr/>
          <p:nvPr/>
        </p:nvGrpSpPr>
        <p:grpSpPr>
          <a:xfrm rot="145103" flipH="1">
            <a:off x="8025782" y="1629052"/>
            <a:ext cx="330100" cy="350650"/>
            <a:chOff x="1096838" y="391396"/>
            <a:chExt cx="245538" cy="296218"/>
          </a:xfrm>
        </p:grpSpPr>
        <p:sp>
          <p:nvSpPr>
            <p:cNvPr id="516" name="Google Shape;516;p37"/>
            <p:cNvSpPr/>
            <p:nvPr/>
          </p:nvSpPr>
          <p:spPr>
            <a:xfrm>
              <a:off x="1096838" y="391396"/>
              <a:ext cx="245538" cy="296218"/>
            </a:xfrm>
            <a:custGeom>
              <a:avLst/>
              <a:gdLst/>
              <a:ahLst/>
              <a:cxnLst/>
              <a:rect l="l" t="t" r="r" b="b"/>
              <a:pathLst>
                <a:path w="5620" h="6780" extrusionOk="0">
                  <a:moveTo>
                    <a:pt x="2259" y="1"/>
                  </a:moveTo>
                  <a:cubicBezTo>
                    <a:pt x="2201" y="1"/>
                    <a:pt x="2143" y="42"/>
                    <a:pt x="2153" y="116"/>
                  </a:cubicBezTo>
                  <a:cubicBezTo>
                    <a:pt x="2272" y="930"/>
                    <a:pt x="2257" y="1818"/>
                    <a:pt x="1847" y="2554"/>
                  </a:cubicBezTo>
                  <a:cubicBezTo>
                    <a:pt x="1495" y="3189"/>
                    <a:pt x="848" y="3674"/>
                    <a:pt x="107" y="3687"/>
                  </a:cubicBezTo>
                  <a:cubicBezTo>
                    <a:pt x="20" y="3689"/>
                    <a:pt x="1" y="3774"/>
                    <a:pt x="34" y="3836"/>
                  </a:cubicBezTo>
                  <a:cubicBezTo>
                    <a:pt x="19" y="3899"/>
                    <a:pt x="62" y="3982"/>
                    <a:pt x="146" y="3982"/>
                  </a:cubicBezTo>
                  <a:cubicBezTo>
                    <a:pt x="147" y="3982"/>
                    <a:pt x="148" y="3982"/>
                    <a:pt x="148" y="3982"/>
                  </a:cubicBezTo>
                  <a:cubicBezTo>
                    <a:pt x="249" y="3979"/>
                    <a:pt x="351" y="3977"/>
                    <a:pt x="453" y="3977"/>
                  </a:cubicBezTo>
                  <a:cubicBezTo>
                    <a:pt x="720" y="3977"/>
                    <a:pt x="989" y="3993"/>
                    <a:pt x="1248" y="4058"/>
                  </a:cubicBezTo>
                  <a:cubicBezTo>
                    <a:pt x="1603" y="4149"/>
                    <a:pt x="1901" y="4350"/>
                    <a:pt x="2126" y="4637"/>
                  </a:cubicBezTo>
                  <a:cubicBezTo>
                    <a:pt x="2599" y="5240"/>
                    <a:pt x="2713" y="6028"/>
                    <a:pt x="3026" y="6713"/>
                  </a:cubicBezTo>
                  <a:cubicBezTo>
                    <a:pt x="3034" y="6733"/>
                    <a:pt x="3046" y="6745"/>
                    <a:pt x="3061" y="6755"/>
                  </a:cubicBezTo>
                  <a:cubicBezTo>
                    <a:pt x="3079" y="6772"/>
                    <a:pt x="3103" y="6780"/>
                    <a:pt x="3128" y="6780"/>
                  </a:cubicBezTo>
                  <a:cubicBezTo>
                    <a:pt x="3186" y="6780"/>
                    <a:pt x="3248" y="6738"/>
                    <a:pt x="3243" y="6663"/>
                  </a:cubicBezTo>
                  <a:cubicBezTo>
                    <a:pt x="3196" y="5884"/>
                    <a:pt x="3194" y="5037"/>
                    <a:pt x="3637" y="4360"/>
                  </a:cubicBezTo>
                  <a:cubicBezTo>
                    <a:pt x="4063" y="3706"/>
                    <a:pt x="4799" y="3517"/>
                    <a:pt x="5519" y="3367"/>
                  </a:cubicBezTo>
                  <a:cubicBezTo>
                    <a:pt x="5600" y="3349"/>
                    <a:pt x="5619" y="3265"/>
                    <a:pt x="5594" y="3208"/>
                  </a:cubicBezTo>
                  <a:cubicBezTo>
                    <a:pt x="5608" y="3151"/>
                    <a:pt x="5584" y="3086"/>
                    <a:pt x="5508" y="3084"/>
                  </a:cubicBezTo>
                  <a:cubicBezTo>
                    <a:pt x="4752" y="3067"/>
                    <a:pt x="3924" y="2962"/>
                    <a:pt x="3351" y="2418"/>
                  </a:cubicBezTo>
                  <a:cubicBezTo>
                    <a:pt x="2720" y="1820"/>
                    <a:pt x="2545" y="921"/>
                    <a:pt x="2387" y="104"/>
                  </a:cubicBezTo>
                  <a:cubicBezTo>
                    <a:pt x="2380" y="69"/>
                    <a:pt x="2361" y="45"/>
                    <a:pt x="2336" y="32"/>
                  </a:cubicBezTo>
                  <a:cubicBezTo>
                    <a:pt x="2316" y="11"/>
                    <a:pt x="2287" y="1"/>
                    <a:pt x="2259" y="1"/>
                  </a:cubicBezTo>
                  <a:close/>
                </a:path>
              </a:pathLst>
            </a:custGeom>
            <a:solidFill>
              <a:schemeClr val="accent4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28575" dir="2400000" algn="bl" rotWithShape="0">
                <a:schemeClr val="dk1">
                  <a:alpha val="6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7"/>
            <p:cNvSpPr/>
            <p:nvPr/>
          </p:nvSpPr>
          <p:spPr>
            <a:xfrm>
              <a:off x="1096838" y="391396"/>
              <a:ext cx="245538" cy="296218"/>
            </a:xfrm>
            <a:custGeom>
              <a:avLst/>
              <a:gdLst/>
              <a:ahLst/>
              <a:cxnLst/>
              <a:rect l="l" t="t" r="r" b="b"/>
              <a:pathLst>
                <a:path w="5620" h="6780" extrusionOk="0">
                  <a:moveTo>
                    <a:pt x="2259" y="1"/>
                  </a:moveTo>
                  <a:cubicBezTo>
                    <a:pt x="2201" y="1"/>
                    <a:pt x="2143" y="42"/>
                    <a:pt x="2153" y="116"/>
                  </a:cubicBezTo>
                  <a:cubicBezTo>
                    <a:pt x="2272" y="930"/>
                    <a:pt x="2257" y="1818"/>
                    <a:pt x="1847" y="2554"/>
                  </a:cubicBezTo>
                  <a:cubicBezTo>
                    <a:pt x="1495" y="3189"/>
                    <a:pt x="848" y="3674"/>
                    <a:pt x="107" y="3687"/>
                  </a:cubicBezTo>
                  <a:cubicBezTo>
                    <a:pt x="20" y="3689"/>
                    <a:pt x="1" y="3774"/>
                    <a:pt x="34" y="3836"/>
                  </a:cubicBezTo>
                  <a:cubicBezTo>
                    <a:pt x="19" y="3899"/>
                    <a:pt x="62" y="3982"/>
                    <a:pt x="146" y="3982"/>
                  </a:cubicBezTo>
                  <a:cubicBezTo>
                    <a:pt x="147" y="3982"/>
                    <a:pt x="148" y="3982"/>
                    <a:pt x="148" y="3982"/>
                  </a:cubicBezTo>
                  <a:cubicBezTo>
                    <a:pt x="249" y="3979"/>
                    <a:pt x="351" y="3977"/>
                    <a:pt x="453" y="3977"/>
                  </a:cubicBezTo>
                  <a:cubicBezTo>
                    <a:pt x="720" y="3977"/>
                    <a:pt x="989" y="3993"/>
                    <a:pt x="1248" y="4058"/>
                  </a:cubicBezTo>
                  <a:cubicBezTo>
                    <a:pt x="1603" y="4149"/>
                    <a:pt x="1901" y="4350"/>
                    <a:pt x="2126" y="4637"/>
                  </a:cubicBezTo>
                  <a:cubicBezTo>
                    <a:pt x="2599" y="5240"/>
                    <a:pt x="2713" y="6028"/>
                    <a:pt x="3026" y="6713"/>
                  </a:cubicBezTo>
                  <a:cubicBezTo>
                    <a:pt x="3034" y="6733"/>
                    <a:pt x="3046" y="6745"/>
                    <a:pt x="3061" y="6755"/>
                  </a:cubicBezTo>
                  <a:cubicBezTo>
                    <a:pt x="3079" y="6772"/>
                    <a:pt x="3103" y="6780"/>
                    <a:pt x="3128" y="6780"/>
                  </a:cubicBezTo>
                  <a:cubicBezTo>
                    <a:pt x="3186" y="6780"/>
                    <a:pt x="3248" y="6738"/>
                    <a:pt x="3243" y="6663"/>
                  </a:cubicBezTo>
                  <a:cubicBezTo>
                    <a:pt x="3196" y="5884"/>
                    <a:pt x="3194" y="5037"/>
                    <a:pt x="3637" y="4360"/>
                  </a:cubicBezTo>
                  <a:cubicBezTo>
                    <a:pt x="4063" y="3706"/>
                    <a:pt x="4799" y="3517"/>
                    <a:pt x="5519" y="3367"/>
                  </a:cubicBezTo>
                  <a:cubicBezTo>
                    <a:pt x="5600" y="3349"/>
                    <a:pt x="5619" y="3265"/>
                    <a:pt x="5594" y="3208"/>
                  </a:cubicBezTo>
                  <a:cubicBezTo>
                    <a:pt x="5608" y="3151"/>
                    <a:pt x="5584" y="3086"/>
                    <a:pt x="5508" y="3084"/>
                  </a:cubicBezTo>
                  <a:cubicBezTo>
                    <a:pt x="4752" y="3067"/>
                    <a:pt x="3924" y="2962"/>
                    <a:pt x="3351" y="2418"/>
                  </a:cubicBezTo>
                  <a:cubicBezTo>
                    <a:pt x="2720" y="1820"/>
                    <a:pt x="2545" y="921"/>
                    <a:pt x="2387" y="104"/>
                  </a:cubicBezTo>
                  <a:cubicBezTo>
                    <a:pt x="2380" y="69"/>
                    <a:pt x="2361" y="45"/>
                    <a:pt x="2336" y="32"/>
                  </a:cubicBezTo>
                  <a:cubicBezTo>
                    <a:pt x="2316" y="11"/>
                    <a:pt x="2287" y="1"/>
                    <a:pt x="22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8" name="Google Shape;498;p37"/>
          <p:cNvGrpSpPr/>
          <p:nvPr/>
        </p:nvGrpSpPr>
        <p:grpSpPr>
          <a:xfrm rot="-145103">
            <a:off x="6246344" y="2728552"/>
            <a:ext cx="245560" cy="296245"/>
            <a:chOff x="1096838" y="391396"/>
            <a:chExt cx="245538" cy="296218"/>
          </a:xfrm>
        </p:grpSpPr>
        <p:sp>
          <p:nvSpPr>
            <p:cNvPr id="499" name="Google Shape;499;p37"/>
            <p:cNvSpPr/>
            <p:nvPr/>
          </p:nvSpPr>
          <p:spPr>
            <a:xfrm>
              <a:off x="1096838" y="391396"/>
              <a:ext cx="245538" cy="296218"/>
            </a:xfrm>
            <a:custGeom>
              <a:avLst/>
              <a:gdLst/>
              <a:ahLst/>
              <a:cxnLst/>
              <a:rect l="l" t="t" r="r" b="b"/>
              <a:pathLst>
                <a:path w="5620" h="6780" extrusionOk="0">
                  <a:moveTo>
                    <a:pt x="2259" y="1"/>
                  </a:moveTo>
                  <a:cubicBezTo>
                    <a:pt x="2201" y="1"/>
                    <a:pt x="2143" y="42"/>
                    <a:pt x="2153" y="116"/>
                  </a:cubicBezTo>
                  <a:cubicBezTo>
                    <a:pt x="2272" y="930"/>
                    <a:pt x="2257" y="1818"/>
                    <a:pt x="1847" y="2554"/>
                  </a:cubicBezTo>
                  <a:cubicBezTo>
                    <a:pt x="1495" y="3189"/>
                    <a:pt x="848" y="3674"/>
                    <a:pt x="107" y="3687"/>
                  </a:cubicBezTo>
                  <a:cubicBezTo>
                    <a:pt x="20" y="3689"/>
                    <a:pt x="1" y="3774"/>
                    <a:pt x="34" y="3836"/>
                  </a:cubicBezTo>
                  <a:cubicBezTo>
                    <a:pt x="19" y="3899"/>
                    <a:pt x="62" y="3982"/>
                    <a:pt x="146" y="3982"/>
                  </a:cubicBezTo>
                  <a:cubicBezTo>
                    <a:pt x="147" y="3982"/>
                    <a:pt x="148" y="3982"/>
                    <a:pt x="148" y="3982"/>
                  </a:cubicBezTo>
                  <a:cubicBezTo>
                    <a:pt x="249" y="3979"/>
                    <a:pt x="351" y="3977"/>
                    <a:pt x="453" y="3977"/>
                  </a:cubicBezTo>
                  <a:cubicBezTo>
                    <a:pt x="720" y="3977"/>
                    <a:pt x="989" y="3993"/>
                    <a:pt x="1248" y="4058"/>
                  </a:cubicBezTo>
                  <a:cubicBezTo>
                    <a:pt x="1603" y="4149"/>
                    <a:pt x="1901" y="4350"/>
                    <a:pt x="2126" y="4637"/>
                  </a:cubicBezTo>
                  <a:cubicBezTo>
                    <a:pt x="2599" y="5240"/>
                    <a:pt x="2713" y="6028"/>
                    <a:pt x="3026" y="6713"/>
                  </a:cubicBezTo>
                  <a:cubicBezTo>
                    <a:pt x="3034" y="6733"/>
                    <a:pt x="3046" y="6745"/>
                    <a:pt x="3061" y="6755"/>
                  </a:cubicBezTo>
                  <a:cubicBezTo>
                    <a:pt x="3079" y="6772"/>
                    <a:pt x="3103" y="6780"/>
                    <a:pt x="3128" y="6780"/>
                  </a:cubicBezTo>
                  <a:cubicBezTo>
                    <a:pt x="3186" y="6780"/>
                    <a:pt x="3248" y="6738"/>
                    <a:pt x="3243" y="6663"/>
                  </a:cubicBezTo>
                  <a:cubicBezTo>
                    <a:pt x="3196" y="5884"/>
                    <a:pt x="3194" y="5037"/>
                    <a:pt x="3637" y="4360"/>
                  </a:cubicBezTo>
                  <a:cubicBezTo>
                    <a:pt x="4063" y="3706"/>
                    <a:pt x="4799" y="3517"/>
                    <a:pt x="5519" y="3367"/>
                  </a:cubicBezTo>
                  <a:cubicBezTo>
                    <a:pt x="5600" y="3349"/>
                    <a:pt x="5619" y="3265"/>
                    <a:pt x="5594" y="3208"/>
                  </a:cubicBezTo>
                  <a:cubicBezTo>
                    <a:pt x="5608" y="3151"/>
                    <a:pt x="5584" y="3086"/>
                    <a:pt x="5508" y="3084"/>
                  </a:cubicBezTo>
                  <a:cubicBezTo>
                    <a:pt x="4752" y="3067"/>
                    <a:pt x="3924" y="2962"/>
                    <a:pt x="3351" y="2418"/>
                  </a:cubicBezTo>
                  <a:cubicBezTo>
                    <a:pt x="2720" y="1820"/>
                    <a:pt x="2545" y="921"/>
                    <a:pt x="2387" y="104"/>
                  </a:cubicBezTo>
                  <a:cubicBezTo>
                    <a:pt x="2380" y="69"/>
                    <a:pt x="2361" y="45"/>
                    <a:pt x="2336" y="32"/>
                  </a:cubicBezTo>
                  <a:cubicBezTo>
                    <a:pt x="2316" y="11"/>
                    <a:pt x="2287" y="1"/>
                    <a:pt x="2259" y="1"/>
                  </a:cubicBezTo>
                  <a:close/>
                </a:path>
              </a:pathLst>
            </a:custGeom>
            <a:solidFill>
              <a:schemeClr val="accent4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28575" dir="2400000" algn="bl" rotWithShape="0">
                <a:schemeClr val="dk1">
                  <a:alpha val="6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7"/>
            <p:cNvSpPr/>
            <p:nvPr/>
          </p:nvSpPr>
          <p:spPr>
            <a:xfrm>
              <a:off x="1096838" y="391396"/>
              <a:ext cx="245538" cy="296218"/>
            </a:xfrm>
            <a:custGeom>
              <a:avLst/>
              <a:gdLst/>
              <a:ahLst/>
              <a:cxnLst/>
              <a:rect l="l" t="t" r="r" b="b"/>
              <a:pathLst>
                <a:path w="5620" h="6780" extrusionOk="0">
                  <a:moveTo>
                    <a:pt x="2259" y="1"/>
                  </a:moveTo>
                  <a:cubicBezTo>
                    <a:pt x="2201" y="1"/>
                    <a:pt x="2143" y="42"/>
                    <a:pt x="2153" y="116"/>
                  </a:cubicBezTo>
                  <a:cubicBezTo>
                    <a:pt x="2272" y="930"/>
                    <a:pt x="2257" y="1818"/>
                    <a:pt x="1847" y="2554"/>
                  </a:cubicBezTo>
                  <a:cubicBezTo>
                    <a:pt x="1495" y="3189"/>
                    <a:pt x="848" y="3674"/>
                    <a:pt x="107" y="3687"/>
                  </a:cubicBezTo>
                  <a:cubicBezTo>
                    <a:pt x="20" y="3689"/>
                    <a:pt x="1" y="3774"/>
                    <a:pt x="34" y="3836"/>
                  </a:cubicBezTo>
                  <a:cubicBezTo>
                    <a:pt x="19" y="3899"/>
                    <a:pt x="62" y="3982"/>
                    <a:pt x="146" y="3982"/>
                  </a:cubicBezTo>
                  <a:cubicBezTo>
                    <a:pt x="147" y="3982"/>
                    <a:pt x="148" y="3982"/>
                    <a:pt x="148" y="3982"/>
                  </a:cubicBezTo>
                  <a:cubicBezTo>
                    <a:pt x="249" y="3979"/>
                    <a:pt x="351" y="3977"/>
                    <a:pt x="453" y="3977"/>
                  </a:cubicBezTo>
                  <a:cubicBezTo>
                    <a:pt x="720" y="3977"/>
                    <a:pt x="989" y="3993"/>
                    <a:pt x="1248" y="4058"/>
                  </a:cubicBezTo>
                  <a:cubicBezTo>
                    <a:pt x="1603" y="4149"/>
                    <a:pt x="1901" y="4350"/>
                    <a:pt x="2126" y="4637"/>
                  </a:cubicBezTo>
                  <a:cubicBezTo>
                    <a:pt x="2599" y="5240"/>
                    <a:pt x="2713" y="6028"/>
                    <a:pt x="3026" y="6713"/>
                  </a:cubicBezTo>
                  <a:cubicBezTo>
                    <a:pt x="3034" y="6733"/>
                    <a:pt x="3046" y="6745"/>
                    <a:pt x="3061" y="6755"/>
                  </a:cubicBezTo>
                  <a:cubicBezTo>
                    <a:pt x="3079" y="6772"/>
                    <a:pt x="3103" y="6780"/>
                    <a:pt x="3128" y="6780"/>
                  </a:cubicBezTo>
                  <a:cubicBezTo>
                    <a:pt x="3186" y="6780"/>
                    <a:pt x="3248" y="6738"/>
                    <a:pt x="3243" y="6663"/>
                  </a:cubicBezTo>
                  <a:cubicBezTo>
                    <a:pt x="3196" y="5884"/>
                    <a:pt x="3194" y="5037"/>
                    <a:pt x="3637" y="4360"/>
                  </a:cubicBezTo>
                  <a:cubicBezTo>
                    <a:pt x="4063" y="3706"/>
                    <a:pt x="4799" y="3517"/>
                    <a:pt x="5519" y="3367"/>
                  </a:cubicBezTo>
                  <a:cubicBezTo>
                    <a:pt x="5600" y="3349"/>
                    <a:pt x="5619" y="3265"/>
                    <a:pt x="5594" y="3208"/>
                  </a:cubicBezTo>
                  <a:cubicBezTo>
                    <a:pt x="5608" y="3151"/>
                    <a:pt x="5584" y="3086"/>
                    <a:pt x="5508" y="3084"/>
                  </a:cubicBezTo>
                  <a:cubicBezTo>
                    <a:pt x="4752" y="3067"/>
                    <a:pt x="3924" y="2962"/>
                    <a:pt x="3351" y="2418"/>
                  </a:cubicBezTo>
                  <a:cubicBezTo>
                    <a:pt x="2720" y="1820"/>
                    <a:pt x="2545" y="921"/>
                    <a:pt x="2387" y="104"/>
                  </a:cubicBezTo>
                  <a:cubicBezTo>
                    <a:pt x="2380" y="69"/>
                    <a:pt x="2361" y="45"/>
                    <a:pt x="2336" y="32"/>
                  </a:cubicBezTo>
                  <a:cubicBezTo>
                    <a:pt x="2316" y="11"/>
                    <a:pt x="2287" y="1"/>
                    <a:pt x="22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2" name="Google Shape;502;p37"/>
          <p:cNvGrpSpPr/>
          <p:nvPr/>
        </p:nvGrpSpPr>
        <p:grpSpPr>
          <a:xfrm rot="478948">
            <a:off x="8803889" y="4712520"/>
            <a:ext cx="160368" cy="193469"/>
            <a:chOff x="1096838" y="391396"/>
            <a:chExt cx="245538" cy="296218"/>
          </a:xfrm>
        </p:grpSpPr>
        <p:sp>
          <p:nvSpPr>
            <p:cNvPr id="503" name="Google Shape;503;p37"/>
            <p:cNvSpPr/>
            <p:nvPr/>
          </p:nvSpPr>
          <p:spPr>
            <a:xfrm>
              <a:off x="1096838" y="391396"/>
              <a:ext cx="245538" cy="296218"/>
            </a:xfrm>
            <a:custGeom>
              <a:avLst/>
              <a:gdLst/>
              <a:ahLst/>
              <a:cxnLst/>
              <a:rect l="l" t="t" r="r" b="b"/>
              <a:pathLst>
                <a:path w="5620" h="6780" extrusionOk="0">
                  <a:moveTo>
                    <a:pt x="2259" y="1"/>
                  </a:moveTo>
                  <a:cubicBezTo>
                    <a:pt x="2201" y="1"/>
                    <a:pt x="2143" y="42"/>
                    <a:pt x="2153" y="116"/>
                  </a:cubicBezTo>
                  <a:cubicBezTo>
                    <a:pt x="2272" y="930"/>
                    <a:pt x="2257" y="1818"/>
                    <a:pt x="1847" y="2554"/>
                  </a:cubicBezTo>
                  <a:cubicBezTo>
                    <a:pt x="1495" y="3189"/>
                    <a:pt x="848" y="3674"/>
                    <a:pt x="107" y="3687"/>
                  </a:cubicBezTo>
                  <a:cubicBezTo>
                    <a:pt x="20" y="3689"/>
                    <a:pt x="1" y="3774"/>
                    <a:pt x="34" y="3836"/>
                  </a:cubicBezTo>
                  <a:cubicBezTo>
                    <a:pt x="19" y="3899"/>
                    <a:pt x="62" y="3982"/>
                    <a:pt x="146" y="3982"/>
                  </a:cubicBezTo>
                  <a:cubicBezTo>
                    <a:pt x="147" y="3982"/>
                    <a:pt x="148" y="3982"/>
                    <a:pt x="148" y="3982"/>
                  </a:cubicBezTo>
                  <a:cubicBezTo>
                    <a:pt x="249" y="3979"/>
                    <a:pt x="351" y="3977"/>
                    <a:pt x="453" y="3977"/>
                  </a:cubicBezTo>
                  <a:cubicBezTo>
                    <a:pt x="720" y="3977"/>
                    <a:pt x="989" y="3993"/>
                    <a:pt x="1248" y="4058"/>
                  </a:cubicBezTo>
                  <a:cubicBezTo>
                    <a:pt x="1603" y="4149"/>
                    <a:pt x="1901" y="4350"/>
                    <a:pt x="2126" y="4637"/>
                  </a:cubicBezTo>
                  <a:cubicBezTo>
                    <a:pt x="2599" y="5240"/>
                    <a:pt x="2713" y="6028"/>
                    <a:pt x="3026" y="6713"/>
                  </a:cubicBezTo>
                  <a:cubicBezTo>
                    <a:pt x="3034" y="6733"/>
                    <a:pt x="3046" y="6745"/>
                    <a:pt x="3061" y="6755"/>
                  </a:cubicBezTo>
                  <a:cubicBezTo>
                    <a:pt x="3079" y="6772"/>
                    <a:pt x="3103" y="6780"/>
                    <a:pt x="3128" y="6780"/>
                  </a:cubicBezTo>
                  <a:cubicBezTo>
                    <a:pt x="3186" y="6780"/>
                    <a:pt x="3248" y="6738"/>
                    <a:pt x="3243" y="6663"/>
                  </a:cubicBezTo>
                  <a:cubicBezTo>
                    <a:pt x="3196" y="5884"/>
                    <a:pt x="3194" y="5037"/>
                    <a:pt x="3637" y="4360"/>
                  </a:cubicBezTo>
                  <a:cubicBezTo>
                    <a:pt x="4063" y="3706"/>
                    <a:pt x="4799" y="3517"/>
                    <a:pt x="5519" y="3367"/>
                  </a:cubicBezTo>
                  <a:cubicBezTo>
                    <a:pt x="5600" y="3349"/>
                    <a:pt x="5619" y="3265"/>
                    <a:pt x="5594" y="3208"/>
                  </a:cubicBezTo>
                  <a:cubicBezTo>
                    <a:pt x="5608" y="3151"/>
                    <a:pt x="5584" y="3086"/>
                    <a:pt x="5508" y="3084"/>
                  </a:cubicBezTo>
                  <a:cubicBezTo>
                    <a:pt x="4752" y="3067"/>
                    <a:pt x="3924" y="2962"/>
                    <a:pt x="3351" y="2418"/>
                  </a:cubicBezTo>
                  <a:cubicBezTo>
                    <a:pt x="2720" y="1820"/>
                    <a:pt x="2545" y="921"/>
                    <a:pt x="2387" y="104"/>
                  </a:cubicBezTo>
                  <a:cubicBezTo>
                    <a:pt x="2380" y="69"/>
                    <a:pt x="2361" y="45"/>
                    <a:pt x="2336" y="32"/>
                  </a:cubicBezTo>
                  <a:cubicBezTo>
                    <a:pt x="2316" y="11"/>
                    <a:pt x="2287" y="1"/>
                    <a:pt x="2259" y="1"/>
                  </a:cubicBezTo>
                  <a:close/>
                </a:path>
              </a:pathLst>
            </a:custGeom>
            <a:solidFill>
              <a:schemeClr val="accent4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28575" dir="2400000" algn="bl" rotWithShape="0">
                <a:schemeClr val="dk1">
                  <a:alpha val="6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7"/>
            <p:cNvSpPr/>
            <p:nvPr/>
          </p:nvSpPr>
          <p:spPr>
            <a:xfrm>
              <a:off x="1096838" y="391396"/>
              <a:ext cx="245538" cy="296218"/>
            </a:xfrm>
            <a:custGeom>
              <a:avLst/>
              <a:gdLst/>
              <a:ahLst/>
              <a:cxnLst/>
              <a:rect l="l" t="t" r="r" b="b"/>
              <a:pathLst>
                <a:path w="5620" h="6780" extrusionOk="0">
                  <a:moveTo>
                    <a:pt x="2259" y="1"/>
                  </a:moveTo>
                  <a:cubicBezTo>
                    <a:pt x="2201" y="1"/>
                    <a:pt x="2143" y="42"/>
                    <a:pt x="2153" y="116"/>
                  </a:cubicBezTo>
                  <a:cubicBezTo>
                    <a:pt x="2272" y="930"/>
                    <a:pt x="2257" y="1818"/>
                    <a:pt x="1847" y="2554"/>
                  </a:cubicBezTo>
                  <a:cubicBezTo>
                    <a:pt x="1495" y="3189"/>
                    <a:pt x="848" y="3674"/>
                    <a:pt x="107" y="3687"/>
                  </a:cubicBezTo>
                  <a:cubicBezTo>
                    <a:pt x="20" y="3689"/>
                    <a:pt x="1" y="3774"/>
                    <a:pt x="34" y="3836"/>
                  </a:cubicBezTo>
                  <a:cubicBezTo>
                    <a:pt x="19" y="3899"/>
                    <a:pt x="62" y="3982"/>
                    <a:pt x="146" y="3982"/>
                  </a:cubicBezTo>
                  <a:cubicBezTo>
                    <a:pt x="147" y="3982"/>
                    <a:pt x="148" y="3982"/>
                    <a:pt x="148" y="3982"/>
                  </a:cubicBezTo>
                  <a:cubicBezTo>
                    <a:pt x="249" y="3979"/>
                    <a:pt x="351" y="3977"/>
                    <a:pt x="453" y="3977"/>
                  </a:cubicBezTo>
                  <a:cubicBezTo>
                    <a:pt x="720" y="3977"/>
                    <a:pt x="989" y="3993"/>
                    <a:pt x="1248" y="4058"/>
                  </a:cubicBezTo>
                  <a:cubicBezTo>
                    <a:pt x="1603" y="4149"/>
                    <a:pt x="1901" y="4350"/>
                    <a:pt x="2126" y="4637"/>
                  </a:cubicBezTo>
                  <a:cubicBezTo>
                    <a:pt x="2599" y="5240"/>
                    <a:pt x="2713" y="6028"/>
                    <a:pt x="3026" y="6713"/>
                  </a:cubicBezTo>
                  <a:cubicBezTo>
                    <a:pt x="3034" y="6733"/>
                    <a:pt x="3046" y="6745"/>
                    <a:pt x="3061" y="6755"/>
                  </a:cubicBezTo>
                  <a:cubicBezTo>
                    <a:pt x="3079" y="6772"/>
                    <a:pt x="3103" y="6780"/>
                    <a:pt x="3128" y="6780"/>
                  </a:cubicBezTo>
                  <a:cubicBezTo>
                    <a:pt x="3186" y="6780"/>
                    <a:pt x="3248" y="6738"/>
                    <a:pt x="3243" y="6663"/>
                  </a:cubicBezTo>
                  <a:cubicBezTo>
                    <a:pt x="3196" y="5884"/>
                    <a:pt x="3194" y="5037"/>
                    <a:pt x="3637" y="4360"/>
                  </a:cubicBezTo>
                  <a:cubicBezTo>
                    <a:pt x="4063" y="3706"/>
                    <a:pt x="4799" y="3517"/>
                    <a:pt x="5519" y="3367"/>
                  </a:cubicBezTo>
                  <a:cubicBezTo>
                    <a:pt x="5600" y="3349"/>
                    <a:pt x="5619" y="3265"/>
                    <a:pt x="5594" y="3208"/>
                  </a:cubicBezTo>
                  <a:cubicBezTo>
                    <a:pt x="5608" y="3151"/>
                    <a:pt x="5584" y="3086"/>
                    <a:pt x="5508" y="3084"/>
                  </a:cubicBezTo>
                  <a:cubicBezTo>
                    <a:pt x="4752" y="3067"/>
                    <a:pt x="3924" y="2962"/>
                    <a:pt x="3351" y="2418"/>
                  </a:cubicBezTo>
                  <a:cubicBezTo>
                    <a:pt x="2720" y="1820"/>
                    <a:pt x="2545" y="921"/>
                    <a:pt x="2387" y="104"/>
                  </a:cubicBezTo>
                  <a:cubicBezTo>
                    <a:pt x="2380" y="69"/>
                    <a:pt x="2361" y="45"/>
                    <a:pt x="2336" y="32"/>
                  </a:cubicBezTo>
                  <a:cubicBezTo>
                    <a:pt x="2316" y="11"/>
                    <a:pt x="2287" y="1"/>
                    <a:pt x="22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8" grpId="0"/>
      <p:bldP spid="46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5" name="Google Shape;1305;p59"/>
          <p:cNvSpPr txBox="1">
            <a:spLocks noGrp="1"/>
          </p:cNvSpPr>
          <p:nvPr>
            <p:ph type="title"/>
          </p:nvPr>
        </p:nvSpPr>
        <p:spPr>
          <a:xfrm>
            <a:off x="38640" y="22681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OBJECTIVES</a:t>
            </a:r>
            <a:endParaRPr dirty="0"/>
          </a:p>
        </p:txBody>
      </p:sp>
      <p:sp>
        <p:nvSpPr>
          <p:cNvPr id="1304" name="Google Shape;1304;p59"/>
          <p:cNvSpPr txBox="1"/>
          <p:nvPr/>
        </p:nvSpPr>
        <p:spPr>
          <a:xfrm>
            <a:off x="591491" y="1355384"/>
            <a:ext cx="1926153" cy="1475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To provide a more effective and efficient waste management solution</a:t>
            </a:r>
          </a:p>
        </p:txBody>
      </p:sp>
      <p:sp>
        <p:nvSpPr>
          <p:cNvPr id="1306" name="Google Shape;1306;p59"/>
          <p:cNvSpPr txBox="1"/>
          <p:nvPr/>
        </p:nvSpPr>
        <p:spPr>
          <a:xfrm>
            <a:off x="2517644" y="3722250"/>
            <a:ext cx="2398857" cy="6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Manrope"/>
                <a:sym typeface="Roboto Slab"/>
              </a:rPr>
              <a:t>To promote sustainable waste management practices </a:t>
            </a:r>
            <a:endParaRPr sz="1600" dirty="0">
              <a:solidFill>
                <a:schemeClr val="dk1"/>
              </a:solidFill>
              <a:latin typeface="Manrope"/>
              <a:sym typeface="Manrope"/>
            </a:endParaRPr>
          </a:p>
        </p:txBody>
      </p:sp>
      <p:sp>
        <p:nvSpPr>
          <p:cNvPr id="1307" name="Google Shape;1307;p59"/>
          <p:cNvSpPr txBox="1"/>
          <p:nvPr/>
        </p:nvSpPr>
        <p:spPr>
          <a:xfrm>
            <a:off x="6316519" y="3397800"/>
            <a:ext cx="2545819" cy="6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The  salient  feature  of  this  method  is  to  build  a  clean environment  and  to empower the“ Garbage Management” Mission.</a:t>
            </a:r>
          </a:p>
        </p:txBody>
      </p:sp>
      <p:sp>
        <p:nvSpPr>
          <p:cNvPr id="1308" name="Google Shape;1308;p59"/>
          <p:cNvSpPr txBox="1"/>
          <p:nvPr/>
        </p:nvSpPr>
        <p:spPr>
          <a:xfrm>
            <a:off x="4736460" y="1868050"/>
            <a:ext cx="1682700" cy="6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1311" name="Google Shape;1311;p59"/>
          <p:cNvSpPr txBox="1"/>
          <p:nvPr/>
        </p:nvSpPr>
        <p:spPr>
          <a:xfrm>
            <a:off x="2724840" y="3292950"/>
            <a:ext cx="1682700" cy="5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chemeClr val="dk1"/>
              </a:solidFill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293" name="Google Shape;1293;p59"/>
          <p:cNvSpPr/>
          <p:nvPr/>
        </p:nvSpPr>
        <p:spPr>
          <a:xfrm>
            <a:off x="1230121" y="3545700"/>
            <a:ext cx="648900" cy="648900"/>
          </a:xfrm>
          <a:prstGeom prst="ellipse">
            <a:avLst/>
          </a:prstGeom>
          <a:solidFill>
            <a:schemeClr val="accent6"/>
          </a:solidFill>
          <a:ln w="1143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dist="19050" dir="2400000" algn="bl" rotWithShape="0">
              <a:schemeClr val="dk1">
                <a:alpha val="6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 dirty="0">
                <a:solidFill>
                  <a:schemeClr val="dk2"/>
                </a:solidFill>
                <a:latin typeface="Fredoka"/>
                <a:cs typeface="Fredoka"/>
                <a:sym typeface="Fredoka"/>
              </a:rPr>
              <a:t>1</a:t>
            </a:r>
            <a:endParaRPr sz="3500" b="1" dirty="0">
              <a:solidFill>
                <a:schemeClr val="dk2"/>
              </a:solidFill>
              <a:latin typeface="Fredoka"/>
              <a:cs typeface="Fredoka"/>
              <a:sym typeface="Fredoka"/>
            </a:endParaRPr>
          </a:p>
        </p:txBody>
      </p:sp>
      <p:cxnSp>
        <p:nvCxnSpPr>
          <p:cNvPr id="1316" name="Google Shape;1316;p59"/>
          <p:cNvCxnSpPr>
            <a:cxnSpLocks/>
          </p:cNvCxnSpPr>
          <p:nvPr/>
        </p:nvCxnSpPr>
        <p:spPr>
          <a:xfrm>
            <a:off x="3566190" y="2536900"/>
            <a:ext cx="0" cy="126155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7" name="Google Shape;1317;p59"/>
          <p:cNvCxnSpPr>
            <a:stCxn id="1308" idx="2"/>
            <a:endCxn id="1296" idx="0"/>
          </p:cNvCxnSpPr>
          <p:nvPr/>
        </p:nvCxnSpPr>
        <p:spPr>
          <a:xfrm>
            <a:off x="5577810" y="2516950"/>
            <a:ext cx="4472" cy="1105408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1" name="Google Shape;1321;p59"/>
          <p:cNvCxnSpPr>
            <a:cxnSpLocks/>
            <a:stCxn id="1298" idx="4"/>
          </p:cNvCxnSpPr>
          <p:nvPr/>
        </p:nvCxnSpPr>
        <p:spPr>
          <a:xfrm>
            <a:off x="7589431" y="2240905"/>
            <a:ext cx="0" cy="1052045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98" name="Google Shape;1298;p59"/>
          <p:cNvSpPr/>
          <p:nvPr/>
        </p:nvSpPr>
        <p:spPr>
          <a:xfrm>
            <a:off x="7264981" y="1592005"/>
            <a:ext cx="648900" cy="648900"/>
          </a:xfrm>
          <a:prstGeom prst="ellipse">
            <a:avLst/>
          </a:prstGeom>
          <a:solidFill>
            <a:schemeClr val="accent6"/>
          </a:solidFill>
          <a:ln w="1143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dist="19050" dir="2400000" algn="bl" rotWithShape="0">
              <a:schemeClr val="dk1">
                <a:alpha val="6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 dirty="0">
                <a:solidFill>
                  <a:schemeClr val="dk2"/>
                </a:solidFill>
                <a:latin typeface="Fredoka"/>
                <a:cs typeface="Fredoka"/>
              </a:rPr>
              <a:t>4</a:t>
            </a:r>
            <a:endParaRPr sz="3500" b="1" dirty="0">
              <a:solidFill>
                <a:schemeClr val="dk2"/>
              </a:solidFill>
              <a:latin typeface="Fredoka"/>
              <a:cs typeface="Fredoka"/>
            </a:endParaRPr>
          </a:p>
        </p:txBody>
      </p:sp>
      <p:sp>
        <p:nvSpPr>
          <p:cNvPr id="1296" name="Google Shape;1296;p59"/>
          <p:cNvSpPr/>
          <p:nvPr/>
        </p:nvSpPr>
        <p:spPr>
          <a:xfrm>
            <a:off x="5257832" y="3622358"/>
            <a:ext cx="648900" cy="648900"/>
          </a:xfrm>
          <a:prstGeom prst="ellipse">
            <a:avLst/>
          </a:prstGeom>
          <a:solidFill>
            <a:schemeClr val="accent6"/>
          </a:solidFill>
          <a:ln w="1143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dist="19050" dir="2400000" algn="bl" rotWithShape="0">
              <a:schemeClr val="dk1">
                <a:alpha val="6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 dirty="0">
                <a:solidFill>
                  <a:schemeClr val="dk2"/>
                </a:solidFill>
                <a:latin typeface="Fredoka"/>
                <a:cs typeface="Fredoka"/>
              </a:rPr>
              <a:t>3</a:t>
            </a:r>
            <a:endParaRPr sz="3500" b="1" dirty="0">
              <a:solidFill>
                <a:schemeClr val="dk2"/>
              </a:solidFill>
              <a:latin typeface="Fredoka"/>
              <a:cs typeface="Fredoka"/>
            </a:endParaRPr>
          </a:p>
        </p:txBody>
      </p:sp>
      <p:sp>
        <p:nvSpPr>
          <p:cNvPr id="1294" name="Google Shape;1294;p59"/>
          <p:cNvSpPr/>
          <p:nvPr/>
        </p:nvSpPr>
        <p:spPr>
          <a:xfrm>
            <a:off x="3241740" y="1840275"/>
            <a:ext cx="648900" cy="648900"/>
          </a:xfrm>
          <a:prstGeom prst="ellipse">
            <a:avLst/>
          </a:prstGeom>
          <a:solidFill>
            <a:schemeClr val="accent6"/>
          </a:solidFill>
          <a:ln w="1143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dist="19050" dir="2400000" algn="bl" rotWithShape="0">
              <a:schemeClr val="dk1">
                <a:alpha val="6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 dirty="0">
                <a:solidFill>
                  <a:schemeClr val="dk2"/>
                </a:solidFill>
                <a:latin typeface="Fredoka"/>
                <a:cs typeface="Fredoka"/>
              </a:rPr>
              <a:t>2</a:t>
            </a:r>
            <a:endParaRPr sz="3500" b="1" dirty="0">
              <a:solidFill>
                <a:schemeClr val="dk2"/>
              </a:solidFill>
              <a:latin typeface="Fredoka"/>
              <a:cs typeface="Fredoka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067DFA1-FB20-72AB-B42F-51D19541E7EA}"/>
              </a:ext>
            </a:extLst>
          </p:cNvPr>
          <p:cNvCxnSpPr>
            <a:cxnSpLocks/>
            <a:endCxn id="1293" idx="0"/>
          </p:cNvCxnSpPr>
          <p:nvPr/>
        </p:nvCxnSpPr>
        <p:spPr>
          <a:xfrm flipH="1">
            <a:off x="1554571" y="2872750"/>
            <a:ext cx="617" cy="672950"/>
          </a:xfrm>
          <a:prstGeom prst="line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Google Shape;3728;p68">
            <a:extLst>
              <a:ext uri="{FF2B5EF4-FFF2-40B4-BE49-F238E27FC236}">
                <a16:creationId xmlns:a16="http://schemas.microsoft.com/office/drawing/2014/main" id="{B4566077-B386-BDED-76AA-FA5B5C7FDA2B}"/>
              </a:ext>
            </a:extLst>
          </p:cNvPr>
          <p:cNvSpPr txBox="1"/>
          <p:nvPr/>
        </p:nvSpPr>
        <p:spPr>
          <a:xfrm>
            <a:off x="4614736" y="1285680"/>
            <a:ext cx="1836000" cy="1261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 </a:t>
            </a:r>
            <a:r>
              <a:rPr lang="en-US" sz="1600" dirty="0">
                <a:solidFill>
                  <a:schemeClr val="dk1"/>
                </a:solidFill>
                <a:latin typeface="Manrope"/>
                <a:ea typeface="Manrope"/>
                <a:cs typeface="Manrope"/>
                <a:sym typeface="Roboto Slab"/>
              </a:rPr>
              <a:t>To provide an efficient and convenient waste disposal system</a:t>
            </a:r>
            <a:endParaRPr sz="1600" dirty="0">
              <a:solidFill>
                <a:schemeClr val="dk1"/>
              </a:solidFill>
              <a:latin typeface="Manrope"/>
              <a:ea typeface="Manrope"/>
              <a:cs typeface="Manrope"/>
              <a:sym typeface="Roboto Slab"/>
            </a:endParaRPr>
          </a:p>
        </p:txBody>
      </p:sp>
      <p:grpSp>
        <p:nvGrpSpPr>
          <p:cNvPr id="27" name="Google Shape;998;p52">
            <a:extLst>
              <a:ext uri="{FF2B5EF4-FFF2-40B4-BE49-F238E27FC236}">
                <a16:creationId xmlns:a16="http://schemas.microsoft.com/office/drawing/2014/main" id="{C738CBD6-B1D0-F401-99FE-A81AE1FA1BA7}"/>
              </a:ext>
            </a:extLst>
          </p:cNvPr>
          <p:cNvGrpSpPr/>
          <p:nvPr/>
        </p:nvGrpSpPr>
        <p:grpSpPr>
          <a:xfrm rot="556827">
            <a:off x="289878" y="26395"/>
            <a:ext cx="846844" cy="1227053"/>
            <a:chOff x="6837569" y="4121850"/>
            <a:chExt cx="386550" cy="560100"/>
          </a:xfrm>
        </p:grpSpPr>
        <p:sp>
          <p:nvSpPr>
            <p:cNvPr id="28" name="Google Shape;999;p52">
              <a:extLst>
                <a:ext uri="{FF2B5EF4-FFF2-40B4-BE49-F238E27FC236}">
                  <a16:creationId xmlns:a16="http://schemas.microsoft.com/office/drawing/2014/main" id="{C3C197CE-6F61-7BF4-9B27-4EA622D784A2}"/>
                </a:ext>
              </a:extLst>
            </p:cNvPr>
            <p:cNvSpPr/>
            <p:nvPr/>
          </p:nvSpPr>
          <p:spPr>
            <a:xfrm>
              <a:off x="6837569" y="4121850"/>
              <a:ext cx="386550" cy="560100"/>
            </a:xfrm>
            <a:custGeom>
              <a:avLst/>
              <a:gdLst/>
              <a:ahLst/>
              <a:cxnLst/>
              <a:rect l="l" t="t" r="r" b="b"/>
              <a:pathLst>
                <a:path w="15462" h="22404" extrusionOk="0">
                  <a:moveTo>
                    <a:pt x="3904" y="0"/>
                  </a:moveTo>
                  <a:cubicBezTo>
                    <a:pt x="3083" y="0"/>
                    <a:pt x="2361" y="609"/>
                    <a:pt x="2244" y="1444"/>
                  </a:cubicBezTo>
                  <a:lnTo>
                    <a:pt x="854" y="6066"/>
                  </a:lnTo>
                  <a:cubicBezTo>
                    <a:pt x="828" y="6063"/>
                    <a:pt x="802" y="6062"/>
                    <a:pt x="777" y="6062"/>
                  </a:cubicBezTo>
                  <a:cubicBezTo>
                    <a:pt x="419" y="6062"/>
                    <a:pt x="107" y="6325"/>
                    <a:pt x="56" y="6688"/>
                  </a:cubicBezTo>
                  <a:cubicBezTo>
                    <a:pt x="1" y="7085"/>
                    <a:pt x="278" y="7454"/>
                    <a:pt x="675" y="7510"/>
                  </a:cubicBezTo>
                  <a:lnTo>
                    <a:pt x="1114" y="7572"/>
                  </a:lnTo>
                  <a:lnTo>
                    <a:pt x="305" y="19709"/>
                  </a:lnTo>
                  <a:cubicBezTo>
                    <a:pt x="288" y="20409"/>
                    <a:pt x="799" y="21010"/>
                    <a:pt x="1492" y="21108"/>
                  </a:cubicBezTo>
                  <a:lnTo>
                    <a:pt x="10538" y="22390"/>
                  </a:lnTo>
                  <a:cubicBezTo>
                    <a:pt x="10603" y="22399"/>
                    <a:pt x="10667" y="22403"/>
                    <a:pt x="10731" y="22403"/>
                  </a:cubicBezTo>
                  <a:cubicBezTo>
                    <a:pt x="11366" y="22403"/>
                    <a:pt x="11932" y="21963"/>
                    <a:pt x="12075" y="21326"/>
                  </a:cubicBezTo>
                  <a:lnTo>
                    <a:pt x="14123" y="9394"/>
                  </a:lnTo>
                  <a:lnTo>
                    <a:pt x="14526" y="9451"/>
                  </a:lnTo>
                  <a:cubicBezTo>
                    <a:pt x="14559" y="9456"/>
                    <a:pt x="14592" y="9458"/>
                    <a:pt x="14625" y="9458"/>
                  </a:cubicBezTo>
                  <a:cubicBezTo>
                    <a:pt x="14887" y="9458"/>
                    <a:pt x="15125" y="9316"/>
                    <a:pt x="15254" y="9097"/>
                  </a:cubicBezTo>
                  <a:cubicBezTo>
                    <a:pt x="15263" y="9093"/>
                    <a:pt x="15270" y="9086"/>
                    <a:pt x="15276" y="9075"/>
                  </a:cubicBezTo>
                  <a:cubicBezTo>
                    <a:pt x="15462" y="8802"/>
                    <a:pt x="15368" y="8441"/>
                    <a:pt x="15160" y="8209"/>
                  </a:cubicBezTo>
                  <a:cubicBezTo>
                    <a:pt x="15059" y="8097"/>
                    <a:pt x="14933" y="8017"/>
                    <a:pt x="14797" y="7959"/>
                  </a:cubicBezTo>
                  <a:lnTo>
                    <a:pt x="14746" y="3197"/>
                  </a:lnTo>
                  <a:cubicBezTo>
                    <a:pt x="14875" y="2283"/>
                    <a:pt x="14231" y="1431"/>
                    <a:pt x="13317" y="1303"/>
                  </a:cubicBezTo>
                  <a:lnTo>
                    <a:pt x="4138" y="16"/>
                  </a:lnTo>
                  <a:cubicBezTo>
                    <a:pt x="4059" y="5"/>
                    <a:pt x="3981" y="0"/>
                    <a:pt x="3904" y="0"/>
                  </a:cubicBezTo>
                  <a:close/>
                </a:path>
              </a:pathLst>
            </a:custGeom>
            <a:solidFill>
              <a:schemeClr val="accent6"/>
            </a:solidFill>
            <a:ln w="1143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9050" dir="3000000" algn="bl" rotWithShape="0">
                <a:schemeClr val="dk1">
                  <a:alpha val="6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" name="Google Shape;1000;p52">
              <a:extLst>
                <a:ext uri="{FF2B5EF4-FFF2-40B4-BE49-F238E27FC236}">
                  <a16:creationId xmlns:a16="http://schemas.microsoft.com/office/drawing/2014/main" id="{9D8E5C98-D7BA-F9B5-6942-6FB050A69F31}"/>
                </a:ext>
              </a:extLst>
            </p:cNvPr>
            <p:cNvGrpSpPr/>
            <p:nvPr/>
          </p:nvGrpSpPr>
          <p:grpSpPr>
            <a:xfrm>
              <a:off x="6837569" y="4121850"/>
              <a:ext cx="386550" cy="560100"/>
              <a:chOff x="6829775" y="4121850"/>
              <a:chExt cx="386550" cy="560100"/>
            </a:xfrm>
          </p:grpSpPr>
          <p:sp>
            <p:nvSpPr>
              <p:cNvPr id="30" name="Google Shape;1001;p52">
                <a:extLst>
                  <a:ext uri="{FF2B5EF4-FFF2-40B4-BE49-F238E27FC236}">
                    <a16:creationId xmlns:a16="http://schemas.microsoft.com/office/drawing/2014/main" id="{DF629820-C111-3C9E-4CF3-DD67EB390D20}"/>
                  </a:ext>
                </a:extLst>
              </p:cNvPr>
              <p:cNvSpPr/>
              <p:nvPr/>
            </p:nvSpPr>
            <p:spPr>
              <a:xfrm>
                <a:off x="6836950" y="4289750"/>
                <a:ext cx="349550" cy="392200"/>
              </a:xfrm>
              <a:custGeom>
                <a:avLst/>
                <a:gdLst/>
                <a:ahLst/>
                <a:cxnLst/>
                <a:rect l="l" t="t" r="r" b="b"/>
                <a:pathLst>
                  <a:path w="13982" h="15688" extrusionOk="0">
                    <a:moveTo>
                      <a:pt x="884" y="1"/>
                    </a:moveTo>
                    <a:lnTo>
                      <a:pt x="884" y="2"/>
                    </a:lnTo>
                    <a:lnTo>
                      <a:pt x="18" y="12993"/>
                    </a:lnTo>
                    <a:cubicBezTo>
                      <a:pt x="1" y="13694"/>
                      <a:pt x="512" y="14295"/>
                      <a:pt x="1205" y="14392"/>
                    </a:cubicBezTo>
                    <a:lnTo>
                      <a:pt x="10251" y="15674"/>
                    </a:lnTo>
                    <a:cubicBezTo>
                      <a:pt x="10316" y="15683"/>
                      <a:pt x="10380" y="15687"/>
                      <a:pt x="10444" y="15687"/>
                    </a:cubicBezTo>
                    <a:cubicBezTo>
                      <a:pt x="11081" y="15687"/>
                      <a:pt x="11645" y="15247"/>
                      <a:pt x="11788" y="14610"/>
                    </a:cubicBezTo>
                    <a:lnTo>
                      <a:pt x="13982" y="1836"/>
                    </a:lnTo>
                    <a:lnTo>
                      <a:pt x="8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1002;p52">
                <a:extLst>
                  <a:ext uri="{FF2B5EF4-FFF2-40B4-BE49-F238E27FC236}">
                    <a16:creationId xmlns:a16="http://schemas.microsoft.com/office/drawing/2014/main" id="{707D66A3-94C9-E5B1-0995-F937D24406AE}"/>
                  </a:ext>
                </a:extLst>
              </p:cNvPr>
              <p:cNvSpPr/>
              <p:nvPr/>
            </p:nvSpPr>
            <p:spPr>
              <a:xfrm>
                <a:off x="6829775" y="4273400"/>
                <a:ext cx="385075" cy="84925"/>
              </a:xfrm>
              <a:custGeom>
                <a:avLst/>
                <a:gdLst/>
                <a:ahLst/>
                <a:cxnLst/>
                <a:rect l="l" t="t" r="r" b="b"/>
                <a:pathLst>
                  <a:path w="15403" h="3397" extrusionOk="0">
                    <a:moveTo>
                      <a:pt x="777" y="0"/>
                    </a:moveTo>
                    <a:cubicBezTo>
                      <a:pt x="421" y="0"/>
                      <a:pt x="107" y="265"/>
                      <a:pt x="56" y="628"/>
                    </a:cubicBezTo>
                    <a:cubicBezTo>
                      <a:pt x="1" y="1024"/>
                      <a:pt x="280" y="1394"/>
                      <a:pt x="676" y="1449"/>
                    </a:cubicBezTo>
                    <a:lnTo>
                      <a:pt x="14526" y="3389"/>
                    </a:lnTo>
                    <a:cubicBezTo>
                      <a:pt x="14560" y="3394"/>
                      <a:pt x="14593" y="3396"/>
                      <a:pt x="14627" y="3396"/>
                    </a:cubicBezTo>
                    <a:cubicBezTo>
                      <a:pt x="14983" y="3396"/>
                      <a:pt x="15297" y="3133"/>
                      <a:pt x="15347" y="2771"/>
                    </a:cubicBezTo>
                    <a:cubicBezTo>
                      <a:pt x="15403" y="2374"/>
                      <a:pt x="15125" y="2004"/>
                      <a:pt x="14729" y="1949"/>
                    </a:cubicBezTo>
                    <a:lnTo>
                      <a:pt x="878" y="7"/>
                    </a:lnTo>
                    <a:cubicBezTo>
                      <a:pt x="844" y="3"/>
                      <a:pt x="810" y="0"/>
                      <a:pt x="77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1003;p52">
                <a:extLst>
                  <a:ext uri="{FF2B5EF4-FFF2-40B4-BE49-F238E27FC236}">
                    <a16:creationId xmlns:a16="http://schemas.microsoft.com/office/drawing/2014/main" id="{8AD28448-00E6-A8D7-EF11-24B6A2145DFA}"/>
                  </a:ext>
                </a:extLst>
              </p:cNvPr>
              <p:cNvSpPr/>
              <p:nvPr/>
            </p:nvSpPr>
            <p:spPr>
              <a:xfrm>
                <a:off x="6845850" y="4121850"/>
                <a:ext cx="355800" cy="218925"/>
              </a:xfrm>
              <a:custGeom>
                <a:avLst/>
                <a:gdLst/>
                <a:ahLst/>
                <a:cxnLst/>
                <a:rect l="l" t="t" r="r" b="b"/>
                <a:pathLst>
                  <a:path w="14232" h="8757" extrusionOk="0">
                    <a:moveTo>
                      <a:pt x="3264" y="0"/>
                    </a:moveTo>
                    <a:cubicBezTo>
                      <a:pt x="2442" y="0"/>
                      <a:pt x="1718" y="609"/>
                      <a:pt x="1601" y="1446"/>
                    </a:cubicBezTo>
                    <a:lnTo>
                      <a:pt x="0" y="6771"/>
                    </a:lnTo>
                    <a:lnTo>
                      <a:pt x="14163" y="8756"/>
                    </a:lnTo>
                    <a:lnTo>
                      <a:pt x="14103" y="3197"/>
                    </a:lnTo>
                    <a:cubicBezTo>
                      <a:pt x="14232" y="2283"/>
                      <a:pt x="13589" y="1431"/>
                      <a:pt x="12676" y="1303"/>
                    </a:cubicBezTo>
                    <a:lnTo>
                      <a:pt x="3495" y="16"/>
                    </a:lnTo>
                    <a:cubicBezTo>
                      <a:pt x="3417" y="6"/>
                      <a:pt x="3340" y="0"/>
                      <a:pt x="326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1004;p52">
                <a:extLst>
                  <a:ext uri="{FF2B5EF4-FFF2-40B4-BE49-F238E27FC236}">
                    <a16:creationId xmlns:a16="http://schemas.microsoft.com/office/drawing/2014/main" id="{B2F8BE0E-13B8-C2F6-54D5-834BC152AF29}"/>
                  </a:ext>
                </a:extLst>
              </p:cNvPr>
              <p:cNvSpPr/>
              <p:nvPr/>
            </p:nvSpPr>
            <p:spPr>
              <a:xfrm>
                <a:off x="6884950" y="4193975"/>
                <a:ext cx="291275" cy="100450"/>
              </a:xfrm>
              <a:custGeom>
                <a:avLst/>
                <a:gdLst/>
                <a:ahLst/>
                <a:cxnLst/>
                <a:rect l="l" t="t" r="r" b="b"/>
                <a:pathLst>
                  <a:path w="11651" h="4018" extrusionOk="0">
                    <a:moveTo>
                      <a:pt x="3100" y="1"/>
                    </a:moveTo>
                    <a:cubicBezTo>
                      <a:pt x="3059" y="1"/>
                      <a:pt x="3024" y="2"/>
                      <a:pt x="2995" y="4"/>
                    </a:cubicBezTo>
                    <a:cubicBezTo>
                      <a:pt x="2427" y="50"/>
                      <a:pt x="712" y="247"/>
                      <a:pt x="0" y="2428"/>
                    </a:cubicBezTo>
                    <a:lnTo>
                      <a:pt x="11338" y="4017"/>
                    </a:lnTo>
                    <a:cubicBezTo>
                      <a:pt x="11338" y="4017"/>
                      <a:pt x="11651" y="1343"/>
                      <a:pt x="9094" y="859"/>
                    </a:cubicBezTo>
                    <a:cubicBezTo>
                      <a:pt x="6667" y="400"/>
                      <a:pt x="3865" y="1"/>
                      <a:pt x="31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1005;p52">
                <a:extLst>
                  <a:ext uri="{FF2B5EF4-FFF2-40B4-BE49-F238E27FC236}">
                    <a16:creationId xmlns:a16="http://schemas.microsoft.com/office/drawing/2014/main" id="{148A7503-1F21-A8E6-2773-0404A9BC5E9C}"/>
                  </a:ext>
                </a:extLst>
              </p:cNvPr>
              <p:cNvSpPr/>
              <p:nvPr/>
            </p:nvSpPr>
            <p:spPr>
              <a:xfrm>
                <a:off x="7071600" y="4301825"/>
                <a:ext cx="144725" cy="47725"/>
              </a:xfrm>
              <a:custGeom>
                <a:avLst/>
                <a:gdLst/>
                <a:ahLst/>
                <a:cxnLst/>
                <a:rect l="l" t="t" r="r" b="b"/>
                <a:pathLst>
                  <a:path w="5789" h="1909" extrusionOk="0">
                    <a:moveTo>
                      <a:pt x="84" y="1"/>
                    </a:moveTo>
                    <a:cubicBezTo>
                      <a:pt x="5" y="1"/>
                      <a:pt x="1" y="130"/>
                      <a:pt x="86" y="141"/>
                    </a:cubicBezTo>
                    <a:cubicBezTo>
                      <a:pt x="946" y="260"/>
                      <a:pt x="1804" y="377"/>
                      <a:pt x="2664" y="495"/>
                    </a:cubicBezTo>
                    <a:lnTo>
                      <a:pt x="3969" y="674"/>
                    </a:lnTo>
                    <a:cubicBezTo>
                      <a:pt x="4351" y="726"/>
                      <a:pt x="4781" y="741"/>
                      <a:pt x="5132" y="918"/>
                    </a:cubicBezTo>
                    <a:cubicBezTo>
                      <a:pt x="5435" y="1072"/>
                      <a:pt x="5709" y="1473"/>
                      <a:pt x="5486" y="1803"/>
                    </a:cubicBezTo>
                    <a:cubicBezTo>
                      <a:pt x="5451" y="1856"/>
                      <a:pt x="5499" y="1909"/>
                      <a:pt x="5548" y="1909"/>
                    </a:cubicBezTo>
                    <a:cubicBezTo>
                      <a:pt x="5568" y="1909"/>
                      <a:pt x="5589" y="1900"/>
                      <a:pt x="5603" y="1878"/>
                    </a:cubicBezTo>
                    <a:cubicBezTo>
                      <a:pt x="5789" y="1605"/>
                      <a:pt x="5695" y="1243"/>
                      <a:pt x="5487" y="1012"/>
                    </a:cubicBezTo>
                    <a:cubicBezTo>
                      <a:pt x="5229" y="722"/>
                      <a:pt x="4813" y="650"/>
                      <a:pt x="4448" y="599"/>
                    </a:cubicBezTo>
                    <a:cubicBezTo>
                      <a:pt x="3523" y="469"/>
                      <a:pt x="2599" y="346"/>
                      <a:pt x="1676" y="219"/>
                    </a:cubicBezTo>
                    <a:lnTo>
                      <a:pt x="94" y="1"/>
                    </a:lnTo>
                    <a:cubicBezTo>
                      <a:pt x="91" y="1"/>
                      <a:pt x="87" y="1"/>
                      <a:pt x="8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1006;p52">
                <a:extLst>
                  <a:ext uri="{FF2B5EF4-FFF2-40B4-BE49-F238E27FC236}">
                    <a16:creationId xmlns:a16="http://schemas.microsoft.com/office/drawing/2014/main" id="{42960149-CEA3-BE07-C7D0-92B66E6E47B8}"/>
                  </a:ext>
                </a:extLst>
              </p:cNvPr>
              <p:cNvSpPr/>
              <p:nvPr/>
            </p:nvSpPr>
            <p:spPr>
              <a:xfrm>
                <a:off x="6913525" y="4419100"/>
                <a:ext cx="1737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951" h="6332" extrusionOk="0">
                    <a:moveTo>
                      <a:pt x="3475" y="1"/>
                    </a:moveTo>
                    <a:cubicBezTo>
                      <a:pt x="2665" y="1"/>
                      <a:pt x="1855" y="310"/>
                      <a:pt x="1236" y="929"/>
                    </a:cubicBezTo>
                    <a:cubicBezTo>
                      <a:pt x="1" y="2164"/>
                      <a:pt x="1" y="4169"/>
                      <a:pt x="1236" y="5405"/>
                    </a:cubicBezTo>
                    <a:cubicBezTo>
                      <a:pt x="1855" y="6023"/>
                      <a:pt x="2665" y="6332"/>
                      <a:pt x="3475" y="6332"/>
                    </a:cubicBezTo>
                    <a:cubicBezTo>
                      <a:pt x="4286" y="6332"/>
                      <a:pt x="5096" y="6023"/>
                      <a:pt x="5714" y="5405"/>
                    </a:cubicBezTo>
                    <a:cubicBezTo>
                      <a:pt x="6950" y="4169"/>
                      <a:pt x="6950" y="2164"/>
                      <a:pt x="5714" y="929"/>
                    </a:cubicBezTo>
                    <a:cubicBezTo>
                      <a:pt x="5096" y="310"/>
                      <a:pt x="4286" y="1"/>
                      <a:pt x="34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1007;p52">
                <a:extLst>
                  <a:ext uri="{FF2B5EF4-FFF2-40B4-BE49-F238E27FC236}">
                    <a16:creationId xmlns:a16="http://schemas.microsoft.com/office/drawing/2014/main" id="{949F0EE8-3AAA-1216-D07E-87DE9EA57458}"/>
                  </a:ext>
                </a:extLst>
              </p:cNvPr>
              <p:cNvSpPr/>
              <p:nvPr/>
            </p:nvSpPr>
            <p:spPr>
              <a:xfrm>
                <a:off x="6956550" y="4470825"/>
                <a:ext cx="26750" cy="68150"/>
              </a:xfrm>
              <a:custGeom>
                <a:avLst/>
                <a:gdLst/>
                <a:ahLst/>
                <a:cxnLst/>
                <a:rect l="l" t="t" r="r" b="b"/>
                <a:pathLst>
                  <a:path w="1070" h="2726" extrusionOk="0">
                    <a:moveTo>
                      <a:pt x="401" y="0"/>
                    </a:moveTo>
                    <a:cubicBezTo>
                      <a:pt x="391" y="0"/>
                      <a:pt x="380" y="2"/>
                      <a:pt x="370" y="5"/>
                    </a:cubicBezTo>
                    <a:cubicBezTo>
                      <a:pt x="329" y="19"/>
                      <a:pt x="297" y="56"/>
                      <a:pt x="271" y="87"/>
                    </a:cubicBezTo>
                    <a:cubicBezTo>
                      <a:pt x="210" y="156"/>
                      <a:pt x="34" y="500"/>
                      <a:pt x="4" y="598"/>
                    </a:cubicBezTo>
                    <a:cubicBezTo>
                      <a:pt x="1" y="608"/>
                      <a:pt x="4" y="617"/>
                      <a:pt x="12" y="622"/>
                    </a:cubicBezTo>
                    <a:cubicBezTo>
                      <a:pt x="14" y="625"/>
                      <a:pt x="17" y="627"/>
                      <a:pt x="21" y="628"/>
                    </a:cubicBezTo>
                    <a:cubicBezTo>
                      <a:pt x="94" y="654"/>
                      <a:pt x="169" y="670"/>
                      <a:pt x="244" y="681"/>
                    </a:cubicBezTo>
                    <a:cubicBezTo>
                      <a:pt x="220" y="842"/>
                      <a:pt x="101" y="1843"/>
                      <a:pt x="834" y="2725"/>
                    </a:cubicBezTo>
                    <a:lnTo>
                      <a:pt x="1070" y="2562"/>
                    </a:lnTo>
                    <a:cubicBezTo>
                      <a:pt x="1070" y="2562"/>
                      <a:pt x="399" y="1810"/>
                      <a:pt x="453" y="695"/>
                    </a:cubicBezTo>
                    <a:cubicBezTo>
                      <a:pt x="534" y="693"/>
                      <a:pt x="615" y="685"/>
                      <a:pt x="694" y="670"/>
                    </a:cubicBezTo>
                    <a:cubicBezTo>
                      <a:pt x="696" y="670"/>
                      <a:pt x="704" y="668"/>
                      <a:pt x="707" y="666"/>
                    </a:cubicBezTo>
                    <a:cubicBezTo>
                      <a:pt x="719" y="663"/>
                      <a:pt x="729" y="665"/>
                      <a:pt x="716" y="630"/>
                    </a:cubicBezTo>
                    <a:cubicBezTo>
                      <a:pt x="683" y="525"/>
                      <a:pt x="632" y="425"/>
                      <a:pt x="591" y="324"/>
                    </a:cubicBezTo>
                    <a:cubicBezTo>
                      <a:pt x="570" y="273"/>
                      <a:pt x="548" y="222"/>
                      <a:pt x="527" y="172"/>
                    </a:cubicBezTo>
                    <a:cubicBezTo>
                      <a:pt x="518" y="148"/>
                      <a:pt x="507" y="124"/>
                      <a:pt x="497" y="100"/>
                    </a:cubicBezTo>
                    <a:cubicBezTo>
                      <a:pt x="488" y="78"/>
                      <a:pt x="480" y="53"/>
                      <a:pt x="466" y="32"/>
                    </a:cubicBezTo>
                    <a:cubicBezTo>
                      <a:pt x="450" y="10"/>
                      <a:pt x="426" y="0"/>
                      <a:pt x="40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1008;p52">
                <a:extLst>
                  <a:ext uri="{FF2B5EF4-FFF2-40B4-BE49-F238E27FC236}">
                    <a16:creationId xmlns:a16="http://schemas.microsoft.com/office/drawing/2014/main" id="{5F5F4E78-3B87-2207-6A46-0F99A6A4C2D4}"/>
                  </a:ext>
                </a:extLst>
              </p:cNvPr>
              <p:cNvSpPr/>
              <p:nvPr/>
            </p:nvSpPr>
            <p:spPr>
              <a:xfrm>
                <a:off x="6978500" y="4458000"/>
                <a:ext cx="66075" cy="23975"/>
              </a:xfrm>
              <a:custGeom>
                <a:avLst/>
                <a:gdLst/>
                <a:ahLst/>
                <a:cxnLst/>
                <a:rect l="l" t="t" r="r" b="b"/>
                <a:pathLst>
                  <a:path w="2643" h="959" extrusionOk="0">
                    <a:moveTo>
                      <a:pt x="581" y="0"/>
                    </a:moveTo>
                    <a:cubicBezTo>
                      <a:pt x="399" y="0"/>
                      <a:pt x="204" y="20"/>
                      <a:pt x="0" y="66"/>
                    </a:cubicBezTo>
                    <a:lnTo>
                      <a:pt x="40" y="350"/>
                    </a:lnTo>
                    <a:cubicBezTo>
                      <a:pt x="40" y="350"/>
                      <a:pt x="266" y="290"/>
                      <a:pt x="609" y="290"/>
                    </a:cubicBezTo>
                    <a:cubicBezTo>
                      <a:pt x="977" y="290"/>
                      <a:pt x="1481" y="359"/>
                      <a:pt x="1984" y="645"/>
                    </a:cubicBezTo>
                    <a:cubicBezTo>
                      <a:pt x="1948" y="718"/>
                      <a:pt x="1919" y="792"/>
                      <a:pt x="1897" y="872"/>
                    </a:cubicBezTo>
                    <a:cubicBezTo>
                      <a:pt x="1897" y="873"/>
                      <a:pt x="1894" y="881"/>
                      <a:pt x="1894" y="884"/>
                    </a:cubicBezTo>
                    <a:cubicBezTo>
                      <a:pt x="1892" y="897"/>
                      <a:pt x="1884" y="905"/>
                      <a:pt x="1923" y="910"/>
                    </a:cubicBezTo>
                    <a:cubicBezTo>
                      <a:pt x="2032" y="927"/>
                      <a:pt x="2141" y="927"/>
                      <a:pt x="2252" y="935"/>
                    </a:cubicBezTo>
                    <a:cubicBezTo>
                      <a:pt x="2306" y="940"/>
                      <a:pt x="2362" y="945"/>
                      <a:pt x="2416" y="948"/>
                    </a:cubicBezTo>
                    <a:cubicBezTo>
                      <a:pt x="2443" y="949"/>
                      <a:pt x="2468" y="953"/>
                      <a:pt x="2494" y="954"/>
                    </a:cubicBezTo>
                    <a:cubicBezTo>
                      <a:pt x="2512" y="955"/>
                      <a:pt x="2532" y="958"/>
                      <a:pt x="2551" y="958"/>
                    </a:cubicBezTo>
                    <a:cubicBezTo>
                      <a:pt x="2557" y="958"/>
                      <a:pt x="2562" y="958"/>
                      <a:pt x="2568" y="957"/>
                    </a:cubicBezTo>
                    <a:cubicBezTo>
                      <a:pt x="2606" y="951"/>
                      <a:pt x="2630" y="919"/>
                      <a:pt x="2636" y="883"/>
                    </a:cubicBezTo>
                    <a:cubicBezTo>
                      <a:pt x="2643" y="840"/>
                      <a:pt x="2624" y="797"/>
                      <a:pt x="2608" y="757"/>
                    </a:cubicBezTo>
                    <a:cubicBezTo>
                      <a:pt x="2574" y="673"/>
                      <a:pt x="2346" y="361"/>
                      <a:pt x="2273" y="288"/>
                    </a:cubicBezTo>
                    <a:cubicBezTo>
                      <a:pt x="2268" y="284"/>
                      <a:pt x="2263" y="283"/>
                      <a:pt x="2258" y="283"/>
                    </a:cubicBezTo>
                    <a:cubicBezTo>
                      <a:pt x="2255" y="283"/>
                      <a:pt x="2252" y="283"/>
                      <a:pt x="2249" y="285"/>
                    </a:cubicBezTo>
                    <a:cubicBezTo>
                      <a:pt x="2245" y="285"/>
                      <a:pt x="2241" y="286"/>
                      <a:pt x="2238" y="290"/>
                    </a:cubicBezTo>
                    <a:cubicBezTo>
                      <a:pt x="2184" y="343"/>
                      <a:pt x="2135" y="404"/>
                      <a:pt x="2091" y="466"/>
                    </a:cubicBezTo>
                    <a:cubicBezTo>
                      <a:pt x="1982" y="388"/>
                      <a:pt x="1401" y="0"/>
                      <a:pt x="58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1009;p52">
                <a:extLst>
                  <a:ext uri="{FF2B5EF4-FFF2-40B4-BE49-F238E27FC236}">
                    <a16:creationId xmlns:a16="http://schemas.microsoft.com/office/drawing/2014/main" id="{ADE9FB10-4617-D14C-D6D9-DD21916AA2E5}"/>
                  </a:ext>
                </a:extLst>
              </p:cNvPr>
              <p:cNvSpPr/>
              <p:nvPr/>
            </p:nvSpPr>
            <p:spPr>
              <a:xfrm>
                <a:off x="6993925" y="4494325"/>
                <a:ext cx="54375" cy="48175"/>
              </a:xfrm>
              <a:custGeom>
                <a:avLst/>
                <a:gdLst/>
                <a:ahLst/>
                <a:cxnLst/>
                <a:rect l="l" t="t" r="r" b="b"/>
                <a:pathLst>
                  <a:path w="2175" h="1927" extrusionOk="0">
                    <a:moveTo>
                      <a:pt x="1916" y="1"/>
                    </a:moveTo>
                    <a:cubicBezTo>
                      <a:pt x="1916" y="1"/>
                      <a:pt x="1594" y="954"/>
                      <a:pt x="598" y="1460"/>
                    </a:cubicBezTo>
                    <a:cubicBezTo>
                      <a:pt x="557" y="1390"/>
                      <a:pt x="511" y="1324"/>
                      <a:pt x="457" y="1262"/>
                    </a:cubicBezTo>
                    <a:cubicBezTo>
                      <a:pt x="455" y="1262"/>
                      <a:pt x="451" y="1256"/>
                      <a:pt x="447" y="1252"/>
                    </a:cubicBezTo>
                    <a:cubicBezTo>
                      <a:pt x="443" y="1248"/>
                      <a:pt x="440" y="1244"/>
                      <a:pt x="435" y="1244"/>
                    </a:cubicBezTo>
                    <a:cubicBezTo>
                      <a:pt x="430" y="1244"/>
                      <a:pt x="424" y="1248"/>
                      <a:pt x="411" y="1262"/>
                    </a:cubicBezTo>
                    <a:cubicBezTo>
                      <a:pt x="336" y="1344"/>
                      <a:pt x="276" y="1436"/>
                      <a:pt x="208" y="1524"/>
                    </a:cubicBezTo>
                    <a:cubicBezTo>
                      <a:pt x="175" y="1566"/>
                      <a:pt x="141" y="1611"/>
                      <a:pt x="106" y="1654"/>
                    </a:cubicBezTo>
                    <a:cubicBezTo>
                      <a:pt x="91" y="1674"/>
                      <a:pt x="75" y="1695"/>
                      <a:pt x="59" y="1716"/>
                    </a:cubicBezTo>
                    <a:cubicBezTo>
                      <a:pt x="45" y="1735"/>
                      <a:pt x="25" y="1754"/>
                      <a:pt x="16" y="1776"/>
                    </a:cubicBezTo>
                    <a:cubicBezTo>
                      <a:pt x="0" y="1811"/>
                      <a:pt x="13" y="1849"/>
                      <a:pt x="40" y="1873"/>
                    </a:cubicBezTo>
                    <a:cubicBezTo>
                      <a:pt x="71" y="1901"/>
                      <a:pt x="119" y="1911"/>
                      <a:pt x="160" y="1919"/>
                    </a:cubicBezTo>
                    <a:cubicBezTo>
                      <a:pt x="187" y="1924"/>
                      <a:pt x="240" y="1927"/>
                      <a:pt x="305" y="1927"/>
                    </a:cubicBezTo>
                    <a:cubicBezTo>
                      <a:pt x="456" y="1927"/>
                      <a:pt x="666" y="1913"/>
                      <a:pt x="736" y="1898"/>
                    </a:cubicBezTo>
                    <a:cubicBezTo>
                      <a:pt x="747" y="1896"/>
                      <a:pt x="752" y="1888"/>
                      <a:pt x="754" y="1880"/>
                    </a:cubicBezTo>
                    <a:cubicBezTo>
                      <a:pt x="755" y="1876"/>
                      <a:pt x="755" y="1873"/>
                      <a:pt x="755" y="1868"/>
                    </a:cubicBezTo>
                    <a:cubicBezTo>
                      <a:pt x="739" y="1793"/>
                      <a:pt x="717" y="1719"/>
                      <a:pt x="689" y="1647"/>
                    </a:cubicBezTo>
                    <a:cubicBezTo>
                      <a:pt x="842" y="1590"/>
                      <a:pt x="1770" y="1198"/>
                      <a:pt x="2175" y="125"/>
                    </a:cubicBezTo>
                    <a:lnTo>
                      <a:pt x="191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0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95" name="Google Shape;1395;p62"/>
          <p:cNvCxnSpPr>
            <a:cxnSpLocks/>
            <a:stCxn id="1396" idx="4"/>
            <a:endCxn id="1397" idx="0"/>
          </p:cNvCxnSpPr>
          <p:nvPr/>
        </p:nvCxnSpPr>
        <p:spPr>
          <a:xfrm rot="16200000" flipH="1">
            <a:off x="6045370" y="643967"/>
            <a:ext cx="667475" cy="2745265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98" name="Google Shape;1398;p62"/>
          <p:cNvCxnSpPr>
            <a:cxnSpLocks/>
            <a:stCxn id="1399" idx="4"/>
            <a:endCxn id="1400" idx="0"/>
          </p:cNvCxnSpPr>
          <p:nvPr/>
        </p:nvCxnSpPr>
        <p:spPr>
          <a:xfrm rot="5400000">
            <a:off x="2513295" y="972283"/>
            <a:ext cx="587002" cy="2409851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01" name="Google Shape;1401;p62"/>
          <p:cNvSpPr txBox="1">
            <a:spLocks noGrp="1"/>
          </p:cNvSpPr>
          <p:nvPr>
            <p:ph type="title"/>
          </p:nvPr>
        </p:nvSpPr>
        <p:spPr>
          <a:xfrm>
            <a:off x="320725" y="11653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DESIGN SPECIFICATION</a:t>
            </a:r>
            <a:endParaRPr dirty="0"/>
          </a:p>
        </p:txBody>
      </p:sp>
      <p:sp>
        <p:nvSpPr>
          <p:cNvPr id="1400" name="Google Shape;1400;p62"/>
          <p:cNvSpPr txBox="1"/>
          <p:nvPr/>
        </p:nvSpPr>
        <p:spPr>
          <a:xfrm flipH="1">
            <a:off x="384340" y="2470709"/>
            <a:ext cx="2435060" cy="4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rPr>
              <a:t>ARDUINO UNO</a:t>
            </a:r>
          </a:p>
        </p:txBody>
      </p:sp>
      <p:sp>
        <p:nvSpPr>
          <p:cNvPr id="1412" name="Google Shape;1412;p62"/>
          <p:cNvSpPr txBox="1"/>
          <p:nvPr/>
        </p:nvSpPr>
        <p:spPr>
          <a:xfrm flipH="1">
            <a:off x="2293617" y="3459945"/>
            <a:ext cx="4578953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rPr>
              <a:t>ULTRASONIC SENSOR HC- SR04</a:t>
            </a:r>
            <a:endParaRPr sz="2400" b="1" dirty="0">
              <a:solidFill>
                <a:schemeClr val="dk1"/>
              </a:solidFill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397" name="Google Shape;1397;p62"/>
          <p:cNvSpPr txBox="1"/>
          <p:nvPr/>
        </p:nvSpPr>
        <p:spPr>
          <a:xfrm flipH="1">
            <a:off x="6428060" y="2350338"/>
            <a:ext cx="2647360" cy="956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ctr"/>
            <a:r>
              <a:rPr lang="en-US" sz="2400" b="1" dirty="0">
                <a:solidFill>
                  <a:schemeClr val="dk1"/>
                </a:solidFill>
                <a:latin typeface="Fredoka"/>
                <a:cs typeface="Fredoka"/>
              </a:rPr>
              <a:t>SG90 Micro servo motor</a:t>
            </a:r>
          </a:p>
        </p:txBody>
      </p:sp>
      <p:sp>
        <p:nvSpPr>
          <p:cNvPr id="1396" name="Google Shape;1396;p62"/>
          <p:cNvSpPr/>
          <p:nvPr/>
        </p:nvSpPr>
        <p:spPr>
          <a:xfrm>
            <a:off x="4901625" y="1473163"/>
            <a:ext cx="209700" cy="209700"/>
          </a:xfrm>
          <a:prstGeom prst="ellipse">
            <a:avLst/>
          </a:prstGeom>
          <a:solidFill>
            <a:schemeClr val="accent2"/>
          </a:solidFill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dist="19050" algn="bl" rotWithShape="0">
              <a:schemeClr val="dk1">
                <a:alpha val="6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9" name="Google Shape;1399;p62"/>
          <p:cNvSpPr/>
          <p:nvPr/>
        </p:nvSpPr>
        <p:spPr>
          <a:xfrm>
            <a:off x="3906871" y="1674007"/>
            <a:ext cx="209700" cy="209700"/>
          </a:xfrm>
          <a:prstGeom prst="ellipse">
            <a:avLst/>
          </a:prstGeom>
          <a:solidFill>
            <a:schemeClr val="dk2"/>
          </a:solidFill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dist="19050" algn="bl" rotWithShape="0">
              <a:schemeClr val="dk1">
                <a:alpha val="6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413" name="Google Shape;1413;p62"/>
          <p:cNvCxnSpPr>
            <a:cxnSpLocks/>
            <a:stCxn id="1414" idx="4"/>
            <a:endCxn id="1412" idx="0"/>
          </p:cNvCxnSpPr>
          <p:nvPr/>
        </p:nvCxnSpPr>
        <p:spPr>
          <a:xfrm rot="16200000" flipH="1">
            <a:off x="4024757" y="2901609"/>
            <a:ext cx="1109606" cy="7066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14" name="Google Shape;1414;p62"/>
          <p:cNvSpPr/>
          <p:nvPr/>
        </p:nvSpPr>
        <p:spPr>
          <a:xfrm>
            <a:off x="4471177" y="2140639"/>
            <a:ext cx="209700" cy="209700"/>
          </a:xfrm>
          <a:prstGeom prst="ellipse">
            <a:avLst/>
          </a:prstGeom>
          <a:solidFill>
            <a:schemeClr val="accent1"/>
          </a:solidFill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dist="19050" algn="bl" rotWithShape="0">
              <a:schemeClr val="dk1">
                <a:alpha val="6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384475A-C4C2-4025-8427-FD7069ED5C31}"/>
              </a:ext>
            </a:extLst>
          </p:cNvPr>
          <p:cNvGrpSpPr/>
          <p:nvPr/>
        </p:nvGrpSpPr>
        <p:grpSpPr>
          <a:xfrm>
            <a:off x="4221421" y="842102"/>
            <a:ext cx="614030" cy="971021"/>
            <a:chOff x="5658065" y="898451"/>
            <a:chExt cx="614030" cy="971021"/>
          </a:xfrm>
        </p:grpSpPr>
        <p:grpSp>
          <p:nvGrpSpPr>
            <p:cNvPr id="2" name="Google Shape;998;p52">
              <a:extLst>
                <a:ext uri="{FF2B5EF4-FFF2-40B4-BE49-F238E27FC236}">
                  <a16:creationId xmlns:a16="http://schemas.microsoft.com/office/drawing/2014/main" id="{B0FD3097-66F6-132A-51A3-E2EB4637D642}"/>
                </a:ext>
              </a:extLst>
            </p:cNvPr>
            <p:cNvGrpSpPr/>
            <p:nvPr/>
          </p:nvGrpSpPr>
          <p:grpSpPr>
            <a:xfrm rot="21434216">
              <a:off x="5658065" y="898451"/>
              <a:ext cx="614030" cy="971021"/>
              <a:chOff x="6837569" y="4121850"/>
              <a:chExt cx="386550" cy="560100"/>
            </a:xfrm>
          </p:grpSpPr>
          <p:sp>
            <p:nvSpPr>
              <p:cNvPr id="3" name="Google Shape;999;p52">
                <a:extLst>
                  <a:ext uri="{FF2B5EF4-FFF2-40B4-BE49-F238E27FC236}">
                    <a16:creationId xmlns:a16="http://schemas.microsoft.com/office/drawing/2014/main" id="{64035E84-918B-325C-D16D-4B79809ABC75}"/>
                  </a:ext>
                </a:extLst>
              </p:cNvPr>
              <p:cNvSpPr/>
              <p:nvPr/>
            </p:nvSpPr>
            <p:spPr>
              <a:xfrm>
                <a:off x="6837569" y="4121850"/>
                <a:ext cx="386550" cy="560100"/>
              </a:xfrm>
              <a:custGeom>
                <a:avLst/>
                <a:gdLst/>
                <a:ahLst/>
                <a:cxnLst/>
                <a:rect l="l" t="t" r="r" b="b"/>
                <a:pathLst>
                  <a:path w="15462" h="22404" extrusionOk="0">
                    <a:moveTo>
                      <a:pt x="3904" y="0"/>
                    </a:moveTo>
                    <a:cubicBezTo>
                      <a:pt x="3083" y="0"/>
                      <a:pt x="2361" y="609"/>
                      <a:pt x="2244" y="1444"/>
                    </a:cubicBezTo>
                    <a:lnTo>
                      <a:pt x="854" y="6066"/>
                    </a:lnTo>
                    <a:cubicBezTo>
                      <a:pt x="828" y="6063"/>
                      <a:pt x="802" y="6062"/>
                      <a:pt x="777" y="6062"/>
                    </a:cubicBezTo>
                    <a:cubicBezTo>
                      <a:pt x="419" y="6062"/>
                      <a:pt x="107" y="6325"/>
                      <a:pt x="56" y="6688"/>
                    </a:cubicBezTo>
                    <a:cubicBezTo>
                      <a:pt x="1" y="7085"/>
                      <a:pt x="278" y="7454"/>
                      <a:pt x="675" y="7510"/>
                    </a:cubicBezTo>
                    <a:lnTo>
                      <a:pt x="1114" y="7572"/>
                    </a:lnTo>
                    <a:lnTo>
                      <a:pt x="305" y="19709"/>
                    </a:lnTo>
                    <a:cubicBezTo>
                      <a:pt x="288" y="20409"/>
                      <a:pt x="799" y="21010"/>
                      <a:pt x="1492" y="21108"/>
                    </a:cubicBezTo>
                    <a:lnTo>
                      <a:pt x="10538" y="22390"/>
                    </a:lnTo>
                    <a:cubicBezTo>
                      <a:pt x="10603" y="22399"/>
                      <a:pt x="10667" y="22403"/>
                      <a:pt x="10731" y="22403"/>
                    </a:cubicBezTo>
                    <a:cubicBezTo>
                      <a:pt x="11366" y="22403"/>
                      <a:pt x="11932" y="21963"/>
                      <a:pt x="12075" y="21326"/>
                    </a:cubicBezTo>
                    <a:lnTo>
                      <a:pt x="14123" y="9394"/>
                    </a:lnTo>
                    <a:lnTo>
                      <a:pt x="14526" y="9451"/>
                    </a:lnTo>
                    <a:cubicBezTo>
                      <a:pt x="14559" y="9456"/>
                      <a:pt x="14592" y="9458"/>
                      <a:pt x="14625" y="9458"/>
                    </a:cubicBezTo>
                    <a:cubicBezTo>
                      <a:pt x="14887" y="9458"/>
                      <a:pt x="15125" y="9316"/>
                      <a:pt x="15254" y="9097"/>
                    </a:cubicBezTo>
                    <a:cubicBezTo>
                      <a:pt x="15263" y="9093"/>
                      <a:pt x="15270" y="9086"/>
                      <a:pt x="15276" y="9075"/>
                    </a:cubicBezTo>
                    <a:cubicBezTo>
                      <a:pt x="15462" y="8802"/>
                      <a:pt x="15368" y="8441"/>
                      <a:pt x="15160" y="8209"/>
                    </a:cubicBezTo>
                    <a:cubicBezTo>
                      <a:pt x="15059" y="8097"/>
                      <a:pt x="14933" y="8017"/>
                      <a:pt x="14797" y="7959"/>
                    </a:cubicBezTo>
                    <a:lnTo>
                      <a:pt x="14746" y="3197"/>
                    </a:lnTo>
                    <a:cubicBezTo>
                      <a:pt x="14875" y="2283"/>
                      <a:pt x="14231" y="1431"/>
                      <a:pt x="13317" y="1303"/>
                    </a:cubicBezTo>
                    <a:lnTo>
                      <a:pt x="4138" y="16"/>
                    </a:lnTo>
                    <a:cubicBezTo>
                      <a:pt x="4059" y="5"/>
                      <a:pt x="3981" y="0"/>
                      <a:pt x="390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114300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19050" dir="3000000" algn="bl" rotWithShape="0">
                  <a:schemeClr val="dk1">
                    <a:alpha val="6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" name="Google Shape;1000;p52">
                <a:extLst>
                  <a:ext uri="{FF2B5EF4-FFF2-40B4-BE49-F238E27FC236}">
                    <a16:creationId xmlns:a16="http://schemas.microsoft.com/office/drawing/2014/main" id="{2CDFFAE0-C1A8-B5E1-E5C3-E6A4C888019E}"/>
                  </a:ext>
                </a:extLst>
              </p:cNvPr>
              <p:cNvGrpSpPr/>
              <p:nvPr/>
            </p:nvGrpSpPr>
            <p:grpSpPr>
              <a:xfrm>
                <a:off x="6837569" y="4121850"/>
                <a:ext cx="386550" cy="560100"/>
                <a:chOff x="6829775" y="4121850"/>
                <a:chExt cx="386550" cy="560100"/>
              </a:xfrm>
            </p:grpSpPr>
            <p:sp>
              <p:nvSpPr>
                <p:cNvPr id="5" name="Google Shape;1001;p52">
                  <a:extLst>
                    <a:ext uri="{FF2B5EF4-FFF2-40B4-BE49-F238E27FC236}">
                      <a16:creationId xmlns:a16="http://schemas.microsoft.com/office/drawing/2014/main" id="{1568319B-C6EB-CAE1-FBDB-B3D2056A51C8}"/>
                    </a:ext>
                  </a:extLst>
                </p:cNvPr>
                <p:cNvSpPr/>
                <p:nvPr/>
              </p:nvSpPr>
              <p:spPr>
                <a:xfrm>
                  <a:off x="6836950" y="4289750"/>
                  <a:ext cx="349550" cy="392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82" h="15688" extrusionOk="0">
                      <a:moveTo>
                        <a:pt x="884" y="1"/>
                      </a:moveTo>
                      <a:lnTo>
                        <a:pt x="884" y="2"/>
                      </a:lnTo>
                      <a:lnTo>
                        <a:pt x="18" y="12993"/>
                      </a:lnTo>
                      <a:cubicBezTo>
                        <a:pt x="1" y="13694"/>
                        <a:pt x="512" y="14295"/>
                        <a:pt x="1205" y="14392"/>
                      </a:cubicBezTo>
                      <a:lnTo>
                        <a:pt x="10251" y="15674"/>
                      </a:lnTo>
                      <a:cubicBezTo>
                        <a:pt x="10316" y="15683"/>
                        <a:pt x="10380" y="15687"/>
                        <a:pt x="10444" y="15687"/>
                      </a:cubicBezTo>
                      <a:cubicBezTo>
                        <a:pt x="11081" y="15687"/>
                        <a:pt x="11645" y="15247"/>
                        <a:pt x="11788" y="14610"/>
                      </a:cubicBezTo>
                      <a:lnTo>
                        <a:pt x="13982" y="1836"/>
                      </a:lnTo>
                      <a:lnTo>
                        <a:pt x="88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" name="Google Shape;1002;p52">
                  <a:extLst>
                    <a:ext uri="{FF2B5EF4-FFF2-40B4-BE49-F238E27FC236}">
                      <a16:creationId xmlns:a16="http://schemas.microsoft.com/office/drawing/2014/main" id="{74ABB609-F4D0-355C-C5AF-80D2199D6F0E}"/>
                    </a:ext>
                  </a:extLst>
                </p:cNvPr>
                <p:cNvSpPr/>
                <p:nvPr/>
              </p:nvSpPr>
              <p:spPr>
                <a:xfrm>
                  <a:off x="6829775" y="4273400"/>
                  <a:ext cx="385075" cy="84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03" h="3397" extrusionOk="0">
                      <a:moveTo>
                        <a:pt x="777" y="0"/>
                      </a:moveTo>
                      <a:cubicBezTo>
                        <a:pt x="421" y="0"/>
                        <a:pt x="107" y="265"/>
                        <a:pt x="56" y="628"/>
                      </a:cubicBezTo>
                      <a:cubicBezTo>
                        <a:pt x="1" y="1024"/>
                        <a:pt x="280" y="1394"/>
                        <a:pt x="676" y="1449"/>
                      </a:cubicBezTo>
                      <a:lnTo>
                        <a:pt x="14526" y="3389"/>
                      </a:lnTo>
                      <a:cubicBezTo>
                        <a:pt x="14560" y="3394"/>
                        <a:pt x="14593" y="3396"/>
                        <a:pt x="14627" y="3396"/>
                      </a:cubicBezTo>
                      <a:cubicBezTo>
                        <a:pt x="14983" y="3396"/>
                        <a:pt x="15297" y="3133"/>
                        <a:pt x="15347" y="2771"/>
                      </a:cubicBezTo>
                      <a:cubicBezTo>
                        <a:pt x="15403" y="2374"/>
                        <a:pt x="15125" y="2004"/>
                        <a:pt x="14729" y="1949"/>
                      </a:cubicBezTo>
                      <a:lnTo>
                        <a:pt x="878" y="7"/>
                      </a:lnTo>
                      <a:cubicBezTo>
                        <a:pt x="844" y="3"/>
                        <a:pt x="810" y="0"/>
                        <a:pt x="777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" name="Google Shape;1003;p52">
                  <a:extLst>
                    <a:ext uri="{FF2B5EF4-FFF2-40B4-BE49-F238E27FC236}">
                      <a16:creationId xmlns:a16="http://schemas.microsoft.com/office/drawing/2014/main" id="{08B400D2-720B-3BD2-C9E4-0C298FAD9583}"/>
                    </a:ext>
                  </a:extLst>
                </p:cNvPr>
                <p:cNvSpPr/>
                <p:nvPr/>
              </p:nvSpPr>
              <p:spPr>
                <a:xfrm>
                  <a:off x="6845850" y="4121850"/>
                  <a:ext cx="355800" cy="218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32" h="8757" extrusionOk="0">
                      <a:moveTo>
                        <a:pt x="3264" y="0"/>
                      </a:moveTo>
                      <a:cubicBezTo>
                        <a:pt x="2442" y="0"/>
                        <a:pt x="1718" y="609"/>
                        <a:pt x="1601" y="1446"/>
                      </a:cubicBezTo>
                      <a:lnTo>
                        <a:pt x="0" y="6771"/>
                      </a:lnTo>
                      <a:lnTo>
                        <a:pt x="14163" y="8756"/>
                      </a:lnTo>
                      <a:lnTo>
                        <a:pt x="14103" y="3197"/>
                      </a:lnTo>
                      <a:cubicBezTo>
                        <a:pt x="14232" y="2283"/>
                        <a:pt x="13589" y="1431"/>
                        <a:pt x="12676" y="1303"/>
                      </a:cubicBezTo>
                      <a:lnTo>
                        <a:pt x="3495" y="16"/>
                      </a:lnTo>
                      <a:cubicBezTo>
                        <a:pt x="3417" y="6"/>
                        <a:pt x="3340" y="0"/>
                        <a:pt x="326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" name="Google Shape;1004;p52">
                  <a:extLst>
                    <a:ext uri="{FF2B5EF4-FFF2-40B4-BE49-F238E27FC236}">
                      <a16:creationId xmlns:a16="http://schemas.microsoft.com/office/drawing/2014/main" id="{C4532E90-5ECF-F253-9C44-42B4FBDE4505}"/>
                    </a:ext>
                  </a:extLst>
                </p:cNvPr>
                <p:cNvSpPr/>
                <p:nvPr/>
              </p:nvSpPr>
              <p:spPr>
                <a:xfrm>
                  <a:off x="6884950" y="4193975"/>
                  <a:ext cx="291275" cy="100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51" h="4018" extrusionOk="0">
                      <a:moveTo>
                        <a:pt x="3100" y="1"/>
                      </a:moveTo>
                      <a:cubicBezTo>
                        <a:pt x="3059" y="1"/>
                        <a:pt x="3024" y="2"/>
                        <a:pt x="2995" y="4"/>
                      </a:cubicBezTo>
                      <a:cubicBezTo>
                        <a:pt x="2427" y="50"/>
                        <a:pt x="712" y="247"/>
                        <a:pt x="0" y="2428"/>
                      </a:cubicBezTo>
                      <a:lnTo>
                        <a:pt x="11338" y="4017"/>
                      </a:lnTo>
                      <a:cubicBezTo>
                        <a:pt x="11338" y="4017"/>
                        <a:pt x="11651" y="1343"/>
                        <a:pt x="9094" y="859"/>
                      </a:cubicBezTo>
                      <a:cubicBezTo>
                        <a:pt x="6667" y="400"/>
                        <a:pt x="3865" y="1"/>
                        <a:pt x="310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" name="Google Shape;1005;p52">
                  <a:extLst>
                    <a:ext uri="{FF2B5EF4-FFF2-40B4-BE49-F238E27FC236}">
                      <a16:creationId xmlns:a16="http://schemas.microsoft.com/office/drawing/2014/main" id="{0BA4F27A-A4F9-84D4-F820-B86C6DF4E83A}"/>
                    </a:ext>
                  </a:extLst>
                </p:cNvPr>
                <p:cNvSpPr/>
                <p:nvPr/>
              </p:nvSpPr>
              <p:spPr>
                <a:xfrm>
                  <a:off x="7071600" y="4301825"/>
                  <a:ext cx="144725" cy="47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89" h="1909" extrusionOk="0">
                      <a:moveTo>
                        <a:pt x="84" y="1"/>
                      </a:moveTo>
                      <a:cubicBezTo>
                        <a:pt x="5" y="1"/>
                        <a:pt x="1" y="130"/>
                        <a:pt x="86" y="141"/>
                      </a:cubicBezTo>
                      <a:cubicBezTo>
                        <a:pt x="946" y="260"/>
                        <a:pt x="1804" y="377"/>
                        <a:pt x="2664" y="495"/>
                      </a:cubicBezTo>
                      <a:lnTo>
                        <a:pt x="3969" y="674"/>
                      </a:lnTo>
                      <a:cubicBezTo>
                        <a:pt x="4351" y="726"/>
                        <a:pt x="4781" y="741"/>
                        <a:pt x="5132" y="918"/>
                      </a:cubicBezTo>
                      <a:cubicBezTo>
                        <a:pt x="5435" y="1072"/>
                        <a:pt x="5709" y="1473"/>
                        <a:pt x="5486" y="1803"/>
                      </a:cubicBezTo>
                      <a:cubicBezTo>
                        <a:pt x="5451" y="1856"/>
                        <a:pt x="5499" y="1909"/>
                        <a:pt x="5548" y="1909"/>
                      </a:cubicBezTo>
                      <a:cubicBezTo>
                        <a:pt x="5568" y="1909"/>
                        <a:pt x="5589" y="1900"/>
                        <a:pt x="5603" y="1878"/>
                      </a:cubicBezTo>
                      <a:cubicBezTo>
                        <a:pt x="5789" y="1605"/>
                        <a:pt x="5695" y="1243"/>
                        <a:pt x="5487" y="1012"/>
                      </a:cubicBezTo>
                      <a:cubicBezTo>
                        <a:pt x="5229" y="722"/>
                        <a:pt x="4813" y="650"/>
                        <a:pt x="4448" y="599"/>
                      </a:cubicBezTo>
                      <a:cubicBezTo>
                        <a:pt x="3523" y="469"/>
                        <a:pt x="2599" y="346"/>
                        <a:pt x="1676" y="219"/>
                      </a:cubicBezTo>
                      <a:lnTo>
                        <a:pt x="94" y="1"/>
                      </a:lnTo>
                      <a:cubicBezTo>
                        <a:pt x="91" y="1"/>
                        <a:pt x="87" y="1"/>
                        <a:pt x="8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" name="Google Shape;1006;p52">
                  <a:extLst>
                    <a:ext uri="{FF2B5EF4-FFF2-40B4-BE49-F238E27FC236}">
                      <a16:creationId xmlns:a16="http://schemas.microsoft.com/office/drawing/2014/main" id="{2EC72069-CB81-BC26-F8FE-19550FC963AB}"/>
                    </a:ext>
                  </a:extLst>
                </p:cNvPr>
                <p:cNvSpPr/>
                <p:nvPr/>
              </p:nvSpPr>
              <p:spPr>
                <a:xfrm>
                  <a:off x="6913525" y="4419100"/>
                  <a:ext cx="173775" cy="158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1" h="6332" extrusionOk="0">
                      <a:moveTo>
                        <a:pt x="3475" y="1"/>
                      </a:moveTo>
                      <a:cubicBezTo>
                        <a:pt x="2665" y="1"/>
                        <a:pt x="1855" y="310"/>
                        <a:pt x="1236" y="929"/>
                      </a:cubicBezTo>
                      <a:cubicBezTo>
                        <a:pt x="1" y="2164"/>
                        <a:pt x="1" y="4169"/>
                        <a:pt x="1236" y="5405"/>
                      </a:cubicBezTo>
                      <a:cubicBezTo>
                        <a:pt x="1855" y="6023"/>
                        <a:pt x="2665" y="6332"/>
                        <a:pt x="3475" y="6332"/>
                      </a:cubicBezTo>
                      <a:cubicBezTo>
                        <a:pt x="4286" y="6332"/>
                        <a:pt x="5096" y="6023"/>
                        <a:pt x="5714" y="5405"/>
                      </a:cubicBezTo>
                      <a:cubicBezTo>
                        <a:pt x="6950" y="4169"/>
                        <a:pt x="6950" y="2164"/>
                        <a:pt x="5714" y="929"/>
                      </a:cubicBezTo>
                      <a:cubicBezTo>
                        <a:pt x="5096" y="310"/>
                        <a:pt x="4286" y="1"/>
                        <a:pt x="3475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" name="Google Shape;1007;p52">
                  <a:extLst>
                    <a:ext uri="{FF2B5EF4-FFF2-40B4-BE49-F238E27FC236}">
                      <a16:creationId xmlns:a16="http://schemas.microsoft.com/office/drawing/2014/main" id="{1CDF6D2F-D515-72A0-17F9-F0CEB478B6A1}"/>
                    </a:ext>
                  </a:extLst>
                </p:cNvPr>
                <p:cNvSpPr/>
                <p:nvPr/>
              </p:nvSpPr>
              <p:spPr>
                <a:xfrm>
                  <a:off x="6956550" y="4470825"/>
                  <a:ext cx="26750" cy="6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0" h="2726" extrusionOk="0">
                      <a:moveTo>
                        <a:pt x="401" y="0"/>
                      </a:moveTo>
                      <a:cubicBezTo>
                        <a:pt x="391" y="0"/>
                        <a:pt x="380" y="2"/>
                        <a:pt x="370" y="5"/>
                      </a:cubicBezTo>
                      <a:cubicBezTo>
                        <a:pt x="329" y="19"/>
                        <a:pt x="297" y="56"/>
                        <a:pt x="271" y="87"/>
                      </a:cubicBezTo>
                      <a:cubicBezTo>
                        <a:pt x="210" y="156"/>
                        <a:pt x="34" y="500"/>
                        <a:pt x="4" y="598"/>
                      </a:cubicBezTo>
                      <a:cubicBezTo>
                        <a:pt x="1" y="608"/>
                        <a:pt x="4" y="617"/>
                        <a:pt x="12" y="622"/>
                      </a:cubicBezTo>
                      <a:cubicBezTo>
                        <a:pt x="14" y="625"/>
                        <a:pt x="17" y="627"/>
                        <a:pt x="21" y="628"/>
                      </a:cubicBezTo>
                      <a:cubicBezTo>
                        <a:pt x="94" y="654"/>
                        <a:pt x="169" y="670"/>
                        <a:pt x="244" y="681"/>
                      </a:cubicBezTo>
                      <a:cubicBezTo>
                        <a:pt x="220" y="842"/>
                        <a:pt x="101" y="1843"/>
                        <a:pt x="834" y="2725"/>
                      </a:cubicBezTo>
                      <a:lnTo>
                        <a:pt x="1070" y="2562"/>
                      </a:lnTo>
                      <a:cubicBezTo>
                        <a:pt x="1070" y="2562"/>
                        <a:pt x="399" y="1810"/>
                        <a:pt x="453" y="695"/>
                      </a:cubicBezTo>
                      <a:cubicBezTo>
                        <a:pt x="534" y="693"/>
                        <a:pt x="615" y="685"/>
                        <a:pt x="694" y="670"/>
                      </a:cubicBezTo>
                      <a:cubicBezTo>
                        <a:pt x="696" y="670"/>
                        <a:pt x="704" y="668"/>
                        <a:pt x="707" y="666"/>
                      </a:cubicBezTo>
                      <a:cubicBezTo>
                        <a:pt x="719" y="663"/>
                        <a:pt x="729" y="665"/>
                        <a:pt x="716" y="630"/>
                      </a:cubicBezTo>
                      <a:cubicBezTo>
                        <a:pt x="683" y="525"/>
                        <a:pt x="632" y="425"/>
                        <a:pt x="591" y="324"/>
                      </a:cubicBezTo>
                      <a:cubicBezTo>
                        <a:pt x="570" y="273"/>
                        <a:pt x="548" y="222"/>
                        <a:pt x="527" y="172"/>
                      </a:cubicBezTo>
                      <a:cubicBezTo>
                        <a:pt x="518" y="148"/>
                        <a:pt x="507" y="124"/>
                        <a:pt x="497" y="100"/>
                      </a:cubicBezTo>
                      <a:cubicBezTo>
                        <a:pt x="488" y="78"/>
                        <a:pt x="480" y="53"/>
                        <a:pt x="466" y="32"/>
                      </a:cubicBezTo>
                      <a:cubicBezTo>
                        <a:pt x="450" y="10"/>
                        <a:pt x="426" y="0"/>
                        <a:pt x="40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" name="Google Shape;1008;p52">
                  <a:extLst>
                    <a:ext uri="{FF2B5EF4-FFF2-40B4-BE49-F238E27FC236}">
                      <a16:creationId xmlns:a16="http://schemas.microsoft.com/office/drawing/2014/main" id="{390A3833-E8A2-1ADC-9419-88B909BA9B12}"/>
                    </a:ext>
                  </a:extLst>
                </p:cNvPr>
                <p:cNvSpPr/>
                <p:nvPr/>
              </p:nvSpPr>
              <p:spPr>
                <a:xfrm>
                  <a:off x="6978500" y="4458000"/>
                  <a:ext cx="66075" cy="23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43" h="959" extrusionOk="0">
                      <a:moveTo>
                        <a:pt x="581" y="0"/>
                      </a:moveTo>
                      <a:cubicBezTo>
                        <a:pt x="399" y="0"/>
                        <a:pt x="204" y="20"/>
                        <a:pt x="0" y="66"/>
                      </a:cubicBezTo>
                      <a:lnTo>
                        <a:pt x="40" y="350"/>
                      </a:lnTo>
                      <a:cubicBezTo>
                        <a:pt x="40" y="350"/>
                        <a:pt x="266" y="290"/>
                        <a:pt x="609" y="290"/>
                      </a:cubicBezTo>
                      <a:cubicBezTo>
                        <a:pt x="977" y="290"/>
                        <a:pt x="1481" y="359"/>
                        <a:pt x="1984" y="645"/>
                      </a:cubicBezTo>
                      <a:cubicBezTo>
                        <a:pt x="1948" y="718"/>
                        <a:pt x="1919" y="792"/>
                        <a:pt x="1897" y="872"/>
                      </a:cubicBezTo>
                      <a:cubicBezTo>
                        <a:pt x="1897" y="873"/>
                        <a:pt x="1894" y="881"/>
                        <a:pt x="1894" y="884"/>
                      </a:cubicBezTo>
                      <a:cubicBezTo>
                        <a:pt x="1892" y="897"/>
                        <a:pt x="1884" y="905"/>
                        <a:pt x="1923" y="910"/>
                      </a:cubicBezTo>
                      <a:cubicBezTo>
                        <a:pt x="2032" y="927"/>
                        <a:pt x="2141" y="927"/>
                        <a:pt x="2252" y="935"/>
                      </a:cubicBezTo>
                      <a:cubicBezTo>
                        <a:pt x="2306" y="940"/>
                        <a:pt x="2362" y="945"/>
                        <a:pt x="2416" y="948"/>
                      </a:cubicBezTo>
                      <a:cubicBezTo>
                        <a:pt x="2443" y="949"/>
                        <a:pt x="2468" y="953"/>
                        <a:pt x="2494" y="954"/>
                      </a:cubicBezTo>
                      <a:cubicBezTo>
                        <a:pt x="2512" y="955"/>
                        <a:pt x="2532" y="958"/>
                        <a:pt x="2551" y="958"/>
                      </a:cubicBezTo>
                      <a:cubicBezTo>
                        <a:pt x="2557" y="958"/>
                        <a:pt x="2562" y="958"/>
                        <a:pt x="2568" y="957"/>
                      </a:cubicBezTo>
                      <a:cubicBezTo>
                        <a:pt x="2606" y="951"/>
                        <a:pt x="2630" y="919"/>
                        <a:pt x="2636" y="883"/>
                      </a:cubicBezTo>
                      <a:cubicBezTo>
                        <a:pt x="2643" y="840"/>
                        <a:pt x="2624" y="797"/>
                        <a:pt x="2608" y="757"/>
                      </a:cubicBezTo>
                      <a:cubicBezTo>
                        <a:pt x="2574" y="673"/>
                        <a:pt x="2346" y="361"/>
                        <a:pt x="2273" y="288"/>
                      </a:cubicBezTo>
                      <a:cubicBezTo>
                        <a:pt x="2268" y="284"/>
                        <a:pt x="2263" y="283"/>
                        <a:pt x="2258" y="283"/>
                      </a:cubicBezTo>
                      <a:cubicBezTo>
                        <a:pt x="2255" y="283"/>
                        <a:pt x="2252" y="283"/>
                        <a:pt x="2249" y="285"/>
                      </a:cubicBezTo>
                      <a:cubicBezTo>
                        <a:pt x="2245" y="285"/>
                        <a:pt x="2241" y="286"/>
                        <a:pt x="2238" y="290"/>
                      </a:cubicBezTo>
                      <a:cubicBezTo>
                        <a:pt x="2184" y="343"/>
                        <a:pt x="2135" y="404"/>
                        <a:pt x="2091" y="466"/>
                      </a:cubicBezTo>
                      <a:cubicBezTo>
                        <a:pt x="1982" y="388"/>
                        <a:pt x="1401" y="0"/>
                        <a:pt x="58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" name="Google Shape;1009;p52">
                  <a:extLst>
                    <a:ext uri="{FF2B5EF4-FFF2-40B4-BE49-F238E27FC236}">
                      <a16:creationId xmlns:a16="http://schemas.microsoft.com/office/drawing/2014/main" id="{2E765F8E-6F9A-5D60-72F0-1B5EA5E44136}"/>
                    </a:ext>
                  </a:extLst>
                </p:cNvPr>
                <p:cNvSpPr/>
                <p:nvPr/>
              </p:nvSpPr>
              <p:spPr>
                <a:xfrm>
                  <a:off x="6993925" y="4494325"/>
                  <a:ext cx="54375" cy="48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5" h="1927" extrusionOk="0">
                      <a:moveTo>
                        <a:pt x="1916" y="1"/>
                      </a:moveTo>
                      <a:cubicBezTo>
                        <a:pt x="1916" y="1"/>
                        <a:pt x="1594" y="954"/>
                        <a:pt x="598" y="1460"/>
                      </a:cubicBezTo>
                      <a:cubicBezTo>
                        <a:pt x="557" y="1390"/>
                        <a:pt x="511" y="1324"/>
                        <a:pt x="457" y="1262"/>
                      </a:cubicBezTo>
                      <a:cubicBezTo>
                        <a:pt x="455" y="1262"/>
                        <a:pt x="451" y="1256"/>
                        <a:pt x="447" y="1252"/>
                      </a:cubicBezTo>
                      <a:cubicBezTo>
                        <a:pt x="443" y="1248"/>
                        <a:pt x="440" y="1244"/>
                        <a:pt x="435" y="1244"/>
                      </a:cubicBezTo>
                      <a:cubicBezTo>
                        <a:pt x="430" y="1244"/>
                        <a:pt x="424" y="1248"/>
                        <a:pt x="411" y="1262"/>
                      </a:cubicBezTo>
                      <a:cubicBezTo>
                        <a:pt x="336" y="1344"/>
                        <a:pt x="276" y="1436"/>
                        <a:pt x="208" y="1524"/>
                      </a:cubicBezTo>
                      <a:cubicBezTo>
                        <a:pt x="175" y="1566"/>
                        <a:pt x="141" y="1611"/>
                        <a:pt x="106" y="1654"/>
                      </a:cubicBezTo>
                      <a:cubicBezTo>
                        <a:pt x="91" y="1674"/>
                        <a:pt x="75" y="1695"/>
                        <a:pt x="59" y="1716"/>
                      </a:cubicBezTo>
                      <a:cubicBezTo>
                        <a:pt x="45" y="1735"/>
                        <a:pt x="25" y="1754"/>
                        <a:pt x="16" y="1776"/>
                      </a:cubicBezTo>
                      <a:cubicBezTo>
                        <a:pt x="0" y="1811"/>
                        <a:pt x="13" y="1849"/>
                        <a:pt x="40" y="1873"/>
                      </a:cubicBezTo>
                      <a:cubicBezTo>
                        <a:pt x="71" y="1901"/>
                        <a:pt x="119" y="1911"/>
                        <a:pt x="160" y="1919"/>
                      </a:cubicBezTo>
                      <a:cubicBezTo>
                        <a:pt x="187" y="1924"/>
                        <a:pt x="240" y="1927"/>
                        <a:pt x="305" y="1927"/>
                      </a:cubicBezTo>
                      <a:cubicBezTo>
                        <a:pt x="456" y="1927"/>
                        <a:pt x="666" y="1913"/>
                        <a:pt x="736" y="1898"/>
                      </a:cubicBezTo>
                      <a:cubicBezTo>
                        <a:pt x="747" y="1896"/>
                        <a:pt x="752" y="1888"/>
                        <a:pt x="754" y="1880"/>
                      </a:cubicBezTo>
                      <a:cubicBezTo>
                        <a:pt x="755" y="1876"/>
                        <a:pt x="755" y="1873"/>
                        <a:pt x="755" y="1868"/>
                      </a:cubicBezTo>
                      <a:cubicBezTo>
                        <a:pt x="739" y="1793"/>
                        <a:pt x="717" y="1719"/>
                        <a:pt x="689" y="1647"/>
                      </a:cubicBezTo>
                      <a:cubicBezTo>
                        <a:pt x="842" y="1590"/>
                        <a:pt x="1770" y="1198"/>
                        <a:pt x="2175" y="125"/>
                      </a:cubicBezTo>
                      <a:lnTo>
                        <a:pt x="1916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CB95765C-A1BA-47AF-EFDF-C538161BF3DC}"/>
                </a:ext>
              </a:extLst>
            </p:cNvPr>
            <p:cNvGrpSpPr/>
            <p:nvPr/>
          </p:nvGrpSpPr>
          <p:grpSpPr>
            <a:xfrm rot="416899">
              <a:off x="5854246" y="1293673"/>
              <a:ext cx="219229" cy="82311"/>
              <a:chOff x="1543853" y="1162279"/>
              <a:chExt cx="136644" cy="48059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F631EC43-986C-B0E5-04FC-D4439F064375}"/>
                  </a:ext>
                </a:extLst>
              </p:cNvPr>
              <p:cNvSpPr/>
              <p:nvPr/>
            </p:nvSpPr>
            <p:spPr>
              <a:xfrm flipV="1">
                <a:off x="1543853" y="1164619"/>
                <a:ext cx="45719" cy="45719"/>
              </a:xfrm>
              <a:prstGeom prst="ellips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40835C0B-17B7-D582-EC01-16461F96479D}"/>
                  </a:ext>
                </a:extLst>
              </p:cNvPr>
              <p:cNvSpPr/>
              <p:nvPr/>
            </p:nvSpPr>
            <p:spPr>
              <a:xfrm flipV="1">
                <a:off x="1634778" y="1162279"/>
                <a:ext cx="45719" cy="45719"/>
              </a:xfrm>
              <a:prstGeom prst="ellips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4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3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CB5FF-00C2-9587-1679-B9D791B14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u="sng" dirty="0"/>
              <a:t>Arduino Uno</a:t>
            </a:r>
            <a:br>
              <a:rPr lang="en-US" sz="3600" u="sng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FF2864-A890-F9CB-718B-A125529351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215752"/>
            <a:ext cx="4880700" cy="3416400"/>
          </a:xfrm>
        </p:spPr>
        <p:txBody>
          <a:bodyPr/>
          <a:lstStyle/>
          <a:p>
            <a:pPr marL="228600" lvl="0" indent="-226059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800" dirty="0"/>
              <a:t>Open-source microcontroller board based on the processor ATmega328P</a:t>
            </a:r>
          </a:p>
          <a:p>
            <a:pPr marL="228600" lvl="0" indent="-226059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800" dirty="0"/>
              <a:t>It has 14 digital input/output pins</a:t>
            </a:r>
          </a:p>
          <a:p>
            <a:pPr marL="228600" lvl="0" indent="-226059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800" dirty="0"/>
              <a:t>Contains everything needed to support the microcontroller.</a:t>
            </a:r>
          </a:p>
          <a:p>
            <a:pPr marL="228600" lvl="0" indent="-226059"/>
            <a:r>
              <a:rPr lang="en-US" sz="1800" dirty="0"/>
              <a:t>Just plug it into a computer with a USB cable with adapter to get started with it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45F606-6B33-C905-B1B2-B89AD332A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0700" y="1415796"/>
            <a:ext cx="3139440" cy="2912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8300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CB5FF-00C2-9587-1679-B9D791B14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u="sng" dirty="0"/>
              <a:t>Ultrasonic Sensor HC-SR04</a:t>
            </a:r>
            <a:br>
              <a:rPr lang="en-US" sz="3600" u="sng" dirty="0"/>
            </a:br>
            <a:br>
              <a:rPr lang="en-US" sz="3600" u="sng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FF2864-A890-F9CB-718B-A125529351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500" y="1215752"/>
            <a:ext cx="5410200" cy="3416400"/>
          </a:xfrm>
        </p:spPr>
        <p:txBody>
          <a:bodyPr/>
          <a:lstStyle/>
          <a:p>
            <a:pPr marL="228600" lvl="0" indent="-226059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800" dirty="0"/>
              <a:t>HC-SR04 is an ultrasonic distance sensor used for measuring the distance at which an object is located.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dirty="0"/>
              <a:t>It has two parts, one emits the ultrasound sonar to measure the distance to an object.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dirty="0"/>
              <a:t> The other part is the receiver which listens for the echo  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7708DA-3375-1370-3E94-F252CE753D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5480" y="1607820"/>
            <a:ext cx="2994660" cy="2659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0492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CB5FF-00C2-9587-1679-B9D791B14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 algn="ctr"/>
            <a:r>
              <a:rPr lang="en-US" sz="3600" u="sng" dirty="0"/>
              <a:t>SG90 Micro servo motor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FF2864-A890-F9CB-718B-A125529351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215752"/>
            <a:ext cx="4880700" cy="3416400"/>
          </a:xfrm>
        </p:spPr>
        <p:txBody>
          <a:bodyPr/>
          <a:lstStyle/>
          <a:p>
            <a:pPr marL="228600" indent="-226059"/>
            <a:r>
              <a:rPr lang="en-US" sz="1800" dirty="0"/>
              <a:t>The micro servo is a light, good quality and very fast servo motor. </a:t>
            </a:r>
          </a:p>
          <a:p>
            <a:pPr marL="228600" indent="-226059"/>
            <a:r>
              <a:rPr lang="en-US" sz="1800" dirty="0"/>
              <a:t>designed to work with most radio control systems. </a:t>
            </a:r>
          </a:p>
          <a:p>
            <a:pPr marL="228600" indent="-226059"/>
            <a:r>
              <a:rPr lang="en-US" sz="1800" dirty="0"/>
              <a:t>The SG90 mini servo with accessories is perfect for remote-controlled products.</a:t>
            </a:r>
          </a:p>
          <a:p>
            <a:pPr marL="2541" indent="0">
              <a:buNone/>
            </a:pPr>
            <a:r>
              <a:rPr lang="en-US" sz="1800" dirty="0"/>
              <a:t>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9E4CB8-EE31-1B43-5ADD-40E24B4396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3618" y="1608606"/>
            <a:ext cx="3336082" cy="2630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7171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Littering and Recycling in School by Slidesgo">
  <a:themeElements>
    <a:clrScheme name="Simple Light">
      <a:dk1>
        <a:srgbClr val="293131"/>
      </a:dk1>
      <a:lt1>
        <a:srgbClr val="EDEDE1"/>
      </a:lt1>
      <a:dk2>
        <a:srgbClr val="559E6C"/>
      </a:dk2>
      <a:lt2>
        <a:srgbClr val="28625F"/>
      </a:lt2>
      <a:accent1>
        <a:srgbClr val="EE7C9E"/>
      </a:accent1>
      <a:accent2>
        <a:srgbClr val="F5C15F"/>
      </a:accent2>
      <a:accent3>
        <a:srgbClr val="DE8C58"/>
      </a:accent3>
      <a:accent4>
        <a:srgbClr val="F9FAEA"/>
      </a:accent4>
      <a:accent5>
        <a:srgbClr val="70E5DF"/>
      </a:accent5>
      <a:accent6>
        <a:srgbClr val="FFFFFF"/>
      </a:accent6>
      <a:hlink>
        <a:srgbClr val="29313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</TotalTime>
  <Words>421</Words>
  <Application>Microsoft Office PowerPoint</Application>
  <PresentationFormat>On-screen Show (16:9)</PresentationFormat>
  <Paragraphs>76</Paragraphs>
  <Slides>14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Manrope Light</vt:lpstr>
      <vt:lpstr>Big Shoulders Display</vt:lpstr>
      <vt:lpstr>Fredoka</vt:lpstr>
      <vt:lpstr>Roboto Slab</vt:lpstr>
      <vt:lpstr>Arial</vt:lpstr>
      <vt:lpstr>Nunito Light</vt:lpstr>
      <vt:lpstr>Anaheim</vt:lpstr>
      <vt:lpstr>Bebas Neue</vt:lpstr>
      <vt:lpstr>Manrope</vt:lpstr>
      <vt:lpstr>Littering and Recycling in School by Slidesgo</vt:lpstr>
      <vt:lpstr> SMART DUSTBIN</vt:lpstr>
      <vt:lpstr>Our team</vt:lpstr>
      <vt:lpstr>Table of contents</vt:lpstr>
      <vt:lpstr>Introduction</vt:lpstr>
      <vt:lpstr>OBJECTIVES</vt:lpstr>
      <vt:lpstr>DESIGN SPECIFICATION</vt:lpstr>
      <vt:lpstr>Arduino Uno </vt:lpstr>
      <vt:lpstr>Ultrasonic Sensor HC-SR04  </vt:lpstr>
      <vt:lpstr>SG90 Micro servo motor</vt:lpstr>
      <vt:lpstr>Working principal </vt:lpstr>
      <vt:lpstr>SCOPE</vt:lpstr>
      <vt:lpstr>Conclusion</vt:lpstr>
      <vt:lpstr>THANK YOU!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DUSTBIN</dc:title>
  <dc:creator>Neelisha Shrestha</dc:creator>
  <cp:lastModifiedBy>Neelisha Shrestha</cp:lastModifiedBy>
  <cp:revision>2</cp:revision>
  <dcterms:modified xsi:type="dcterms:W3CDTF">2023-04-29T18:05:54Z</dcterms:modified>
</cp:coreProperties>
</file>