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9" r:id="rId4"/>
    <p:sldId id="271" r:id="rId5"/>
    <p:sldId id="261" r:id="rId6"/>
    <p:sldId id="262" r:id="rId7"/>
    <p:sldId id="264" r:id="rId8"/>
    <p:sldId id="265" r:id="rId9"/>
    <p:sldId id="266" r:id="rId10"/>
    <p:sldId id="2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A5E29B-2A6F-4099-8ABF-8B91AB5F616E}" v="51" dt="2022-07-13T22:02:54.7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JANI ADHIKARY" userId="320589f3e9a3cd49" providerId="LiveId" clId="{E7A5E29B-2A6F-4099-8ABF-8B91AB5F616E}"/>
    <pc:docChg chg="undo redo custSel addSld delSld modSld sldOrd">
      <pc:chgData name="SRIJANI ADHIKARY" userId="320589f3e9a3cd49" providerId="LiveId" clId="{E7A5E29B-2A6F-4099-8ABF-8B91AB5F616E}" dt="2022-07-14T09:38:26.611" v="2212" actId="403"/>
      <pc:docMkLst>
        <pc:docMk/>
      </pc:docMkLst>
      <pc:sldChg chg="modSp mod">
        <pc:chgData name="SRIJANI ADHIKARY" userId="320589f3e9a3cd49" providerId="LiveId" clId="{E7A5E29B-2A6F-4099-8ABF-8B91AB5F616E}" dt="2022-07-13T22:00:38.055" v="2176" actId="113"/>
        <pc:sldMkLst>
          <pc:docMk/>
          <pc:sldMk cId="678637279" sldId="256"/>
        </pc:sldMkLst>
        <pc:spChg chg="mod">
          <ac:chgData name="SRIJANI ADHIKARY" userId="320589f3e9a3cd49" providerId="LiveId" clId="{E7A5E29B-2A6F-4099-8ABF-8B91AB5F616E}" dt="2022-07-13T22:00:38.055" v="2176" actId="113"/>
          <ac:spMkLst>
            <pc:docMk/>
            <pc:sldMk cId="678637279" sldId="256"/>
            <ac:spMk id="2" creationId="{00000000-0000-0000-0000-000000000000}"/>
          </ac:spMkLst>
        </pc:spChg>
        <pc:spChg chg="mod">
          <ac:chgData name="SRIJANI ADHIKARY" userId="320589f3e9a3cd49" providerId="LiveId" clId="{E7A5E29B-2A6F-4099-8ABF-8B91AB5F616E}" dt="2022-07-13T18:06:01.650" v="22" actId="207"/>
          <ac:spMkLst>
            <pc:docMk/>
            <pc:sldMk cId="678637279" sldId="256"/>
            <ac:spMk id="3" creationId="{00000000-0000-0000-0000-000000000000}"/>
          </ac:spMkLst>
        </pc:spChg>
      </pc:sldChg>
      <pc:sldChg chg="add del">
        <pc:chgData name="SRIJANI ADHIKARY" userId="320589f3e9a3cd49" providerId="LiveId" clId="{E7A5E29B-2A6F-4099-8ABF-8B91AB5F616E}" dt="2022-07-13T18:38:26.197" v="86" actId="2696"/>
        <pc:sldMkLst>
          <pc:docMk/>
          <pc:sldMk cId="1182146217" sldId="257"/>
        </pc:sldMkLst>
      </pc:sldChg>
      <pc:sldChg chg="addSp delSp modSp new del ord">
        <pc:chgData name="SRIJANI ADHIKARY" userId="320589f3e9a3cd49" providerId="LiveId" clId="{E7A5E29B-2A6F-4099-8ABF-8B91AB5F616E}" dt="2022-07-13T18:37:56.110" v="82" actId="2696"/>
        <pc:sldMkLst>
          <pc:docMk/>
          <pc:sldMk cId="3889925360" sldId="257"/>
        </pc:sldMkLst>
        <pc:spChg chg="add del mod">
          <ac:chgData name="SRIJANI ADHIKARY" userId="320589f3e9a3cd49" providerId="LiveId" clId="{E7A5E29B-2A6F-4099-8ABF-8B91AB5F616E}" dt="2022-07-13T18:37:44.329" v="81" actId="767"/>
          <ac:spMkLst>
            <pc:docMk/>
            <pc:sldMk cId="3889925360" sldId="257"/>
            <ac:spMk id="2" creationId="{7CFBE323-5C70-7037-2CAD-766491C6FDFD}"/>
          </ac:spMkLst>
        </pc:spChg>
        <pc:spChg chg="add del mod">
          <ac:chgData name="SRIJANI ADHIKARY" userId="320589f3e9a3cd49" providerId="LiveId" clId="{E7A5E29B-2A6F-4099-8ABF-8B91AB5F616E}" dt="2022-07-13T18:37:43.734" v="80" actId="767"/>
          <ac:spMkLst>
            <pc:docMk/>
            <pc:sldMk cId="3889925360" sldId="257"/>
            <ac:spMk id="3" creationId="{B73E3DF8-AC06-D610-CCE9-3C8AA8B8B29C}"/>
          </ac:spMkLst>
        </pc:spChg>
      </pc:sldChg>
      <pc:sldChg chg="delSp modSp new del mod">
        <pc:chgData name="SRIJANI ADHIKARY" userId="320589f3e9a3cd49" providerId="LiveId" clId="{E7A5E29B-2A6F-4099-8ABF-8B91AB5F616E}" dt="2022-07-13T22:04:11.133" v="2196" actId="47"/>
        <pc:sldMkLst>
          <pc:docMk/>
          <pc:sldMk cId="2021483715" sldId="258"/>
        </pc:sldMkLst>
        <pc:spChg chg="mod">
          <ac:chgData name="SRIJANI ADHIKARY" userId="320589f3e9a3cd49" providerId="LiveId" clId="{E7A5E29B-2A6F-4099-8ABF-8B91AB5F616E}" dt="2022-07-13T22:02:59.920" v="2187" actId="1076"/>
          <ac:spMkLst>
            <pc:docMk/>
            <pc:sldMk cId="2021483715" sldId="258"/>
            <ac:spMk id="2" creationId="{43065456-9D38-C3B0-29BF-C4D5D36592D6}"/>
          </ac:spMkLst>
        </pc:spChg>
        <pc:spChg chg="del mod">
          <ac:chgData name="SRIJANI ADHIKARY" userId="320589f3e9a3cd49" providerId="LiveId" clId="{E7A5E29B-2A6F-4099-8ABF-8B91AB5F616E}" dt="2022-07-13T18:10:58.662" v="73" actId="21"/>
          <ac:spMkLst>
            <pc:docMk/>
            <pc:sldMk cId="2021483715" sldId="258"/>
            <ac:spMk id="3" creationId="{71F6BD59-2962-56BC-0205-9F2AB9AFBF82}"/>
          </ac:spMkLst>
        </pc:spChg>
      </pc:sldChg>
      <pc:sldChg chg="delSp modSp new mod">
        <pc:chgData name="SRIJANI ADHIKARY" userId="320589f3e9a3cd49" providerId="LiveId" clId="{E7A5E29B-2A6F-4099-8ABF-8B91AB5F616E}" dt="2022-07-13T21:59:42.099" v="2173" actId="20577"/>
        <pc:sldMkLst>
          <pc:docMk/>
          <pc:sldMk cId="1872470371" sldId="259"/>
        </pc:sldMkLst>
        <pc:spChg chg="del">
          <ac:chgData name="SRIJANI ADHIKARY" userId="320589f3e9a3cd49" providerId="LiveId" clId="{E7A5E29B-2A6F-4099-8ABF-8B91AB5F616E}" dt="2022-07-13T18:40:43.448" v="109" actId="21"/>
          <ac:spMkLst>
            <pc:docMk/>
            <pc:sldMk cId="1872470371" sldId="259"/>
            <ac:spMk id="2" creationId="{2A420335-78A8-723E-29AB-040256AE1AAC}"/>
          </ac:spMkLst>
        </pc:spChg>
        <pc:spChg chg="mod">
          <ac:chgData name="SRIJANI ADHIKARY" userId="320589f3e9a3cd49" providerId="LiveId" clId="{E7A5E29B-2A6F-4099-8ABF-8B91AB5F616E}" dt="2022-07-13T21:59:42.099" v="2173" actId="20577"/>
          <ac:spMkLst>
            <pc:docMk/>
            <pc:sldMk cId="1872470371" sldId="259"/>
            <ac:spMk id="3" creationId="{3DA3FAFF-0EC6-E2CA-EAB8-09030F505C78}"/>
          </ac:spMkLst>
        </pc:spChg>
      </pc:sldChg>
      <pc:sldChg chg="delSp modSp new mod">
        <pc:chgData name="SRIJANI ADHIKARY" userId="320589f3e9a3cd49" providerId="LiveId" clId="{E7A5E29B-2A6F-4099-8ABF-8B91AB5F616E}" dt="2022-07-13T20:26:48.923" v="1661"/>
        <pc:sldMkLst>
          <pc:docMk/>
          <pc:sldMk cId="3005734725" sldId="260"/>
        </pc:sldMkLst>
        <pc:spChg chg="del mod">
          <ac:chgData name="SRIJANI ADHIKARY" userId="320589f3e9a3cd49" providerId="LiveId" clId="{E7A5E29B-2A6F-4099-8ABF-8B91AB5F616E}" dt="2022-07-13T18:43:15.201" v="129" actId="21"/>
          <ac:spMkLst>
            <pc:docMk/>
            <pc:sldMk cId="3005734725" sldId="260"/>
            <ac:spMk id="2" creationId="{744B4153-5F31-59B9-901E-29997F74671C}"/>
          </ac:spMkLst>
        </pc:spChg>
        <pc:spChg chg="mod">
          <ac:chgData name="SRIJANI ADHIKARY" userId="320589f3e9a3cd49" providerId="LiveId" clId="{E7A5E29B-2A6F-4099-8ABF-8B91AB5F616E}" dt="2022-07-13T20:26:48.923" v="1661"/>
          <ac:spMkLst>
            <pc:docMk/>
            <pc:sldMk cId="3005734725" sldId="260"/>
            <ac:spMk id="3" creationId="{011AE2A7-C259-D638-67C9-1100C834B7C1}"/>
          </ac:spMkLst>
        </pc:spChg>
      </pc:sldChg>
      <pc:sldChg chg="delSp modSp new mod">
        <pc:chgData name="SRIJANI ADHIKARY" userId="320589f3e9a3cd49" providerId="LiveId" clId="{E7A5E29B-2A6F-4099-8ABF-8B91AB5F616E}" dt="2022-07-13T19:22:01.673" v="1164" actId="12"/>
        <pc:sldMkLst>
          <pc:docMk/>
          <pc:sldMk cId="2571439080" sldId="261"/>
        </pc:sldMkLst>
        <pc:spChg chg="del">
          <ac:chgData name="SRIJANI ADHIKARY" userId="320589f3e9a3cd49" providerId="LiveId" clId="{E7A5E29B-2A6F-4099-8ABF-8B91AB5F616E}" dt="2022-07-13T18:56:10.829" v="334" actId="21"/>
          <ac:spMkLst>
            <pc:docMk/>
            <pc:sldMk cId="2571439080" sldId="261"/>
            <ac:spMk id="2" creationId="{76030F33-1E86-5245-82C0-12F733A57FB5}"/>
          </ac:spMkLst>
        </pc:spChg>
        <pc:spChg chg="mod">
          <ac:chgData name="SRIJANI ADHIKARY" userId="320589f3e9a3cd49" providerId="LiveId" clId="{E7A5E29B-2A6F-4099-8ABF-8B91AB5F616E}" dt="2022-07-13T19:22:01.673" v="1164" actId="12"/>
          <ac:spMkLst>
            <pc:docMk/>
            <pc:sldMk cId="2571439080" sldId="261"/>
            <ac:spMk id="3" creationId="{93A48BD6-27BA-8E8F-64D5-A8B66BE13BB4}"/>
          </ac:spMkLst>
        </pc:spChg>
      </pc:sldChg>
      <pc:sldChg chg="new del">
        <pc:chgData name="SRIJANI ADHIKARY" userId="320589f3e9a3cd49" providerId="LiveId" clId="{E7A5E29B-2A6F-4099-8ABF-8B91AB5F616E}" dt="2022-07-13T18:55:23.727" v="333" actId="47"/>
        <pc:sldMkLst>
          <pc:docMk/>
          <pc:sldMk cId="1979245691" sldId="262"/>
        </pc:sldMkLst>
      </pc:sldChg>
      <pc:sldChg chg="delSp modSp new mod">
        <pc:chgData name="SRIJANI ADHIKARY" userId="320589f3e9a3cd49" providerId="LiveId" clId="{E7A5E29B-2A6F-4099-8ABF-8B91AB5F616E}" dt="2022-07-13T19:22:29.474" v="1176" actId="20577"/>
        <pc:sldMkLst>
          <pc:docMk/>
          <pc:sldMk cId="3522631284" sldId="262"/>
        </pc:sldMkLst>
        <pc:spChg chg="del">
          <ac:chgData name="SRIJANI ADHIKARY" userId="320589f3e9a3cd49" providerId="LiveId" clId="{E7A5E29B-2A6F-4099-8ABF-8B91AB5F616E}" dt="2022-07-13T19:15:22.130" v="972" actId="21"/>
          <ac:spMkLst>
            <pc:docMk/>
            <pc:sldMk cId="3522631284" sldId="262"/>
            <ac:spMk id="2" creationId="{7F1E229A-752A-890D-F82D-2100E6858D19}"/>
          </ac:spMkLst>
        </pc:spChg>
        <pc:spChg chg="mod">
          <ac:chgData name="SRIJANI ADHIKARY" userId="320589f3e9a3cd49" providerId="LiveId" clId="{E7A5E29B-2A6F-4099-8ABF-8B91AB5F616E}" dt="2022-07-13T19:22:29.474" v="1176" actId="20577"/>
          <ac:spMkLst>
            <pc:docMk/>
            <pc:sldMk cId="3522631284" sldId="262"/>
            <ac:spMk id="3" creationId="{65323C15-5F9E-A356-22E6-032A12A56186}"/>
          </ac:spMkLst>
        </pc:spChg>
      </pc:sldChg>
      <pc:sldChg chg="delSp modSp new mod">
        <pc:chgData name="SRIJANI ADHIKARY" userId="320589f3e9a3cd49" providerId="LiveId" clId="{E7A5E29B-2A6F-4099-8ABF-8B91AB5F616E}" dt="2022-07-13T19:28:02.953" v="1248" actId="14100"/>
        <pc:sldMkLst>
          <pc:docMk/>
          <pc:sldMk cId="787443963" sldId="263"/>
        </pc:sldMkLst>
        <pc:spChg chg="del">
          <ac:chgData name="SRIJANI ADHIKARY" userId="320589f3e9a3cd49" providerId="LiveId" clId="{E7A5E29B-2A6F-4099-8ABF-8B91AB5F616E}" dt="2022-07-13T19:24:00.882" v="1178" actId="21"/>
          <ac:spMkLst>
            <pc:docMk/>
            <pc:sldMk cId="787443963" sldId="263"/>
            <ac:spMk id="2" creationId="{A33AC532-A013-9B2E-2E83-71C3F173A91A}"/>
          </ac:spMkLst>
        </pc:spChg>
        <pc:spChg chg="mod">
          <ac:chgData name="SRIJANI ADHIKARY" userId="320589f3e9a3cd49" providerId="LiveId" clId="{E7A5E29B-2A6F-4099-8ABF-8B91AB5F616E}" dt="2022-07-13T19:28:02.953" v="1248" actId="14100"/>
          <ac:spMkLst>
            <pc:docMk/>
            <pc:sldMk cId="787443963" sldId="263"/>
            <ac:spMk id="3" creationId="{80AE390E-4C78-A5F5-F34C-7AA646177164}"/>
          </ac:spMkLst>
        </pc:spChg>
      </pc:sldChg>
      <pc:sldChg chg="delSp modSp new mod">
        <pc:chgData name="SRIJANI ADHIKARY" userId="320589f3e9a3cd49" providerId="LiveId" clId="{E7A5E29B-2A6F-4099-8ABF-8B91AB5F616E}" dt="2022-07-13T19:33:22.994" v="1428" actId="20577"/>
        <pc:sldMkLst>
          <pc:docMk/>
          <pc:sldMk cId="2889390273" sldId="264"/>
        </pc:sldMkLst>
        <pc:spChg chg="del">
          <ac:chgData name="SRIJANI ADHIKARY" userId="320589f3e9a3cd49" providerId="LiveId" clId="{E7A5E29B-2A6F-4099-8ABF-8B91AB5F616E}" dt="2022-07-13T19:28:15.276" v="1250" actId="21"/>
          <ac:spMkLst>
            <pc:docMk/>
            <pc:sldMk cId="2889390273" sldId="264"/>
            <ac:spMk id="2" creationId="{1C8DC32A-1282-04B1-87B8-9954BAFD5755}"/>
          </ac:spMkLst>
        </pc:spChg>
        <pc:spChg chg="mod">
          <ac:chgData name="SRIJANI ADHIKARY" userId="320589f3e9a3cd49" providerId="LiveId" clId="{E7A5E29B-2A6F-4099-8ABF-8B91AB5F616E}" dt="2022-07-13T19:33:22.994" v="1428" actId="20577"/>
          <ac:spMkLst>
            <pc:docMk/>
            <pc:sldMk cId="2889390273" sldId="264"/>
            <ac:spMk id="3" creationId="{96FC9B9F-E274-8E8F-69D4-A8A3AE936D3C}"/>
          </ac:spMkLst>
        </pc:spChg>
      </pc:sldChg>
      <pc:sldChg chg="addSp delSp modSp new mod">
        <pc:chgData name="SRIJANI ADHIKARY" userId="320589f3e9a3cd49" providerId="LiveId" clId="{E7A5E29B-2A6F-4099-8ABF-8B91AB5F616E}" dt="2022-07-13T20:24:37.474" v="1654" actId="5793"/>
        <pc:sldMkLst>
          <pc:docMk/>
          <pc:sldMk cId="1302054463" sldId="265"/>
        </pc:sldMkLst>
        <pc:spChg chg="del">
          <ac:chgData name="SRIJANI ADHIKARY" userId="320589f3e9a3cd49" providerId="LiveId" clId="{E7A5E29B-2A6F-4099-8ABF-8B91AB5F616E}" dt="2022-07-13T19:34:11.769" v="1430" actId="21"/>
          <ac:spMkLst>
            <pc:docMk/>
            <pc:sldMk cId="1302054463" sldId="265"/>
            <ac:spMk id="2" creationId="{5B2E9CF7-CE1D-5C44-8196-D724FD8AB1A2}"/>
          </ac:spMkLst>
        </pc:spChg>
        <pc:spChg chg="mod">
          <ac:chgData name="SRIJANI ADHIKARY" userId="320589f3e9a3cd49" providerId="LiveId" clId="{E7A5E29B-2A6F-4099-8ABF-8B91AB5F616E}" dt="2022-07-13T20:24:37.474" v="1654" actId="5793"/>
          <ac:spMkLst>
            <pc:docMk/>
            <pc:sldMk cId="1302054463" sldId="265"/>
            <ac:spMk id="3" creationId="{F3ABAA00-8107-E647-D20D-9FE9B64386CE}"/>
          </ac:spMkLst>
        </pc:spChg>
        <pc:graphicFrameChg chg="add del mod">
          <ac:chgData name="SRIJANI ADHIKARY" userId="320589f3e9a3cd49" providerId="LiveId" clId="{E7A5E29B-2A6F-4099-8ABF-8B91AB5F616E}" dt="2022-07-13T20:15:43.796" v="1491"/>
          <ac:graphicFrameMkLst>
            <pc:docMk/>
            <pc:sldMk cId="1302054463" sldId="265"/>
            <ac:graphicFrameMk id="4" creationId="{8645A430-0C3D-C77A-E0C8-8D2FC5C342B0}"/>
          </ac:graphicFrameMkLst>
        </pc:graphicFrameChg>
        <pc:graphicFrameChg chg="add del mod modGraphic">
          <ac:chgData name="SRIJANI ADHIKARY" userId="320589f3e9a3cd49" providerId="LiveId" clId="{E7A5E29B-2A6F-4099-8ABF-8B91AB5F616E}" dt="2022-07-13T20:18:19.179" v="1514"/>
          <ac:graphicFrameMkLst>
            <pc:docMk/>
            <pc:sldMk cId="1302054463" sldId="265"/>
            <ac:graphicFrameMk id="5" creationId="{6C001932-FC26-D4FD-22B0-142586AB3DF9}"/>
          </ac:graphicFrameMkLst>
        </pc:graphicFrameChg>
        <pc:graphicFrameChg chg="add del mod modGraphic">
          <ac:chgData name="SRIJANI ADHIKARY" userId="320589f3e9a3cd49" providerId="LiveId" clId="{E7A5E29B-2A6F-4099-8ABF-8B91AB5F616E}" dt="2022-07-13T20:19:06.934" v="1558" actId="21"/>
          <ac:graphicFrameMkLst>
            <pc:docMk/>
            <pc:sldMk cId="1302054463" sldId="265"/>
            <ac:graphicFrameMk id="6" creationId="{90CCD03E-A063-1ECD-C28E-85F26399421D}"/>
          </ac:graphicFrameMkLst>
        </pc:graphicFrameChg>
        <pc:graphicFrameChg chg="add mod modGraphic">
          <ac:chgData name="SRIJANI ADHIKARY" userId="320589f3e9a3cd49" providerId="LiveId" clId="{E7A5E29B-2A6F-4099-8ABF-8B91AB5F616E}" dt="2022-07-13T20:24:26.944" v="1653"/>
          <ac:graphicFrameMkLst>
            <pc:docMk/>
            <pc:sldMk cId="1302054463" sldId="265"/>
            <ac:graphicFrameMk id="7" creationId="{AEC2B442-4775-D2B3-4EF2-D883EF399FDB}"/>
          </ac:graphicFrameMkLst>
        </pc:graphicFrameChg>
      </pc:sldChg>
      <pc:sldChg chg="delSp modSp new mod">
        <pc:chgData name="SRIJANI ADHIKARY" userId="320589f3e9a3cd49" providerId="LiveId" clId="{E7A5E29B-2A6F-4099-8ABF-8B91AB5F616E}" dt="2022-07-13T21:46:12.019" v="1817" actId="20577"/>
        <pc:sldMkLst>
          <pc:docMk/>
          <pc:sldMk cId="826233949" sldId="266"/>
        </pc:sldMkLst>
        <pc:spChg chg="del">
          <ac:chgData name="SRIJANI ADHIKARY" userId="320589f3e9a3cd49" providerId="LiveId" clId="{E7A5E29B-2A6F-4099-8ABF-8B91AB5F616E}" dt="2022-07-13T20:24:45.190" v="1656" actId="21"/>
          <ac:spMkLst>
            <pc:docMk/>
            <pc:sldMk cId="826233949" sldId="266"/>
            <ac:spMk id="2" creationId="{5FE4C6F5-9CD7-82F9-E68E-D21558821A17}"/>
          </ac:spMkLst>
        </pc:spChg>
        <pc:spChg chg="mod">
          <ac:chgData name="SRIJANI ADHIKARY" userId="320589f3e9a3cd49" providerId="LiveId" clId="{E7A5E29B-2A6F-4099-8ABF-8B91AB5F616E}" dt="2022-07-13T21:46:12.019" v="1817" actId="20577"/>
          <ac:spMkLst>
            <pc:docMk/>
            <pc:sldMk cId="826233949" sldId="266"/>
            <ac:spMk id="3" creationId="{A4F630F5-4CEE-0D10-5435-51B5FA60E7C2}"/>
          </ac:spMkLst>
        </pc:spChg>
      </pc:sldChg>
      <pc:sldChg chg="addSp delSp modSp new mod">
        <pc:chgData name="SRIJANI ADHIKARY" userId="320589f3e9a3cd49" providerId="LiveId" clId="{E7A5E29B-2A6F-4099-8ABF-8B91AB5F616E}" dt="2022-07-13T21:52:16.725" v="1915" actId="1440"/>
        <pc:sldMkLst>
          <pc:docMk/>
          <pc:sldMk cId="4024240504" sldId="267"/>
        </pc:sldMkLst>
        <pc:spChg chg="del">
          <ac:chgData name="SRIJANI ADHIKARY" userId="320589f3e9a3cd49" providerId="LiveId" clId="{E7A5E29B-2A6F-4099-8ABF-8B91AB5F616E}" dt="2022-07-13T21:48:36.424" v="1819" actId="21"/>
          <ac:spMkLst>
            <pc:docMk/>
            <pc:sldMk cId="4024240504" sldId="267"/>
            <ac:spMk id="2" creationId="{2C611371-7C4A-B495-1191-3EA62A9C3749}"/>
          </ac:spMkLst>
        </pc:spChg>
        <pc:spChg chg="mod">
          <ac:chgData name="SRIJANI ADHIKARY" userId="320589f3e9a3cd49" providerId="LiveId" clId="{E7A5E29B-2A6F-4099-8ABF-8B91AB5F616E}" dt="2022-07-13T21:50:55.262" v="1909" actId="113"/>
          <ac:spMkLst>
            <pc:docMk/>
            <pc:sldMk cId="4024240504" sldId="267"/>
            <ac:spMk id="3" creationId="{395435D1-1118-DCCB-DD62-EBDFF941CDEE}"/>
          </ac:spMkLst>
        </pc:spChg>
        <pc:spChg chg="add del mod">
          <ac:chgData name="SRIJANI ADHIKARY" userId="320589f3e9a3cd49" providerId="LiveId" clId="{E7A5E29B-2A6F-4099-8ABF-8B91AB5F616E}" dt="2022-07-13T21:49:12.283" v="1891"/>
          <ac:spMkLst>
            <pc:docMk/>
            <pc:sldMk cId="4024240504" sldId="267"/>
            <ac:spMk id="4" creationId="{8C08B0EC-319A-1799-0659-866885B38906}"/>
          </ac:spMkLst>
        </pc:spChg>
        <pc:picChg chg="add mod modCrop">
          <ac:chgData name="SRIJANI ADHIKARY" userId="320589f3e9a3cd49" providerId="LiveId" clId="{E7A5E29B-2A6F-4099-8ABF-8B91AB5F616E}" dt="2022-07-13T21:52:16.725" v="1915" actId="1440"/>
          <ac:picMkLst>
            <pc:docMk/>
            <pc:sldMk cId="4024240504" sldId="267"/>
            <ac:picMk id="6" creationId="{EB70901F-5388-B012-F81D-C21A9D36ED06}"/>
          </ac:picMkLst>
        </pc:picChg>
      </pc:sldChg>
      <pc:sldChg chg="addSp delSp modSp new mod">
        <pc:chgData name="SRIJANI ADHIKARY" userId="320589f3e9a3cd49" providerId="LiveId" clId="{E7A5E29B-2A6F-4099-8ABF-8B91AB5F616E}" dt="2022-07-13T22:00:24.120" v="2175" actId="14100"/>
        <pc:sldMkLst>
          <pc:docMk/>
          <pc:sldMk cId="3840590197" sldId="268"/>
        </pc:sldMkLst>
        <pc:spChg chg="del">
          <ac:chgData name="SRIJANI ADHIKARY" userId="320589f3e9a3cd49" providerId="LiveId" clId="{E7A5E29B-2A6F-4099-8ABF-8B91AB5F616E}" dt="2022-07-13T21:54:25.588" v="1917" actId="21"/>
          <ac:spMkLst>
            <pc:docMk/>
            <pc:sldMk cId="3840590197" sldId="268"/>
            <ac:spMk id="2" creationId="{A96F958B-8F01-CEB0-4C24-987113580E6E}"/>
          </ac:spMkLst>
        </pc:spChg>
        <pc:spChg chg="add del mod">
          <ac:chgData name="SRIJANI ADHIKARY" userId="320589f3e9a3cd49" providerId="LiveId" clId="{E7A5E29B-2A6F-4099-8ABF-8B91AB5F616E}" dt="2022-07-13T22:00:24.120" v="2175" actId="14100"/>
          <ac:spMkLst>
            <pc:docMk/>
            <pc:sldMk cId="3840590197" sldId="268"/>
            <ac:spMk id="3" creationId="{66C134D3-AB3D-6EBF-6889-0F2C06CC871D}"/>
          </ac:spMkLst>
        </pc:spChg>
        <pc:spChg chg="add del mod">
          <ac:chgData name="SRIJANI ADHIKARY" userId="320589f3e9a3cd49" providerId="LiveId" clId="{E7A5E29B-2A6F-4099-8ABF-8B91AB5F616E}" dt="2022-07-13T21:54:33.180" v="1924"/>
          <ac:spMkLst>
            <pc:docMk/>
            <pc:sldMk cId="3840590197" sldId="268"/>
            <ac:spMk id="4" creationId="{DF29B259-6257-8165-BDCB-DB1168080742}"/>
          </ac:spMkLst>
        </pc:spChg>
        <pc:spChg chg="add del mod">
          <ac:chgData name="SRIJANI ADHIKARY" userId="320589f3e9a3cd49" providerId="LiveId" clId="{E7A5E29B-2A6F-4099-8ABF-8B91AB5F616E}" dt="2022-07-13T21:54:32.701" v="1923"/>
          <ac:spMkLst>
            <pc:docMk/>
            <pc:sldMk cId="3840590197" sldId="268"/>
            <ac:spMk id="5" creationId="{159BEDA4-42B3-74B7-7A56-3D220E7B7AE2}"/>
          </ac:spMkLst>
        </pc:spChg>
      </pc:sldChg>
      <pc:sldChg chg="addSp delSp modSp new mod ord">
        <pc:chgData name="SRIJANI ADHIKARY" userId="320589f3e9a3cd49" providerId="LiveId" clId="{E7A5E29B-2A6F-4099-8ABF-8B91AB5F616E}" dt="2022-07-13T22:03:48.982" v="2195" actId="14100"/>
        <pc:sldMkLst>
          <pc:docMk/>
          <pc:sldMk cId="3306690887" sldId="269"/>
        </pc:sldMkLst>
        <pc:spChg chg="add del mod">
          <ac:chgData name="SRIJANI ADHIKARY" userId="320589f3e9a3cd49" providerId="LiveId" clId="{E7A5E29B-2A6F-4099-8ABF-8B91AB5F616E}" dt="2022-07-13T22:03:48.982" v="2195" actId="14100"/>
          <ac:spMkLst>
            <pc:docMk/>
            <pc:sldMk cId="3306690887" sldId="269"/>
            <ac:spMk id="2" creationId="{32CE96F1-F2AF-C444-CAB2-12FE6B3CBC71}"/>
          </ac:spMkLst>
        </pc:spChg>
        <pc:spChg chg="del">
          <ac:chgData name="SRIJANI ADHIKARY" userId="320589f3e9a3cd49" providerId="LiveId" clId="{E7A5E29B-2A6F-4099-8ABF-8B91AB5F616E}" dt="2022-07-13T22:02:50.763" v="2184" actId="21"/>
          <ac:spMkLst>
            <pc:docMk/>
            <pc:sldMk cId="3306690887" sldId="269"/>
            <ac:spMk id="3" creationId="{074CCA21-9A34-25F4-56DE-068DFB950C61}"/>
          </ac:spMkLst>
        </pc:spChg>
        <pc:spChg chg="add del mod">
          <ac:chgData name="SRIJANI ADHIKARY" userId="320589f3e9a3cd49" providerId="LiveId" clId="{E7A5E29B-2A6F-4099-8ABF-8B91AB5F616E}" dt="2022-07-13T22:02:54.797" v="2186"/>
          <ac:spMkLst>
            <pc:docMk/>
            <pc:sldMk cId="3306690887" sldId="269"/>
            <ac:spMk id="4" creationId="{5DFE804B-39C8-013B-F454-E90FABA7ED80}"/>
          </ac:spMkLst>
        </pc:spChg>
      </pc:sldChg>
      <pc:sldChg chg="modSp new mod">
        <pc:chgData name="SRIJANI ADHIKARY" userId="320589f3e9a3cd49" providerId="LiveId" clId="{E7A5E29B-2A6F-4099-8ABF-8B91AB5F616E}" dt="2022-07-14T09:38:26.611" v="2212" actId="403"/>
        <pc:sldMkLst>
          <pc:docMk/>
          <pc:sldMk cId="2946260601" sldId="270"/>
        </pc:sldMkLst>
        <pc:spChg chg="mod">
          <ac:chgData name="SRIJANI ADHIKARY" userId="320589f3e9a3cd49" providerId="LiveId" clId="{E7A5E29B-2A6F-4099-8ABF-8B91AB5F616E}" dt="2022-07-14T09:38:26.611" v="2212" actId="403"/>
          <ac:spMkLst>
            <pc:docMk/>
            <pc:sldMk cId="2946260601" sldId="270"/>
            <ac:spMk id="2" creationId="{BA607359-BC00-AAD8-87BA-0AAD01B4E68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23D74C-3C72-4F57-A113-AF7D1E7D8394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835BAE-67EE-436E-9197-5655B4698933}">
      <dgm:prSet phldrT="[Text]" custT="1"/>
      <dgm:spPr/>
      <dgm:t>
        <a:bodyPr/>
        <a:lstStyle/>
        <a:p>
          <a:r>
            <a:rPr lang="en-IN" sz="3600" smtClean="0">
              <a:effectLst/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rPr>
            <a:t>train_data</a:t>
          </a:r>
          <a:endParaRPr lang="en-US" sz="3600" dirty="0"/>
        </a:p>
      </dgm:t>
    </dgm:pt>
    <dgm:pt modelId="{3D2AB0F5-C5B4-427F-BBC0-DCCA6005F650}" type="parTrans" cxnId="{7CB36670-C416-4400-9063-B05493631072}">
      <dgm:prSet/>
      <dgm:spPr/>
      <dgm:t>
        <a:bodyPr/>
        <a:lstStyle/>
        <a:p>
          <a:endParaRPr lang="en-US"/>
        </a:p>
      </dgm:t>
    </dgm:pt>
    <dgm:pt modelId="{9992EB9C-AA78-4821-A8D4-B2310B70D114}" type="sibTrans" cxnId="{7CB36670-C416-4400-9063-B05493631072}">
      <dgm:prSet/>
      <dgm:spPr/>
      <dgm:t>
        <a:bodyPr/>
        <a:lstStyle/>
        <a:p>
          <a:endParaRPr lang="en-US"/>
        </a:p>
      </dgm:t>
    </dgm:pt>
    <dgm:pt modelId="{C54B3C12-B19D-4C4C-85F6-CF16DF55DA46}">
      <dgm:prSet phldrT="[Text]" custT="1"/>
      <dgm:spPr/>
      <dgm:t>
        <a:bodyPr/>
        <a:lstStyle/>
        <a:p>
          <a:r>
            <a:rPr lang="en-IN" sz="2000" dirty="0" smtClean="0">
              <a:effectLst/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rPr>
            <a:t>Information of the customers for a 13 months window ( March, 2017 to March,2018 ).</a:t>
          </a:r>
          <a:endParaRPr lang="en-US" sz="2000" dirty="0">
            <a:latin typeface="Garamond" panose="02020404030301010803" pitchFamily="18" charset="0"/>
          </a:endParaRPr>
        </a:p>
      </dgm:t>
    </dgm:pt>
    <dgm:pt modelId="{6EE55C79-A461-47F3-9244-B3D87446AC9F}" type="parTrans" cxnId="{E852F362-68B4-4555-A5C7-6B4B7B306BEE}">
      <dgm:prSet/>
      <dgm:spPr/>
      <dgm:t>
        <a:bodyPr/>
        <a:lstStyle/>
        <a:p>
          <a:endParaRPr lang="en-US"/>
        </a:p>
      </dgm:t>
    </dgm:pt>
    <dgm:pt modelId="{01BB2B8E-ADBD-4138-9395-B0E769E417C7}" type="sibTrans" cxnId="{E852F362-68B4-4555-A5C7-6B4B7B306BEE}">
      <dgm:prSet/>
      <dgm:spPr/>
      <dgm:t>
        <a:bodyPr/>
        <a:lstStyle/>
        <a:p>
          <a:endParaRPr lang="en-US"/>
        </a:p>
      </dgm:t>
    </dgm:pt>
    <dgm:pt modelId="{1AB8BE59-23ED-43EB-BD12-54C9A765C881}">
      <dgm:prSet phldrT="[Text]" custT="1"/>
      <dgm:spPr/>
      <dgm:t>
        <a:bodyPr/>
        <a:lstStyle/>
        <a:p>
          <a:r>
            <a:rPr lang="en-US" sz="2000" dirty="0" smtClean="0">
              <a:latin typeface="Garamond" panose="02020404030301010803" pitchFamily="18" charset="0"/>
            </a:rPr>
            <a:t>Observations: 5531451</a:t>
          </a:r>
          <a:endParaRPr lang="en-US" sz="2000" dirty="0">
            <a:latin typeface="Garamond" panose="02020404030301010803" pitchFamily="18" charset="0"/>
          </a:endParaRPr>
        </a:p>
      </dgm:t>
    </dgm:pt>
    <dgm:pt modelId="{8A6C37ED-BC54-4FAF-9A09-D05487698028}" type="parTrans" cxnId="{592DD070-11CC-4C0A-940C-34985FC2B768}">
      <dgm:prSet/>
      <dgm:spPr/>
      <dgm:t>
        <a:bodyPr/>
        <a:lstStyle/>
        <a:p>
          <a:endParaRPr lang="en-US"/>
        </a:p>
      </dgm:t>
    </dgm:pt>
    <dgm:pt modelId="{8E30F644-6ACD-4045-9A09-37B8EDB7D028}" type="sibTrans" cxnId="{592DD070-11CC-4C0A-940C-34985FC2B768}">
      <dgm:prSet/>
      <dgm:spPr/>
      <dgm:t>
        <a:bodyPr/>
        <a:lstStyle/>
        <a:p>
          <a:endParaRPr lang="en-US"/>
        </a:p>
      </dgm:t>
    </dgm:pt>
    <dgm:pt modelId="{5D405EB3-3874-4B87-BFE7-095CA2D3CFDC}">
      <dgm:prSet phldrT="[Text]" custT="1"/>
      <dgm:spPr/>
      <dgm:t>
        <a:bodyPr/>
        <a:lstStyle/>
        <a:p>
          <a:r>
            <a:rPr lang="en-IN" sz="3600" dirty="0" err="1" smtClean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train_labels</a:t>
          </a:r>
          <a:endParaRPr lang="en-US" sz="3600" dirty="0">
            <a:latin typeface="Garamond" panose="02020404030301010803" pitchFamily="18" charset="0"/>
          </a:endParaRPr>
        </a:p>
      </dgm:t>
    </dgm:pt>
    <dgm:pt modelId="{43053C37-8E33-45A1-BE25-7F146D67E1D6}" type="parTrans" cxnId="{B0D49ED3-99D3-4EFA-B910-930C663E4CAC}">
      <dgm:prSet/>
      <dgm:spPr/>
      <dgm:t>
        <a:bodyPr/>
        <a:lstStyle/>
        <a:p>
          <a:endParaRPr lang="en-US"/>
        </a:p>
      </dgm:t>
    </dgm:pt>
    <dgm:pt modelId="{468A4355-2C34-43E9-8E6B-589EB444D763}" type="sibTrans" cxnId="{B0D49ED3-99D3-4EFA-B910-930C663E4CAC}">
      <dgm:prSet/>
      <dgm:spPr/>
      <dgm:t>
        <a:bodyPr/>
        <a:lstStyle/>
        <a:p>
          <a:endParaRPr lang="en-US"/>
        </a:p>
      </dgm:t>
    </dgm:pt>
    <dgm:pt modelId="{960567CA-B6DD-4A1F-BE63-EB4981D62DD8}">
      <dgm:prSet phldrT="[Text]"/>
      <dgm:spPr/>
      <dgm:t>
        <a:bodyPr/>
        <a:lstStyle/>
        <a:p>
          <a:r>
            <a:rPr lang="en-IN" sz="1900" dirty="0" smtClean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rPr>
            <a:t>‘target’ for each customer ID which takes the value 1 if the customer defaults and takes the value 0 otherwise.</a:t>
          </a:r>
          <a:endParaRPr lang="en-US" sz="1900" dirty="0"/>
        </a:p>
      </dgm:t>
    </dgm:pt>
    <dgm:pt modelId="{D2434E37-DBF5-4D42-A696-7C4EC5873C72}" type="parTrans" cxnId="{9B31364D-4099-408A-9AAB-C73472A1AB9D}">
      <dgm:prSet/>
      <dgm:spPr/>
      <dgm:t>
        <a:bodyPr/>
        <a:lstStyle/>
        <a:p>
          <a:endParaRPr lang="en-US"/>
        </a:p>
      </dgm:t>
    </dgm:pt>
    <dgm:pt modelId="{C570D2D3-D748-4564-9B3C-DB55281A0395}" type="sibTrans" cxnId="{9B31364D-4099-408A-9AAB-C73472A1AB9D}">
      <dgm:prSet/>
      <dgm:spPr/>
      <dgm:t>
        <a:bodyPr/>
        <a:lstStyle/>
        <a:p>
          <a:endParaRPr lang="en-US"/>
        </a:p>
      </dgm:t>
    </dgm:pt>
    <dgm:pt modelId="{AE4D4191-FD60-4B39-B426-DE3C792B5C11}">
      <dgm:prSet phldrT="[Text]" custT="1"/>
      <dgm:spPr/>
      <dgm:t>
        <a:bodyPr/>
        <a:lstStyle/>
        <a:p>
          <a:r>
            <a:rPr lang="en-US" sz="2000" dirty="0" smtClean="0">
              <a:latin typeface="Garamond" panose="02020404030301010803" pitchFamily="18" charset="0"/>
            </a:rPr>
            <a:t>Observations: </a:t>
          </a:r>
          <a:r>
            <a:rPr lang="en-US" sz="2000" dirty="0" smtClean="0">
              <a:latin typeface="Garamond" panose="02020404030301010803" pitchFamily="18" charset="0"/>
            </a:rPr>
            <a:t>458913</a:t>
          </a:r>
          <a:endParaRPr lang="en-US" sz="2000" dirty="0">
            <a:latin typeface="Garamond" panose="02020404030301010803" pitchFamily="18" charset="0"/>
          </a:endParaRPr>
        </a:p>
      </dgm:t>
    </dgm:pt>
    <dgm:pt modelId="{7C580BA9-95B2-4AFF-B845-757F32A4FB2D}" type="parTrans" cxnId="{7E67A305-7DFC-45C4-AB91-A4C347AEECA9}">
      <dgm:prSet/>
      <dgm:spPr/>
      <dgm:t>
        <a:bodyPr/>
        <a:lstStyle/>
        <a:p>
          <a:endParaRPr lang="en-US"/>
        </a:p>
      </dgm:t>
    </dgm:pt>
    <dgm:pt modelId="{D4698447-642D-4F96-90B0-E6A8FDB8BB1B}" type="sibTrans" cxnId="{7E67A305-7DFC-45C4-AB91-A4C347AEECA9}">
      <dgm:prSet/>
      <dgm:spPr/>
      <dgm:t>
        <a:bodyPr/>
        <a:lstStyle/>
        <a:p>
          <a:endParaRPr lang="en-US"/>
        </a:p>
      </dgm:t>
    </dgm:pt>
    <dgm:pt modelId="{E1B842D1-C76A-48D4-B7EB-01A2C8B292D7}">
      <dgm:prSet phldrT="[Text]" custT="1"/>
      <dgm:spPr/>
      <dgm:t>
        <a:bodyPr/>
        <a:lstStyle/>
        <a:p>
          <a:r>
            <a:rPr lang="en-IN" sz="3600" dirty="0" err="1" smtClean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test_data</a:t>
          </a:r>
          <a:endParaRPr lang="en-US" sz="3600" dirty="0"/>
        </a:p>
      </dgm:t>
    </dgm:pt>
    <dgm:pt modelId="{C8C49269-F12C-4F34-A4D1-49472DFACA8F}" type="parTrans" cxnId="{1A37CFE7-FDC8-4723-91D5-457802F8C5E8}">
      <dgm:prSet/>
      <dgm:spPr/>
      <dgm:t>
        <a:bodyPr/>
        <a:lstStyle/>
        <a:p>
          <a:endParaRPr lang="en-US"/>
        </a:p>
      </dgm:t>
    </dgm:pt>
    <dgm:pt modelId="{ECF2C623-79D4-44BB-8081-61E3F8E5C210}" type="sibTrans" cxnId="{1A37CFE7-FDC8-4723-91D5-457802F8C5E8}">
      <dgm:prSet/>
      <dgm:spPr/>
      <dgm:t>
        <a:bodyPr/>
        <a:lstStyle/>
        <a:p>
          <a:endParaRPr lang="en-US"/>
        </a:p>
      </dgm:t>
    </dgm:pt>
    <dgm:pt modelId="{783A8D17-7E81-4910-89E1-41311C866B64}">
      <dgm:prSet phldrT="[Text]"/>
      <dgm:spPr/>
      <dgm:t>
        <a:bodyPr/>
        <a:lstStyle/>
        <a:p>
          <a:r>
            <a:rPr lang="en-IN" sz="2000" dirty="0" smtClean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rPr>
            <a:t>Information of 924621 customers for 18 months window ( April, 2018 to October, 2019)</a:t>
          </a:r>
          <a:endParaRPr lang="en-US" sz="2000" dirty="0">
            <a:latin typeface="Garamond" panose="02020404030301010803" pitchFamily="18" charset="0"/>
          </a:endParaRPr>
        </a:p>
      </dgm:t>
    </dgm:pt>
    <dgm:pt modelId="{A6A9864A-FAD4-46B2-820F-B16F90E87877}" type="parTrans" cxnId="{C797606A-1F11-444E-B2A4-97E90CF2D3B7}">
      <dgm:prSet/>
      <dgm:spPr/>
      <dgm:t>
        <a:bodyPr/>
        <a:lstStyle/>
        <a:p>
          <a:endParaRPr lang="en-US"/>
        </a:p>
      </dgm:t>
    </dgm:pt>
    <dgm:pt modelId="{C0100C68-A00D-4C02-B784-6C6EB1374209}" type="sibTrans" cxnId="{C797606A-1F11-444E-B2A4-97E90CF2D3B7}">
      <dgm:prSet/>
      <dgm:spPr/>
      <dgm:t>
        <a:bodyPr/>
        <a:lstStyle/>
        <a:p>
          <a:endParaRPr lang="en-US"/>
        </a:p>
      </dgm:t>
    </dgm:pt>
    <dgm:pt modelId="{158CDE2E-64B0-46CD-9B73-8713C9D56C8E}">
      <dgm:prSet phldrT="[Text]" custT="1"/>
      <dgm:spPr/>
      <dgm:t>
        <a:bodyPr/>
        <a:lstStyle/>
        <a:p>
          <a:r>
            <a:rPr lang="en-US" sz="2000" dirty="0" smtClean="0">
              <a:latin typeface="Garamond" panose="02020404030301010803" pitchFamily="18" charset="0"/>
            </a:rPr>
            <a:t>Observations: 11363762</a:t>
          </a:r>
          <a:endParaRPr lang="en-US" sz="2000" dirty="0">
            <a:latin typeface="Garamond" panose="02020404030301010803" pitchFamily="18" charset="0"/>
          </a:endParaRPr>
        </a:p>
      </dgm:t>
    </dgm:pt>
    <dgm:pt modelId="{43794C8B-49AA-489F-8094-D2E5B050021F}" type="parTrans" cxnId="{74ECC927-C694-4F03-8E4E-7EC6D9F05F13}">
      <dgm:prSet/>
      <dgm:spPr/>
      <dgm:t>
        <a:bodyPr/>
        <a:lstStyle/>
        <a:p>
          <a:endParaRPr lang="en-US"/>
        </a:p>
      </dgm:t>
    </dgm:pt>
    <dgm:pt modelId="{718429C2-374C-4975-B5DC-376E088B8E44}" type="sibTrans" cxnId="{74ECC927-C694-4F03-8E4E-7EC6D9F05F13}">
      <dgm:prSet/>
      <dgm:spPr/>
      <dgm:t>
        <a:bodyPr/>
        <a:lstStyle/>
        <a:p>
          <a:endParaRPr lang="en-US"/>
        </a:p>
      </dgm:t>
    </dgm:pt>
    <dgm:pt modelId="{284DA7FC-8678-4B47-BD67-0367E7256C2F}" type="pres">
      <dgm:prSet presAssocID="{1523D74C-3C72-4F57-A113-AF7D1E7D8394}" presName="Name0" presStyleCnt="0">
        <dgm:presLayoutVars>
          <dgm:dir/>
          <dgm:animLvl val="lvl"/>
          <dgm:resizeHandles val="exact"/>
        </dgm:presLayoutVars>
      </dgm:prSet>
      <dgm:spPr/>
    </dgm:pt>
    <dgm:pt modelId="{B51DEE92-ADAA-4950-9339-375409BF94F7}" type="pres">
      <dgm:prSet presAssocID="{5D835BAE-67EE-436E-9197-5655B4698933}" presName="linNode" presStyleCnt="0"/>
      <dgm:spPr/>
    </dgm:pt>
    <dgm:pt modelId="{25D6EF5E-8CD9-469F-B2DE-4D1B6474D874}" type="pres">
      <dgm:prSet presAssocID="{5D835BAE-67EE-436E-9197-5655B4698933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5D769-579C-4E27-84C2-A6581FFD3F5D}" type="pres">
      <dgm:prSet presAssocID="{5D835BAE-67EE-436E-9197-5655B4698933}" presName="descendantText" presStyleLbl="alignAccFollowNode1" presStyleIdx="0" presStyleCnt="3" custScaleY="1128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90406-7DF7-469F-9C67-7CFA5B98D2C6}" type="pres">
      <dgm:prSet presAssocID="{9992EB9C-AA78-4821-A8D4-B2310B70D114}" presName="sp" presStyleCnt="0"/>
      <dgm:spPr/>
    </dgm:pt>
    <dgm:pt modelId="{B7D22EC0-FC8F-4B88-8776-59E66FE08C4B}" type="pres">
      <dgm:prSet presAssocID="{5D405EB3-3874-4B87-BFE7-095CA2D3CFDC}" presName="linNode" presStyleCnt="0"/>
      <dgm:spPr/>
    </dgm:pt>
    <dgm:pt modelId="{B2766052-020D-4F1B-A154-B5AC3A0A567C}" type="pres">
      <dgm:prSet presAssocID="{5D405EB3-3874-4B87-BFE7-095CA2D3CFD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4FC476-589A-4EA4-AB16-00B015A76142}" type="pres">
      <dgm:prSet presAssocID="{5D405EB3-3874-4B87-BFE7-095CA2D3CFDC}" presName="descendantText" presStyleLbl="alignAccFollowNode1" presStyleIdx="1" presStyleCnt="3" custScaleY="1256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4736FD-0D77-4411-845E-AB8DBF2C52BC}" type="pres">
      <dgm:prSet presAssocID="{468A4355-2C34-43E9-8E6B-589EB444D763}" presName="sp" presStyleCnt="0"/>
      <dgm:spPr/>
    </dgm:pt>
    <dgm:pt modelId="{E1BE5C26-A069-45A5-A40A-42E4F9B794E0}" type="pres">
      <dgm:prSet presAssocID="{E1B842D1-C76A-48D4-B7EB-01A2C8B292D7}" presName="linNode" presStyleCnt="0"/>
      <dgm:spPr/>
    </dgm:pt>
    <dgm:pt modelId="{0002B34A-6A91-4E3E-B37F-2C1652E91E54}" type="pres">
      <dgm:prSet presAssocID="{E1B842D1-C76A-48D4-B7EB-01A2C8B292D7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CACD4-D806-459F-87A4-6CB8767160B3}" type="pres">
      <dgm:prSet presAssocID="{E1B842D1-C76A-48D4-B7EB-01A2C8B292D7}" presName="descendantText" presStyleLbl="alignAccFollowNode1" presStyleIdx="2" presStyleCnt="3" custScaleY="1170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31364D-4099-408A-9AAB-C73472A1AB9D}" srcId="{5D405EB3-3874-4B87-BFE7-095CA2D3CFDC}" destId="{960567CA-B6DD-4A1F-BE63-EB4981D62DD8}" srcOrd="0" destOrd="0" parTransId="{D2434E37-DBF5-4D42-A696-7C4EC5873C72}" sibTransId="{C570D2D3-D748-4564-9B3C-DB55281A0395}"/>
    <dgm:cxn modelId="{C797606A-1F11-444E-B2A4-97E90CF2D3B7}" srcId="{E1B842D1-C76A-48D4-B7EB-01A2C8B292D7}" destId="{783A8D17-7E81-4910-89E1-41311C866B64}" srcOrd="0" destOrd="0" parTransId="{A6A9864A-FAD4-46B2-820F-B16F90E87877}" sibTransId="{C0100C68-A00D-4C02-B784-6C6EB1374209}"/>
    <dgm:cxn modelId="{1A37CFE7-FDC8-4723-91D5-457802F8C5E8}" srcId="{1523D74C-3C72-4F57-A113-AF7D1E7D8394}" destId="{E1B842D1-C76A-48D4-B7EB-01A2C8B292D7}" srcOrd="2" destOrd="0" parTransId="{C8C49269-F12C-4F34-A4D1-49472DFACA8F}" sibTransId="{ECF2C623-79D4-44BB-8081-61E3F8E5C210}"/>
    <dgm:cxn modelId="{8DC36BDC-C0CF-431D-BA27-43267BF4712A}" type="presOf" srcId="{158CDE2E-64B0-46CD-9B73-8713C9D56C8E}" destId="{3E8CACD4-D806-459F-87A4-6CB8767160B3}" srcOrd="0" destOrd="1" presId="urn:microsoft.com/office/officeart/2005/8/layout/vList5"/>
    <dgm:cxn modelId="{42971F4B-2F87-4E84-AA70-142E0D751CC5}" type="presOf" srcId="{960567CA-B6DD-4A1F-BE63-EB4981D62DD8}" destId="{A94FC476-589A-4EA4-AB16-00B015A76142}" srcOrd="0" destOrd="0" presId="urn:microsoft.com/office/officeart/2005/8/layout/vList5"/>
    <dgm:cxn modelId="{88BB710C-AA46-47D5-8091-D0A2CDBA88B4}" type="presOf" srcId="{1523D74C-3C72-4F57-A113-AF7D1E7D8394}" destId="{284DA7FC-8678-4B47-BD67-0367E7256C2F}" srcOrd="0" destOrd="0" presId="urn:microsoft.com/office/officeart/2005/8/layout/vList5"/>
    <dgm:cxn modelId="{510E87BC-E8F9-4CFD-B2F0-C6578A86EB0B}" type="presOf" srcId="{AE4D4191-FD60-4B39-B426-DE3C792B5C11}" destId="{A94FC476-589A-4EA4-AB16-00B015A76142}" srcOrd="0" destOrd="1" presId="urn:microsoft.com/office/officeart/2005/8/layout/vList5"/>
    <dgm:cxn modelId="{7CB36670-C416-4400-9063-B05493631072}" srcId="{1523D74C-3C72-4F57-A113-AF7D1E7D8394}" destId="{5D835BAE-67EE-436E-9197-5655B4698933}" srcOrd="0" destOrd="0" parTransId="{3D2AB0F5-C5B4-427F-BBC0-DCCA6005F650}" sibTransId="{9992EB9C-AA78-4821-A8D4-B2310B70D114}"/>
    <dgm:cxn modelId="{E852F362-68B4-4555-A5C7-6B4B7B306BEE}" srcId="{5D835BAE-67EE-436E-9197-5655B4698933}" destId="{C54B3C12-B19D-4C4C-85F6-CF16DF55DA46}" srcOrd="0" destOrd="0" parTransId="{6EE55C79-A461-47F3-9244-B3D87446AC9F}" sibTransId="{01BB2B8E-ADBD-4138-9395-B0E769E417C7}"/>
    <dgm:cxn modelId="{B0D49ED3-99D3-4EFA-B910-930C663E4CAC}" srcId="{1523D74C-3C72-4F57-A113-AF7D1E7D8394}" destId="{5D405EB3-3874-4B87-BFE7-095CA2D3CFDC}" srcOrd="1" destOrd="0" parTransId="{43053C37-8E33-45A1-BE25-7F146D67E1D6}" sibTransId="{468A4355-2C34-43E9-8E6B-589EB444D763}"/>
    <dgm:cxn modelId="{092787D1-71E7-4B95-B29F-489F616BC7FD}" type="presOf" srcId="{5D405EB3-3874-4B87-BFE7-095CA2D3CFDC}" destId="{B2766052-020D-4F1B-A154-B5AC3A0A567C}" srcOrd="0" destOrd="0" presId="urn:microsoft.com/office/officeart/2005/8/layout/vList5"/>
    <dgm:cxn modelId="{592DD070-11CC-4C0A-940C-34985FC2B768}" srcId="{5D835BAE-67EE-436E-9197-5655B4698933}" destId="{1AB8BE59-23ED-43EB-BD12-54C9A765C881}" srcOrd="1" destOrd="0" parTransId="{8A6C37ED-BC54-4FAF-9A09-D05487698028}" sibTransId="{8E30F644-6ACD-4045-9A09-37B8EDB7D028}"/>
    <dgm:cxn modelId="{C1B94468-383E-47C2-BE76-C6291F04F0EF}" type="presOf" srcId="{783A8D17-7E81-4910-89E1-41311C866B64}" destId="{3E8CACD4-D806-459F-87A4-6CB8767160B3}" srcOrd="0" destOrd="0" presId="urn:microsoft.com/office/officeart/2005/8/layout/vList5"/>
    <dgm:cxn modelId="{E50C6C59-535F-4351-A030-09D94BF8776B}" type="presOf" srcId="{1AB8BE59-23ED-43EB-BD12-54C9A765C881}" destId="{5635D769-579C-4E27-84C2-A6581FFD3F5D}" srcOrd="0" destOrd="1" presId="urn:microsoft.com/office/officeart/2005/8/layout/vList5"/>
    <dgm:cxn modelId="{7E67A305-7DFC-45C4-AB91-A4C347AEECA9}" srcId="{5D405EB3-3874-4B87-BFE7-095CA2D3CFDC}" destId="{AE4D4191-FD60-4B39-B426-DE3C792B5C11}" srcOrd="1" destOrd="0" parTransId="{7C580BA9-95B2-4AFF-B845-757F32A4FB2D}" sibTransId="{D4698447-642D-4F96-90B0-E6A8FDB8BB1B}"/>
    <dgm:cxn modelId="{1B276AAF-98D4-4800-92B3-F55E571708C8}" type="presOf" srcId="{C54B3C12-B19D-4C4C-85F6-CF16DF55DA46}" destId="{5635D769-579C-4E27-84C2-A6581FFD3F5D}" srcOrd="0" destOrd="0" presId="urn:microsoft.com/office/officeart/2005/8/layout/vList5"/>
    <dgm:cxn modelId="{49EF1406-4F81-4A29-8D72-25D315AACACD}" type="presOf" srcId="{E1B842D1-C76A-48D4-B7EB-01A2C8B292D7}" destId="{0002B34A-6A91-4E3E-B37F-2C1652E91E54}" srcOrd="0" destOrd="0" presId="urn:microsoft.com/office/officeart/2005/8/layout/vList5"/>
    <dgm:cxn modelId="{65B5C47F-1086-4D10-A66E-447DF4DDFD8B}" type="presOf" srcId="{5D835BAE-67EE-436E-9197-5655B4698933}" destId="{25D6EF5E-8CD9-469F-B2DE-4D1B6474D874}" srcOrd="0" destOrd="0" presId="urn:microsoft.com/office/officeart/2005/8/layout/vList5"/>
    <dgm:cxn modelId="{74ECC927-C694-4F03-8E4E-7EC6D9F05F13}" srcId="{E1B842D1-C76A-48D4-B7EB-01A2C8B292D7}" destId="{158CDE2E-64B0-46CD-9B73-8713C9D56C8E}" srcOrd="1" destOrd="0" parTransId="{43794C8B-49AA-489F-8094-D2E5B050021F}" sibTransId="{718429C2-374C-4975-B5DC-376E088B8E44}"/>
    <dgm:cxn modelId="{F9862469-5CC2-4C9B-869D-0564DC2D8320}" type="presParOf" srcId="{284DA7FC-8678-4B47-BD67-0367E7256C2F}" destId="{B51DEE92-ADAA-4950-9339-375409BF94F7}" srcOrd="0" destOrd="0" presId="urn:microsoft.com/office/officeart/2005/8/layout/vList5"/>
    <dgm:cxn modelId="{49472C7E-FC6D-4519-963C-88F189F253E4}" type="presParOf" srcId="{B51DEE92-ADAA-4950-9339-375409BF94F7}" destId="{25D6EF5E-8CD9-469F-B2DE-4D1B6474D874}" srcOrd="0" destOrd="0" presId="urn:microsoft.com/office/officeart/2005/8/layout/vList5"/>
    <dgm:cxn modelId="{2824F15A-E84C-4C2D-9C7C-4E59B7992F06}" type="presParOf" srcId="{B51DEE92-ADAA-4950-9339-375409BF94F7}" destId="{5635D769-579C-4E27-84C2-A6581FFD3F5D}" srcOrd="1" destOrd="0" presId="urn:microsoft.com/office/officeart/2005/8/layout/vList5"/>
    <dgm:cxn modelId="{627F99D3-AC58-4A41-8D37-710DD0FB507A}" type="presParOf" srcId="{284DA7FC-8678-4B47-BD67-0367E7256C2F}" destId="{E5890406-7DF7-469F-9C67-7CFA5B98D2C6}" srcOrd="1" destOrd="0" presId="urn:microsoft.com/office/officeart/2005/8/layout/vList5"/>
    <dgm:cxn modelId="{86606AD4-B3B9-4F76-8676-C30A94E34A18}" type="presParOf" srcId="{284DA7FC-8678-4B47-BD67-0367E7256C2F}" destId="{B7D22EC0-FC8F-4B88-8776-59E66FE08C4B}" srcOrd="2" destOrd="0" presId="urn:microsoft.com/office/officeart/2005/8/layout/vList5"/>
    <dgm:cxn modelId="{9F128389-F02A-4B40-A22D-F17F2F71DBBF}" type="presParOf" srcId="{B7D22EC0-FC8F-4B88-8776-59E66FE08C4B}" destId="{B2766052-020D-4F1B-A154-B5AC3A0A567C}" srcOrd="0" destOrd="0" presId="urn:microsoft.com/office/officeart/2005/8/layout/vList5"/>
    <dgm:cxn modelId="{EEBD9514-FE3C-4154-B3D3-33EA5C060C75}" type="presParOf" srcId="{B7D22EC0-FC8F-4B88-8776-59E66FE08C4B}" destId="{A94FC476-589A-4EA4-AB16-00B015A76142}" srcOrd="1" destOrd="0" presId="urn:microsoft.com/office/officeart/2005/8/layout/vList5"/>
    <dgm:cxn modelId="{98A0D78C-D19F-40C4-B4BA-6C107098AEE2}" type="presParOf" srcId="{284DA7FC-8678-4B47-BD67-0367E7256C2F}" destId="{654736FD-0D77-4411-845E-AB8DBF2C52BC}" srcOrd="3" destOrd="0" presId="urn:microsoft.com/office/officeart/2005/8/layout/vList5"/>
    <dgm:cxn modelId="{6DF32C56-8F58-4E7A-AB80-E30FB15917BF}" type="presParOf" srcId="{284DA7FC-8678-4B47-BD67-0367E7256C2F}" destId="{E1BE5C26-A069-45A5-A40A-42E4F9B794E0}" srcOrd="4" destOrd="0" presId="urn:microsoft.com/office/officeart/2005/8/layout/vList5"/>
    <dgm:cxn modelId="{B5B9ADF6-2D4F-4E1E-BFF4-03AD32FB9F04}" type="presParOf" srcId="{E1BE5C26-A069-45A5-A40A-42E4F9B794E0}" destId="{0002B34A-6A91-4E3E-B37F-2C1652E91E54}" srcOrd="0" destOrd="0" presId="urn:microsoft.com/office/officeart/2005/8/layout/vList5"/>
    <dgm:cxn modelId="{63544165-489D-4316-8938-43DC63925754}" type="presParOf" srcId="{E1BE5C26-A069-45A5-A40A-42E4F9B794E0}" destId="{3E8CACD4-D806-459F-87A4-6CB8767160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5D769-579C-4E27-84C2-A6581FFD3F5D}">
      <dsp:nvSpPr>
        <dsp:cNvPr id="0" name=""/>
        <dsp:cNvSpPr/>
      </dsp:nvSpPr>
      <dsp:spPr>
        <a:xfrm rot="5400000">
          <a:off x="5883614" y="-2465275"/>
          <a:ext cx="949095" cy="59841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effectLst/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rPr>
            <a:t>Information of the customers for a 13 months window ( March, 2017 to March,2018 ).</a:t>
          </a:r>
          <a:endParaRPr lang="en-US" sz="2000" kern="1200" dirty="0">
            <a:latin typeface="Garamond" panose="02020404030301010803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Garamond" panose="02020404030301010803" pitchFamily="18" charset="0"/>
            </a:rPr>
            <a:t>Observations: 5531451</a:t>
          </a:r>
          <a:endParaRPr lang="en-US" sz="2000" kern="1200" dirty="0">
            <a:latin typeface="Garamond" panose="02020404030301010803" pitchFamily="18" charset="0"/>
          </a:endParaRPr>
        </a:p>
      </dsp:txBody>
      <dsp:txXfrm rot="-5400000">
        <a:off x="3366086" y="98584"/>
        <a:ext cx="5937821" cy="856433"/>
      </dsp:txXfrm>
    </dsp:sp>
    <dsp:sp modelId="{25D6EF5E-8CD9-469F-B2DE-4D1B6474D874}">
      <dsp:nvSpPr>
        <dsp:cNvPr id="0" name=""/>
        <dsp:cNvSpPr/>
      </dsp:nvSpPr>
      <dsp:spPr>
        <a:xfrm>
          <a:off x="0" y="1384"/>
          <a:ext cx="3366085" cy="10508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smtClean="0">
              <a:effectLst/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rPr>
            <a:t>train_data</a:t>
          </a:r>
          <a:endParaRPr lang="en-US" sz="3600" kern="1200" dirty="0"/>
        </a:p>
      </dsp:txBody>
      <dsp:txXfrm>
        <a:off x="51297" y="52681"/>
        <a:ext cx="3263491" cy="948238"/>
      </dsp:txXfrm>
    </dsp:sp>
    <dsp:sp modelId="{A94FC476-589A-4EA4-AB16-00B015A76142}">
      <dsp:nvSpPr>
        <dsp:cNvPr id="0" name=""/>
        <dsp:cNvSpPr/>
      </dsp:nvSpPr>
      <dsp:spPr>
        <a:xfrm rot="5400000">
          <a:off x="5823854" y="-1356297"/>
          <a:ext cx="1056195" cy="59783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rPr>
            <a:t>‘target’ for each customer ID which takes the value 1 if the customer defaults and takes the value 0 otherwise.</a:t>
          </a:r>
          <a:endParaRPr lang="en-US" sz="19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Garamond" panose="02020404030301010803" pitchFamily="18" charset="0"/>
            </a:rPr>
            <a:t>Observations: </a:t>
          </a:r>
          <a:r>
            <a:rPr lang="en-US" sz="2000" kern="1200" dirty="0" smtClean="0">
              <a:latin typeface="Garamond" panose="02020404030301010803" pitchFamily="18" charset="0"/>
            </a:rPr>
            <a:t>458913</a:t>
          </a:r>
          <a:endParaRPr lang="en-US" sz="2000" kern="1200" dirty="0">
            <a:latin typeface="Garamond" panose="02020404030301010803" pitchFamily="18" charset="0"/>
          </a:endParaRPr>
        </a:p>
      </dsp:txBody>
      <dsp:txXfrm rot="-5400000">
        <a:off x="3362798" y="1156318"/>
        <a:ext cx="5926749" cy="953077"/>
      </dsp:txXfrm>
    </dsp:sp>
    <dsp:sp modelId="{B2766052-020D-4F1B-A154-B5AC3A0A567C}">
      <dsp:nvSpPr>
        <dsp:cNvPr id="0" name=""/>
        <dsp:cNvSpPr/>
      </dsp:nvSpPr>
      <dsp:spPr>
        <a:xfrm>
          <a:off x="0" y="1107440"/>
          <a:ext cx="3362798" cy="10508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err="1" smtClean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train_labels</a:t>
          </a:r>
          <a:endParaRPr lang="en-US" sz="3600" kern="1200" dirty="0">
            <a:latin typeface="Garamond" panose="02020404030301010803" pitchFamily="18" charset="0"/>
          </a:endParaRPr>
        </a:p>
      </dsp:txBody>
      <dsp:txXfrm>
        <a:off x="51297" y="1158737"/>
        <a:ext cx="3260204" cy="948238"/>
      </dsp:txXfrm>
    </dsp:sp>
    <dsp:sp modelId="{3E8CACD4-D806-459F-87A4-6CB8767160B3}">
      <dsp:nvSpPr>
        <dsp:cNvPr id="0" name=""/>
        <dsp:cNvSpPr/>
      </dsp:nvSpPr>
      <dsp:spPr>
        <a:xfrm rot="5400000">
          <a:off x="5866061" y="-253163"/>
          <a:ext cx="984201" cy="59841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rPr>
            <a:t>Information of 924621 customers for 18 months window ( April, 2018 to October, 2019)</a:t>
          </a:r>
          <a:endParaRPr lang="en-US" sz="2000" kern="1200" dirty="0">
            <a:latin typeface="Garamond" panose="02020404030301010803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Garamond" panose="02020404030301010803" pitchFamily="18" charset="0"/>
            </a:rPr>
            <a:t>Observations: 11363762</a:t>
          </a:r>
          <a:endParaRPr lang="en-US" sz="2000" kern="1200" dirty="0">
            <a:latin typeface="Garamond" panose="02020404030301010803" pitchFamily="18" charset="0"/>
          </a:endParaRPr>
        </a:p>
      </dsp:txBody>
      <dsp:txXfrm rot="-5400000">
        <a:off x="3366086" y="2294857"/>
        <a:ext cx="5936107" cy="888111"/>
      </dsp:txXfrm>
    </dsp:sp>
    <dsp:sp modelId="{0002B34A-6A91-4E3E-B37F-2C1652E91E54}">
      <dsp:nvSpPr>
        <dsp:cNvPr id="0" name=""/>
        <dsp:cNvSpPr/>
      </dsp:nvSpPr>
      <dsp:spPr>
        <a:xfrm>
          <a:off x="0" y="2213496"/>
          <a:ext cx="3366085" cy="10508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err="1" smtClean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test_data</a:t>
          </a:r>
          <a:endParaRPr lang="en-US" sz="3600" kern="1200" dirty="0"/>
        </a:p>
      </dsp:txBody>
      <dsp:txXfrm>
        <a:off x="51297" y="2264793"/>
        <a:ext cx="3263491" cy="948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8603" y="274319"/>
            <a:ext cx="9173981" cy="281365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aramond" panose="02020404030301010803" pitchFamily="18" charset="0"/>
              </a:rPr>
              <a:t>Summer Mentorship </a:t>
            </a:r>
            <a:b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aramond" panose="02020404030301010803" pitchFamily="18" charset="0"/>
              </a:rPr>
            </a:b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aramond" panose="02020404030301010803" pitchFamily="18" charset="0"/>
              </a:rPr>
              <a:t>Program IITK-2022</a:t>
            </a:r>
            <a:endParaRPr lang="en-IN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0631" y="4467497"/>
            <a:ext cx="9173981" cy="176841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Garamond" panose="02020404030301010803" pitchFamily="18" charset="0"/>
              </a:rPr>
              <a:t>Group Members: </a:t>
            </a:r>
          </a:p>
          <a:p>
            <a:pPr algn="ctr"/>
            <a:r>
              <a:rPr lang="en-US" sz="2600" b="1" dirty="0" err="1">
                <a:solidFill>
                  <a:schemeClr val="tx1"/>
                </a:solidFill>
                <a:latin typeface="Garamond" panose="02020404030301010803" pitchFamily="18" charset="0"/>
              </a:rPr>
              <a:t>Subhadeep</a:t>
            </a:r>
            <a:r>
              <a:rPr lang="en-US" sz="2600" b="1" dirty="0">
                <a:solidFill>
                  <a:schemeClr val="tx1"/>
                </a:solidFill>
                <a:latin typeface="Garamond" panose="02020404030301010803" pitchFamily="18" charset="0"/>
              </a:rPr>
              <a:t> Das(leader)</a:t>
            </a:r>
          </a:p>
          <a:p>
            <a:pPr algn="ctr">
              <a:spcBef>
                <a:spcPts val="500"/>
              </a:spcBef>
            </a:pPr>
            <a:r>
              <a:rPr lang="en-US" sz="2600" b="1" dirty="0" err="1">
                <a:solidFill>
                  <a:schemeClr val="tx1"/>
                </a:solidFill>
                <a:latin typeface="Garamond" panose="02020404030301010803" pitchFamily="18" charset="0"/>
              </a:rPr>
              <a:t>Srijani</a:t>
            </a:r>
            <a:r>
              <a:rPr lang="en-US" sz="2600" b="1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Garamond" panose="02020404030301010803" pitchFamily="18" charset="0"/>
              </a:rPr>
              <a:t>Adhikary</a:t>
            </a:r>
            <a:endParaRPr lang="en-IN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>
              <a:spcBef>
                <a:spcPts val="500"/>
              </a:spcBef>
            </a:pPr>
            <a:r>
              <a:rPr lang="en-US" sz="2600" b="1" dirty="0">
                <a:solidFill>
                  <a:schemeClr val="tx1"/>
                </a:solidFill>
                <a:latin typeface="Garamond" panose="02020404030301010803" pitchFamily="18" charset="0"/>
              </a:rPr>
              <a:t>Sahil </a:t>
            </a:r>
            <a:r>
              <a:rPr lang="en-US" sz="2600" b="1" dirty="0" err="1">
                <a:solidFill>
                  <a:schemeClr val="tx1"/>
                </a:solidFill>
                <a:latin typeface="Garamond" panose="02020404030301010803" pitchFamily="18" charset="0"/>
              </a:rPr>
              <a:t>Mallick</a:t>
            </a:r>
            <a:endParaRPr lang="en-US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637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435D1-1118-DCCB-DD62-EBDFF941C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420" y="783771"/>
            <a:ext cx="9517192" cy="512745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  <a:latin typeface="Garamond" panose="02020404030301010803" pitchFamily="18" charset="0"/>
              </a:rPr>
              <a:t>Performance measures for the final </a:t>
            </a:r>
            <a:r>
              <a:rPr lang="en-US" sz="2800" b="1" dirty="0" err="1">
                <a:solidFill>
                  <a:schemeClr val="accent1"/>
                </a:solidFill>
                <a:latin typeface="Garamond" panose="02020404030301010803" pitchFamily="18" charset="0"/>
              </a:rPr>
              <a:t>catboost</a:t>
            </a:r>
            <a:r>
              <a:rPr lang="en-US" sz="2800" b="1" dirty="0">
                <a:solidFill>
                  <a:schemeClr val="accent1"/>
                </a:solidFill>
                <a:latin typeface="Garamond" panose="02020404030301010803" pitchFamily="18" charset="0"/>
              </a:rPr>
              <a:t> model is shown below 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0901F-5388-B012-F81D-C21A9D36E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6" t="4777" r="1098"/>
          <a:stretch/>
        </p:blipFill>
        <p:spPr>
          <a:xfrm>
            <a:off x="3089477" y="2088192"/>
            <a:ext cx="6407219" cy="33794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24240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7359-BC00-AAD8-87BA-0AAD01B4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1" y="2565918"/>
            <a:ext cx="11336660" cy="86308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946260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E96F1-F2AF-C444-CAB2-12FE6B3C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976" y="2077411"/>
            <a:ext cx="9013337" cy="1729479"/>
          </a:xfrm>
        </p:spPr>
        <p:txBody>
          <a:bodyPr>
            <a:normAutofit/>
          </a:bodyPr>
          <a:lstStyle/>
          <a:p>
            <a:r>
              <a:rPr lang="en-IN" sz="5400" b="1" spc="3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Credit Default Prediction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306690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FAFF-0EC6-E2CA-EAB8-09030F50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535" y="2759439"/>
            <a:ext cx="9435969" cy="669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>
                <a:solidFill>
                  <a:schemeClr val="accent1"/>
                </a:solidFill>
                <a:latin typeface="Garamond" panose="02020404030301010803" pitchFamily="18" charset="0"/>
              </a:rPr>
              <a:t>Objective</a:t>
            </a:r>
            <a:r>
              <a:rPr lang="en-IN" sz="3600" dirty="0">
                <a:solidFill>
                  <a:schemeClr val="tx1"/>
                </a:solidFill>
                <a:latin typeface="Garamond" panose="02020404030301010803" pitchFamily="18" charset="0"/>
              </a:rPr>
              <a:t>:</a:t>
            </a:r>
            <a:r>
              <a:rPr lang="en-IN" sz="2800" dirty="0">
                <a:solidFill>
                  <a:schemeClr val="tx1"/>
                </a:solidFill>
                <a:latin typeface="Garamond" panose="02020404030301010803" pitchFamily="18" charset="0"/>
              </a:rPr>
              <a:t>  To </a:t>
            </a:r>
            <a:r>
              <a:rPr lang="en-IN" sz="28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predict whether a customer will default in future </a:t>
            </a:r>
            <a:endParaRPr lang="en-IN" sz="2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470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6861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Data Description</a:t>
            </a:r>
            <a:endParaRPr lang="en-IN" sz="4000" b="1" dirty="0">
              <a:solidFill>
                <a:schemeClr val="accent1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437818"/>
              </p:ext>
            </p:extLst>
          </p:nvPr>
        </p:nvGraphicFramePr>
        <p:xfrm>
          <a:off x="1988322" y="1685110"/>
          <a:ext cx="9350238" cy="3265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88322" y="5212080"/>
            <a:ext cx="970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</a:rPr>
              <a:t>There are </a:t>
            </a:r>
            <a:r>
              <a:rPr lang="en-US" sz="2000" b="1" dirty="0">
                <a:latin typeface="Garamond" panose="02020404030301010803" pitchFamily="18" charset="0"/>
              </a:rPr>
              <a:t>190 </a:t>
            </a:r>
            <a:r>
              <a:rPr lang="en-US" sz="2000" dirty="0">
                <a:latin typeface="Garamond" panose="02020404030301010803" pitchFamily="18" charset="0"/>
              </a:rPr>
              <a:t>variables in total out of which </a:t>
            </a:r>
            <a:r>
              <a:rPr lang="en-US" sz="2000" b="1" dirty="0">
                <a:latin typeface="Garamond" panose="02020404030301010803" pitchFamily="18" charset="0"/>
              </a:rPr>
              <a:t>11</a:t>
            </a:r>
            <a:r>
              <a:rPr lang="en-US" sz="2000" dirty="0">
                <a:latin typeface="Garamond" panose="02020404030301010803" pitchFamily="18" charset="0"/>
              </a:rPr>
              <a:t> variables are categorical. 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aramond" panose="02020404030301010803" pitchFamily="18" charset="0"/>
              </a:rPr>
              <a:t>Features fall </a:t>
            </a:r>
            <a:r>
              <a:rPr lang="en-US" sz="2000" dirty="0">
                <a:latin typeface="Garamond" panose="02020404030301010803" pitchFamily="18" charset="0"/>
              </a:rPr>
              <a:t>into the following general categories: </a:t>
            </a:r>
            <a:r>
              <a:rPr lang="en-US" sz="2000" b="1" dirty="0">
                <a:latin typeface="Garamond" panose="02020404030301010803" pitchFamily="18" charset="0"/>
              </a:rPr>
              <a:t>Delinquency, Spend, Payment, Balance </a:t>
            </a:r>
            <a:r>
              <a:rPr lang="en-US" sz="2000" dirty="0">
                <a:latin typeface="Garamond" panose="02020404030301010803" pitchFamily="18" charset="0"/>
              </a:rPr>
              <a:t>and</a:t>
            </a:r>
            <a:r>
              <a:rPr lang="en-US" sz="2000" b="1" dirty="0">
                <a:latin typeface="Garamond" panose="02020404030301010803" pitchFamily="18" charset="0"/>
              </a:rPr>
              <a:t> Risk.</a:t>
            </a:r>
            <a:endParaRPr lang="en-IN" sz="2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23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8BD6-27BA-8E8F-64D5-A8B66BE13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891" y="627018"/>
            <a:ext cx="9225161" cy="594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 And Feature Selection :</a:t>
            </a:r>
          </a:p>
          <a:p>
            <a:pPr marL="0" indent="0">
              <a:buNone/>
            </a:pPr>
            <a:endParaRPr lang="en-IN" sz="3600" b="1" dirty="0">
              <a:solidFill>
                <a:schemeClr val="accent1"/>
              </a:solidFill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2200" dirty="0" smtClean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ivided </a:t>
            </a:r>
            <a:r>
              <a:rPr lang="en-IN" sz="22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train data into six different segments </a:t>
            </a:r>
            <a:r>
              <a:rPr lang="en-IN" sz="2200" dirty="0" smtClean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22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numerical features of </a:t>
            </a:r>
            <a:r>
              <a:rPr lang="en-IN" sz="22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Delinquency, Spend, Payment, Balance and Risk variables and all categorical variables.</a:t>
            </a:r>
          </a:p>
          <a:p>
            <a:pPr algn="just"/>
            <a:r>
              <a:rPr lang="en-IN" sz="2200" dirty="0">
                <a:latin typeface="Garamond" panose="02020404030301010803" pitchFamily="18" charset="0"/>
                <a:cs typeface="Arial" panose="020B0604020202020204" pitchFamily="34" charset="0"/>
              </a:rPr>
              <a:t>After bringing the data at </a:t>
            </a:r>
            <a:r>
              <a:rPr lang="en-IN" sz="2200" dirty="0" err="1">
                <a:latin typeface="Garamond" panose="02020404030301010803" pitchFamily="18" charset="0"/>
                <a:cs typeface="Arial" panose="020B0604020202020204" pitchFamily="34" charset="0"/>
              </a:rPr>
              <a:t>customer_ID</a:t>
            </a:r>
            <a:r>
              <a:rPr lang="en-IN" sz="2200" dirty="0">
                <a:latin typeface="Garamond" panose="02020404030301010803" pitchFamily="18" charset="0"/>
                <a:cs typeface="Arial" panose="020B0604020202020204" pitchFamily="34" charset="0"/>
              </a:rPr>
              <a:t> level by </a:t>
            </a:r>
            <a:r>
              <a:rPr lang="en-IN" sz="2200" dirty="0" smtClean="0">
                <a:latin typeface="Garamond" panose="02020404030301010803" pitchFamily="18" charset="0"/>
                <a:cs typeface="Arial" panose="020B0604020202020204" pitchFamily="34" charset="0"/>
              </a:rPr>
              <a:t>aggregation, </a:t>
            </a:r>
            <a:r>
              <a:rPr lang="en-IN" sz="2200" b="1" dirty="0" err="1" smtClean="0">
                <a:latin typeface="Garamond" panose="02020404030301010803" pitchFamily="18" charset="0"/>
                <a:cs typeface="Arial" panose="020B0604020202020204" pitchFamily="34" charset="0"/>
              </a:rPr>
              <a:t>catboost</a:t>
            </a:r>
            <a:r>
              <a:rPr lang="en-IN" sz="2200" b="1" dirty="0">
                <a:latin typeface="Garamond" panose="02020404030301010803" pitchFamily="18" charset="0"/>
                <a:cs typeface="Arial" panose="020B0604020202020204" pitchFamily="34" charset="0"/>
              </a:rPr>
              <a:t>, random forest </a:t>
            </a:r>
            <a:r>
              <a:rPr lang="en-IN" sz="2200" dirty="0">
                <a:latin typeface="Garamond" panose="02020404030301010803" pitchFamily="18" charset="0"/>
                <a:cs typeface="Arial" panose="020B0604020202020204" pitchFamily="34" charset="0"/>
              </a:rPr>
              <a:t>and </a:t>
            </a:r>
            <a:r>
              <a:rPr lang="en-IN" sz="2200" b="1" dirty="0">
                <a:latin typeface="Garamond" panose="02020404030301010803" pitchFamily="18" charset="0"/>
                <a:cs typeface="Arial" panose="020B0604020202020204" pitchFamily="34" charset="0"/>
              </a:rPr>
              <a:t>decision tree </a:t>
            </a:r>
            <a:r>
              <a:rPr lang="en-IN" sz="22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classifier</a:t>
            </a:r>
            <a:r>
              <a:rPr lang="en-IN" sz="2200" dirty="0" smtClean="0">
                <a:latin typeface="Garamond" panose="02020404030301010803" pitchFamily="18" charset="0"/>
                <a:cs typeface="Arial" panose="020B0604020202020204" pitchFamily="34" charset="0"/>
              </a:rPr>
              <a:t> are fitted </a:t>
            </a:r>
            <a:r>
              <a:rPr lang="en-IN" sz="2200" dirty="0">
                <a:latin typeface="Garamond" panose="02020404030301010803" pitchFamily="18" charset="0"/>
                <a:cs typeface="Arial" panose="020B0604020202020204" pitchFamily="34" charset="0"/>
              </a:rPr>
              <a:t>in each segment to get the feature importance.</a:t>
            </a:r>
          </a:p>
          <a:p>
            <a:pPr algn="just"/>
            <a:r>
              <a:rPr lang="en-IN" sz="2200" dirty="0">
                <a:latin typeface="Garamond" panose="02020404030301010803" pitchFamily="18" charset="0"/>
                <a:cs typeface="Arial" panose="020B0604020202020204" pitchFamily="34" charset="0"/>
              </a:rPr>
              <a:t>By </a:t>
            </a:r>
            <a:r>
              <a:rPr lang="en-IN" sz="22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Weight Of Evidence</a:t>
            </a:r>
            <a:r>
              <a:rPr lang="en-IN" sz="2200" dirty="0" smtClean="0"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lang="en-IN" sz="2200" dirty="0">
                <a:latin typeface="Garamond" panose="02020404030301010803" pitchFamily="18" charset="0"/>
                <a:cs typeface="Arial" panose="020B0604020202020204" pitchFamily="34" charset="0"/>
              </a:rPr>
              <a:t>method </a:t>
            </a:r>
            <a:r>
              <a:rPr lang="en-IN" sz="2200" dirty="0" smtClean="0"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lang="en-IN" sz="22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Information </a:t>
            </a:r>
            <a:r>
              <a:rPr lang="en-IN" sz="2200" b="1" dirty="0">
                <a:latin typeface="Garamond" panose="02020404030301010803" pitchFamily="18" charset="0"/>
                <a:cs typeface="Arial" panose="020B0604020202020204" pitchFamily="34" charset="0"/>
              </a:rPr>
              <a:t>V</a:t>
            </a:r>
            <a:r>
              <a:rPr lang="en-IN" sz="22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alue </a:t>
            </a:r>
            <a:r>
              <a:rPr lang="en-IN" sz="2200" dirty="0" smtClean="0">
                <a:latin typeface="Garamond" panose="02020404030301010803" pitchFamily="18" charset="0"/>
                <a:cs typeface="Arial" panose="020B0604020202020204" pitchFamily="34" charset="0"/>
              </a:rPr>
              <a:t>is obtained </a:t>
            </a:r>
            <a:r>
              <a:rPr lang="en-IN" sz="2200" dirty="0">
                <a:latin typeface="Garamond" panose="02020404030301010803" pitchFamily="18" charset="0"/>
                <a:cs typeface="Arial" panose="020B0604020202020204" pitchFamily="34" charset="0"/>
              </a:rPr>
              <a:t>for each feature.</a:t>
            </a:r>
          </a:p>
          <a:p>
            <a:pPr algn="just"/>
            <a:r>
              <a:rPr lang="en-IN" sz="2200" dirty="0">
                <a:latin typeface="Garamond" panose="02020404030301010803" pitchFamily="18" charset="0"/>
                <a:cs typeface="Arial" panose="020B0604020202020204" pitchFamily="34" charset="0"/>
              </a:rPr>
              <a:t>Using </a:t>
            </a:r>
            <a:r>
              <a:rPr lang="en-IN" sz="2200" b="1" dirty="0">
                <a:latin typeface="Garamond" panose="02020404030301010803" pitchFamily="18" charset="0"/>
                <a:cs typeface="Arial" panose="020B0604020202020204" pitchFamily="34" charset="0"/>
              </a:rPr>
              <a:t>Recursive Feature Elimination </a:t>
            </a:r>
            <a:r>
              <a:rPr lang="en-IN" sz="2200" dirty="0">
                <a:latin typeface="Garamond" panose="02020404030301010803" pitchFamily="18" charset="0"/>
                <a:cs typeface="Arial" panose="020B0604020202020204" pitchFamily="34" charset="0"/>
              </a:rPr>
              <a:t>technique we ranked the features.</a:t>
            </a:r>
          </a:p>
          <a:p>
            <a:pPr algn="just"/>
            <a:r>
              <a:rPr lang="en-IN" sz="2200" dirty="0">
                <a:latin typeface="Garamond" panose="02020404030301010803" pitchFamily="18" charset="0"/>
                <a:cs typeface="Arial" panose="020B0604020202020204" pitchFamily="34" charset="0"/>
              </a:rPr>
              <a:t>Comparing all the 5 </a:t>
            </a:r>
            <a:r>
              <a:rPr lang="en-IN" sz="2200" dirty="0" smtClean="0">
                <a:latin typeface="Garamond" panose="02020404030301010803" pitchFamily="18" charset="0"/>
                <a:cs typeface="Arial" panose="020B0604020202020204" pitchFamily="34" charset="0"/>
              </a:rPr>
              <a:t>methods </a:t>
            </a:r>
            <a:r>
              <a:rPr lang="en-IN" sz="22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50 </a:t>
            </a:r>
            <a:r>
              <a:rPr lang="en-IN" sz="2200" b="1" dirty="0">
                <a:latin typeface="Garamond" panose="02020404030301010803" pitchFamily="18" charset="0"/>
                <a:cs typeface="Arial" panose="020B0604020202020204" pitchFamily="34" charset="0"/>
              </a:rPr>
              <a:t>raw </a:t>
            </a:r>
            <a:r>
              <a:rPr lang="en-IN" sz="22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variables </a:t>
            </a:r>
            <a:r>
              <a:rPr lang="en-IN" sz="2200" dirty="0" smtClean="0">
                <a:latin typeface="Garamond" panose="02020404030301010803" pitchFamily="18" charset="0"/>
                <a:cs typeface="Arial" panose="020B0604020202020204" pitchFamily="34" charset="0"/>
              </a:rPr>
              <a:t>are selected </a:t>
            </a:r>
            <a:r>
              <a:rPr lang="en-IN" sz="2200" dirty="0">
                <a:latin typeface="Garamond" panose="02020404030301010803" pitchFamily="18" charset="0"/>
                <a:cs typeface="Arial" panose="020B0604020202020204" pitchFamily="34" charset="0"/>
              </a:rPr>
              <a:t>from all the segments combined.</a:t>
            </a:r>
            <a:endParaRPr lang="en-IN" sz="2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439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3C15-5F9E-A356-22E6-032A12A56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297" y="676485"/>
            <a:ext cx="8668811" cy="4901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1"/>
                </a:solidFill>
                <a:latin typeface="Garamond" panose="02020404030301010803" pitchFamily="18" charset="0"/>
              </a:rPr>
              <a:t>2nd Stage Feature Selection : </a:t>
            </a:r>
          </a:p>
          <a:p>
            <a:pPr marL="0" indent="0">
              <a:buNone/>
            </a:pPr>
            <a:endParaRPr lang="en-US" sz="3600" b="1" dirty="0">
              <a:solidFill>
                <a:schemeClr val="accent1"/>
              </a:solidFill>
              <a:latin typeface="Garamond" panose="02020404030301010803" pitchFamily="18" charset="0"/>
            </a:endParaRPr>
          </a:p>
          <a:p>
            <a:pPr algn="just"/>
            <a:endParaRPr lang="en-US" sz="2200" dirty="0" smtClean="0">
              <a:latin typeface="Garamond" panose="02020404030301010803" pitchFamily="18" charset="0"/>
            </a:endParaRPr>
          </a:p>
          <a:p>
            <a:pPr algn="just"/>
            <a:r>
              <a:rPr lang="en-US" sz="2200" dirty="0" smtClean="0">
                <a:latin typeface="Garamond" panose="02020404030301010803" pitchFamily="18" charset="0"/>
              </a:rPr>
              <a:t>C</a:t>
            </a:r>
            <a:r>
              <a:rPr lang="en-US" sz="2200" dirty="0" smtClean="0">
                <a:latin typeface="Garamond" panose="02020404030301010803" pitchFamily="18" charset="0"/>
              </a:rPr>
              <a:t>reated </a:t>
            </a:r>
            <a:r>
              <a:rPr lang="en-US" sz="2200" dirty="0">
                <a:latin typeface="Garamond" panose="02020404030301010803" pitchFamily="18" charset="0"/>
              </a:rPr>
              <a:t>the </a:t>
            </a:r>
            <a:r>
              <a:rPr lang="en-US" sz="2200" dirty="0" smtClean="0">
                <a:latin typeface="Garamond" panose="02020404030301010803" pitchFamily="18" charset="0"/>
              </a:rPr>
              <a:t>some </a:t>
            </a:r>
            <a:r>
              <a:rPr lang="en-US" sz="2200" dirty="0">
                <a:latin typeface="Garamond" panose="02020404030301010803" pitchFamily="18" charset="0"/>
              </a:rPr>
              <a:t>aggregated </a:t>
            </a:r>
            <a:r>
              <a:rPr lang="en-US" sz="2200" dirty="0" smtClean="0">
                <a:latin typeface="Garamond" panose="02020404030301010803" pitchFamily="18" charset="0"/>
              </a:rPr>
              <a:t>features along with </a:t>
            </a:r>
            <a:r>
              <a:rPr lang="en-US" sz="2200" dirty="0">
                <a:latin typeface="Garamond" panose="02020404030301010803" pitchFamily="18" charset="0"/>
              </a:rPr>
              <a:t>new features like mean of last 3 values, flag variables based on mean+3*</a:t>
            </a:r>
            <a:r>
              <a:rPr lang="en-US" sz="2200" dirty="0" err="1">
                <a:latin typeface="Garamond" panose="02020404030301010803" pitchFamily="18" charset="0"/>
              </a:rPr>
              <a:t>std</a:t>
            </a:r>
            <a:r>
              <a:rPr lang="en-US" sz="2200" dirty="0">
                <a:latin typeface="Garamond" panose="02020404030301010803" pitchFamily="18" charset="0"/>
              </a:rPr>
              <a:t> </a:t>
            </a:r>
            <a:r>
              <a:rPr lang="en-US" sz="2200" dirty="0" smtClean="0">
                <a:latin typeface="Garamond" panose="02020404030301010803" pitchFamily="18" charset="0"/>
              </a:rPr>
              <a:t>etc. </a:t>
            </a:r>
            <a:r>
              <a:rPr lang="en-US" sz="2200" dirty="0" smtClean="0">
                <a:latin typeface="Garamond" panose="02020404030301010803" pitchFamily="18" charset="0"/>
              </a:rPr>
              <a:t>on </a:t>
            </a:r>
            <a:r>
              <a:rPr lang="en-US" sz="2200" dirty="0">
                <a:latin typeface="Garamond" panose="02020404030301010803" pitchFamily="18" charset="0"/>
              </a:rPr>
              <a:t>50 raw </a:t>
            </a:r>
            <a:r>
              <a:rPr lang="en-US" sz="2200" dirty="0" smtClean="0">
                <a:latin typeface="Garamond" panose="02020404030301010803" pitchFamily="18" charset="0"/>
              </a:rPr>
              <a:t>variables.</a:t>
            </a:r>
          </a:p>
          <a:p>
            <a:pPr algn="just"/>
            <a:r>
              <a:rPr lang="en-US" sz="2200" dirty="0" smtClean="0">
                <a:latin typeface="Garamond" panose="02020404030301010803" pitchFamily="18" charset="0"/>
              </a:rPr>
              <a:t>We </a:t>
            </a:r>
            <a:r>
              <a:rPr lang="en-US" sz="2200" dirty="0">
                <a:latin typeface="Garamond" panose="02020404030301010803" pitchFamily="18" charset="0"/>
              </a:rPr>
              <a:t>end up with </a:t>
            </a:r>
            <a:r>
              <a:rPr lang="en-US" sz="2200" b="1" dirty="0">
                <a:latin typeface="Garamond" panose="02020404030301010803" pitchFamily="18" charset="0"/>
              </a:rPr>
              <a:t>398 derived features </a:t>
            </a:r>
            <a:r>
              <a:rPr lang="en-US" sz="2200" dirty="0">
                <a:latin typeface="Garamond" panose="02020404030301010803" pitchFamily="18" charset="0"/>
              </a:rPr>
              <a:t>in total</a:t>
            </a:r>
            <a:r>
              <a:rPr lang="en-US" sz="2200" dirty="0" smtClean="0">
                <a:latin typeface="Garamond" panose="02020404030301010803" pitchFamily="18" charset="0"/>
              </a:rPr>
              <a:t>.</a:t>
            </a:r>
          </a:p>
          <a:p>
            <a:pPr algn="just"/>
            <a:r>
              <a:rPr lang="en-US" sz="2200" dirty="0">
                <a:latin typeface="Garamond" panose="02020404030301010803" pitchFamily="18" charset="0"/>
              </a:rPr>
              <a:t>Top </a:t>
            </a:r>
            <a:r>
              <a:rPr lang="en-US" sz="2200" b="1" dirty="0">
                <a:latin typeface="Garamond" panose="02020404030301010803" pitchFamily="18" charset="0"/>
              </a:rPr>
              <a:t>37</a:t>
            </a:r>
            <a:r>
              <a:rPr lang="en-US" sz="2200" dirty="0">
                <a:latin typeface="Garamond" panose="02020404030301010803" pitchFamily="18" charset="0"/>
              </a:rPr>
              <a:t> features which contributed to 90 percent of the total importance are selected using </a:t>
            </a:r>
            <a:r>
              <a:rPr lang="en-US" sz="2200" dirty="0" err="1">
                <a:latin typeface="Garamond" panose="02020404030301010803" pitchFamily="18" charset="0"/>
              </a:rPr>
              <a:t>CatBoost</a:t>
            </a:r>
            <a:r>
              <a:rPr lang="en-US" sz="2200" dirty="0">
                <a:latin typeface="Garamond" panose="02020404030301010803" pitchFamily="18" charset="0"/>
              </a:rPr>
              <a:t> Classifier</a:t>
            </a:r>
            <a:r>
              <a:rPr lang="en-US" sz="2200" dirty="0" smtClean="0">
                <a:latin typeface="Garamond" panose="02020404030301010803" pitchFamily="18" charset="0"/>
              </a:rPr>
              <a:t>.</a:t>
            </a:r>
            <a:endParaRPr lang="en-US" sz="2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631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C9B9F-E274-8E8F-69D4-A8A3AE936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413" y="657638"/>
            <a:ext cx="8671381" cy="5299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>
                <a:solidFill>
                  <a:schemeClr val="accent1"/>
                </a:solidFill>
                <a:latin typeface="Garamond" panose="02020404030301010803" pitchFamily="18" charset="0"/>
              </a:rPr>
              <a:t>Model Fitting :</a:t>
            </a:r>
          </a:p>
          <a:p>
            <a:pPr marL="0" indent="0">
              <a:buNone/>
            </a:pPr>
            <a:endParaRPr lang="en-IN" sz="3600" b="1" dirty="0" smtClean="0">
              <a:solidFill>
                <a:schemeClr val="accent1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sz="3600" b="1" dirty="0">
              <a:solidFill>
                <a:schemeClr val="accent1"/>
              </a:solidFill>
              <a:latin typeface="Garamond" panose="02020404030301010803" pitchFamily="18" charset="0"/>
            </a:endParaRPr>
          </a:p>
          <a:p>
            <a:pPr algn="just"/>
            <a:r>
              <a:rPr lang="en-IN" sz="2200" dirty="0">
                <a:latin typeface="Garamond" panose="02020404030301010803" pitchFamily="18" charset="0"/>
              </a:rPr>
              <a:t>On comparison of different models using </a:t>
            </a:r>
            <a:r>
              <a:rPr lang="en-IN" sz="2200" b="1" dirty="0" err="1">
                <a:latin typeface="Garamond" panose="02020404030301010803" pitchFamily="18" charset="0"/>
              </a:rPr>
              <a:t>pycaret</a:t>
            </a:r>
            <a:r>
              <a:rPr lang="en-IN" sz="2200" dirty="0">
                <a:latin typeface="Garamond" panose="02020404030301010803" pitchFamily="18" charset="0"/>
              </a:rPr>
              <a:t> library </a:t>
            </a:r>
            <a:r>
              <a:rPr lang="en-IN" sz="2200" b="1" dirty="0" err="1">
                <a:latin typeface="Garamond" panose="02020404030301010803" pitchFamily="18" charset="0"/>
              </a:rPr>
              <a:t>catboost</a:t>
            </a:r>
            <a:r>
              <a:rPr lang="en-IN" sz="2200" dirty="0">
                <a:latin typeface="Garamond" panose="02020404030301010803" pitchFamily="18" charset="0"/>
              </a:rPr>
              <a:t>, </a:t>
            </a:r>
            <a:r>
              <a:rPr lang="en-IN" sz="2200" b="1" dirty="0" err="1">
                <a:latin typeface="Garamond" panose="02020404030301010803" pitchFamily="18" charset="0"/>
              </a:rPr>
              <a:t>lightgbm</a:t>
            </a:r>
            <a:r>
              <a:rPr lang="en-IN" sz="2200" dirty="0">
                <a:latin typeface="Garamond" panose="02020404030301010803" pitchFamily="18" charset="0"/>
              </a:rPr>
              <a:t> and </a:t>
            </a:r>
            <a:r>
              <a:rPr lang="en-IN" sz="2200" b="1" dirty="0" err="1">
                <a:latin typeface="Garamond" panose="02020404030301010803" pitchFamily="18" charset="0"/>
              </a:rPr>
              <a:t>xgboost</a:t>
            </a:r>
            <a:r>
              <a:rPr lang="en-IN" sz="2200" dirty="0">
                <a:latin typeface="Garamond" panose="02020404030301010803" pitchFamily="18" charset="0"/>
              </a:rPr>
              <a:t> came out to be the top 3 models with highest </a:t>
            </a:r>
            <a:r>
              <a:rPr lang="en-IN" sz="2200" b="1" dirty="0">
                <a:latin typeface="Garamond" panose="02020404030301010803" pitchFamily="18" charset="0"/>
              </a:rPr>
              <a:t>AUC’s</a:t>
            </a:r>
            <a:r>
              <a:rPr lang="en-IN" sz="2200" dirty="0">
                <a:latin typeface="Garamond" panose="02020404030301010803" pitchFamily="18" charset="0"/>
              </a:rPr>
              <a:t>.</a:t>
            </a:r>
          </a:p>
          <a:p>
            <a:pPr algn="just"/>
            <a:r>
              <a:rPr lang="en-IN" sz="2200" dirty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We</a:t>
            </a:r>
            <a:r>
              <a:rPr lang="en-IN" sz="22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fitted these 3 models on ‘</a:t>
            </a:r>
            <a:r>
              <a:rPr lang="en-IN" sz="22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train_data</a:t>
            </a:r>
            <a:r>
              <a:rPr lang="en-IN" sz="22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’ and scored it on ‘</a:t>
            </a:r>
            <a:r>
              <a:rPr lang="en-IN" sz="22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test_data</a:t>
            </a:r>
            <a:r>
              <a:rPr lang="en-IN" sz="22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’. On submission we got the scores </a:t>
            </a:r>
            <a:r>
              <a:rPr lang="en-IN" sz="22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0.127</a:t>
            </a:r>
            <a:r>
              <a:rPr lang="en-IN" sz="22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N" sz="22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0.3</a:t>
            </a:r>
            <a:r>
              <a:rPr lang="en-IN" sz="22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IN" sz="22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0.54</a:t>
            </a:r>
            <a:r>
              <a:rPr lang="en-IN" sz="22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respectively.</a:t>
            </a:r>
            <a:endParaRPr lang="en-IN" sz="2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390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BAA00-8107-E647-D20D-9FE9B6438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879" y="674557"/>
            <a:ext cx="9735773" cy="5846164"/>
          </a:xfrm>
        </p:spPr>
        <p:txBody>
          <a:bodyPr/>
          <a:lstStyle/>
          <a:p>
            <a:pPr marL="0" indent="0">
              <a:buNone/>
            </a:pPr>
            <a:r>
              <a:rPr lang="en-IN" sz="3600" b="1" dirty="0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Trying For Improvement </a:t>
            </a:r>
            <a:r>
              <a:rPr lang="en-IN" sz="3600" b="1" dirty="0" smtClean="0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IN" sz="3600" b="1" dirty="0">
              <a:solidFill>
                <a:schemeClr val="accent1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IN" sz="22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 check the importance of the features segment wise, </a:t>
            </a:r>
            <a:r>
              <a:rPr lang="en-IN" sz="2200" dirty="0" err="1" smtClean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catboost</a:t>
            </a:r>
            <a:r>
              <a:rPr lang="en-IN" sz="2200" dirty="0" smtClean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22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classifier </a:t>
            </a:r>
            <a:r>
              <a:rPr lang="en-IN" sz="2200" dirty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is </a:t>
            </a:r>
            <a:r>
              <a:rPr lang="en-IN" sz="2200" dirty="0" smtClean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fitted </a:t>
            </a:r>
            <a:r>
              <a:rPr lang="en-IN" sz="2200" dirty="0" smtClean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 </a:t>
            </a:r>
            <a:r>
              <a:rPr lang="en-IN" sz="22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each </a:t>
            </a:r>
            <a:r>
              <a:rPr lang="en-IN" sz="2200" dirty="0" smtClean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segment.</a:t>
            </a:r>
          </a:p>
          <a:p>
            <a:r>
              <a:rPr lang="en-IN" sz="2200" dirty="0" smtClean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2200" dirty="0" smtClean="0">
                <a:latin typeface="Garamond" panose="02020404030301010803" pitchFamily="18" charset="0"/>
              </a:rPr>
              <a:t>We </a:t>
            </a:r>
            <a:r>
              <a:rPr lang="en-IN" sz="2200" dirty="0">
                <a:latin typeface="Garamond" panose="02020404030301010803" pitchFamily="18" charset="0"/>
              </a:rPr>
              <a:t>got the following scores :</a:t>
            </a:r>
          </a:p>
          <a:p>
            <a:endParaRPr lang="en-IN" sz="2800" dirty="0">
              <a:latin typeface="Garamond" panose="02020404030301010803" pitchFamily="18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C2B442-4775-D2B3-4EF2-D883EF399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280707"/>
              </p:ext>
            </p:extLst>
          </p:nvPr>
        </p:nvGraphicFramePr>
        <p:xfrm>
          <a:off x="3222884" y="3567658"/>
          <a:ext cx="5816186" cy="2488371"/>
        </p:xfrm>
        <a:graphic>
          <a:graphicData uri="http://schemas.openxmlformats.org/drawingml/2006/table">
            <a:tbl>
              <a:tblPr firstRow="1" firstCol="1" bandRow="1"/>
              <a:tblGrid>
                <a:gridCol w="2908093">
                  <a:extLst>
                    <a:ext uri="{9D8B030D-6E8A-4147-A177-3AD203B41FA5}">
                      <a16:colId xmlns:a16="http://schemas.microsoft.com/office/drawing/2014/main" val="2088484178"/>
                    </a:ext>
                  </a:extLst>
                </a:gridCol>
                <a:gridCol w="2908093">
                  <a:extLst>
                    <a:ext uri="{9D8B030D-6E8A-4147-A177-3AD203B41FA5}">
                      <a16:colId xmlns:a16="http://schemas.microsoft.com/office/drawing/2014/main" val="4046136566"/>
                    </a:ext>
                  </a:extLst>
                </a:gridCol>
              </a:tblGrid>
              <a:tr h="5159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Delinquency</a:t>
                      </a:r>
                      <a:endParaRPr lang="en-IN" sz="22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bg2">
                            <a:tint val="90000"/>
                            <a:satMod val="92000"/>
                            <a:lumMod val="120000"/>
                          </a:schemeClr>
                        </a:gs>
                        <a:gs pos="100000">
                          <a:schemeClr val="bg2">
                            <a:shade val="98000"/>
                            <a:satMod val="120000"/>
                            <a:lumMod val="98000"/>
                          </a:schemeClr>
                        </a:gs>
                      </a:gsLst>
                      <a:path path="circle">
                        <a:fillToRect l="50000" t="50000" r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200" b="0" dirty="0"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0.539</a:t>
                      </a:r>
                      <a:endParaRPr lang="en-IN" sz="2200" b="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bg2">
                            <a:tint val="90000"/>
                            <a:satMod val="92000"/>
                            <a:lumMod val="120000"/>
                          </a:schemeClr>
                        </a:gs>
                        <a:gs pos="100000">
                          <a:schemeClr val="bg2">
                            <a:shade val="98000"/>
                            <a:satMod val="120000"/>
                            <a:lumMod val="98000"/>
                          </a:schemeClr>
                        </a:gs>
                      </a:gsLst>
                      <a:path path="circle">
                        <a:fillToRect l="50000" t="50000" r="100000" b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26115792"/>
                  </a:ext>
                </a:extLst>
              </a:tr>
              <a:tr h="4931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Spend</a:t>
                      </a:r>
                      <a:endParaRPr lang="en-IN" sz="22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bg2">
                            <a:tint val="90000"/>
                            <a:satMod val="92000"/>
                            <a:lumMod val="120000"/>
                          </a:schemeClr>
                        </a:gs>
                        <a:gs pos="100000">
                          <a:schemeClr val="bg2">
                            <a:shade val="98000"/>
                            <a:satMod val="120000"/>
                            <a:lumMod val="98000"/>
                          </a:schemeClr>
                        </a:gs>
                      </a:gsLst>
                      <a:path path="circle">
                        <a:fillToRect l="50000" t="50000" r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0.442</a:t>
                      </a:r>
                      <a:endParaRPr lang="en-IN" sz="22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bg2">
                            <a:tint val="90000"/>
                            <a:satMod val="92000"/>
                            <a:lumMod val="120000"/>
                          </a:schemeClr>
                        </a:gs>
                        <a:gs pos="100000">
                          <a:schemeClr val="bg2">
                            <a:shade val="98000"/>
                            <a:satMod val="120000"/>
                            <a:lumMod val="98000"/>
                          </a:schemeClr>
                        </a:gs>
                      </a:gsLst>
                      <a:path path="circle">
                        <a:fillToRect l="50000" t="50000" r="100000" b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88718499"/>
                  </a:ext>
                </a:extLst>
              </a:tr>
              <a:tr h="4931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Payment</a:t>
                      </a:r>
                      <a:endParaRPr lang="en-IN" sz="22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bg2">
                            <a:tint val="90000"/>
                            <a:satMod val="92000"/>
                            <a:lumMod val="120000"/>
                          </a:schemeClr>
                        </a:gs>
                        <a:gs pos="100000">
                          <a:schemeClr val="bg2">
                            <a:shade val="98000"/>
                            <a:satMod val="120000"/>
                            <a:lumMod val="98000"/>
                          </a:schemeClr>
                        </a:gs>
                      </a:gsLst>
                      <a:path path="circle">
                        <a:fillToRect l="50000" t="50000" r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0.434</a:t>
                      </a:r>
                      <a:endParaRPr lang="en-IN" sz="22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bg2">
                            <a:tint val="90000"/>
                            <a:satMod val="92000"/>
                            <a:lumMod val="120000"/>
                          </a:schemeClr>
                        </a:gs>
                        <a:gs pos="100000">
                          <a:schemeClr val="bg2">
                            <a:shade val="98000"/>
                            <a:satMod val="120000"/>
                            <a:lumMod val="98000"/>
                          </a:schemeClr>
                        </a:gs>
                      </a:gsLst>
                      <a:path path="circle">
                        <a:fillToRect l="50000" t="50000" r="100000" b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3653590"/>
                  </a:ext>
                </a:extLst>
              </a:tr>
              <a:tr h="4931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Balance</a:t>
                      </a:r>
                      <a:endParaRPr lang="en-IN" sz="22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bg2">
                            <a:tint val="90000"/>
                            <a:satMod val="92000"/>
                            <a:lumMod val="120000"/>
                          </a:schemeClr>
                        </a:gs>
                        <a:gs pos="100000">
                          <a:schemeClr val="bg2">
                            <a:shade val="98000"/>
                            <a:satMod val="120000"/>
                            <a:lumMod val="98000"/>
                          </a:schemeClr>
                        </a:gs>
                      </a:gsLst>
                      <a:path path="circle">
                        <a:fillToRect l="50000" t="50000" r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0.509</a:t>
                      </a:r>
                      <a:endParaRPr lang="en-IN" sz="22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bg2">
                            <a:tint val="90000"/>
                            <a:satMod val="92000"/>
                            <a:lumMod val="120000"/>
                          </a:schemeClr>
                        </a:gs>
                        <a:gs pos="100000">
                          <a:schemeClr val="bg2">
                            <a:shade val="98000"/>
                            <a:satMod val="120000"/>
                            <a:lumMod val="98000"/>
                          </a:schemeClr>
                        </a:gs>
                      </a:gsLst>
                      <a:path path="circle">
                        <a:fillToRect l="50000" t="50000" r="100000" b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36718859"/>
                  </a:ext>
                </a:extLst>
              </a:tr>
              <a:tr h="4931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Risk</a:t>
                      </a:r>
                      <a:endParaRPr lang="en-IN" sz="22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bg2">
                            <a:tint val="90000"/>
                            <a:satMod val="92000"/>
                            <a:lumMod val="120000"/>
                          </a:schemeClr>
                        </a:gs>
                        <a:gs pos="100000">
                          <a:schemeClr val="bg2">
                            <a:shade val="98000"/>
                            <a:satMod val="120000"/>
                            <a:lumMod val="98000"/>
                          </a:schemeClr>
                        </a:gs>
                      </a:gsLst>
                      <a:path path="circle">
                        <a:fillToRect l="50000" t="50000" r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0.443</a:t>
                      </a:r>
                      <a:endParaRPr lang="en-IN" sz="22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bg2">
                            <a:tint val="90000"/>
                            <a:satMod val="92000"/>
                            <a:lumMod val="120000"/>
                          </a:schemeClr>
                        </a:gs>
                        <a:gs pos="100000">
                          <a:schemeClr val="bg2">
                            <a:shade val="98000"/>
                            <a:satMod val="120000"/>
                            <a:lumMod val="98000"/>
                          </a:schemeClr>
                        </a:gs>
                      </a:gsLst>
                      <a:path path="circle">
                        <a:fillToRect l="50000" t="50000" r="100000" b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45995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054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630F5-4CEE-0D10-5435-51B5FA60E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678" y="1554480"/>
            <a:ext cx="8406881" cy="5079584"/>
          </a:xfrm>
        </p:spPr>
        <p:txBody>
          <a:bodyPr>
            <a:normAutofit/>
          </a:bodyPr>
          <a:lstStyle/>
          <a:p>
            <a:pPr algn="just"/>
            <a:r>
              <a:rPr lang="en-IN" sz="2200" dirty="0" smtClean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Delinquency </a:t>
            </a:r>
            <a:r>
              <a:rPr lang="en-IN" sz="22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variables </a:t>
            </a:r>
            <a:r>
              <a:rPr lang="en-IN" sz="2200" dirty="0" smtClean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came out to be</a:t>
            </a:r>
            <a:r>
              <a:rPr lang="en-IN" sz="2200" dirty="0" smtClean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22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most important among all the segments. </a:t>
            </a:r>
            <a:endParaRPr lang="en-IN" sz="2200" dirty="0" smtClean="0">
              <a:effectLst/>
              <a:latin typeface="Garamond" panose="02020404030301010803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IN" sz="2200" dirty="0" smtClean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IN" sz="2200" baseline="30000" dirty="0" smtClean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</a:t>
            </a:r>
            <a:r>
              <a:rPr lang="en-IN" sz="2200" dirty="0" smtClean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22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stage feature selection </a:t>
            </a:r>
            <a:r>
              <a:rPr lang="en-IN" sz="2200" dirty="0" smtClean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process was repeated </a:t>
            </a:r>
            <a:r>
              <a:rPr lang="en-IN" sz="22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by taking all 87 delinquency variable and sample of raw variables from other segments. </a:t>
            </a:r>
            <a:r>
              <a:rPr lang="en-IN" sz="2200" dirty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 total </a:t>
            </a:r>
            <a:r>
              <a:rPr lang="en-IN" sz="2200" b="1" dirty="0" smtClean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112</a:t>
            </a:r>
            <a:r>
              <a:rPr lang="en-IN" sz="2200" dirty="0" smtClean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2200" b="1" dirty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raw</a:t>
            </a:r>
            <a:r>
              <a:rPr lang="en-IN" sz="2200" dirty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2200" b="1" dirty="0" smtClean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features</a:t>
            </a:r>
            <a:r>
              <a:rPr lang="en-IN" sz="2200" dirty="0" smtClean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were selected. </a:t>
            </a:r>
            <a:endParaRPr lang="en-IN" sz="2200" dirty="0">
              <a:latin typeface="Garamond" panose="02020404030301010803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IN" sz="22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 2</a:t>
            </a:r>
            <a:r>
              <a:rPr lang="en-IN" sz="2200" baseline="300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nd</a:t>
            </a:r>
            <a:r>
              <a:rPr lang="en-IN" sz="22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2200" dirty="0" smtClean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stage </a:t>
            </a:r>
            <a:r>
              <a:rPr lang="en-IN" sz="22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out of 810 derived feature</a:t>
            </a:r>
            <a:r>
              <a:rPr lang="en-IN" sz="2200" b="1" cap="small" spc="25" dirty="0">
                <a:solidFill>
                  <a:srgbClr val="4472C4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200" b="1" dirty="0" smtClean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46</a:t>
            </a:r>
            <a:r>
              <a:rPr lang="en-IN" sz="2200" dirty="0" smtClean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were chosen </a:t>
            </a:r>
            <a:r>
              <a:rPr lang="en-IN" sz="22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which contributed to 90 percent of the total importance by </a:t>
            </a:r>
            <a:r>
              <a:rPr lang="en-IN" sz="22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catboost</a:t>
            </a:r>
            <a:r>
              <a:rPr lang="en-IN" sz="22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classifier.</a:t>
            </a:r>
          </a:p>
          <a:p>
            <a:pPr algn="just"/>
            <a:r>
              <a:rPr lang="en-IN" sz="2200" b="1" dirty="0" err="1" smtClean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Catboost</a:t>
            </a:r>
            <a:r>
              <a:rPr lang="en-IN" sz="22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N" sz="2200" b="1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lightgbm</a:t>
            </a:r>
            <a:r>
              <a:rPr lang="en-IN" sz="22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22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and</a:t>
            </a:r>
            <a:r>
              <a:rPr lang="en-IN" sz="22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2200" b="1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xgboost</a:t>
            </a:r>
            <a:r>
              <a:rPr lang="en-IN" sz="22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22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came out to be the top 3 </a:t>
            </a:r>
            <a:r>
              <a:rPr lang="en-IN" sz="2200" dirty="0" smtClean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models and were fitted to our data.</a:t>
            </a:r>
            <a:endParaRPr lang="en-IN" sz="22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IN" sz="2200" dirty="0" smtClean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IN" sz="2200" dirty="0" smtClean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he scores obtained were </a:t>
            </a:r>
            <a:r>
              <a:rPr lang="en-IN" sz="22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0.547</a:t>
            </a:r>
            <a:r>
              <a:rPr lang="en-IN" sz="22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N" sz="22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0.538</a:t>
            </a:r>
            <a:r>
              <a:rPr lang="en-IN" sz="22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IN" sz="22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0.541</a:t>
            </a:r>
            <a:r>
              <a:rPr lang="en-IN" sz="22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IN" sz="2200" dirty="0" smtClean="0">
              <a:effectLst/>
              <a:latin typeface="Garamond" panose="02020404030301010803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IN" sz="2200" dirty="0" smtClean="0"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</a:t>
            </a:r>
            <a:r>
              <a:rPr lang="en-IN" sz="2200" dirty="0" smtClean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 </a:t>
            </a:r>
            <a:r>
              <a:rPr lang="en-IN" sz="22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consider this </a:t>
            </a:r>
            <a:r>
              <a:rPr lang="en-IN" sz="22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catboost</a:t>
            </a:r>
            <a:r>
              <a:rPr lang="en-IN" sz="22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model as our final model.  </a:t>
            </a:r>
            <a:endParaRPr lang="en-IN" sz="2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233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407</TotalTime>
  <Words>507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Garamond</vt:lpstr>
      <vt:lpstr>Times New Roman</vt:lpstr>
      <vt:lpstr>Wingdings</vt:lpstr>
      <vt:lpstr>Wingdings 3</vt:lpstr>
      <vt:lpstr>Wisp</vt:lpstr>
      <vt:lpstr>Summer Mentorship  Program IITK-2022</vt:lpstr>
      <vt:lpstr>Credit Default Prediction</vt:lpstr>
      <vt:lpstr>PowerPoint Presentation</vt:lpstr>
      <vt:lpstr>Data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Mentorship  Program IITK-2022</dc:title>
  <dc:creator>SAHIL MALLICK</dc:creator>
  <cp:lastModifiedBy>SAHIL MALLICK</cp:lastModifiedBy>
  <cp:revision>17</cp:revision>
  <dcterms:created xsi:type="dcterms:W3CDTF">2022-07-13T17:51:29Z</dcterms:created>
  <dcterms:modified xsi:type="dcterms:W3CDTF">2022-07-16T15:27:47Z</dcterms:modified>
</cp:coreProperties>
</file>