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4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7" r:id="rId16"/>
    <p:sldId id="278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A055-AF73-41C9-849B-A33B294F316D}" v="14" dt="2022-07-14T09:36:58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JANI ADHIKARY" userId="320589f3e9a3cd49" providerId="LiveId" clId="{4874A055-AF73-41C9-849B-A33B294F316D}"/>
    <pc:docChg chg="undo redo custSel addSld modSld">
      <pc:chgData name="SRIJANI ADHIKARY" userId="320589f3e9a3cd49" providerId="LiveId" clId="{4874A055-AF73-41C9-849B-A33B294F316D}" dt="2022-07-14T09:37:23.987" v="943" actId="403"/>
      <pc:docMkLst>
        <pc:docMk/>
      </pc:docMkLst>
      <pc:sldChg chg="modSp mod">
        <pc:chgData name="SRIJANI ADHIKARY" userId="320589f3e9a3cd49" providerId="LiveId" clId="{4874A055-AF73-41C9-849B-A33B294F316D}" dt="2022-07-14T08:02:59.199" v="2" actId="404"/>
        <pc:sldMkLst>
          <pc:docMk/>
          <pc:sldMk cId="2611897362" sldId="258"/>
        </pc:sldMkLst>
        <pc:spChg chg="mod">
          <ac:chgData name="SRIJANI ADHIKARY" userId="320589f3e9a3cd49" providerId="LiveId" clId="{4874A055-AF73-41C9-849B-A33B294F316D}" dt="2022-07-14T08:02:59.199" v="2" actId="404"/>
          <ac:spMkLst>
            <pc:docMk/>
            <pc:sldMk cId="2611897362" sldId="258"/>
            <ac:spMk id="3" creationId="{00000000-0000-0000-0000-000000000000}"/>
          </ac:spMkLst>
        </pc:spChg>
      </pc:sldChg>
      <pc:sldChg chg="modSp mod">
        <pc:chgData name="SRIJANI ADHIKARY" userId="320589f3e9a3cd49" providerId="LiveId" clId="{4874A055-AF73-41C9-849B-A33B294F316D}" dt="2022-07-14T08:06:02.018" v="31" actId="120"/>
        <pc:sldMkLst>
          <pc:docMk/>
          <pc:sldMk cId="3637469042" sldId="261"/>
        </pc:sldMkLst>
        <pc:spChg chg="mod">
          <ac:chgData name="SRIJANI ADHIKARY" userId="320589f3e9a3cd49" providerId="LiveId" clId="{4874A055-AF73-41C9-849B-A33B294F316D}" dt="2022-07-14T08:06:02.018" v="31" actId="120"/>
          <ac:spMkLst>
            <pc:docMk/>
            <pc:sldMk cId="3637469042" sldId="261"/>
            <ac:spMk id="2" creationId="{00000000-0000-0000-0000-000000000000}"/>
          </ac:spMkLst>
        </pc:spChg>
        <pc:spChg chg="mod">
          <ac:chgData name="SRIJANI ADHIKARY" userId="320589f3e9a3cd49" providerId="LiveId" clId="{4874A055-AF73-41C9-849B-A33B294F316D}" dt="2022-07-14T08:05:52.188" v="30" actId="14100"/>
          <ac:spMkLst>
            <pc:docMk/>
            <pc:sldMk cId="3637469042" sldId="261"/>
            <ac:spMk id="3" creationId="{00000000-0000-0000-0000-000000000000}"/>
          </ac:spMkLst>
        </pc:spChg>
      </pc:sldChg>
      <pc:sldChg chg="modSp mod">
        <pc:chgData name="SRIJANI ADHIKARY" userId="320589f3e9a3cd49" providerId="LiveId" clId="{4874A055-AF73-41C9-849B-A33B294F316D}" dt="2022-07-14T08:48:48.464" v="311" actId="14100"/>
        <pc:sldMkLst>
          <pc:docMk/>
          <pc:sldMk cId="660862448" sldId="262"/>
        </pc:sldMkLst>
        <pc:spChg chg="mod">
          <ac:chgData name="SRIJANI ADHIKARY" userId="320589f3e9a3cd49" providerId="LiveId" clId="{4874A055-AF73-41C9-849B-A33B294F316D}" dt="2022-07-14T08:48:48.464" v="311" actId="14100"/>
          <ac:spMkLst>
            <pc:docMk/>
            <pc:sldMk cId="660862448" sldId="262"/>
            <ac:spMk id="2" creationId="{00000000-0000-0000-0000-000000000000}"/>
          </ac:spMkLst>
        </pc:spChg>
      </pc:sldChg>
      <pc:sldChg chg="modSp mod">
        <pc:chgData name="SRIJANI ADHIKARY" userId="320589f3e9a3cd49" providerId="LiveId" clId="{4874A055-AF73-41C9-849B-A33B294F316D}" dt="2022-07-14T08:08:28.725" v="77" actId="20577"/>
        <pc:sldMkLst>
          <pc:docMk/>
          <pc:sldMk cId="3639940221" sldId="263"/>
        </pc:sldMkLst>
        <pc:spChg chg="mod">
          <ac:chgData name="SRIJANI ADHIKARY" userId="320589f3e9a3cd49" providerId="LiveId" clId="{4874A055-AF73-41C9-849B-A33B294F316D}" dt="2022-07-14T08:07:34.194" v="67" actId="120"/>
          <ac:spMkLst>
            <pc:docMk/>
            <pc:sldMk cId="3639940221" sldId="263"/>
            <ac:spMk id="2" creationId="{00000000-0000-0000-0000-000000000000}"/>
          </ac:spMkLst>
        </pc:spChg>
        <pc:spChg chg="mod">
          <ac:chgData name="SRIJANI ADHIKARY" userId="320589f3e9a3cd49" providerId="LiveId" clId="{4874A055-AF73-41C9-849B-A33B294F316D}" dt="2022-07-14T08:08:28.725" v="77" actId="20577"/>
          <ac:spMkLst>
            <pc:docMk/>
            <pc:sldMk cId="3639940221" sldId="263"/>
            <ac:spMk id="3" creationId="{00000000-0000-0000-0000-000000000000}"/>
          </ac:spMkLst>
        </pc:spChg>
      </pc:sldChg>
      <pc:sldChg chg="modSp mod">
        <pc:chgData name="SRIJANI ADHIKARY" userId="320589f3e9a3cd49" providerId="LiveId" clId="{4874A055-AF73-41C9-849B-A33B294F316D}" dt="2022-07-14T08:48:36.478" v="310" actId="14100"/>
        <pc:sldMkLst>
          <pc:docMk/>
          <pc:sldMk cId="2821756286" sldId="264"/>
        </pc:sldMkLst>
        <pc:spChg chg="mod">
          <ac:chgData name="SRIJANI ADHIKARY" userId="320589f3e9a3cd49" providerId="LiveId" clId="{4874A055-AF73-41C9-849B-A33B294F316D}" dt="2022-07-14T08:48:36.478" v="310" actId="14100"/>
          <ac:spMkLst>
            <pc:docMk/>
            <pc:sldMk cId="2821756286" sldId="264"/>
            <ac:spMk id="2" creationId="{00000000-0000-0000-0000-000000000000}"/>
          </ac:spMkLst>
        </pc:spChg>
        <pc:spChg chg="mod">
          <ac:chgData name="SRIJANI ADHIKARY" userId="320589f3e9a3cd49" providerId="LiveId" clId="{4874A055-AF73-41C9-849B-A33B294F316D}" dt="2022-07-14T08:17:32.703" v="170" actId="27636"/>
          <ac:spMkLst>
            <pc:docMk/>
            <pc:sldMk cId="2821756286" sldId="264"/>
            <ac:spMk id="3" creationId="{00000000-0000-0000-0000-000000000000}"/>
          </ac:spMkLst>
        </pc:spChg>
      </pc:sldChg>
      <pc:sldChg chg="addSp delSp modSp new mod">
        <pc:chgData name="SRIJANI ADHIKARY" userId="320589f3e9a3cd49" providerId="LiveId" clId="{4874A055-AF73-41C9-849B-A33B294F316D}" dt="2022-07-14T09:04:02.515" v="594" actId="123"/>
        <pc:sldMkLst>
          <pc:docMk/>
          <pc:sldMk cId="1623331082" sldId="265"/>
        </pc:sldMkLst>
        <pc:spChg chg="mod">
          <ac:chgData name="SRIJANI ADHIKARY" userId="320589f3e9a3cd49" providerId="LiveId" clId="{4874A055-AF73-41C9-849B-A33B294F316D}" dt="2022-07-14T08:47:45.433" v="304" actId="14100"/>
          <ac:spMkLst>
            <pc:docMk/>
            <pc:sldMk cId="1623331082" sldId="265"/>
            <ac:spMk id="2" creationId="{1016CC03-AD3F-7FE5-8C0D-9E0DF8CCB919}"/>
          </ac:spMkLst>
        </pc:spChg>
        <pc:spChg chg="del mod">
          <ac:chgData name="SRIJANI ADHIKARY" userId="320589f3e9a3cd49" providerId="LiveId" clId="{4874A055-AF73-41C9-849B-A33B294F316D}" dt="2022-07-14T08:41:18.106" v="175" actId="22"/>
          <ac:spMkLst>
            <pc:docMk/>
            <pc:sldMk cId="1623331082" sldId="265"/>
            <ac:spMk id="3" creationId="{64381E7D-C69B-C994-B104-3A82AD7AA343}"/>
          </ac:spMkLst>
        </pc:spChg>
        <pc:spChg chg="add del mod ord">
          <ac:chgData name="SRIJANI ADHIKARY" userId="320589f3e9a3cd49" providerId="LiveId" clId="{4874A055-AF73-41C9-849B-A33B294F316D}" dt="2022-07-14T08:43:29.620" v="183"/>
          <ac:spMkLst>
            <pc:docMk/>
            <pc:sldMk cId="1623331082" sldId="265"/>
            <ac:spMk id="6" creationId="{D4552191-56AF-3E79-DA3A-65A2EEE5B504}"/>
          </ac:spMkLst>
        </pc:spChg>
        <pc:spChg chg="add mod">
          <ac:chgData name="SRIJANI ADHIKARY" userId="320589f3e9a3cd49" providerId="LiveId" clId="{4874A055-AF73-41C9-849B-A33B294F316D}" dt="2022-07-14T09:04:02.515" v="594" actId="123"/>
          <ac:spMkLst>
            <pc:docMk/>
            <pc:sldMk cId="1623331082" sldId="265"/>
            <ac:spMk id="8" creationId="{7B4DB0ED-2E3F-97BB-8BD4-7908E8F43198}"/>
          </ac:spMkLst>
        </pc:spChg>
        <pc:picChg chg="add del mod ord">
          <ac:chgData name="SRIJANI ADHIKARY" userId="320589f3e9a3cd49" providerId="LiveId" clId="{4874A055-AF73-41C9-849B-A33B294F316D}" dt="2022-07-14T08:43:29.620" v="181" actId="478"/>
          <ac:picMkLst>
            <pc:docMk/>
            <pc:sldMk cId="1623331082" sldId="265"/>
            <ac:picMk id="5" creationId="{B6189736-B232-C11D-5A09-A83BD01E821C}"/>
          </ac:picMkLst>
        </pc:picChg>
        <pc:picChg chg="add mod">
          <ac:chgData name="SRIJANI ADHIKARY" userId="320589f3e9a3cd49" providerId="LiveId" clId="{4874A055-AF73-41C9-849B-A33B294F316D}" dt="2022-07-14T08:58:02.508" v="486" actId="14861"/>
          <ac:picMkLst>
            <pc:docMk/>
            <pc:sldMk cId="1623331082" sldId="265"/>
            <ac:picMk id="10" creationId="{CC3AEBBC-DA68-17A7-1911-CE6B6474434D}"/>
          </ac:picMkLst>
        </pc:picChg>
      </pc:sldChg>
      <pc:sldChg chg="modSp new mod">
        <pc:chgData name="SRIJANI ADHIKARY" userId="320589f3e9a3cd49" providerId="LiveId" clId="{4874A055-AF73-41C9-849B-A33B294F316D}" dt="2022-07-14T09:03:51.324" v="593" actId="123"/>
        <pc:sldMkLst>
          <pc:docMk/>
          <pc:sldMk cId="2250644338" sldId="266"/>
        </pc:sldMkLst>
        <pc:spChg chg="mod">
          <ac:chgData name="SRIJANI ADHIKARY" userId="320589f3e9a3cd49" providerId="LiveId" clId="{4874A055-AF73-41C9-849B-A33B294F316D}" dt="2022-07-14T08:50:57.157" v="358" actId="403"/>
          <ac:spMkLst>
            <pc:docMk/>
            <pc:sldMk cId="2250644338" sldId="266"/>
            <ac:spMk id="2" creationId="{0E704716-CEF9-2E8D-B254-D56AABAA73D6}"/>
          </ac:spMkLst>
        </pc:spChg>
        <pc:spChg chg="mod">
          <ac:chgData name="SRIJANI ADHIKARY" userId="320589f3e9a3cd49" providerId="LiveId" clId="{4874A055-AF73-41C9-849B-A33B294F316D}" dt="2022-07-14T09:03:51.324" v="593" actId="123"/>
          <ac:spMkLst>
            <pc:docMk/>
            <pc:sldMk cId="2250644338" sldId="266"/>
            <ac:spMk id="3" creationId="{27ACF123-6FF4-2CA9-BDAD-1347B5E5DE46}"/>
          </ac:spMkLst>
        </pc:spChg>
      </pc:sldChg>
      <pc:sldChg chg="modSp new mod">
        <pc:chgData name="SRIJANI ADHIKARY" userId="320589f3e9a3cd49" providerId="LiveId" clId="{4874A055-AF73-41C9-849B-A33B294F316D}" dt="2022-07-14T09:03:37.472" v="592" actId="123"/>
        <pc:sldMkLst>
          <pc:docMk/>
          <pc:sldMk cId="245868001" sldId="267"/>
        </pc:sldMkLst>
        <pc:spChg chg="mod">
          <ac:chgData name="SRIJANI ADHIKARY" userId="320589f3e9a3cd49" providerId="LiveId" clId="{4874A055-AF73-41C9-849B-A33B294F316D}" dt="2022-07-14T09:02:01.803" v="581" actId="14100"/>
          <ac:spMkLst>
            <pc:docMk/>
            <pc:sldMk cId="245868001" sldId="267"/>
            <ac:spMk id="2" creationId="{22999845-1799-DB9C-6758-5652C6668EDD}"/>
          </ac:spMkLst>
        </pc:spChg>
        <pc:spChg chg="mod">
          <ac:chgData name="SRIJANI ADHIKARY" userId="320589f3e9a3cd49" providerId="LiveId" clId="{4874A055-AF73-41C9-849B-A33B294F316D}" dt="2022-07-14T09:03:37.472" v="592" actId="123"/>
          <ac:spMkLst>
            <pc:docMk/>
            <pc:sldMk cId="245868001" sldId="267"/>
            <ac:spMk id="3" creationId="{DE052D05-615C-1F52-9627-1D4B8F590899}"/>
          </ac:spMkLst>
        </pc:spChg>
      </pc:sldChg>
      <pc:sldChg chg="addSp delSp modSp new mod">
        <pc:chgData name="SRIJANI ADHIKARY" userId="320589f3e9a3cd49" providerId="LiveId" clId="{4874A055-AF73-41C9-849B-A33B294F316D}" dt="2022-07-14T09:12:51.835" v="619" actId="14861"/>
        <pc:sldMkLst>
          <pc:docMk/>
          <pc:sldMk cId="3228247428" sldId="268"/>
        </pc:sldMkLst>
        <pc:spChg chg="del">
          <ac:chgData name="SRIJANI ADHIKARY" userId="320589f3e9a3cd49" providerId="LiveId" clId="{4874A055-AF73-41C9-849B-A33B294F316D}" dt="2022-07-14T09:09:56.383" v="597" actId="21"/>
          <ac:spMkLst>
            <pc:docMk/>
            <pc:sldMk cId="3228247428" sldId="268"/>
            <ac:spMk id="2" creationId="{0E08FB1D-00F8-57F4-1A7C-2B2785FFBB5E}"/>
          </ac:spMkLst>
        </pc:spChg>
        <pc:spChg chg="mod">
          <ac:chgData name="SRIJANI ADHIKARY" userId="320589f3e9a3cd49" providerId="LiveId" clId="{4874A055-AF73-41C9-849B-A33B294F316D}" dt="2022-07-14T09:11:40.245" v="611" actId="113"/>
          <ac:spMkLst>
            <pc:docMk/>
            <pc:sldMk cId="3228247428" sldId="268"/>
            <ac:spMk id="3" creationId="{3229996F-805D-AE75-92D2-6C55FA57CE9D}"/>
          </ac:spMkLst>
        </pc:spChg>
        <pc:picChg chg="add mod modCrop">
          <ac:chgData name="SRIJANI ADHIKARY" userId="320589f3e9a3cd49" providerId="LiveId" clId="{4874A055-AF73-41C9-849B-A33B294F316D}" dt="2022-07-14T09:12:51.835" v="619" actId="14861"/>
          <ac:picMkLst>
            <pc:docMk/>
            <pc:sldMk cId="3228247428" sldId="268"/>
            <ac:picMk id="4" creationId="{022D419A-0D9D-DC89-6310-D0F2E25B2241}"/>
          </ac:picMkLst>
        </pc:picChg>
      </pc:sldChg>
      <pc:sldChg chg="addSp delSp modSp new mod">
        <pc:chgData name="SRIJANI ADHIKARY" userId="320589f3e9a3cd49" providerId="LiveId" clId="{4874A055-AF73-41C9-849B-A33B294F316D}" dt="2022-07-14T09:15:31.546" v="659" actId="14861"/>
        <pc:sldMkLst>
          <pc:docMk/>
          <pc:sldMk cId="1150151704" sldId="269"/>
        </pc:sldMkLst>
        <pc:spChg chg="mod">
          <ac:chgData name="SRIJANI ADHIKARY" userId="320589f3e9a3cd49" providerId="LiveId" clId="{4874A055-AF73-41C9-849B-A33B294F316D}" dt="2022-07-14T09:15:01.260" v="656" actId="20577"/>
          <ac:spMkLst>
            <pc:docMk/>
            <pc:sldMk cId="1150151704" sldId="269"/>
            <ac:spMk id="2" creationId="{A142125D-4DF6-AE5D-54F6-22213E3BF3A1}"/>
          </ac:spMkLst>
        </pc:spChg>
        <pc:spChg chg="del mod">
          <ac:chgData name="SRIJANI ADHIKARY" userId="320589f3e9a3cd49" providerId="LiveId" clId="{4874A055-AF73-41C9-849B-A33B294F316D}" dt="2022-07-14T09:13:39.759" v="622"/>
          <ac:spMkLst>
            <pc:docMk/>
            <pc:sldMk cId="1150151704" sldId="269"/>
            <ac:spMk id="3" creationId="{F4984B8D-E73F-7F6E-5D44-1F577FF2754E}"/>
          </ac:spMkLst>
        </pc:spChg>
        <pc:picChg chg="add mod">
          <ac:chgData name="SRIJANI ADHIKARY" userId="320589f3e9a3cd49" providerId="LiveId" clId="{4874A055-AF73-41C9-849B-A33B294F316D}" dt="2022-07-14T09:15:31.546" v="659" actId="14861"/>
          <ac:picMkLst>
            <pc:docMk/>
            <pc:sldMk cId="1150151704" sldId="269"/>
            <ac:picMk id="4" creationId="{6677EA16-B81E-F673-2AF1-4BAC0E8B6E7E}"/>
          </ac:picMkLst>
        </pc:picChg>
      </pc:sldChg>
      <pc:sldChg chg="addSp modSp new mod">
        <pc:chgData name="SRIJANI ADHIKARY" userId="320589f3e9a3cd49" providerId="LiveId" clId="{4874A055-AF73-41C9-849B-A33B294F316D}" dt="2022-07-14T09:23:32.591" v="718" actId="14100"/>
        <pc:sldMkLst>
          <pc:docMk/>
          <pc:sldMk cId="531586434" sldId="270"/>
        </pc:sldMkLst>
        <pc:spChg chg="mod">
          <ac:chgData name="SRIJANI ADHIKARY" userId="320589f3e9a3cd49" providerId="LiveId" clId="{4874A055-AF73-41C9-849B-A33B294F316D}" dt="2022-07-14T09:19:37.173" v="676" actId="14100"/>
          <ac:spMkLst>
            <pc:docMk/>
            <pc:sldMk cId="531586434" sldId="270"/>
            <ac:spMk id="2" creationId="{BCAB80DC-52A1-D322-3AE5-5D57B2A70E4D}"/>
          </ac:spMkLst>
        </pc:spChg>
        <pc:spChg chg="mod">
          <ac:chgData name="SRIJANI ADHIKARY" userId="320589f3e9a3cd49" providerId="LiveId" clId="{4874A055-AF73-41C9-849B-A33B294F316D}" dt="2022-07-14T09:20:04.625" v="692" actId="403"/>
          <ac:spMkLst>
            <pc:docMk/>
            <pc:sldMk cId="531586434" sldId="270"/>
            <ac:spMk id="3" creationId="{D8E8BA37-EEAA-166C-5EB4-A73485D13222}"/>
          </ac:spMkLst>
        </pc:spChg>
        <pc:picChg chg="add mod modCrop">
          <ac:chgData name="SRIJANI ADHIKARY" userId="320589f3e9a3cd49" providerId="LiveId" clId="{4874A055-AF73-41C9-849B-A33B294F316D}" dt="2022-07-14T09:23:32.591" v="718" actId="14100"/>
          <ac:picMkLst>
            <pc:docMk/>
            <pc:sldMk cId="531586434" sldId="270"/>
            <ac:picMk id="4" creationId="{CBC230E0-422E-A0E6-0B37-4C063E9F8D02}"/>
          </ac:picMkLst>
        </pc:picChg>
        <pc:picChg chg="add mod modCrop">
          <ac:chgData name="SRIJANI ADHIKARY" userId="320589f3e9a3cd49" providerId="LiveId" clId="{4874A055-AF73-41C9-849B-A33B294F316D}" dt="2022-07-14T09:23:22.588" v="717" actId="14861"/>
          <ac:picMkLst>
            <pc:docMk/>
            <pc:sldMk cId="531586434" sldId="270"/>
            <ac:picMk id="5" creationId="{F43DA739-A6D2-67CE-0BFB-6D2ED937B134}"/>
          </ac:picMkLst>
        </pc:picChg>
      </pc:sldChg>
      <pc:sldChg chg="modSp new mod">
        <pc:chgData name="SRIJANI ADHIKARY" userId="320589f3e9a3cd49" providerId="LiveId" clId="{4874A055-AF73-41C9-849B-A33B294F316D}" dt="2022-07-14T09:30:21.844" v="757" actId="14100"/>
        <pc:sldMkLst>
          <pc:docMk/>
          <pc:sldMk cId="1782917969" sldId="271"/>
        </pc:sldMkLst>
        <pc:spChg chg="mod">
          <ac:chgData name="SRIJANI ADHIKARY" userId="320589f3e9a3cd49" providerId="LiveId" clId="{4874A055-AF73-41C9-849B-A33B294F316D}" dt="2022-07-14T09:27:17.939" v="730" actId="14100"/>
          <ac:spMkLst>
            <pc:docMk/>
            <pc:sldMk cId="1782917969" sldId="271"/>
            <ac:spMk id="2" creationId="{D34F1394-E378-851E-8B6E-193995EFD698}"/>
          </ac:spMkLst>
        </pc:spChg>
        <pc:spChg chg="mod">
          <ac:chgData name="SRIJANI ADHIKARY" userId="320589f3e9a3cd49" providerId="LiveId" clId="{4874A055-AF73-41C9-849B-A33B294F316D}" dt="2022-07-14T09:30:21.844" v="757" actId="14100"/>
          <ac:spMkLst>
            <pc:docMk/>
            <pc:sldMk cId="1782917969" sldId="271"/>
            <ac:spMk id="3" creationId="{3BD7DCF6-4F41-1BD6-48E0-B539D74992B4}"/>
          </ac:spMkLst>
        </pc:spChg>
      </pc:sldChg>
      <pc:sldChg chg="modSp new mod">
        <pc:chgData name="SRIJANI ADHIKARY" userId="320589f3e9a3cd49" providerId="LiveId" clId="{4874A055-AF73-41C9-849B-A33B294F316D}" dt="2022-07-14T09:35:46.730" v="910" actId="123"/>
        <pc:sldMkLst>
          <pc:docMk/>
          <pc:sldMk cId="784549210" sldId="272"/>
        </pc:sldMkLst>
        <pc:spChg chg="mod">
          <ac:chgData name="SRIJANI ADHIKARY" userId="320589f3e9a3cd49" providerId="LiveId" clId="{4874A055-AF73-41C9-849B-A33B294F316D}" dt="2022-07-14T09:31:57.675" v="771" actId="14100"/>
          <ac:spMkLst>
            <pc:docMk/>
            <pc:sldMk cId="784549210" sldId="272"/>
            <ac:spMk id="2" creationId="{027E3155-EB24-0592-91EC-66B22B9559C6}"/>
          </ac:spMkLst>
        </pc:spChg>
        <pc:spChg chg="mod">
          <ac:chgData name="SRIJANI ADHIKARY" userId="320589f3e9a3cd49" providerId="LiveId" clId="{4874A055-AF73-41C9-849B-A33B294F316D}" dt="2022-07-14T09:35:46.730" v="910" actId="123"/>
          <ac:spMkLst>
            <pc:docMk/>
            <pc:sldMk cId="784549210" sldId="272"/>
            <ac:spMk id="3" creationId="{2C06D705-EECC-9D52-4E51-224BDB6E03BF}"/>
          </ac:spMkLst>
        </pc:spChg>
      </pc:sldChg>
      <pc:sldChg chg="modSp new mod">
        <pc:chgData name="SRIJANI ADHIKARY" userId="320589f3e9a3cd49" providerId="LiveId" clId="{4874A055-AF73-41C9-849B-A33B294F316D}" dt="2022-07-14T09:37:23.987" v="943" actId="403"/>
        <pc:sldMkLst>
          <pc:docMk/>
          <pc:sldMk cId="3833225661" sldId="273"/>
        </pc:sldMkLst>
        <pc:spChg chg="mod">
          <ac:chgData name="SRIJANI ADHIKARY" userId="320589f3e9a3cd49" providerId="LiveId" clId="{4874A055-AF73-41C9-849B-A33B294F316D}" dt="2022-07-14T09:37:23.987" v="943" actId="403"/>
          <ac:spMkLst>
            <pc:docMk/>
            <pc:sldMk cId="3833225661" sldId="273"/>
            <ac:spMk id="2" creationId="{47FE7E92-EA7A-5E06-F56D-F49F36F0571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A79C3-BC29-43A3-B3CD-8216C048102F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0B6CA5-BFB7-41F2-83B2-389837EBA287}">
      <dgm:prSet phldrT="[Text]" custT="1"/>
      <dgm:spPr/>
      <dgm:t>
        <a:bodyPr/>
        <a:lstStyle/>
        <a:p>
          <a:r>
            <a:rPr lang="en-IN" sz="3600" u="none" dirty="0" smtClean="0">
              <a:latin typeface="Garamond" panose="02020404030301010803" pitchFamily="18" charset="0"/>
            </a:rPr>
            <a:t>Inpatient Data</a:t>
          </a:r>
          <a:endParaRPr lang="en-US" sz="3600" u="none" dirty="0"/>
        </a:p>
      </dgm:t>
    </dgm:pt>
    <dgm:pt modelId="{947EA179-5D77-4A97-B298-3DBFC5B4463B}" type="parTrans" cxnId="{186C1B4F-CFFF-4D29-A5B1-977DCD5149D0}">
      <dgm:prSet/>
      <dgm:spPr/>
      <dgm:t>
        <a:bodyPr/>
        <a:lstStyle/>
        <a:p>
          <a:endParaRPr lang="en-US"/>
        </a:p>
      </dgm:t>
    </dgm:pt>
    <dgm:pt modelId="{7ABA892D-8869-4112-8C3C-C1812D72B9E4}" type="sibTrans" cxnId="{186C1B4F-CFFF-4D29-A5B1-977DCD5149D0}">
      <dgm:prSet/>
      <dgm:spPr/>
      <dgm:t>
        <a:bodyPr/>
        <a:lstStyle/>
        <a:p>
          <a:endParaRPr lang="en-US"/>
        </a:p>
      </dgm:t>
    </dgm:pt>
    <dgm:pt modelId="{740BB9DF-8DFB-430C-B260-B7641BDAD464}">
      <dgm:prSet phldrT="[Text]" custT="1"/>
      <dgm:spPr/>
      <dgm:t>
        <a:bodyPr/>
        <a:lstStyle/>
        <a:p>
          <a:r>
            <a:rPr lang="en-IN" sz="2000" dirty="0" smtClean="0">
              <a:latin typeface="Garamond" panose="02020404030301010803" pitchFamily="18" charset="0"/>
            </a:rPr>
            <a:t>Provides insights about the claims filed for those patients who are admitted in the hospitals.</a:t>
          </a:r>
          <a:endParaRPr lang="en-US" sz="2000" dirty="0"/>
        </a:p>
      </dgm:t>
    </dgm:pt>
    <dgm:pt modelId="{76D6FE2F-9604-4D66-8717-8F76FD2A487B}" type="parTrans" cxnId="{553D575C-8ACD-47A3-9017-FE0F67BAA877}">
      <dgm:prSet/>
      <dgm:spPr/>
      <dgm:t>
        <a:bodyPr/>
        <a:lstStyle/>
        <a:p>
          <a:endParaRPr lang="en-US"/>
        </a:p>
      </dgm:t>
    </dgm:pt>
    <dgm:pt modelId="{9D3ECCF6-2695-408A-A9B6-0112BFB3AE9C}" type="sibTrans" cxnId="{553D575C-8ACD-47A3-9017-FE0F67BAA877}">
      <dgm:prSet/>
      <dgm:spPr/>
      <dgm:t>
        <a:bodyPr/>
        <a:lstStyle/>
        <a:p>
          <a:endParaRPr lang="en-US"/>
        </a:p>
      </dgm:t>
    </dgm:pt>
    <dgm:pt modelId="{B42071F4-EAF1-442D-B6EE-47EB0F9AD074}">
      <dgm:prSet phldrT="[Text]" custT="1"/>
      <dgm:spPr/>
      <dgm:t>
        <a:bodyPr/>
        <a:lstStyle/>
        <a:p>
          <a:r>
            <a:rPr lang="en-IN" sz="2000" dirty="0" smtClean="0">
              <a:latin typeface="Garamond" panose="02020404030301010803" pitchFamily="18" charset="0"/>
            </a:rPr>
            <a:t>Contains 40474 rows and 30 columns.</a:t>
          </a:r>
          <a:endParaRPr lang="en-US" sz="2000" dirty="0"/>
        </a:p>
      </dgm:t>
    </dgm:pt>
    <dgm:pt modelId="{CF4185D3-C7F2-4BFB-9224-8E23B89448CB}" type="parTrans" cxnId="{0D88CC15-6BE0-4814-83A6-5AEB0A0EDE48}">
      <dgm:prSet/>
      <dgm:spPr/>
      <dgm:t>
        <a:bodyPr/>
        <a:lstStyle/>
        <a:p>
          <a:endParaRPr lang="en-US"/>
        </a:p>
      </dgm:t>
    </dgm:pt>
    <dgm:pt modelId="{83A76B86-7CF0-4D5A-8DD7-663EBCA7DAD0}" type="sibTrans" cxnId="{0D88CC15-6BE0-4814-83A6-5AEB0A0EDE48}">
      <dgm:prSet/>
      <dgm:spPr/>
      <dgm:t>
        <a:bodyPr/>
        <a:lstStyle/>
        <a:p>
          <a:endParaRPr lang="en-US"/>
        </a:p>
      </dgm:t>
    </dgm:pt>
    <dgm:pt modelId="{4DA08CC5-EAD2-4EB9-B5E4-F5779DC16CE2}">
      <dgm:prSet phldrT="[Text]" custT="1"/>
      <dgm:spPr/>
      <dgm:t>
        <a:bodyPr/>
        <a:lstStyle/>
        <a:p>
          <a:r>
            <a:rPr lang="en-IN" sz="3600" u="none" dirty="0" smtClean="0">
              <a:latin typeface="Garamond" panose="02020404030301010803" pitchFamily="18" charset="0"/>
            </a:rPr>
            <a:t>Outpatient Data</a:t>
          </a:r>
          <a:endParaRPr lang="en-US" sz="3600" dirty="0"/>
        </a:p>
      </dgm:t>
    </dgm:pt>
    <dgm:pt modelId="{50B05A8A-1496-420D-BB29-615D1C830E62}" type="parTrans" cxnId="{FDEF5F1B-B06E-4AE3-A09F-A8785ADB6C05}">
      <dgm:prSet/>
      <dgm:spPr/>
      <dgm:t>
        <a:bodyPr/>
        <a:lstStyle/>
        <a:p>
          <a:endParaRPr lang="en-US"/>
        </a:p>
      </dgm:t>
    </dgm:pt>
    <dgm:pt modelId="{30753E7F-8C05-4D5F-A721-4A27497AA28D}" type="sibTrans" cxnId="{FDEF5F1B-B06E-4AE3-A09F-A8785ADB6C05}">
      <dgm:prSet/>
      <dgm:spPr/>
      <dgm:t>
        <a:bodyPr/>
        <a:lstStyle/>
        <a:p>
          <a:endParaRPr lang="en-US"/>
        </a:p>
      </dgm:t>
    </dgm:pt>
    <dgm:pt modelId="{AD357EEE-FEA3-44C1-8520-9D04E1A89299}">
      <dgm:prSet phldrT="[Text]" custT="1"/>
      <dgm:spPr/>
      <dgm:t>
        <a:bodyPr/>
        <a:lstStyle/>
        <a:p>
          <a:r>
            <a:rPr lang="en-IN" sz="2000" dirty="0" smtClean="0">
              <a:latin typeface="Garamond" panose="02020404030301010803" pitchFamily="18" charset="0"/>
            </a:rPr>
            <a:t>This data provides details about the claims filed for those patients who visit hospitals and not admitted in it.</a:t>
          </a:r>
          <a:endParaRPr lang="en-US" sz="2000" dirty="0"/>
        </a:p>
      </dgm:t>
    </dgm:pt>
    <dgm:pt modelId="{7F3AFDF7-B9B9-46DD-8FFA-7C8157A5A969}" type="parTrans" cxnId="{EF517488-E01F-4616-B146-6A9CC3CEDE6A}">
      <dgm:prSet/>
      <dgm:spPr/>
      <dgm:t>
        <a:bodyPr/>
        <a:lstStyle/>
        <a:p>
          <a:endParaRPr lang="en-US"/>
        </a:p>
      </dgm:t>
    </dgm:pt>
    <dgm:pt modelId="{F233A68B-DC38-4D3C-8190-4728E3D18AB9}" type="sibTrans" cxnId="{EF517488-E01F-4616-B146-6A9CC3CEDE6A}">
      <dgm:prSet/>
      <dgm:spPr/>
      <dgm:t>
        <a:bodyPr/>
        <a:lstStyle/>
        <a:p>
          <a:endParaRPr lang="en-US"/>
        </a:p>
      </dgm:t>
    </dgm:pt>
    <dgm:pt modelId="{32797029-47B3-4E00-BB75-EFE55DB7F4E8}">
      <dgm:prSet phldrT="[Text]" custT="1"/>
      <dgm:spPr/>
      <dgm:t>
        <a:bodyPr/>
        <a:lstStyle/>
        <a:p>
          <a:r>
            <a:rPr lang="en-IN" sz="2000" dirty="0" smtClean="0">
              <a:latin typeface="Garamond" panose="02020404030301010803" pitchFamily="18" charset="0"/>
            </a:rPr>
            <a:t>contains 517737 rows and 27 columns.</a:t>
          </a:r>
          <a:endParaRPr lang="en-US" sz="2000" dirty="0"/>
        </a:p>
      </dgm:t>
    </dgm:pt>
    <dgm:pt modelId="{A5669738-5609-443E-AE88-3F1093BF315D}" type="parTrans" cxnId="{18CF576C-B42D-4982-BCC4-0D96686DA4DD}">
      <dgm:prSet/>
      <dgm:spPr/>
      <dgm:t>
        <a:bodyPr/>
        <a:lstStyle/>
        <a:p>
          <a:endParaRPr lang="en-US"/>
        </a:p>
      </dgm:t>
    </dgm:pt>
    <dgm:pt modelId="{FC1DAF3D-B098-417D-B139-6517FE46A86C}" type="sibTrans" cxnId="{18CF576C-B42D-4982-BCC4-0D96686DA4DD}">
      <dgm:prSet/>
      <dgm:spPr/>
      <dgm:t>
        <a:bodyPr/>
        <a:lstStyle/>
        <a:p>
          <a:endParaRPr lang="en-US"/>
        </a:p>
      </dgm:t>
    </dgm:pt>
    <dgm:pt modelId="{F200E489-216B-4C49-8AF2-57D64701BEFE}">
      <dgm:prSet phldrT="[Text]"/>
      <dgm:spPr/>
      <dgm:t>
        <a:bodyPr/>
        <a:lstStyle/>
        <a:p>
          <a:r>
            <a:rPr lang="en-IN" u="none" dirty="0" smtClean="0">
              <a:latin typeface="Garamond" panose="02020404030301010803" pitchFamily="18" charset="0"/>
            </a:rPr>
            <a:t>Beneficiary Details Data</a:t>
          </a:r>
          <a:endParaRPr lang="en-US" u="none" dirty="0"/>
        </a:p>
      </dgm:t>
    </dgm:pt>
    <dgm:pt modelId="{70497093-5C8E-4BD4-A6B1-9CB9009DEDD8}" type="parTrans" cxnId="{13FDE561-7D50-4F60-8937-1FC7B8333941}">
      <dgm:prSet/>
      <dgm:spPr/>
      <dgm:t>
        <a:bodyPr/>
        <a:lstStyle/>
        <a:p>
          <a:endParaRPr lang="en-US"/>
        </a:p>
      </dgm:t>
    </dgm:pt>
    <dgm:pt modelId="{A450ECCE-27D3-458B-983D-7AE9233EF004}" type="sibTrans" cxnId="{13FDE561-7D50-4F60-8937-1FC7B8333941}">
      <dgm:prSet/>
      <dgm:spPr/>
      <dgm:t>
        <a:bodyPr/>
        <a:lstStyle/>
        <a:p>
          <a:endParaRPr lang="en-US"/>
        </a:p>
      </dgm:t>
    </dgm:pt>
    <dgm:pt modelId="{1EAA6AE1-4D1A-4608-BD94-E41A0818C0E2}">
      <dgm:prSet phldrT="[Text]" custT="1"/>
      <dgm:spPr/>
      <dgm:t>
        <a:bodyPr/>
        <a:lstStyle/>
        <a:p>
          <a:r>
            <a:rPr lang="en-IN" sz="2000" dirty="0" smtClean="0">
              <a:latin typeface="Garamond" panose="02020404030301010803" pitchFamily="18" charset="0"/>
            </a:rPr>
            <a:t>This data contains beneficiary KYC details like health conditions, region they belong to etc.</a:t>
          </a:r>
          <a:endParaRPr lang="en-US" sz="2000" dirty="0"/>
        </a:p>
      </dgm:t>
    </dgm:pt>
    <dgm:pt modelId="{1976824F-2A24-4CEE-BCCE-C7C5E4481AD8}" type="parTrans" cxnId="{0FBB5479-AE40-4E50-B4B3-0DB37F02E815}">
      <dgm:prSet/>
      <dgm:spPr/>
      <dgm:t>
        <a:bodyPr/>
        <a:lstStyle/>
        <a:p>
          <a:endParaRPr lang="en-US"/>
        </a:p>
      </dgm:t>
    </dgm:pt>
    <dgm:pt modelId="{A5D13C16-B9FF-4B7B-9EB9-C3B5D4891E14}" type="sibTrans" cxnId="{0FBB5479-AE40-4E50-B4B3-0DB37F02E815}">
      <dgm:prSet/>
      <dgm:spPr/>
      <dgm:t>
        <a:bodyPr/>
        <a:lstStyle/>
        <a:p>
          <a:endParaRPr lang="en-US"/>
        </a:p>
      </dgm:t>
    </dgm:pt>
    <dgm:pt modelId="{742FC15D-A69F-414D-8589-844103D35109}">
      <dgm:prSet phldrT="[Text]" custT="1"/>
      <dgm:spPr/>
      <dgm:t>
        <a:bodyPr/>
        <a:lstStyle/>
        <a:p>
          <a:r>
            <a:rPr lang="en-IN" sz="2000" dirty="0" smtClean="0">
              <a:latin typeface="Garamond" panose="02020404030301010803" pitchFamily="18" charset="0"/>
            </a:rPr>
            <a:t>Contains 138556 rows and 25 columns.</a:t>
          </a:r>
          <a:endParaRPr lang="en-US" sz="2000" dirty="0"/>
        </a:p>
      </dgm:t>
    </dgm:pt>
    <dgm:pt modelId="{AD541218-D370-407D-911A-429DFD7EF57C}" type="parTrans" cxnId="{95A4B444-D3FF-4570-8C41-F69E8853C005}">
      <dgm:prSet/>
      <dgm:spPr/>
      <dgm:t>
        <a:bodyPr/>
        <a:lstStyle/>
        <a:p>
          <a:endParaRPr lang="en-US"/>
        </a:p>
      </dgm:t>
    </dgm:pt>
    <dgm:pt modelId="{9B2F4FC8-C5B0-4D0B-8808-8E5AE81EEFD5}" type="sibTrans" cxnId="{95A4B444-D3FF-4570-8C41-F69E8853C005}">
      <dgm:prSet/>
      <dgm:spPr/>
      <dgm:t>
        <a:bodyPr/>
        <a:lstStyle/>
        <a:p>
          <a:endParaRPr lang="en-US"/>
        </a:p>
      </dgm:t>
    </dgm:pt>
    <dgm:pt modelId="{EF09DDFE-B7E6-4287-8D38-65B17A059F7D}">
      <dgm:prSet/>
      <dgm:spPr/>
      <dgm:t>
        <a:bodyPr/>
        <a:lstStyle/>
        <a:p>
          <a:r>
            <a:rPr lang="en-IN" u="none" dirty="0" smtClean="0">
              <a:latin typeface="Garamond" panose="02020404030301010803" pitchFamily="18" charset="0"/>
            </a:rPr>
            <a:t>Provider Data</a:t>
          </a:r>
          <a:endParaRPr lang="en-US" u="none" dirty="0"/>
        </a:p>
      </dgm:t>
    </dgm:pt>
    <dgm:pt modelId="{EBD21585-A799-481E-94EC-62FE2C86C2D6}" type="parTrans" cxnId="{F2953133-A18E-42B0-A5DC-34F4E8E2E213}">
      <dgm:prSet/>
      <dgm:spPr/>
      <dgm:t>
        <a:bodyPr/>
        <a:lstStyle/>
        <a:p>
          <a:endParaRPr lang="en-US"/>
        </a:p>
      </dgm:t>
    </dgm:pt>
    <dgm:pt modelId="{5C8252D1-B385-4AA7-BDE3-E2DF546C03A8}" type="sibTrans" cxnId="{F2953133-A18E-42B0-A5DC-34F4E8E2E213}">
      <dgm:prSet/>
      <dgm:spPr/>
      <dgm:t>
        <a:bodyPr/>
        <a:lstStyle/>
        <a:p>
          <a:endParaRPr lang="en-US"/>
        </a:p>
      </dgm:t>
    </dgm:pt>
    <dgm:pt modelId="{B8D0EE2E-847D-403D-8BD2-A93E13D24FE1}">
      <dgm:prSet custT="1"/>
      <dgm:spPr/>
      <dgm:t>
        <a:bodyPr/>
        <a:lstStyle/>
        <a:p>
          <a:r>
            <a:rPr lang="en-IN" sz="2000" dirty="0" smtClean="0">
              <a:latin typeface="Garamond" panose="02020404030301010803" pitchFamily="18" charset="0"/>
            </a:rPr>
            <a:t>Gives the value 1 or 0 against each provider depending on whether the Provider is fraud or not. </a:t>
          </a:r>
          <a:endParaRPr lang="en-US" sz="2000" dirty="0"/>
        </a:p>
      </dgm:t>
    </dgm:pt>
    <dgm:pt modelId="{5D2BEDD2-7C44-4A9F-A3A3-D5D6DBB8B5D8}" type="parTrans" cxnId="{497FA4C4-479D-4926-B06E-F86ECADEDDB4}">
      <dgm:prSet/>
      <dgm:spPr/>
      <dgm:t>
        <a:bodyPr/>
        <a:lstStyle/>
        <a:p>
          <a:endParaRPr lang="en-US"/>
        </a:p>
      </dgm:t>
    </dgm:pt>
    <dgm:pt modelId="{2E95B6C0-30D9-4A19-A3D0-85FE99F1FB38}" type="sibTrans" cxnId="{497FA4C4-479D-4926-B06E-F86ECADEDDB4}">
      <dgm:prSet/>
      <dgm:spPr/>
      <dgm:t>
        <a:bodyPr/>
        <a:lstStyle/>
        <a:p>
          <a:endParaRPr lang="en-US"/>
        </a:p>
      </dgm:t>
    </dgm:pt>
    <dgm:pt modelId="{5A12EA6D-0D3C-4FB9-8507-6F395F68550D}">
      <dgm:prSet custT="1"/>
      <dgm:spPr/>
      <dgm:t>
        <a:bodyPr/>
        <a:lstStyle/>
        <a:p>
          <a:r>
            <a:rPr lang="en-IN" sz="2000" dirty="0" smtClean="0">
              <a:latin typeface="Garamond" panose="02020404030301010803" pitchFamily="18" charset="0"/>
            </a:rPr>
            <a:t>Contains 5410 rows and 2 columns.</a:t>
          </a:r>
          <a:endParaRPr lang="en-US" sz="2000" dirty="0"/>
        </a:p>
      </dgm:t>
    </dgm:pt>
    <dgm:pt modelId="{7717D497-2500-4D2B-B7D0-59D7F192F42A}" type="parTrans" cxnId="{1E25B9C0-3782-4D5B-9686-E5456F8E0F7C}">
      <dgm:prSet/>
      <dgm:spPr/>
      <dgm:t>
        <a:bodyPr/>
        <a:lstStyle/>
        <a:p>
          <a:endParaRPr lang="en-US"/>
        </a:p>
      </dgm:t>
    </dgm:pt>
    <dgm:pt modelId="{2E493000-7EFC-4436-A817-46610F43A57D}" type="sibTrans" cxnId="{1E25B9C0-3782-4D5B-9686-E5456F8E0F7C}">
      <dgm:prSet/>
      <dgm:spPr/>
      <dgm:t>
        <a:bodyPr/>
        <a:lstStyle/>
        <a:p>
          <a:endParaRPr lang="en-US"/>
        </a:p>
      </dgm:t>
    </dgm:pt>
    <dgm:pt modelId="{8917F564-C8B5-4270-9DF4-8EF78A4A4E3E}" type="pres">
      <dgm:prSet presAssocID="{6D0A79C3-BC29-43A3-B3CD-8216C04810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68CDDC-33E9-44C4-94B6-BE851A3FE58B}" type="pres">
      <dgm:prSet presAssocID="{580B6CA5-BFB7-41F2-83B2-389837EBA287}" presName="linNode" presStyleCnt="0"/>
      <dgm:spPr/>
    </dgm:pt>
    <dgm:pt modelId="{8C6F3D2C-1599-4138-8900-8DC60F7439BB}" type="pres">
      <dgm:prSet presAssocID="{580B6CA5-BFB7-41F2-83B2-389837EBA28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795C4-F1D3-42FE-B8E5-A952E4409089}" type="pres">
      <dgm:prSet presAssocID="{580B6CA5-BFB7-41F2-83B2-389837EBA28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225F2-A3C4-48FB-9DB1-562D5FBCE492}" type="pres">
      <dgm:prSet presAssocID="{7ABA892D-8869-4112-8C3C-C1812D72B9E4}" presName="sp" presStyleCnt="0"/>
      <dgm:spPr/>
    </dgm:pt>
    <dgm:pt modelId="{F87E50CF-038A-48CC-97A3-CAD62DE196FB}" type="pres">
      <dgm:prSet presAssocID="{4DA08CC5-EAD2-4EB9-B5E4-F5779DC16CE2}" presName="linNode" presStyleCnt="0"/>
      <dgm:spPr/>
    </dgm:pt>
    <dgm:pt modelId="{09F7E9E2-3E68-43CB-BAA9-20110B70003E}" type="pres">
      <dgm:prSet presAssocID="{4DA08CC5-EAD2-4EB9-B5E4-F5779DC16CE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F8E67-EE8B-49D6-989D-0C8664AF0CBA}" type="pres">
      <dgm:prSet presAssocID="{4DA08CC5-EAD2-4EB9-B5E4-F5779DC16CE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38C3B-9556-4009-919D-BF2CE2945B8F}" type="pres">
      <dgm:prSet presAssocID="{30753E7F-8C05-4D5F-A721-4A27497AA28D}" presName="sp" presStyleCnt="0"/>
      <dgm:spPr/>
    </dgm:pt>
    <dgm:pt modelId="{3FAA2EC1-F663-4C26-8172-9B219A772BCF}" type="pres">
      <dgm:prSet presAssocID="{F200E489-216B-4C49-8AF2-57D64701BEFE}" presName="linNode" presStyleCnt="0"/>
      <dgm:spPr/>
    </dgm:pt>
    <dgm:pt modelId="{0DEC0FFB-4381-4A2A-8F05-269330616C51}" type="pres">
      <dgm:prSet presAssocID="{F200E489-216B-4C49-8AF2-57D64701BEF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EDC87-DF65-49D7-88BF-06235A83D7D0}" type="pres">
      <dgm:prSet presAssocID="{F200E489-216B-4C49-8AF2-57D64701BEF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2D392-6562-4095-B20E-86A3F6A2BF33}" type="pres">
      <dgm:prSet presAssocID="{A450ECCE-27D3-458B-983D-7AE9233EF004}" presName="sp" presStyleCnt="0"/>
      <dgm:spPr/>
    </dgm:pt>
    <dgm:pt modelId="{57694CFA-E263-45BA-84FC-54394B71E43D}" type="pres">
      <dgm:prSet presAssocID="{EF09DDFE-B7E6-4287-8D38-65B17A059F7D}" presName="linNode" presStyleCnt="0"/>
      <dgm:spPr/>
    </dgm:pt>
    <dgm:pt modelId="{95E56151-5F0D-4CC3-A7A6-E88F35FB6537}" type="pres">
      <dgm:prSet presAssocID="{EF09DDFE-B7E6-4287-8D38-65B17A059F7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9052D-EF88-41A0-B54D-D6619B0C1263}" type="pres">
      <dgm:prSet presAssocID="{EF09DDFE-B7E6-4287-8D38-65B17A059F7D}" presName="descendantText" presStyleLbl="alignAccFollowNode1" presStyleIdx="3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3D575C-8ACD-47A3-9017-FE0F67BAA877}" srcId="{580B6CA5-BFB7-41F2-83B2-389837EBA287}" destId="{740BB9DF-8DFB-430C-B260-B7641BDAD464}" srcOrd="0" destOrd="0" parTransId="{76D6FE2F-9604-4D66-8717-8F76FD2A487B}" sibTransId="{9D3ECCF6-2695-408A-A9B6-0112BFB3AE9C}"/>
    <dgm:cxn modelId="{497FA4C4-479D-4926-B06E-F86ECADEDDB4}" srcId="{EF09DDFE-B7E6-4287-8D38-65B17A059F7D}" destId="{B8D0EE2E-847D-403D-8BD2-A93E13D24FE1}" srcOrd="0" destOrd="0" parTransId="{5D2BEDD2-7C44-4A9F-A3A3-D5D6DBB8B5D8}" sibTransId="{2E95B6C0-30D9-4A19-A3D0-85FE99F1FB38}"/>
    <dgm:cxn modelId="{1D20FCAC-BB53-4532-9B53-9AB2BFB81E01}" type="presOf" srcId="{AD357EEE-FEA3-44C1-8520-9D04E1A89299}" destId="{836F8E67-EE8B-49D6-989D-0C8664AF0CBA}" srcOrd="0" destOrd="0" presId="urn:microsoft.com/office/officeart/2005/8/layout/vList5"/>
    <dgm:cxn modelId="{43C85BCC-E60E-4A1D-A128-F1A04783A32E}" type="presOf" srcId="{F200E489-216B-4C49-8AF2-57D64701BEFE}" destId="{0DEC0FFB-4381-4A2A-8F05-269330616C51}" srcOrd="0" destOrd="0" presId="urn:microsoft.com/office/officeart/2005/8/layout/vList5"/>
    <dgm:cxn modelId="{0D88CC15-6BE0-4814-83A6-5AEB0A0EDE48}" srcId="{580B6CA5-BFB7-41F2-83B2-389837EBA287}" destId="{B42071F4-EAF1-442D-B6EE-47EB0F9AD074}" srcOrd="1" destOrd="0" parTransId="{CF4185D3-C7F2-4BFB-9224-8E23B89448CB}" sibTransId="{83A76B86-7CF0-4D5A-8DD7-663EBCA7DAD0}"/>
    <dgm:cxn modelId="{63B061E0-01DC-467D-BECC-38EC70D7A67B}" type="presOf" srcId="{B42071F4-EAF1-442D-B6EE-47EB0F9AD074}" destId="{98B795C4-F1D3-42FE-B8E5-A952E4409089}" srcOrd="0" destOrd="1" presId="urn:microsoft.com/office/officeart/2005/8/layout/vList5"/>
    <dgm:cxn modelId="{CC26C7B1-F96D-46DA-B8E6-6D6FECDF807F}" type="presOf" srcId="{6D0A79C3-BC29-43A3-B3CD-8216C048102F}" destId="{8917F564-C8B5-4270-9DF4-8EF78A4A4E3E}" srcOrd="0" destOrd="0" presId="urn:microsoft.com/office/officeart/2005/8/layout/vList5"/>
    <dgm:cxn modelId="{13FDE561-7D50-4F60-8937-1FC7B8333941}" srcId="{6D0A79C3-BC29-43A3-B3CD-8216C048102F}" destId="{F200E489-216B-4C49-8AF2-57D64701BEFE}" srcOrd="2" destOrd="0" parTransId="{70497093-5C8E-4BD4-A6B1-9CB9009DEDD8}" sibTransId="{A450ECCE-27D3-458B-983D-7AE9233EF004}"/>
    <dgm:cxn modelId="{7AAB8042-34F2-4283-9267-DA5E798932CE}" type="presOf" srcId="{740BB9DF-8DFB-430C-B260-B7641BDAD464}" destId="{98B795C4-F1D3-42FE-B8E5-A952E4409089}" srcOrd="0" destOrd="0" presId="urn:microsoft.com/office/officeart/2005/8/layout/vList5"/>
    <dgm:cxn modelId="{0B1A6B21-57DE-4CED-AA6B-0B22BB8A125A}" type="presOf" srcId="{742FC15D-A69F-414D-8589-844103D35109}" destId="{FFBEDC87-DF65-49D7-88BF-06235A83D7D0}" srcOrd="0" destOrd="1" presId="urn:microsoft.com/office/officeart/2005/8/layout/vList5"/>
    <dgm:cxn modelId="{3F8AA00B-006C-48F0-BF10-1C055871C2C9}" type="presOf" srcId="{B8D0EE2E-847D-403D-8BD2-A93E13D24FE1}" destId="{7B09052D-EF88-41A0-B54D-D6619B0C1263}" srcOrd="0" destOrd="0" presId="urn:microsoft.com/office/officeart/2005/8/layout/vList5"/>
    <dgm:cxn modelId="{F2953133-A18E-42B0-A5DC-34F4E8E2E213}" srcId="{6D0A79C3-BC29-43A3-B3CD-8216C048102F}" destId="{EF09DDFE-B7E6-4287-8D38-65B17A059F7D}" srcOrd="3" destOrd="0" parTransId="{EBD21585-A799-481E-94EC-62FE2C86C2D6}" sibTransId="{5C8252D1-B385-4AA7-BDE3-E2DF546C03A8}"/>
    <dgm:cxn modelId="{18CF576C-B42D-4982-BCC4-0D96686DA4DD}" srcId="{4DA08CC5-EAD2-4EB9-B5E4-F5779DC16CE2}" destId="{32797029-47B3-4E00-BB75-EFE55DB7F4E8}" srcOrd="1" destOrd="0" parTransId="{A5669738-5609-443E-AE88-3F1093BF315D}" sibTransId="{FC1DAF3D-B098-417D-B139-6517FE46A86C}"/>
    <dgm:cxn modelId="{DC8882F0-CA58-4393-BEB7-0F9DC798BD91}" type="presOf" srcId="{5A12EA6D-0D3C-4FB9-8507-6F395F68550D}" destId="{7B09052D-EF88-41A0-B54D-D6619B0C1263}" srcOrd="0" destOrd="1" presId="urn:microsoft.com/office/officeart/2005/8/layout/vList5"/>
    <dgm:cxn modelId="{4EADB80A-B61C-42D6-8FD3-505581418D0E}" type="presOf" srcId="{32797029-47B3-4E00-BB75-EFE55DB7F4E8}" destId="{836F8E67-EE8B-49D6-989D-0C8664AF0CBA}" srcOrd="0" destOrd="1" presId="urn:microsoft.com/office/officeart/2005/8/layout/vList5"/>
    <dgm:cxn modelId="{95A4B444-D3FF-4570-8C41-F69E8853C005}" srcId="{F200E489-216B-4C49-8AF2-57D64701BEFE}" destId="{742FC15D-A69F-414D-8589-844103D35109}" srcOrd="1" destOrd="0" parTransId="{AD541218-D370-407D-911A-429DFD7EF57C}" sibTransId="{9B2F4FC8-C5B0-4D0B-8808-8E5AE81EEFD5}"/>
    <dgm:cxn modelId="{186C1B4F-CFFF-4D29-A5B1-977DCD5149D0}" srcId="{6D0A79C3-BC29-43A3-B3CD-8216C048102F}" destId="{580B6CA5-BFB7-41F2-83B2-389837EBA287}" srcOrd="0" destOrd="0" parTransId="{947EA179-5D77-4A97-B298-3DBFC5B4463B}" sibTransId="{7ABA892D-8869-4112-8C3C-C1812D72B9E4}"/>
    <dgm:cxn modelId="{4886E687-F57C-49A4-9DB7-B7D4CC38BDD9}" type="presOf" srcId="{EF09DDFE-B7E6-4287-8D38-65B17A059F7D}" destId="{95E56151-5F0D-4CC3-A7A6-E88F35FB6537}" srcOrd="0" destOrd="0" presId="urn:microsoft.com/office/officeart/2005/8/layout/vList5"/>
    <dgm:cxn modelId="{FDEF5F1B-B06E-4AE3-A09F-A8785ADB6C05}" srcId="{6D0A79C3-BC29-43A3-B3CD-8216C048102F}" destId="{4DA08CC5-EAD2-4EB9-B5E4-F5779DC16CE2}" srcOrd="1" destOrd="0" parTransId="{50B05A8A-1496-420D-BB29-615D1C830E62}" sibTransId="{30753E7F-8C05-4D5F-A721-4A27497AA28D}"/>
    <dgm:cxn modelId="{0FBB5479-AE40-4E50-B4B3-0DB37F02E815}" srcId="{F200E489-216B-4C49-8AF2-57D64701BEFE}" destId="{1EAA6AE1-4D1A-4608-BD94-E41A0818C0E2}" srcOrd="0" destOrd="0" parTransId="{1976824F-2A24-4CEE-BCCE-C7C5E4481AD8}" sibTransId="{A5D13C16-B9FF-4B7B-9EB9-C3B5D4891E14}"/>
    <dgm:cxn modelId="{F8B3B6F2-462B-467D-B69D-9B3C09EBC009}" type="presOf" srcId="{580B6CA5-BFB7-41F2-83B2-389837EBA287}" destId="{8C6F3D2C-1599-4138-8900-8DC60F7439BB}" srcOrd="0" destOrd="0" presId="urn:microsoft.com/office/officeart/2005/8/layout/vList5"/>
    <dgm:cxn modelId="{1E25B9C0-3782-4D5B-9686-E5456F8E0F7C}" srcId="{EF09DDFE-B7E6-4287-8D38-65B17A059F7D}" destId="{5A12EA6D-0D3C-4FB9-8507-6F395F68550D}" srcOrd="1" destOrd="0" parTransId="{7717D497-2500-4D2B-B7D0-59D7F192F42A}" sibTransId="{2E493000-7EFC-4436-A817-46610F43A57D}"/>
    <dgm:cxn modelId="{EF517488-E01F-4616-B146-6A9CC3CEDE6A}" srcId="{4DA08CC5-EAD2-4EB9-B5E4-F5779DC16CE2}" destId="{AD357EEE-FEA3-44C1-8520-9D04E1A89299}" srcOrd="0" destOrd="0" parTransId="{7F3AFDF7-B9B9-46DD-8FFA-7C8157A5A969}" sibTransId="{F233A68B-DC38-4D3C-8190-4728E3D18AB9}"/>
    <dgm:cxn modelId="{571A9A67-6D73-4A0A-A743-EF16BFE803B2}" type="presOf" srcId="{4DA08CC5-EAD2-4EB9-B5E4-F5779DC16CE2}" destId="{09F7E9E2-3E68-43CB-BAA9-20110B70003E}" srcOrd="0" destOrd="0" presId="urn:microsoft.com/office/officeart/2005/8/layout/vList5"/>
    <dgm:cxn modelId="{6E1701AE-C438-47E5-B8E5-841072027D95}" type="presOf" srcId="{1EAA6AE1-4D1A-4608-BD94-E41A0818C0E2}" destId="{FFBEDC87-DF65-49D7-88BF-06235A83D7D0}" srcOrd="0" destOrd="0" presId="urn:microsoft.com/office/officeart/2005/8/layout/vList5"/>
    <dgm:cxn modelId="{812155B9-C390-40FA-BA3F-87F121E847E8}" type="presParOf" srcId="{8917F564-C8B5-4270-9DF4-8EF78A4A4E3E}" destId="{9968CDDC-33E9-44C4-94B6-BE851A3FE58B}" srcOrd="0" destOrd="0" presId="urn:microsoft.com/office/officeart/2005/8/layout/vList5"/>
    <dgm:cxn modelId="{B7AC38D6-A241-46AF-9A50-9C59254BEE2E}" type="presParOf" srcId="{9968CDDC-33E9-44C4-94B6-BE851A3FE58B}" destId="{8C6F3D2C-1599-4138-8900-8DC60F7439BB}" srcOrd="0" destOrd="0" presId="urn:microsoft.com/office/officeart/2005/8/layout/vList5"/>
    <dgm:cxn modelId="{B07DFD02-8B8D-492F-BD83-6F68A0EC8DFC}" type="presParOf" srcId="{9968CDDC-33E9-44C4-94B6-BE851A3FE58B}" destId="{98B795C4-F1D3-42FE-B8E5-A952E4409089}" srcOrd="1" destOrd="0" presId="urn:microsoft.com/office/officeart/2005/8/layout/vList5"/>
    <dgm:cxn modelId="{BACDAA54-EFD0-4955-8285-8EB73AC1C439}" type="presParOf" srcId="{8917F564-C8B5-4270-9DF4-8EF78A4A4E3E}" destId="{2D6225F2-A3C4-48FB-9DB1-562D5FBCE492}" srcOrd="1" destOrd="0" presId="urn:microsoft.com/office/officeart/2005/8/layout/vList5"/>
    <dgm:cxn modelId="{114C1F54-7053-46A9-8397-88E564FC48F6}" type="presParOf" srcId="{8917F564-C8B5-4270-9DF4-8EF78A4A4E3E}" destId="{F87E50CF-038A-48CC-97A3-CAD62DE196FB}" srcOrd="2" destOrd="0" presId="urn:microsoft.com/office/officeart/2005/8/layout/vList5"/>
    <dgm:cxn modelId="{B64355A1-FBA5-42CC-83E3-315613B09A7B}" type="presParOf" srcId="{F87E50CF-038A-48CC-97A3-CAD62DE196FB}" destId="{09F7E9E2-3E68-43CB-BAA9-20110B70003E}" srcOrd="0" destOrd="0" presId="urn:microsoft.com/office/officeart/2005/8/layout/vList5"/>
    <dgm:cxn modelId="{217CEF8C-C4EF-4F58-8B06-97DD2B6D8681}" type="presParOf" srcId="{F87E50CF-038A-48CC-97A3-CAD62DE196FB}" destId="{836F8E67-EE8B-49D6-989D-0C8664AF0CBA}" srcOrd="1" destOrd="0" presId="urn:microsoft.com/office/officeart/2005/8/layout/vList5"/>
    <dgm:cxn modelId="{2852C81D-909D-4585-BEDF-7B46FAF57237}" type="presParOf" srcId="{8917F564-C8B5-4270-9DF4-8EF78A4A4E3E}" destId="{A9638C3B-9556-4009-919D-BF2CE2945B8F}" srcOrd="3" destOrd="0" presId="urn:microsoft.com/office/officeart/2005/8/layout/vList5"/>
    <dgm:cxn modelId="{A3327DF2-2E8B-436F-AA84-82F8593CE68C}" type="presParOf" srcId="{8917F564-C8B5-4270-9DF4-8EF78A4A4E3E}" destId="{3FAA2EC1-F663-4C26-8172-9B219A772BCF}" srcOrd="4" destOrd="0" presId="urn:microsoft.com/office/officeart/2005/8/layout/vList5"/>
    <dgm:cxn modelId="{5DD54C62-8688-4C43-B0E0-4894E888861B}" type="presParOf" srcId="{3FAA2EC1-F663-4C26-8172-9B219A772BCF}" destId="{0DEC0FFB-4381-4A2A-8F05-269330616C51}" srcOrd="0" destOrd="0" presId="urn:microsoft.com/office/officeart/2005/8/layout/vList5"/>
    <dgm:cxn modelId="{44DD2C63-5682-4EA2-BC34-705C17EE8EA4}" type="presParOf" srcId="{3FAA2EC1-F663-4C26-8172-9B219A772BCF}" destId="{FFBEDC87-DF65-49D7-88BF-06235A83D7D0}" srcOrd="1" destOrd="0" presId="urn:microsoft.com/office/officeart/2005/8/layout/vList5"/>
    <dgm:cxn modelId="{F8B541B8-6E40-41FD-B26F-0A18B18EC3FC}" type="presParOf" srcId="{8917F564-C8B5-4270-9DF4-8EF78A4A4E3E}" destId="{5AB2D392-6562-4095-B20E-86A3F6A2BF33}" srcOrd="5" destOrd="0" presId="urn:microsoft.com/office/officeart/2005/8/layout/vList5"/>
    <dgm:cxn modelId="{AC4C351E-CB3F-4F9E-8CD9-8B02ACF6BCB5}" type="presParOf" srcId="{8917F564-C8B5-4270-9DF4-8EF78A4A4E3E}" destId="{57694CFA-E263-45BA-84FC-54394B71E43D}" srcOrd="6" destOrd="0" presId="urn:microsoft.com/office/officeart/2005/8/layout/vList5"/>
    <dgm:cxn modelId="{BB29F45B-5F5A-4890-9F0F-3DDE50F4B80B}" type="presParOf" srcId="{57694CFA-E263-45BA-84FC-54394B71E43D}" destId="{95E56151-5F0D-4CC3-A7A6-E88F35FB6537}" srcOrd="0" destOrd="0" presId="urn:microsoft.com/office/officeart/2005/8/layout/vList5"/>
    <dgm:cxn modelId="{8B99FC35-1848-4DCD-9F83-DA25AA5D4AB4}" type="presParOf" srcId="{57694CFA-E263-45BA-84FC-54394B71E43D}" destId="{7B09052D-EF88-41A0-B54D-D6619B0C12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5B82BF-CB46-446C-BD1A-BF3EBA12F0CF}" type="doc">
      <dgm:prSet loTypeId="urn:microsoft.com/office/officeart/2005/8/layout/hierarchy2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57518B-F4D4-41CC-8946-99EA15E4E648}">
      <dgm:prSet phldrT="[Text]" custT="1"/>
      <dgm:spPr/>
      <dgm:t>
        <a:bodyPr/>
        <a:lstStyle/>
        <a:p>
          <a:r>
            <a:rPr lang="en-US" sz="3000" dirty="0" smtClean="0">
              <a:latin typeface="Garamond" panose="02020404030301010803" pitchFamily="18" charset="0"/>
            </a:rPr>
            <a:t>Data</a:t>
          </a:r>
        </a:p>
        <a:p>
          <a:r>
            <a:rPr lang="en-US" sz="3000" dirty="0" smtClean="0">
              <a:latin typeface="Garamond" panose="02020404030301010803" pitchFamily="18" charset="0"/>
            </a:rPr>
            <a:t>Observations:5410</a:t>
          </a:r>
          <a:endParaRPr lang="en-US" sz="3000" dirty="0">
            <a:latin typeface="Garamond" panose="02020404030301010803" pitchFamily="18" charset="0"/>
          </a:endParaRPr>
        </a:p>
      </dgm:t>
    </dgm:pt>
    <dgm:pt modelId="{D8838EFD-C8D0-4B9C-BCEB-D2BC56E2927A}" type="parTrans" cxnId="{84163846-5EB7-4E7D-9BAE-B89B1C5DF836}">
      <dgm:prSet/>
      <dgm:spPr/>
      <dgm:t>
        <a:bodyPr/>
        <a:lstStyle/>
        <a:p>
          <a:endParaRPr lang="en-US"/>
        </a:p>
      </dgm:t>
    </dgm:pt>
    <dgm:pt modelId="{088ED029-5F0F-4524-B57E-56DA949AE422}" type="sibTrans" cxnId="{84163846-5EB7-4E7D-9BAE-B89B1C5DF836}">
      <dgm:prSet/>
      <dgm:spPr/>
      <dgm:t>
        <a:bodyPr/>
        <a:lstStyle/>
        <a:p>
          <a:endParaRPr lang="en-US"/>
        </a:p>
      </dgm:t>
    </dgm:pt>
    <dgm:pt modelId="{AFC3C6B0-5657-41B9-ADDA-AAC88E0C99BB}">
      <dgm:prSet phldrT="[Text]" custT="1"/>
      <dgm:spPr/>
      <dgm:t>
        <a:bodyPr/>
        <a:lstStyle/>
        <a:p>
          <a:r>
            <a:rPr lang="en-US" sz="3000" dirty="0" smtClean="0">
              <a:latin typeface="Garamond" panose="02020404030301010803" pitchFamily="18" charset="0"/>
            </a:rPr>
            <a:t>Development Sample</a:t>
          </a:r>
        </a:p>
        <a:p>
          <a:r>
            <a:rPr lang="en-US" sz="3000" dirty="0" smtClean="0">
              <a:latin typeface="Garamond" panose="02020404030301010803" pitchFamily="18" charset="0"/>
            </a:rPr>
            <a:t>Observations: 5004</a:t>
          </a:r>
        </a:p>
        <a:p>
          <a:r>
            <a:rPr lang="en-US" sz="3000" dirty="0" smtClean="0">
              <a:latin typeface="Garamond" panose="02020404030301010803" pitchFamily="18" charset="0"/>
            </a:rPr>
            <a:t>(for model building) </a:t>
          </a:r>
          <a:endParaRPr lang="en-US" sz="3000" dirty="0">
            <a:latin typeface="Garamond" panose="02020404030301010803" pitchFamily="18" charset="0"/>
          </a:endParaRPr>
        </a:p>
      </dgm:t>
    </dgm:pt>
    <dgm:pt modelId="{466C8C09-CF2E-4715-A5D2-CEE699E32C1B}" type="parTrans" cxnId="{96BE0476-5B4C-47CD-8144-7ED5CD4BB215}">
      <dgm:prSet/>
      <dgm:spPr/>
      <dgm:t>
        <a:bodyPr/>
        <a:lstStyle/>
        <a:p>
          <a:endParaRPr lang="en-US"/>
        </a:p>
      </dgm:t>
    </dgm:pt>
    <dgm:pt modelId="{529FC493-70B5-4E0C-91FD-6E6BA90A3B96}" type="sibTrans" cxnId="{96BE0476-5B4C-47CD-8144-7ED5CD4BB215}">
      <dgm:prSet/>
      <dgm:spPr/>
      <dgm:t>
        <a:bodyPr/>
        <a:lstStyle/>
        <a:p>
          <a:endParaRPr lang="en-US"/>
        </a:p>
      </dgm:t>
    </dgm:pt>
    <dgm:pt modelId="{6D581B3C-3021-43A3-8EC6-03A27510D951}">
      <dgm:prSet phldrT="[Text]" custT="1"/>
      <dgm:spPr/>
      <dgm:t>
        <a:bodyPr/>
        <a:lstStyle/>
        <a:p>
          <a:r>
            <a:rPr lang="en-US" sz="3000" dirty="0" smtClean="0">
              <a:latin typeface="Garamond" panose="02020404030301010803" pitchFamily="18" charset="0"/>
            </a:rPr>
            <a:t>Validation Sample</a:t>
          </a:r>
        </a:p>
        <a:p>
          <a:r>
            <a:rPr lang="en-US" sz="3000" dirty="0" smtClean="0">
              <a:latin typeface="Garamond" panose="02020404030301010803" pitchFamily="18" charset="0"/>
            </a:rPr>
            <a:t>Observations: 406</a:t>
          </a:r>
        </a:p>
        <a:p>
          <a:r>
            <a:rPr lang="en-US" sz="3000" dirty="0" smtClean="0">
              <a:latin typeface="Garamond" panose="02020404030301010803" pitchFamily="18" charset="0"/>
            </a:rPr>
            <a:t>(for model scoring)</a:t>
          </a:r>
          <a:endParaRPr lang="en-US" sz="3000" dirty="0">
            <a:latin typeface="Garamond" panose="02020404030301010803" pitchFamily="18" charset="0"/>
          </a:endParaRPr>
        </a:p>
      </dgm:t>
    </dgm:pt>
    <dgm:pt modelId="{AB94B662-5AB1-43A9-9039-39CD580D57BB}" type="parTrans" cxnId="{B43F0967-B8E2-4384-9123-76C9BBF904EA}">
      <dgm:prSet/>
      <dgm:spPr/>
      <dgm:t>
        <a:bodyPr/>
        <a:lstStyle/>
        <a:p>
          <a:endParaRPr lang="en-US"/>
        </a:p>
      </dgm:t>
    </dgm:pt>
    <dgm:pt modelId="{66E3D7C5-A127-4103-B878-FF6D74CC5677}" type="sibTrans" cxnId="{B43F0967-B8E2-4384-9123-76C9BBF904EA}">
      <dgm:prSet/>
      <dgm:spPr/>
      <dgm:t>
        <a:bodyPr/>
        <a:lstStyle/>
        <a:p>
          <a:endParaRPr lang="en-US"/>
        </a:p>
      </dgm:t>
    </dgm:pt>
    <dgm:pt modelId="{8E8F6AD6-3607-44A8-95AC-8E22D20AA9A0}" type="pres">
      <dgm:prSet presAssocID="{4B5B82BF-CB46-446C-BD1A-BF3EBA12F0C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E7EC9C-72CC-4CF3-BE83-A8B55CB3D737}" type="pres">
      <dgm:prSet presAssocID="{F557518B-F4D4-41CC-8946-99EA15E4E648}" presName="root1" presStyleCnt="0"/>
      <dgm:spPr/>
    </dgm:pt>
    <dgm:pt modelId="{7119DC2B-EE31-4F29-99F0-7A05FD48ACE5}" type="pres">
      <dgm:prSet presAssocID="{F557518B-F4D4-41CC-8946-99EA15E4E64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26694C-8FCF-4240-BD69-D4B6B084AA53}" type="pres">
      <dgm:prSet presAssocID="{F557518B-F4D4-41CC-8946-99EA15E4E648}" presName="level2hierChild" presStyleCnt="0"/>
      <dgm:spPr/>
    </dgm:pt>
    <dgm:pt modelId="{12A2B833-8478-486C-BCF7-DFC36CC6016C}" type="pres">
      <dgm:prSet presAssocID="{466C8C09-CF2E-4715-A5D2-CEE699E32C1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559351E-6398-43B2-9CF3-AFDDC08B1275}" type="pres">
      <dgm:prSet presAssocID="{466C8C09-CF2E-4715-A5D2-CEE699E32C1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2E8384B-0BEB-44E2-BE12-98020755874D}" type="pres">
      <dgm:prSet presAssocID="{AFC3C6B0-5657-41B9-ADDA-AAC88E0C99BB}" presName="root2" presStyleCnt="0"/>
      <dgm:spPr/>
    </dgm:pt>
    <dgm:pt modelId="{1CB4381F-9A6D-40CE-98D4-FBFF72D11E8B}" type="pres">
      <dgm:prSet presAssocID="{AFC3C6B0-5657-41B9-ADDA-AAC88E0C99B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879F20-40B2-4C2C-BB64-A3E24FE5B940}" type="pres">
      <dgm:prSet presAssocID="{AFC3C6B0-5657-41B9-ADDA-AAC88E0C99BB}" presName="level3hierChild" presStyleCnt="0"/>
      <dgm:spPr/>
    </dgm:pt>
    <dgm:pt modelId="{D7BBA8DD-60CE-497F-82F6-CFCDED16F7E2}" type="pres">
      <dgm:prSet presAssocID="{AB94B662-5AB1-43A9-9039-39CD580D57B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0117000-6E42-4165-9736-B6C642A017F6}" type="pres">
      <dgm:prSet presAssocID="{AB94B662-5AB1-43A9-9039-39CD580D57B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38A4C99-8159-42F0-A045-AD75E769B452}" type="pres">
      <dgm:prSet presAssocID="{6D581B3C-3021-43A3-8EC6-03A27510D951}" presName="root2" presStyleCnt="0"/>
      <dgm:spPr/>
    </dgm:pt>
    <dgm:pt modelId="{332220DE-AA6F-42A8-A9DF-494A7A800940}" type="pres">
      <dgm:prSet presAssocID="{6D581B3C-3021-43A3-8EC6-03A27510D95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1CD367-E557-4614-91E3-A462C07DE023}" type="pres">
      <dgm:prSet presAssocID="{6D581B3C-3021-43A3-8EC6-03A27510D951}" presName="level3hierChild" presStyleCnt="0"/>
      <dgm:spPr/>
    </dgm:pt>
  </dgm:ptLst>
  <dgm:cxnLst>
    <dgm:cxn modelId="{A80B7800-FBC4-4246-8937-B0727FDC998C}" type="presOf" srcId="{6D581B3C-3021-43A3-8EC6-03A27510D951}" destId="{332220DE-AA6F-42A8-A9DF-494A7A800940}" srcOrd="0" destOrd="0" presId="urn:microsoft.com/office/officeart/2005/8/layout/hierarchy2"/>
    <dgm:cxn modelId="{233A3624-5B2E-4DBF-AF09-99CAA0B78CA7}" type="presOf" srcId="{AFC3C6B0-5657-41B9-ADDA-AAC88E0C99BB}" destId="{1CB4381F-9A6D-40CE-98D4-FBFF72D11E8B}" srcOrd="0" destOrd="0" presId="urn:microsoft.com/office/officeart/2005/8/layout/hierarchy2"/>
    <dgm:cxn modelId="{8A37E66A-CB9E-41F2-8F6A-0A99F80254E4}" type="presOf" srcId="{466C8C09-CF2E-4715-A5D2-CEE699E32C1B}" destId="{2559351E-6398-43B2-9CF3-AFDDC08B1275}" srcOrd="1" destOrd="0" presId="urn:microsoft.com/office/officeart/2005/8/layout/hierarchy2"/>
    <dgm:cxn modelId="{5F6DF405-3D31-4900-BA90-33E32318B744}" type="presOf" srcId="{4B5B82BF-CB46-446C-BD1A-BF3EBA12F0CF}" destId="{8E8F6AD6-3607-44A8-95AC-8E22D20AA9A0}" srcOrd="0" destOrd="0" presId="urn:microsoft.com/office/officeart/2005/8/layout/hierarchy2"/>
    <dgm:cxn modelId="{96BE0476-5B4C-47CD-8144-7ED5CD4BB215}" srcId="{F557518B-F4D4-41CC-8946-99EA15E4E648}" destId="{AFC3C6B0-5657-41B9-ADDA-AAC88E0C99BB}" srcOrd="0" destOrd="0" parTransId="{466C8C09-CF2E-4715-A5D2-CEE699E32C1B}" sibTransId="{529FC493-70B5-4E0C-91FD-6E6BA90A3B96}"/>
    <dgm:cxn modelId="{B43F0967-B8E2-4384-9123-76C9BBF904EA}" srcId="{F557518B-F4D4-41CC-8946-99EA15E4E648}" destId="{6D581B3C-3021-43A3-8EC6-03A27510D951}" srcOrd="1" destOrd="0" parTransId="{AB94B662-5AB1-43A9-9039-39CD580D57BB}" sibTransId="{66E3D7C5-A127-4103-B878-FF6D74CC5677}"/>
    <dgm:cxn modelId="{7A7D5FFC-D42A-43B1-82BE-C8FE3C2401B9}" type="presOf" srcId="{AB94B662-5AB1-43A9-9039-39CD580D57BB}" destId="{90117000-6E42-4165-9736-B6C642A017F6}" srcOrd="1" destOrd="0" presId="urn:microsoft.com/office/officeart/2005/8/layout/hierarchy2"/>
    <dgm:cxn modelId="{6EBED381-C4EF-462D-AF5B-3896EC63B42E}" type="presOf" srcId="{AB94B662-5AB1-43A9-9039-39CD580D57BB}" destId="{D7BBA8DD-60CE-497F-82F6-CFCDED16F7E2}" srcOrd="0" destOrd="0" presId="urn:microsoft.com/office/officeart/2005/8/layout/hierarchy2"/>
    <dgm:cxn modelId="{84163846-5EB7-4E7D-9BAE-B89B1C5DF836}" srcId="{4B5B82BF-CB46-446C-BD1A-BF3EBA12F0CF}" destId="{F557518B-F4D4-41CC-8946-99EA15E4E648}" srcOrd="0" destOrd="0" parTransId="{D8838EFD-C8D0-4B9C-BCEB-D2BC56E2927A}" sibTransId="{088ED029-5F0F-4524-B57E-56DA949AE422}"/>
    <dgm:cxn modelId="{361D1223-27CA-449E-ABCF-C64A3B7A1991}" type="presOf" srcId="{466C8C09-CF2E-4715-A5D2-CEE699E32C1B}" destId="{12A2B833-8478-486C-BCF7-DFC36CC6016C}" srcOrd="0" destOrd="0" presId="urn:microsoft.com/office/officeart/2005/8/layout/hierarchy2"/>
    <dgm:cxn modelId="{BE7CA5E8-19F9-4062-8B2B-41514180B49F}" type="presOf" srcId="{F557518B-F4D4-41CC-8946-99EA15E4E648}" destId="{7119DC2B-EE31-4F29-99F0-7A05FD48ACE5}" srcOrd="0" destOrd="0" presId="urn:microsoft.com/office/officeart/2005/8/layout/hierarchy2"/>
    <dgm:cxn modelId="{9B9E3351-2549-4BF4-89EB-747BE8E7BF92}" type="presParOf" srcId="{8E8F6AD6-3607-44A8-95AC-8E22D20AA9A0}" destId="{DDE7EC9C-72CC-4CF3-BE83-A8B55CB3D737}" srcOrd="0" destOrd="0" presId="urn:microsoft.com/office/officeart/2005/8/layout/hierarchy2"/>
    <dgm:cxn modelId="{6ECD22D4-3890-4F8F-AE7B-4EC5FB77274B}" type="presParOf" srcId="{DDE7EC9C-72CC-4CF3-BE83-A8B55CB3D737}" destId="{7119DC2B-EE31-4F29-99F0-7A05FD48ACE5}" srcOrd="0" destOrd="0" presId="urn:microsoft.com/office/officeart/2005/8/layout/hierarchy2"/>
    <dgm:cxn modelId="{89992AF4-DF39-41E1-A76F-364063FB935E}" type="presParOf" srcId="{DDE7EC9C-72CC-4CF3-BE83-A8B55CB3D737}" destId="{0F26694C-8FCF-4240-BD69-D4B6B084AA53}" srcOrd="1" destOrd="0" presId="urn:microsoft.com/office/officeart/2005/8/layout/hierarchy2"/>
    <dgm:cxn modelId="{57E22170-6219-451A-88A2-0A5186089458}" type="presParOf" srcId="{0F26694C-8FCF-4240-BD69-D4B6B084AA53}" destId="{12A2B833-8478-486C-BCF7-DFC36CC6016C}" srcOrd="0" destOrd="0" presId="urn:microsoft.com/office/officeart/2005/8/layout/hierarchy2"/>
    <dgm:cxn modelId="{371AA21B-274A-465F-9BE2-366DC4763C88}" type="presParOf" srcId="{12A2B833-8478-486C-BCF7-DFC36CC6016C}" destId="{2559351E-6398-43B2-9CF3-AFDDC08B1275}" srcOrd="0" destOrd="0" presId="urn:microsoft.com/office/officeart/2005/8/layout/hierarchy2"/>
    <dgm:cxn modelId="{55F5276B-E297-4EC9-99C5-6637F96C2DC6}" type="presParOf" srcId="{0F26694C-8FCF-4240-BD69-D4B6B084AA53}" destId="{E2E8384B-0BEB-44E2-BE12-98020755874D}" srcOrd="1" destOrd="0" presId="urn:microsoft.com/office/officeart/2005/8/layout/hierarchy2"/>
    <dgm:cxn modelId="{C6485156-D69E-488D-B775-1487DE942229}" type="presParOf" srcId="{E2E8384B-0BEB-44E2-BE12-98020755874D}" destId="{1CB4381F-9A6D-40CE-98D4-FBFF72D11E8B}" srcOrd="0" destOrd="0" presId="urn:microsoft.com/office/officeart/2005/8/layout/hierarchy2"/>
    <dgm:cxn modelId="{67D8FB53-8FF9-44A8-B319-71D8939A273B}" type="presParOf" srcId="{E2E8384B-0BEB-44E2-BE12-98020755874D}" destId="{2A879F20-40B2-4C2C-BB64-A3E24FE5B940}" srcOrd="1" destOrd="0" presId="urn:microsoft.com/office/officeart/2005/8/layout/hierarchy2"/>
    <dgm:cxn modelId="{6F27F622-B0A3-441E-856B-57C88971095C}" type="presParOf" srcId="{0F26694C-8FCF-4240-BD69-D4B6B084AA53}" destId="{D7BBA8DD-60CE-497F-82F6-CFCDED16F7E2}" srcOrd="2" destOrd="0" presId="urn:microsoft.com/office/officeart/2005/8/layout/hierarchy2"/>
    <dgm:cxn modelId="{D5A5F9AE-86F5-4334-AC57-ECE057880145}" type="presParOf" srcId="{D7BBA8DD-60CE-497F-82F6-CFCDED16F7E2}" destId="{90117000-6E42-4165-9736-B6C642A017F6}" srcOrd="0" destOrd="0" presId="urn:microsoft.com/office/officeart/2005/8/layout/hierarchy2"/>
    <dgm:cxn modelId="{E64E14F6-09D2-4581-954B-D3432AFBC6D1}" type="presParOf" srcId="{0F26694C-8FCF-4240-BD69-D4B6B084AA53}" destId="{C38A4C99-8159-42F0-A045-AD75E769B452}" srcOrd="3" destOrd="0" presId="urn:microsoft.com/office/officeart/2005/8/layout/hierarchy2"/>
    <dgm:cxn modelId="{F200EFD7-27FF-4D98-85CF-29FE28EB01FD}" type="presParOf" srcId="{C38A4C99-8159-42F0-A045-AD75E769B452}" destId="{332220DE-AA6F-42A8-A9DF-494A7A800940}" srcOrd="0" destOrd="0" presId="urn:microsoft.com/office/officeart/2005/8/layout/hierarchy2"/>
    <dgm:cxn modelId="{AC262E2B-D9B9-47DB-BD5D-DBA4669D9BC9}" type="presParOf" srcId="{C38A4C99-8159-42F0-A045-AD75E769B452}" destId="{091CD367-E557-4614-91E3-A462C07DE02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5B82BF-CB46-446C-BD1A-BF3EBA12F0CF}" type="doc">
      <dgm:prSet loTypeId="urn:microsoft.com/office/officeart/2005/8/layout/hierarchy2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57518B-F4D4-41CC-8946-99EA15E4E648}">
      <dgm:prSet phldrT="[Text]" custT="1"/>
      <dgm:spPr/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Development sample</a:t>
          </a:r>
        </a:p>
        <a:p>
          <a:r>
            <a:rPr lang="en-US" sz="2000" dirty="0" smtClean="0">
              <a:latin typeface="Garamond" panose="02020404030301010803" pitchFamily="18" charset="0"/>
            </a:rPr>
            <a:t>Observations:5004</a:t>
          </a:r>
          <a:endParaRPr lang="en-US" sz="2000" dirty="0">
            <a:latin typeface="Garamond" panose="02020404030301010803" pitchFamily="18" charset="0"/>
          </a:endParaRPr>
        </a:p>
      </dgm:t>
    </dgm:pt>
    <dgm:pt modelId="{D8838EFD-C8D0-4B9C-BCEB-D2BC56E2927A}" type="parTrans" cxnId="{84163846-5EB7-4E7D-9BAE-B89B1C5DF836}">
      <dgm:prSet/>
      <dgm:spPr/>
      <dgm:t>
        <a:bodyPr/>
        <a:lstStyle/>
        <a:p>
          <a:endParaRPr lang="en-US"/>
        </a:p>
      </dgm:t>
    </dgm:pt>
    <dgm:pt modelId="{088ED029-5F0F-4524-B57E-56DA949AE422}" type="sibTrans" cxnId="{84163846-5EB7-4E7D-9BAE-B89B1C5DF836}">
      <dgm:prSet/>
      <dgm:spPr/>
      <dgm:t>
        <a:bodyPr/>
        <a:lstStyle/>
        <a:p>
          <a:endParaRPr lang="en-US"/>
        </a:p>
      </dgm:t>
    </dgm:pt>
    <dgm:pt modelId="{AFC3C6B0-5657-41B9-ADDA-AAC88E0C99BB}">
      <dgm:prSet phldrT="[Text]" custT="1"/>
      <dgm:spPr/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Train</a:t>
          </a:r>
        </a:p>
        <a:p>
          <a:r>
            <a:rPr lang="en-US" sz="2000" dirty="0" smtClean="0">
              <a:latin typeface="Garamond" panose="02020404030301010803" pitchFamily="18" charset="0"/>
            </a:rPr>
            <a:t>Observations:4003 </a:t>
          </a:r>
          <a:endParaRPr lang="en-US" sz="3200" dirty="0">
            <a:latin typeface="Garamond" panose="02020404030301010803" pitchFamily="18" charset="0"/>
          </a:endParaRPr>
        </a:p>
      </dgm:t>
    </dgm:pt>
    <dgm:pt modelId="{466C8C09-CF2E-4715-A5D2-CEE699E32C1B}" type="parTrans" cxnId="{96BE0476-5B4C-47CD-8144-7ED5CD4BB215}">
      <dgm:prSet/>
      <dgm:spPr/>
      <dgm:t>
        <a:bodyPr/>
        <a:lstStyle/>
        <a:p>
          <a:endParaRPr lang="en-US"/>
        </a:p>
      </dgm:t>
    </dgm:pt>
    <dgm:pt modelId="{529FC493-70B5-4E0C-91FD-6E6BA90A3B96}" type="sibTrans" cxnId="{96BE0476-5B4C-47CD-8144-7ED5CD4BB215}">
      <dgm:prSet/>
      <dgm:spPr/>
      <dgm:t>
        <a:bodyPr/>
        <a:lstStyle/>
        <a:p>
          <a:endParaRPr lang="en-US"/>
        </a:p>
      </dgm:t>
    </dgm:pt>
    <dgm:pt modelId="{6D581B3C-3021-43A3-8EC6-03A27510D951}">
      <dgm:prSet phldrT="[Text]" custT="1"/>
      <dgm:spPr/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Test</a:t>
          </a:r>
        </a:p>
        <a:p>
          <a:r>
            <a:rPr lang="en-US" sz="2000" dirty="0" smtClean="0">
              <a:latin typeface="Garamond" panose="02020404030301010803" pitchFamily="18" charset="0"/>
            </a:rPr>
            <a:t>Observations:1001</a:t>
          </a:r>
        </a:p>
      </dgm:t>
    </dgm:pt>
    <dgm:pt modelId="{AB94B662-5AB1-43A9-9039-39CD580D57BB}" type="parTrans" cxnId="{B43F0967-B8E2-4384-9123-76C9BBF904EA}">
      <dgm:prSet/>
      <dgm:spPr/>
      <dgm:t>
        <a:bodyPr/>
        <a:lstStyle/>
        <a:p>
          <a:endParaRPr lang="en-US"/>
        </a:p>
      </dgm:t>
    </dgm:pt>
    <dgm:pt modelId="{66E3D7C5-A127-4103-B878-FF6D74CC5677}" type="sibTrans" cxnId="{B43F0967-B8E2-4384-9123-76C9BBF904EA}">
      <dgm:prSet/>
      <dgm:spPr/>
      <dgm:t>
        <a:bodyPr/>
        <a:lstStyle/>
        <a:p>
          <a:endParaRPr lang="en-US"/>
        </a:p>
      </dgm:t>
    </dgm:pt>
    <dgm:pt modelId="{8E8F6AD6-3607-44A8-95AC-8E22D20AA9A0}" type="pres">
      <dgm:prSet presAssocID="{4B5B82BF-CB46-446C-BD1A-BF3EBA12F0C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E7EC9C-72CC-4CF3-BE83-A8B55CB3D737}" type="pres">
      <dgm:prSet presAssocID="{F557518B-F4D4-41CC-8946-99EA15E4E648}" presName="root1" presStyleCnt="0"/>
      <dgm:spPr/>
    </dgm:pt>
    <dgm:pt modelId="{7119DC2B-EE31-4F29-99F0-7A05FD48ACE5}" type="pres">
      <dgm:prSet presAssocID="{F557518B-F4D4-41CC-8946-99EA15E4E64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26694C-8FCF-4240-BD69-D4B6B084AA53}" type="pres">
      <dgm:prSet presAssocID="{F557518B-F4D4-41CC-8946-99EA15E4E648}" presName="level2hierChild" presStyleCnt="0"/>
      <dgm:spPr/>
    </dgm:pt>
    <dgm:pt modelId="{12A2B833-8478-486C-BCF7-DFC36CC6016C}" type="pres">
      <dgm:prSet presAssocID="{466C8C09-CF2E-4715-A5D2-CEE699E32C1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559351E-6398-43B2-9CF3-AFDDC08B1275}" type="pres">
      <dgm:prSet presAssocID="{466C8C09-CF2E-4715-A5D2-CEE699E32C1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2E8384B-0BEB-44E2-BE12-98020755874D}" type="pres">
      <dgm:prSet presAssocID="{AFC3C6B0-5657-41B9-ADDA-AAC88E0C99BB}" presName="root2" presStyleCnt="0"/>
      <dgm:spPr/>
    </dgm:pt>
    <dgm:pt modelId="{1CB4381F-9A6D-40CE-98D4-FBFF72D11E8B}" type="pres">
      <dgm:prSet presAssocID="{AFC3C6B0-5657-41B9-ADDA-AAC88E0C99BB}" presName="LevelTwoTextNode" presStyleLbl="node2" presStyleIdx="0" presStyleCnt="2" custScaleX="1002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879F20-40B2-4C2C-BB64-A3E24FE5B940}" type="pres">
      <dgm:prSet presAssocID="{AFC3C6B0-5657-41B9-ADDA-AAC88E0C99BB}" presName="level3hierChild" presStyleCnt="0"/>
      <dgm:spPr/>
    </dgm:pt>
    <dgm:pt modelId="{D7BBA8DD-60CE-497F-82F6-CFCDED16F7E2}" type="pres">
      <dgm:prSet presAssocID="{AB94B662-5AB1-43A9-9039-39CD580D57B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0117000-6E42-4165-9736-B6C642A017F6}" type="pres">
      <dgm:prSet presAssocID="{AB94B662-5AB1-43A9-9039-39CD580D57B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38A4C99-8159-42F0-A045-AD75E769B452}" type="pres">
      <dgm:prSet presAssocID="{6D581B3C-3021-43A3-8EC6-03A27510D951}" presName="root2" presStyleCnt="0"/>
      <dgm:spPr/>
    </dgm:pt>
    <dgm:pt modelId="{332220DE-AA6F-42A8-A9DF-494A7A800940}" type="pres">
      <dgm:prSet presAssocID="{6D581B3C-3021-43A3-8EC6-03A27510D95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1CD367-E557-4614-91E3-A462C07DE023}" type="pres">
      <dgm:prSet presAssocID="{6D581B3C-3021-43A3-8EC6-03A27510D951}" presName="level3hierChild" presStyleCnt="0"/>
      <dgm:spPr/>
    </dgm:pt>
  </dgm:ptLst>
  <dgm:cxnLst>
    <dgm:cxn modelId="{A80B7800-FBC4-4246-8937-B0727FDC998C}" type="presOf" srcId="{6D581B3C-3021-43A3-8EC6-03A27510D951}" destId="{332220DE-AA6F-42A8-A9DF-494A7A800940}" srcOrd="0" destOrd="0" presId="urn:microsoft.com/office/officeart/2005/8/layout/hierarchy2"/>
    <dgm:cxn modelId="{233A3624-5B2E-4DBF-AF09-99CAA0B78CA7}" type="presOf" srcId="{AFC3C6B0-5657-41B9-ADDA-AAC88E0C99BB}" destId="{1CB4381F-9A6D-40CE-98D4-FBFF72D11E8B}" srcOrd="0" destOrd="0" presId="urn:microsoft.com/office/officeart/2005/8/layout/hierarchy2"/>
    <dgm:cxn modelId="{8A37E66A-CB9E-41F2-8F6A-0A99F80254E4}" type="presOf" srcId="{466C8C09-CF2E-4715-A5D2-CEE699E32C1B}" destId="{2559351E-6398-43B2-9CF3-AFDDC08B1275}" srcOrd="1" destOrd="0" presId="urn:microsoft.com/office/officeart/2005/8/layout/hierarchy2"/>
    <dgm:cxn modelId="{5F6DF405-3D31-4900-BA90-33E32318B744}" type="presOf" srcId="{4B5B82BF-CB46-446C-BD1A-BF3EBA12F0CF}" destId="{8E8F6AD6-3607-44A8-95AC-8E22D20AA9A0}" srcOrd="0" destOrd="0" presId="urn:microsoft.com/office/officeart/2005/8/layout/hierarchy2"/>
    <dgm:cxn modelId="{96BE0476-5B4C-47CD-8144-7ED5CD4BB215}" srcId="{F557518B-F4D4-41CC-8946-99EA15E4E648}" destId="{AFC3C6B0-5657-41B9-ADDA-AAC88E0C99BB}" srcOrd="0" destOrd="0" parTransId="{466C8C09-CF2E-4715-A5D2-CEE699E32C1B}" sibTransId="{529FC493-70B5-4E0C-91FD-6E6BA90A3B96}"/>
    <dgm:cxn modelId="{B43F0967-B8E2-4384-9123-76C9BBF904EA}" srcId="{F557518B-F4D4-41CC-8946-99EA15E4E648}" destId="{6D581B3C-3021-43A3-8EC6-03A27510D951}" srcOrd="1" destOrd="0" parTransId="{AB94B662-5AB1-43A9-9039-39CD580D57BB}" sibTransId="{66E3D7C5-A127-4103-B878-FF6D74CC5677}"/>
    <dgm:cxn modelId="{7A7D5FFC-D42A-43B1-82BE-C8FE3C2401B9}" type="presOf" srcId="{AB94B662-5AB1-43A9-9039-39CD580D57BB}" destId="{90117000-6E42-4165-9736-B6C642A017F6}" srcOrd="1" destOrd="0" presId="urn:microsoft.com/office/officeart/2005/8/layout/hierarchy2"/>
    <dgm:cxn modelId="{6EBED381-C4EF-462D-AF5B-3896EC63B42E}" type="presOf" srcId="{AB94B662-5AB1-43A9-9039-39CD580D57BB}" destId="{D7BBA8DD-60CE-497F-82F6-CFCDED16F7E2}" srcOrd="0" destOrd="0" presId="urn:microsoft.com/office/officeart/2005/8/layout/hierarchy2"/>
    <dgm:cxn modelId="{84163846-5EB7-4E7D-9BAE-B89B1C5DF836}" srcId="{4B5B82BF-CB46-446C-BD1A-BF3EBA12F0CF}" destId="{F557518B-F4D4-41CC-8946-99EA15E4E648}" srcOrd="0" destOrd="0" parTransId="{D8838EFD-C8D0-4B9C-BCEB-D2BC56E2927A}" sibTransId="{088ED029-5F0F-4524-B57E-56DA949AE422}"/>
    <dgm:cxn modelId="{361D1223-27CA-449E-ABCF-C64A3B7A1991}" type="presOf" srcId="{466C8C09-CF2E-4715-A5D2-CEE699E32C1B}" destId="{12A2B833-8478-486C-BCF7-DFC36CC6016C}" srcOrd="0" destOrd="0" presId="urn:microsoft.com/office/officeart/2005/8/layout/hierarchy2"/>
    <dgm:cxn modelId="{BE7CA5E8-19F9-4062-8B2B-41514180B49F}" type="presOf" srcId="{F557518B-F4D4-41CC-8946-99EA15E4E648}" destId="{7119DC2B-EE31-4F29-99F0-7A05FD48ACE5}" srcOrd="0" destOrd="0" presId="urn:microsoft.com/office/officeart/2005/8/layout/hierarchy2"/>
    <dgm:cxn modelId="{9B9E3351-2549-4BF4-89EB-747BE8E7BF92}" type="presParOf" srcId="{8E8F6AD6-3607-44A8-95AC-8E22D20AA9A0}" destId="{DDE7EC9C-72CC-4CF3-BE83-A8B55CB3D737}" srcOrd="0" destOrd="0" presId="urn:microsoft.com/office/officeart/2005/8/layout/hierarchy2"/>
    <dgm:cxn modelId="{6ECD22D4-3890-4F8F-AE7B-4EC5FB77274B}" type="presParOf" srcId="{DDE7EC9C-72CC-4CF3-BE83-A8B55CB3D737}" destId="{7119DC2B-EE31-4F29-99F0-7A05FD48ACE5}" srcOrd="0" destOrd="0" presId="urn:microsoft.com/office/officeart/2005/8/layout/hierarchy2"/>
    <dgm:cxn modelId="{89992AF4-DF39-41E1-A76F-364063FB935E}" type="presParOf" srcId="{DDE7EC9C-72CC-4CF3-BE83-A8B55CB3D737}" destId="{0F26694C-8FCF-4240-BD69-D4B6B084AA53}" srcOrd="1" destOrd="0" presId="urn:microsoft.com/office/officeart/2005/8/layout/hierarchy2"/>
    <dgm:cxn modelId="{57E22170-6219-451A-88A2-0A5186089458}" type="presParOf" srcId="{0F26694C-8FCF-4240-BD69-D4B6B084AA53}" destId="{12A2B833-8478-486C-BCF7-DFC36CC6016C}" srcOrd="0" destOrd="0" presId="urn:microsoft.com/office/officeart/2005/8/layout/hierarchy2"/>
    <dgm:cxn modelId="{371AA21B-274A-465F-9BE2-366DC4763C88}" type="presParOf" srcId="{12A2B833-8478-486C-BCF7-DFC36CC6016C}" destId="{2559351E-6398-43B2-9CF3-AFDDC08B1275}" srcOrd="0" destOrd="0" presId="urn:microsoft.com/office/officeart/2005/8/layout/hierarchy2"/>
    <dgm:cxn modelId="{55F5276B-E297-4EC9-99C5-6637F96C2DC6}" type="presParOf" srcId="{0F26694C-8FCF-4240-BD69-D4B6B084AA53}" destId="{E2E8384B-0BEB-44E2-BE12-98020755874D}" srcOrd="1" destOrd="0" presId="urn:microsoft.com/office/officeart/2005/8/layout/hierarchy2"/>
    <dgm:cxn modelId="{C6485156-D69E-488D-B775-1487DE942229}" type="presParOf" srcId="{E2E8384B-0BEB-44E2-BE12-98020755874D}" destId="{1CB4381F-9A6D-40CE-98D4-FBFF72D11E8B}" srcOrd="0" destOrd="0" presId="urn:microsoft.com/office/officeart/2005/8/layout/hierarchy2"/>
    <dgm:cxn modelId="{67D8FB53-8FF9-44A8-B319-71D8939A273B}" type="presParOf" srcId="{E2E8384B-0BEB-44E2-BE12-98020755874D}" destId="{2A879F20-40B2-4C2C-BB64-A3E24FE5B940}" srcOrd="1" destOrd="0" presId="urn:microsoft.com/office/officeart/2005/8/layout/hierarchy2"/>
    <dgm:cxn modelId="{6F27F622-B0A3-441E-856B-57C88971095C}" type="presParOf" srcId="{0F26694C-8FCF-4240-BD69-D4B6B084AA53}" destId="{D7BBA8DD-60CE-497F-82F6-CFCDED16F7E2}" srcOrd="2" destOrd="0" presId="urn:microsoft.com/office/officeart/2005/8/layout/hierarchy2"/>
    <dgm:cxn modelId="{D5A5F9AE-86F5-4334-AC57-ECE057880145}" type="presParOf" srcId="{D7BBA8DD-60CE-497F-82F6-CFCDED16F7E2}" destId="{90117000-6E42-4165-9736-B6C642A017F6}" srcOrd="0" destOrd="0" presId="urn:microsoft.com/office/officeart/2005/8/layout/hierarchy2"/>
    <dgm:cxn modelId="{E64E14F6-09D2-4581-954B-D3432AFBC6D1}" type="presParOf" srcId="{0F26694C-8FCF-4240-BD69-D4B6B084AA53}" destId="{C38A4C99-8159-42F0-A045-AD75E769B452}" srcOrd="3" destOrd="0" presId="urn:microsoft.com/office/officeart/2005/8/layout/hierarchy2"/>
    <dgm:cxn modelId="{F200EFD7-27FF-4D98-85CF-29FE28EB01FD}" type="presParOf" srcId="{C38A4C99-8159-42F0-A045-AD75E769B452}" destId="{332220DE-AA6F-42A8-A9DF-494A7A800940}" srcOrd="0" destOrd="0" presId="urn:microsoft.com/office/officeart/2005/8/layout/hierarchy2"/>
    <dgm:cxn modelId="{AC262E2B-D9B9-47DB-BD5D-DBA4669D9BC9}" type="presParOf" srcId="{C38A4C99-8159-42F0-A045-AD75E769B452}" destId="{091CD367-E557-4614-91E3-A462C07DE02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795C4-F1D3-42FE-B8E5-A952E4409089}">
      <dsp:nvSpPr>
        <dsp:cNvPr id="0" name=""/>
        <dsp:cNvSpPr/>
      </dsp:nvSpPr>
      <dsp:spPr>
        <a:xfrm rot="5400000">
          <a:off x="6516055" y="-2735771"/>
          <a:ext cx="842732" cy="65293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Garamond" panose="02020404030301010803" pitchFamily="18" charset="0"/>
            </a:rPr>
            <a:t>Provides insights about the claims filed for those patients who are admitted in the hospitals.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Garamond" panose="02020404030301010803" pitchFamily="18" charset="0"/>
            </a:rPr>
            <a:t>Contains 40474 rows and 30 columns.</a:t>
          </a:r>
          <a:endParaRPr lang="en-US" sz="2000" kern="1200" dirty="0"/>
        </a:p>
      </dsp:txBody>
      <dsp:txXfrm rot="-5400000">
        <a:off x="3672753" y="148670"/>
        <a:ext cx="6488199" cy="760454"/>
      </dsp:txXfrm>
    </dsp:sp>
    <dsp:sp modelId="{8C6F3D2C-1599-4138-8900-8DC60F7439BB}">
      <dsp:nvSpPr>
        <dsp:cNvPr id="0" name=""/>
        <dsp:cNvSpPr/>
      </dsp:nvSpPr>
      <dsp:spPr>
        <a:xfrm>
          <a:off x="0" y="2190"/>
          <a:ext cx="3672752" cy="1053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u="none" kern="1200" dirty="0" smtClean="0">
              <a:latin typeface="Garamond" panose="02020404030301010803" pitchFamily="18" charset="0"/>
            </a:rPr>
            <a:t>Inpatient Data</a:t>
          </a:r>
          <a:endParaRPr lang="en-US" sz="3600" u="none" kern="1200" dirty="0"/>
        </a:p>
      </dsp:txBody>
      <dsp:txXfrm>
        <a:off x="51423" y="53613"/>
        <a:ext cx="3569906" cy="950569"/>
      </dsp:txXfrm>
    </dsp:sp>
    <dsp:sp modelId="{836F8E67-EE8B-49D6-989D-0C8664AF0CBA}">
      <dsp:nvSpPr>
        <dsp:cNvPr id="0" name=""/>
        <dsp:cNvSpPr/>
      </dsp:nvSpPr>
      <dsp:spPr>
        <a:xfrm rot="5400000">
          <a:off x="6516055" y="-1629684"/>
          <a:ext cx="842732" cy="65293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Garamond" panose="02020404030301010803" pitchFamily="18" charset="0"/>
            </a:rPr>
            <a:t>This data provides details about the claims filed for those patients who visit hospitals and not admitted in it.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Garamond" panose="02020404030301010803" pitchFamily="18" charset="0"/>
            </a:rPr>
            <a:t>contains 517737 rows and 27 columns.</a:t>
          </a:r>
          <a:endParaRPr lang="en-US" sz="2000" kern="1200" dirty="0"/>
        </a:p>
      </dsp:txBody>
      <dsp:txXfrm rot="-5400000">
        <a:off x="3672753" y="1254757"/>
        <a:ext cx="6488199" cy="760454"/>
      </dsp:txXfrm>
    </dsp:sp>
    <dsp:sp modelId="{09F7E9E2-3E68-43CB-BAA9-20110B70003E}">
      <dsp:nvSpPr>
        <dsp:cNvPr id="0" name=""/>
        <dsp:cNvSpPr/>
      </dsp:nvSpPr>
      <dsp:spPr>
        <a:xfrm>
          <a:off x="0" y="1108276"/>
          <a:ext cx="3672752" cy="1053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u="none" kern="1200" dirty="0" smtClean="0">
              <a:latin typeface="Garamond" panose="02020404030301010803" pitchFamily="18" charset="0"/>
            </a:rPr>
            <a:t>Outpatient Data</a:t>
          </a:r>
          <a:endParaRPr lang="en-US" sz="3600" kern="1200" dirty="0"/>
        </a:p>
      </dsp:txBody>
      <dsp:txXfrm>
        <a:off x="51423" y="1159699"/>
        <a:ext cx="3569906" cy="950569"/>
      </dsp:txXfrm>
    </dsp:sp>
    <dsp:sp modelId="{FFBEDC87-DF65-49D7-88BF-06235A83D7D0}">
      <dsp:nvSpPr>
        <dsp:cNvPr id="0" name=""/>
        <dsp:cNvSpPr/>
      </dsp:nvSpPr>
      <dsp:spPr>
        <a:xfrm rot="5400000">
          <a:off x="6516055" y="-523597"/>
          <a:ext cx="842732" cy="65293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Garamond" panose="02020404030301010803" pitchFamily="18" charset="0"/>
            </a:rPr>
            <a:t>This data contains beneficiary KYC details like health conditions, region they belong to etc.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Garamond" panose="02020404030301010803" pitchFamily="18" charset="0"/>
            </a:rPr>
            <a:t>Contains 138556 rows and 25 columns.</a:t>
          </a:r>
          <a:endParaRPr lang="en-US" sz="2000" kern="1200" dirty="0"/>
        </a:p>
      </dsp:txBody>
      <dsp:txXfrm rot="-5400000">
        <a:off x="3672753" y="2360844"/>
        <a:ext cx="6488199" cy="760454"/>
      </dsp:txXfrm>
    </dsp:sp>
    <dsp:sp modelId="{0DEC0FFB-4381-4A2A-8F05-269330616C51}">
      <dsp:nvSpPr>
        <dsp:cNvPr id="0" name=""/>
        <dsp:cNvSpPr/>
      </dsp:nvSpPr>
      <dsp:spPr>
        <a:xfrm>
          <a:off x="0" y="2214363"/>
          <a:ext cx="3672752" cy="1053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u="none" kern="1200" dirty="0" smtClean="0">
              <a:latin typeface="Garamond" panose="02020404030301010803" pitchFamily="18" charset="0"/>
            </a:rPr>
            <a:t>Beneficiary Details Data</a:t>
          </a:r>
          <a:endParaRPr lang="en-US" sz="3000" u="none" kern="1200" dirty="0"/>
        </a:p>
      </dsp:txBody>
      <dsp:txXfrm>
        <a:off x="51423" y="2265786"/>
        <a:ext cx="3569906" cy="950569"/>
      </dsp:txXfrm>
    </dsp:sp>
    <dsp:sp modelId="{7B09052D-EF88-41A0-B54D-D6619B0C1263}">
      <dsp:nvSpPr>
        <dsp:cNvPr id="0" name=""/>
        <dsp:cNvSpPr/>
      </dsp:nvSpPr>
      <dsp:spPr>
        <a:xfrm rot="5400000">
          <a:off x="6516055" y="582488"/>
          <a:ext cx="842732" cy="65293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Garamond" panose="02020404030301010803" pitchFamily="18" charset="0"/>
            </a:rPr>
            <a:t>Gives the value 1 or 0 against each provider depending on whether the Provider is fraud or not.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Garamond" panose="02020404030301010803" pitchFamily="18" charset="0"/>
            </a:rPr>
            <a:t>Contains 5410 rows and 2 columns.</a:t>
          </a:r>
          <a:endParaRPr lang="en-US" sz="2000" kern="1200" dirty="0"/>
        </a:p>
      </dsp:txBody>
      <dsp:txXfrm rot="-5400000">
        <a:off x="3672753" y="3466930"/>
        <a:ext cx="6488199" cy="760454"/>
      </dsp:txXfrm>
    </dsp:sp>
    <dsp:sp modelId="{95E56151-5F0D-4CC3-A7A6-E88F35FB6537}">
      <dsp:nvSpPr>
        <dsp:cNvPr id="0" name=""/>
        <dsp:cNvSpPr/>
      </dsp:nvSpPr>
      <dsp:spPr>
        <a:xfrm>
          <a:off x="0" y="3320450"/>
          <a:ext cx="3672752" cy="1053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u="none" kern="1200" dirty="0" smtClean="0">
              <a:latin typeface="Garamond" panose="02020404030301010803" pitchFamily="18" charset="0"/>
            </a:rPr>
            <a:t>Provider Data</a:t>
          </a:r>
          <a:endParaRPr lang="en-US" sz="3000" u="none" kern="1200" dirty="0"/>
        </a:p>
      </dsp:txBody>
      <dsp:txXfrm>
        <a:off x="51423" y="3371873"/>
        <a:ext cx="3569906" cy="950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9DC2B-EE31-4F29-99F0-7A05FD48ACE5}">
      <dsp:nvSpPr>
        <dsp:cNvPr id="0" name=""/>
        <dsp:cNvSpPr/>
      </dsp:nvSpPr>
      <dsp:spPr>
        <a:xfrm>
          <a:off x="242589" y="1010977"/>
          <a:ext cx="3512591" cy="1756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Garamond" panose="02020404030301010803" pitchFamily="18" charset="0"/>
            </a:rPr>
            <a:t>Data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Garamond" panose="02020404030301010803" pitchFamily="18" charset="0"/>
            </a:rPr>
            <a:t>Observations:5410</a:t>
          </a:r>
          <a:endParaRPr lang="en-US" sz="3000" kern="1200" dirty="0">
            <a:latin typeface="Garamond" panose="02020404030301010803" pitchFamily="18" charset="0"/>
          </a:endParaRPr>
        </a:p>
      </dsp:txBody>
      <dsp:txXfrm>
        <a:off x="294029" y="1062417"/>
        <a:ext cx="3409711" cy="1653415"/>
      </dsp:txXfrm>
    </dsp:sp>
    <dsp:sp modelId="{12A2B833-8478-486C-BCF7-DFC36CC6016C}">
      <dsp:nvSpPr>
        <dsp:cNvPr id="0" name=""/>
        <dsp:cNvSpPr/>
      </dsp:nvSpPr>
      <dsp:spPr>
        <a:xfrm rot="19457599">
          <a:off x="3592545" y="1342353"/>
          <a:ext cx="1730308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730308" y="418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414442" y="1340932"/>
        <a:ext cx="86515" cy="86515"/>
      </dsp:txXfrm>
    </dsp:sp>
    <dsp:sp modelId="{1CB4381F-9A6D-40CE-98D4-FBFF72D11E8B}">
      <dsp:nvSpPr>
        <dsp:cNvPr id="0" name=""/>
        <dsp:cNvSpPr/>
      </dsp:nvSpPr>
      <dsp:spPr>
        <a:xfrm>
          <a:off x="5160218" y="1106"/>
          <a:ext cx="3512591" cy="1756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Garamond" panose="02020404030301010803" pitchFamily="18" charset="0"/>
            </a:rPr>
            <a:t>Development Sample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Garamond" panose="02020404030301010803" pitchFamily="18" charset="0"/>
            </a:rPr>
            <a:t>Observations: 5004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Garamond" panose="02020404030301010803" pitchFamily="18" charset="0"/>
            </a:rPr>
            <a:t>(for model building) </a:t>
          </a:r>
          <a:endParaRPr lang="en-US" sz="3000" kern="1200" dirty="0">
            <a:latin typeface="Garamond" panose="02020404030301010803" pitchFamily="18" charset="0"/>
          </a:endParaRPr>
        </a:p>
      </dsp:txBody>
      <dsp:txXfrm>
        <a:off x="5211658" y="52546"/>
        <a:ext cx="3409711" cy="1653415"/>
      </dsp:txXfrm>
    </dsp:sp>
    <dsp:sp modelId="{D7BBA8DD-60CE-497F-82F6-CFCDED16F7E2}">
      <dsp:nvSpPr>
        <dsp:cNvPr id="0" name=""/>
        <dsp:cNvSpPr/>
      </dsp:nvSpPr>
      <dsp:spPr>
        <a:xfrm rot="2142401">
          <a:off x="3592545" y="2352224"/>
          <a:ext cx="1730308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730308" y="418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414442" y="2350802"/>
        <a:ext cx="86515" cy="86515"/>
      </dsp:txXfrm>
    </dsp:sp>
    <dsp:sp modelId="{332220DE-AA6F-42A8-A9DF-494A7A800940}">
      <dsp:nvSpPr>
        <dsp:cNvPr id="0" name=""/>
        <dsp:cNvSpPr/>
      </dsp:nvSpPr>
      <dsp:spPr>
        <a:xfrm>
          <a:off x="5160218" y="2020847"/>
          <a:ext cx="3512591" cy="1756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Garamond" panose="02020404030301010803" pitchFamily="18" charset="0"/>
            </a:rPr>
            <a:t>Validation Sample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Garamond" panose="02020404030301010803" pitchFamily="18" charset="0"/>
            </a:rPr>
            <a:t>Observations: 406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Garamond" panose="02020404030301010803" pitchFamily="18" charset="0"/>
            </a:rPr>
            <a:t>(for model scoring)</a:t>
          </a:r>
          <a:endParaRPr lang="en-US" sz="3000" kern="1200" dirty="0">
            <a:latin typeface="Garamond" panose="02020404030301010803" pitchFamily="18" charset="0"/>
          </a:endParaRPr>
        </a:p>
      </dsp:txBody>
      <dsp:txXfrm>
        <a:off x="5211658" y="2072287"/>
        <a:ext cx="3409711" cy="1653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9DC2B-EE31-4F29-99F0-7A05FD48ACE5}">
      <dsp:nvSpPr>
        <dsp:cNvPr id="0" name=""/>
        <dsp:cNvSpPr/>
      </dsp:nvSpPr>
      <dsp:spPr>
        <a:xfrm>
          <a:off x="2385892" y="615553"/>
          <a:ext cx="2138709" cy="1069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Development sample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Observations:5004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2417212" y="646873"/>
        <a:ext cx="2076069" cy="1006714"/>
      </dsp:txXfrm>
    </dsp:sp>
    <dsp:sp modelId="{12A2B833-8478-486C-BCF7-DFC36CC6016C}">
      <dsp:nvSpPr>
        <dsp:cNvPr id="0" name=""/>
        <dsp:cNvSpPr/>
      </dsp:nvSpPr>
      <dsp:spPr>
        <a:xfrm rot="19457599">
          <a:off x="4425578" y="800955"/>
          <a:ext cx="105353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53531" y="418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26005" y="816452"/>
        <a:ext cx="52676" cy="52676"/>
      </dsp:txXfrm>
    </dsp:sp>
    <dsp:sp modelId="{1CB4381F-9A6D-40CE-98D4-FBFF72D11E8B}">
      <dsp:nvSpPr>
        <dsp:cNvPr id="0" name=""/>
        <dsp:cNvSpPr/>
      </dsp:nvSpPr>
      <dsp:spPr>
        <a:xfrm>
          <a:off x="5380086" y="673"/>
          <a:ext cx="2144997" cy="1069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Train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Observations:4003 </a:t>
          </a:r>
          <a:endParaRPr lang="en-US" sz="3200" kern="1200" dirty="0">
            <a:latin typeface="Garamond" panose="02020404030301010803" pitchFamily="18" charset="0"/>
          </a:endParaRPr>
        </a:p>
      </dsp:txBody>
      <dsp:txXfrm>
        <a:off x="5411406" y="31993"/>
        <a:ext cx="2082357" cy="1006714"/>
      </dsp:txXfrm>
    </dsp:sp>
    <dsp:sp modelId="{D7BBA8DD-60CE-497F-82F6-CFCDED16F7E2}">
      <dsp:nvSpPr>
        <dsp:cNvPr id="0" name=""/>
        <dsp:cNvSpPr/>
      </dsp:nvSpPr>
      <dsp:spPr>
        <a:xfrm rot="2142401">
          <a:off x="4425578" y="1415834"/>
          <a:ext cx="105353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53531" y="418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26005" y="1431331"/>
        <a:ext cx="52676" cy="52676"/>
      </dsp:txXfrm>
    </dsp:sp>
    <dsp:sp modelId="{332220DE-AA6F-42A8-A9DF-494A7A800940}">
      <dsp:nvSpPr>
        <dsp:cNvPr id="0" name=""/>
        <dsp:cNvSpPr/>
      </dsp:nvSpPr>
      <dsp:spPr>
        <a:xfrm>
          <a:off x="5380086" y="1230432"/>
          <a:ext cx="2138709" cy="1069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Test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Observations:1001</a:t>
          </a:r>
        </a:p>
      </dsp:txBody>
      <dsp:txXfrm>
        <a:off x="5411406" y="1261752"/>
        <a:ext cx="2076069" cy="1006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care-provider-fraud.heroku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495" y="1188719"/>
            <a:ext cx="8177348" cy="1920239"/>
          </a:xfrm>
        </p:spPr>
        <p:txBody>
          <a:bodyPr>
            <a:normAutofit/>
          </a:bodyPr>
          <a:lstStyle/>
          <a:p>
            <a:pPr algn="ctr"/>
            <a:r>
              <a:rPr lang="en-US" sz="5600" b="1" dirty="0">
                <a:ln w="0"/>
                <a:solidFill>
                  <a:schemeClr val="accent1"/>
                </a:solidFill>
                <a:latin typeface="Garamond" panose="02020404030301010803" pitchFamily="18" charset="0"/>
              </a:rPr>
              <a:t>Summer Mentorship </a:t>
            </a:r>
            <a:br>
              <a:rPr lang="en-US" sz="5600" b="1" dirty="0">
                <a:ln w="0"/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5600" b="1" dirty="0">
                <a:ln w="0"/>
                <a:solidFill>
                  <a:schemeClr val="accent1"/>
                </a:solidFill>
                <a:latin typeface="Garamond" panose="02020404030301010803" pitchFamily="18" charset="0"/>
              </a:rPr>
              <a:t>Program IITK-2022</a:t>
            </a:r>
            <a:endParaRPr lang="en-IN" sz="5600" b="1" dirty="0">
              <a:ln w="0"/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3726" y="4467497"/>
            <a:ext cx="7820886" cy="2116184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Group Members: </a:t>
            </a:r>
          </a:p>
          <a:p>
            <a:pPr algn="ctr">
              <a:spcBef>
                <a:spcPts val="500"/>
              </a:spcBef>
            </a:pPr>
            <a:r>
              <a:rPr lang="en-US" sz="2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Srijani</a:t>
            </a: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Adhikary</a:t>
            </a:r>
            <a:endParaRPr lang="en-IN" sz="26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spcBef>
                <a:spcPts val="500"/>
              </a:spcBef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Sahil </a:t>
            </a:r>
            <a:r>
              <a:rPr lang="en-US" sz="2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Mallick</a:t>
            </a:r>
            <a:endParaRPr lang="en-US" sz="26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Mentor: </a:t>
            </a:r>
            <a:r>
              <a:rPr lang="en-US" sz="2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Shubhadeep</a:t>
            </a:r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Das(Senior Analyst at HSBC)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3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4716-CEF9-2E8D-B254-D56AABAA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45" y="624110"/>
            <a:ext cx="9601167" cy="128089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Garamond" panose="02020404030301010803" pitchFamily="18" charset="0"/>
              </a:rPr>
              <a:t>Model </a:t>
            </a:r>
            <a:r>
              <a:rPr lang="en-IN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Building</a:t>
            </a:r>
            <a:endParaRPr lang="en-IN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F123-6FF4-2CA9-BDAD-1347B5E5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090" y="2521131"/>
            <a:ext cx="9153330" cy="335715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Garamond" panose="02020404030301010803" pitchFamily="18" charset="0"/>
              </a:rPr>
              <a:t>We applied </a:t>
            </a:r>
            <a:r>
              <a:rPr lang="en-US" sz="2400" b="1" dirty="0">
                <a:latin typeface="Garamond" panose="02020404030301010803" pitchFamily="18" charset="0"/>
              </a:rPr>
              <a:t>logistic regression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b="1" dirty="0">
                <a:latin typeface="Garamond" panose="02020404030301010803" pitchFamily="18" charset="0"/>
              </a:rPr>
              <a:t>decision tree classifier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b="1" dirty="0">
                <a:latin typeface="Garamond" panose="02020404030301010803" pitchFamily="18" charset="0"/>
              </a:rPr>
              <a:t>random forest classifier</a:t>
            </a:r>
            <a:r>
              <a:rPr lang="en-US" sz="2400" dirty="0">
                <a:latin typeface="Garamond" panose="02020404030301010803" pitchFamily="18" charset="0"/>
              </a:rPr>
              <a:t>,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lightgbm</a:t>
            </a:r>
            <a:r>
              <a:rPr lang="en-US" sz="2400" b="1" dirty="0">
                <a:latin typeface="Garamond" panose="02020404030301010803" pitchFamily="18" charset="0"/>
              </a:rPr>
              <a:t> classifier</a:t>
            </a:r>
            <a:r>
              <a:rPr lang="en-US" sz="2400" dirty="0">
                <a:latin typeface="Garamond" panose="02020404030301010803" pitchFamily="18" charset="0"/>
              </a:rPr>
              <a:t> and </a:t>
            </a:r>
            <a:r>
              <a:rPr lang="en-US" sz="2400" b="1" dirty="0" err="1">
                <a:latin typeface="Garamond" panose="02020404030301010803" pitchFamily="18" charset="0"/>
              </a:rPr>
              <a:t>xgboost</a:t>
            </a:r>
            <a:r>
              <a:rPr lang="en-US" sz="2400" b="1" dirty="0">
                <a:latin typeface="Garamond" panose="02020404030301010803" pitchFamily="18" charset="0"/>
              </a:rPr>
              <a:t> classifier </a:t>
            </a:r>
            <a:r>
              <a:rPr lang="en-US" sz="2400" dirty="0">
                <a:latin typeface="Garamond" panose="02020404030301010803" pitchFamily="18" charset="0"/>
              </a:rPr>
              <a:t>to the train part of development sample.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400" dirty="0">
                <a:latin typeface="Garamond" panose="02020404030301010803" pitchFamily="18" charset="0"/>
              </a:rPr>
              <a:t>W</a:t>
            </a:r>
            <a:r>
              <a:rPr lang="en-US" sz="2400" dirty="0" smtClean="0">
                <a:latin typeface="Garamond" panose="02020404030301010803" pitchFamily="18" charset="0"/>
              </a:rPr>
              <a:t>e </a:t>
            </a:r>
            <a:r>
              <a:rPr lang="en-US" sz="2400" dirty="0">
                <a:latin typeface="Garamond" panose="02020404030301010803" pitchFamily="18" charset="0"/>
              </a:rPr>
              <a:t>performed </a:t>
            </a:r>
            <a:r>
              <a:rPr lang="en-US" sz="2400" b="1" dirty="0">
                <a:latin typeface="Garamond" panose="02020404030301010803" pitchFamily="18" charset="0"/>
              </a:rPr>
              <a:t>hyperparameter tuning </a:t>
            </a:r>
            <a:r>
              <a:rPr lang="en-US" sz="2400" dirty="0">
                <a:latin typeface="Garamond" panose="02020404030301010803" pitchFamily="18" charset="0"/>
              </a:rPr>
              <a:t>of those models </a:t>
            </a:r>
            <a:r>
              <a:rPr lang="en-US" sz="2400" dirty="0" smtClean="0">
                <a:latin typeface="Garamond" panose="02020404030301010803" pitchFamily="18" charset="0"/>
              </a:rPr>
              <a:t>to reduce over-fitting with </a:t>
            </a:r>
            <a:r>
              <a:rPr lang="en-US" sz="2400" dirty="0">
                <a:latin typeface="Garamond" panose="02020404030301010803" pitchFamily="18" charset="0"/>
              </a:rPr>
              <a:t>the help of </a:t>
            </a:r>
            <a:r>
              <a:rPr lang="en-US" sz="2400" b="1" dirty="0">
                <a:latin typeface="Garamond" panose="02020404030301010803" pitchFamily="18" charset="0"/>
              </a:rPr>
              <a:t>bias-variance trade </a:t>
            </a:r>
            <a:r>
              <a:rPr lang="en-US" sz="2400" b="1" dirty="0" smtClean="0">
                <a:latin typeface="Garamond" panose="02020404030301010803" pitchFamily="18" charset="0"/>
              </a:rPr>
              <a:t>off</a:t>
            </a:r>
            <a:r>
              <a:rPr lang="en-US" sz="2400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IN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the model with </a:t>
            </a:r>
            <a:r>
              <a:rPr lang="en-IN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highest precision </a:t>
            </a:r>
            <a:r>
              <a:rPr lang="en-IN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whose other performance measures are also high.</a:t>
            </a:r>
            <a:endParaRPr lang="en-IN" sz="2400" dirty="0">
              <a:latin typeface="Garamond" panose="02020404030301010803" pitchFamily="18" charset="0"/>
            </a:endParaRPr>
          </a:p>
          <a:p>
            <a:pPr algn="just"/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endParaRPr lang="en-IN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996F-805D-AE75-92D2-6C55FA57C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45" y="705393"/>
            <a:ext cx="9601167" cy="5564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chose</a:t>
            </a:r>
            <a:r>
              <a:rPr lang="en-IN" sz="24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24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our best model whose performance measures are given below: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D419A-0D9D-DC89-6310-D0F2E25B2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3" r="6470" b="47282"/>
          <a:stretch/>
        </p:blipFill>
        <p:spPr bwMode="auto">
          <a:xfrm>
            <a:off x="1998618" y="1899555"/>
            <a:ext cx="9026434" cy="418773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82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125D-4DF6-AE5D-54F6-22213E3B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759" y="709127"/>
            <a:ext cx="9535854" cy="653142"/>
          </a:xfrm>
        </p:spPr>
        <p:txBody>
          <a:bodyPr>
            <a:noAutofit/>
          </a:bodyPr>
          <a:lstStyle/>
          <a:p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ROC curve for the tuned </a:t>
            </a:r>
            <a:r>
              <a:rPr lang="en-IN" sz="24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xgboost</a:t>
            </a: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model is as follows :</a:t>
            </a:r>
            <a:r>
              <a:rPr lang="en-IN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latin typeface="Garamond" panose="02020404030301010803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77EA16-B81E-F673-2AF1-4BAC0E8B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31" y="1444039"/>
            <a:ext cx="7158446" cy="48012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1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80DC-52A1-D322-3AE5-5D57B2A7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849" y="624110"/>
            <a:ext cx="9843763" cy="68217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Garamond" panose="02020404030301010803" pitchFamily="18" charset="0"/>
              </a:rPr>
              <a:t>Scoring The Model On Validation Sample</a:t>
            </a:r>
            <a:endParaRPr lang="en-IN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BA37-EEAA-166C-5EB4-A73485D1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934" y="1541416"/>
            <a:ext cx="10622699" cy="458506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Now on validation sample we created the features that were finally selected for model development in similar way. Then we scored the </a:t>
            </a:r>
            <a:r>
              <a:rPr lang="en-IN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final </a:t>
            </a:r>
            <a:r>
              <a:rPr lang="en-IN" sz="24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xgboost</a:t>
            </a: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model on this data and got the following result :</a:t>
            </a:r>
            <a:endParaRPr lang="en-IN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230E0-422E-A0E6-0B37-4C063E9F8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0" t="531" r="12368" b="56879"/>
          <a:stretch/>
        </p:blipFill>
        <p:spPr bwMode="auto">
          <a:xfrm>
            <a:off x="1146934" y="2789853"/>
            <a:ext cx="4985578" cy="324126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DA739-A6D2-67CE-0BFB-6D2ED937B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04" b="689"/>
          <a:stretch/>
        </p:blipFill>
        <p:spPr bwMode="auto">
          <a:xfrm>
            <a:off x="6276203" y="2789853"/>
            <a:ext cx="5372100" cy="324126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158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1394-E378-851E-8B6E-193995EF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785" y="624110"/>
            <a:ext cx="9619828" cy="775482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Garamond" panose="02020404030301010803" pitchFamily="18" charset="0"/>
              </a:rPr>
              <a:t>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DCF6-4F41-1BD6-48E0-B539D749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784" y="1782148"/>
            <a:ext cx="9162661" cy="4049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 can conclude based on our observation that, while detecting fraudulent providers in the field of healthcare one should always keep in mind some key factors: </a:t>
            </a:r>
            <a:endParaRPr lang="en-IN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insurance claim amount reimbursed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age of the beneficiaries</a:t>
            </a:r>
            <a:endParaRPr lang="en-IN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instances of various diseases</a:t>
            </a:r>
            <a:endParaRPr lang="en-IN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physician in charge</a:t>
            </a:r>
            <a:r>
              <a:rPr lang="en-IN" sz="2400" b="1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etc. </a:t>
            </a:r>
            <a:endParaRPr lang="en-IN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9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1358537"/>
            <a:ext cx="7876902" cy="4781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App</a:t>
            </a:r>
            <a:endParaRPr lang="en-IN" sz="3600" b="1" dirty="0" smtClean="0">
              <a:solidFill>
                <a:schemeClr val="accent1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sz="3600" b="1" dirty="0" smtClean="0">
              <a:solidFill>
                <a:schemeClr val="accent1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After building the model an interactive app was created where the insurance company can enter the details and find out if the provider is fraudulent or not</a:t>
            </a:r>
            <a:r>
              <a:rPr 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App Link : </a:t>
            </a:r>
            <a:r>
              <a:rPr lang="en-US" sz="2400" dirty="0" smtClean="0">
                <a:latin typeface="Garamond" panose="02020404030301010803" pitchFamily="18" charset="0"/>
                <a:hlinkClick r:id="rId2"/>
              </a:rPr>
              <a:t>https://healthcare-provider-fraud.herokuapp.com/</a:t>
            </a:r>
            <a:endParaRPr lang="en-IN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443" t="13516" r="22974" b="5700"/>
          <a:stretch/>
        </p:blipFill>
        <p:spPr>
          <a:xfrm>
            <a:off x="274320" y="1286692"/>
            <a:ext cx="4942339" cy="5375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725" t="14911" r="23461" b="5625"/>
          <a:stretch/>
        </p:blipFill>
        <p:spPr>
          <a:xfrm>
            <a:off x="5425665" y="1286692"/>
            <a:ext cx="6474598" cy="5375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6366" y="757646"/>
            <a:ext cx="76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A Screenshot is attached to show how the app works</a:t>
            </a:r>
            <a:r>
              <a:rPr lang="en-IN" sz="2400" dirty="0" smtClean="0">
                <a:latin typeface="Garamond" panose="02020404030301010803" pitchFamily="18" charset="0"/>
              </a:rPr>
              <a:t>.</a:t>
            </a:r>
            <a:endParaRPr lang="en-IN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155-EB24-0592-91EC-66B22B95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437" y="624110"/>
            <a:ext cx="9573175" cy="719498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Garamond" panose="02020404030301010803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D705-EECC-9D52-4E51-224BDB6E0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437" y="2295330"/>
            <a:ext cx="9367934" cy="3935653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IN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precision </a:t>
            </a: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of </a:t>
            </a:r>
            <a:r>
              <a:rPr lang="en-IN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our final </a:t>
            </a: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model on unseen data comes out to be </a:t>
            </a:r>
            <a:r>
              <a:rPr lang="en-IN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0.72</a:t>
            </a: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which means the probability of identifying fraudulent providers correctly is 0.72 which is satisfactory for our purpose. </a:t>
            </a:r>
            <a:endParaRPr lang="en-IN" sz="2400" dirty="0" smtClean="0"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IN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model accuracy </a:t>
            </a: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IN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AUC</a:t>
            </a: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are </a:t>
            </a:r>
            <a:r>
              <a:rPr lang="en-IN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0.938</a:t>
            </a: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IN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0.953</a:t>
            </a: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respectively which are quite high</a:t>
            </a:r>
            <a:r>
              <a:rPr lang="en-IN" sz="24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N" sz="2400" dirty="0" smtClean="0"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IN" sz="24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IN" sz="2400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IN" sz="24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can conclude that our model performs well on the validation sample and we can use this model for further fraud detection in thus field.</a:t>
            </a:r>
            <a:endParaRPr lang="en-IN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54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7E92-EA7A-5E06-F56D-F49F36F0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1" y="2593910"/>
            <a:ext cx="11355322" cy="99837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32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58" y="2364376"/>
            <a:ext cx="9522822" cy="2351315"/>
          </a:xfrm>
        </p:spPr>
        <p:txBody>
          <a:bodyPr>
            <a:noAutofit/>
          </a:bodyPr>
          <a:lstStyle/>
          <a:p>
            <a:pPr algn="ctr"/>
            <a:r>
              <a:rPr lang="en-US" sz="5600" b="1" dirty="0">
                <a:solidFill>
                  <a:schemeClr val="accent1"/>
                </a:solidFill>
                <a:latin typeface="Garamond" panose="02020404030301010803" pitchFamily="18" charset="0"/>
              </a:rPr>
              <a:t>Healthcare Provider Fraud Detection</a:t>
            </a:r>
            <a:endParaRPr lang="en-IN" sz="56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38251"/>
            <a:ext cx="8915400" cy="21292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800" b="1" dirty="0">
                <a:solidFill>
                  <a:schemeClr val="accent1"/>
                </a:solidFill>
                <a:latin typeface="Garamond" panose="02020404030301010803" pitchFamily="18" charset="0"/>
              </a:rPr>
              <a:t>Objective:</a:t>
            </a:r>
            <a:r>
              <a:rPr lang="en-US" sz="4800" b="1" dirty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  <a:ea typeface="Cambria Math" panose="02040503050406030204" pitchFamily="18" charset="0"/>
              </a:rPr>
              <a:t>Build a model to predict the potentially fraudulent providers based on the claims filed by them in the field of healthcare.</a:t>
            </a:r>
            <a:endParaRPr lang="en-IN" sz="3200" b="1" dirty="0">
              <a:latin typeface="Garamond" panose="02020404030301010803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9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613224"/>
            <a:ext cx="9797143" cy="86287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Data </a:t>
            </a:r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Description</a:t>
            </a:r>
            <a:endParaRPr lang="en-IN" sz="4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309993"/>
              </p:ext>
            </p:extLst>
          </p:nvPr>
        </p:nvGraphicFramePr>
        <p:xfrm>
          <a:off x="1645920" y="1946366"/>
          <a:ext cx="10202091" cy="4376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8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1" y="624110"/>
            <a:ext cx="10019210" cy="51235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Garamond" panose="02020404030301010803" pitchFamily="18" charset="0"/>
              </a:rPr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61" y="1332412"/>
            <a:ext cx="10332716" cy="517289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029199" y="1802676"/>
            <a:ext cx="1567543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aramond" panose="02020404030301010803" pitchFamily="18" charset="0"/>
              </a:rPr>
              <a:t>Inpatient Data</a:t>
            </a:r>
            <a:endParaRPr lang="en-IN" sz="2000" dirty="0">
              <a:latin typeface="Garamond" panose="020204040303010108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16135" y="2795453"/>
            <a:ext cx="1567543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aramond" panose="02020404030301010803" pitchFamily="18" charset="0"/>
              </a:rPr>
              <a:t>Outpatient Data</a:t>
            </a:r>
            <a:endParaRPr lang="en-IN" sz="2000" dirty="0">
              <a:latin typeface="Garamond" panose="02020404030301010803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29199" y="3801290"/>
            <a:ext cx="1567543" cy="640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aramond" panose="02020404030301010803" pitchFamily="18" charset="0"/>
              </a:rPr>
              <a:t>Beneficiary Data</a:t>
            </a:r>
            <a:endParaRPr lang="en-IN" sz="2000" dirty="0">
              <a:latin typeface="Garamond" panose="02020404030301010803" pitchFamily="18" charset="0"/>
            </a:endParaRPr>
          </a:p>
        </p:txBody>
      </p:sp>
      <p:cxnSp>
        <p:nvCxnSpPr>
          <p:cNvPr id="17" name="Elbow Connector 16"/>
          <p:cNvCxnSpPr>
            <a:endCxn id="25" idx="3"/>
          </p:cNvCxnSpPr>
          <p:nvPr/>
        </p:nvCxnSpPr>
        <p:spPr>
          <a:xfrm rot="10800000" flipV="1">
            <a:off x="3905793" y="2063933"/>
            <a:ext cx="1110342" cy="10711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1"/>
          </p:cNvCxnSpPr>
          <p:nvPr/>
        </p:nvCxnSpPr>
        <p:spPr>
          <a:xfrm rot="10800000">
            <a:off x="4467497" y="3112225"/>
            <a:ext cx="561703" cy="1009106"/>
          </a:xfrm>
          <a:prstGeom prst="bentConnector2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467496" y="3148149"/>
            <a:ext cx="548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351314" y="2795453"/>
            <a:ext cx="1554479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aramond" panose="02020404030301010803" pitchFamily="18" charset="0"/>
              </a:rPr>
              <a:t>Merged Data</a:t>
            </a:r>
            <a:endParaRPr lang="en-IN" sz="2000" dirty="0">
              <a:latin typeface="Garamond" panose="02020404030301010803" pitchFamily="18" charset="0"/>
            </a:endParaRPr>
          </a:p>
        </p:txBody>
      </p:sp>
      <p:cxnSp>
        <p:nvCxnSpPr>
          <p:cNvPr id="31" name="Straight Connector 30"/>
          <p:cNvCxnSpPr>
            <a:stCxn id="25" idx="2"/>
          </p:cNvCxnSpPr>
          <p:nvPr/>
        </p:nvCxnSpPr>
        <p:spPr>
          <a:xfrm flipH="1">
            <a:off x="3113427" y="3474721"/>
            <a:ext cx="15127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08960" y="4846320"/>
            <a:ext cx="4088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029200" y="5512533"/>
            <a:ext cx="1672046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aramond" panose="02020404030301010803" pitchFamily="18" charset="0"/>
              </a:rPr>
              <a:t>Provider Data</a:t>
            </a:r>
            <a:endParaRPr lang="en-IN" sz="2000" dirty="0">
              <a:latin typeface="Garamond" panose="02020404030301010803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4567" y="1672047"/>
            <a:ext cx="1319353" cy="80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Garamond" panose="02020404030301010803" pitchFamily="18" charset="0"/>
              </a:rPr>
              <a:t>d</a:t>
            </a:r>
            <a:r>
              <a:rPr lang="en-US" sz="2000" dirty="0" err="1" smtClean="0">
                <a:latin typeface="Garamond" panose="02020404030301010803" pitchFamily="18" charset="0"/>
              </a:rPr>
              <a:t>f_in</a:t>
            </a:r>
            <a:endParaRPr lang="en-IN" sz="2000" dirty="0">
              <a:latin typeface="Garamond" panose="02020404030301010803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84567" y="2741569"/>
            <a:ext cx="1319353" cy="88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Garamond" panose="02020404030301010803" pitchFamily="18" charset="0"/>
              </a:rPr>
              <a:t>d</a:t>
            </a:r>
            <a:r>
              <a:rPr lang="en-US" sz="2000" dirty="0" err="1" smtClean="0">
                <a:latin typeface="Garamond" panose="02020404030301010803" pitchFamily="18" charset="0"/>
              </a:rPr>
              <a:t>f_out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197631" y="4245429"/>
            <a:ext cx="1365070" cy="1005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Garamond" panose="02020404030301010803" pitchFamily="18" charset="0"/>
              </a:rPr>
              <a:t>d</a:t>
            </a:r>
            <a:r>
              <a:rPr lang="en-US" sz="2000" dirty="0" err="1" smtClean="0">
                <a:latin typeface="Garamond" panose="02020404030301010803" pitchFamily="18" charset="0"/>
              </a:rPr>
              <a:t>f_merged</a:t>
            </a:r>
            <a:endParaRPr lang="en-IN" sz="2000" dirty="0">
              <a:latin typeface="Garamond" panose="02020404030301010803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609806" y="2063933"/>
            <a:ext cx="587825" cy="1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</p:cNvCxnSpPr>
          <p:nvPr/>
        </p:nvCxnSpPr>
        <p:spPr>
          <a:xfrm>
            <a:off x="6583678" y="3135087"/>
            <a:ext cx="600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104808" y="2063933"/>
            <a:ext cx="1" cy="370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Arrow 66"/>
          <p:cNvSpPr/>
          <p:nvPr/>
        </p:nvSpPr>
        <p:spPr>
          <a:xfrm>
            <a:off x="9104808" y="3265714"/>
            <a:ext cx="1547947" cy="1632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Merge all data to get final data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652756" y="3135086"/>
            <a:ext cx="1417322" cy="171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aramond" panose="02020404030301010803" pitchFamily="18" charset="0"/>
              </a:rPr>
              <a:t>Final Data</a:t>
            </a:r>
          </a:p>
          <a:p>
            <a:pPr algn="ctr"/>
            <a:r>
              <a:rPr lang="en-US" sz="2000" dirty="0" smtClean="0">
                <a:latin typeface="Garamond" panose="02020404030301010803" pitchFamily="18" charset="0"/>
              </a:rPr>
              <a:t>(at provider level))</a:t>
            </a:r>
            <a:endParaRPr lang="en-IN" sz="2000" dirty="0">
              <a:latin typeface="Garamond" panose="02020404030301010803" pitchFamily="18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8503920" y="3148149"/>
            <a:ext cx="60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7" idx="6"/>
          </p:cNvCxnSpPr>
          <p:nvPr/>
        </p:nvCxnSpPr>
        <p:spPr>
          <a:xfrm>
            <a:off x="8503920" y="2076998"/>
            <a:ext cx="60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1" idx="6"/>
          </p:cNvCxnSpPr>
          <p:nvPr/>
        </p:nvCxnSpPr>
        <p:spPr>
          <a:xfrm flipV="1">
            <a:off x="8562701" y="4741817"/>
            <a:ext cx="542107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5" idx="3"/>
          </p:cNvCxnSpPr>
          <p:nvPr/>
        </p:nvCxnSpPr>
        <p:spPr>
          <a:xfrm flipV="1">
            <a:off x="6701246" y="5773783"/>
            <a:ext cx="2403562" cy="1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ular Callout 89"/>
          <p:cNvSpPr/>
          <p:nvPr/>
        </p:nvSpPr>
        <p:spPr>
          <a:xfrm>
            <a:off x="1972485" y="1815737"/>
            <a:ext cx="1750425" cy="85398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from in, out and beneficiary data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8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Garamond" panose="02020404030301010803" pitchFamily="18" charset="0"/>
              </a:rPr>
              <a:t>Development and Validation Sample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39562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0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718457"/>
            <a:ext cx="7374036" cy="84908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Garamond" panose="02020404030301010803" pitchFamily="18" charset="0"/>
              </a:rPr>
              <a:t>Feature Engineering</a:t>
            </a:r>
            <a:endParaRPr lang="en-IN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48" y="2429691"/>
            <a:ext cx="8145624" cy="429768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Garamond" panose="02020404030301010803" pitchFamily="18" charset="0"/>
              </a:rPr>
              <a:t>WOE </a:t>
            </a:r>
            <a:r>
              <a:rPr lang="en-US" sz="2000" dirty="0">
                <a:latin typeface="Garamond" panose="02020404030301010803" pitchFamily="18" charset="0"/>
              </a:rPr>
              <a:t>features are created using weight of evidence </a:t>
            </a:r>
            <a:r>
              <a:rPr lang="en-US" sz="2000" dirty="0" smtClean="0">
                <a:latin typeface="Garamond" panose="02020404030301010803" pitchFamily="18" charset="0"/>
              </a:rPr>
              <a:t>method.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B</a:t>
            </a:r>
            <a:r>
              <a:rPr lang="en-US" sz="2000" dirty="0" smtClean="0">
                <a:latin typeface="Garamond" panose="02020404030301010803" pitchFamily="18" charset="0"/>
              </a:rPr>
              <a:t>inary </a:t>
            </a:r>
            <a:r>
              <a:rPr lang="en-US" sz="2000" dirty="0">
                <a:latin typeface="Garamond" panose="02020404030301010803" pitchFamily="18" charset="0"/>
              </a:rPr>
              <a:t>flag </a:t>
            </a:r>
            <a:r>
              <a:rPr lang="en-US" sz="2000" dirty="0" smtClean="0">
                <a:latin typeface="Garamond" panose="02020404030301010803" pitchFamily="18" charset="0"/>
              </a:rPr>
              <a:t>variables are created </a:t>
            </a:r>
            <a:r>
              <a:rPr lang="en-US" sz="2000" dirty="0">
                <a:latin typeface="Garamond" panose="02020404030301010803" pitchFamily="18" charset="0"/>
              </a:rPr>
              <a:t>from the insights derived in EDA.</a:t>
            </a:r>
          </a:p>
          <a:p>
            <a:pPr marL="457200" lvl="1" indent="0" algn="just">
              <a:buNone/>
            </a:pPr>
            <a:r>
              <a:rPr lang="en-US" sz="2000" dirty="0">
                <a:latin typeface="Garamond" panose="02020404030301010803" pitchFamily="18" charset="0"/>
              </a:rPr>
              <a:t> E.g. – Created a feature ‘derived_ChronicCond_Cancer_flag’ takes the value 1 if total instances of Cancer disease under that Provider is &gt;= 70 </a:t>
            </a:r>
            <a:r>
              <a:rPr lang="en-US" sz="2000" dirty="0" smtClean="0">
                <a:latin typeface="Garamond" panose="02020404030301010803" pitchFamily="18" charset="0"/>
              </a:rPr>
              <a:t>etc.</a:t>
            </a:r>
          </a:p>
          <a:p>
            <a:pPr algn="just"/>
            <a:r>
              <a:rPr lang="en-US" sz="2000" dirty="0" smtClean="0">
                <a:latin typeface="Garamond" panose="02020404030301010803" pitchFamily="18" charset="0"/>
              </a:rPr>
              <a:t>Some of the WOE features are dropped as they were highly correlated.</a:t>
            </a:r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4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299" y="624110"/>
            <a:ext cx="9097314" cy="80347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Garamond" panose="02020404030301010803" pitchFamily="18" charset="0"/>
              </a:rP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6" y="1875453"/>
            <a:ext cx="9451876" cy="422676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IN" sz="26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 fitted </a:t>
            </a:r>
            <a:r>
              <a:rPr lang="en-IN" sz="26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Decision Tree</a:t>
            </a:r>
            <a:r>
              <a:rPr lang="en-IN" sz="26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N" sz="26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Random Forest</a:t>
            </a:r>
            <a:r>
              <a:rPr lang="en-IN" sz="26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IN" sz="2600" b="1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CatBoost</a:t>
            </a:r>
            <a:r>
              <a:rPr lang="en-IN" sz="26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Classifier</a:t>
            </a:r>
            <a:r>
              <a:rPr lang="en-IN" sz="26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to the development sample and obtained the quantitative values of importance of the features.</a:t>
            </a:r>
          </a:p>
          <a:p>
            <a:pPr>
              <a:lnSpc>
                <a:spcPct val="110000"/>
              </a:lnSpc>
            </a:pPr>
            <a:r>
              <a:rPr lang="en-IN" sz="2600" dirty="0">
                <a:latin typeface="Garamond" panose="02020404030301010803" pitchFamily="18" charset="0"/>
                <a:cs typeface="Arial" panose="020B0604020202020204" pitchFamily="34" charset="0"/>
              </a:rPr>
              <a:t>By </a:t>
            </a:r>
            <a:r>
              <a:rPr lang="en-IN" sz="2600" b="1" dirty="0">
                <a:latin typeface="Garamond" panose="02020404030301010803" pitchFamily="18" charset="0"/>
                <a:cs typeface="Arial" panose="020B0604020202020204" pitchFamily="34" charset="0"/>
              </a:rPr>
              <a:t>weight of evidence </a:t>
            </a:r>
            <a:r>
              <a:rPr lang="en-IN" sz="2600" dirty="0">
                <a:latin typeface="Garamond" panose="02020404030301010803" pitchFamily="18" charset="0"/>
                <a:cs typeface="Arial" panose="020B0604020202020204" pitchFamily="34" charset="0"/>
              </a:rPr>
              <a:t>method we obtained the </a:t>
            </a:r>
            <a:r>
              <a:rPr lang="en-IN" sz="2600" b="1" dirty="0">
                <a:latin typeface="Garamond" panose="02020404030301010803" pitchFamily="18" charset="0"/>
                <a:cs typeface="Arial" panose="020B0604020202020204" pitchFamily="34" charset="0"/>
              </a:rPr>
              <a:t>information value </a:t>
            </a:r>
            <a:r>
              <a:rPr lang="en-IN" sz="2600" dirty="0">
                <a:latin typeface="Garamond" panose="02020404030301010803" pitchFamily="18" charset="0"/>
                <a:cs typeface="Arial" panose="020B0604020202020204" pitchFamily="34" charset="0"/>
              </a:rPr>
              <a:t>for each feature.</a:t>
            </a:r>
          </a:p>
          <a:p>
            <a:pPr>
              <a:lnSpc>
                <a:spcPct val="110000"/>
              </a:lnSpc>
            </a:pPr>
            <a:r>
              <a:rPr lang="en-IN" sz="2600" dirty="0">
                <a:latin typeface="Garamond" panose="02020404030301010803" pitchFamily="18" charset="0"/>
                <a:cs typeface="Arial" panose="020B0604020202020204" pitchFamily="34" charset="0"/>
              </a:rPr>
              <a:t>Using </a:t>
            </a:r>
            <a:r>
              <a:rPr lang="en-IN" sz="2600" b="1" dirty="0">
                <a:latin typeface="Garamond" panose="02020404030301010803" pitchFamily="18" charset="0"/>
                <a:cs typeface="Arial" panose="020B0604020202020204" pitchFamily="34" charset="0"/>
              </a:rPr>
              <a:t>Recursive Feature Elimination </a:t>
            </a:r>
            <a:r>
              <a:rPr lang="en-IN" sz="2600" dirty="0">
                <a:latin typeface="Garamond" panose="02020404030301010803" pitchFamily="18" charset="0"/>
                <a:cs typeface="Arial" panose="020B0604020202020204" pitchFamily="34" charset="0"/>
              </a:rPr>
              <a:t>technique we ranked the features.</a:t>
            </a:r>
          </a:p>
          <a:p>
            <a:pPr>
              <a:lnSpc>
                <a:spcPct val="110000"/>
              </a:lnSpc>
            </a:pPr>
            <a:r>
              <a:rPr lang="en-IN" sz="2600" dirty="0">
                <a:latin typeface="Garamond" panose="02020404030301010803" pitchFamily="18" charset="0"/>
                <a:cs typeface="Arial" panose="020B0604020202020204" pitchFamily="34" charset="0"/>
              </a:rPr>
              <a:t>Comparing all the 5 methods we selected</a:t>
            </a:r>
            <a:r>
              <a:rPr lang="en-IN" sz="26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35 features out of which 2 are derived flag variables and the rest are the features created by woe method.</a:t>
            </a:r>
            <a:endParaRPr lang="en-IN" sz="26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75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CC03-AD3F-7FE5-8C0D-9E0DF8CC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469" y="624110"/>
            <a:ext cx="9685143" cy="77548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Garamond" panose="02020404030301010803" pitchFamily="18" charset="0"/>
              </a:rPr>
              <a:t>Train-Test Split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3AEBBC-DA68-17A7-1911-CE6B6474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69" y="1774684"/>
            <a:ext cx="2556587" cy="21726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4DB0ED-2E3F-97BB-8BD4-7908E8F4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2" y="1670181"/>
            <a:ext cx="10226350" cy="49918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 smtClean="0">
                <a:latin typeface="Garamond" panose="02020404030301010803" pitchFamily="18" charset="0"/>
              </a:rPr>
              <a:t>   						</a:t>
            </a:r>
          </a:p>
          <a:p>
            <a:pPr marL="0" indent="0" algn="just">
              <a:buNone/>
            </a:pPr>
            <a:r>
              <a:rPr lang="en-IN" sz="2200" dirty="0">
                <a:latin typeface="Garamond" panose="02020404030301010803" pitchFamily="18" charset="0"/>
              </a:rPr>
              <a:t>	</a:t>
            </a:r>
            <a:r>
              <a:rPr lang="en-IN" sz="2200" dirty="0" smtClean="0">
                <a:latin typeface="Garamond" panose="02020404030301010803" pitchFamily="18" charset="0"/>
              </a:rPr>
              <a:t>					</a:t>
            </a:r>
            <a:r>
              <a:rPr lang="en-IN" sz="2400" dirty="0" smtClean="0">
                <a:latin typeface="Garamond" panose="02020404030301010803" pitchFamily="18" charset="0"/>
              </a:rPr>
              <a:t>As the</a:t>
            </a:r>
            <a:r>
              <a:rPr lang="en-IN" sz="24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development sample is imbalanced with respect to </a:t>
            </a:r>
            <a:r>
              <a:rPr lang="en-IN" sz="24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						potential </a:t>
            </a:r>
            <a:r>
              <a:rPr lang="en-IN" sz="2400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fraud we split into train and test parts by 								stratification.</a:t>
            </a:r>
          </a:p>
          <a:p>
            <a:pPr marL="0" indent="0" algn="just">
              <a:buNone/>
            </a:pPr>
            <a:endParaRPr lang="en-IN" sz="2400" dirty="0"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400" dirty="0" smtClean="0"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N" sz="2400" dirty="0">
              <a:latin typeface="Garamond" panose="02020404030301010803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531365"/>
              </p:ext>
            </p:extLst>
          </p:nvPr>
        </p:nvGraphicFramePr>
        <p:xfrm>
          <a:off x="1819470" y="4217904"/>
          <a:ext cx="9910976" cy="2300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333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737</TotalTime>
  <Words>670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Garamond</vt:lpstr>
      <vt:lpstr>Symbol</vt:lpstr>
      <vt:lpstr>Times New Roman</vt:lpstr>
      <vt:lpstr>Wingdings 3</vt:lpstr>
      <vt:lpstr>Wisp</vt:lpstr>
      <vt:lpstr>Summer Mentorship  Program IITK-2022</vt:lpstr>
      <vt:lpstr>Healthcare Provider Fraud Detection</vt:lpstr>
      <vt:lpstr>PowerPoint Presentation</vt:lpstr>
      <vt:lpstr>Data Description</vt:lpstr>
      <vt:lpstr>Data Preparation</vt:lpstr>
      <vt:lpstr>Development and Validation Sample</vt:lpstr>
      <vt:lpstr>Feature Engineering</vt:lpstr>
      <vt:lpstr>Feature Selection</vt:lpstr>
      <vt:lpstr>Train-Test Split</vt:lpstr>
      <vt:lpstr>Model Building</vt:lpstr>
      <vt:lpstr>PowerPoint Presentation</vt:lpstr>
      <vt:lpstr>The ROC curve for the tuned xgboost model is as follows : </vt:lpstr>
      <vt:lpstr>Scoring The Model On Validation Sample</vt:lpstr>
      <vt:lpstr>Important Features</vt:lpstr>
      <vt:lpstr>PowerPoint Presentation</vt:lpstr>
      <vt:lpstr>PowerPoint Presentation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Mentorship  Program IITK-2022</dc:title>
  <dc:creator>SAHIL MALLICK</dc:creator>
  <cp:lastModifiedBy>SAHIL MALLICK</cp:lastModifiedBy>
  <cp:revision>50</cp:revision>
  <dcterms:created xsi:type="dcterms:W3CDTF">2022-07-13T17:51:29Z</dcterms:created>
  <dcterms:modified xsi:type="dcterms:W3CDTF">2022-08-23T07:23:40Z</dcterms:modified>
</cp:coreProperties>
</file>