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Montserrat"/>
      <p:regular r:id="rId17"/>
    </p:embeddedFont>
    <p:embeddedFont>
      <p:font typeface="Montserrat"/>
      <p:regular r:id="rId18"/>
    </p:embeddedFont>
    <p:embeddedFont>
      <p:font typeface="Montserrat"/>
      <p:regular r:id="rId19"/>
    </p:embeddedFont>
    <p:embeddedFont>
      <p:font typeface="Montserrat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srijanp56/CSE316/tree/main" TargetMode="External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5223" y="834866"/>
            <a:ext cx="7473553" cy="27122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spc="-43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Dynamic Memory Management Visualizer: Understanding Paging &amp; Segmentation</a:t>
            </a:r>
            <a:endParaRPr lang="en-US" sz="4250" dirty="0"/>
          </a:p>
        </p:txBody>
      </p:sp>
      <p:sp>
        <p:nvSpPr>
          <p:cNvPr id="4" name="Text 1"/>
          <p:cNvSpPr/>
          <p:nvPr/>
        </p:nvSpPr>
        <p:spPr>
          <a:xfrm>
            <a:off x="835223" y="3905012"/>
            <a:ext cx="7473553" cy="2147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Memory management is a vital part of modern operating systems, ensuring efficient allocation, tracking, and freeing of memory for processes. This project introduces a Dynamic Memory Management Visualizer, an interactive tool designed to simulate paging and segmentation techniques. It aims to help users grasp complex memory management concepts through real-time graphical representations and user interaction.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5223" y="6320909"/>
            <a:ext cx="7473553" cy="1073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visualizer bridges theory and practice, demonstrating memory allocation, replacement policies, fragmentation, and process execution flow dynamically.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3332202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Thank You!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527113"/>
            <a:ext cx="129028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473756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Memory Management Techniques: Paging and Segmentation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49329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Paging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090749"/>
            <a:ext cx="615029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Divides physical memory into fixed-size frames and logical memory into equal-sized pages. It eliminates the need for contiguous memory allocation, reducing external fragmentation.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5793462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Pages are loaded into available frames, allowing efficient memory use and smooth multitasking.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49329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Segmentation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23929" y="4090749"/>
            <a:ext cx="6150293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Divides programs into variable-sized segments based on logical divisions like code, data, and stack. It offers better logical organisation but can suffer from external fragmentation.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5793462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Requires additional management to handle fragmentation and dynamic allocation.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8311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5223" y="3818334"/>
            <a:ext cx="8902898" cy="6780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b="1" spc="-43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Objectives and Features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35223" y="5122783"/>
            <a:ext cx="536972" cy="53697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610797" y="5122783"/>
            <a:ext cx="3068360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Interactive Visual Tool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610797" y="5604867"/>
            <a:ext cx="3385304" cy="1789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Simulates paging and segmentation with graphical representation of memory allocation and deallocation in real-time.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4702" y="5122783"/>
            <a:ext cx="536972" cy="53697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6010275" y="5122783"/>
            <a:ext cx="2814161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User-Defined Inputs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010275" y="5604867"/>
            <a:ext cx="3385304" cy="1789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customization of frame size, number of pages, allocation strategy, and page replacement algorithms (FIFO, LRU) for personalised simulations.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4180" y="5122783"/>
            <a:ext cx="536972" cy="53697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409753" y="5122783"/>
            <a:ext cx="2858810" cy="3389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b="1" spc="-21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Educational Insights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0409753" y="5604867"/>
            <a:ext cx="3385304" cy="1789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Visualizes page faults, memory states, fragmentation, and dynamic process execution to enhance understanding of memory management.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40029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Paging Simulation: FIFO and LRU Algorithms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4159568"/>
            <a:ext cx="336244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FIFO (First-In-First-Out)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757023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Replaces the oldest page in memory when a new page needs allocation. Tracks page faults and updates memory frames accordingly.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4159568"/>
            <a:ext cx="378190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LRU (Least Recently Used)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23929" y="4757023"/>
            <a:ext cx="615029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Replaces the page that has not been used for the longest time. Maintains a recency list to manage page usage dynamically.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4119" y="944999"/>
            <a:ext cx="7548563" cy="19423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b="1" spc="-41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Segmentation Simulation: Dynamic Allocation and Fragmentation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6284119" y="3485555"/>
            <a:ext cx="512802" cy="51280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024807" y="3485555"/>
            <a:ext cx="2590324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First-Fit Allocation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024807" y="3946088"/>
            <a:ext cx="2919651" cy="17097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Allocates memory segments by finding the first suitable free block, supporting dynamic allocation and deallocation.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2343" y="3485555"/>
            <a:ext cx="512802" cy="51280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913031" y="3485555"/>
            <a:ext cx="2919651" cy="647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Fragmentation Management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0913031" y="4269938"/>
            <a:ext cx="2919651" cy="1367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Merges adjacent free blocks to reduce external fragmentation and improve memory utilisation.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4119" y="6140053"/>
            <a:ext cx="512802" cy="512802"/>
          </a:xfrm>
          <a:prstGeom prst="roundRect">
            <a:avLst>
              <a:gd name="adj" fmla="val 666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024807" y="6140053"/>
            <a:ext cx="2933819" cy="323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spc="-20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Visual Representation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7024807" y="6600587"/>
            <a:ext cx="6807875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7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Displays allocated and free memory segments with colour coding, helping users understand segmentation effects.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93155" y="857726"/>
            <a:ext cx="7730490" cy="11472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b="1" spc="-36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Methodology and Technology Stack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6193155" y="2307908"/>
            <a:ext cx="7730490" cy="1114544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395085" y="2509838"/>
            <a:ext cx="2900958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18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Programming Language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395085" y="2917627"/>
            <a:ext cx="732663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Python is used for its simplicity and powerful libraries.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6193155" y="3624382"/>
            <a:ext cx="7730490" cy="1114544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6395085" y="3826312"/>
            <a:ext cx="2392323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18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Visualization Library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395085" y="4234101"/>
            <a:ext cx="732663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Matplotlib generates graphical representations of memory states and simulations.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6193155" y="4940856"/>
            <a:ext cx="7730490" cy="1114544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395085" y="5142786"/>
            <a:ext cx="2294811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18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User Interface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395085" y="5550575"/>
            <a:ext cx="732663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Console-based interaction with plans for GUI enhancements using Tkinter or PyQt.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6193155" y="6257330"/>
            <a:ext cx="7730490" cy="1114544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6395085" y="6459260"/>
            <a:ext cx="2294811" cy="286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18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Version Control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6395085" y="6867049"/>
            <a:ext cx="7326630" cy="302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5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GitHub repository maintains code revisions and collaboration.</a:t>
            </a:r>
            <a:endParaRPr lang="en-US" sz="15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59473" y="830223"/>
            <a:ext cx="7597854" cy="12551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900"/>
              </a:lnSpc>
              <a:buNone/>
            </a:pPr>
            <a:r>
              <a:rPr lang="en-US" sz="3950" b="1" spc="-40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Implementation Workflow and Simulation Modules</a:t>
            </a:r>
            <a:endParaRPr lang="en-US" sz="3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73" y="2416731"/>
            <a:ext cx="1104424" cy="18816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95248" y="2637592"/>
            <a:ext cx="2510195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20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Paging Simulation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7695248" y="3083838"/>
            <a:ext cx="6162080" cy="993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Accepts page reference strings and frame counts, simulates FIFO and LRU algorithms, tracks page faults, and visualizes memory frames.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73" y="4298394"/>
            <a:ext cx="1104424" cy="155043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95248" y="4519255"/>
            <a:ext cx="3310057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20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Segmentation Simulation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7695248" y="4965502"/>
            <a:ext cx="616208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Supports dynamic allocation and deallocation with first-fit strategy, merges free blocks, and visualizes memory layout.</a:t>
            </a:r>
            <a:endParaRPr lang="en-US" sz="17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9473" y="5848826"/>
            <a:ext cx="1104424" cy="155043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95248" y="6069687"/>
            <a:ext cx="2691884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20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Visualization Module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7695248" y="6515933"/>
            <a:ext cx="6162080" cy="6624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7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Matplotlib to create real-time graphical tables and diagrams for memory states.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03310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 and Future Enhancements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08348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7152323" y="308348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Success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52323" y="3582114"/>
            <a:ext cx="6614279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visualizer effectively demonstrates paging and segmentation, providing an interactive educational tool for memory management concepts.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198" y="521708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7152323" y="521708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 Scope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52323" y="5715714"/>
            <a:ext cx="6614279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Plans include enhancing UI with GUI frameworks, adding more page replacement algorithms like Optimal and Clock, implementing variable-sized partitions, and developing a web-based version.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2102048"/>
            <a:ext cx="985789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spc="-44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Resources and References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63798" y="3420308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GitHub Repository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4017764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u="sng" dirty="0">
                <a:solidFill>
                  <a:srgbClr val="2D2E34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https://github.com/srijanp56/CSE316/tree/main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3798" y="4609981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Contains source code, documentation, and revision history for the project.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3420308"/>
            <a:ext cx="314075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22" kern="0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Academic References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623929" y="4017764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Moreta &amp; Telea (2007) on visualizing dynamic memory allocations.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4844415"/>
            <a:ext cx="615029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Neso Academy videos on page replacement algorithms.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5300901"/>
            <a:ext cx="615029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GATE Smashers and KnowledgeGate tutorials on segmentation and paging.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2025-04-23T17:06:04Z</dcterms:created>
  <dcterms:modified xsi:type="dcterms:W3CDTF">2025-04-23T17:06:04Z</dcterms:modified>
</cp:coreProperties>
</file>