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57" r:id="rId15"/>
    <p:sldId id="258" r:id="rId16"/>
    <p:sldId id="259" r:id="rId17"/>
    <p:sldId id="264" r:id="rId18"/>
    <p:sldId id="263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930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720B-7651-482F-8A52-FDDF0D05D6D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703D-8703-4333-8325-80D2D6C9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3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6079" y="1326524"/>
            <a:ext cx="70061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Internet, WWW</a:t>
            </a:r>
          </a:p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HTTP!!</a:t>
            </a:r>
          </a:p>
          <a:p>
            <a:pPr algn="ctr"/>
            <a:endParaRPr lang="en-US" sz="6000" dirty="0">
              <a:solidFill>
                <a:schemeClr val="bg1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7134" y="5112176"/>
            <a:ext cx="495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BY: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1.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Biplove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Lamichhane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2. Siddhant Acharya</a:t>
            </a:r>
          </a:p>
        </p:txBody>
      </p:sp>
    </p:spTree>
    <p:extLst>
      <p:ext uri="{BB962C8B-B14F-4D97-AF65-F5344CB8AC3E}">
        <p14:creationId xmlns:p14="http://schemas.microsoft.com/office/powerpoint/2010/main" val="36928566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How to access the Internet?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 access the Internet, an existing network need to pay a small registration fee and agree to certain standards based on the TCP/IP (Transmission Control Protocol/Internet Protocol) reference model.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Each organization pays for its own networks and its own telephone bills, but those costs usually exist independent of the internet.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regional Internet companies route and forward all traffic, and the cost is still only that of a local telephone call.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895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How to access the Web?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Once you have your Internet connection, then you need special software called a browser to access the Web.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browsers are used to connect you to remote computers, open and transfer files, display text and images.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browsers are specialized programs.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Examples of Web browser: Netscape Navigator (Navigator) and Internet Explorer.</a:t>
            </a:r>
          </a:p>
          <a:p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534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Client/Server Structure of the 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is a collection of files that reside on computers, called </a:t>
            </a:r>
            <a:r>
              <a:rPr lang="en-US" alt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servers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that are located all over the world and are connected to each other through the Internet.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When you use your Internet connection to become part of the Web, your computer becomes a </a:t>
            </a:r>
            <a:r>
              <a:rPr lang="en-US" alt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client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 a worldwide client/server network.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</a:t>
            </a:r>
            <a:r>
              <a:rPr lang="en-US" alt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browser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is the software that you run on your computer to make it work as a web client.</a:t>
            </a:r>
          </a:p>
          <a:p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744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HTTP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transfer protocol is the set of rules that the computers use to move files from one computer to another on the Internet.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most common transfer protocol used on the Internet is the Hypertext Transfer Protocol (HTTP).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Two other protocols that you can use on the Internet are the File Transfer Protocol (FTP) and the Telnet Protocol</a:t>
            </a:r>
          </a:p>
          <a:p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661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History of HTTP: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Hyper Text Transfer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Protocal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Why use HTTP</a:t>
            </a:r>
          </a:p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Invented in 1989</a:t>
            </a:r>
          </a:p>
        </p:txBody>
      </p:sp>
    </p:spTree>
    <p:extLst>
      <p:ext uri="{BB962C8B-B14F-4D97-AF65-F5344CB8AC3E}">
        <p14:creationId xmlns:p14="http://schemas.microsoft.com/office/powerpoint/2010/main" val="366266361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Defination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It is a instruction or protocol.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Standard everyone follows.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Allows fetching of recourses such as html.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With the use of HTML and HTTP we have the World Wide Web.</a:t>
            </a:r>
          </a:p>
        </p:txBody>
      </p:sp>
    </p:spTree>
    <p:extLst>
      <p:ext uri="{BB962C8B-B14F-4D97-AF65-F5344CB8AC3E}">
        <p14:creationId xmlns:p14="http://schemas.microsoft.com/office/powerpoint/2010/main" val="307205832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Purpose of HTTP: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HTTP is the rules we use over the wire.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Foundation for any data exchange on the web.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It paved the way for the client server protocol.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6161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Lets talk about request: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Web Browser Sends some request to the server.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Form of request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Document Files: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CSS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Javascript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7046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Lets Talk about response: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Two types of response: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Numeric code which tells us about the response from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Some data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eg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. HTML/CSS.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71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GET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POST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PUT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71519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altLang="en-US" dirty="0">
                <a:solidFill>
                  <a:schemeClr val="bg1"/>
                </a:solidFill>
              </a:rPr>
              <a:t>History of 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first workable prototype of the Internet came in the late 1960s with the creation of ARPANET, or the Advanced Research Projects Agency Network. 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ARPANET used packet switching to allow multiple computers to communicate on a single network. 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12583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Example of HTTP</a:t>
            </a:r>
          </a:p>
        </p:txBody>
      </p:sp>
    </p:spTree>
    <p:extLst>
      <p:ext uri="{BB962C8B-B14F-4D97-AF65-F5344CB8AC3E}">
        <p14:creationId xmlns:p14="http://schemas.microsoft.com/office/powerpoint/2010/main" val="200121433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HTTP SIMPLIFIED: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66582"/>
            <a:ext cx="9093257" cy="425161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06663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History of 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1971 - Email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1973 - File Transfer Protocol (FTP) established.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Late 1970s - TCP/IP model was developed by two scientists. 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1983- Domain Name System introduced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allows naming of hosts, no longer numeric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675359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History of 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1990 - A scientist at CERN, the European Organization for Nuclear Research, develops Hyper Text Markup Language (HTML).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1991- CERN introduces the World Wide Web to the public.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80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Internet Timeline </a:t>
            </a:r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978" y="2249488"/>
            <a:ext cx="6610870" cy="3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62666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18" y="932456"/>
            <a:ext cx="8946541" cy="4195481"/>
          </a:xfrm>
        </p:spPr>
        <p:txBody>
          <a:bodyPr/>
          <a:lstStyle/>
          <a:p>
            <a:r>
              <a:rPr lang="en-US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one owns it</a:t>
            </a:r>
          </a:p>
          <a:p>
            <a:r>
              <a:rPr lang="en-US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There is not such a central authority that manages whole internet.</a:t>
            </a:r>
          </a:p>
          <a:p>
            <a:r>
              <a:rPr lang="en-US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internet is managed in hierarchical fashion with several organizations on top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06" y="2677517"/>
            <a:ext cx="6405563" cy="371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12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The uses of the 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Send e-mail messages.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Send (upload) or receive (down load) files between computers.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Participate in discussion groups, such as mailing lists and newsgroups.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Surfing the web.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81171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What is Web?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</a:t>
            </a:r>
            <a:r>
              <a:rPr lang="en-US" alt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(World Wide Web)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consists of information organized into Web pages containing text and graphic images.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contains hypertext links, or highlighted keywords and images that lead to related information.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collection of linked Web pages that has a common theme or focus is called a </a:t>
            </a:r>
            <a:r>
              <a:rPr lang="en-US" alt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 site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main page that all of the pages on a particular Web site are organized around and link back to is called the site’s </a:t>
            </a:r>
            <a:r>
              <a:rPr lang="en-US" alt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home page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414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How to access the Internet?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Students and employees can access through the organization’s local area networks (LAN) or through their own personal computers.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Another way to access the Internet is through Internet Service Provider (ISP).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9128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GOLDEN-light-template</Template>
  <TotalTime>134</TotalTime>
  <Words>760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Bauhaus 93</vt:lpstr>
      <vt:lpstr>Tw Cen MT</vt:lpstr>
      <vt:lpstr>Circuit</vt:lpstr>
      <vt:lpstr>PowerPoint Presentation</vt:lpstr>
      <vt:lpstr>  History of internet</vt:lpstr>
      <vt:lpstr>History of internet</vt:lpstr>
      <vt:lpstr>History of internet</vt:lpstr>
      <vt:lpstr>Internet Timeline </vt:lpstr>
      <vt:lpstr>Internet</vt:lpstr>
      <vt:lpstr>The uses of the Internet</vt:lpstr>
      <vt:lpstr>What is Web?</vt:lpstr>
      <vt:lpstr>How to access the Internet?</vt:lpstr>
      <vt:lpstr>How to access the Internet?</vt:lpstr>
      <vt:lpstr>How to access the Web?</vt:lpstr>
      <vt:lpstr>Client/Server Structure of the Web</vt:lpstr>
      <vt:lpstr>HTTP</vt:lpstr>
      <vt:lpstr>History of HTTP:</vt:lpstr>
      <vt:lpstr>HTTP Defination:</vt:lpstr>
      <vt:lpstr>Purpose of HTTP:</vt:lpstr>
      <vt:lpstr>Lets talk about request:</vt:lpstr>
      <vt:lpstr>Lets Talk about response:</vt:lpstr>
      <vt:lpstr>How is it Used?</vt:lpstr>
      <vt:lpstr>PowerPoint Presentation</vt:lpstr>
      <vt:lpstr>HTTP SIMPLIFIED: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Revolution LMC</cp:lastModifiedBy>
  <cp:revision>10</cp:revision>
  <dcterms:created xsi:type="dcterms:W3CDTF">2019-06-23T12:59:25Z</dcterms:created>
  <dcterms:modified xsi:type="dcterms:W3CDTF">2019-06-25T07:47:14Z</dcterms:modified>
</cp:coreProperties>
</file>