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4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82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BD5C0BC-69D3-4A91-B59C-D7083456DC32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82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</p14:sldIdLst>
        </p14:section>
      </p14:sectionLst>
    </p:ex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81" d="100"/>
          <a:sy n="81" d="100"/>
        </p:scale>
        <p:origin x="-300" y="-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E8CCC4-E256-4842-B00D-602346A6B55B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4D06B-6F98-43E6-A91A-9E6382AFA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8602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846A37-CE12-4F24-B1DA-0503B9F6316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2037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EECCF-D549-415C-BFF7-E9C34FDFD60D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2C8BC-F3FF-4C50-B61B-173A9B9FE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016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EECCF-D549-415C-BFF7-E9C34FDFD60D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2C8BC-F3FF-4C50-B61B-173A9B9FE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697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EECCF-D549-415C-BFF7-E9C34FDFD60D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2C8BC-F3FF-4C50-B61B-173A9B9FE8B8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074858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EECCF-D549-415C-BFF7-E9C34FDFD60D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2C8BC-F3FF-4C50-B61B-173A9B9FE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0270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EECCF-D549-415C-BFF7-E9C34FDFD60D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2C8BC-F3FF-4C50-B61B-173A9B9FE8B8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523999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EECCF-D549-415C-BFF7-E9C34FDFD60D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2C8BC-F3FF-4C50-B61B-173A9B9FE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2658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EECCF-D549-415C-BFF7-E9C34FDFD60D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2C8BC-F3FF-4C50-B61B-173A9B9FE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0287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EECCF-D549-415C-BFF7-E9C34FDFD60D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2C8BC-F3FF-4C50-B61B-173A9B9FE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481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EECCF-D549-415C-BFF7-E9C34FDFD60D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2C8BC-F3FF-4C50-B61B-173A9B9FE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31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EECCF-D549-415C-BFF7-E9C34FDFD60D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2C8BC-F3FF-4C50-B61B-173A9B9FE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172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EECCF-D549-415C-BFF7-E9C34FDFD60D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2C8BC-F3FF-4C50-B61B-173A9B9FE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40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EECCF-D549-415C-BFF7-E9C34FDFD60D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2C8BC-F3FF-4C50-B61B-173A9B9FE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934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EECCF-D549-415C-BFF7-E9C34FDFD60D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2C8BC-F3FF-4C50-B61B-173A9B9FE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470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EECCF-D549-415C-BFF7-E9C34FDFD60D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2C8BC-F3FF-4C50-B61B-173A9B9FE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790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EECCF-D549-415C-BFF7-E9C34FDFD60D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2C8BC-F3FF-4C50-B61B-173A9B9FE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217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EECCF-D549-415C-BFF7-E9C34FDFD60D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2C8BC-F3FF-4C50-B61B-173A9B9FE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065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7EECCF-D549-415C-BFF7-E9C34FDFD60D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232C8BC-F3FF-4C50-B61B-173A9B9FE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2879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5" r:id="rId1"/>
    <p:sldLayoutId id="2147483846" r:id="rId2"/>
    <p:sldLayoutId id="2147483847" r:id="rId3"/>
    <p:sldLayoutId id="2147483848" r:id="rId4"/>
    <p:sldLayoutId id="2147483849" r:id="rId5"/>
    <p:sldLayoutId id="2147483850" r:id="rId6"/>
    <p:sldLayoutId id="2147483851" r:id="rId7"/>
    <p:sldLayoutId id="2147483852" r:id="rId8"/>
    <p:sldLayoutId id="2147483853" r:id="rId9"/>
    <p:sldLayoutId id="2147483854" r:id="rId10"/>
    <p:sldLayoutId id="2147483855" r:id="rId11"/>
    <p:sldLayoutId id="2147483856" r:id="rId12"/>
    <p:sldLayoutId id="2147483857" r:id="rId13"/>
    <p:sldLayoutId id="2147483858" r:id="rId14"/>
    <p:sldLayoutId id="2147483859" r:id="rId15"/>
    <p:sldLayoutId id="214748386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 smtClean="0"/>
              <a:t>TCP/IP Protocol Suite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699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 smtClean="0"/>
              <a:t>DNS AND URL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679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IP ADDRESS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Internet protocol</a:t>
            </a:r>
          </a:p>
          <a:p>
            <a:endParaRPr lang="en-US" dirty="0" smtClean="0"/>
          </a:p>
          <a:p>
            <a:r>
              <a:rPr lang="en-US" b="0" dirty="0"/>
              <a:t>IP addresses are how computers identify other computers on the internet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53586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905000" y="1371601"/>
            <a:ext cx="7848600" cy="1927225"/>
          </a:xfrm>
        </p:spPr>
        <p:txBody>
          <a:bodyPr>
            <a:noAutofit/>
          </a:bodyPr>
          <a:lstStyle/>
          <a:p>
            <a:r>
              <a:rPr lang="en-US" sz="9600" b="1" dirty="0">
                <a:solidFill>
                  <a:schemeClr val="tx1"/>
                </a:solidFill>
              </a:rPr>
              <a:t>URL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2133600" y="3810000"/>
            <a:ext cx="6400800" cy="3505200"/>
          </a:xfrm>
        </p:spPr>
        <p:txBody>
          <a:bodyPr>
            <a:normAutofit/>
          </a:bodyPr>
          <a:lstStyle/>
          <a:p>
            <a:r>
              <a:rPr lang="en-US" sz="4000" dirty="0"/>
              <a:t>Uniform Resource Locator (URL) is the address of a resource on the Internet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29398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dirty="0"/>
              <a:t>FORMAT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76400" y="1752601"/>
            <a:ext cx="883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  scheme://location:port/file-on-server.htm?querystring=1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81200" y="2743200"/>
            <a:ext cx="7848600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Scheme:</a:t>
            </a:r>
          </a:p>
          <a:p>
            <a:pPr marL="342900" indent="-342900">
              <a:buAutoNum type="arabicPeriod"/>
            </a:pPr>
            <a:r>
              <a:rPr lang="en-US" sz="2800" dirty="0"/>
              <a:t>HTTP AND HTTPS</a:t>
            </a:r>
          </a:p>
          <a:p>
            <a:pPr marL="342900" indent="-342900">
              <a:buAutoNum type="arabicPeriod"/>
            </a:pPr>
            <a:r>
              <a:rPr lang="en-US" sz="2800" dirty="0"/>
              <a:t>FTP(File Transfer Protocol)</a:t>
            </a:r>
          </a:p>
          <a:p>
            <a:pPr marL="342900" indent="-342900">
              <a:buAutoNum type="arabicPeriod"/>
            </a:pPr>
            <a:r>
              <a:rPr lang="en-US" sz="2800" dirty="0"/>
              <a:t>MAIL TO</a:t>
            </a:r>
          </a:p>
          <a:p>
            <a:pPr marL="342900" indent="-342900">
              <a:buAutoNum type="arabicPeriod"/>
            </a:pPr>
            <a:r>
              <a:rPr lang="en-US" sz="2800" dirty="0"/>
              <a:t>IRC(Chat room)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3651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030A0"/>
                </a:solidFill>
              </a:rPr>
              <a:t>HTTP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81200" y="2286000"/>
            <a:ext cx="6400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Most common used  schemes  (protocols) 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Supports </a:t>
            </a:r>
          </a:p>
          <a:p>
            <a:endParaRPr lang="en-US" sz="2400" dirty="0"/>
          </a:p>
          <a:p>
            <a:r>
              <a:rPr lang="en-US" sz="2400" dirty="0"/>
              <a:t>FTP and MAIL TO</a:t>
            </a:r>
          </a:p>
        </p:txBody>
      </p:sp>
    </p:spTree>
    <p:extLst>
      <p:ext uri="{BB962C8B-B14F-4D97-AF65-F5344CB8AC3E}">
        <p14:creationId xmlns:p14="http://schemas.microsoft.com/office/powerpoint/2010/main" val="1210688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5482" y="1228770"/>
            <a:ext cx="5191850" cy="31436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784764" y="4259998"/>
            <a:ext cx="6477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Domain Name System (DNS)</a:t>
            </a:r>
            <a:r>
              <a:rPr lang="en-US" dirty="0"/>
              <a:t> gives us humans an easy way to identify where we want to go on the internet.</a:t>
            </a:r>
          </a:p>
        </p:txBody>
      </p:sp>
      <p:sp>
        <p:nvSpPr>
          <p:cNvPr id="5" name="Rectangle 4"/>
          <p:cNvSpPr/>
          <p:nvPr/>
        </p:nvSpPr>
        <p:spPr>
          <a:xfrm>
            <a:off x="2594264" y="2590801"/>
            <a:ext cx="68580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dirty="0">
                <a:solidFill>
                  <a:schemeClr val="accent6">
                    <a:lumMod val="75000"/>
                  </a:schemeClr>
                </a:solidFill>
              </a:rPr>
              <a:t>DOMAIN NAME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4213051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52600" y="838201"/>
            <a:ext cx="8305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Each domain name is made up of parts:</a:t>
            </a:r>
          </a:p>
          <a:p>
            <a:endParaRPr lang="en-US" dirty="0"/>
          </a:p>
          <a:p>
            <a:r>
              <a:rPr lang="en-US" sz="2000" b="1" dirty="0"/>
              <a:t>third-level-</a:t>
            </a:r>
            <a:r>
              <a:rPr lang="en-US" sz="2000" b="1" dirty="0" err="1"/>
              <a:t>domain.second</a:t>
            </a:r>
            <a:r>
              <a:rPr lang="en-US" sz="2000" b="1" dirty="0"/>
              <a:t>-level-</a:t>
            </a:r>
            <a:r>
              <a:rPr lang="en-US" sz="2000" b="1" dirty="0" err="1"/>
              <a:t>domain.top</a:t>
            </a:r>
            <a:r>
              <a:rPr lang="en-US" sz="2000" b="1" dirty="0"/>
              <a:t>-level-domain</a:t>
            </a:r>
          </a:p>
        </p:txBody>
      </p:sp>
      <p:sp>
        <p:nvSpPr>
          <p:cNvPr id="8" name="Rectangle 7"/>
          <p:cNvSpPr/>
          <p:nvPr/>
        </p:nvSpPr>
        <p:spPr>
          <a:xfrm>
            <a:off x="2445327" y="3352800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TOP- level domain server</a:t>
            </a:r>
          </a:p>
          <a:p>
            <a:endParaRPr lang="en-US" dirty="0"/>
          </a:p>
          <a:p>
            <a:r>
              <a:rPr lang="en-US" b="1" dirty="0"/>
              <a:t>.com</a:t>
            </a:r>
          </a:p>
          <a:p>
            <a:r>
              <a:rPr lang="en-US" b="1" dirty="0" err="1"/>
              <a:t>.net</a:t>
            </a:r>
            <a:endParaRPr lang="en-US" b="1" dirty="0"/>
          </a:p>
          <a:p>
            <a:r>
              <a:rPr lang="en-US" b="1" dirty="0"/>
              <a:t>.</a:t>
            </a:r>
            <a:r>
              <a:rPr lang="en-US" b="1" dirty="0" err="1"/>
              <a:t>edu</a:t>
            </a:r>
            <a:endParaRPr lang="en-US" b="1" dirty="0"/>
          </a:p>
          <a:p>
            <a:r>
              <a:rPr lang="en-US" b="1" dirty="0"/>
              <a:t>.org</a:t>
            </a:r>
          </a:p>
        </p:txBody>
      </p:sp>
    </p:spTree>
    <p:extLst>
      <p:ext uri="{BB962C8B-B14F-4D97-AF65-F5344CB8AC3E}">
        <p14:creationId xmlns:p14="http://schemas.microsoft.com/office/powerpoint/2010/main" val="2118015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1655619"/>
            <a:ext cx="6705600" cy="4490907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892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1080655"/>
            <a:ext cx="7620000" cy="47625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0" y="1404505"/>
            <a:ext cx="1066800" cy="4114800"/>
          </a:xfrm>
        </p:spPr>
        <p:txBody>
          <a:bodyPr vert="vert270" anchor="t">
            <a:norm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Operating system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5615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838200"/>
            <a:ext cx="8991600" cy="9906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4</a:t>
            </a:r>
            <a:r>
              <a:rPr lang="en-US" dirty="0" smtClean="0"/>
              <a:t> </a:t>
            </a:r>
            <a:r>
              <a:rPr lang="en-US" dirty="0"/>
              <a:t>DNS servers involved in loading </a:t>
            </a:r>
            <a:r>
              <a:rPr lang="en-US" dirty="0" smtClean="0"/>
              <a:t>a webpage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133600" y="2286001"/>
            <a:ext cx="76962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1.Resolving name server(DNS </a:t>
            </a:r>
            <a:r>
              <a:rPr lang="en-US" sz="3200" dirty="0" err="1"/>
              <a:t>recursor</a:t>
            </a:r>
            <a:r>
              <a:rPr lang="en-US" sz="3200" dirty="0"/>
              <a:t>)</a:t>
            </a:r>
          </a:p>
          <a:p>
            <a:r>
              <a:rPr lang="en-US" sz="3200" dirty="0"/>
              <a:t>2.The ROOT server</a:t>
            </a:r>
          </a:p>
          <a:p>
            <a:r>
              <a:rPr lang="en-US" sz="3200" dirty="0"/>
              <a:t>3.TLD name server</a:t>
            </a:r>
          </a:p>
          <a:p>
            <a:r>
              <a:rPr lang="en-US" sz="3200" dirty="0"/>
              <a:t>4.Authoratative name server</a:t>
            </a:r>
          </a:p>
        </p:txBody>
      </p:sp>
    </p:spTree>
    <p:extLst>
      <p:ext uri="{BB962C8B-B14F-4D97-AF65-F5344CB8AC3E}">
        <p14:creationId xmlns:p14="http://schemas.microsoft.com/office/powerpoint/2010/main" val="3974776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TCP/IP stands for </a:t>
            </a:r>
            <a:r>
              <a:rPr lang="en-US" dirty="0"/>
              <a:t> </a:t>
            </a:r>
            <a:r>
              <a:rPr lang="en-US" b="1" dirty="0"/>
              <a:t>T</a:t>
            </a:r>
            <a:r>
              <a:rPr lang="en-US" dirty="0"/>
              <a:t>ransmission </a:t>
            </a:r>
            <a:r>
              <a:rPr lang="en-US" b="1" dirty="0"/>
              <a:t>C</a:t>
            </a:r>
            <a:r>
              <a:rPr lang="en-US" dirty="0"/>
              <a:t>ontrol </a:t>
            </a:r>
            <a:r>
              <a:rPr lang="en-US" b="1" dirty="0" smtClean="0"/>
              <a:t>P</a:t>
            </a:r>
            <a:r>
              <a:rPr lang="en-US" dirty="0" smtClean="0"/>
              <a:t>rotocol / </a:t>
            </a:r>
            <a:r>
              <a:rPr lang="en-US" b="1" dirty="0" smtClean="0"/>
              <a:t>I</a:t>
            </a:r>
            <a:r>
              <a:rPr lang="en-US" dirty="0" smtClean="0"/>
              <a:t>nternet </a:t>
            </a:r>
            <a:r>
              <a:rPr lang="en-US" b="1" dirty="0" smtClean="0"/>
              <a:t>P</a:t>
            </a:r>
            <a:r>
              <a:rPr lang="en-US" dirty="0" smtClean="0"/>
              <a:t>rotocol.</a:t>
            </a:r>
          </a:p>
          <a:p>
            <a:r>
              <a:rPr lang="en-US" dirty="0" smtClean="0"/>
              <a:t>Defined  in  earlier 1974</a:t>
            </a:r>
          </a:p>
          <a:p>
            <a:r>
              <a:rPr lang="en-US" dirty="0" smtClean="0"/>
              <a:t>Do not exactly match with OSI reference model.</a:t>
            </a:r>
          </a:p>
          <a:p>
            <a:r>
              <a:rPr lang="en-US" dirty="0" smtClean="0"/>
              <a:t>Consist of 4 layers: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 smtClean="0"/>
              <a:t>Network Access Layer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 smtClean="0"/>
              <a:t>Internet Layer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 smtClean="0"/>
              <a:t>Transport Layer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 smtClean="0"/>
              <a:t>Application Layer					</a:t>
            </a:r>
            <a:r>
              <a:rPr lang="en-US" dirty="0"/>
              <a:t>	</a:t>
            </a:r>
            <a:r>
              <a:rPr lang="en-US" dirty="0" smtClean="0"/>
              <a:t>			</a:t>
            </a:r>
          </a:p>
        </p:txBody>
      </p:sp>
    </p:spTree>
    <p:extLst>
      <p:ext uri="{BB962C8B-B14F-4D97-AF65-F5344CB8AC3E}">
        <p14:creationId xmlns:p14="http://schemas.microsoft.com/office/powerpoint/2010/main" val="799706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0" y="551230"/>
            <a:ext cx="533400" cy="3484418"/>
          </a:xfrm>
        </p:spPr>
        <p:txBody>
          <a:bodyPr anchor="t"/>
          <a:lstStyle/>
          <a:p>
            <a:r>
              <a:rPr lang="en-US" dirty="0" smtClean="0"/>
              <a:t>cache</a:t>
            </a:r>
            <a:endParaRPr lang="en-US" dirty="0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381000"/>
            <a:ext cx="5410200" cy="3824878"/>
          </a:xfrm>
          <a:prstGeom prst="rect">
            <a:avLst/>
          </a:prstGeo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4419601"/>
            <a:ext cx="3619500" cy="222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551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0" y="609600"/>
            <a:ext cx="4648200" cy="1295400"/>
          </a:xfrm>
        </p:spPr>
        <p:txBody>
          <a:bodyPr anchor="t">
            <a:normAutofit fontScale="90000"/>
          </a:bodyPr>
          <a:lstStyle/>
          <a:p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sz="5300" dirty="0"/>
              <a:t>THE ROOT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0791" y="609600"/>
            <a:ext cx="3022600" cy="3175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715000" y="2057400"/>
            <a:ext cx="4419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First step of translating host name to </a:t>
            </a:r>
            <a:r>
              <a:rPr lang="en-US" b="1" dirty="0" err="1"/>
              <a:t>ip</a:t>
            </a:r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It serves as a reference to other more specific location.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372591" y="4045712"/>
            <a:ext cx="259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13 Root servers</a:t>
            </a:r>
          </a:p>
        </p:txBody>
      </p:sp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4391892"/>
            <a:ext cx="3619500" cy="222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734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1200" y="533400"/>
            <a:ext cx="4419600" cy="990600"/>
          </a:xfrm>
        </p:spPr>
        <p:txBody>
          <a:bodyPr/>
          <a:lstStyle/>
          <a:p>
            <a:r>
              <a:rPr lang="en-US" dirty="0" smtClean="0"/>
              <a:t>TLD name server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0791" y="609600"/>
            <a:ext cx="3022600" cy="3175000"/>
          </a:xfrm>
          <a:prstGeom prst="rect">
            <a:avLst/>
          </a:prstGeo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4419601"/>
            <a:ext cx="3619500" cy="222200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752600" y="4811716"/>
            <a:ext cx="419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Send to </a:t>
            </a:r>
            <a:r>
              <a:rPr lang="en-US" sz="2000" dirty="0" err="1"/>
              <a:t>Authoratative</a:t>
            </a:r>
            <a:r>
              <a:rPr lang="en-US" sz="2000" dirty="0"/>
              <a:t> server.</a:t>
            </a:r>
          </a:p>
        </p:txBody>
      </p:sp>
    </p:spTree>
    <p:extLst>
      <p:ext uri="{BB962C8B-B14F-4D97-AF65-F5344CB8AC3E}">
        <p14:creationId xmlns:p14="http://schemas.microsoft.com/office/powerpoint/2010/main" val="2497257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1143000"/>
            <a:ext cx="5341248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059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363" y="2057400"/>
            <a:ext cx="8059275" cy="3982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322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0" y="533400"/>
            <a:ext cx="4495800" cy="990600"/>
          </a:xfrm>
        </p:spPr>
        <p:txBody>
          <a:bodyPr>
            <a:normAutofit/>
          </a:bodyPr>
          <a:lstStyle/>
          <a:p>
            <a:r>
              <a:rPr lang="en-US" dirty="0" err="1" smtClean="0"/>
              <a:t>Authoratative</a:t>
            </a:r>
            <a:r>
              <a:rPr lang="en-US" dirty="0" smtClean="0"/>
              <a:t> server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533400"/>
            <a:ext cx="3022600" cy="3175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694218" y="1731819"/>
            <a:ext cx="4267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Then </a:t>
            </a:r>
            <a:r>
              <a:rPr lang="en-US" dirty="0" err="1"/>
              <a:t>authoratative</a:t>
            </a:r>
            <a:r>
              <a:rPr lang="en-US" dirty="0"/>
              <a:t> send the </a:t>
            </a:r>
            <a:r>
              <a:rPr lang="en-US" sz="2000" b="1" dirty="0" err="1"/>
              <a:t>ip</a:t>
            </a:r>
            <a:r>
              <a:rPr lang="en-US" sz="2000" b="1" dirty="0"/>
              <a:t> 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4419600"/>
            <a:ext cx="2782270" cy="1756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577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	Symbol </a:t>
            </a:r>
            <a:endParaRPr lang="en-US" dirty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1676401"/>
            <a:ext cx="5191850" cy="3143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438401" y="2743200"/>
            <a:ext cx="68250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/  </a:t>
            </a:r>
            <a:r>
              <a:rPr lang="en-US" sz="2400" dirty="0">
                <a:sym typeface="Wingdings" pitchFamily="2" charset="2"/>
              </a:rPr>
              <a:t>path(location)</a:t>
            </a:r>
          </a:p>
          <a:p>
            <a:r>
              <a:rPr lang="en-US" sz="2400" dirty="0">
                <a:sym typeface="Wingdings" pitchFamily="2" charset="2"/>
              </a:rPr>
              <a:t>? query</a:t>
            </a:r>
          </a:p>
          <a:p>
            <a:r>
              <a:rPr lang="en-US" sz="2400" dirty="0">
                <a:sym typeface="Wingdings" pitchFamily="2" charset="2"/>
              </a:rPr>
              <a:t>&amp; multiple query</a:t>
            </a:r>
          </a:p>
          <a:p>
            <a:r>
              <a:rPr lang="en-US" sz="2400" dirty="0">
                <a:sym typeface="Wingdings" pitchFamily="2" charset="2"/>
              </a:rPr>
              <a:t># inside of that webpage</a:t>
            </a:r>
            <a:r>
              <a:rPr lang="en-US" sz="2000" dirty="0">
                <a:sym typeface="Wingdings" pitchFamily="2" charset="2"/>
              </a:rPr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37284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2438400"/>
            <a:ext cx="8229600" cy="990600"/>
          </a:xfrm>
        </p:spPr>
        <p:txBody>
          <a:bodyPr/>
          <a:lstStyle/>
          <a:p>
            <a:r>
              <a:rPr lang="en-US" dirty="0" smtClean="0"/>
              <a:t>		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898123" y="2967335"/>
            <a:ext cx="43957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Thank you!!!.</a:t>
            </a:r>
          </a:p>
        </p:txBody>
      </p:sp>
    </p:spTree>
    <p:extLst>
      <p:ext uri="{BB962C8B-B14F-4D97-AF65-F5344CB8AC3E}">
        <p14:creationId xmlns:p14="http://schemas.microsoft.com/office/powerpoint/2010/main" val="1818192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TCP/IP model: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7180" y="2160588"/>
            <a:ext cx="4857677" cy="3881437"/>
          </a:xfrm>
        </p:spPr>
      </p:pic>
    </p:spTree>
    <p:extLst>
      <p:ext uri="{BB962C8B-B14F-4D97-AF65-F5344CB8AC3E}">
        <p14:creationId xmlns:p14="http://schemas.microsoft.com/office/powerpoint/2010/main" val="3599468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Access 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Does not define specific protocol</a:t>
            </a:r>
          </a:p>
          <a:p>
            <a:r>
              <a:rPr lang="en-US" dirty="0" smtClean="0"/>
              <a:t>Supports all standard protocols</a:t>
            </a:r>
          </a:p>
          <a:p>
            <a:r>
              <a:rPr lang="en-US" dirty="0" smtClean="0"/>
              <a:t>Can be LAN or WAN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112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Internet Layer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Supports Internetworking Protocol(IP)</a:t>
            </a:r>
          </a:p>
          <a:p>
            <a:r>
              <a:rPr lang="en-US" dirty="0" smtClean="0"/>
              <a:t>No error checking and tracking</a:t>
            </a:r>
          </a:p>
          <a:p>
            <a:r>
              <a:rPr lang="en-US" dirty="0" smtClean="0"/>
              <a:t>Deliver message with no guarantee </a:t>
            </a:r>
          </a:p>
          <a:p>
            <a:r>
              <a:rPr lang="en-US" dirty="0" smtClean="0"/>
              <a:t>Routes the data packets independently</a:t>
            </a:r>
          </a:p>
          <a:p>
            <a:r>
              <a:rPr lang="en-US" dirty="0" smtClean="0"/>
              <a:t>Uses four supporting protocols: ARP, RARP, ICMP and IGMP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07781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Transport Layer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a host to host protocol</a:t>
            </a:r>
          </a:p>
          <a:p>
            <a:r>
              <a:rPr lang="en-US" dirty="0" smtClean="0"/>
              <a:t>Consist of 2 protocol: UDP and TCP</a:t>
            </a:r>
          </a:p>
          <a:p>
            <a:r>
              <a:rPr lang="en-US" dirty="0" smtClean="0"/>
              <a:t>Connection establishment</a:t>
            </a:r>
          </a:p>
          <a:p>
            <a:r>
              <a:rPr lang="en-US" dirty="0" smtClean="0"/>
              <a:t>Establishes the fix path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130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Layer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Functions same as application layer in OSI model</a:t>
            </a:r>
          </a:p>
          <a:p>
            <a:r>
              <a:rPr lang="en-US" dirty="0" smtClean="0"/>
              <a:t>Responsible for providing services</a:t>
            </a:r>
          </a:p>
          <a:p>
            <a:r>
              <a:rPr lang="en-US" dirty="0" smtClean="0"/>
              <a:t>Contains all higher level protocols Like: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1. TELNET</a:t>
            </a:r>
          </a:p>
          <a:p>
            <a:pPr marL="0" indent="0">
              <a:buNone/>
            </a:pPr>
            <a:r>
              <a:rPr lang="en-US" dirty="0" smtClean="0"/>
              <a:t>			2. FTP(File Transfer Protocol)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3. SMTP(Simple Mail Transfer Protocol)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4. DNS(Domain Name System)  etc.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200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Encapsulation in TCP/IP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Application Layer: Data</a:t>
            </a:r>
          </a:p>
          <a:p>
            <a:r>
              <a:rPr lang="en-US" dirty="0" smtClean="0"/>
              <a:t>Transport Layer: Header, Data</a:t>
            </a:r>
          </a:p>
          <a:p>
            <a:r>
              <a:rPr lang="en-US" dirty="0" smtClean="0"/>
              <a:t>Internet Layer: Header, Header, Data</a:t>
            </a:r>
          </a:p>
          <a:p>
            <a:r>
              <a:rPr lang="en-US" dirty="0" smtClean="0"/>
              <a:t>Network Access Layer: Header, Header, Header, Data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6257" y="3470029"/>
            <a:ext cx="4661096" cy="2913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085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Protocols used in TCP/IP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Application Layer: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 FTP, SMTP, Remote Login(Rlogin), SNMP, DNS etc.</a:t>
            </a:r>
          </a:p>
          <a:p>
            <a:r>
              <a:rPr lang="en-US" dirty="0" smtClean="0"/>
              <a:t>Transport Layer: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UDP, TCP, SCTP(new protocol defined)</a:t>
            </a:r>
          </a:p>
          <a:p>
            <a:r>
              <a:rPr lang="en-US" dirty="0" smtClean="0"/>
              <a:t>Internet Layer: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</a:t>
            </a:r>
            <a:r>
              <a:rPr lang="en-US" dirty="0"/>
              <a:t>IP, ICP, ARP, </a:t>
            </a:r>
            <a:r>
              <a:rPr lang="en-US" dirty="0" smtClean="0"/>
              <a:t>RARP</a:t>
            </a:r>
          </a:p>
          <a:p>
            <a:r>
              <a:rPr lang="en-US" dirty="0" smtClean="0"/>
              <a:t>Network Access Layer: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Ethernet, Proxy, FDDI, ATM, Fast Ethernet etc.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600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332</TotalTime>
  <Words>320</Words>
  <Application>Microsoft Office PowerPoint</Application>
  <PresentationFormat>Custom</PresentationFormat>
  <Paragraphs>108</Paragraphs>
  <Slides>27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Facet</vt:lpstr>
      <vt:lpstr>TCP/IP Protocol Suite</vt:lpstr>
      <vt:lpstr>Introduction</vt:lpstr>
      <vt:lpstr>TCP/IP model:</vt:lpstr>
      <vt:lpstr>Network Access Layer</vt:lpstr>
      <vt:lpstr>Internet Layer </vt:lpstr>
      <vt:lpstr>Transport Layer </vt:lpstr>
      <vt:lpstr>Application Layer </vt:lpstr>
      <vt:lpstr>Data Encapsulation in TCP/IP</vt:lpstr>
      <vt:lpstr>Protocols used in TCP/IP</vt:lpstr>
      <vt:lpstr>DNS AND URL</vt:lpstr>
      <vt:lpstr>IP ADDRESS</vt:lpstr>
      <vt:lpstr>URL</vt:lpstr>
      <vt:lpstr>FORMAT</vt:lpstr>
      <vt:lpstr>HTTP</vt:lpstr>
      <vt:lpstr>PowerPoint Presentation</vt:lpstr>
      <vt:lpstr>  </vt:lpstr>
      <vt:lpstr>PowerPoint Presentation</vt:lpstr>
      <vt:lpstr>Operating system</vt:lpstr>
      <vt:lpstr>4 DNS servers involved in loading a webpage </vt:lpstr>
      <vt:lpstr>cache</vt:lpstr>
      <vt:lpstr>      THE ROOT    </vt:lpstr>
      <vt:lpstr>TLD name server</vt:lpstr>
      <vt:lpstr>PowerPoint Presentation</vt:lpstr>
      <vt:lpstr>PowerPoint Presentation</vt:lpstr>
      <vt:lpstr>Authoratative server</vt:lpstr>
      <vt:lpstr>   Symbol </vt:lpstr>
      <vt:lpstr>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TCP/IP Protocal Suite</dc:title>
  <dc:creator>Kriz Rb</dc:creator>
  <cp:lastModifiedBy>The British College Library</cp:lastModifiedBy>
  <cp:revision>14</cp:revision>
  <dcterms:created xsi:type="dcterms:W3CDTF">2019-07-02T17:33:00Z</dcterms:created>
  <dcterms:modified xsi:type="dcterms:W3CDTF">2019-07-03T03:51:23Z</dcterms:modified>
</cp:coreProperties>
</file>