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0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2CA87-0CCD-4473-A8EB-408C9982FF35}" v="848" dt="2023-05-01T23:02:56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A9DF303-0EFA-4A3B-ACE5-2A39BA10A1B6}"/>
    <pc:docChg chg="addSld delSld modSld sldOrd">
      <pc:chgData name="Guest User" userId="" providerId="Windows Live" clId="Web-{6A9DF303-0EFA-4A3B-ACE5-2A39BA10A1B6}" dt="2023-05-01T21:42:18.951" v="945"/>
      <pc:docMkLst>
        <pc:docMk/>
      </pc:docMkLst>
      <pc:sldChg chg="modSp">
        <pc:chgData name="Guest User" userId="" providerId="Windows Live" clId="Web-{6A9DF303-0EFA-4A3B-ACE5-2A39BA10A1B6}" dt="2023-05-01T21:11:24.215" v="822" actId="1076"/>
        <pc:sldMkLst>
          <pc:docMk/>
          <pc:sldMk cId="2842310994" sldId="256"/>
        </pc:sldMkLst>
        <pc:picChg chg="mod">
          <ac:chgData name="Guest User" userId="" providerId="Windows Live" clId="Web-{6A9DF303-0EFA-4A3B-ACE5-2A39BA10A1B6}" dt="2023-05-01T21:11:24.215" v="822" actId="1076"/>
          <ac:picMkLst>
            <pc:docMk/>
            <pc:sldMk cId="2842310994" sldId="256"/>
            <ac:picMk id="29" creationId="{CD3DF18F-3B23-9F28-DD8E-36E9FB46BB50}"/>
          </ac:picMkLst>
        </pc:picChg>
      </pc:sldChg>
      <pc:sldChg chg="modSp">
        <pc:chgData name="Guest User" userId="" providerId="Windows Live" clId="Web-{6A9DF303-0EFA-4A3B-ACE5-2A39BA10A1B6}" dt="2023-05-01T18:29:29.766" v="794" actId="20577"/>
        <pc:sldMkLst>
          <pc:docMk/>
          <pc:sldMk cId="1341291257" sldId="257"/>
        </pc:sldMkLst>
        <pc:spChg chg="mod">
          <ac:chgData name="Guest User" userId="" providerId="Windows Live" clId="Web-{6A9DF303-0EFA-4A3B-ACE5-2A39BA10A1B6}" dt="2023-05-01T18:29:29.766" v="794" actId="20577"/>
          <ac:spMkLst>
            <pc:docMk/>
            <pc:sldMk cId="1341291257" sldId="257"/>
            <ac:spMk id="3" creationId="{C365533B-8040-C00C-064C-EF945AFEB35B}"/>
          </ac:spMkLst>
        </pc:spChg>
      </pc:sldChg>
      <pc:sldChg chg="modSp">
        <pc:chgData name="Guest User" userId="" providerId="Windows Live" clId="Web-{6A9DF303-0EFA-4A3B-ACE5-2A39BA10A1B6}" dt="2023-05-01T18:36:55.186" v="797" actId="1076"/>
        <pc:sldMkLst>
          <pc:docMk/>
          <pc:sldMk cId="4286451538" sldId="259"/>
        </pc:sldMkLst>
        <pc:spChg chg="mod">
          <ac:chgData name="Guest User" userId="" providerId="Windows Live" clId="Web-{6A9DF303-0EFA-4A3B-ACE5-2A39BA10A1B6}" dt="2023-05-01T18:36:46.920" v="795" actId="1076"/>
          <ac:spMkLst>
            <pc:docMk/>
            <pc:sldMk cId="4286451538" sldId="259"/>
            <ac:spMk id="2" creationId="{39264729-E680-D570-080A-73CA6EBC35FB}"/>
          </ac:spMkLst>
        </pc:spChg>
        <pc:spChg chg="mod">
          <ac:chgData name="Guest User" userId="" providerId="Windows Live" clId="Web-{6A9DF303-0EFA-4A3B-ACE5-2A39BA10A1B6}" dt="2023-05-01T18:36:55.186" v="797" actId="1076"/>
          <ac:spMkLst>
            <pc:docMk/>
            <pc:sldMk cId="4286451538" sldId="259"/>
            <ac:spMk id="3" creationId="{A4F7A672-2C6A-464C-9A20-9F0D7AD3555C}"/>
          </ac:spMkLst>
        </pc:spChg>
      </pc:sldChg>
      <pc:sldChg chg="modSp">
        <pc:chgData name="Guest User" userId="" providerId="Windows Live" clId="Web-{6A9DF303-0EFA-4A3B-ACE5-2A39BA10A1B6}" dt="2023-05-01T20:47:48.837" v="821" actId="1076"/>
        <pc:sldMkLst>
          <pc:docMk/>
          <pc:sldMk cId="380914943" sldId="260"/>
        </pc:sldMkLst>
        <pc:spChg chg="mod">
          <ac:chgData name="Guest User" userId="" providerId="Windows Live" clId="Web-{6A9DF303-0EFA-4A3B-ACE5-2A39BA10A1B6}" dt="2023-05-01T20:47:48.837" v="821" actId="1076"/>
          <ac:spMkLst>
            <pc:docMk/>
            <pc:sldMk cId="380914943" sldId="260"/>
            <ac:spMk id="3" creationId="{22E56748-EF61-7F1D-F932-B960FA4A6632}"/>
          </ac:spMkLst>
        </pc:spChg>
        <pc:spChg chg="mod">
          <ac:chgData name="Guest User" userId="" providerId="Windows Live" clId="Web-{6A9DF303-0EFA-4A3B-ACE5-2A39BA10A1B6}" dt="2023-05-01T20:47:43.321" v="820" actId="1076"/>
          <ac:spMkLst>
            <pc:docMk/>
            <pc:sldMk cId="380914943" sldId="260"/>
            <ac:spMk id="5" creationId="{48F71139-4860-08D8-EDC3-DBEA43053271}"/>
          </ac:spMkLst>
        </pc:spChg>
        <pc:spChg chg="mod">
          <ac:chgData name="Guest User" userId="" providerId="Windows Live" clId="Web-{6A9DF303-0EFA-4A3B-ACE5-2A39BA10A1B6}" dt="2023-05-01T18:23:42.927" v="767" actId="20577"/>
          <ac:spMkLst>
            <pc:docMk/>
            <pc:sldMk cId="380914943" sldId="260"/>
            <ac:spMk id="6" creationId="{A170D9F7-0551-5E0F-A856-6B620490E051}"/>
          </ac:spMkLst>
        </pc:spChg>
      </pc:sldChg>
      <pc:sldChg chg="modSp">
        <pc:chgData name="Guest User" userId="" providerId="Windows Live" clId="Web-{6A9DF303-0EFA-4A3B-ACE5-2A39BA10A1B6}" dt="2023-05-01T21:36:39.348" v="936" actId="20577"/>
        <pc:sldMkLst>
          <pc:docMk/>
          <pc:sldMk cId="2944653886" sldId="261"/>
        </pc:sldMkLst>
        <pc:spChg chg="mod">
          <ac:chgData name="Guest User" userId="" providerId="Windows Live" clId="Web-{6A9DF303-0EFA-4A3B-ACE5-2A39BA10A1B6}" dt="2023-05-01T21:35:36.706" v="914" actId="20577"/>
          <ac:spMkLst>
            <pc:docMk/>
            <pc:sldMk cId="2944653886" sldId="261"/>
            <ac:spMk id="2" creationId="{EF25EFB4-B4E0-CE1F-A851-40C206972A54}"/>
          </ac:spMkLst>
        </pc:spChg>
        <pc:spChg chg="mod">
          <ac:chgData name="Guest User" userId="" providerId="Windows Live" clId="Web-{6A9DF303-0EFA-4A3B-ACE5-2A39BA10A1B6}" dt="2023-05-01T21:36:39.348" v="936" actId="20577"/>
          <ac:spMkLst>
            <pc:docMk/>
            <pc:sldMk cId="2944653886" sldId="261"/>
            <ac:spMk id="3" creationId="{9862EC84-F999-9C14-D064-E217A228863E}"/>
          </ac:spMkLst>
        </pc:spChg>
      </pc:sldChg>
      <pc:sldChg chg="modSp">
        <pc:chgData name="Guest User" userId="" providerId="Windows Live" clId="Web-{6A9DF303-0EFA-4A3B-ACE5-2A39BA10A1B6}" dt="2023-05-01T18:28:34.045" v="789" actId="1076"/>
        <pc:sldMkLst>
          <pc:docMk/>
          <pc:sldMk cId="2138350186" sldId="262"/>
        </pc:sldMkLst>
        <pc:spChg chg="mod">
          <ac:chgData name="Guest User" userId="" providerId="Windows Live" clId="Web-{6A9DF303-0EFA-4A3B-ACE5-2A39BA10A1B6}" dt="2023-05-01T18:28:33.951" v="775" actId="1076"/>
          <ac:spMkLst>
            <pc:docMk/>
            <pc:sldMk cId="2138350186" sldId="262"/>
            <ac:spMk id="2" creationId="{E0FE15F8-1AE1-4E58-7035-277325C58451}"/>
          </ac:spMkLst>
        </pc:spChg>
        <pc:spChg chg="mod">
          <ac:chgData name="Guest User" userId="" providerId="Windows Live" clId="Web-{6A9DF303-0EFA-4A3B-ACE5-2A39BA10A1B6}" dt="2023-05-01T18:28:33.951" v="776" actId="1076"/>
          <ac:spMkLst>
            <pc:docMk/>
            <pc:sldMk cId="2138350186" sldId="262"/>
            <ac:spMk id="3" creationId="{5D7D158F-5397-E777-FE14-304015ACB22A}"/>
          </ac:spMkLst>
        </pc:spChg>
        <pc:spChg chg="mod">
          <ac:chgData name="Guest User" userId="" providerId="Windows Live" clId="Web-{6A9DF303-0EFA-4A3B-ACE5-2A39BA10A1B6}" dt="2023-05-01T18:28:33.967" v="777" actId="1076"/>
          <ac:spMkLst>
            <pc:docMk/>
            <pc:sldMk cId="2138350186" sldId="262"/>
            <ac:spMk id="4" creationId="{1F457A8D-56FF-7A4B-2713-883DBDAF9ECE}"/>
          </ac:spMkLst>
        </pc:spChg>
        <pc:spChg chg="mod">
          <ac:chgData name="Guest User" userId="" providerId="Windows Live" clId="Web-{6A9DF303-0EFA-4A3B-ACE5-2A39BA10A1B6}" dt="2023-05-01T18:28:33.967" v="778" actId="1076"/>
          <ac:spMkLst>
            <pc:docMk/>
            <pc:sldMk cId="2138350186" sldId="262"/>
            <ac:spMk id="6" creationId="{573FB246-050A-956A-747B-472F36E3243E}"/>
          </ac:spMkLst>
        </pc:spChg>
        <pc:spChg chg="mod">
          <ac:chgData name="Guest User" userId="" providerId="Windows Live" clId="Web-{6A9DF303-0EFA-4A3B-ACE5-2A39BA10A1B6}" dt="2023-05-01T18:28:33.983" v="779" actId="1076"/>
          <ac:spMkLst>
            <pc:docMk/>
            <pc:sldMk cId="2138350186" sldId="262"/>
            <ac:spMk id="7" creationId="{74A77860-9AAB-9A0C-81BA-1363F02BA075}"/>
          </ac:spMkLst>
        </pc:spChg>
        <pc:spChg chg="mod">
          <ac:chgData name="Guest User" userId="" providerId="Windows Live" clId="Web-{6A9DF303-0EFA-4A3B-ACE5-2A39BA10A1B6}" dt="2023-05-01T18:28:33.983" v="780" actId="1076"/>
          <ac:spMkLst>
            <pc:docMk/>
            <pc:sldMk cId="2138350186" sldId="262"/>
            <ac:spMk id="8" creationId="{E9237F1C-58A8-7052-AA38-E9570C4FC67E}"/>
          </ac:spMkLst>
        </pc:spChg>
        <pc:spChg chg="mod">
          <ac:chgData name="Guest User" userId="" providerId="Windows Live" clId="Web-{6A9DF303-0EFA-4A3B-ACE5-2A39BA10A1B6}" dt="2023-05-01T18:28:33.998" v="781" actId="1076"/>
          <ac:spMkLst>
            <pc:docMk/>
            <pc:sldMk cId="2138350186" sldId="262"/>
            <ac:spMk id="9" creationId="{58ADA870-F459-49B6-733E-66DBFBDB776E}"/>
          </ac:spMkLst>
        </pc:spChg>
        <pc:spChg chg="mod">
          <ac:chgData name="Guest User" userId="" providerId="Windows Live" clId="Web-{6A9DF303-0EFA-4A3B-ACE5-2A39BA10A1B6}" dt="2023-05-01T18:28:33.998" v="782" actId="1076"/>
          <ac:spMkLst>
            <pc:docMk/>
            <pc:sldMk cId="2138350186" sldId="262"/>
            <ac:spMk id="10" creationId="{91DC3F69-62F3-8381-BA6C-3BDB657DDF00}"/>
          </ac:spMkLst>
        </pc:spChg>
        <pc:spChg chg="mod">
          <ac:chgData name="Guest User" userId="" providerId="Windows Live" clId="Web-{6A9DF303-0EFA-4A3B-ACE5-2A39BA10A1B6}" dt="2023-05-01T18:28:34.014" v="783" actId="1076"/>
          <ac:spMkLst>
            <pc:docMk/>
            <pc:sldMk cId="2138350186" sldId="262"/>
            <ac:spMk id="12" creationId="{026F3A24-E021-EAB0-07FA-9352AEF50EC0}"/>
          </ac:spMkLst>
        </pc:spChg>
        <pc:spChg chg="mod">
          <ac:chgData name="Guest User" userId="" providerId="Windows Live" clId="Web-{6A9DF303-0EFA-4A3B-ACE5-2A39BA10A1B6}" dt="2023-05-01T18:28:34.014" v="784" actId="1076"/>
          <ac:spMkLst>
            <pc:docMk/>
            <pc:sldMk cId="2138350186" sldId="262"/>
            <ac:spMk id="14" creationId="{6386136C-4F27-08EB-86E9-062DB90D40FA}"/>
          </ac:spMkLst>
        </pc:spChg>
        <pc:spChg chg="mod">
          <ac:chgData name="Guest User" userId="" providerId="Windows Live" clId="Web-{6A9DF303-0EFA-4A3B-ACE5-2A39BA10A1B6}" dt="2023-05-01T18:28:34.014" v="785" actId="1076"/>
          <ac:spMkLst>
            <pc:docMk/>
            <pc:sldMk cId="2138350186" sldId="262"/>
            <ac:spMk id="16" creationId="{32EA08EC-DDBF-0EB9-5DFB-2051D2D903BE}"/>
          </ac:spMkLst>
        </pc:spChg>
        <pc:spChg chg="mod">
          <ac:chgData name="Guest User" userId="" providerId="Windows Live" clId="Web-{6A9DF303-0EFA-4A3B-ACE5-2A39BA10A1B6}" dt="2023-05-01T18:28:34.029" v="786" actId="1076"/>
          <ac:spMkLst>
            <pc:docMk/>
            <pc:sldMk cId="2138350186" sldId="262"/>
            <ac:spMk id="19" creationId="{EAA38BCD-17E4-FBEE-1FD3-92EBC08363B9}"/>
          </ac:spMkLst>
        </pc:spChg>
        <pc:spChg chg="mod">
          <ac:chgData name="Guest User" userId="" providerId="Windows Live" clId="Web-{6A9DF303-0EFA-4A3B-ACE5-2A39BA10A1B6}" dt="2023-05-01T18:28:34.029" v="787" actId="1076"/>
          <ac:spMkLst>
            <pc:docMk/>
            <pc:sldMk cId="2138350186" sldId="262"/>
            <ac:spMk id="20" creationId="{C6AFA5A9-152E-9EFA-114E-8A81FA698EC4}"/>
          </ac:spMkLst>
        </pc:spChg>
        <pc:spChg chg="mod">
          <ac:chgData name="Guest User" userId="" providerId="Windows Live" clId="Web-{6A9DF303-0EFA-4A3B-ACE5-2A39BA10A1B6}" dt="2023-05-01T18:28:34.045" v="788" actId="1076"/>
          <ac:spMkLst>
            <pc:docMk/>
            <pc:sldMk cId="2138350186" sldId="262"/>
            <ac:spMk id="24" creationId="{9CE4B10D-7AE1-F750-1DE9-427DADD9D519}"/>
          </ac:spMkLst>
        </pc:spChg>
        <pc:spChg chg="mod">
          <ac:chgData name="Guest User" userId="" providerId="Windows Live" clId="Web-{6A9DF303-0EFA-4A3B-ACE5-2A39BA10A1B6}" dt="2023-05-01T18:28:34.045" v="789" actId="1076"/>
          <ac:spMkLst>
            <pc:docMk/>
            <pc:sldMk cId="2138350186" sldId="262"/>
            <ac:spMk id="28" creationId="{0EEF216B-EEE8-61B2-06D1-2DD4B63C3263}"/>
          </ac:spMkLst>
        </pc:spChg>
      </pc:sldChg>
      <pc:sldChg chg="modSp">
        <pc:chgData name="Guest User" userId="" providerId="Windows Live" clId="Web-{6A9DF303-0EFA-4A3B-ACE5-2A39BA10A1B6}" dt="2023-05-01T21:38:51.180" v="939" actId="20577"/>
        <pc:sldMkLst>
          <pc:docMk/>
          <pc:sldMk cId="1792521916" sldId="263"/>
        </pc:sldMkLst>
        <pc:spChg chg="mod">
          <ac:chgData name="Guest User" userId="" providerId="Windows Live" clId="Web-{6A9DF303-0EFA-4A3B-ACE5-2A39BA10A1B6}" dt="2023-05-01T18:27:50.059" v="771" actId="1076"/>
          <ac:spMkLst>
            <pc:docMk/>
            <pc:sldMk cId="1792521916" sldId="263"/>
            <ac:spMk id="2" creationId="{01EC7046-D2A5-7470-0B20-CF1CFBBBB793}"/>
          </ac:spMkLst>
        </pc:spChg>
        <pc:spChg chg="mod">
          <ac:chgData name="Guest User" userId="" providerId="Windows Live" clId="Web-{6A9DF303-0EFA-4A3B-ACE5-2A39BA10A1B6}" dt="2023-05-01T21:38:51.180" v="939" actId="20577"/>
          <ac:spMkLst>
            <pc:docMk/>
            <pc:sldMk cId="1792521916" sldId="263"/>
            <ac:spMk id="3" creationId="{56372FCD-768A-5ADF-57D3-B006A9B58BA9}"/>
          </ac:spMkLst>
        </pc:spChg>
      </pc:sldChg>
      <pc:sldChg chg="modSp">
        <pc:chgData name="Guest User" userId="" providerId="Windows Live" clId="Web-{6A9DF303-0EFA-4A3B-ACE5-2A39BA10A1B6}" dt="2023-05-01T21:41:56.044" v="941" actId="20577"/>
        <pc:sldMkLst>
          <pc:docMk/>
          <pc:sldMk cId="3789240576" sldId="264"/>
        </pc:sldMkLst>
        <pc:spChg chg="mod">
          <ac:chgData name="Guest User" userId="" providerId="Windows Live" clId="Web-{6A9DF303-0EFA-4A3B-ACE5-2A39BA10A1B6}" dt="2023-05-01T18:27:38.215" v="769" actId="1076"/>
          <ac:spMkLst>
            <pc:docMk/>
            <pc:sldMk cId="3789240576" sldId="264"/>
            <ac:spMk id="2" creationId="{5ED086EE-3F81-59EC-7FA6-BED93BE40A72}"/>
          </ac:spMkLst>
        </pc:spChg>
        <pc:spChg chg="mod">
          <ac:chgData name="Guest User" userId="" providerId="Windows Live" clId="Web-{6A9DF303-0EFA-4A3B-ACE5-2A39BA10A1B6}" dt="2023-05-01T18:14:15.081" v="341" actId="1076"/>
          <ac:spMkLst>
            <pc:docMk/>
            <pc:sldMk cId="3789240576" sldId="264"/>
            <ac:spMk id="3" creationId="{3A60C452-60F0-7D6E-55F4-E5035E941D22}"/>
          </ac:spMkLst>
        </pc:spChg>
        <pc:spChg chg="mod">
          <ac:chgData name="Guest User" userId="" providerId="Windows Live" clId="Web-{6A9DF303-0EFA-4A3B-ACE5-2A39BA10A1B6}" dt="2023-05-01T21:41:56.044" v="941" actId="20577"/>
          <ac:spMkLst>
            <pc:docMk/>
            <pc:sldMk cId="3789240576" sldId="264"/>
            <ac:spMk id="5" creationId="{6408E0E7-4890-074A-B57F-4B3723B8D5DB}"/>
          </ac:spMkLst>
        </pc:spChg>
        <pc:spChg chg="mod">
          <ac:chgData name="Guest User" userId="" providerId="Windows Live" clId="Web-{6A9DF303-0EFA-4A3B-ACE5-2A39BA10A1B6}" dt="2023-05-01T21:27:02.693" v="830" actId="20577"/>
          <ac:spMkLst>
            <pc:docMk/>
            <pc:sldMk cId="3789240576" sldId="264"/>
            <ac:spMk id="6" creationId="{00D4E02E-0C8A-8F2C-AECA-66B6054D396F}"/>
          </ac:spMkLst>
        </pc:spChg>
      </pc:sldChg>
      <pc:sldChg chg="addSp delSp modSp">
        <pc:chgData name="Guest User" userId="" providerId="Windows Live" clId="Web-{6A9DF303-0EFA-4A3B-ACE5-2A39BA10A1B6}" dt="2023-05-01T21:42:18.951" v="945"/>
        <pc:sldMkLst>
          <pc:docMk/>
          <pc:sldMk cId="1169084616" sldId="265"/>
        </pc:sldMkLst>
        <pc:spChg chg="mod">
          <ac:chgData name="Guest User" userId="" providerId="Windows Live" clId="Web-{6A9DF303-0EFA-4A3B-ACE5-2A39BA10A1B6}" dt="2023-05-01T21:42:10.513" v="942" actId="1076"/>
          <ac:spMkLst>
            <pc:docMk/>
            <pc:sldMk cId="1169084616" sldId="265"/>
            <ac:spMk id="2" creationId="{68559747-B66C-181A-5E44-B75D17A87E71}"/>
          </ac:spMkLst>
        </pc:spChg>
        <pc:spChg chg="add del mod">
          <ac:chgData name="Guest User" userId="" providerId="Windows Live" clId="Web-{6A9DF303-0EFA-4A3B-ACE5-2A39BA10A1B6}" dt="2023-05-01T21:42:18.951" v="945"/>
          <ac:spMkLst>
            <pc:docMk/>
            <pc:sldMk cId="1169084616" sldId="265"/>
            <ac:spMk id="3" creationId="{A2824C16-9CE0-27F3-41F5-272DB9ADE9BD}"/>
          </ac:spMkLst>
        </pc:spChg>
        <pc:spChg chg="add del mod">
          <ac:chgData name="Guest User" userId="" providerId="Windows Live" clId="Web-{6A9DF303-0EFA-4A3B-ACE5-2A39BA10A1B6}" dt="2023-05-01T21:42:18.951" v="945"/>
          <ac:spMkLst>
            <pc:docMk/>
            <pc:sldMk cId="1169084616" sldId="265"/>
            <ac:spMk id="5" creationId="{D43E080C-744A-F982-60A8-7709CF4C7A13}"/>
          </ac:spMkLst>
        </pc:spChg>
      </pc:sldChg>
      <pc:sldChg chg="modSp">
        <pc:chgData name="Guest User" userId="" providerId="Windows Live" clId="Web-{6A9DF303-0EFA-4A3B-ACE5-2A39BA10A1B6}" dt="2023-05-01T20:32:59.518" v="811" actId="1076"/>
        <pc:sldMkLst>
          <pc:docMk/>
          <pc:sldMk cId="1688157631" sldId="266"/>
        </pc:sldMkLst>
        <pc:spChg chg="mod">
          <ac:chgData name="Guest User" userId="" providerId="Windows Live" clId="Web-{6A9DF303-0EFA-4A3B-ACE5-2A39BA10A1B6}" dt="2023-05-01T20:32:59.518" v="811" actId="1076"/>
          <ac:spMkLst>
            <pc:docMk/>
            <pc:sldMk cId="1688157631" sldId="266"/>
            <ac:spMk id="2" creationId="{839E2949-5A01-03DE-AC8B-544A27188C94}"/>
          </ac:spMkLst>
        </pc:spChg>
      </pc:sldChg>
      <pc:sldChg chg="modSp">
        <pc:chgData name="Guest User" userId="" providerId="Windows Live" clId="Web-{6A9DF303-0EFA-4A3B-ACE5-2A39BA10A1B6}" dt="2023-05-01T18:37:30.874" v="801" actId="1076"/>
        <pc:sldMkLst>
          <pc:docMk/>
          <pc:sldMk cId="3554955827" sldId="267"/>
        </pc:sldMkLst>
        <pc:spChg chg="mod">
          <ac:chgData name="Guest User" userId="" providerId="Windows Live" clId="Web-{6A9DF303-0EFA-4A3B-ACE5-2A39BA10A1B6}" dt="2023-05-01T18:37:30.874" v="801" actId="1076"/>
          <ac:spMkLst>
            <pc:docMk/>
            <pc:sldMk cId="3554955827" sldId="267"/>
            <ac:spMk id="2" creationId="{D8D885B5-C672-F79F-E912-1A47B1E0EF75}"/>
          </ac:spMkLst>
        </pc:spChg>
        <pc:spChg chg="mod">
          <ac:chgData name="Guest User" userId="" providerId="Windows Live" clId="Web-{6A9DF303-0EFA-4A3B-ACE5-2A39BA10A1B6}" dt="2023-05-01T18:13:16.063" v="329" actId="20577"/>
          <ac:spMkLst>
            <pc:docMk/>
            <pc:sldMk cId="3554955827" sldId="267"/>
            <ac:spMk id="3" creationId="{918AE749-8658-AB27-2B9A-8F3537EE2028}"/>
          </ac:spMkLst>
        </pc:spChg>
      </pc:sldChg>
      <pc:sldChg chg="addSp modSp del">
        <pc:chgData name="Guest User" userId="" providerId="Windows Live" clId="Web-{6A9DF303-0EFA-4A3B-ACE5-2A39BA10A1B6}" dt="2023-05-01T18:16:31.710" v="358"/>
        <pc:sldMkLst>
          <pc:docMk/>
          <pc:sldMk cId="292442045" sldId="268"/>
        </pc:sldMkLst>
        <pc:spChg chg="mod">
          <ac:chgData name="Guest User" userId="" providerId="Windows Live" clId="Web-{6A9DF303-0EFA-4A3B-ACE5-2A39BA10A1B6}" dt="2023-05-01T18:15:46.958" v="348" actId="1076"/>
          <ac:spMkLst>
            <pc:docMk/>
            <pc:sldMk cId="292442045" sldId="268"/>
            <ac:spMk id="2" creationId="{C41AEA30-FD91-8389-C29D-32EA3815734B}"/>
          </ac:spMkLst>
        </pc:spChg>
        <pc:spChg chg="add mod">
          <ac:chgData name="Guest User" userId="" providerId="Windows Live" clId="Web-{6A9DF303-0EFA-4A3B-ACE5-2A39BA10A1B6}" dt="2023-05-01T18:16:22.850" v="355" actId="1076"/>
          <ac:spMkLst>
            <pc:docMk/>
            <pc:sldMk cId="292442045" sldId="268"/>
            <ac:spMk id="3" creationId="{B5B7ABAB-B02B-BBE5-AA29-9D9B08CBD672}"/>
          </ac:spMkLst>
        </pc:spChg>
      </pc:sldChg>
      <pc:sldChg chg="modSp add ord replId">
        <pc:chgData name="Guest User" userId="" providerId="Windows Live" clId="Web-{6A9DF303-0EFA-4A3B-ACE5-2A39BA10A1B6}" dt="2023-05-01T18:40:07.989" v="808" actId="20577"/>
        <pc:sldMkLst>
          <pc:docMk/>
          <pc:sldMk cId="2636364240" sldId="269"/>
        </pc:sldMkLst>
        <pc:spChg chg="mod">
          <ac:chgData name="Guest User" userId="" providerId="Windows Live" clId="Web-{6A9DF303-0EFA-4A3B-ACE5-2A39BA10A1B6}" dt="2023-05-01T18:37:08.608" v="798" actId="1076"/>
          <ac:spMkLst>
            <pc:docMk/>
            <pc:sldMk cId="2636364240" sldId="269"/>
            <ac:spMk id="2" creationId="{68559747-B66C-181A-5E44-B75D17A87E71}"/>
          </ac:spMkLst>
        </pc:spChg>
        <pc:spChg chg="mod">
          <ac:chgData name="Guest User" userId="" providerId="Windows Live" clId="Web-{6A9DF303-0EFA-4A3B-ACE5-2A39BA10A1B6}" dt="2023-05-01T18:40:07.989" v="808" actId="20577"/>
          <ac:spMkLst>
            <pc:docMk/>
            <pc:sldMk cId="2636364240" sldId="269"/>
            <ac:spMk id="3" creationId="{A2824C16-9CE0-27F3-41F5-272DB9ADE9BD}"/>
          </ac:spMkLst>
        </pc:spChg>
      </pc:sldChg>
      <pc:sldChg chg="add del replId">
        <pc:chgData name="Guest User" userId="" providerId="Windows Live" clId="Web-{6A9DF303-0EFA-4A3B-ACE5-2A39BA10A1B6}" dt="2023-05-01T21:28:19.663" v="856"/>
        <pc:sldMkLst>
          <pc:docMk/>
          <pc:sldMk cId="4062596417" sldId="270"/>
        </pc:sldMkLst>
      </pc:sldChg>
    </pc:docChg>
  </pc:docChgLst>
  <pc:docChgLst>
    <pc:chgData name="srijanya chitikaneni" userId="f0689b0955fcc2e7" providerId="LiveId" clId="{7202CA87-0CCD-4473-A8EB-408C9982FF35}"/>
    <pc:docChg chg="undo custSel addSld modSld">
      <pc:chgData name="srijanya chitikaneni" userId="f0689b0955fcc2e7" providerId="LiveId" clId="{7202CA87-0CCD-4473-A8EB-408C9982FF35}" dt="2023-05-13T03:04:56.459" v="949" actId="1036"/>
      <pc:docMkLst>
        <pc:docMk/>
      </pc:docMkLst>
      <pc:sldChg chg="modSp mod">
        <pc:chgData name="srijanya chitikaneni" userId="f0689b0955fcc2e7" providerId="LiveId" clId="{7202CA87-0CCD-4473-A8EB-408C9982FF35}" dt="2023-05-01T23:02:56.209" v="852" actId="122"/>
        <pc:sldMkLst>
          <pc:docMk/>
          <pc:sldMk cId="2842310994" sldId="256"/>
        </pc:sldMkLst>
        <pc:spChg chg="mod">
          <ac:chgData name="srijanya chitikaneni" userId="f0689b0955fcc2e7" providerId="LiveId" clId="{7202CA87-0CCD-4473-A8EB-408C9982FF35}" dt="2023-05-01T23:02:56.209" v="852" actId="122"/>
          <ac:spMkLst>
            <pc:docMk/>
            <pc:sldMk cId="2842310994" sldId="256"/>
            <ac:spMk id="2" creationId="{D7015B24-EE8D-A29C-EC66-E1970180DD6B}"/>
          </ac:spMkLst>
        </pc:spChg>
        <pc:spChg chg="mod">
          <ac:chgData name="srijanya chitikaneni" userId="f0689b0955fcc2e7" providerId="LiveId" clId="{7202CA87-0CCD-4473-A8EB-408C9982FF35}" dt="2023-05-01T23:01:57.615" v="811" actId="20577"/>
          <ac:spMkLst>
            <pc:docMk/>
            <pc:sldMk cId="2842310994" sldId="256"/>
            <ac:spMk id="3" creationId="{830795B9-250C-9052-A3B0-0C42FE406021}"/>
          </ac:spMkLst>
        </pc:spChg>
      </pc:sldChg>
      <pc:sldChg chg="addSp modSp mod">
        <pc:chgData name="srijanya chitikaneni" userId="f0689b0955fcc2e7" providerId="LiveId" clId="{7202CA87-0CCD-4473-A8EB-408C9982FF35}" dt="2023-05-01T18:29:11.788" v="162" actId="1036"/>
        <pc:sldMkLst>
          <pc:docMk/>
          <pc:sldMk cId="380914943" sldId="260"/>
        </pc:sldMkLst>
        <pc:spChg chg="mod">
          <ac:chgData name="srijanya chitikaneni" userId="f0689b0955fcc2e7" providerId="LiveId" clId="{7202CA87-0CCD-4473-A8EB-408C9982FF35}" dt="2023-05-01T18:27:49.794" v="139" actId="20577"/>
          <ac:spMkLst>
            <pc:docMk/>
            <pc:sldMk cId="380914943" sldId="260"/>
            <ac:spMk id="4" creationId="{1BD8EC30-01C6-15C8-356A-3A36EEC01C03}"/>
          </ac:spMkLst>
        </pc:spChg>
        <pc:spChg chg="mod">
          <ac:chgData name="srijanya chitikaneni" userId="f0689b0955fcc2e7" providerId="LiveId" clId="{7202CA87-0CCD-4473-A8EB-408C9982FF35}" dt="2023-05-01T18:21:24.744" v="138" actId="20577"/>
          <ac:spMkLst>
            <pc:docMk/>
            <pc:sldMk cId="380914943" sldId="260"/>
            <ac:spMk id="6" creationId="{A170D9F7-0551-5E0F-A856-6B620490E051}"/>
          </ac:spMkLst>
        </pc:spChg>
        <pc:picChg chg="add mod">
          <ac:chgData name="srijanya chitikaneni" userId="f0689b0955fcc2e7" providerId="LiveId" clId="{7202CA87-0CCD-4473-A8EB-408C9982FF35}" dt="2023-05-01T18:28:52.937" v="160" actId="962"/>
          <ac:picMkLst>
            <pc:docMk/>
            <pc:sldMk cId="380914943" sldId="260"/>
            <ac:picMk id="7" creationId="{AD1A5C47-126D-ABE9-9A6C-A57BC3FC69E8}"/>
          </ac:picMkLst>
        </pc:picChg>
        <pc:picChg chg="add mod">
          <ac:chgData name="srijanya chitikaneni" userId="f0689b0955fcc2e7" providerId="LiveId" clId="{7202CA87-0CCD-4473-A8EB-408C9982FF35}" dt="2023-05-01T18:29:11.788" v="162" actId="1036"/>
          <ac:picMkLst>
            <pc:docMk/>
            <pc:sldMk cId="380914943" sldId="260"/>
            <ac:picMk id="9" creationId="{CE4AFE2F-E765-A6E1-9D95-7E60314FF68A}"/>
          </ac:picMkLst>
        </pc:picChg>
      </pc:sldChg>
      <pc:sldChg chg="modSp mod">
        <pc:chgData name="srijanya chitikaneni" userId="f0689b0955fcc2e7" providerId="LiveId" clId="{7202CA87-0CCD-4473-A8EB-408C9982FF35}" dt="2023-05-02T00:13:42.761" v="946" actId="20577"/>
        <pc:sldMkLst>
          <pc:docMk/>
          <pc:sldMk cId="2944653886" sldId="261"/>
        </pc:sldMkLst>
        <pc:spChg chg="mod">
          <ac:chgData name="srijanya chitikaneni" userId="f0689b0955fcc2e7" providerId="LiveId" clId="{7202CA87-0CCD-4473-A8EB-408C9982FF35}" dt="2023-05-02T00:13:42.761" v="946" actId="20577"/>
          <ac:spMkLst>
            <pc:docMk/>
            <pc:sldMk cId="2944653886" sldId="261"/>
            <ac:spMk id="2" creationId="{EF25EFB4-B4E0-CE1F-A851-40C206972A54}"/>
          </ac:spMkLst>
        </pc:spChg>
        <pc:spChg chg="mod">
          <ac:chgData name="srijanya chitikaneni" userId="f0689b0955fcc2e7" providerId="LiveId" clId="{7202CA87-0CCD-4473-A8EB-408C9982FF35}" dt="2023-05-02T00:13:35.058" v="943" actId="14100"/>
          <ac:spMkLst>
            <pc:docMk/>
            <pc:sldMk cId="2944653886" sldId="261"/>
            <ac:spMk id="3" creationId="{9862EC84-F999-9C14-D064-E217A228863E}"/>
          </ac:spMkLst>
        </pc:spChg>
      </pc:sldChg>
      <pc:sldChg chg="modSp mod">
        <pc:chgData name="srijanya chitikaneni" userId="f0689b0955fcc2e7" providerId="LiveId" clId="{7202CA87-0CCD-4473-A8EB-408C9982FF35}" dt="2023-05-01T21:12:00.551" v="782" actId="20577"/>
        <pc:sldMkLst>
          <pc:docMk/>
          <pc:sldMk cId="2138350186" sldId="262"/>
        </pc:sldMkLst>
        <pc:spChg chg="mod">
          <ac:chgData name="srijanya chitikaneni" userId="f0689b0955fcc2e7" providerId="LiveId" clId="{7202CA87-0CCD-4473-A8EB-408C9982FF35}" dt="2023-05-01T21:12:00.551" v="782" actId="20577"/>
          <ac:spMkLst>
            <pc:docMk/>
            <pc:sldMk cId="2138350186" sldId="262"/>
            <ac:spMk id="24" creationId="{9CE4B10D-7AE1-F750-1DE9-427DADD9D519}"/>
          </ac:spMkLst>
        </pc:spChg>
      </pc:sldChg>
      <pc:sldChg chg="modSp mod">
        <pc:chgData name="srijanya chitikaneni" userId="f0689b0955fcc2e7" providerId="LiveId" clId="{7202CA87-0CCD-4473-A8EB-408C9982FF35}" dt="2023-05-01T21:01:03.444" v="756" actId="20577"/>
        <pc:sldMkLst>
          <pc:docMk/>
          <pc:sldMk cId="3789240576" sldId="264"/>
        </pc:sldMkLst>
        <pc:spChg chg="mod">
          <ac:chgData name="srijanya chitikaneni" userId="f0689b0955fcc2e7" providerId="LiveId" clId="{7202CA87-0CCD-4473-A8EB-408C9982FF35}" dt="2023-05-01T20:50:25.173" v="224" actId="20577"/>
          <ac:spMkLst>
            <pc:docMk/>
            <pc:sldMk cId="3789240576" sldId="264"/>
            <ac:spMk id="2" creationId="{5ED086EE-3F81-59EC-7FA6-BED93BE40A72}"/>
          </ac:spMkLst>
        </pc:spChg>
        <pc:spChg chg="mod">
          <ac:chgData name="srijanya chitikaneni" userId="f0689b0955fcc2e7" providerId="LiveId" clId="{7202CA87-0CCD-4473-A8EB-408C9982FF35}" dt="2023-05-01T20:58:35.447" v="680" actId="1076"/>
          <ac:spMkLst>
            <pc:docMk/>
            <pc:sldMk cId="3789240576" sldId="264"/>
            <ac:spMk id="3" creationId="{3A60C452-60F0-7D6E-55F4-E5035E941D22}"/>
          </ac:spMkLst>
        </pc:spChg>
        <pc:spChg chg="mod">
          <ac:chgData name="srijanya chitikaneni" userId="f0689b0955fcc2e7" providerId="LiveId" clId="{7202CA87-0CCD-4473-A8EB-408C9982FF35}" dt="2023-05-01T21:00:31.759" v="749" actId="20577"/>
          <ac:spMkLst>
            <pc:docMk/>
            <pc:sldMk cId="3789240576" sldId="264"/>
            <ac:spMk id="5" creationId="{6408E0E7-4890-074A-B57F-4B3723B8D5DB}"/>
          </ac:spMkLst>
        </pc:spChg>
        <pc:spChg chg="mod">
          <ac:chgData name="srijanya chitikaneni" userId="f0689b0955fcc2e7" providerId="LiveId" clId="{7202CA87-0CCD-4473-A8EB-408C9982FF35}" dt="2023-05-01T21:01:03.444" v="756" actId="20577"/>
          <ac:spMkLst>
            <pc:docMk/>
            <pc:sldMk cId="3789240576" sldId="264"/>
            <ac:spMk id="6" creationId="{00D4E02E-0C8A-8F2C-AECA-66B6054D396F}"/>
          </ac:spMkLst>
        </pc:spChg>
      </pc:sldChg>
      <pc:sldChg chg="modSp mod">
        <pc:chgData name="srijanya chitikaneni" userId="f0689b0955fcc2e7" providerId="LiveId" clId="{7202CA87-0CCD-4473-A8EB-408C9982FF35}" dt="2023-05-01T16:47:09.708" v="4" actId="20577"/>
        <pc:sldMkLst>
          <pc:docMk/>
          <pc:sldMk cId="1169084616" sldId="265"/>
        </pc:sldMkLst>
        <pc:spChg chg="mod">
          <ac:chgData name="srijanya chitikaneni" userId="f0689b0955fcc2e7" providerId="LiveId" clId="{7202CA87-0CCD-4473-A8EB-408C9982FF35}" dt="2023-05-01T16:47:09.708" v="4" actId="20577"/>
          <ac:spMkLst>
            <pc:docMk/>
            <pc:sldMk cId="1169084616" sldId="265"/>
            <ac:spMk id="3" creationId="{A2824C16-9CE0-27F3-41F5-272DB9ADE9BD}"/>
          </ac:spMkLst>
        </pc:spChg>
      </pc:sldChg>
      <pc:sldChg chg="addSp modSp mod">
        <pc:chgData name="srijanya chitikaneni" userId="f0689b0955fcc2e7" providerId="LiveId" clId="{7202CA87-0CCD-4473-A8EB-408C9982FF35}" dt="2023-05-13T03:04:56.459" v="949" actId="1036"/>
        <pc:sldMkLst>
          <pc:docMk/>
          <pc:sldMk cId="1688157631" sldId="266"/>
        </pc:sldMkLst>
        <pc:spChg chg="mod">
          <ac:chgData name="srijanya chitikaneni" userId="f0689b0955fcc2e7" providerId="LiveId" clId="{7202CA87-0CCD-4473-A8EB-408C9982FF35}" dt="2023-05-01T20:48:23.489" v="182" actId="1076"/>
          <ac:spMkLst>
            <pc:docMk/>
            <pc:sldMk cId="1688157631" sldId="266"/>
            <ac:spMk id="2" creationId="{839E2949-5A01-03DE-AC8B-544A27188C94}"/>
          </ac:spMkLst>
        </pc:spChg>
        <pc:picChg chg="add mod modCrop">
          <ac:chgData name="srijanya chitikaneni" userId="f0689b0955fcc2e7" providerId="LiveId" clId="{7202CA87-0CCD-4473-A8EB-408C9982FF35}" dt="2023-05-13T03:04:56.459" v="949" actId="1036"/>
          <ac:picMkLst>
            <pc:docMk/>
            <pc:sldMk cId="1688157631" sldId="266"/>
            <ac:picMk id="4" creationId="{3DEA9E23-2763-630F-A540-0216A684DC56}"/>
          </ac:picMkLst>
        </pc:picChg>
      </pc:sldChg>
      <pc:sldChg chg="modSp mod">
        <pc:chgData name="srijanya chitikaneni" userId="f0689b0955fcc2e7" providerId="LiveId" clId="{7202CA87-0CCD-4473-A8EB-408C9982FF35}" dt="2023-05-01T21:02:46.987" v="772" actId="20577"/>
        <pc:sldMkLst>
          <pc:docMk/>
          <pc:sldMk cId="2636364240" sldId="269"/>
        </pc:sldMkLst>
        <pc:spChg chg="mod">
          <ac:chgData name="srijanya chitikaneni" userId="f0689b0955fcc2e7" providerId="LiveId" clId="{7202CA87-0CCD-4473-A8EB-408C9982FF35}" dt="2023-05-01T21:02:46.987" v="772" actId="20577"/>
          <ac:spMkLst>
            <pc:docMk/>
            <pc:sldMk cId="2636364240" sldId="269"/>
            <ac:spMk id="3" creationId="{A2824C16-9CE0-27F3-41F5-272DB9ADE9BD}"/>
          </ac:spMkLst>
        </pc:spChg>
      </pc:sldChg>
      <pc:sldChg chg="add">
        <pc:chgData name="srijanya chitikaneni" userId="f0689b0955fcc2e7" providerId="LiveId" clId="{7202CA87-0CCD-4473-A8EB-408C9982FF35}" dt="2023-05-02T00:12:31.613" v="853" actId="2890"/>
        <pc:sldMkLst>
          <pc:docMk/>
          <pc:sldMk cId="333536708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6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1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3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0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42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87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CD3DF18F-3B23-9F28-DD8E-36E9FB46B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991" r="-1" b="9666"/>
          <a:stretch/>
        </p:blipFill>
        <p:spPr>
          <a:xfrm>
            <a:off x="20" y="14387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15B24-EE8D-A29C-EC66-E1970180D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87" y="1410136"/>
            <a:ext cx="7932174" cy="19865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Resume Screening USING VECTOR SPACE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795B9-250C-9052-A3B0-0C42FE406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dirty="0"/>
              <a:t>An Information retrieval project by </a:t>
            </a:r>
          </a:p>
          <a:p>
            <a:pPr algn="r">
              <a:lnSpc>
                <a:spcPct val="120000"/>
              </a:lnSpc>
            </a:pPr>
            <a:r>
              <a:rPr lang="en-US" dirty="0"/>
              <a:t>Chaitanya </a:t>
            </a:r>
            <a:r>
              <a:rPr lang="en-US" sz="2000" dirty="0" err="1"/>
              <a:t>Addepalli</a:t>
            </a:r>
            <a:endParaRPr lang="en-US" sz="2000" dirty="0"/>
          </a:p>
          <a:p>
            <a:pPr algn="r">
              <a:lnSpc>
                <a:spcPct val="120000"/>
              </a:lnSpc>
            </a:pPr>
            <a:r>
              <a:rPr lang="en-US" sz="2000" dirty="0"/>
              <a:t>Srijanya Chetikaneni</a:t>
            </a:r>
          </a:p>
          <a:p>
            <a:pPr algn="r">
              <a:lnSpc>
                <a:spcPct val="120000"/>
              </a:lnSpc>
            </a:pPr>
            <a:r>
              <a:rPr lang="en-US" dirty="0" err="1"/>
              <a:t>Sree</a:t>
            </a:r>
            <a:r>
              <a:rPr lang="en-US" dirty="0"/>
              <a:t> Lasya </a:t>
            </a:r>
            <a:r>
              <a:rPr lang="en-US" dirty="0" err="1"/>
              <a:t>Thatigutla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1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86EE-3F81-59EC-7FA6-BED93BE4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64" y="1318633"/>
            <a:ext cx="9905999" cy="563980"/>
          </a:xfrm>
        </p:spPr>
        <p:txBody>
          <a:bodyPr>
            <a:normAutofit fontScale="90000"/>
          </a:bodyPr>
          <a:lstStyle/>
          <a:p>
            <a:r>
              <a:rPr lang="en-US" dirty="0"/>
              <a:t>Indexing: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C452-60F0-7D6E-55F4-E5035E94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5" y="3617276"/>
            <a:ext cx="9905999" cy="563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Cosine Similarity: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8E0E7-4890-074A-B57F-4B3723B8D5DB}"/>
              </a:ext>
            </a:extLst>
          </p:cNvPr>
          <p:cNvSpPr txBox="1"/>
          <p:nvPr/>
        </p:nvSpPr>
        <p:spPr>
          <a:xfrm>
            <a:off x="1387928" y="2149632"/>
            <a:ext cx="941614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We created an index for all the preprocessed unique terms from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Index contains the term, document Id, and term frequency.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TF-IDF is used to create document vectors and query vector.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4E02E-0C8A-8F2C-AECA-66B6054D396F}"/>
              </a:ext>
            </a:extLst>
          </p:cNvPr>
          <p:cNvSpPr txBox="1"/>
          <p:nvPr/>
        </p:nvSpPr>
        <p:spPr>
          <a:xfrm>
            <a:off x="1306285" y="4422071"/>
            <a:ext cx="887185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Calculated similarity between document vector and given query vector by using cosine similarity.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Retrieve the top resumes based on their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8924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9747-B66C-181A-5E44-B75D17A8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87" y="1031086"/>
            <a:ext cx="9905999" cy="1360898"/>
          </a:xfrm>
        </p:spPr>
        <p:txBody>
          <a:bodyPr/>
          <a:lstStyle/>
          <a:p>
            <a:r>
              <a:rPr lang="en-US" dirty="0"/>
              <a:t>Retrieve </a:t>
            </a:r>
            <a:r>
              <a:rPr lang="en-US"/>
              <a:t>Resumes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4C16-9CE0-27F3-41F5-272DB9AD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38441"/>
            <a:ext cx="9905999" cy="1525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the given keywords, </a:t>
            </a:r>
            <a:r>
              <a:rPr lang="en-US"/>
              <a:t>our model retrieves </a:t>
            </a:r>
            <a:r>
              <a:rPr lang="en-US" dirty="0"/>
              <a:t>the top </a:t>
            </a:r>
            <a:r>
              <a:rPr lang="en-US"/>
              <a:t>10 resumes with </a:t>
            </a:r>
            <a:r>
              <a:rPr lang="en-US" dirty="0"/>
              <a:t>the highest cosine similarity.</a:t>
            </a:r>
          </a:p>
          <a:p>
            <a:r>
              <a:rPr lang="en-US"/>
              <a:t>Displays</a:t>
            </a:r>
            <a:r>
              <a:rPr lang="en-US" dirty="0"/>
              <a:t> the </a:t>
            </a:r>
            <a:r>
              <a:rPr lang="en-US"/>
              <a:t>resume</a:t>
            </a:r>
            <a:r>
              <a:rPr lang="en-US" dirty="0"/>
              <a:t> ID and similarity in </a:t>
            </a:r>
            <a:r>
              <a:rPr lang="en-US"/>
              <a:t>the </a:t>
            </a:r>
            <a:r>
              <a:rPr lang="en-US" dirty="0"/>
              <a:t>UI.</a:t>
            </a:r>
            <a:r>
              <a:rPr lang="en-US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8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2949-5A01-03DE-AC8B-544A2718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27" y="465084"/>
            <a:ext cx="9905999" cy="759922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  <a:endParaRPr lang="en-US" dirty="0"/>
          </a:p>
        </p:txBody>
      </p:sp>
      <p:pic>
        <p:nvPicPr>
          <p:cNvPr id="4" name="Picture 3" descr="Graphical user interface, application">
            <a:extLst>
              <a:ext uri="{FF2B5EF4-FFF2-40B4-BE49-F238E27FC236}">
                <a16:creationId xmlns:a16="http://schemas.microsoft.com/office/drawing/2014/main" id="{3DEA9E23-2763-630F-A540-0216A684D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2"/>
          <a:stretch/>
        </p:blipFill>
        <p:spPr>
          <a:xfrm>
            <a:off x="1249679" y="1438366"/>
            <a:ext cx="9753601" cy="44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5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9747-B66C-181A-5E44-B75D17A8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64" y="872935"/>
            <a:ext cx="9905999" cy="1360898"/>
          </a:xfrm>
        </p:spPr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4C16-9CE0-27F3-41F5-272DB9AD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396" y="2633950"/>
            <a:ext cx="9905999" cy="25750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To evaluate our model, we randomly picked a resume and passed it as a query. </a:t>
            </a:r>
          </a:p>
          <a:p>
            <a:r>
              <a:rPr lang="en-US" dirty="0"/>
              <a:t>Our model has retrieved the same resume as the top document with a similarity close to '1'</a:t>
            </a:r>
          </a:p>
          <a:p>
            <a:r>
              <a:rPr lang="en-US" dirty="0"/>
              <a:t>Other resumes similar to this profile have also been retrieved.</a:t>
            </a:r>
          </a:p>
          <a:p>
            <a:r>
              <a:rPr lang="en-US" dirty="0"/>
              <a:t>So, this model can also be used to retrieve resumes that are actually similar to an existing candidate’s profile.</a:t>
            </a:r>
          </a:p>
        </p:txBody>
      </p:sp>
    </p:spTree>
    <p:extLst>
      <p:ext uri="{BB962C8B-B14F-4D97-AF65-F5344CB8AC3E}">
        <p14:creationId xmlns:p14="http://schemas.microsoft.com/office/powerpoint/2010/main" val="263636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85B5-C672-F79F-E912-1A47B1E0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019" y="872935"/>
            <a:ext cx="9905999" cy="1360898"/>
          </a:xfrm>
        </p:spPr>
        <p:txBody>
          <a:bodyPr/>
          <a:lstStyle/>
          <a:p>
            <a:r>
              <a:rPr lang="en-US" dirty="0"/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E749-8658-AB27-2B9A-8F3537EE2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91460"/>
            <a:ext cx="9905999" cy="21437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Walbaum Display"/>
                <a:cs typeface="Arial"/>
              </a:rPr>
              <a:t>We will further optimize the existing model for faster retrieval of results</a:t>
            </a:r>
          </a:p>
          <a:p>
            <a:r>
              <a:rPr lang="en-US">
                <a:ea typeface="+mn-lt"/>
                <a:cs typeface="+mn-lt"/>
              </a:rPr>
              <a:t>We are currently implementing the K means clustering to cluster the pool of resumes into different job categories</a:t>
            </a:r>
            <a:endParaRPr lang="en-US"/>
          </a:p>
          <a:p>
            <a:r>
              <a:rPr lang="en-US"/>
              <a:t>This can help segregate the dataset for better distribution of the resumes in the recruitment 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5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F302-7766-285C-101A-9C390503D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5042"/>
            <a:ext cx="8986580" cy="789216"/>
          </a:xfrm>
        </p:spPr>
        <p:txBody>
          <a:bodyPr>
            <a:normAutofit/>
          </a:bodyPr>
          <a:lstStyle/>
          <a:p>
            <a:r>
              <a:rPr lang="en-US" sz="3200" cap="none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5533B-8040-C00C-064C-EF945AFEB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6286"/>
            <a:ext cx="8986580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Introduction</a:t>
            </a:r>
          </a:p>
          <a:p>
            <a:r>
              <a:rPr lang="en-US" sz="2400">
                <a:ea typeface="+mn-lt"/>
                <a:cs typeface="+mn-lt"/>
              </a:rPr>
              <a:t>Architecture</a:t>
            </a:r>
            <a:endParaRPr lang="en-US"/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3412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C46BCC6E-F0E2-6D79-16A4-7BDD9C4402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16641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65" name="Title 3">
            <a:extLst>
              <a:ext uri="{FF2B5EF4-FFF2-40B4-BE49-F238E27FC236}">
                <a16:creationId xmlns:a16="http://schemas.microsoft.com/office/drawing/2014/main" id="{05E38EE1-B485-F6F7-E299-69A8DD16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1061686"/>
            <a:ext cx="7214624" cy="3101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Why do WE need resume screening?</a:t>
            </a:r>
          </a:p>
        </p:txBody>
      </p:sp>
    </p:spTree>
    <p:extLst>
      <p:ext uri="{BB962C8B-B14F-4D97-AF65-F5344CB8AC3E}">
        <p14:creationId xmlns:p14="http://schemas.microsoft.com/office/powerpoint/2010/main" val="392396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4729-E680-D570-080A-73CA6EBC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75" y="872935"/>
            <a:ext cx="9905999" cy="672836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A672-2C6A-464C-9A20-9F0D7AD3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53" y="2002971"/>
            <a:ext cx="9905999" cy="3896173"/>
          </a:xfrm>
        </p:spPr>
        <p:txBody>
          <a:bodyPr/>
          <a:lstStyle/>
          <a:p>
            <a:r>
              <a:rPr lang="en-US" sz="2800" dirty="0"/>
              <a:t>Resume screening is an important and time-consuming aspect of the decision-making process in any recruitment.</a:t>
            </a:r>
          </a:p>
          <a:p>
            <a:r>
              <a:rPr lang="en-US" sz="2800" dirty="0"/>
              <a:t>Crucial yet challenging part of the hiring process.</a:t>
            </a:r>
          </a:p>
          <a:p>
            <a:r>
              <a:rPr lang="en-US" sz="2800" dirty="0"/>
              <a:t>Automated Model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Saves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More Efficient and Accurate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5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56748-EF61-7F1D-F932-B960FA4A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184" y="1010285"/>
            <a:ext cx="5136436" cy="710119"/>
          </a:xfrm>
        </p:spPr>
        <p:txBody>
          <a:bodyPr>
            <a:normAutofit/>
          </a:bodyPr>
          <a:lstStyle/>
          <a:p>
            <a:r>
              <a:rPr lang="en-US"/>
              <a:t>Manual Resume </a:t>
            </a:r>
            <a:r>
              <a:rPr lang="en-US" sz="2200"/>
              <a:t>Screening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EC30-01C6-15C8-356A-3A36EEC01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3512" y="2015709"/>
            <a:ext cx="5038467" cy="3832006"/>
          </a:xfrm>
        </p:spPr>
        <p:txBody>
          <a:bodyPr/>
          <a:lstStyle/>
          <a:p>
            <a:r>
              <a:rPr lang="en-US" dirty="0"/>
              <a:t>User Driven </a:t>
            </a:r>
          </a:p>
          <a:p>
            <a:r>
              <a:rPr lang="en-US" dirty="0"/>
              <a:t> Time-consuming and Labor intensive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71139-4860-08D8-EDC3-DBEA43053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3150" y="1010285"/>
            <a:ext cx="5648067" cy="710119"/>
          </a:xfrm>
        </p:spPr>
        <p:txBody>
          <a:bodyPr>
            <a:normAutofit/>
          </a:bodyPr>
          <a:lstStyle/>
          <a:p>
            <a:r>
              <a:rPr lang="en-US" dirty="0"/>
              <a:t>Automated resume </a:t>
            </a:r>
            <a:r>
              <a:rPr lang="en-US" sz="2200" dirty="0"/>
              <a:t>screening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0D9F7-0551-5E0F-A856-6B620490E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6218" y="2026595"/>
            <a:ext cx="5038467" cy="3821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System Driven</a:t>
            </a:r>
          </a:p>
          <a:p>
            <a:r>
              <a:rPr lang="en-US" dirty="0"/>
              <a:t> Saves time and reduces the required man hours</a:t>
            </a:r>
          </a:p>
        </p:txBody>
      </p:sp>
      <p:pic>
        <p:nvPicPr>
          <p:cNvPr id="7" name="Picture 6" descr="Graphical user interface, application">
            <a:extLst>
              <a:ext uri="{FF2B5EF4-FFF2-40B4-BE49-F238E27FC236}">
                <a16:creationId xmlns:a16="http://schemas.microsoft.com/office/drawing/2014/main" id="{AD1A5C47-126D-ABE9-9A6C-A57BC3FC6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1" y="3428999"/>
            <a:ext cx="4185920" cy="2016761"/>
          </a:xfrm>
          <a:prstGeom prst="rect">
            <a:avLst/>
          </a:prstGeom>
        </p:spPr>
      </p:pic>
      <p:pic>
        <p:nvPicPr>
          <p:cNvPr id="9" name="Picture 8" descr="Graphical user interface, application">
            <a:extLst>
              <a:ext uri="{FF2B5EF4-FFF2-40B4-BE49-F238E27FC236}">
                <a16:creationId xmlns:a16="http://schemas.microsoft.com/office/drawing/2014/main" id="{CE4AFE2F-E765-A6E1-9D95-7E60314FF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97" y="3510281"/>
            <a:ext cx="4786088" cy="2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E0FE15F8-1AE1-4E58-7035-277325C58451}"/>
              </a:ext>
            </a:extLst>
          </p:cNvPr>
          <p:cNvSpPr/>
          <p:nvPr/>
        </p:nvSpPr>
        <p:spPr>
          <a:xfrm>
            <a:off x="1203385" y="1998864"/>
            <a:ext cx="1251857" cy="968828"/>
          </a:xfrm>
          <a:prstGeom prst="flowChartMagneticDisk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5D7D158F-5397-E777-FE14-304015ACB22A}"/>
              </a:ext>
            </a:extLst>
          </p:cNvPr>
          <p:cNvSpPr/>
          <p:nvPr/>
        </p:nvSpPr>
        <p:spPr>
          <a:xfrm>
            <a:off x="3141042" y="2042407"/>
            <a:ext cx="1834243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F457A8D-56FF-7A4B-2713-883DBDAF9ECE}"/>
              </a:ext>
            </a:extLst>
          </p:cNvPr>
          <p:cNvSpPr/>
          <p:nvPr/>
        </p:nvSpPr>
        <p:spPr>
          <a:xfrm>
            <a:off x="3211799" y="3544636"/>
            <a:ext cx="1763486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  <a:p>
            <a:pPr algn="ctr"/>
            <a:r>
              <a:rPr lang="en-US" dirty="0"/>
              <a:t>Indexing</a:t>
            </a:r>
          </a:p>
          <a:p>
            <a:pPr algn="ctr"/>
            <a:r>
              <a:rPr lang="en-US" dirty="0"/>
              <a:t>Doc vector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73FB246-050A-956A-747B-472F36E3243E}"/>
              </a:ext>
            </a:extLst>
          </p:cNvPr>
          <p:cNvSpPr/>
          <p:nvPr/>
        </p:nvSpPr>
        <p:spPr>
          <a:xfrm>
            <a:off x="6406756" y="2042407"/>
            <a:ext cx="1687285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4A77860-9AAB-9A0C-81BA-1363F02BA075}"/>
              </a:ext>
            </a:extLst>
          </p:cNvPr>
          <p:cNvSpPr/>
          <p:nvPr/>
        </p:nvSpPr>
        <p:spPr>
          <a:xfrm>
            <a:off x="6406756" y="877635"/>
            <a:ext cx="1687285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9237F1C-58A8-7052-AA38-E9570C4FC67E}"/>
              </a:ext>
            </a:extLst>
          </p:cNvPr>
          <p:cNvSpPr/>
          <p:nvPr/>
        </p:nvSpPr>
        <p:spPr>
          <a:xfrm>
            <a:off x="6406756" y="3544636"/>
            <a:ext cx="1687285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  <a:p>
            <a:pPr algn="ctr"/>
            <a:r>
              <a:rPr lang="en-US" dirty="0"/>
              <a:t>Indexing</a:t>
            </a:r>
          </a:p>
          <a:p>
            <a:pPr algn="ctr"/>
            <a:r>
              <a:rPr lang="en-US" dirty="0"/>
              <a:t>Query Vector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8ADA870-F459-49B6-733E-66DBFBDB776E}"/>
              </a:ext>
            </a:extLst>
          </p:cNvPr>
          <p:cNvSpPr/>
          <p:nvPr/>
        </p:nvSpPr>
        <p:spPr>
          <a:xfrm>
            <a:off x="4752128" y="5329892"/>
            <a:ext cx="1861457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Cosine similarity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DC3F69-62F3-8381-BA6C-3BDB657DDF00}"/>
              </a:ext>
            </a:extLst>
          </p:cNvPr>
          <p:cNvSpPr/>
          <p:nvPr/>
        </p:nvSpPr>
        <p:spPr>
          <a:xfrm>
            <a:off x="2455242" y="2445178"/>
            <a:ext cx="685800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26F3A24-E021-EAB0-07FA-9352AEF50EC0}"/>
              </a:ext>
            </a:extLst>
          </p:cNvPr>
          <p:cNvSpPr/>
          <p:nvPr/>
        </p:nvSpPr>
        <p:spPr>
          <a:xfrm>
            <a:off x="3957471" y="2880607"/>
            <a:ext cx="195943" cy="664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86136C-4F27-08EB-86E9-062DB90D40FA}"/>
              </a:ext>
            </a:extLst>
          </p:cNvPr>
          <p:cNvSpPr/>
          <p:nvPr/>
        </p:nvSpPr>
        <p:spPr>
          <a:xfrm>
            <a:off x="7114328" y="1563435"/>
            <a:ext cx="185057" cy="478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2EA08EC-DDBF-0EB9-5DFB-2051D2D903BE}"/>
              </a:ext>
            </a:extLst>
          </p:cNvPr>
          <p:cNvSpPr/>
          <p:nvPr/>
        </p:nvSpPr>
        <p:spPr>
          <a:xfrm>
            <a:off x="7114328" y="2880607"/>
            <a:ext cx="195943" cy="664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AA38BCD-17E4-FBEE-1FD3-92EBC08363B9}"/>
              </a:ext>
            </a:extLst>
          </p:cNvPr>
          <p:cNvSpPr/>
          <p:nvPr/>
        </p:nvSpPr>
        <p:spPr>
          <a:xfrm rot="19478255">
            <a:off x="4169294" y="4298622"/>
            <a:ext cx="216578" cy="1413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6AFA5A9-152E-9EFA-114E-8A81FA698EC4}"/>
              </a:ext>
            </a:extLst>
          </p:cNvPr>
          <p:cNvSpPr/>
          <p:nvPr/>
        </p:nvSpPr>
        <p:spPr>
          <a:xfrm rot="2501500">
            <a:off x="7012407" y="4262848"/>
            <a:ext cx="240157" cy="1450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9CE4B10D-7AE1-F750-1DE9-427DADD9D519}"/>
              </a:ext>
            </a:extLst>
          </p:cNvPr>
          <p:cNvSpPr/>
          <p:nvPr/>
        </p:nvSpPr>
        <p:spPr>
          <a:xfrm>
            <a:off x="9019328" y="5329892"/>
            <a:ext cx="2111828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Search Results to UI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EEF216B-EEE8-61B2-06D1-2DD4B63C3263}"/>
              </a:ext>
            </a:extLst>
          </p:cNvPr>
          <p:cNvSpPr/>
          <p:nvPr/>
        </p:nvSpPr>
        <p:spPr>
          <a:xfrm>
            <a:off x="6613585" y="5644485"/>
            <a:ext cx="2405743" cy="24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EFB4-B4E0-CE1F-A851-40C20697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699" y="1014449"/>
            <a:ext cx="9905999" cy="607522"/>
          </a:xfrm>
        </p:spPr>
        <p:txBody>
          <a:bodyPr>
            <a:noAutofit/>
          </a:bodyPr>
          <a:lstStyle/>
          <a:p>
            <a:r>
              <a:rPr lang="en-US" sz="3600"/>
              <a:t>Platforms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EC84-F999-9C14-D064-E217A228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632" y="2105504"/>
            <a:ext cx="9905999" cy="2289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Python </a:t>
            </a:r>
          </a:p>
          <a:p>
            <a:r>
              <a:rPr lang="en-US" sz="3200" dirty="0" err="1"/>
              <a:t>Pycharm</a:t>
            </a:r>
            <a:r>
              <a:rPr lang="en-US" sz="3200" dirty="0"/>
              <a:t> IDE</a:t>
            </a:r>
          </a:p>
          <a:p>
            <a:r>
              <a:rPr lang="en-US" sz="3200" dirty="0"/>
              <a:t>Python’s </a:t>
            </a:r>
            <a:r>
              <a:rPr lang="en-US" sz="3200" dirty="0" err="1"/>
              <a:t>Tkinter</a:t>
            </a:r>
            <a:r>
              <a:rPr lang="en-US" sz="3200" dirty="0"/>
              <a:t> library for UI</a:t>
            </a:r>
          </a:p>
        </p:txBody>
      </p:sp>
    </p:spTree>
    <p:extLst>
      <p:ext uri="{BB962C8B-B14F-4D97-AF65-F5344CB8AC3E}">
        <p14:creationId xmlns:p14="http://schemas.microsoft.com/office/powerpoint/2010/main" val="294465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EFB4-B4E0-CE1F-A851-40C20697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699" y="1014449"/>
            <a:ext cx="9905999" cy="607522"/>
          </a:xfrm>
        </p:spPr>
        <p:txBody>
          <a:bodyPr>
            <a:noAutofit/>
          </a:bodyPr>
          <a:lstStyle/>
          <a:p>
            <a:r>
              <a:rPr lang="en-US" sz="3600"/>
              <a:t>Methodology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EC84-F999-9C14-D064-E217A228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632" y="2105504"/>
            <a:ext cx="9905999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Data Preprocessing</a:t>
            </a:r>
          </a:p>
          <a:p>
            <a:r>
              <a:rPr lang="en-US" sz="3200" dirty="0"/>
              <a:t>Indexing</a:t>
            </a:r>
            <a:r>
              <a:rPr lang="en-US" sz="3200"/>
              <a:t> and Generating Doc Vectors</a:t>
            </a:r>
            <a:endParaRPr lang="en-US" sz="3200" dirty="0"/>
          </a:p>
          <a:p>
            <a:r>
              <a:rPr lang="en-US" sz="3200" dirty="0"/>
              <a:t>Cosine Similarity</a:t>
            </a:r>
          </a:p>
          <a:p>
            <a:r>
              <a:rPr lang="en-US" sz="3200" dirty="0"/>
              <a:t>Retrieve </a:t>
            </a:r>
            <a:r>
              <a:rPr lang="en-US" sz="3200"/>
              <a:t>Ranked Resumes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536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7046-D2A5-7470-0B20-CF1CFBBB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566" y="872935"/>
            <a:ext cx="9905999" cy="80346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2FCD-768A-5ADF-57D3-B006A9B5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51" y="2337757"/>
            <a:ext cx="9905999" cy="3322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used a dataset of 2484 resumes which are in pdf format.</a:t>
            </a:r>
          </a:p>
          <a:p>
            <a:r>
              <a:rPr lang="en-US" dirty="0"/>
              <a:t>This data has been preprocessed by removing punctuations and </a:t>
            </a:r>
            <a:r>
              <a:rPr lang="en-US"/>
              <a:t>the documents are </a:t>
            </a:r>
            <a:r>
              <a:rPr lang="en-US" dirty="0"/>
              <a:t>tokenized.</a:t>
            </a:r>
          </a:p>
          <a:p>
            <a:r>
              <a:rPr lang="en-US" dirty="0"/>
              <a:t>Stop Words </a:t>
            </a:r>
            <a:r>
              <a:rPr lang="en-US"/>
              <a:t>(the, and, or etc.) </a:t>
            </a:r>
            <a:r>
              <a:rPr lang="en-US" dirty="0"/>
              <a:t>are removed.</a:t>
            </a:r>
          </a:p>
          <a:p>
            <a:r>
              <a:rPr lang="en-US" dirty="0"/>
              <a:t>We have used </a:t>
            </a:r>
            <a:r>
              <a:rPr lang="en-US"/>
              <a:t>Porter</a:t>
            </a:r>
            <a:r>
              <a:rPr lang="en-US" dirty="0"/>
              <a:t> stemmer</a:t>
            </a:r>
            <a:r>
              <a:rPr lang="en-US"/>
              <a:t> algorithm</a:t>
            </a:r>
            <a:r>
              <a:rPr lang="en-US" dirty="0"/>
              <a:t> for stemming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2191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398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Walbaum Display</vt:lpstr>
      <vt:lpstr>RegattaVTI</vt:lpstr>
      <vt:lpstr>Resume Screening USING VECTOR SPACE MODEL</vt:lpstr>
      <vt:lpstr>Agenda</vt:lpstr>
      <vt:lpstr>Why do WE need resume screening?</vt:lpstr>
      <vt:lpstr>Introduction</vt:lpstr>
      <vt:lpstr>PowerPoint Presentation</vt:lpstr>
      <vt:lpstr>PowerPoint Presentation</vt:lpstr>
      <vt:lpstr>Platforms</vt:lpstr>
      <vt:lpstr>Methodology</vt:lpstr>
      <vt:lpstr>Data Preprocessing</vt:lpstr>
      <vt:lpstr>Indexing:</vt:lpstr>
      <vt:lpstr>Retrieve Resumes</vt:lpstr>
      <vt:lpstr>Results</vt:lpstr>
      <vt:lpstr>Evaluation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TF-IDF Based Resume Screening</dc:title>
  <dc:creator>srijanya chitikaneni</dc:creator>
  <cp:lastModifiedBy>srijanya chitikaneni</cp:lastModifiedBy>
  <cp:revision>1</cp:revision>
  <dcterms:created xsi:type="dcterms:W3CDTF">2023-04-30T23:23:08Z</dcterms:created>
  <dcterms:modified xsi:type="dcterms:W3CDTF">2023-05-13T03:05:01Z</dcterms:modified>
</cp:coreProperties>
</file>