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5" r:id="rId9"/>
    <p:sldId id="266" r:id="rId10"/>
    <p:sldId id="267" r:id="rId11"/>
    <p:sldId id="269" r:id="rId12"/>
    <p:sldId id="270" r:id="rId13"/>
    <p:sldId id="271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CBD04-8131-42BD-8EB7-68BFA0D4C95E}">
          <p14:sldIdLst>
            <p14:sldId id="256"/>
            <p14:sldId id="257"/>
            <p14:sldId id="258"/>
            <p14:sldId id="259"/>
          </p14:sldIdLst>
        </p14:section>
        <p14:section name="Untitled Section" id="{A1DBC681-ABA8-4BC5-9C68-6CAF0548A920}">
          <p14:sldIdLst>
            <p14:sldId id="265"/>
            <p14:sldId id="266"/>
            <p14:sldId id="267"/>
            <p14:sldId id="269"/>
            <p14:sldId id="270"/>
            <p14:sldId id="271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mtajmohd143@hotmail.com" initials="i" lastIdx="1" clrIdx="0">
    <p:extLst>
      <p:ext uri="{19B8F6BF-5375-455C-9EA6-DF929625EA0E}">
        <p15:presenceInfo xmlns:p15="http://schemas.microsoft.com/office/powerpoint/2012/main" userId="1897052d690216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 autoAdjust="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commentAuthors" Target="commentAuthor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notesMaster" Target="notesMasters/notesMaster1.xml" /><Relationship Id="rId35" Type="http://schemas.openxmlformats.org/officeDocument/2006/relationships/theme" Target="theme/theme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9T21:12:56.17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3C35B-68A0-4256-B8AA-A53C8ABB0369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C62F854-BF77-4F1E-A558-F37588234C99}">
      <dgm:prSet phldrT="[Text]"/>
      <dgm:spPr/>
      <dgm:t>
        <a:bodyPr/>
        <a:lstStyle/>
        <a:p>
          <a:r>
            <a:rPr lang="en-US" dirty="0"/>
            <a:t>Price Optimization</a:t>
          </a:r>
          <a:endParaRPr lang="en-IN" dirty="0"/>
        </a:p>
      </dgm:t>
    </dgm:pt>
    <dgm:pt modelId="{B9391169-A3BD-4283-97E3-0E36AB36F2E7}" type="parTrans" cxnId="{D0DE8626-7309-4CDC-8B04-3FD7545ACB80}">
      <dgm:prSet/>
      <dgm:spPr/>
      <dgm:t>
        <a:bodyPr/>
        <a:lstStyle/>
        <a:p>
          <a:endParaRPr lang="en-IN"/>
        </a:p>
      </dgm:t>
    </dgm:pt>
    <dgm:pt modelId="{58564F95-6257-4C71-AD08-4089D73D53C4}" type="sibTrans" cxnId="{D0DE8626-7309-4CDC-8B04-3FD7545ACB80}">
      <dgm:prSet/>
      <dgm:spPr/>
      <dgm:t>
        <a:bodyPr/>
        <a:lstStyle/>
        <a:p>
          <a:endParaRPr lang="en-IN"/>
        </a:p>
      </dgm:t>
    </dgm:pt>
    <dgm:pt modelId="{7CDF9048-3623-4FCB-8322-CC5A7C32FCE4}">
      <dgm:prSet phldrT="[Text]"/>
      <dgm:spPr/>
      <dgm:t>
        <a:bodyPr/>
        <a:lstStyle/>
        <a:p>
          <a:r>
            <a:rPr lang="en-US" dirty="0"/>
            <a:t>Enhances Competitiveness</a:t>
          </a:r>
          <a:endParaRPr lang="en-IN" dirty="0"/>
        </a:p>
      </dgm:t>
    </dgm:pt>
    <dgm:pt modelId="{CF370D9E-DB8F-43EB-95AD-ADEA0FAC4A66}" type="parTrans" cxnId="{B245E429-D564-4D77-80EC-3F502A317292}">
      <dgm:prSet/>
      <dgm:spPr/>
      <dgm:t>
        <a:bodyPr/>
        <a:lstStyle/>
        <a:p>
          <a:endParaRPr lang="en-IN"/>
        </a:p>
      </dgm:t>
    </dgm:pt>
    <dgm:pt modelId="{91E4A6D3-DCCC-4F58-85A7-3FBDE7BD94E5}" type="sibTrans" cxnId="{B245E429-D564-4D77-80EC-3F502A317292}">
      <dgm:prSet/>
      <dgm:spPr/>
      <dgm:t>
        <a:bodyPr/>
        <a:lstStyle/>
        <a:p>
          <a:endParaRPr lang="en-IN"/>
        </a:p>
      </dgm:t>
    </dgm:pt>
    <dgm:pt modelId="{F55ED4F2-7B46-41CA-BC27-86747276D48E}">
      <dgm:prSet phldrT="[Text]"/>
      <dgm:spPr/>
      <dgm:t>
        <a:bodyPr/>
        <a:lstStyle/>
        <a:p>
          <a:r>
            <a:rPr lang="en-US" dirty="0"/>
            <a:t>Brand Awareness</a:t>
          </a:r>
        </a:p>
      </dgm:t>
    </dgm:pt>
    <dgm:pt modelId="{944BFFFD-8EBA-4F50-AF05-7EA3F37FD608}" type="parTrans" cxnId="{328CA1A2-C5C3-4CC3-B565-A520FDA48475}">
      <dgm:prSet/>
      <dgm:spPr/>
      <dgm:t>
        <a:bodyPr/>
        <a:lstStyle/>
        <a:p>
          <a:endParaRPr lang="en-IN"/>
        </a:p>
      </dgm:t>
    </dgm:pt>
    <dgm:pt modelId="{DF199B9E-1728-495F-9140-E9123F375C31}" type="sibTrans" cxnId="{328CA1A2-C5C3-4CC3-B565-A520FDA48475}">
      <dgm:prSet/>
      <dgm:spPr/>
      <dgm:t>
        <a:bodyPr/>
        <a:lstStyle/>
        <a:p>
          <a:endParaRPr lang="en-IN"/>
        </a:p>
      </dgm:t>
    </dgm:pt>
    <dgm:pt modelId="{AE62C7BE-7CDF-4010-92F5-509F31E97B17}" type="pres">
      <dgm:prSet presAssocID="{6BB3C35B-68A0-4256-B8AA-A53C8ABB0369}" presName="linear" presStyleCnt="0">
        <dgm:presLayoutVars>
          <dgm:dir/>
          <dgm:animLvl val="lvl"/>
          <dgm:resizeHandles val="exact"/>
        </dgm:presLayoutVars>
      </dgm:prSet>
      <dgm:spPr/>
    </dgm:pt>
    <dgm:pt modelId="{DD0F42F8-9435-456F-A4A1-50DE94697242}" type="pres">
      <dgm:prSet presAssocID="{5C62F854-BF77-4F1E-A558-F37588234C99}" presName="parentLin" presStyleCnt="0"/>
      <dgm:spPr/>
    </dgm:pt>
    <dgm:pt modelId="{87F7A671-7CD7-430F-9034-F173730E62AB}" type="pres">
      <dgm:prSet presAssocID="{5C62F854-BF77-4F1E-A558-F37588234C99}" presName="parentLeftMargin" presStyleLbl="node1" presStyleIdx="0" presStyleCnt="3"/>
      <dgm:spPr/>
    </dgm:pt>
    <dgm:pt modelId="{65A0D6AC-E1FE-4A61-A115-3A2761C0CFDC}" type="pres">
      <dgm:prSet presAssocID="{5C62F854-BF77-4F1E-A558-F37588234C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747EB5-F014-4BEE-A56C-7BAD1C2A3FC8}" type="pres">
      <dgm:prSet presAssocID="{5C62F854-BF77-4F1E-A558-F37588234C99}" presName="negativeSpace" presStyleCnt="0"/>
      <dgm:spPr/>
    </dgm:pt>
    <dgm:pt modelId="{58A478CC-503A-4EE6-8B78-9AA0199E547B}" type="pres">
      <dgm:prSet presAssocID="{5C62F854-BF77-4F1E-A558-F37588234C99}" presName="childText" presStyleLbl="conFgAcc1" presStyleIdx="0" presStyleCnt="3">
        <dgm:presLayoutVars>
          <dgm:bulletEnabled val="1"/>
        </dgm:presLayoutVars>
      </dgm:prSet>
      <dgm:spPr/>
    </dgm:pt>
    <dgm:pt modelId="{315C9939-6160-4FBC-AA63-652989467750}" type="pres">
      <dgm:prSet presAssocID="{58564F95-6257-4C71-AD08-4089D73D53C4}" presName="spaceBetweenRectangles" presStyleCnt="0"/>
      <dgm:spPr/>
    </dgm:pt>
    <dgm:pt modelId="{24860E13-D9A0-4F77-BF18-3E48C804F578}" type="pres">
      <dgm:prSet presAssocID="{7CDF9048-3623-4FCB-8322-CC5A7C32FCE4}" presName="parentLin" presStyleCnt="0"/>
      <dgm:spPr/>
    </dgm:pt>
    <dgm:pt modelId="{6F887976-570D-4E02-A427-14168D144534}" type="pres">
      <dgm:prSet presAssocID="{7CDF9048-3623-4FCB-8322-CC5A7C32FCE4}" presName="parentLeftMargin" presStyleLbl="node1" presStyleIdx="0" presStyleCnt="3"/>
      <dgm:spPr/>
    </dgm:pt>
    <dgm:pt modelId="{D4400FA9-A65C-4366-8EFB-589994E7F3DF}" type="pres">
      <dgm:prSet presAssocID="{7CDF9048-3623-4FCB-8322-CC5A7C32FCE4}" presName="parentText" presStyleLbl="node1" presStyleIdx="1" presStyleCnt="3" custLinFactNeighborX="-22910" custLinFactNeighborY="-22879">
        <dgm:presLayoutVars>
          <dgm:chMax val="0"/>
          <dgm:bulletEnabled val="1"/>
        </dgm:presLayoutVars>
      </dgm:prSet>
      <dgm:spPr/>
    </dgm:pt>
    <dgm:pt modelId="{BB0E5714-AD9A-4356-8DD6-DC6FB4844B83}" type="pres">
      <dgm:prSet presAssocID="{7CDF9048-3623-4FCB-8322-CC5A7C32FCE4}" presName="negativeSpace" presStyleCnt="0"/>
      <dgm:spPr/>
    </dgm:pt>
    <dgm:pt modelId="{22081DC2-E407-45A4-80E4-836A2FB43854}" type="pres">
      <dgm:prSet presAssocID="{7CDF9048-3623-4FCB-8322-CC5A7C32FCE4}" presName="childText" presStyleLbl="conFgAcc1" presStyleIdx="1" presStyleCnt="3" custLinFactNeighborX="1353" custLinFactNeighborY="31793">
        <dgm:presLayoutVars>
          <dgm:bulletEnabled val="1"/>
        </dgm:presLayoutVars>
      </dgm:prSet>
      <dgm:spPr/>
    </dgm:pt>
    <dgm:pt modelId="{53F27A1E-91F5-4E71-AD94-3D30824E54E0}" type="pres">
      <dgm:prSet presAssocID="{91E4A6D3-DCCC-4F58-85A7-3FBDE7BD94E5}" presName="spaceBetweenRectangles" presStyleCnt="0"/>
      <dgm:spPr/>
    </dgm:pt>
    <dgm:pt modelId="{983F9F41-035B-4CA8-9C94-B31D6373A52F}" type="pres">
      <dgm:prSet presAssocID="{F55ED4F2-7B46-41CA-BC27-86747276D48E}" presName="parentLin" presStyleCnt="0"/>
      <dgm:spPr/>
    </dgm:pt>
    <dgm:pt modelId="{0047A18C-DD30-4D5E-86F0-63D38BFD6A5F}" type="pres">
      <dgm:prSet presAssocID="{F55ED4F2-7B46-41CA-BC27-86747276D48E}" presName="parentLeftMargin" presStyleLbl="node1" presStyleIdx="1" presStyleCnt="3"/>
      <dgm:spPr/>
    </dgm:pt>
    <dgm:pt modelId="{B011B81A-39F9-4977-AEBA-B8BBE1C25773}" type="pres">
      <dgm:prSet presAssocID="{F55ED4F2-7B46-41CA-BC27-86747276D48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11A20BF-119A-40B9-A9E1-C8D2068B3DE6}" type="pres">
      <dgm:prSet presAssocID="{F55ED4F2-7B46-41CA-BC27-86747276D48E}" presName="negativeSpace" presStyleCnt="0"/>
      <dgm:spPr/>
    </dgm:pt>
    <dgm:pt modelId="{ED28894B-E21B-42CB-9AF6-C11C3AF4FBDE}" type="pres">
      <dgm:prSet presAssocID="{F55ED4F2-7B46-41CA-BC27-86747276D48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EC8109-C77A-44B8-87B1-C590313845CD}" type="presOf" srcId="{5C62F854-BF77-4F1E-A558-F37588234C99}" destId="{65A0D6AC-E1FE-4A61-A115-3A2761C0CFDC}" srcOrd="1" destOrd="0" presId="urn:microsoft.com/office/officeart/2005/8/layout/list1"/>
    <dgm:cxn modelId="{278F260C-4437-4075-BF66-56A93C50F3F9}" type="presOf" srcId="{5C62F854-BF77-4F1E-A558-F37588234C99}" destId="{87F7A671-7CD7-430F-9034-F173730E62AB}" srcOrd="0" destOrd="0" presId="urn:microsoft.com/office/officeart/2005/8/layout/list1"/>
    <dgm:cxn modelId="{9504DA14-6F1B-4F4E-B415-C3DC0C3BC880}" type="presOf" srcId="{6BB3C35B-68A0-4256-B8AA-A53C8ABB0369}" destId="{AE62C7BE-7CDF-4010-92F5-509F31E97B17}" srcOrd="0" destOrd="0" presId="urn:microsoft.com/office/officeart/2005/8/layout/list1"/>
    <dgm:cxn modelId="{D0DE8626-7309-4CDC-8B04-3FD7545ACB80}" srcId="{6BB3C35B-68A0-4256-B8AA-A53C8ABB0369}" destId="{5C62F854-BF77-4F1E-A558-F37588234C99}" srcOrd="0" destOrd="0" parTransId="{B9391169-A3BD-4283-97E3-0E36AB36F2E7}" sibTransId="{58564F95-6257-4C71-AD08-4089D73D53C4}"/>
    <dgm:cxn modelId="{B245E429-D564-4D77-80EC-3F502A317292}" srcId="{6BB3C35B-68A0-4256-B8AA-A53C8ABB0369}" destId="{7CDF9048-3623-4FCB-8322-CC5A7C32FCE4}" srcOrd="1" destOrd="0" parTransId="{CF370D9E-DB8F-43EB-95AD-ADEA0FAC4A66}" sibTransId="{91E4A6D3-DCCC-4F58-85A7-3FBDE7BD94E5}"/>
    <dgm:cxn modelId="{8B913C2E-9057-453D-81AF-E959AC200EC3}" type="presOf" srcId="{F55ED4F2-7B46-41CA-BC27-86747276D48E}" destId="{0047A18C-DD30-4D5E-86F0-63D38BFD6A5F}" srcOrd="0" destOrd="0" presId="urn:microsoft.com/office/officeart/2005/8/layout/list1"/>
    <dgm:cxn modelId="{FE755771-F4CC-4246-ABE3-839B9D389B3D}" type="presOf" srcId="{7CDF9048-3623-4FCB-8322-CC5A7C32FCE4}" destId="{6F887976-570D-4E02-A427-14168D144534}" srcOrd="0" destOrd="0" presId="urn:microsoft.com/office/officeart/2005/8/layout/list1"/>
    <dgm:cxn modelId="{D0267874-4900-419F-BB6F-554BE602A229}" type="presOf" srcId="{7CDF9048-3623-4FCB-8322-CC5A7C32FCE4}" destId="{D4400FA9-A65C-4366-8EFB-589994E7F3DF}" srcOrd="1" destOrd="0" presId="urn:microsoft.com/office/officeart/2005/8/layout/list1"/>
    <dgm:cxn modelId="{328CA1A2-C5C3-4CC3-B565-A520FDA48475}" srcId="{6BB3C35B-68A0-4256-B8AA-A53C8ABB0369}" destId="{F55ED4F2-7B46-41CA-BC27-86747276D48E}" srcOrd="2" destOrd="0" parTransId="{944BFFFD-8EBA-4F50-AF05-7EA3F37FD608}" sibTransId="{DF199B9E-1728-495F-9140-E9123F375C31}"/>
    <dgm:cxn modelId="{52DE4EDB-141A-4119-BF37-81D504653DAA}" type="presOf" srcId="{F55ED4F2-7B46-41CA-BC27-86747276D48E}" destId="{B011B81A-39F9-4977-AEBA-B8BBE1C25773}" srcOrd="1" destOrd="0" presId="urn:microsoft.com/office/officeart/2005/8/layout/list1"/>
    <dgm:cxn modelId="{05BDED25-81A6-4EF5-9E8B-4F7CB822EB56}" type="presParOf" srcId="{AE62C7BE-7CDF-4010-92F5-509F31E97B17}" destId="{DD0F42F8-9435-456F-A4A1-50DE94697242}" srcOrd="0" destOrd="0" presId="urn:microsoft.com/office/officeart/2005/8/layout/list1"/>
    <dgm:cxn modelId="{8982C9F5-F59E-4A07-9BA1-D0C8E3B40372}" type="presParOf" srcId="{DD0F42F8-9435-456F-A4A1-50DE94697242}" destId="{87F7A671-7CD7-430F-9034-F173730E62AB}" srcOrd="0" destOrd="0" presId="urn:microsoft.com/office/officeart/2005/8/layout/list1"/>
    <dgm:cxn modelId="{E36CE91D-6545-4EF7-A639-BA0874CBBF07}" type="presParOf" srcId="{DD0F42F8-9435-456F-A4A1-50DE94697242}" destId="{65A0D6AC-E1FE-4A61-A115-3A2761C0CFDC}" srcOrd="1" destOrd="0" presId="urn:microsoft.com/office/officeart/2005/8/layout/list1"/>
    <dgm:cxn modelId="{5E9AFA01-C1AE-48F7-8A77-C434E6EBD37C}" type="presParOf" srcId="{AE62C7BE-7CDF-4010-92F5-509F31E97B17}" destId="{84747EB5-F014-4BEE-A56C-7BAD1C2A3FC8}" srcOrd="1" destOrd="0" presId="urn:microsoft.com/office/officeart/2005/8/layout/list1"/>
    <dgm:cxn modelId="{F47C8017-F6FF-44D4-BC3D-C84C896942B4}" type="presParOf" srcId="{AE62C7BE-7CDF-4010-92F5-509F31E97B17}" destId="{58A478CC-503A-4EE6-8B78-9AA0199E547B}" srcOrd="2" destOrd="0" presId="urn:microsoft.com/office/officeart/2005/8/layout/list1"/>
    <dgm:cxn modelId="{EDC6F0E2-7413-4638-B6EA-B74B1CF01AB0}" type="presParOf" srcId="{AE62C7BE-7CDF-4010-92F5-509F31E97B17}" destId="{315C9939-6160-4FBC-AA63-652989467750}" srcOrd="3" destOrd="0" presId="urn:microsoft.com/office/officeart/2005/8/layout/list1"/>
    <dgm:cxn modelId="{AFDC4425-837F-4C6E-8241-649EB50A843F}" type="presParOf" srcId="{AE62C7BE-7CDF-4010-92F5-509F31E97B17}" destId="{24860E13-D9A0-4F77-BF18-3E48C804F578}" srcOrd="4" destOrd="0" presId="urn:microsoft.com/office/officeart/2005/8/layout/list1"/>
    <dgm:cxn modelId="{79F44A0D-1884-487D-9284-7F4F15583BD5}" type="presParOf" srcId="{24860E13-D9A0-4F77-BF18-3E48C804F578}" destId="{6F887976-570D-4E02-A427-14168D144534}" srcOrd="0" destOrd="0" presId="urn:microsoft.com/office/officeart/2005/8/layout/list1"/>
    <dgm:cxn modelId="{5C1F305C-A794-4FB1-B931-63D6ECEDB194}" type="presParOf" srcId="{24860E13-D9A0-4F77-BF18-3E48C804F578}" destId="{D4400FA9-A65C-4366-8EFB-589994E7F3DF}" srcOrd="1" destOrd="0" presId="urn:microsoft.com/office/officeart/2005/8/layout/list1"/>
    <dgm:cxn modelId="{F614D03D-33AB-4468-83C0-CC16410E4FA6}" type="presParOf" srcId="{AE62C7BE-7CDF-4010-92F5-509F31E97B17}" destId="{BB0E5714-AD9A-4356-8DD6-DC6FB4844B83}" srcOrd="5" destOrd="0" presId="urn:microsoft.com/office/officeart/2005/8/layout/list1"/>
    <dgm:cxn modelId="{18EFF2B4-B93B-43F7-9628-966F58C9CA54}" type="presParOf" srcId="{AE62C7BE-7CDF-4010-92F5-509F31E97B17}" destId="{22081DC2-E407-45A4-80E4-836A2FB43854}" srcOrd="6" destOrd="0" presId="urn:microsoft.com/office/officeart/2005/8/layout/list1"/>
    <dgm:cxn modelId="{A0FC1009-868E-4C90-A183-7831608C596D}" type="presParOf" srcId="{AE62C7BE-7CDF-4010-92F5-509F31E97B17}" destId="{53F27A1E-91F5-4E71-AD94-3D30824E54E0}" srcOrd="7" destOrd="0" presId="urn:microsoft.com/office/officeart/2005/8/layout/list1"/>
    <dgm:cxn modelId="{7D28BABC-6664-4CBA-85FD-2ED50E7C6735}" type="presParOf" srcId="{AE62C7BE-7CDF-4010-92F5-509F31E97B17}" destId="{983F9F41-035B-4CA8-9C94-B31D6373A52F}" srcOrd="8" destOrd="0" presId="urn:microsoft.com/office/officeart/2005/8/layout/list1"/>
    <dgm:cxn modelId="{FD438676-CB83-4E4F-9239-E432C7FECC6B}" type="presParOf" srcId="{983F9F41-035B-4CA8-9C94-B31D6373A52F}" destId="{0047A18C-DD30-4D5E-86F0-63D38BFD6A5F}" srcOrd="0" destOrd="0" presId="urn:microsoft.com/office/officeart/2005/8/layout/list1"/>
    <dgm:cxn modelId="{A57DE7E0-BB82-4D45-8371-3F75F25440AB}" type="presParOf" srcId="{983F9F41-035B-4CA8-9C94-B31D6373A52F}" destId="{B011B81A-39F9-4977-AEBA-B8BBE1C25773}" srcOrd="1" destOrd="0" presId="urn:microsoft.com/office/officeart/2005/8/layout/list1"/>
    <dgm:cxn modelId="{6BF7C526-5FC9-4102-85DD-BA2FA1E9CA54}" type="presParOf" srcId="{AE62C7BE-7CDF-4010-92F5-509F31E97B17}" destId="{511A20BF-119A-40B9-A9E1-C8D2068B3DE6}" srcOrd="9" destOrd="0" presId="urn:microsoft.com/office/officeart/2005/8/layout/list1"/>
    <dgm:cxn modelId="{2BFBC0B3-6488-4C48-8B34-34C764CB3DF0}" type="presParOf" srcId="{AE62C7BE-7CDF-4010-92F5-509F31E97B17}" destId="{ED28894B-E21B-42CB-9AF6-C11C3AF4FB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E7B370-E95E-4D4A-A4B7-7BA4B2C9B24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9D52931-F49A-4E99-AF1A-4A4D1A82D7DA}">
      <dgm:prSet phldrT="[Text]"/>
      <dgm:spPr/>
      <dgm:t>
        <a:bodyPr/>
        <a:lstStyle/>
        <a:p>
          <a:r>
            <a:rPr lang="en-US" dirty="0"/>
            <a:t>Acquisition and Retention</a:t>
          </a:r>
          <a:endParaRPr lang="en-IN" dirty="0"/>
        </a:p>
      </dgm:t>
    </dgm:pt>
    <dgm:pt modelId="{FAF2C11A-6A7E-4917-B0EE-4DFD300356B5}" type="parTrans" cxnId="{C10DFFBC-85A7-4EAA-B963-800CE13F31FB}">
      <dgm:prSet/>
      <dgm:spPr/>
      <dgm:t>
        <a:bodyPr/>
        <a:lstStyle/>
        <a:p>
          <a:endParaRPr lang="en-IN"/>
        </a:p>
      </dgm:t>
    </dgm:pt>
    <dgm:pt modelId="{EF6CDB1A-4F34-48C6-BB5D-452F78894689}" type="sibTrans" cxnId="{C10DFFBC-85A7-4EAA-B963-800CE13F31FB}">
      <dgm:prSet/>
      <dgm:spPr/>
      <dgm:t>
        <a:bodyPr/>
        <a:lstStyle/>
        <a:p>
          <a:endParaRPr lang="en-IN"/>
        </a:p>
      </dgm:t>
    </dgm:pt>
    <dgm:pt modelId="{1C7939F1-52C7-4EE1-9704-EF8963E8F7B5}">
      <dgm:prSet phldrT="[Text]"/>
      <dgm:spPr/>
      <dgm:t>
        <a:bodyPr/>
        <a:lstStyle/>
        <a:p>
          <a:r>
            <a:rPr lang="en-US" dirty="0"/>
            <a:t>Increases Revenue and </a:t>
          </a:r>
          <a:r>
            <a:rPr lang="en-US" dirty="0" err="1"/>
            <a:t>RDi</a:t>
          </a:r>
          <a:endParaRPr lang="en-IN" dirty="0"/>
        </a:p>
      </dgm:t>
    </dgm:pt>
    <dgm:pt modelId="{8F794003-5C36-45F0-8396-B8D10CF5E386}" type="parTrans" cxnId="{71EA8CCA-8F2E-4775-9ED7-1F5E85C463F9}">
      <dgm:prSet/>
      <dgm:spPr/>
      <dgm:t>
        <a:bodyPr/>
        <a:lstStyle/>
        <a:p>
          <a:endParaRPr lang="en-IN"/>
        </a:p>
      </dgm:t>
    </dgm:pt>
    <dgm:pt modelId="{44B60389-0C17-47DB-89B9-99F11A18E5D0}" type="sibTrans" cxnId="{71EA8CCA-8F2E-4775-9ED7-1F5E85C463F9}">
      <dgm:prSet/>
      <dgm:spPr/>
      <dgm:t>
        <a:bodyPr/>
        <a:lstStyle/>
        <a:p>
          <a:endParaRPr lang="en-IN"/>
        </a:p>
      </dgm:t>
    </dgm:pt>
    <dgm:pt modelId="{3DD1A8AC-F3DA-4960-BC52-BDFC3E21FABC}" type="pres">
      <dgm:prSet presAssocID="{53E7B370-E95E-4D4A-A4B7-7BA4B2C9B24B}" presName="linear" presStyleCnt="0">
        <dgm:presLayoutVars>
          <dgm:dir/>
          <dgm:animLvl val="lvl"/>
          <dgm:resizeHandles val="exact"/>
        </dgm:presLayoutVars>
      </dgm:prSet>
      <dgm:spPr/>
    </dgm:pt>
    <dgm:pt modelId="{D3007FC6-EFFE-4581-98CF-347F8CFB021C}" type="pres">
      <dgm:prSet presAssocID="{F9D52931-F49A-4E99-AF1A-4A4D1A82D7DA}" presName="parentLin" presStyleCnt="0"/>
      <dgm:spPr/>
    </dgm:pt>
    <dgm:pt modelId="{C138638D-05F1-4C75-AB23-B832FE9F7A5E}" type="pres">
      <dgm:prSet presAssocID="{F9D52931-F49A-4E99-AF1A-4A4D1A82D7DA}" presName="parentLeftMargin" presStyleLbl="node1" presStyleIdx="0" presStyleCnt="2"/>
      <dgm:spPr/>
    </dgm:pt>
    <dgm:pt modelId="{4162B14C-50BA-4D73-B851-1C9A0111D2B6}" type="pres">
      <dgm:prSet presAssocID="{F9D52931-F49A-4E99-AF1A-4A4D1A82D7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9D9FB8-A15B-4541-B547-E6782741BAEF}" type="pres">
      <dgm:prSet presAssocID="{F9D52931-F49A-4E99-AF1A-4A4D1A82D7DA}" presName="negativeSpace" presStyleCnt="0"/>
      <dgm:spPr/>
    </dgm:pt>
    <dgm:pt modelId="{5EC67896-6627-4A65-A648-B782CC566927}" type="pres">
      <dgm:prSet presAssocID="{F9D52931-F49A-4E99-AF1A-4A4D1A82D7DA}" presName="childText" presStyleLbl="conFgAcc1" presStyleIdx="0" presStyleCnt="2">
        <dgm:presLayoutVars>
          <dgm:bulletEnabled val="1"/>
        </dgm:presLayoutVars>
      </dgm:prSet>
      <dgm:spPr/>
    </dgm:pt>
    <dgm:pt modelId="{3D2AE473-F168-44FA-B285-2AEB736BCEE8}" type="pres">
      <dgm:prSet presAssocID="{EF6CDB1A-4F34-48C6-BB5D-452F78894689}" presName="spaceBetweenRectangles" presStyleCnt="0"/>
      <dgm:spPr/>
    </dgm:pt>
    <dgm:pt modelId="{94000327-A29E-49E7-B118-A8D3FB6FB84B}" type="pres">
      <dgm:prSet presAssocID="{1C7939F1-52C7-4EE1-9704-EF8963E8F7B5}" presName="parentLin" presStyleCnt="0"/>
      <dgm:spPr/>
    </dgm:pt>
    <dgm:pt modelId="{88828614-601F-437D-9AF5-1D6339B8AB19}" type="pres">
      <dgm:prSet presAssocID="{1C7939F1-52C7-4EE1-9704-EF8963E8F7B5}" presName="parentLeftMargin" presStyleLbl="node1" presStyleIdx="0" presStyleCnt="2"/>
      <dgm:spPr/>
    </dgm:pt>
    <dgm:pt modelId="{3BA910F7-4618-4E67-923B-14DD1A093462}" type="pres">
      <dgm:prSet presAssocID="{1C7939F1-52C7-4EE1-9704-EF8963E8F7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5E21B2-6180-48D4-968A-C8511E618FD0}" type="pres">
      <dgm:prSet presAssocID="{1C7939F1-52C7-4EE1-9704-EF8963E8F7B5}" presName="negativeSpace" presStyleCnt="0"/>
      <dgm:spPr/>
    </dgm:pt>
    <dgm:pt modelId="{563DAFD9-2237-4AD9-A041-BFD882F81207}" type="pres">
      <dgm:prSet presAssocID="{1C7939F1-52C7-4EE1-9704-EF8963E8F7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E611F1E-8807-4C7F-AD60-74CA73F4FEE6}" type="presOf" srcId="{1C7939F1-52C7-4EE1-9704-EF8963E8F7B5}" destId="{3BA910F7-4618-4E67-923B-14DD1A093462}" srcOrd="1" destOrd="0" presId="urn:microsoft.com/office/officeart/2005/8/layout/list1"/>
    <dgm:cxn modelId="{4E9D0D38-B9C9-412E-BCD4-99738B3964E7}" type="presOf" srcId="{53E7B370-E95E-4D4A-A4B7-7BA4B2C9B24B}" destId="{3DD1A8AC-F3DA-4960-BC52-BDFC3E21FABC}" srcOrd="0" destOrd="0" presId="urn:microsoft.com/office/officeart/2005/8/layout/list1"/>
    <dgm:cxn modelId="{52AACE87-6FFC-46E3-8D09-7E08F40C7DEC}" type="presOf" srcId="{F9D52931-F49A-4E99-AF1A-4A4D1A82D7DA}" destId="{4162B14C-50BA-4D73-B851-1C9A0111D2B6}" srcOrd="1" destOrd="0" presId="urn:microsoft.com/office/officeart/2005/8/layout/list1"/>
    <dgm:cxn modelId="{E3F677AA-2F1D-44E3-B0D9-92F250749340}" type="presOf" srcId="{1C7939F1-52C7-4EE1-9704-EF8963E8F7B5}" destId="{88828614-601F-437D-9AF5-1D6339B8AB19}" srcOrd="0" destOrd="0" presId="urn:microsoft.com/office/officeart/2005/8/layout/list1"/>
    <dgm:cxn modelId="{8082B6B3-861B-414C-84AD-FD8EBA8BFF8B}" type="presOf" srcId="{F9D52931-F49A-4E99-AF1A-4A4D1A82D7DA}" destId="{C138638D-05F1-4C75-AB23-B832FE9F7A5E}" srcOrd="0" destOrd="0" presId="urn:microsoft.com/office/officeart/2005/8/layout/list1"/>
    <dgm:cxn modelId="{C10DFFBC-85A7-4EAA-B963-800CE13F31FB}" srcId="{53E7B370-E95E-4D4A-A4B7-7BA4B2C9B24B}" destId="{F9D52931-F49A-4E99-AF1A-4A4D1A82D7DA}" srcOrd="0" destOrd="0" parTransId="{FAF2C11A-6A7E-4917-B0EE-4DFD300356B5}" sibTransId="{EF6CDB1A-4F34-48C6-BB5D-452F78894689}"/>
    <dgm:cxn modelId="{71EA8CCA-8F2E-4775-9ED7-1F5E85C463F9}" srcId="{53E7B370-E95E-4D4A-A4B7-7BA4B2C9B24B}" destId="{1C7939F1-52C7-4EE1-9704-EF8963E8F7B5}" srcOrd="1" destOrd="0" parTransId="{8F794003-5C36-45F0-8396-B8D10CF5E386}" sibTransId="{44B60389-0C17-47DB-89B9-99F11A18E5D0}"/>
    <dgm:cxn modelId="{A515C0BB-92FD-4FB1-B08B-CBED726382B9}" type="presParOf" srcId="{3DD1A8AC-F3DA-4960-BC52-BDFC3E21FABC}" destId="{D3007FC6-EFFE-4581-98CF-347F8CFB021C}" srcOrd="0" destOrd="0" presId="urn:microsoft.com/office/officeart/2005/8/layout/list1"/>
    <dgm:cxn modelId="{6A3932EC-7A37-4A98-9E75-6D2F5787871F}" type="presParOf" srcId="{D3007FC6-EFFE-4581-98CF-347F8CFB021C}" destId="{C138638D-05F1-4C75-AB23-B832FE9F7A5E}" srcOrd="0" destOrd="0" presId="urn:microsoft.com/office/officeart/2005/8/layout/list1"/>
    <dgm:cxn modelId="{954FAABF-62BA-47EE-9B7B-CE3A51E8148F}" type="presParOf" srcId="{D3007FC6-EFFE-4581-98CF-347F8CFB021C}" destId="{4162B14C-50BA-4D73-B851-1C9A0111D2B6}" srcOrd="1" destOrd="0" presId="urn:microsoft.com/office/officeart/2005/8/layout/list1"/>
    <dgm:cxn modelId="{99199C01-384C-46A7-B0DE-02A49942A3E4}" type="presParOf" srcId="{3DD1A8AC-F3DA-4960-BC52-BDFC3E21FABC}" destId="{299D9FB8-A15B-4541-B547-E6782741BAEF}" srcOrd="1" destOrd="0" presId="urn:microsoft.com/office/officeart/2005/8/layout/list1"/>
    <dgm:cxn modelId="{9B546754-BB1C-424B-BDE8-8D52CF488236}" type="presParOf" srcId="{3DD1A8AC-F3DA-4960-BC52-BDFC3E21FABC}" destId="{5EC67896-6627-4A65-A648-B782CC566927}" srcOrd="2" destOrd="0" presId="urn:microsoft.com/office/officeart/2005/8/layout/list1"/>
    <dgm:cxn modelId="{B759A7E8-0F76-41F5-876F-26D139A8E5E4}" type="presParOf" srcId="{3DD1A8AC-F3DA-4960-BC52-BDFC3E21FABC}" destId="{3D2AE473-F168-44FA-B285-2AEB736BCEE8}" srcOrd="3" destOrd="0" presId="urn:microsoft.com/office/officeart/2005/8/layout/list1"/>
    <dgm:cxn modelId="{2244AA43-CAEF-4D49-A100-675EE5FE4054}" type="presParOf" srcId="{3DD1A8AC-F3DA-4960-BC52-BDFC3E21FABC}" destId="{94000327-A29E-49E7-B118-A8D3FB6FB84B}" srcOrd="4" destOrd="0" presId="urn:microsoft.com/office/officeart/2005/8/layout/list1"/>
    <dgm:cxn modelId="{9D0EDDED-D244-4564-BF20-4298C8983AF2}" type="presParOf" srcId="{94000327-A29E-49E7-B118-A8D3FB6FB84B}" destId="{88828614-601F-437D-9AF5-1D6339B8AB19}" srcOrd="0" destOrd="0" presId="urn:microsoft.com/office/officeart/2005/8/layout/list1"/>
    <dgm:cxn modelId="{7FB2BC20-9DA8-4D3A-9380-DCC857C3E0F3}" type="presParOf" srcId="{94000327-A29E-49E7-B118-A8D3FB6FB84B}" destId="{3BA910F7-4618-4E67-923B-14DD1A093462}" srcOrd="1" destOrd="0" presId="urn:microsoft.com/office/officeart/2005/8/layout/list1"/>
    <dgm:cxn modelId="{A7689864-AC61-4009-8812-C1A654E6CEBE}" type="presParOf" srcId="{3DD1A8AC-F3DA-4960-BC52-BDFC3E21FABC}" destId="{5D5E21B2-6180-48D4-968A-C8511E618FD0}" srcOrd="5" destOrd="0" presId="urn:microsoft.com/office/officeart/2005/8/layout/list1"/>
    <dgm:cxn modelId="{712D4F3A-C7DD-4E7F-A21D-83EED04D4317}" type="presParOf" srcId="{3DD1A8AC-F3DA-4960-BC52-BDFC3E21FABC}" destId="{563DAFD9-2237-4AD9-A041-BFD882F812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4D002A-CD21-44E7-9F6A-C8270E895C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1F0422-EB32-448F-82BD-825BEE1BBC50}">
      <dgm:prSet phldrT="[Text]" custT="1"/>
      <dgm:spPr/>
      <dgm:t>
        <a:bodyPr/>
        <a:lstStyle/>
        <a:p>
          <a:r>
            <a:rPr lang="en-US" sz="2800" dirty="0"/>
            <a:t>      </a:t>
          </a:r>
        </a:p>
        <a:p>
          <a:endParaRPr lang="en-US" sz="2800" dirty="0"/>
        </a:p>
        <a:p>
          <a:r>
            <a:rPr lang="en-US" sz="2800" dirty="0"/>
            <a:t>    Pandas</a:t>
          </a:r>
          <a:endParaRPr lang="en-IN" sz="2800" dirty="0"/>
        </a:p>
      </dgm:t>
    </dgm:pt>
    <dgm:pt modelId="{8534B54A-3EDE-44CB-A345-78416E3AE1D8}" type="parTrans" cxnId="{1D31AA47-9555-44F3-B446-8C11C4F9956D}">
      <dgm:prSet/>
      <dgm:spPr/>
      <dgm:t>
        <a:bodyPr/>
        <a:lstStyle/>
        <a:p>
          <a:endParaRPr lang="en-IN"/>
        </a:p>
      </dgm:t>
    </dgm:pt>
    <dgm:pt modelId="{BE2AD789-307A-4130-9F88-D0E9FAEAA7D3}" type="sibTrans" cxnId="{1D31AA47-9555-44F3-B446-8C11C4F9956D}">
      <dgm:prSet/>
      <dgm:spPr/>
      <dgm:t>
        <a:bodyPr/>
        <a:lstStyle/>
        <a:p>
          <a:endParaRPr lang="en-IN"/>
        </a:p>
      </dgm:t>
    </dgm:pt>
    <dgm:pt modelId="{DED3C657-0081-46EF-A9A8-68BEBDB7711C}">
      <dgm:prSet phldrT="[Text]" phldr="1"/>
      <dgm:spPr/>
      <dgm:t>
        <a:bodyPr/>
        <a:lstStyle/>
        <a:p>
          <a:endParaRPr lang="en-IN" dirty="0"/>
        </a:p>
      </dgm:t>
    </dgm:pt>
    <dgm:pt modelId="{9DF86D90-AED2-47A6-94E2-3B83DB7C7D9D}" type="parTrans" cxnId="{150C1C6D-0997-430A-942F-4C58A58E9F01}">
      <dgm:prSet/>
      <dgm:spPr/>
      <dgm:t>
        <a:bodyPr/>
        <a:lstStyle/>
        <a:p>
          <a:endParaRPr lang="en-IN"/>
        </a:p>
      </dgm:t>
    </dgm:pt>
    <dgm:pt modelId="{7130786C-EE6E-40DB-8E24-B2F9A207093E}" type="sibTrans" cxnId="{150C1C6D-0997-430A-942F-4C58A58E9F01}">
      <dgm:prSet/>
      <dgm:spPr/>
      <dgm:t>
        <a:bodyPr/>
        <a:lstStyle/>
        <a:p>
          <a:endParaRPr lang="en-IN"/>
        </a:p>
      </dgm:t>
    </dgm:pt>
    <dgm:pt modelId="{50F0DA71-F75F-47BA-8C0A-E398E2BB881C}">
      <dgm:prSet phldrT="[Text]" phldr="1"/>
      <dgm:spPr/>
      <dgm:t>
        <a:bodyPr/>
        <a:lstStyle/>
        <a:p>
          <a:endParaRPr lang="en-IN" dirty="0"/>
        </a:p>
      </dgm:t>
    </dgm:pt>
    <dgm:pt modelId="{0C4099E3-8702-4E22-A727-1694B2C50B73}" type="parTrans" cxnId="{5F1BB2A2-998C-47C3-A63D-4E73B2E3C39A}">
      <dgm:prSet/>
      <dgm:spPr/>
      <dgm:t>
        <a:bodyPr/>
        <a:lstStyle/>
        <a:p>
          <a:endParaRPr lang="en-IN"/>
        </a:p>
      </dgm:t>
    </dgm:pt>
    <dgm:pt modelId="{DB723737-4803-4915-97C6-FA7E7645C0A4}" type="sibTrans" cxnId="{5F1BB2A2-998C-47C3-A63D-4E73B2E3C39A}">
      <dgm:prSet/>
      <dgm:spPr/>
      <dgm:t>
        <a:bodyPr/>
        <a:lstStyle/>
        <a:p>
          <a:endParaRPr lang="en-IN"/>
        </a:p>
      </dgm:t>
    </dgm:pt>
    <dgm:pt modelId="{609DD019-2406-4180-AE7D-2A0AA9D039B1}">
      <dgm:prSet phldrT="[Text]" phldr="1"/>
      <dgm:spPr/>
      <dgm:t>
        <a:bodyPr/>
        <a:lstStyle/>
        <a:p>
          <a:endParaRPr lang="en-IN" dirty="0"/>
        </a:p>
      </dgm:t>
    </dgm:pt>
    <dgm:pt modelId="{6E307D82-9F7B-4E06-900C-B15E0BB37D5B}" type="parTrans" cxnId="{00B722C2-896A-4BDD-B03C-9EF7F863A322}">
      <dgm:prSet/>
      <dgm:spPr/>
      <dgm:t>
        <a:bodyPr/>
        <a:lstStyle/>
        <a:p>
          <a:endParaRPr lang="en-IN"/>
        </a:p>
      </dgm:t>
    </dgm:pt>
    <dgm:pt modelId="{A515A869-152C-457C-BDC5-4CEEB6185B41}" type="sibTrans" cxnId="{00B722C2-896A-4BDD-B03C-9EF7F863A322}">
      <dgm:prSet/>
      <dgm:spPr/>
      <dgm:t>
        <a:bodyPr/>
        <a:lstStyle/>
        <a:p>
          <a:endParaRPr lang="en-IN"/>
        </a:p>
      </dgm:t>
    </dgm:pt>
    <dgm:pt modelId="{0A116AB8-8579-4FB5-BC46-7E282DEB11BA}">
      <dgm:prSet phldrT="[Text]"/>
      <dgm:spPr/>
      <dgm:t>
        <a:bodyPr/>
        <a:lstStyle/>
        <a:p>
          <a:endParaRPr lang="en-IN" dirty="0"/>
        </a:p>
      </dgm:t>
    </dgm:pt>
    <dgm:pt modelId="{15F976BA-97B2-4FFA-B2B7-B06C95EFAC1E}" type="sibTrans" cxnId="{7126BA28-BDFC-45F0-A88D-6451DA43E508}">
      <dgm:prSet/>
      <dgm:spPr/>
      <dgm:t>
        <a:bodyPr/>
        <a:lstStyle/>
        <a:p>
          <a:endParaRPr lang="en-IN"/>
        </a:p>
      </dgm:t>
    </dgm:pt>
    <dgm:pt modelId="{75A275F5-2088-4661-9EE1-B6B0CE8B24ED}" type="parTrans" cxnId="{7126BA28-BDFC-45F0-A88D-6451DA43E508}">
      <dgm:prSet/>
      <dgm:spPr/>
      <dgm:t>
        <a:bodyPr/>
        <a:lstStyle/>
        <a:p>
          <a:endParaRPr lang="en-IN"/>
        </a:p>
      </dgm:t>
    </dgm:pt>
    <dgm:pt modelId="{2397D595-5C9B-4051-8911-A97947889E46}" type="pres">
      <dgm:prSet presAssocID="{134D002A-CD21-44E7-9F6A-C8270E895C87}" presName="diagram" presStyleCnt="0">
        <dgm:presLayoutVars>
          <dgm:dir/>
          <dgm:resizeHandles val="exact"/>
        </dgm:presLayoutVars>
      </dgm:prSet>
      <dgm:spPr/>
    </dgm:pt>
    <dgm:pt modelId="{3B307A9C-8C07-41BC-BE98-3A1D1D19B554}" type="pres">
      <dgm:prSet presAssocID="{2B1F0422-EB32-448F-82BD-825BEE1BBC50}" presName="node" presStyleLbl="node1" presStyleIdx="0" presStyleCnt="5" custFlipVert="0" custScaleX="79796" custScaleY="97109" custLinFactNeighborX="-20168" custLinFactNeighborY="-7257">
        <dgm:presLayoutVars>
          <dgm:bulletEnabled val="1"/>
        </dgm:presLayoutVars>
      </dgm:prSet>
      <dgm:spPr/>
    </dgm:pt>
    <dgm:pt modelId="{36327A25-AF36-433D-81D4-01460DC8F27C}" type="pres">
      <dgm:prSet presAssocID="{BE2AD789-307A-4130-9F88-D0E9FAEAA7D3}" presName="sibTrans" presStyleCnt="0"/>
      <dgm:spPr/>
    </dgm:pt>
    <dgm:pt modelId="{AAEED05C-F425-4A25-90E1-429C39E0A389}" type="pres">
      <dgm:prSet presAssocID="{0A116AB8-8579-4FB5-BC46-7E282DEB11BA}" presName="node" presStyleLbl="node1" presStyleIdx="1" presStyleCnt="5" custScaleX="103801" custScaleY="60704">
        <dgm:presLayoutVars>
          <dgm:bulletEnabled val="1"/>
        </dgm:presLayoutVars>
      </dgm:prSet>
      <dgm:spPr/>
    </dgm:pt>
    <dgm:pt modelId="{998F240F-2D63-4CDE-934B-B4F0E28F5E12}" type="pres">
      <dgm:prSet presAssocID="{15F976BA-97B2-4FFA-B2B7-B06C95EFAC1E}" presName="sibTrans" presStyleCnt="0"/>
      <dgm:spPr/>
    </dgm:pt>
    <dgm:pt modelId="{DE04D748-D244-4376-8449-497BE58D2B28}" type="pres">
      <dgm:prSet presAssocID="{DED3C657-0081-46EF-A9A8-68BEBDB7711C}" presName="node" presStyleLbl="node1" presStyleIdx="2" presStyleCnt="5">
        <dgm:presLayoutVars>
          <dgm:bulletEnabled val="1"/>
        </dgm:presLayoutVars>
      </dgm:prSet>
      <dgm:spPr/>
    </dgm:pt>
    <dgm:pt modelId="{E17D4F74-2B5F-4028-B4AD-1346D2C3C753}" type="pres">
      <dgm:prSet presAssocID="{7130786C-EE6E-40DB-8E24-B2F9A207093E}" presName="sibTrans" presStyleCnt="0"/>
      <dgm:spPr/>
    </dgm:pt>
    <dgm:pt modelId="{A7D54119-66B1-4DBC-946E-2D8BFAD98654}" type="pres">
      <dgm:prSet presAssocID="{50F0DA71-F75F-47BA-8C0A-E398E2BB881C}" presName="node" presStyleLbl="node1" presStyleIdx="3" presStyleCnt="5" custScaleY="59320">
        <dgm:presLayoutVars>
          <dgm:bulletEnabled val="1"/>
        </dgm:presLayoutVars>
      </dgm:prSet>
      <dgm:spPr/>
    </dgm:pt>
    <dgm:pt modelId="{273956BA-54A2-4CBE-85A2-5ECF7FAB9424}" type="pres">
      <dgm:prSet presAssocID="{DB723737-4803-4915-97C6-FA7E7645C0A4}" presName="sibTrans" presStyleCnt="0"/>
      <dgm:spPr/>
    </dgm:pt>
    <dgm:pt modelId="{69F0D357-CA04-4F3F-9DF3-AD25DDEA5AFD}" type="pres">
      <dgm:prSet presAssocID="{609DD019-2406-4180-AE7D-2A0AA9D039B1}" presName="node" presStyleLbl="node1" presStyleIdx="4" presStyleCnt="5" custLinFactNeighborX="-738" custLinFactNeighborY="-1142">
        <dgm:presLayoutVars>
          <dgm:bulletEnabled val="1"/>
        </dgm:presLayoutVars>
      </dgm:prSet>
      <dgm:spPr/>
    </dgm:pt>
  </dgm:ptLst>
  <dgm:cxnLst>
    <dgm:cxn modelId="{7126BA28-BDFC-45F0-A88D-6451DA43E508}" srcId="{134D002A-CD21-44E7-9F6A-C8270E895C87}" destId="{0A116AB8-8579-4FB5-BC46-7E282DEB11BA}" srcOrd="1" destOrd="0" parTransId="{75A275F5-2088-4661-9EE1-B6B0CE8B24ED}" sibTransId="{15F976BA-97B2-4FFA-B2B7-B06C95EFAC1E}"/>
    <dgm:cxn modelId="{F770C03D-ECF9-488F-9E1D-CEFF66F6B0AB}" type="presOf" srcId="{DED3C657-0081-46EF-A9A8-68BEBDB7711C}" destId="{DE04D748-D244-4376-8449-497BE58D2B28}" srcOrd="0" destOrd="0" presId="urn:microsoft.com/office/officeart/2005/8/layout/default"/>
    <dgm:cxn modelId="{1D31AA47-9555-44F3-B446-8C11C4F9956D}" srcId="{134D002A-CD21-44E7-9F6A-C8270E895C87}" destId="{2B1F0422-EB32-448F-82BD-825BEE1BBC50}" srcOrd="0" destOrd="0" parTransId="{8534B54A-3EDE-44CB-A345-78416E3AE1D8}" sibTransId="{BE2AD789-307A-4130-9F88-D0E9FAEAA7D3}"/>
    <dgm:cxn modelId="{B0362C49-5524-4FBD-A607-91B2741BA5F2}" type="presOf" srcId="{134D002A-CD21-44E7-9F6A-C8270E895C87}" destId="{2397D595-5C9B-4051-8911-A97947889E46}" srcOrd="0" destOrd="0" presId="urn:microsoft.com/office/officeart/2005/8/layout/default"/>
    <dgm:cxn modelId="{150C1C6D-0997-430A-942F-4C58A58E9F01}" srcId="{134D002A-CD21-44E7-9F6A-C8270E895C87}" destId="{DED3C657-0081-46EF-A9A8-68BEBDB7711C}" srcOrd="2" destOrd="0" parTransId="{9DF86D90-AED2-47A6-94E2-3B83DB7C7D9D}" sibTransId="{7130786C-EE6E-40DB-8E24-B2F9A207093E}"/>
    <dgm:cxn modelId="{5DECDB7C-4933-4F90-B8DC-CBFF9D0802B5}" type="presOf" srcId="{0A116AB8-8579-4FB5-BC46-7E282DEB11BA}" destId="{AAEED05C-F425-4A25-90E1-429C39E0A389}" srcOrd="0" destOrd="0" presId="urn:microsoft.com/office/officeart/2005/8/layout/default"/>
    <dgm:cxn modelId="{79E6D798-80D1-49CF-9E0C-8758448B33E0}" type="presOf" srcId="{50F0DA71-F75F-47BA-8C0A-E398E2BB881C}" destId="{A7D54119-66B1-4DBC-946E-2D8BFAD98654}" srcOrd="0" destOrd="0" presId="urn:microsoft.com/office/officeart/2005/8/layout/default"/>
    <dgm:cxn modelId="{0F2750A2-117F-4804-BBCD-AB6DCD2F89CE}" type="presOf" srcId="{609DD019-2406-4180-AE7D-2A0AA9D039B1}" destId="{69F0D357-CA04-4F3F-9DF3-AD25DDEA5AFD}" srcOrd="0" destOrd="0" presId="urn:microsoft.com/office/officeart/2005/8/layout/default"/>
    <dgm:cxn modelId="{5F1BB2A2-998C-47C3-A63D-4E73B2E3C39A}" srcId="{134D002A-CD21-44E7-9F6A-C8270E895C87}" destId="{50F0DA71-F75F-47BA-8C0A-E398E2BB881C}" srcOrd="3" destOrd="0" parTransId="{0C4099E3-8702-4E22-A727-1694B2C50B73}" sibTransId="{DB723737-4803-4915-97C6-FA7E7645C0A4}"/>
    <dgm:cxn modelId="{00B722C2-896A-4BDD-B03C-9EF7F863A322}" srcId="{134D002A-CD21-44E7-9F6A-C8270E895C87}" destId="{609DD019-2406-4180-AE7D-2A0AA9D039B1}" srcOrd="4" destOrd="0" parTransId="{6E307D82-9F7B-4E06-900C-B15E0BB37D5B}" sibTransId="{A515A869-152C-457C-BDC5-4CEEB6185B41}"/>
    <dgm:cxn modelId="{AB5F3DC9-9F68-46E7-B3E4-BBD5491AFB32}" type="presOf" srcId="{2B1F0422-EB32-448F-82BD-825BEE1BBC50}" destId="{3B307A9C-8C07-41BC-BE98-3A1D1D19B554}" srcOrd="0" destOrd="0" presId="urn:microsoft.com/office/officeart/2005/8/layout/default"/>
    <dgm:cxn modelId="{F592252A-0454-4289-88A6-D153A73ACB7D}" type="presParOf" srcId="{2397D595-5C9B-4051-8911-A97947889E46}" destId="{3B307A9C-8C07-41BC-BE98-3A1D1D19B554}" srcOrd="0" destOrd="0" presId="urn:microsoft.com/office/officeart/2005/8/layout/default"/>
    <dgm:cxn modelId="{D10FC3CD-E289-4D91-A88A-4FB75E590E3C}" type="presParOf" srcId="{2397D595-5C9B-4051-8911-A97947889E46}" destId="{36327A25-AF36-433D-81D4-01460DC8F27C}" srcOrd="1" destOrd="0" presId="urn:microsoft.com/office/officeart/2005/8/layout/default"/>
    <dgm:cxn modelId="{A7E8F055-E5E8-4CDD-ABC4-BB8594BE7690}" type="presParOf" srcId="{2397D595-5C9B-4051-8911-A97947889E46}" destId="{AAEED05C-F425-4A25-90E1-429C39E0A389}" srcOrd="2" destOrd="0" presId="urn:microsoft.com/office/officeart/2005/8/layout/default"/>
    <dgm:cxn modelId="{E29E8755-5BE8-4302-860E-86533177D37E}" type="presParOf" srcId="{2397D595-5C9B-4051-8911-A97947889E46}" destId="{998F240F-2D63-4CDE-934B-B4F0E28F5E12}" srcOrd="3" destOrd="0" presId="urn:microsoft.com/office/officeart/2005/8/layout/default"/>
    <dgm:cxn modelId="{485329B0-520A-4994-8183-B7AA0B46C133}" type="presParOf" srcId="{2397D595-5C9B-4051-8911-A97947889E46}" destId="{DE04D748-D244-4376-8449-497BE58D2B28}" srcOrd="4" destOrd="0" presId="urn:microsoft.com/office/officeart/2005/8/layout/default"/>
    <dgm:cxn modelId="{38711E99-284A-429E-BBC8-227256D31918}" type="presParOf" srcId="{2397D595-5C9B-4051-8911-A97947889E46}" destId="{E17D4F74-2B5F-4028-B4AD-1346D2C3C753}" srcOrd="5" destOrd="0" presId="urn:microsoft.com/office/officeart/2005/8/layout/default"/>
    <dgm:cxn modelId="{72A9BE3A-7528-41F2-A406-1877B3839A38}" type="presParOf" srcId="{2397D595-5C9B-4051-8911-A97947889E46}" destId="{A7D54119-66B1-4DBC-946E-2D8BFAD98654}" srcOrd="6" destOrd="0" presId="urn:microsoft.com/office/officeart/2005/8/layout/default"/>
    <dgm:cxn modelId="{68FE69D5-68C2-4D87-B2EB-21139E805392}" type="presParOf" srcId="{2397D595-5C9B-4051-8911-A97947889E46}" destId="{273956BA-54A2-4CBE-85A2-5ECF7FAB9424}" srcOrd="7" destOrd="0" presId="urn:microsoft.com/office/officeart/2005/8/layout/default"/>
    <dgm:cxn modelId="{CF8B3093-C0B1-41BB-A5D2-9ACCCDC54FD1}" type="presParOf" srcId="{2397D595-5C9B-4051-8911-A97947889E46}" destId="{69F0D357-CA04-4F3F-9DF3-AD25DDEA5AF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478CC-503A-4EE6-8B78-9AA0199E547B}">
      <dsp:nvSpPr>
        <dsp:cNvPr id="0" name=""/>
        <dsp:cNvSpPr/>
      </dsp:nvSpPr>
      <dsp:spPr>
        <a:xfrm>
          <a:off x="0" y="358987"/>
          <a:ext cx="714102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0D6AC-E1FE-4A61-A115-3A2761C0CFDC}">
      <dsp:nvSpPr>
        <dsp:cNvPr id="0" name=""/>
        <dsp:cNvSpPr/>
      </dsp:nvSpPr>
      <dsp:spPr>
        <a:xfrm>
          <a:off x="357051" y="34267"/>
          <a:ext cx="49987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8940" tIns="0" rIns="188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Price Optimization</a:t>
          </a:r>
          <a:endParaRPr lang="en-IN" sz="2200" kern="1200" dirty="0"/>
        </a:p>
      </dsp:txBody>
      <dsp:txXfrm>
        <a:off x="388754" y="65970"/>
        <a:ext cx="4935314" cy="586034"/>
      </dsp:txXfrm>
    </dsp:sp>
    <dsp:sp modelId="{22081DC2-E407-45A4-80E4-836A2FB43854}">
      <dsp:nvSpPr>
        <dsp:cNvPr id="0" name=""/>
        <dsp:cNvSpPr/>
      </dsp:nvSpPr>
      <dsp:spPr>
        <a:xfrm>
          <a:off x="0" y="1394677"/>
          <a:ext cx="714102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327892"/>
              <a:satOff val="456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00FA9-A65C-4366-8EFB-589994E7F3DF}">
      <dsp:nvSpPr>
        <dsp:cNvPr id="0" name=""/>
        <dsp:cNvSpPr/>
      </dsp:nvSpPr>
      <dsp:spPr>
        <a:xfrm>
          <a:off x="275250" y="883602"/>
          <a:ext cx="4998720" cy="649440"/>
        </a:xfrm>
        <a:prstGeom prst="roundRec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8940" tIns="0" rIns="188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Enhances Competitiveness</a:t>
          </a:r>
          <a:endParaRPr lang="en-IN" sz="2200" kern="1200" dirty="0"/>
        </a:p>
      </dsp:txBody>
      <dsp:txXfrm>
        <a:off x="306953" y="915305"/>
        <a:ext cx="4935314" cy="586034"/>
      </dsp:txXfrm>
    </dsp:sp>
    <dsp:sp modelId="{ED28894B-E21B-42CB-9AF6-C11C3AF4FBDE}">
      <dsp:nvSpPr>
        <dsp:cNvPr id="0" name=""/>
        <dsp:cNvSpPr/>
      </dsp:nvSpPr>
      <dsp:spPr>
        <a:xfrm>
          <a:off x="0" y="2354827"/>
          <a:ext cx="714102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1B81A-39F9-4977-AEBA-B8BBE1C25773}">
      <dsp:nvSpPr>
        <dsp:cNvPr id="0" name=""/>
        <dsp:cNvSpPr/>
      </dsp:nvSpPr>
      <dsp:spPr>
        <a:xfrm>
          <a:off x="357051" y="2030107"/>
          <a:ext cx="4998720" cy="64944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8940" tIns="0" rIns="188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Brand Awareness</a:t>
          </a:r>
        </a:p>
      </dsp:txBody>
      <dsp:txXfrm>
        <a:off x="388754" y="2061810"/>
        <a:ext cx="493531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67896-6627-4A65-A648-B782CC566927}">
      <dsp:nvSpPr>
        <dsp:cNvPr id="0" name=""/>
        <dsp:cNvSpPr/>
      </dsp:nvSpPr>
      <dsp:spPr>
        <a:xfrm>
          <a:off x="0" y="402360"/>
          <a:ext cx="72019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2B14C-50BA-4D73-B851-1C9A0111D2B6}">
      <dsp:nvSpPr>
        <dsp:cNvPr id="0" name=""/>
        <dsp:cNvSpPr/>
      </dsp:nvSpPr>
      <dsp:spPr>
        <a:xfrm>
          <a:off x="360099" y="18600"/>
          <a:ext cx="504139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53" tIns="0" rIns="190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Acquisition and Retention</a:t>
          </a:r>
          <a:endParaRPr lang="en-IN" sz="2600" kern="1200" dirty="0"/>
        </a:p>
      </dsp:txBody>
      <dsp:txXfrm>
        <a:off x="397566" y="56067"/>
        <a:ext cx="4966458" cy="692586"/>
      </dsp:txXfrm>
    </dsp:sp>
    <dsp:sp modelId="{563DAFD9-2237-4AD9-A041-BFD882F81207}">
      <dsp:nvSpPr>
        <dsp:cNvPr id="0" name=""/>
        <dsp:cNvSpPr/>
      </dsp:nvSpPr>
      <dsp:spPr>
        <a:xfrm>
          <a:off x="0" y="1581720"/>
          <a:ext cx="72019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910F7-4618-4E67-923B-14DD1A093462}">
      <dsp:nvSpPr>
        <dsp:cNvPr id="0" name=""/>
        <dsp:cNvSpPr/>
      </dsp:nvSpPr>
      <dsp:spPr>
        <a:xfrm>
          <a:off x="360099" y="1197960"/>
          <a:ext cx="5041392" cy="76752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53" tIns="0" rIns="190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Increases Revenue and </a:t>
          </a:r>
          <a:r>
            <a:rPr lang="en-US" sz="2600" kern="1200" dirty="0" err="1"/>
            <a:t>RDi</a:t>
          </a:r>
          <a:endParaRPr lang="en-IN" sz="2600" kern="1200" dirty="0"/>
        </a:p>
      </dsp:txBody>
      <dsp:txXfrm>
        <a:off x="397566" y="1235427"/>
        <a:ext cx="4966458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7A9C-8C07-41BC-BE98-3A1D1D19B554}">
      <dsp:nvSpPr>
        <dsp:cNvPr id="0" name=""/>
        <dsp:cNvSpPr/>
      </dsp:nvSpPr>
      <dsp:spPr>
        <a:xfrm>
          <a:off x="0" y="187274"/>
          <a:ext cx="2242351" cy="1637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    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   Pandas</a:t>
          </a:r>
          <a:endParaRPr lang="en-IN" sz="2800" kern="1200" dirty="0"/>
        </a:p>
      </dsp:txBody>
      <dsp:txXfrm>
        <a:off x="0" y="187274"/>
        <a:ext cx="2242351" cy="1637319"/>
      </dsp:txXfrm>
    </dsp:sp>
    <dsp:sp modelId="{AAEED05C-F425-4A25-90E1-429C39E0A389}">
      <dsp:nvSpPr>
        <dsp:cNvPr id="0" name=""/>
        <dsp:cNvSpPr/>
      </dsp:nvSpPr>
      <dsp:spPr>
        <a:xfrm>
          <a:off x="2527023" y="616537"/>
          <a:ext cx="2916917" cy="1023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900" kern="1200" dirty="0"/>
        </a:p>
      </dsp:txBody>
      <dsp:txXfrm>
        <a:off x="2527023" y="616537"/>
        <a:ext cx="2916917" cy="1023507"/>
      </dsp:txXfrm>
    </dsp:sp>
    <dsp:sp modelId="{DE04D748-D244-4376-8449-497BE58D2B28}">
      <dsp:nvSpPr>
        <dsp:cNvPr id="0" name=""/>
        <dsp:cNvSpPr/>
      </dsp:nvSpPr>
      <dsp:spPr>
        <a:xfrm>
          <a:off x="5724951" y="285259"/>
          <a:ext cx="2810105" cy="1686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724951" y="285259"/>
        <a:ext cx="2810105" cy="1686063"/>
      </dsp:txXfrm>
    </dsp:sp>
    <dsp:sp modelId="{A7D54119-66B1-4DBC-946E-2D8BFAD98654}">
      <dsp:nvSpPr>
        <dsp:cNvPr id="0" name=""/>
        <dsp:cNvSpPr/>
      </dsp:nvSpPr>
      <dsp:spPr>
        <a:xfrm>
          <a:off x="1318748" y="2595279"/>
          <a:ext cx="2810105" cy="1000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800" kern="1200" dirty="0"/>
        </a:p>
      </dsp:txBody>
      <dsp:txXfrm>
        <a:off x="1318748" y="2595279"/>
        <a:ext cx="2810105" cy="1000172"/>
      </dsp:txXfrm>
    </dsp:sp>
    <dsp:sp modelId="{69F0D357-CA04-4F3F-9DF3-AD25DDEA5AFD}">
      <dsp:nvSpPr>
        <dsp:cNvPr id="0" name=""/>
        <dsp:cNvSpPr/>
      </dsp:nvSpPr>
      <dsp:spPr>
        <a:xfrm>
          <a:off x="4389125" y="2233078"/>
          <a:ext cx="2810105" cy="1686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4389125" y="2233078"/>
        <a:ext cx="2810105" cy="168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1/12/2023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.libhunt.com/pandas-alternatives" TargetMode="External" /><Relationship Id="rId13" Type="http://schemas.openxmlformats.org/officeDocument/2006/relationships/image" Target="../media/image11.png" /><Relationship Id="rId3" Type="http://schemas.openxmlformats.org/officeDocument/2006/relationships/diagramLayout" Target="../diagrams/layout3.xml" /><Relationship Id="rId7" Type="http://schemas.openxmlformats.org/officeDocument/2006/relationships/image" Target="../media/image8.png" /><Relationship Id="rId12" Type="http://schemas.openxmlformats.org/officeDocument/2006/relationships/hyperlink" Target="https://www.freesion.com/article/6240281516/" TargetMode="External" /><Relationship Id="rId2" Type="http://schemas.openxmlformats.org/officeDocument/2006/relationships/diagramData" Target="../diagrams/data3.xml" /><Relationship Id="rId16" Type="http://schemas.openxmlformats.org/officeDocument/2006/relationships/hyperlink" Target="http://www.starblog.info/gephi/" TargetMode="Externa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3.xml" /><Relationship Id="rId11" Type="http://schemas.openxmlformats.org/officeDocument/2006/relationships/image" Target="../media/image10.png" /><Relationship Id="rId5" Type="http://schemas.openxmlformats.org/officeDocument/2006/relationships/diagramColors" Target="../diagrams/colors3.xml" /><Relationship Id="rId15" Type="http://schemas.openxmlformats.org/officeDocument/2006/relationships/image" Target="../media/image12.jpeg" /><Relationship Id="rId10" Type="http://schemas.openxmlformats.org/officeDocument/2006/relationships/hyperlink" Target="https://nl.wikipedia.org/wiki/Numpy" TargetMode="External" /><Relationship Id="rId4" Type="http://schemas.openxmlformats.org/officeDocument/2006/relationships/diagramQuickStyle" Target="../diagrams/quickStyle3.xml" /><Relationship Id="rId9" Type="http://schemas.openxmlformats.org/officeDocument/2006/relationships/image" Target="../media/image9.png" /><Relationship Id="rId14" Type="http://schemas.openxmlformats.org/officeDocument/2006/relationships/hyperlink" Target="https://www.r-craft.org/r-news/the-5-python-skills-you-need-before-you-study-machine-learning/" TargetMode="Externa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645068/k-means-clustering-major-understanding-issue" TargetMode="Externa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s://creativecommons.org/licenses/by-sa/3.0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229" y="835524"/>
            <a:ext cx="5518066" cy="2268559"/>
          </a:xfrm>
        </p:spPr>
        <p:txBody>
          <a:bodyPr/>
          <a:lstStyle/>
          <a:p>
            <a:r>
              <a:rPr lang="en-US" dirty="0">
                <a:cs typeface="Arial"/>
              </a:rPr>
              <a:t>Customer segmentation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4234655" cy="852740"/>
          </a:xfrm>
        </p:spPr>
        <p:txBody>
          <a:bodyPr>
            <a:normAutofit/>
          </a:bodyPr>
          <a:lstStyle/>
          <a:p>
            <a:r>
              <a:rPr lang="en-US" dirty="0">
                <a:cs typeface="Arial"/>
              </a:rPr>
              <a:t> 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A80F4-4324-E974-8ED4-11B3353DF4FA}"/>
              </a:ext>
            </a:extLst>
          </p:cNvPr>
          <p:cNvSpPr txBox="1"/>
          <p:nvPr/>
        </p:nvSpPr>
        <p:spPr>
          <a:xfrm>
            <a:off x="2719137" y="647032"/>
            <a:ext cx="5978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275E3-F2CD-6879-0071-D7F6A4B55EC8}"/>
              </a:ext>
            </a:extLst>
          </p:cNvPr>
          <p:cNvSpPr txBox="1"/>
          <p:nvPr/>
        </p:nvSpPr>
        <p:spPr>
          <a:xfrm>
            <a:off x="2531979" y="3521242"/>
            <a:ext cx="564414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BATCH NO:18</a:t>
            </a:r>
          </a:p>
          <a:p>
            <a:r>
              <a:rPr lang="en-US" dirty="0">
                <a:cs typeface="Arial"/>
              </a:rPr>
              <a:t>                   2003A51009    </a:t>
            </a:r>
            <a:r>
              <a:rPr lang="en-US" dirty="0" err="1">
                <a:cs typeface="Arial"/>
              </a:rPr>
              <a:t>Medaraboina</a:t>
            </a:r>
            <a:r>
              <a:rPr lang="en-US" dirty="0">
                <a:cs typeface="Arial"/>
              </a:rPr>
              <a:t> Soumya</a:t>
            </a:r>
          </a:p>
          <a:p>
            <a:r>
              <a:rPr lang="en-US" dirty="0">
                <a:cs typeface="Arial"/>
              </a:rPr>
              <a:t>                   2003A51026    Mohammad Tajuddin</a:t>
            </a:r>
          </a:p>
          <a:p>
            <a:r>
              <a:rPr lang="en-US" dirty="0">
                <a:cs typeface="Arial"/>
              </a:rPr>
              <a:t>                   2003A51028    </a:t>
            </a:r>
            <a:r>
              <a:rPr lang="en-US" dirty="0" err="1">
                <a:cs typeface="Arial"/>
              </a:rPr>
              <a:t>Rayikanti</a:t>
            </a:r>
            <a:r>
              <a:rPr lang="en-US" dirty="0">
                <a:cs typeface="Arial"/>
              </a:rPr>
              <a:t> Srija</a:t>
            </a:r>
          </a:p>
          <a:p>
            <a:r>
              <a:rPr lang="en-US" dirty="0">
                <a:cs typeface="Arial"/>
              </a:rPr>
              <a:t>                   2003A51070    </a:t>
            </a:r>
            <a:r>
              <a:rPr lang="en-US" dirty="0" err="1">
                <a:cs typeface="Arial"/>
              </a:rPr>
              <a:t>Ajmeera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savya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136C-83B6-499F-B948-03D0EE26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Environments and Tools for the Project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C78D0-849D-436B-8DA2-F03495737317}"/>
              </a:ext>
            </a:extLst>
          </p:cNvPr>
          <p:cNvSpPr/>
          <p:nvPr/>
        </p:nvSpPr>
        <p:spPr>
          <a:xfrm>
            <a:off x="4493622" y="1545651"/>
            <a:ext cx="3779520" cy="522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ritannic Bold" panose="020B0903060703020204" pitchFamily="34" charset="0"/>
              </a:rPr>
              <a:t>Language : Python</a:t>
            </a:r>
            <a:endParaRPr lang="en-IN" sz="2800" dirty="0">
              <a:latin typeface="Britannic Bold" panose="020B0903060703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BC157EA-AC52-457C-B14C-A7CAC856B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60511"/>
              </p:ext>
            </p:extLst>
          </p:nvPr>
        </p:nvGraphicFramePr>
        <p:xfrm>
          <a:off x="1946402" y="2377440"/>
          <a:ext cx="8538718" cy="422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79A5ADE-14F1-4ACD-9DB7-3BA68929C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91789" y="2595154"/>
            <a:ext cx="1247502" cy="1247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4E9E12-32B5-47CF-9E4B-AD6DFE7EB4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55572" y="3147570"/>
            <a:ext cx="2019844" cy="806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CD4E60-CBBA-4873-A5C9-EBAB74D2C7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92107" y="3011411"/>
            <a:ext cx="2353491" cy="1078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0C44D7-9E0D-4C92-BDC3-852152223E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428317" y="5077268"/>
            <a:ext cx="2559097" cy="8008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A161B0-032A-495C-BF90-D6E6F4FC23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625806" y="4859979"/>
            <a:ext cx="2213393" cy="12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1D25021-48D2-F841-9142-1E143ADBC4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23" y="1760562"/>
            <a:ext cx="9705975" cy="4694238"/>
          </a:xfrm>
        </p:spPr>
      </p:pic>
    </p:spTree>
    <p:extLst>
      <p:ext uri="{BB962C8B-B14F-4D97-AF65-F5344CB8AC3E}">
        <p14:creationId xmlns:p14="http://schemas.microsoft.com/office/powerpoint/2010/main" val="264228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DFFAF28-731C-EA47-BDF5-2407D635E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94" y="1321159"/>
            <a:ext cx="9547412" cy="49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1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7584D1-1030-AA4B-BA42-2BDA39AF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84" y="1416372"/>
            <a:ext cx="9828578" cy="50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9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D493979-845B-A64F-B491-05C716C0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78" y="1349289"/>
            <a:ext cx="9266246" cy="50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FE9324D-D1DD-9046-99C2-21FF0633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01" y="1491953"/>
            <a:ext cx="9632983" cy="50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5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F1D2AE-0DB2-FD45-853D-642ADACBE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26" y="1512418"/>
            <a:ext cx="9437390" cy="47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2267E30-AF09-9444-A23E-52A186258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435219"/>
            <a:ext cx="8128000" cy="39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63E65B8-9C20-EE43-87BC-B87C3D36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1468242"/>
            <a:ext cx="9474064" cy="46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0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504355-B524-DC46-8780-BD9DC5C6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51" y="987191"/>
            <a:ext cx="9315144" cy="53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2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114F-E2CD-8439-D2CE-9BBECC6E9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4256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endParaRPr lang="en-US" dirty="0">
              <a:ea typeface="+mn-lt"/>
              <a:cs typeface="+mn-lt"/>
            </a:endParaRPr>
          </a:p>
          <a:p>
            <a:pPr marL="344170" indent="-344170"/>
            <a:endParaRPr lang="en-US" dirty="0">
              <a:ea typeface="+mn-lt"/>
              <a:cs typeface="+mn-lt"/>
            </a:endParaRPr>
          </a:p>
          <a:p>
            <a:pPr marL="344170" indent="-344170"/>
            <a:endParaRPr lang="en-US" dirty="0">
              <a:ea typeface="+mn-lt"/>
              <a:cs typeface="+mn-lt"/>
            </a:endParaRPr>
          </a:p>
          <a:p>
            <a:pPr marL="344170" indent="-344170"/>
            <a:endParaRPr lang="en-US" dirty="0">
              <a:ea typeface="+mn-lt"/>
              <a:cs typeface="+mn-lt"/>
            </a:endParaRPr>
          </a:p>
          <a:p>
            <a:pPr marL="344170" indent="-344170"/>
            <a:endParaRPr lang="en-US" sz="1800" dirty="0">
              <a:ea typeface="+mn-lt"/>
              <a:cs typeface="+mn-lt"/>
            </a:endParaRPr>
          </a:p>
          <a:p>
            <a:pPr marL="344170" indent="-344170"/>
            <a:endParaRPr lang="en-US" sz="1800" dirty="0">
              <a:ea typeface="+mn-lt"/>
              <a:cs typeface="+mn-lt"/>
            </a:endParaRPr>
          </a:p>
          <a:p>
            <a:pPr marL="344170" indent="-344170"/>
            <a:r>
              <a:rPr lang="en-US" dirty="0">
                <a:latin typeface="Times New Roman"/>
                <a:ea typeface="+mn-lt"/>
                <a:cs typeface="+mn-lt"/>
              </a:rPr>
              <a:t>These days, we can easily personalize details of the objectives in an order.</a:t>
            </a:r>
            <a:endParaRPr lang="en-US" dirty="0">
              <a:latin typeface="Times New Roman"/>
              <a:cs typeface="Arial"/>
            </a:endParaRPr>
          </a:p>
          <a:p>
            <a:pPr marL="344170" indent="-344170"/>
            <a:r>
              <a:rPr lang="en-US" dirty="0">
                <a:latin typeface="Times New Roman"/>
                <a:ea typeface="+mn-lt"/>
                <a:cs typeface="+mn-lt"/>
              </a:rPr>
              <a:t>Customer segmentation means grouping your customers according to various characteristics.</a:t>
            </a:r>
          </a:p>
          <a:p>
            <a:pPr marL="344170" indent="-344170"/>
            <a:r>
              <a:rPr lang="en-US" dirty="0">
                <a:latin typeface="Times New Roman"/>
                <a:ea typeface="+mn-lt"/>
                <a:cs typeface="+mn-lt"/>
              </a:rPr>
              <a:t>For example segmenting customer details grouping by their </a:t>
            </a:r>
            <a:r>
              <a:rPr lang="en-US" dirty="0" err="1">
                <a:latin typeface="Times New Roman"/>
                <a:ea typeface="+mn-lt"/>
                <a:cs typeface="+mn-lt"/>
              </a:rPr>
              <a:t>age,their</a:t>
            </a:r>
            <a:r>
              <a:rPr lang="en-US" dirty="0">
                <a:latin typeface="Times New Roman"/>
                <a:ea typeface="+mn-lt"/>
                <a:cs typeface="+mn-lt"/>
              </a:rPr>
              <a:t> ids etc..</a:t>
            </a:r>
          </a:p>
          <a:p>
            <a:pPr marL="344170" indent="-344170"/>
            <a:r>
              <a:rPr lang="en-US" dirty="0">
                <a:latin typeface="Times New Roman"/>
                <a:ea typeface="+mn-lt"/>
                <a:cs typeface="+mn-lt"/>
              </a:rPr>
              <a:t>One of the fundamental steps towards better personalization is</a:t>
            </a:r>
            <a:r>
              <a:rPr lang="en-US" dirty="0">
                <a:latin typeface="Times New Roman"/>
                <a:cs typeface="Arial" panose="020B0604020202020204"/>
              </a:rPr>
              <a:t> customer segmentation.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397C-AA1C-1ED1-17BB-50025ED9179E}"/>
              </a:ext>
            </a:extLst>
          </p:cNvPr>
          <p:cNvSpPr txBox="1"/>
          <p:nvPr/>
        </p:nvSpPr>
        <p:spPr>
          <a:xfrm>
            <a:off x="3013242" y="967874"/>
            <a:ext cx="4267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Arial"/>
              </a:rPr>
              <a:t>OBSERVATION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5E7993-FBD0-4045-86AC-15F63244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51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CC30AF-49F5-4146-9E78-27C7F141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256421"/>
            <a:ext cx="8128000" cy="43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4225126-8EB4-204E-85E2-9F911398F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78" y="1502315"/>
            <a:ext cx="9461840" cy="4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4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BF4142-74BB-994D-9BAC-F5F75DC0C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42259"/>
            <a:ext cx="8128000" cy="43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0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BD04D8-8E49-4141-9DF4-F5627DA89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1512964"/>
            <a:ext cx="8705273" cy="44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7C914C-3256-9B4E-8DD3-210E2EDD9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49" y="1521407"/>
            <a:ext cx="8813935" cy="42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1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B8138-ADB4-9143-8217-E0416111256D}"/>
              </a:ext>
            </a:extLst>
          </p:cNvPr>
          <p:cNvSpPr txBox="1"/>
          <p:nvPr/>
        </p:nvSpPr>
        <p:spPr>
          <a:xfrm>
            <a:off x="2689412" y="2413337"/>
            <a:ext cx="9021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030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1A3D-BD02-7C60-D884-7B7C6C74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3372963" cy="107722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Arial"/>
              </a:rPr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3B07-FC13-D952-550C-8BBF1BC0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400" dirty="0">
                <a:latin typeface="Times New Roman"/>
                <a:ea typeface="+mn-lt"/>
                <a:cs typeface="+mn-lt"/>
              </a:rPr>
              <a:t>Knowing the differences between customer groups.</a:t>
            </a:r>
            <a:endParaRPr lang="en-US" sz="2400">
              <a:latin typeface="Times New Roman"/>
              <a:cs typeface="Times New Roman"/>
            </a:endParaRPr>
          </a:p>
          <a:p>
            <a:pPr marL="344170" indent="-344170"/>
            <a:r>
              <a:rPr lang="en-US" sz="2400" dirty="0">
                <a:latin typeface="Times New Roman"/>
                <a:ea typeface="+mn-lt"/>
                <a:cs typeface="+mn-lt"/>
              </a:rPr>
              <a:t> It’s easier to make strategic decisions regarding product growth and marketing.</a:t>
            </a:r>
            <a:endParaRPr lang="en-US" sz="2400">
              <a:latin typeface="Times New Roman"/>
              <a:cs typeface="Times New Roman"/>
            </a:endParaRPr>
          </a:p>
          <a:p>
            <a:pPr marL="344170" indent="-344170"/>
            <a:r>
              <a:rPr lang="en-US" sz="2400" dirty="0">
                <a:latin typeface="Times New Roman"/>
                <a:ea typeface="+mn-lt"/>
                <a:cs typeface="+mn-lt"/>
              </a:rPr>
              <a:t>This is a way for organizations to understand their customers.</a:t>
            </a:r>
            <a:endParaRPr lang="en-US" sz="2400" dirty="0">
              <a:latin typeface="Times New Roman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153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487-3D47-96DA-F66B-7CFCA1C3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3479910" cy="1077229"/>
          </a:xfrm>
        </p:spPr>
        <p:txBody>
          <a:bodyPr/>
          <a:lstStyle/>
          <a:p>
            <a:r>
              <a:rPr lang="en-US" dirty="0">
                <a:latin typeface="Times New Roman"/>
                <a:cs typeface="Arial"/>
              </a:rPr>
              <a:t>DATASET: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9DC6-839B-A508-CB0A-766A035F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latin typeface="Times New Roman"/>
                <a:cs typeface="Arial"/>
              </a:rPr>
              <a:t>The customer dataset consists of some features .they are:</a:t>
            </a:r>
          </a:p>
          <a:p>
            <a:pPr marL="344170" indent="-344170"/>
            <a:r>
              <a:rPr lang="en-US" dirty="0">
                <a:latin typeface="Times New Roman"/>
                <a:cs typeface="Arial"/>
              </a:rPr>
              <a:t>Customer _id:</a:t>
            </a:r>
            <a:r>
              <a:rPr lang="en-US" dirty="0">
                <a:latin typeface="Times New Roman"/>
                <a:ea typeface="+mn-lt"/>
                <a:cs typeface="+mn-lt"/>
              </a:rPr>
              <a:t> Id of a customer for a particular business.</a:t>
            </a:r>
          </a:p>
          <a:p>
            <a:pPr marL="344170" indent="-344170"/>
            <a:r>
              <a:rPr lang="en-US" dirty="0">
                <a:latin typeface="Times New Roman"/>
                <a:cs typeface="Arial"/>
              </a:rPr>
              <a:t> Customer _age:</a:t>
            </a:r>
            <a:r>
              <a:rPr lang="en-US" dirty="0">
                <a:latin typeface="Times New Roman"/>
                <a:ea typeface="+mn-lt"/>
                <a:cs typeface="+mn-lt"/>
              </a:rPr>
              <a:t> age of a customer for a particular business.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Arial"/>
              </a:rPr>
              <a:t>       Gender:</a:t>
            </a:r>
            <a:r>
              <a:rPr lang="en-US" dirty="0">
                <a:latin typeface="Times New Roman"/>
                <a:ea typeface="+mn-lt"/>
                <a:cs typeface="+mn-lt"/>
              </a:rPr>
              <a:t> gender of the customer whether female or male. </a:t>
            </a:r>
            <a:endParaRPr lang="en-US" dirty="0">
              <a:latin typeface="Times New Roman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Arial"/>
              </a:rPr>
              <a:t>       Annual income:</a:t>
            </a:r>
            <a:r>
              <a:rPr lang="en-US" dirty="0">
                <a:latin typeface="Times New Roman"/>
                <a:ea typeface="+mn-lt"/>
                <a:cs typeface="+mn-lt"/>
              </a:rPr>
              <a:t>the Annual income of the customer.</a:t>
            </a:r>
            <a:endParaRPr lang="en-US" dirty="0">
              <a:latin typeface="Times New Roman"/>
              <a:cs typeface="Arial"/>
            </a:endParaRPr>
          </a:p>
          <a:p>
            <a:pPr marL="344170" indent="-344170"/>
            <a:r>
              <a:rPr lang="en-US" dirty="0">
                <a:latin typeface="Times New Roman"/>
                <a:cs typeface="Arial"/>
              </a:rPr>
              <a:t>Spending score: the score of the customers hoe much they are showing and how much in repect To their interest.. </a:t>
            </a:r>
          </a:p>
        </p:txBody>
      </p:sp>
    </p:spTree>
    <p:extLst>
      <p:ext uri="{BB962C8B-B14F-4D97-AF65-F5344CB8AC3E}">
        <p14:creationId xmlns:p14="http://schemas.microsoft.com/office/powerpoint/2010/main" val="319740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21F2-7E5F-4363-BE39-0421EDF1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Types Of Segmentation Factors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EF30301-18F0-4AD8-8D65-809349ED3F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DEMOGRAPHIC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*Age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*Gender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*Income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*Location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*Education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*</a:t>
            </a:r>
            <a:r>
              <a:rPr lang="en-IN" dirty="0" err="1">
                <a:latin typeface="Bahnschrift SemiBold" panose="020B0502040204020203" pitchFamily="34" charset="0"/>
              </a:rPr>
              <a:t>Ethincity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15C2584-3114-4E67-A91E-4662FB373A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PSYCHOGRAPHIC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*Interests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*Lifestyles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*</a:t>
            </a:r>
            <a:r>
              <a:rPr lang="en-US" dirty="0" err="1">
                <a:latin typeface="Bahnschrift SemiBold" panose="020B0502040204020203" pitchFamily="34" charset="0"/>
              </a:rPr>
              <a:t>Pyshchological</a:t>
            </a:r>
            <a:r>
              <a:rPr lang="en-US" dirty="0">
                <a:latin typeface="Bahnschrift SemiBold" panose="020B0502040204020203" pitchFamily="34" charset="0"/>
              </a:rPr>
              <a:t> Influences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*Motivations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*Priorities</a:t>
            </a:r>
          </a:p>
        </p:txBody>
      </p:sp>
    </p:spTree>
    <p:extLst>
      <p:ext uri="{BB962C8B-B14F-4D97-AF65-F5344CB8AC3E}">
        <p14:creationId xmlns:p14="http://schemas.microsoft.com/office/powerpoint/2010/main" val="283794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8FBD-5725-4C2D-9F5E-20AEDD3F07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BEHAVIOURAL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*Purchasing Habits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*Spending Habits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*User Status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*Brand Interactions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DF51-B369-4466-A370-6B6A2E1884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Geographic</a:t>
            </a:r>
          </a:p>
          <a:p>
            <a:pPr marL="0" indent="0">
              <a:buNone/>
            </a:pPr>
            <a:r>
              <a:rPr lang="en-US" dirty="0"/>
              <a:t>*Zip Code</a:t>
            </a:r>
          </a:p>
          <a:p>
            <a:pPr marL="0" indent="0">
              <a:buNone/>
            </a:pPr>
            <a:r>
              <a:rPr lang="en-US" dirty="0"/>
              <a:t>*City</a:t>
            </a:r>
          </a:p>
          <a:p>
            <a:pPr marL="0" indent="0">
              <a:buNone/>
            </a:pPr>
            <a:r>
              <a:rPr lang="en-US" dirty="0"/>
              <a:t>*Country</a:t>
            </a:r>
          </a:p>
          <a:p>
            <a:pPr marL="0" indent="0">
              <a:buNone/>
            </a:pPr>
            <a:r>
              <a:rPr lang="en-US" dirty="0"/>
              <a:t>*Climate</a:t>
            </a:r>
          </a:p>
          <a:p>
            <a:pPr marL="0" indent="0">
              <a:buNone/>
            </a:pPr>
            <a:r>
              <a:rPr lang="en-US" dirty="0"/>
              <a:t>*Urban or Rural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12908-13DC-40B3-8736-DD45C6EBC70F}"/>
              </a:ext>
            </a:extLst>
          </p:cNvPr>
          <p:cNvSpPr txBox="1"/>
          <p:nvPr/>
        </p:nvSpPr>
        <p:spPr>
          <a:xfrm>
            <a:off x="4287562" y="840608"/>
            <a:ext cx="836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Types Of Segmentation Factors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75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D30B0B-6D79-4A0C-B5C9-E302B113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980" y="691946"/>
            <a:ext cx="7078039" cy="708229"/>
          </a:xfrm>
        </p:spPr>
        <p:txBody>
          <a:bodyPr>
            <a:normAutofit/>
          </a:bodyPr>
          <a:lstStyle/>
          <a:p>
            <a:r>
              <a:rPr lang="en-US" sz="2800" dirty="0"/>
              <a:t>WHAT IS CUSTOMER SEGMENTATION?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0A610-51C7-4C5D-990A-5A69A254D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75" y="2085975"/>
            <a:ext cx="1790700" cy="281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BC1AD-6D66-4033-901C-EEE0CB689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085975"/>
            <a:ext cx="3419475" cy="289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8E5255-F322-4C32-B9A8-58F4374A8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085975"/>
            <a:ext cx="2476500" cy="2895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B1BF75-1567-4C21-8BA6-959314C301C9}"/>
              </a:ext>
            </a:extLst>
          </p:cNvPr>
          <p:cNvSpPr txBox="1"/>
          <p:nvPr/>
        </p:nvSpPr>
        <p:spPr>
          <a:xfrm flipH="1">
            <a:off x="1438275" y="5298043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Determine customers to sell products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738E7D-9A5C-4E15-9CAA-79B3F7948D46}"/>
              </a:ext>
            </a:extLst>
          </p:cNvPr>
          <p:cNvSpPr txBox="1"/>
          <p:nvPr/>
        </p:nvSpPr>
        <p:spPr>
          <a:xfrm>
            <a:off x="4833258" y="5251876"/>
            <a:ext cx="32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Cluster Algorithm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FEAAB9-265F-4986-9F4B-1F4341543E3D}"/>
              </a:ext>
            </a:extLst>
          </p:cNvPr>
          <p:cNvSpPr txBox="1"/>
          <p:nvPr/>
        </p:nvSpPr>
        <p:spPr>
          <a:xfrm flipH="1">
            <a:off x="8562974" y="5251876"/>
            <a:ext cx="265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Sell Product to Targeted customers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13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54BD-7AD5-47ED-A92A-AFBB9CB4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Eras Bold ITC" panose="020B0907030504020204" pitchFamily="34" charset="0"/>
              </a:rPr>
              <a:t>ADVANTAGES OF CUSTOMRER SEGMENTATION</a:t>
            </a:r>
            <a:endParaRPr lang="en-IN" sz="2400" dirty="0">
              <a:latin typeface="Eras Bold ITC" panose="020B0907030504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F815C0-67EE-44D4-A511-109CED3EA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825820"/>
              </p:ext>
            </p:extLst>
          </p:nvPr>
        </p:nvGraphicFramePr>
        <p:xfrm>
          <a:off x="2255520" y="1262743"/>
          <a:ext cx="7141029" cy="294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CD26C2-FA50-4A01-8887-FBB1D6910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628456"/>
              </p:ext>
            </p:extLst>
          </p:nvPr>
        </p:nvGraphicFramePr>
        <p:xfrm>
          <a:off x="2194560" y="4206239"/>
          <a:ext cx="7201989" cy="2255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989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58A2C-30FA-4B35-AABF-9514EAE6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376" y="783770"/>
            <a:ext cx="7149737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Wide Latin" panose="020A0A07050505020404" pitchFamily="18" charset="0"/>
              </a:rPr>
              <a:t>K-Means Algorithm</a:t>
            </a:r>
            <a:endParaRPr lang="en-IN" sz="2800" dirty="0">
              <a:latin typeface="Wide Latin" panose="020A0A070505050204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426C0B-DCEC-4486-BF1F-F79F30DF8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44089" y="1691639"/>
            <a:ext cx="6132974" cy="2778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750D38-5829-43DE-9144-050FE41C2FC2}"/>
              </a:ext>
            </a:extLst>
          </p:cNvPr>
          <p:cNvSpPr txBox="1"/>
          <p:nvPr/>
        </p:nvSpPr>
        <p:spPr>
          <a:xfrm flipV="1">
            <a:off x="3413757" y="11705848"/>
            <a:ext cx="579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stackoverflow.com/questions/24645068/k-means-clustering-major-understanding-issu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EC79FE6E-BDDA-4C54-8DDB-3CEDB6F0DB1C}"/>
              </a:ext>
            </a:extLst>
          </p:cNvPr>
          <p:cNvSpPr/>
          <p:nvPr/>
        </p:nvSpPr>
        <p:spPr>
          <a:xfrm>
            <a:off x="2413341" y="5166361"/>
            <a:ext cx="7994469" cy="1092926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an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 algorithm that divides the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unlabelled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dataset into K different clusters in such a way that each dataset belongs only one group that has similar products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920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90</TotalTime>
  <Words>830</Words>
  <Application>Microsoft Office PowerPoint</Application>
  <PresentationFormat>Widescreen</PresentationFormat>
  <Paragraphs>119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Madison</vt:lpstr>
      <vt:lpstr>Customer segmentation</vt:lpstr>
      <vt:lpstr>PowerPoint Presentation</vt:lpstr>
      <vt:lpstr>PURPOSE:</vt:lpstr>
      <vt:lpstr>DATASET:</vt:lpstr>
      <vt:lpstr>Types Of Segmentation Factors</vt:lpstr>
      <vt:lpstr>PowerPoint Presentation</vt:lpstr>
      <vt:lpstr>WHAT IS CUSTOMER SEGMENTATION?</vt:lpstr>
      <vt:lpstr>ADVANTAGES OF CUSTOMRER SEGMENTATION</vt:lpstr>
      <vt:lpstr>K-Means Algorithm</vt:lpstr>
      <vt:lpstr>Environments and Tools for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</dc:creator>
  <cp:lastModifiedBy>rayikanti srija</cp:lastModifiedBy>
  <cp:revision>272</cp:revision>
  <dcterms:created xsi:type="dcterms:W3CDTF">2022-04-05T13:36:28Z</dcterms:created>
  <dcterms:modified xsi:type="dcterms:W3CDTF">2023-01-12T04:54:32Z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