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2" r:id="rId2"/>
    <p:sldId id="260" r:id="rId3"/>
    <p:sldId id="309" r:id="rId4"/>
    <p:sldId id="304" r:id="rId5"/>
    <p:sldId id="311" r:id="rId6"/>
    <p:sldId id="289" r:id="rId7"/>
    <p:sldId id="306" r:id="rId8"/>
    <p:sldId id="307" r:id="rId9"/>
    <p:sldId id="293" r:id="rId10"/>
    <p:sldId id="298" r:id="rId11"/>
    <p:sldId id="294" r:id="rId12"/>
    <p:sldId id="310" r:id="rId13"/>
    <p:sldId id="295" r:id="rId14"/>
    <p:sldId id="312" r:id="rId15"/>
    <p:sldId id="299" r:id="rId16"/>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4E47A9-89D8-4646-A6DE-8108CC7A18D5}" v="4" dt="2023-11-07T17:06:55.158"/>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p:restoredTop sz="78339"/>
  </p:normalViewPr>
  <p:slideViewPr>
    <p:cSldViewPr snapToGrid="0">
      <p:cViewPr varScale="1">
        <p:scale>
          <a:sx n="85" d="100"/>
          <a:sy n="85" d="100"/>
        </p:scale>
        <p:origin x="1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a Thota" userId="3af472b32411fb1d" providerId="LiveId" clId="{D44E47A9-89D8-4646-A6DE-8108CC7A18D5}"/>
    <pc:docChg chg="custSel addSld delSld modSld">
      <pc:chgData name="Srija Thota" userId="3af472b32411fb1d" providerId="LiveId" clId="{D44E47A9-89D8-4646-A6DE-8108CC7A18D5}" dt="2023-11-07T17:06:58.267" v="10" actId="1076"/>
      <pc:docMkLst>
        <pc:docMk/>
      </pc:docMkLst>
      <pc:sldChg chg="del">
        <pc:chgData name="Srija Thota" userId="3af472b32411fb1d" providerId="LiveId" clId="{D44E47A9-89D8-4646-A6DE-8108CC7A18D5}" dt="2023-11-07T17:05:54.112" v="1" actId="2696"/>
        <pc:sldMkLst>
          <pc:docMk/>
          <pc:sldMk cId="1728974318" sldId="308"/>
        </pc:sldMkLst>
      </pc:sldChg>
      <pc:sldChg chg="addSp delSp modSp new mod">
        <pc:chgData name="Srija Thota" userId="3af472b32411fb1d" providerId="LiveId" clId="{D44E47A9-89D8-4646-A6DE-8108CC7A18D5}" dt="2023-11-07T17:06:58.267" v="10" actId="1076"/>
        <pc:sldMkLst>
          <pc:docMk/>
          <pc:sldMk cId="1493708673" sldId="310"/>
        </pc:sldMkLst>
        <pc:spChg chg="del">
          <ac:chgData name="Srija Thota" userId="3af472b32411fb1d" providerId="LiveId" clId="{D44E47A9-89D8-4646-A6DE-8108CC7A18D5}" dt="2023-11-07T17:06:01.819" v="3" actId="478"/>
          <ac:spMkLst>
            <pc:docMk/>
            <pc:sldMk cId="1493708673" sldId="310"/>
            <ac:spMk id="2" creationId="{AB95E5D2-E075-74E1-B9DF-3762DEED9909}"/>
          </ac:spMkLst>
        </pc:spChg>
        <pc:spChg chg="del">
          <ac:chgData name="Srija Thota" userId="3af472b32411fb1d" providerId="LiveId" clId="{D44E47A9-89D8-4646-A6DE-8108CC7A18D5}" dt="2023-11-07T17:05:58.610" v="2" actId="478"/>
          <ac:spMkLst>
            <pc:docMk/>
            <pc:sldMk cId="1493708673" sldId="310"/>
            <ac:spMk id="3" creationId="{9798258F-12D2-AAE5-7FA6-DEDB3F29D668}"/>
          </ac:spMkLst>
        </pc:spChg>
        <pc:spChg chg="mod">
          <ac:chgData name="Srija Thota" userId="3af472b32411fb1d" providerId="LiveId" clId="{D44E47A9-89D8-4646-A6DE-8108CC7A18D5}" dt="2023-11-07T17:06:13.683" v="4"/>
          <ac:spMkLst>
            <pc:docMk/>
            <pc:sldMk cId="1493708673" sldId="310"/>
            <ac:spMk id="5" creationId="{9B8E6433-09B3-F980-AF57-851F4A011DCA}"/>
          </ac:spMkLst>
        </pc:spChg>
        <pc:spChg chg="mod">
          <ac:chgData name="Srija Thota" userId="3af472b32411fb1d" providerId="LiveId" clId="{D44E47A9-89D8-4646-A6DE-8108CC7A18D5}" dt="2023-11-07T17:06:13.683" v="4"/>
          <ac:spMkLst>
            <pc:docMk/>
            <pc:sldMk cId="1493708673" sldId="310"/>
            <ac:spMk id="6" creationId="{E39E1C17-3FBF-573F-5D48-2A3F23D67891}"/>
          </ac:spMkLst>
        </pc:spChg>
        <pc:spChg chg="mod">
          <ac:chgData name="Srija Thota" userId="3af472b32411fb1d" providerId="LiveId" clId="{D44E47A9-89D8-4646-A6DE-8108CC7A18D5}" dt="2023-11-07T17:06:13.683" v="4"/>
          <ac:spMkLst>
            <pc:docMk/>
            <pc:sldMk cId="1493708673" sldId="310"/>
            <ac:spMk id="7" creationId="{4781F306-9F74-53C1-6F63-75BDAFBB0414}"/>
          </ac:spMkLst>
        </pc:spChg>
        <pc:spChg chg="mod">
          <ac:chgData name="Srija Thota" userId="3af472b32411fb1d" providerId="LiveId" clId="{D44E47A9-89D8-4646-A6DE-8108CC7A18D5}" dt="2023-11-07T17:06:13.683" v="4"/>
          <ac:spMkLst>
            <pc:docMk/>
            <pc:sldMk cId="1493708673" sldId="310"/>
            <ac:spMk id="8" creationId="{165D3478-F313-9BEC-5E38-ACEA599E40C1}"/>
          </ac:spMkLst>
        </pc:spChg>
        <pc:spChg chg="mod">
          <ac:chgData name="Srija Thota" userId="3af472b32411fb1d" providerId="LiveId" clId="{D44E47A9-89D8-4646-A6DE-8108CC7A18D5}" dt="2023-11-07T17:06:13.683" v="4"/>
          <ac:spMkLst>
            <pc:docMk/>
            <pc:sldMk cId="1493708673" sldId="310"/>
            <ac:spMk id="9" creationId="{A05D2008-5086-E402-EAE8-26E2538C2F4E}"/>
          </ac:spMkLst>
        </pc:spChg>
        <pc:spChg chg="mod">
          <ac:chgData name="Srija Thota" userId="3af472b32411fb1d" providerId="LiveId" clId="{D44E47A9-89D8-4646-A6DE-8108CC7A18D5}" dt="2023-11-07T17:06:13.683" v="4"/>
          <ac:spMkLst>
            <pc:docMk/>
            <pc:sldMk cId="1493708673" sldId="310"/>
            <ac:spMk id="10" creationId="{19218BF1-2434-E01A-A757-607478B23CB8}"/>
          </ac:spMkLst>
        </pc:spChg>
        <pc:spChg chg="mod">
          <ac:chgData name="Srija Thota" userId="3af472b32411fb1d" providerId="LiveId" clId="{D44E47A9-89D8-4646-A6DE-8108CC7A18D5}" dt="2023-11-07T17:06:13.683" v="4"/>
          <ac:spMkLst>
            <pc:docMk/>
            <pc:sldMk cId="1493708673" sldId="310"/>
            <ac:spMk id="11" creationId="{DD7D79DB-A489-A727-8061-68A41F4D6135}"/>
          </ac:spMkLst>
        </pc:spChg>
        <pc:spChg chg="mod">
          <ac:chgData name="Srija Thota" userId="3af472b32411fb1d" providerId="LiveId" clId="{D44E47A9-89D8-4646-A6DE-8108CC7A18D5}" dt="2023-11-07T17:06:13.683" v="4"/>
          <ac:spMkLst>
            <pc:docMk/>
            <pc:sldMk cId="1493708673" sldId="310"/>
            <ac:spMk id="12" creationId="{C52934B8-5E7D-B5A9-9FAF-A920953863BC}"/>
          </ac:spMkLst>
        </pc:spChg>
        <pc:spChg chg="mod">
          <ac:chgData name="Srija Thota" userId="3af472b32411fb1d" providerId="LiveId" clId="{D44E47A9-89D8-4646-A6DE-8108CC7A18D5}" dt="2023-11-07T17:06:13.683" v="4"/>
          <ac:spMkLst>
            <pc:docMk/>
            <pc:sldMk cId="1493708673" sldId="310"/>
            <ac:spMk id="13" creationId="{B758EC77-F6B8-ACD5-5A3C-4E237525259C}"/>
          </ac:spMkLst>
        </pc:spChg>
        <pc:spChg chg="mod">
          <ac:chgData name="Srija Thota" userId="3af472b32411fb1d" providerId="LiveId" clId="{D44E47A9-89D8-4646-A6DE-8108CC7A18D5}" dt="2023-11-07T17:06:13.683" v="4"/>
          <ac:spMkLst>
            <pc:docMk/>
            <pc:sldMk cId="1493708673" sldId="310"/>
            <ac:spMk id="14" creationId="{227A6689-40C8-54DA-7A7D-226DD227B29C}"/>
          </ac:spMkLst>
        </pc:spChg>
        <pc:spChg chg="mod">
          <ac:chgData name="Srija Thota" userId="3af472b32411fb1d" providerId="LiveId" clId="{D44E47A9-89D8-4646-A6DE-8108CC7A18D5}" dt="2023-11-07T17:06:13.683" v="4"/>
          <ac:spMkLst>
            <pc:docMk/>
            <pc:sldMk cId="1493708673" sldId="310"/>
            <ac:spMk id="15" creationId="{C41B85AD-FC97-2E44-8A4C-63A9801C98DB}"/>
          </ac:spMkLst>
        </pc:spChg>
        <pc:spChg chg="mod">
          <ac:chgData name="Srija Thota" userId="3af472b32411fb1d" providerId="LiveId" clId="{D44E47A9-89D8-4646-A6DE-8108CC7A18D5}" dt="2023-11-07T17:06:13.683" v="4"/>
          <ac:spMkLst>
            <pc:docMk/>
            <pc:sldMk cId="1493708673" sldId="310"/>
            <ac:spMk id="16" creationId="{369CF10F-75BE-49C0-BFD1-4FBC765358BE}"/>
          </ac:spMkLst>
        </pc:spChg>
        <pc:spChg chg="mod">
          <ac:chgData name="Srija Thota" userId="3af472b32411fb1d" providerId="LiveId" clId="{D44E47A9-89D8-4646-A6DE-8108CC7A18D5}" dt="2023-11-07T17:06:13.683" v="4"/>
          <ac:spMkLst>
            <pc:docMk/>
            <pc:sldMk cId="1493708673" sldId="310"/>
            <ac:spMk id="17" creationId="{561D8A70-A83E-4F0F-6D30-D4764279EC3C}"/>
          </ac:spMkLst>
        </pc:spChg>
        <pc:spChg chg="mod">
          <ac:chgData name="Srija Thota" userId="3af472b32411fb1d" providerId="LiveId" clId="{D44E47A9-89D8-4646-A6DE-8108CC7A18D5}" dt="2023-11-07T17:06:13.683" v="4"/>
          <ac:spMkLst>
            <pc:docMk/>
            <pc:sldMk cId="1493708673" sldId="310"/>
            <ac:spMk id="18" creationId="{6E7054F1-37D0-1751-1A58-C3233C4DED23}"/>
          </ac:spMkLst>
        </pc:spChg>
        <pc:spChg chg="mod">
          <ac:chgData name="Srija Thota" userId="3af472b32411fb1d" providerId="LiveId" clId="{D44E47A9-89D8-4646-A6DE-8108CC7A18D5}" dt="2023-11-07T17:06:13.683" v="4"/>
          <ac:spMkLst>
            <pc:docMk/>
            <pc:sldMk cId="1493708673" sldId="310"/>
            <ac:spMk id="19" creationId="{3DCC05C6-E8AA-0C11-FE72-E8F61B37B7B2}"/>
          </ac:spMkLst>
        </pc:spChg>
        <pc:spChg chg="mod">
          <ac:chgData name="Srija Thota" userId="3af472b32411fb1d" providerId="LiveId" clId="{D44E47A9-89D8-4646-A6DE-8108CC7A18D5}" dt="2023-11-07T17:06:13.683" v="4"/>
          <ac:spMkLst>
            <pc:docMk/>
            <pc:sldMk cId="1493708673" sldId="310"/>
            <ac:spMk id="20" creationId="{177037AB-F125-24C5-5A63-2108B42A08B9}"/>
          </ac:spMkLst>
        </pc:spChg>
        <pc:spChg chg="mod">
          <ac:chgData name="Srija Thota" userId="3af472b32411fb1d" providerId="LiveId" clId="{D44E47A9-89D8-4646-A6DE-8108CC7A18D5}" dt="2023-11-07T17:06:13.683" v="4"/>
          <ac:spMkLst>
            <pc:docMk/>
            <pc:sldMk cId="1493708673" sldId="310"/>
            <ac:spMk id="22" creationId="{6AF8459F-9FA4-5626-4601-F7B5B19FEB11}"/>
          </ac:spMkLst>
        </pc:spChg>
        <pc:spChg chg="mod">
          <ac:chgData name="Srija Thota" userId="3af472b32411fb1d" providerId="LiveId" clId="{D44E47A9-89D8-4646-A6DE-8108CC7A18D5}" dt="2023-11-07T17:06:13.683" v="4"/>
          <ac:spMkLst>
            <pc:docMk/>
            <pc:sldMk cId="1493708673" sldId="310"/>
            <ac:spMk id="24" creationId="{2220D8BB-7C1D-CFE7-02E6-F75DCF9E1948}"/>
          </ac:spMkLst>
        </pc:spChg>
        <pc:spChg chg="mod">
          <ac:chgData name="Srija Thota" userId="3af472b32411fb1d" providerId="LiveId" clId="{D44E47A9-89D8-4646-A6DE-8108CC7A18D5}" dt="2023-11-07T17:06:13.683" v="4"/>
          <ac:spMkLst>
            <pc:docMk/>
            <pc:sldMk cId="1493708673" sldId="310"/>
            <ac:spMk id="25" creationId="{114B6498-878B-856B-EA2E-3CDADF52A7A9}"/>
          </ac:spMkLst>
        </pc:spChg>
        <pc:spChg chg="mod">
          <ac:chgData name="Srija Thota" userId="3af472b32411fb1d" providerId="LiveId" clId="{D44E47A9-89D8-4646-A6DE-8108CC7A18D5}" dt="2023-11-07T17:06:13.683" v="4"/>
          <ac:spMkLst>
            <pc:docMk/>
            <pc:sldMk cId="1493708673" sldId="310"/>
            <ac:spMk id="28" creationId="{B6EF3E79-3CA9-A707-FB4A-6BF1CA8ED01B}"/>
          </ac:spMkLst>
        </pc:spChg>
        <pc:spChg chg="mod">
          <ac:chgData name="Srija Thota" userId="3af472b32411fb1d" providerId="LiveId" clId="{D44E47A9-89D8-4646-A6DE-8108CC7A18D5}" dt="2023-11-07T17:06:13.683" v="4"/>
          <ac:spMkLst>
            <pc:docMk/>
            <pc:sldMk cId="1493708673" sldId="310"/>
            <ac:spMk id="29" creationId="{6DFCE68A-3B28-D434-0DFE-99EA5A2661A9}"/>
          </ac:spMkLst>
        </pc:spChg>
        <pc:spChg chg="mod">
          <ac:chgData name="Srija Thota" userId="3af472b32411fb1d" providerId="LiveId" clId="{D44E47A9-89D8-4646-A6DE-8108CC7A18D5}" dt="2023-11-07T17:06:13.683" v="4"/>
          <ac:spMkLst>
            <pc:docMk/>
            <pc:sldMk cId="1493708673" sldId="310"/>
            <ac:spMk id="31" creationId="{72960F49-1DE6-5D24-62F2-0B1096CE9695}"/>
          </ac:spMkLst>
        </pc:spChg>
        <pc:spChg chg="mod">
          <ac:chgData name="Srija Thota" userId="3af472b32411fb1d" providerId="LiveId" clId="{D44E47A9-89D8-4646-A6DE-8108CC7A18D5}" dt="2023-11-07T17:06:13.683" v="4"/>
          <ac:spMkLst>
            <pc:docMk/>
            <pc:sldMk cId="1493708673" sldId="310"/>
            <ac:spMk id="34" creationId="{AD963E75-B696-0309-5150-7751AA01EE9C}"/>
          </ac:spMkLst>
        </pc:spChg>
        <pc:spChg chg="mod">
          <ac:chgData name="Srija Thota" userId="3af472b32411fb1d" providerId="LiveId" clId="{D44E47A9-89D8-4646-A6DE-8108CC7A18D5}" dt="2023-11-07T17:06:13.683" v="4"/>
          <ac:spMkLst>
            <pc:docMk/>
            <pc:sldMk cId="1493708673" sldId="310"/>
            <ac:spMk id="35" creationId="{DB6FAAFA-5438-924B-A6AB-55B0F7AEBF90}"/>
          </ac:spMkLst>
        </pc:spChg>
        <pc:spChg chg="mod">
          <ac:chgData name="Srija Thota" userId="3af472b32411fb1d" providerId="LiveId" clId="{D44E47A9-89D8-4646-A6DE-8108CC7A18D5}" dt="2023-11-07T17:06:13.683" v="4"/>
          <ac:spMkLst>
            <pc:docMk/>
            <pc:sldMk cId="1493708673" sldId="310"/>
            <ac:spMk id="37" creationId="{CD61BC1C-FE0D-3B96-EE09-7ED89E86EF08}"/>
          </ac:spMkLst>
        </pc:spChg>
        <pc:spChg chg="mod">
          <ac:chgData name="Srija Thota" userId="3af472b32411fb1d" providerId="LiveId" clId="{D44E47A9-89D8-4646-A6DE-8108CC7A18D5}" dt="2023-11-07T17:06:13.683" v="4"/>
          <ac:spMkLst>
            <pc:docMk/>
            <pc:sldMk cId="1493708673" sldId="310"/>
            <ac:spMk id="38" creationId="{B3B2371B-739F-C2A1-2A46-4B23D6229F5E}"/>
          </ac:spMkLst>
        </pc:spChg>
        <pc:spChg chg="mod">
          <ac:chgData name="Srija Thota" userId="3af472b32411fb1d" providerId="LiveId" clId="{D44E47A9-89D8-4646-A6DE-8108CC7A18D5}" dt="2023-11-07T17:06:13.683" v="4"/>
          <ac:spMkLst>
            <pc:docMk/>
            <pc:sldMk cId="1493708673" sldId="310"/>
            <ac:spMk id="41" creationId="{4A0E049B-4863-E7CD-89BA-3A760A727FA9}"/>
          </ac:spMkLst>
        </pc:spChg>
        <pc:spChg chg="mod">
          <ac:chgData name="Srija Thota" userId="3af472b32411fb1d" providerId="LiveId" clId="{D44E47A9-89D8-4646-A6DE-8108CC7A18D5}" dt="2023-11-07T17:06:13.683" v="4"/>
          <ac:spMkLst>
            <pc:docMk/>
            <pc:sldMk cId="1493708673" sldId="310"/>
            <ac:spMk id="42" creationId="{21F98787-0C07-539B-F3A1-FABDF4C338E9}"/>
          </ac:spMkLst>
        </pc:spChg>
        <pc:spChg chg="mod">
          <ac:chgData name="Srija Thota" userId="3af472b32411fb1d" providerId="LiveId" clId="{D44E47A9-89D8-4646-A6DE-8108CC7A18D5}" dt="2023-11-07T17:06:13.683" v="4"/>
          <ac:spMkLst>
            <pc:docMk/>
            <pc:sldMk cId="1493708673" sldId="310"/>
            <ac:spMk id="43" creationId="{F4275B2C-8B4F-1A3F-876E-73F3F35FF900}"/>
          </ac:spMkLst>
        </pc:spChg>
        <pc:spChg chg="mod">
          <ac:chgData name="Srija Thota" userId="3af472b32411fb1d" providerId="LiveId" clId="{D44E47A9-89D8-4646-A6DE-8108CC7A18D5}" dt="2023-11-07T17:06:13.683" v="4"/>
          <ac:spMkLst>
            <pc:docMk/>
            <pc:sldMk cId="1493708673" sldId="310"/>
            <ac:spMk id="44" creationId="{44EFAADB-1E2B-2023-0EDC-6194778C109B}"/>
          </ac:spMkLst>
        </pc:spChg>
        <pc:spChg chg="mod">
          <ac:chgData name="Srija Thota" userId="3af472b32411fb1d" providerId="LiveId" clId="{D44E47A9-89D8-4646-A6DE-8108CC7A18D5}" dt="2023-11-07T17:06:13.683" v="4"/>
          <ac:spMkLst>
            <pc:docMk/>
            <pc:sldMk cId="1493708673" sldId="310"/>
            <ac:spMk id="45" creationId="{856EBD90-CF5D-8E54-1438-5BAA5BCD79CB}"/>
          </ac:spMkLst>
        </pc:spChg>
        <pc:spChg chg="mod">
          <ac:chgData name="Srija Thota" userId="3af472b32411fb1d" providerId="LiveId" clId="{D44E47A9-89D8-4646-A6DE-8108CC7A18D5}" dt="2023-11-07T17:06:13.683" v="4"/>
          <ac:spMkLst>
            <pc:docMk/>
            <pc:sldMk cId="1493708673" sldId="310"/>
            <ac:spMk id="48" creationId="{44077DFC-6CF6-D2BD-366C-C99FBB9F13F5}"/>
          </ac:spMkLst>
        </pc:spChg>
        <pc:spChg chg="mod">
          <ac:chgData name="Srija Thota" userId="3af472b32411fb1d" providerId="LiveId" clId="{D44E47A9-89D8-4646-A6DE-8108CC7A18D5}" dt="2023-11-07T17:06:13.683" v="4"/>
          <ac:spMkLst>
            <pc:docMk/>
            <pc:sldMk cId="1493708673" sldId="310"/>
            <ac:spMk id="49" creationId="{8F8454C6-3388-48F2-CB3B-D01B9B632F9B}"/>
          </ac:spMkLst>
        </pc:spChg>
        <pc:spChg chg="mod">
          <ac:chgData name="Srija Thota" userId="3af472b32411fb1d" providerId="LiveId" clId="{D44E47A9-89D8-4646-A6DE-8108CC7A18D5}" dt="2023-11-07T17:06:13.683" v="4"/>
          <ac:spMkLst>
            <pc:docMk/>
            <pc:sldMk cId="1493708673" sldId="310"/>
            <ac:spMk id="50" creationId="{C36C04A9-10BD-4FCF-8969-071ECCCCF296}"/>
          </ac:spMkLst>
        </pc:spChg>
        <pc:spChg chg="mod">
          <ac:chgData name="Srija Thota" userId="3af472b32411fb1d" providerId="LiveId" clId="{D44E47A9-89D8-4646-A6DE-8108CC7A18D5}" dt="2023-11-07T17:06:13.683" v="4"/>
          <ac:spMkLst>
            <pc:docMk/>
            <pc:sldMk cId="1493708673" sldId="310"/>
            <ac:spMk id="51" creationId="{DB086E9D-E000-E88D-C11E-B3A89E53EE5C}"/>
          </ac:spMkLst>
        </pc:spChg>
        <pc:spChg chg="mod">
          <ac:chgData name="Srija Thota" userId="3af472b32411fb1d" providerId="LiveId" clId="{D44E47A9-89D8-4646-A6DE-8108CC7A18D5}" dt="2023-11-07T17:06:13.683" v="4"/>
          <ac:spMkLst>
            <pc:docMk/>
            <pc:sldMk cId="1493708673" sldId="310"/>
            <ac:spMk id="52" creationId="{03991E25-E8F6-D227-03CB-C3DA45B35504}"/>
          </ac:spMkLst>
        </pc:spChg>
        <pc:spChg chg="mod">
          <ac:chgData name="Srija Thota" userId="3af472b32411fb1d" providerId="LiveId" clId="{D44E47A9-89D8-4646-A6DE-8108CC7A18D5}" dt="2023-11-07T17:06:13.683" v="4"/>
          <ac:spMkLst>
            <pc:docMk/>
            <pc:sldMk cId="1493708673" sldId="310"/>
            <ac:spMk id="54" creationId="{1D724C3D-3C37-38E3-07B5-361FCFA1C274}"/>
          </ac:spMkLst>
        </pc:spChg>
        <pc:spChg chg="mod">
          <ac:chgData name="Srija Thota" userId="3af472b32411fb1d" providerId="LiveId" clId="{D44E47A9-89D8-4646-A6DE-8108CC7A18D5}" dt="2023-11-07T17:06:13.683" v="4"/>
          <ac:spMkLst>
            <pc:docMk/>
            <pc:sldMk cId="1493708673" sldId="310"/>
            <ac:spMk id="55" creationId="{A0CF2BA1-6EFD-E0B2-47D8-C07F1CFB7F24}"/>
          </ac:spMkLst>
        </pc:spChg>
        <pc:spChg chg="mod">
          <ac:chgData name="Srija Thota" userId="3af472b32411fb1d" providerId="LiveId" clId="{D44E47A9-89D8-4646-A6DE-8108CC7A18D5}" dt="2023-11-07T17:06:13.683" v="4"/>
          <ac:spMkLst>
            <pc:docMk/>
            <pc:sldMk cId="1493708673" sldId="310"/>
            <ac:spMk id="56" creationId="{71993345-56C0-40DA-FEBD-55FB0F93A63D}"/>
          </ac:spMkLst>
        </pc:spChg>
        <pc:spChg chg="mod">
          <ac:chgData name="Srija Thota" userId="3af472b32411fb1d" providerId="LiveId" clId="{D44E47A9-89D8-4646-A6DE-8108CC7A18D5}" dt="2023-11-07T17:06:13.683" v="4"/>
          <ac:spMkLst>
            <pc:docMk/>
            <pc:sldMk cId="1493708673" sldId="310"/>
            <ac:spMk id="57" creationId="{705848DF-35C1-DC4D-E589-F97EC7CCDB14}"/>
          </ac:spMkLst>
        </pc:spChg>
        <pc:spChg chg="mod">
          <ac:chgData name="Srija Thota" userId="3af472b32411fb1d" providerId="LiveId" clId="{D44E47A9-89D8-4646-A6DE-8108CC7A18D5}" dt="2023-11-07T17:06:13.683" v="4"/>
          <ac:spMkLst>
            <pc:docMk/>
            <pc:sldMk cId="1493708673" sldId="310"/>
            <ac:spMk id="58" creationId="{8125699B-0DF2-F983-DB47-FF230A9C02F9}"/>
          </ac:spMkLst>
        </pc:spChg>
        <pc:spChg chg="mod">
          <ac:chgData name="Srija Thota" userId="3af472b32411fb1d" providerId="LiveId" clId="{D44E47A9-89D8-4646-A6DE-8108CC7A18D5}" dt="2023-11-07T17:06:13.683" v="4"/>
          <ac:spMkLst>
            <pc:docMk/>
            <pc:sldMk cId="1493708673" sldId="310"/>
            <ac:spMk id="61" creationId="{4F94D1FC-2E1B-5687-5D84-26D67BEA719B}"/>
          </ac:spMkLst>
        </pc:spChg>
        <pc:spChg chg="mod">
          <ac:chgData name="Srija Thota" userId="3af472b32411fb1d" providerId="LiveId" clId="{D44E47A9-89D8-4646-A6DE-8108CC7A18D5}" dt="2023-11-07T17:06:13.683" v="4"/>
          <ac:spMkLst>
            <pc:docMk/>
            <pc:sldMk cId="1493708673" sldId="310"/>
            <ac:spMk id="62" creationId="{B1BF9A3C-47A7-5F14-345C-DBE3553A0737}"/>
          </ac:spMkLst>
        </pc:spChg>
        <pc:spChg chg="mod">
          <ac:chgData name="Srija Thota" userId="3af472b32411fb1d" providerId="LiveId" clId="{D44E47A9-89D8-4646-A6DE-8108CC7A18D5}" dt="2023-11-07T17:06:13.683" v="4"/>
          <ac:spMkLst>
            <pc:docMk/>
            <pc:sldMk cId="1493708673" sldId="310"/>
            <ac:spMk id="63" creationId="{F621B3F5-C511-4B82-2516-D3A0CA4343B5}"/>
          </ac:spMkLst>
        </pc:spChg>
        <pc:spChg chg="mod">
          <ac:chgData name="Srija Thota" userId="3af472b32411fb1d" providerId="LiveId" clId="{D44E47A9-89D8-4646-A6DE-8108CC7A18D5}" dt="2023-11-07T17:06:13.683" v="4"/>
          <ac:spMkLst>
            <pc:docMk/>
            <pc:sldMk cId="1493708673" sldId="310"/>
            <ac:spMk id="64" creationId="{1C259A35-F472-B348-5A18-5A602FE73631}"/>
          </ac:spMkLst>
        </pc:spChg>
        <pc:spChg chg="mod">
          <ac:chgData name="Srija Thota" userId="3af472b32411fb1d" providerId="LiveId" clId="{D44E47A9-89D8-4646-A6DE-8108CC7A18D5}" dt="2023-11-07T17:06:13.683" v="4"/>
          <ac:spMkLst>
            <pc:docMk/>
            <pc:sldMk cId="1493708673" sldId="310"/>
            <ac:spMk id="65" creationId="{0E06E762-6FE7-E86E-867F-357FE4C23088}"/>
          </ac:spMkLst>
        </pc:spChg>
        <pc:spChg chg="mod">
          <ac:chgData name="Srija Thota" userId="3af472b32411fb1d" providerId="LiveId" clId="{D44E47A9-89D8-4646-A6DE-8108CC7A18D5}" dt="2023-11-07T17:06:13.683" v="4"/>
          <ac:spMkLst>
            <pc:docMk/>
            <pc:sldMk cId="1493708673" sldId="310"/>
            <ac:spMk id="68" creationId="{AA67A21A-F327-23BE-F538-0D8E668E7F17}"/>
          </ac:spMkLst>
        </pc:spChg>
        <pc:spChg chg="mod">
          <ac:chgData name="Srija Thota" userId="3af472b32411fb1d" providerId="LiveId" clId="{D44E47A9-89D8-4646-A6DE-8108CC7A18D5}" dt="2023-11-07T17:06:13.683" v="4"/>
          <ac:spMkLst>
            <pc:docMk/>
            <pc:sldMk cId="1493708673" sldId="310"/>
            <ac:spMk id="69" creationId="{F6CC171B-647A-DC06-A2B2-F582DA110E5C}"/>
          </ac:spMkLst>
        </pc:spChg>
        <pc:spChg chg="mod">
          <ac:chgData name="Srija Thota" userId="3af472b32411fb1d" providerId="LiveId" clId="{D44E47A9-89D8-4646-A6DE-8108CC7A18D5}" dt="2023-11-07T17:06:13.683" v="4"/>
          <ac:spMkLst>
            <pc:docMk/>
            <pc:sldMk cId="1493708673" sldId="310"/>
            <ac:spMk id="70" creationId="{8494A270-4B3B-5A5E-91FC-1733B7DB788D}"/>
          </ac:spMkLst>
        </pc:spChg>
        <pc:spChg chg="mod">
          <ac:chgData name="Srija Thota" userId="3af472b32411fb1d" providerId="LiveId" clId="{D44E47A9-89D8-4646-A6DE-8108CC7A18D5}" dt="2023-11-07T17:06:13.683" v="4"/>
          <ac:spMkLst>
            <pc:docMk/>
            <pc:sldMk cId="1493708673" sldId="310"/>
            <ac:spMk id="71" creationId="{DA1C7008-8E24-72DE-EDC2-FE7CFEAB92A6}"/>
          </ac:spMkLst>
        </pc:spChg>
        <pc:spChg chg="mod">
          <ac:chgData name="Srija Thota" userId="3af472b32411fb1d" providerId="LiveId" clId="{D44E47A9-89D8-4646-A6DE-8108CC7A18D5}" dt="2023-11-07T17:06:13.683" v="4"/>
          <ac:spMkLst>
            <pc:docMk/>
            <pc:sldMk cId="1493708673" sldId="310"/>
            <ac:spMk id="72" creationId="{73FEBBA0-29A8-FBC0-1DCE-A3586BEE7ABD}"/>
          </ac:spMkLst>
        </pc:spChg>
        <pc:spChg chg="mod">
          <ac:chgData name="Srija Thota" userId="3af472b32411fb1d" providerId="LiveId" clId="{D44E47A9-89D8-4646-A6DE-8108CC7A18D5}" dt="2023-11-07T17:06:13.683" v="4"/>
          <ac:spMkLst>
            <pc:docMk/>
            <pc:sldMk cId="1493708673" sldId="310"/>
            <ac:spMk id="75" creationId="{51E5252E-EF85-B56C-FF76-E6F5E8941BDC}"/>
          </ac:spMkLst>
        </pc:spChg>
        <pc:spChg chg="mod">
          <ac:chgData name="Srija Thota" userId="3af472b32411fb1d" providerId="LiveId" clId="{D44E47A9-89D8-4646-A6DE-8108CC7A18D5}" dt="2023-11-07T17:06:13.683" v="4"/>
          <ac:spMkLst>
            <pc:docMk/>
            <pc:sldMk cId="1493708673" sldId="310"/>
            <ac:spMk id="76" creationId="{E9BEC152-57E4-0E1A-D173-A0DFD0B0DE48}"/>
          </ac:spMkLst>
        </pc:spChg>
        <pc:spChg chg="mod">
          <ac:chgData name="Srija Thota" userId="3af472b32411fb1d" providerId="LiveId" clId="{D44E47A9-89D8-4646-A6DE-8108CC7A18D5}" dt="2023-11-07T17:06:13.683" v="4"/>
          <ac:spMkLst>
            <pc:docMk/>
            <pc:sldMk cId="1493708673" sldId="310"/>
            <ac:spMk id="77" creationId="{96A0FED4-BC4A-CE53-1BB4-8F0C8A375C84}"/>
          </ac:spMkLst>
        </pc:spChg>
        <pc:spChg chg="mod">
          <ac:chgData name="Srija Thota" userId="3af472b32411fb1d" providerId="LiveId" clId="{D44E47A9-89D8-4646-A6DE-8108CC7A18D5}" dt="2023-11-07T17:06:13.683" v="4"/>
          <ac:spMkLst>
            <pc:docMk/>
            <pc:sldMk cId="1493708673" sldId="310"/>
            <ac:spMk id="78" creationId="{CA293141-E7E7-7B74-8B9D-651B97330926}"/>
          </ac:spMkLst>
        </pc:spChg>
        <pc:spChg chg="mod">
          <ac:chgData name="Srija Thota" userId="3af472b32411fb1d" providerId="LiveId" clId="{D44E47A9-89D8-4646-A6DE-8108CC7A18D5}" dt="2023-11-07T17:06:13.683" v="4"/>
          <ac:spMkLst>
            <pc:docMk/>
            <pc:sldMk cId="1493708673" sldId="310"/>
            <ac:spMk id="79" creationId="{E2D00336-C1D0-DB40-6259-05FA9FF7EB1B}"/>
          </ac:spMkLst>
        </pc:spChg>
        <pc:spChg chg="mod">
          <ac:chgData name="Srija Thota" userId="3af472b32411fb1d" providerId="LiveId" clId="{D44E47A9-89D8-4646-A6DE-8108CC7A18D5}" dt="2023-11-07T17:06:13.683" v="4"/>
          <ac:spMkLst>
            <pc:docMk/>
            <pc:sldMk cId="1493708673" sldId="310"/>
            <ac:spMk id="82" creationId="{144CDC66-2972-C5DA-CE31-B68A2A76FD39}"/>
          </ac:spMkLst>
        </pc:spChg>
        <pc:spChg chg="mod">
          <ac:chgData name="Srija Thota" userId="3af472b32411fb1d" providerId="LiveId" clId="{D44E47A9-89D8-4646-A6DE-8108CC7A18D5}" dt="2023-11-07T17:06:13.683" v="4"/>
          <ac:spMkLst>
            <pc:docMk/>
            <pc:sldMk cId="1493708673" sldId="310"/>
            <ac:spMk id="83" creationId="{27D81807-3779-2220-8133-14B66302A9FA}"/>
          </ac:spMkLst>
        </pc:spChg>
        <pc:spChg chg="mod">
          <ac:chgData name="Srija Thota" userId="3af472b32411fb1d" providerId="LiveId" clId="{D44E47A9-89D8-4646-A6DE-8108CC7A18D5}" dt="2023-11-07T17:06:13.683" v="4"/>
          <ac:spMkLst>
            <pc:docMk/>
            <pc:sldMk cId="1493708673" sldId="310"/>
            <ac:spMk id="84" creationId="{95D326D1-7A7C-8B86-4927-47C8B483492F}"/>
          </ac:spMkLst>
        </pc:spChg>
        <pc:spChg chg="mod">
          <ac:chgData name="Srija Thota" userId="3af472b32411fb1d" providerId="LiveId" clId="{D44E47A9-89D8-4646-A6DE-8108CC7A18D5}" dt="2023-11-07T17:06:13.683" v="4"/>
          <ac:spMkLst>
            <pc:docMk/>
            <pc:sldMk cId="1493708673" sldId="310"/>
            <ac:spMk id="85" creationId="{08E3A836-DD14-73CA-B368-879109E73F24}"/>
          </ac:spMkLst>
        </pc:spChg>
        <pc:spChg chg="mod">
          <ac:chgData name="Srija Thota" userId="3af472b32411fb1d" providerId="LiveId" clId="{D44E47A9-89D8-4646-A6DE-8108CC7A18D5}" dt="2023-11-07T17:06:13.683" v="4"/>
          <ac:spMkLst>
            <pc:docMk/>
            <pc:sldMk cId="1493708673" sldId="310"/>
            <ac:spMk id="86" creationId="{7866E758-F699-46FE-F9A0-C10CDB5A300B}"/>
          </ac:spMkLst>
        </pc:spChg>
        <pc:spChg chg="mod">
          <ac:chgData name="Srija Thota" userId="3af472b32411fb1d" providerId="LiveId" clId="{D44E47A9-89D8-4646-A6DE-8108CC7A18D5}" dt="2023-11-07T17:06:13.683" v="4"/>
          <ac:spMkLst>
            <pc:docMk/>
            <pc:sldMk cId="1493708673" sldId="310"/>
            <ac:spMk id="89" creationId="{826CE314-689F-D178-7D5D-C2202E5C9588}"/>
          </ac:spMkLst>
        </pc:spChg>
        <pc:spChg chg="mod">
          <ac:chgData name="Srija Thota" userId="3af472b32411fb1d" providerId="LiveId" clId="{D44E47A9-89D8-4646-A6DE-8108CC7A18D5}" dt="2023-11-07T17:06:13.683" v="4"/>
          <ac:spMkLst>
            <pc:docMk/>
            <pc:sldMk cId="1493708673" sldId="310"/>
            <ac:spMk id="90" creationId="{0CFECC57-ACF9-8358-6D4B-37A1FFC85A37}"/>
          </ac:spMkLst>
        </pc:spChg>
        <pc:spChg chg="mod">
          <ac:chgData name="Srija Thota" userId="3af472b32411fb1d" providerId="LiveId" clId="{D44E47A9-89D8-4646-A6DE-8108CC7A18D5}" dt="2023-11-07T17:06:13.683" v="4"/>
          <ac:spMkLst>
            <pc:docMk/>
            <pc:sldMk cId="1493708673" sldId="310"/>
            <ac:spMk id="91" creationId="{10699216-1288-3BAB-673F-7398D2DC9F40}"/>
          </ac:spMkLst>
        </pc:spChg>
        <pc:spChg chg="add del mod">
          <ac:chgData name="Srija Thota" userId="3af472b32411fb1d" providerId="LiveId" clId="{D44E47A9-89D8-4646-A6DE-8108CC7A18D5}" dt="2023-11-07T17:06:28.132" v="6" actId="478"/>
          <ac:spMkLst>
            <pc:docMk/>
            <pc:sldMk cId="1493708673" sldId="310"/>
            <ac:spMk id="92" creationId="{3F9FAF5B-1C22-8653-8CC7-AF6DBA65203F}"/>
          </ac:spMkLst>
        </pc:spChg>
        <pc:spChg chg="add del mod">
          <ac:chgData name="Srija Thota" userId="3af472b32411fb1d" providerId="LiveId" clId="{D44E47A9-89D8-4646-A6DE-8108CC7A18D5}" dt="2023-11-07T17:06:52.572" v="8" actId="478"/>
          <ac:spMkLst>
            <pc:docMk/>
            <pc:sldMk cId="1493708673" sldId="310"/>
            <ac:spMk id="93" creationId="{CBB4856D-A8D4-77B0-415E-287A3DEB760F}"/>
          </ac:spMkLst>
        </pc:spChg>
        <pc:spChg chg="add mod">
          <ac:chgData name="Srija Thota" userId="3af472b32411fb1d" providerId="LiveId" clId="{D44E47A9-89D8-4646-A6DE-8108CC7A18D5}" dt="2023-11-07T17:06:58.267" v="10" actId="1076"/>
          <ac:spMkLst>
            <pc:docMk/>
            <pc:sldMk cId="1493708673" sldId="310"/>
            <ac:spMk id="94" creationId="{BAA1E4DE-CA4A-F045-4CCA-755BE36993AD}"/>
          </ac:spMkLst>
        </pc:spChg>
        <pc:grpChg chg="add mod">
          <ac:chgData name="Srija Thota" userId="3af472b32411fb1d" providerId="LiveId" clId="{D44E47A9-89D8-4646-A6DE-8108CC7A18D5}" dt="2023-11-07T17:06:13.683" v="4"/>
          <ac:grpSpMkLst>
            <pc:docMk/>
            <pc:sldMk cId="1493708673" sldId="310"/>
            <ac:grpSpMk id="4" creationId="{BF672F21-02C1-CB9C-D193-613D12634EC2}"/>
          </ac:grpSpMkLst>
        </pc:grpChg>
        <pc:grpChg chg="mod">
          <ac:chgData name="Srija Thota" userId="3af472b32411fb1d" providerId="LiveId" clId="{D44E47A9-89D8-4646-A6DE-8108CC7A18D5}" dt="2023-11-07T17:06:13.683" v="4"/>
          <ac:grpSpMkLst>
            <pc:docMk/>
            <pc:sldMk cId="1493708673" sldId="310"/>
            <ac:grpSpMk id="21" creationId="{E902EB50-32D3-06CB-C93F-83FEC6CF0F28}"/>
          </ac:grpSpMkLst>
        </pc:grpChg>
        <pc:grpChg chg="mod">
          <ac:chgData name="Srija Thota" userId="3af472b32411fb1d" providerId="LiveId" clId="{D44E47A9-89D8-4646-A6DE-8108CC7A18D5}" dt="2023-11-07T17:06:13.683" v="4"/>
          <ac:grpSpMkLst>
            <pc:docMk/>
            <pc:sldMk cId="1493708673" sldId="310"/>
            <ac:grpSpMk id="23" creationId="{710C8645-CFB6-8078-351B-493A5EBFBE81}"/>
          </ac:grpSpMkLst>
        </pc:grpChg>
        <pc:grpChg chg="mod">
          <ac:chgData name="Srija Thota" userId="3af472b32411fb1d" providerId="LiveId" clId="{D44E47A9-89D8-4646-A6DE-8108CC7A18D5}" dt="2023-11-07T17:06:13.683" v="4"/>
          <ac:grpSpMkLst>
            <pc:docMk/>
            <pc:sldMk cId="1493708673" sldId="310"/>
            <ac:grpSpMk id="26" creationId="{7E55D44E-49FB-0FD7-E796-3374001126AD}"/>
          </ac:grpSpMkLst>
        </pc:grpChg>
        <pc:grpChg chg="mod">
          <ac:chgData name="Srija Thota" userId="3af472b32411fb1d" providerId="LiveId" clId="{D44E47A9-89D8-4646-A6DE-8108CC7A18D5}" dt="2023-11-07T17:06:13.683" v="4"/>
          <ac:grpSpMkLst>
            <pc:docMk/>
            <pc:sldMk cId="1493708673" sldId="310"/>
            <ac:grpSpMk id="27" creationId="{06FC4552-C742-0BDF-9E80-138D3446DD18}"/>
          </ac:grpSpMkLst>
        </pc:grpChg>
        <pc:grpChg chg="mod">
          <ac:chgData name="Srija Thota" userId="3af472b32411fb1d" providerId="LiveId" clId="{D44E47A9-89D8-4646-A6DE-8108CC7A18D5}" dt="2023-11-07T17:06:13.683" v="4"/>
          <ac:grpSpMkLst>
            <pc:docMk/>
            <pc:sldMk cId="1493708673" sldId="310"/>
            <ac:grpSpMk id="30" creationId="{25F03BC9-B30C-CD0F-B39A-8F2C7E372839}"/>
          </ac:grpSpMkLst>
        </pc:grpChg>
        <pc:grpChg chg="mod">
          <ac:chgData name="Srija Thota" userId="3af472b32411fb1d" providerId="LiveId" clId="{D44E47A9-89D8-4646-A6DE-8108CC7A18D5}" dt="2023-11-07T17:06:13.683" v="4"/>
          <ac:grpSpMkLst>
            <pc:docMk/>
            <pc:sldMk cId="1493708673" sldId="310"/>
            <ac:grpSpMk id="32" creationId="{E60E8FD1-1CA9-D43F-7DE6-5707B5200787}"/>
          </ac:grpSpMkLst>
        </pc:grpChg>
        <pc:grpChg chg="mod">
          <ac:chgData name="Srija Thota" userId="3af472b32411fb1d" providerId="LiveId" clId="{D44E47A9-89D8-4646-A6DE-8108CC7A18D5}" dt="2023-11-07T17:06:13.683" v="4"/>
          <ac:grpSpMkLst>
            <pc:docMk/>
            <pc:sldMk cId="1493708673" sldId="310"/>
            <ac:grpSpMk id="33" creationId="{04E975D0-240D-8809-1D68-F7740BAF3E84}"/>
          </ac:grpSpMkLst>
        </pc:grpChg>
        <pc:grpChg chg="mod">
          <ac:chgData name="Srija Thota" userId="3af472b32411fb1d" providerId="LiveId" clId="{D44E47A9-89D8-4646-A6DE-8108CC7A18D5}" dt="2023-11-07T17:06:13.683" v="4"/>
          <ac:grpSpMkLst>
            <pc:docMk/>
            <pc:sldMk cId="1493708673" sldId="310"/>
            <ac:grpSpMk id="36" creationId="{2B79A50B-00B2-832E-A549-0958BB4490E2}"/>
          </ac:grpSpMkLst>
        </pc:grpChg>
        <pc:grpChg chg="mod">
          <ac:chgData name="Srija Thota" userId="3af472b32411fb1d" providerId="LiveId" clId="{D44E47A9-89D8-4646-A6DE-8108CC7A18D5}" dt="2023-11-07T17:06:13.683" v="4"/>
          <ac:grpSpMkLst>
            <pc:docMk/>
            <pc:sldMk cId="1493708673" sldId="310"/>
            <ac:grpSpMk id="39" creationId="{4253B854-84B1-929E-1F71-F4E28F61CF98}"/>
          </ac:grpSpMkLst>
        </pc:grpChg>
        <pc:grpChg chg="mod">
          <ac:chgData name="Srija Thota" userId="3af472b32411fb1d" providerId="LiveId" clId="{D44E47A9-89D8-4646-A6DE-8108CC7A18D5}" dt="2023-11-07T17:06:13.683" v="4"/>
          <ac:grpSpMkLst>
            <pc:docMk/>
            <pc:sldMk cId="1493708673" sldId="310"/>
            <ac:grpSpMk id="46" creationId="{B2264588-29E7-0E44-429B-D1BA5D41009A}"/>
          </ac:grpSpMkLst>
        </pc:grpChg>
        <pc:grpChg chg="mod">
          <ac:chgData name="Srija Thota" userId="3af472b32411fb1d" providerId="LiveId" clId="{D44E47A9-89D8-4646-A6DE-8108CC7A18D5}" dt="2023-11-07T17:06:13.683" v="4"/>
          <ac:grpSpMkLst>
            <pc:docMk/>
            <pc:sldMk cId="1493708673" sldId="310"/>
            <ac:grpSpMk id="59" creationId="{F9C620EE-29FC-1957-2E2C-F5298D79ACDD}"/>
          </ac:grpSpMkLst>
        </pc:grpChg>
        <pc:grpChg chg="mod">
          <ac:chgData name="Srija Thota" userId="3af472b32411fb1d" providerId="LiveId" clId="{D44E47A9-89D8-4646-A6DE-8108CC7A18D5}" dt="2023-11-07T17:06:13.683" v="4"/>
          <ac:grpSpMkLst>
            <pc:docMk/>
            <pc:sldMk cId="1493708673" sldId="310"/>
            <ac:grpSpMk id="66" creationId="{EFF08A56-AD49-629E-D1FC-1EA638021215}"/>
          </ac:grpSpMkLst>
        </pc:grpChg>
        <pc:grpChg chg="mod">
          <ac:chgData name="Srija Thota" userId="3af472b32411fb1d" providerId="LiveId" clId="{D44E47A9-89D8-4646-A6DE-8108CC7A18D5}" dt="2023-11-07T17:06:13.683" v="4"/>
          <ac:grpSpMkLst>
            <pc:docMk/>
            <pc:sldMk cId="1493708673" sldId="310"/>
            <ac:grpSpMk id="73" creationId="{F48742A9-6F78-9D60-85FA-150ACEC4E379}"/>
          </ac:grpSpMkLst>
        </pc:grpChg>
        <pc:grpChg chg="mod">
          <ac:chgData name="Srija Thota" userId="3af472b32411fb1d" providerId="LiveId" clId="{D44E47A9-89D8-4646-A6DE-8108CC7A18D5}" dt="2023-11-07T17:06:13.683" v="4"/>
          <ac:grpSpMkLst>
            <pc:docMk/>
            <pc:sldMk cId="1493708673" sldId="310"/>
            <ac:grpSpMk id="80" creationId="{B05D4D7E-511A-C830-E2E4-F44675BC3387}"/>
          </ac:grpSpMkLst>
        </pc:grpChg>
        <pc:grpChg chg="mod">
          <ac:chgData name="Srija Thota" userId="3af472b32411fb1d" providerId="LiveId" clId="{D44E47A9-89D8-4646-A6DE-8108CC7A18D5}" dt="2023-11-07T17:06:13.683" v="4"/>
          <ac:grpSpMkLst>
            <pc:docMk/>
            <pc:sldMk cId="1493708673" sldId="310"/>
            <ac:grpSpMk id="87" creationId="{BAB179CA-0641-6F0C-B548-8FEE3F4C66F2}"/>
          </ac:grpSpMkLst>
        </pc:grpChg>
        <pc:cxnChg chg="mod">
          <ac:chgData name="Srija Thota" userId="3af472b32411fb1d" providerId="LiveId" clId="{D44E47A9-89D8-4646-A6DE-8108CC7A18D5}" dt="2023-11-07T17:06:13.683" v="4"/>
          <ac:cxnSpMkLst>
            <pc:docMk/>
            <pc:sldMk cId="1493708673" sldId="310"/>
            <ac:cxnSpMk id="40" creationId="{6269AF4B-1595-89AC-72F1-DD2F30AE5D50}"/>
          </ac:cxnSpMkLst>
        </pc:cxnChg>
        <pc:cxnChg chg="mod">
          <ac:chgData name="Srija Thota" userId="3af472b32411fb1d" providerId="LiveId" clId="{D44E47A9-89D8-4646-A6DE-8108CC7A18D5}" dt="2023-11-07T17:06:13.683" v="4"/>
          <ac:cxnSpMkLst>
            <pc:docMk/>
            <pc:sldMk cId="1493708673" sldId="310"/>
            <ac:cxnSpMk id="47" creationId="{67F8FC53-B19E-1D9A-58F1-7B3BC858ABF8}"/>
          </ac:cxnSpMkLst>
        </pc:cxnChg>
        <pc:cxnChg chg="mod">
          <ac:chgData name="Srija Thota" userId="3af472b32411fb1d" providerId="LiveId" clId="{D44E47A9-89D8-4646-A6DE-8108CC7A18D5}" dt="2023-11-07T17:06:13.683" v="4"/>
          <ac:cxnSpMkLst>
            <pc:docMk/>
            <pc:sldMk cId="1493708673" sldId="310"/>
            <ac:cxnSpMk id="53" creationId="{B7DB7172-C5B9-C3D2-A756-B35CFC5AEAC7}"/>
          </ac:cxnSpMkLst>
        </pc:cxnChg>
        <pc:cxnChg chg="mod">
          <ac:chgData name="Srija Thota" userId="3af472b32411fb1d" providerId="LiveId" clId="{D44E47A9-89D8-4646-A6DE-8108CC7A18D5}" dt="2023-11-07T17:06:13.683" v="4"/>
          <ac:cxnSpMkLst>
            <pc:docMk/>
            <pc:sldMk cId="1493708673" sldId="310"/>
            <ac:cxnSpMk id="60" creationId="{17480AA1-99DC-C552-0F16-17329F162E9A}"/>
          </ac:cxnSpMkLst>
        </pc:cxnChg>
        <pc:cxnChg chg="mod">
          <ac:chgData name="Srija Thota" userId="3af472b32411fb1d" providerId="LiveId" clId="{D44E47A9-89D8-4646-A6DE-8108CC7A18D5}" dt="2023-11-07T17:06:13.683" v="4"/>
          <ac:cxnSpMkLst>
            <pc:docMk/>
            <pc:sldMk cId="1493708673" sldId="310"/>
            <ac:cxnSpMk id="67" creationId="{9FD74071-BE3E-09B6-723A-133ADD596786}"/>
          </ac:cxnSpMkLst>
        </pc:cxnChg>
        <pc:cxnChg chg="mod">
          <ac:chgData name="Srija Thota" userId="3af472b32411fb1d" providerId="LiveId" clId="{D44E47A9-89D8-4646-A6DE-8108CC7A18D5}" dt="2023-11-07T17:06:13.683" v="4"/>
          <ac:cxnSpMkLst>
            <pc:docMk/>
            <pc:sldMk cId="1493708673" sldId="310"/>
            <ac:cxnSpMk id="74" creationId="{51ACB75B-7CFD-D846-CE99-F46526316668}"/>
          </ac:cxnSpMkLst>
        </pc:cxnChg>
        <pc:cxnChg chg="mod">
          <ac:chgData name="Srija Thota" userId="3af472b32411fb1d" providerId="LiveId" clId="{D44E47A9-89D8-4646-A6DE-8108CC7A18D5}" dt="2023-11-07T17:06:13.683" v="4"/>
          <ac:cxnSpMkLst>
            <pc:docMk/>
            <pc:sldMk cId="1493708673" sldId="310"/>
            <ac:cxnSpMk id="81" creationId="{D0FF849E-8CAC-C421-F7B3-A87E228F5FA5}"/>
          </ac:cxnSpMkLst>
        </pc:cxnChg>
        <pc:cxnChg chg="mod">
          <ac:chgData name="Srija Thota" userId="3af472b32411fb1d" providerId="LiveId" clId="{D44E47A9-89D8-4646-A6DE-8108CC7A18D5}" dt="2023-11-07T17:06:13.683" v="4"/>
          <ac:cxnSpMkLst>
            <pc:docMk/>
            <pc:sldMk cId="1493708673" sldId="310"/>
            <ac:cxnSpMk id="88" creationId="{F5917117-A679-2B4A-1900-57136A6BB593}"/>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CEBE58-5803-4F81-A34E-3185A426C8B5}"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835926C1-8837-4830-B607-6363AA33D24C}">
      <dgm:prSet/>
      <dgm:spPr/>
      <dgm:t>
        <a:bodyPr/>
        <a:lstStyle/>
        <a:p>
          <a:pPr>
            <a:lnSpc>
              <a:spcPct val="100000"/>
            </a:lnSpc>
          </a:pPr>
          <a:r>
            <a:rPr lang="en-US" b="1" dirty="0"/>
            <a:t>Expertly Managed, Highly Secure and Scalable</a:t>
          </a:r>
          <a:endParaRPr lang="en-US" dirty="0"/>
        </a:p>
      </dgm:t>
    </dgm:pt>
    <dgm:pt modelId="{B670D7D4-56AD-40BC-B367-666C74ADE724}" type="parTrans" cxnId="{2C580FEC-5FE4-419D-99E9-36B73D2CDA05}">
      <dgm:prSet/>
      <dgm:spPr/>
      <dgm:t>
        <a:bodyPr/>
        <a:lstStyle/>
        <a:p>
          <a:endParaRPr lang="en-US"/>
        </a:p>
      </dgm:t>
    </dgm:pt>
    <dgm:pt modelId="{B05EEF9E-16A1-4550-BFEE-BE7EBE3EFDF0}" type="sibTrans" cxnId="{2C580FEC-5FE4-419D-99E9-36B73D2CDA05}">
      <dgm:prSet/>
      <dgm:spPr/>
      <dgm:t>
        <a:bodyPr/>
        <a:lstStyle/>
        <a:p>
          <a:endParaRPr lang="en-US"/>
        </a:p>
      </dgm:t>
    </dgm:pt>
    <dgm:pt modelId="{70E97780-258F-45B1-A66E-3AB833747DB6}">
      <dgm:prSet/>
      <dgm:spPr/>
      <dgm:t>
        <a:bodyPr/>
        <a:lstStyle/>
        <a:p>
          <a:pPr>
            <a:lnSpc>
              <a:spcPct val="100000"/>
            </a:lnSpc>
          </a:pPr>
          <a:r>
            <a:rPr lang="en-US" b="1" dirty="0"/>
            <a:t>Continuous Availability and Disaster Recovery</a:t>
          </a:r>
          <a:endParaRPr lang="en-US" dirty="0"/>
        </a:p>
      </dgm:t>
    </dgm:pt>
    <dgm:pt modelId="{6B8C1C02-C62E-4DB7-8892-477DDCD6C124}" type="parTrans" cxnId="{2CC0D7C9-99E5-4C08-8E09-B0A6FD9B4A10}">
      <dgm:prSet/>
      <dgm:spPr/>
      <dgm:t>
        <a:bodyPr/>
        <a:lstStyle/>
        <a:p>
          <a:endParaRPr lang="en-US"/>
        </a:p>
      </dgm:t>
    </dgm:pt>
    <dgm:pt modelId="{10B404FB-DF0E-4533-8EAA-997C9D6D071F}" type="sibTrans" cxnId="{2CC0D7C9-99E5-4C08-8E09-B0A6FD9B4A10}">
      <dgm:prSet/>
      <dgm:spPr/>
      <dgm:t>
        <a:bodyPr/>
        <a:lstStyle/>
        <a:p>
          <a:endParaRPr lang="en-US"/>
        </a:p>
      </dgm:t>
    </dgm:pt>
    <dgm:pt modelId="{ECFDB03B-D85F-4A19-97B5-BF63B4CB4549}">
      <dgm:prSet/>
      <dgm:spPr/>
      <dgm:t>
        <a:bodyPr/>
        <a:lstStyle/>
        <a:p>
          <a:pPr>
            <a:lnSpc>
              <a:spcPct val="100000"/>
            </a:lnSpc>
          </a:pPr>
          <a:r>
            <a:rPr lang="en-US" b="1" dirty="0"/>
            <a:t>One Engine for All Workloads</a:t>
          </a:r>
          <a:r>
            <a:rPr lang="en-US" dirty="0"/>
            <a:t> </a:t>
          </a:r>
        </a:p>
      </dgm:t>
    </dgm:pt>
    <dgm:pt modelId="{89A78087-A80D-464B-A0F5-610F8F41682D}" type="parTrans" cxnId="{1E66FC63-F039-4BB9-8430-31E647F54C90}">
      <dgm:prSet/>
      <dgm:spPr/>
      <dgm:t>
        <a:bodyPr/>
        <a:lstStyle/>
        <a:p>
          <a:endParaRPr lang="en-US"/>
        </a:p>
      </dgm:t>
    </dgm:pt>
    <dgm:pt modelId="{98730BAF-310B-4CAB-AEE6-F4C5926951C2}" type="sibTrans" cxnId="{1E66FC63-F039-4BB9-8430-31E647F54C90}">
      <dgm:prSet/>
      <dgm:spPr/>
      <dgm:t>
        <a:bodyPr/>
        <a:lstStyle/>
        <a:p>
          <a:endParaRPr lang="en-US"/>
        </a:p>
      </dgm:t>
    </dgm:pt>
    <dgm:pt modelId="{CE240F96-8523-4C2D-A7E0-BDE756BE3772}">
      <dgm:prSet/>
      <dgm:spPr/>
      <dgm:t>
        <a:bodyPr/>
        <a:lstStyle/>
        <a:p>
          <a:pPr>
            <a:lnSpc>
              <a:spcPct val="100000"/>
            </a:lnSpc>
          </a:pPr>
          <a:r>
            <a:rPr lang="en-US" b="1" dirty="0"/>
            <a:t>Deploy and Connect Across Hybrid Cloud</a:t>
          </a:r>
          <a:r>
            <a:rPr lang="en-US" dirty="0"/>
            <a:t> </a:t>
          </a:r>
        </a:p>
      </dgm:t>
    </dgm:pt>
    <dgm:pt modelId="{6AC444DF-A745-4362-9FBA-BC9BBC57546F}" type="parTrans" cxnId="{CE04292B-692B-4C21-9060-C368498445F5}">
      <dgm:prSet/>
      <dgm:spPr/>
      <dgm:t>
        <a:bodyPr/>
        <a:lstStyle/>
        <a:p>
          <a:endParaRPr lang="en-US"/>
        </a:p>
      </dgm:t>
    </dgm:pt>
    <dgm:pt modelId="{3E2A243B-B8A5-4576-B195-B323453E8A0A}" type="sibTrans" cxnId="{CE04292B-692B-4C21-9060-C368498445F5}">
      <dgm:prSet/>
      <dgm:spPr/>
      <dgm:t>
        <a:bodyPr/>
        <a:lstStyle/>
        <a:p>
          <a:endParaRPr lang="en-US"/>
        </a:p>
      </dgm:t>
    </dgm:pt>
    <dgm:pt modelId="{0A62D125-2926-4D0C-9647-E8D920080923}">
      <dgm:prSet/>
      <dgm:spPr/>
      <dgm:t>
        <a:bodyPr/>
        <a:lstStyle/>
        <a:p>
          <a:pPr>
            <a:lnSpc>
              <a:spcPct val="100000"/>
            </a:lnSpc>
          </a:pPr>
          <a:r>
            <a:rPr lang="en-US" b="1" dirty="0"/>
            <a:t>Ingest, Store, and Query All Types of Data</a:t>
          </a:r>
          <a:r>
            <a:rPr lang="en-US" dirty="0"/>
            <a:t> </a:t>
          </a:r>
        </a:p>
      </dgm:t>
    </dgm:pt>
    <dgm:pt modelId="{F3C327EF-A947-4FEE-963E-95B2B1791455}" type="parTrans" cxnId="{A78730BA-FE89-42D5-9B81-E071EF18BB70}">
      <dgm:prSet/>
      <dgm:spPr/>
      <dgm:t>
        <a:bodyPr/>
        <a:lstStyle/>
        <a:p>
          <a:endParaRPr lang="en-US"/>
        </a:p>
      </dgm:t>
    </dgm:pt>
    <dgm:pt modelId="{425163DD-AACC-40D5-923F-E70CA223D883}" type="sibTrans" cxnId="{A78730BA-FE89-42D5-9B81-E071EF18BB70}">
      <dgm:prSet/>
      <dgm:spPr/>
      <dgm:t>
        <a:bodyPr/>
        <a:lstStyle/>
        <a:p>
          <a:endParaRPr lang="en-US"/>
        </a:p>
      </dgm:t>
    </dgm:pt>
    <dgm:pt modelId="{54946FC5-3DF7-437F-9991-0A4C1AB00129}">
      <dgm:prSet/>
      <dgm:spPr/>
      <dgm:t>
        <a:bodyPr/>
        <a:lstStyle/>
        <a:p>
          <a:pPr>
            <a:lnSpc>
              <a:spcPct val="100000"/>
            </a:lnSpc>
          </a:pPr>
          <a:r>
            <a:rPr lang="en-US" b="1" dirty="0"/>
            <a:t>Data-Driven Governance and Security</a:t>
          </a:r>
          <a:r>
            <a:rPr lang="en-US" dirty="0"/>
            <a:t> </a:t>
          </a:r>
        </a:p>
      </dgm:t>
    </dgm:pt>
    <dgm:pt modelId="{BB6B0FBF-4E9F-476A-AFFD-086400623725}" type="parTrans" cxnId="{A7FDF400-7E5B-41C1-A000-F382117E5B33}">
      <dgm:prSet/>
      <dgm:spPr/>
      <dgm:t>
        <a:bodyPr/>
        <a:lstStyle/>
        <a:p>
          <a:endParaRPr lang="en-US"/>
        </a:p>
      </dgm:t>
    </dgm:pt>
    <dgm:pt modelId="{F6EE021F-FC12-4500-B351-FD0D9791B7C3}" type="sibTrans" cxnId="{A7FDF400-7E5B-41C1-A000-F382117E5B33}">
      <dgm:prSet/>
      <dgm:spPr/>
      <dgm:t>
        <a:bodyPr/>
        <a:lstStyle/>
        <a:p>
          <a:endParaRPr lang="en-US"/>
        </a:p>
      </dgm:t>
    </dgm:pt>
    <dgm:pt modelId="{31FAFF6F-800D-4ADD-A44C-49263BE53223}" type="pres">
      <dgm:prSet presAssocID="{7DCEBE58-5803-4F81-A34E-3185A426C8B5}" presName="root" presStyleCnt="0">
        <dgm:presLayoutVars>
          <dgm:dir/>
          <dgm:resizeHandles val="exact"/>
        </dgm:presLayoutVars>
      </dgm:prSet>
      <dgm:spPr/>
    </dgm:pt>
    <dgm:pt modelId="{980985A5-763A-4EE0-8A3F-1807787F1502}" type="pres">
      <dgm:prSet presAssocID="{835926C1-8837-4830-B607-6363AA33D24C}" presName="compNode" presStyleCnt="0"/>
      <dgm:spPr/>
    </dgm:pt>
    <dgm:pt modelId="{8953170D-440A-4031-82E5-B68EC7328A9F}" type="pres">
      <dgm:prSet presAssocID="{835926C1-8837-4830-B607-6363AA33D24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D47CC9F-12DE-48B3-A97F-42955D476D49}" type="pres">
      <dgm:prSet presAssocID="{835926C1-8837-4830-B607-6363AA33D24C}" presName="spaceRect" presStyleCnt="0"/>
      <dgm:spPr/>
    </dgm:pt>
    <dgm:pt modelId="{D280FA4A-3D4D-456D-B4DC-65EA77398B83}" type="pres">
      <dgm:prSet presAssocID="{835926C1-8837-4830-B607-6363AA33D24C}" presName="textRect" presStyleLbl="revTx" presStyleIdx="0" presStyleCnt="6">
        <dgm:presLayoutVars>
          <dgm:chMax val="1"/>
          <dgm:chPref val="1"/>
        </dgm:presLayoutVars>
      </dgm:prSet>
      <dgm:spPr/>
    </dgm:pt>
    <dgm:pt modelId="{374BC4FA-9411-4749-9C98-CC025396CA28}" type="pres">
      <dgm:prSet presAssocID="{B05EEF9E-16A1-4550-BFEE-BE7EBE3EFDF0}" presName="sibTrans" presStyleCnt="0"/>
      <dgm:spPr/>
    </dgm:pt>
    <dgm:pt modelId="{EB5760DA-78E0-4A07-94B0-28B21C1E5601}" type="pres">
      <dgm:prSet presAssocID="{70E97780-258F-45B1-A66E-3AB833747DB6}" presName="compNode" presStyleCnt="0"/>
      <dgm:spPr/>
    </dgm:pt>
    <dgm:pt modelId="{79C31ADB-5918-47AE-A103-25023F514A0C}" type="pres">
      <dgm:prSet presAssocID="{70E97780-258F-45B1-A66E-3AB833747DB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refighter"/>
        </a:ext>
      </dgm:extLst>
    </dgm:pt>
    <dgm:pt modelId="{F357C4BC-62A5-47AF-A243-8685EDE6C68D}" type="pres">
      <dgm:prSet presAssocID="{70E97780-258F-45B1-A66E-3AB833747DB6}" presName="spaceRect" presStyleCnt="0"/>
      <dgm:spPr/>
    </dgm:pt>
    <dgm:pt modelId="{FCCFA226-80BB-43B7-B4FB-F18EBACB19BA}" type="pres">
      <dgm:prSet presAssocID="{70E97780-258F-45B1-A66E-3AB833747DB6}" presName="textRect" presStyleLbl="revTx" presStyleIdx="1" presStyleCnt="6">
        <dgm:presLayoutVars>
          <dgm:chMax val="1"/>
          <dgm:chPref val="1"/>
        </dgm:presLayoutVars>
      </dgm:prSet>
      <dgm:spPr/>
    </dgm:pt>
    <dgm:pt modelId="{6450B4E9-7086-4ED5-909D-264CAA3F9BC5}" type="pres">
      <dgm:prSet presAssocID="{10B404FB-DF0E-4533-8EAA-997C9D6D071F}" presName="sibTrans" presStyleCnt="0"/>
      <dgm:spPr/>
    </dgm:pt>
    <dgm:pt modelId="{A9FB4B36-9098-435F-9B93-5FE59D5EAD73}" type="pres">
      <dgm:prSet presAssocID="{ECFDB03B-D85F-4A19-97B5-BF63B4CB4549}" presName="compNode" presStyleCnt="0"/>
      <dgm:spPr/>
    </dgm:pt>
    <dgm:pt modelId="{7DA08D84-CBA9-484B-A2FE-203979C7CE40}" type="pres">
      <dgm:prSet presAssocID="{ECFDB03B-D85F-4A19-97B5-BF63B4CB454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AE3DBE38-68D7-4E3C-BE2C-BF737D717F6D}" type="pres">
      <dgm:prSet presAssocID="{ECFDB03B-D85F-4A19-97B5-BF63B4CB4549}" presName="spaceRect" presStyleCnt="0"/>
      <dgm:spPr/>
    </dgm:pt>
    <dgm:pt modelId="{4AA8432E-30E8-4794-86C1-C1FEC6412C6C}" type="pres">
      <dgm:prSet presAssocID="{ECFDB03B-D85F-4A19-97B5-BF63B4CB4549}" presName="textRect" presStyleLbl="revTx" presStyleIdx="2" presStyleCnt="6">
        <dgm:presLayoutVars>
          <dgm:chMax val="1"/>
          <dgm:chPref val="1"/>
        </dgm:presLayoutVars>
      </dgm:prSet>
      <dgm:spPr/>
    </dgm:pt>
    <dgm:pt modelId="{89F57FC3-379F-43EB-A195-DCF8D8E3D856}" type="pres">
      <dgm:prSet presAssocID="{98730BAF-310B-4CAB-AEE6-F4C5926951C2}" presName="sibTrans" presStyleCnt="0"/>
      <dgm:spPr/>
    </dgm:pt>
    <dgm:pt modelId="{3EDAA9C5-AA6D-4C19-8B4D-C869E37E1FCA}" type="pres">
      <dgm:prSet presAssocID="{CE240F96-8523-4C2D-A7E0-BDE756BE3772}" presName="compNode" presStyleCnt="0"/>
      <dgm:spPr/>
    </dgm:pt>
    <dgm:pt modelId="{B71BCC71-90C4-4033-A6B5-D4BA778E6832}" type="pres">
      <dgm:prSet presAssocID="{CE240F96-8523-4C2D-A7E0-BDE756BE377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007E6BBC-32E6-4EE2-A344-564854551E25}" type="pres">
      <dgm:prSet presAssocID="{CE240F96-8523-4C2D-A7E0-BDE756BE3772}" presName="spaceRect" presStyleCnt="0"/>
      <dgm:spPr/>
    </dgm:pt>
    <dgm:pt modelId="{AB5132B5-5291-4AAA-A576-1673779E9798}" type="pres">
      <dgm:prSet presAssocID="{CE240F96-8523-4C2D-A7E0-BDE756BE3772}" presName="textRect" presStyleLbl="revTx" presStyleIdx="3" presStyleCnt="6">
        <dgm:presLayoutVars>
          <dgm:chMax val="1"/>
          <dgm:chPref val="1"/>
        </dgm:presLayoutVars>
      </dgm:prSet>
      <dgm:spPr/>
    </dgm:pt>
    <dgm:pt modelId="{CEA5F86B-1EF1-4031-9B7A-B1987A309171}" type="pres">
      <dgm:prSet presAssocID="{3E2A243B-B8A5-4576-B195-B323453E8A0A}" presName="sibTrans" presStyleCnt="0"/>
      <dgm:spPr/>
    </dgm:pt>
    <dgm:pt modelId="{A53EFC83-41E8-4DCB-AB07-FDDC4C2A7168}" type="pres">
      <dgm:prSet presAssocID="{0A62D125-2926-4D0C-9647-E8D920080923}" presName="compNode" presStyleCnt="0"/>
      <dgm:spPr/>
    </dgm:pt>
    <dgm:pt modelId="{F25F5AC5-EFEF-46AD-9584-40C58D54BE08}" type="pres">
      <dgm:prSet presAssocID="{0A62D125-2926-4D0C-9647-E8D92008092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2F81527F-0772-4793-A356-10F231477003}" type="pres">
      <dgm:prSet presAssocID="{0A62D125-2926-4D0C-9647-E8D920080923}" presName="spaceRect" presStyleCnt="0"/>
      <dgm:spPr/>
    </dgm:pt>
    <dgm:pt modelId="{C2533326-175B-409E-BD13-C162A511AADE}" type="pres">
      <dgm:prSet presAssocID="{0A62D125-2926-4D0C-9647-E8D920080923}" presName="textRect" presStyleLbl="revTx" presStyleIdx="4" presStyleCnt="6">
        <dgm:presLayoutVars>
          <dgm:chMax val="1"/>
          <dgm:chPref val="1"/>
        </dgm:presLayoutVars>
      </dgm:prSet>
      <dgm:spPr/>
    </dgm:pt>
    <dgm:pt modelId="{9E34272F-1256-4E48-9004-4181C1118770}" type="pres">
      <dgm:prSet presAssocID="{425163DD-AACC-40D5-923F-E70CA223D883}" presName="sibTrans" presStyleCnt="0"/>
      <dgm:spPr/>
    </dgm:pt>
    <dgm:pt modelId="{2BC4501F-9230-4934-BEFE-515B03C86B98}" type="pres">
      <dgm:prSet presAssocID="{54946FC5-3DF7-437F-9991-0A4C1AB00129}" presName="compNode" presStyleCnt="0"/>
      <dgm:spPr/>
    </dgm:pt>
    <dgm:pt modelId="{B13CF6D0-11D5-49FF-B112-402D9B01C725}" type="pres">
      <dgm:prSet presAssocID="{54946FC5-3DF7-437F-9991-0A4C1AB0012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ierarchy"/>
        </a:ext>
      </dgm:extLst>
    </dgm:pt>
    <dgm:pt modelId="{E88F9FE6-BD85-4852-88DB-532ED025AE0F}" type="pres">
      <dgm:prSet presAssocID="{54946FC5-3DF7-437F-9991-0A4C1AB00129}" presName="spaceRect" presStyleCnt="0"/>
      <dgm:spPr/>
    </dgm:pt>
    <dgm:pt modelId="{698F1CF5-6F68-41AD-A2AF-29CE6796FDBB}" type="pres">
      <dgm:prSet presAssocID="{54946FC5-3DF7-437F-9991-0A4C1AB00129}" presName="textRect" presStyleLbl="revTx" presStyleIdx="5" presStyleCnt="6">
        <dgm:presLayoutVars>
          <dgm:chMax val="1"/>
          <dgm:chPref val="1"/>
        </dgm:presLayoutVars>
      </dgm:prSet>
      <dgm:spPr/>
    </dgm:pt>
  </dgm:ptLst>
  <dgm:cxnLst>
    <dgm:cxn modelId="{A7FDF400-7E5B-41C1-A000-F382117E5B33}" srcId="{7DCEBE58-5803-4F81-A34E-3185A426C8B5}" destId="{54946FC5-3DF7-437F-9991-0A4C1AB00129}" srcOrd="5" destOrd="0" parTransId="{BB6B0FBF-4E9F-476A-AFFD-086400623725}" sibTransId="{F6EE021F-FC12-4500-B351-FD0D9791B7C3}"/>
    <dgm:cxn modelId="{CE04292B-692B-4C21-9060-C368498445F5}" srcId="{7DCEBE58-5803-4F81-A34E-3185A426C8B5}" destId="{CE240F96-8523-4C2D-A7E0-BDE756BE3772}" srcOrd="3" destOrd="0" parTransId="{6AC444DF-A745-4362-9FBA-BC9BBC57546F}" sibTransId="{3E2A243B-B8A5-4576-B195-B323453E8A0A}"/>
    <dgm:cxn modelId="{1E66FC63-F039-4BB9-8430-31E647F54C90}" srcId="{7DCEBE58-5803-4F81-A34E-3185A426C8B5}" destId="{ECFDB03B-D85F-4A19-97B5-BF63B4CB4549}" srcOrd="2" destOrd="0" parTransId="{89A78087-A80D-464B-A0F5-610F8F41682D}" sibTransId="{98730BAF-310B-4CAB-AEE6-F4C5926951C2}"/>
    <dgm:cxn modelId="{1ECFB27A-6EEA-DB41-9832-F513403439BE}" type="presOf" srcId="{835926C1-8837-4830-B607-6363AA33D24C}" destId="{D280FA4A-3D4D-456D-B4DC-65EA77398B83}" srcOrd="0" destOrd="0" presId="urn:microsoft.com/office/officeart/2018/2/layout/IconLabelList"/>
    <dgm:cxn modelId="{1A946885-22AF-A44F-8F59-84FEB8775E23}" type="presOf" srcId="{70E97780-258F-45B1-A66E-3AB833747DB6}" destId="{FCCFA226-80BB-43B7-B4FB-F18EBACB19BA}" srcOrd="0" destOrd="0" presId="urn:microsoft.com/office/officeart/2018/2/layout/IconLabelList"/>
    <dgm:cxn modelId="{4FF46898-D6F7-7049-AF57-EDD7A31421A6}" type="presOf" srcId="{0A62D125-2926-4D0C-9647-E8D920080923}" destId="{C2533326-175B-409E-BD13-C162A511AADE}" srcOrd="0" destOrd="0" presId="urn:microsoft.com/office/officeart/2018/2/layout/IconLabelList"/>
    <dgm:cxn modelId="{A78730BA-FE89-42D5-9B81-E071EF18BB70}" srcId="{7DCEBE58-5803-4F81-A34E-3185A426C8B5}" destId="{0A62D125-2926-4D0C-9647-E8D920080923}" srcOrd="4" destOrd="0" parTransId="{F3C327EF-A947-4FEE-963E-95B2B1791455}" sibTransId="{425163DD-AACC-40D5-923F-E70CA223D883}"/>
    <dgm:cxn modelId="{EADD69BD-3E22-614B-8EC8-E2FEA5426995}" type="presOf" srcId="{7DCEBE58-5803-4F81-A34E-3185A426C8B5}" destId="{31FAFF6F-800D-4ADD-A44C-49263BE53223}" srcOrd="0" destOrd="0" presId="urn:microsoft.com/office/officeart/2018/2/layout/IconLabelList"/>
    <dgm:cxn modelId="{DE254CC4-8577-FA4A-9F79-EC48698A44EB}" type="presOf" srcId="{54946FC5-3DF7-437F-9991-0A4C1AB00129}" destId="{698F1CF5-6F68-41AD-A2AF-29CE6796FDBB}" srcOrd="0" destOrd="0" presId="urn:microsoft.com/office/officeart/2018/2/layout/IconLabelList"/>
    <dgm:cxn modelId="{2CC0D7C9-99E5-4C08-8E09-B0A6FD9B4A10}" srcId="{7DCEBE58-5803-4F81-A34E-3185A426C8B5}" destId="{70E97780-258F-45B1-A66E-3AB833747DB6}" srcOrd="1" destOrd="0" parTransId="{6B8C1C02-C62E-4DB7-8892-477DDCD6C124}" sibTransId="{10B404FB-DF0E-4533-8EAA-997C9D6D071F}"/>
    <dgm:cxn modelId="{6261ADDE-32CD-4648-BC86-B8BCD67C8BD0}" type="presOf" srcId="{ECFDB03B-D85F-4A19-97B5-BF63B4CB4549}" destId="{4AA8432E-30E8-4794-86C1-C1FEC6412C6C}" srcOrd="0" destOrd="0" presId="urn:microsoft.com/office/officeart/2018/2/layout/IconLabelList"/>
    <dgm:cxn modelId="{220352E7-73FF-8D40-94B8-B3F68AFAF224}" type="presOf" srcId="{CE240F96-8523-4C2D-A7E0-BDE756BE3772}" destId="{AB5132B5-5291-4AAA-A576-1673779E9798}" srcOrd="0" destOrd="0" presId="urn:microsoft.com/office/officeart/2018/2/layout/IconLabelList"/>
    <dgm:cxn modelId="{2C580FEC-5FE4-419D-99E9-36B73D2CDA05}" srcId="{7DCEBE58-5803-4F81-A34E-3185A426C8B5}" destId="{835926C1-8837-4830-B607-6363AA33D24C}" srcOrd="0" destOrd="0" parTransId="{B670D7D4-56AD-40BC-B367-666C74ADE724}" sibTransId="{B05EEF9E-16A1-4550-BFEE-BE7EBE3EFDF0}"/>
    <dgm:cxn modelId="{59C72245-E268-CD4C-8F55-CF4AD3016BF4}" type="presParOf" srcId="{31FAFF6F-800D-4ADD-A44C-49263BE53223}" destId="{980985A5-763A-4EE0-8A3F-1807787F1502}" srcOrd="0" destOrd="0" presId="urn:microsoft.com/office/officeart/2018/2/layout/IconLabelList"/>
    <dgm:cxn modelId="{EAE91496-3358-5E41-A09B-7A34A6F64D4E}" type="presParOf" srcId="{980985A5-763A-4EE0-8A3F-1807787F1502}" destId="{8953170D-440A-4031-82E5-B68EC7328A9F}" srcOrd="0" destOrd="0" presId="urn:microsoft.com/office/officeart/2018/2/layout/IconLabelList"/>
    <dgm:cxn modelId="{978359DF-4DCC-6146-B670-0B07C783013C}" type="presParOf" srcId="{980985A5-763A-4EE0-8A3F-1807787F1502}" destId="{ED47CC9F-12DE-48B3-A97F-42955D476D49}" srcOrd="1" destOrd="0" presId="urn:microsoft.com/office/officeart/2018/2/layout/IconLabelList"/>
    <dgm:cxn modelId="{B86A0A17-E965-E14F-BC97-D9B2AF359C81}" type="presParOf" srcId="{980985A5-763A-4EE0-8A3F-1807787F1502}" destId="{D280FA4A-3D4D-456D-B4DC-65EA77398B83}" srcOrd="2" destOrd="0" presId="urn:microsoft.com/office/officeart/2018/2/layout/IconLabelList"/>
    <dgm:cxn modelId="{7FD1A822-6728-124E-AD73-9226A943F44B}" type="presParOf" srcId="{31FAFF6F-800D-4ADD-A44C-49263BE53223}" destId="{374BC4FA-9411-4749-9C98-CC025396CA28}" srcOrd="1" destOrd="0" presId="urn:microsoft.com/office/officeart/2018/2/layout/IconLabelList"/>
    <dgm:cxn modelId="{1D718200-0766-EC45-A962-8C47EEE2F48F}" type="presParOf" srcId="{31FAFF6F-800D-4ADD-A44C-49263BE53223}" destId="{EB5760DA-78E0-4A07-94B0-28B21C1E5601}" srcOrd="2" destOrd="0" presId="urn:microsoft.com/office/officeart/2018/2/layout/IconLabelList"/>
    <dgm:cxn modelId="{6A9381CC-54F7-FD42-A453-37B94B62AAD2}" type="presParOf" srcId="{EB5760DA-78E0-4A07-94B0-28B21C1E5601}" destId="{79C31ADB-5918-47AE-A103-25023F514A0C}" srcOrd="0" destOrd="0" presId="urn:microsoft.com/office/officeart/2018/2/layout/IconLabelList"/>
    <dgm:cxn modelId="{75766772-9158-9D45-BEBD-B3344447A345}" type="presParOf" srcId="{EB5760DA-78E0-4A07-94B0-28B21C1E5601}" destId="{F357C4BC-62A5-47AF-A243-8685EDE6C68D}" srcOrd="1" destOrd="0" presId="urn:microsoft.com/office/officeart/2018/2/layout/IconLabelList"/>
    <dgm:cxn modelId="{FD23E94E-B526-BB48-B4E9-A00580C9EFF3}" type="presParOf" srcId="{EB5760DA-78E0-4A07-94B0-28B21C1E5601}" destId="{FCCFA226-80BB-43B7-B4FB-F18EBACB19BA}" srcOrd="2" destOrd="0" presId="urn:microsoft.com/office/officeart/2018/2/layout/IconLabelList"/>
    <dgm:cxn modelId="{D12F6543-E809-AC4D-9776-957C517E5D28}" type="presParOf" srcId="{31FAFF6F-800D-4ADD-A44C-49263BE53223}" destId="{6450B4E9-7086-4ED5-909D-264CAA3F9BC5}" srcOrd="3" destOrd="0" presId="urn:microsoft.com/office/officeart/2018/2/layout/IconLabelList"/>
    <dgm:cxn modelId="{C719E3C8-50FF-3148-B121-81DB387427C9}" type="presParOf" srcId="{31FAFF6F-800D-4ADD-A44C-49263BE53223}" destId="{A9FB4B36-9098-435F-9B93-5FE59D5EAD73}" srcOrd="4" destOrd="0" presId="urn:microsoft.com/office/officeart/2018/2/layout/IconLabelList"/>
    <dgm:cxn modelId="{3AF7F4EB-A321-1E4B-B85B-5958C8060383}" type="presParOf" srcId="{A9FB4B36-9098-435F-9B93-5FE59D5EAD73}" destId="{7DA08D84-CBA9-484B-A2FE-203979C7CE40}" srcOrd="0" destOrd="0" presId="urn:microsoft.com/office/officeart/2018/2/layout/IconLabelList"/>
    <dgm:cxn modelId="{F7036CE5-FCB8-0443-B1FB-95515CDB6D11}" type="presParOf" srcId="{A9FB4B36-9098-435F-9B93-5FE59D5EAD73}" destId="{AE3DBE38-68D7-4E3C-BE2C-BF737D717F6D}" srcOrd="1" destOrd="0" presId="urn:microsoft.com/office/officeart/2018/2/layout/IconLabelList"/>
    <dgm:cxn modelId="{7DF3DA5C-1F63-D84D-BDAE-8AC867E00C7B}" type="presParOf" srcId="{A9FB4B36-9098-435F-9B93-5FE59D5EAD73}" destId="{4AA8432E-30E8-4794-86C1-C1FEC6412C6C}" srcOrd="2" destOrd="0" presId="urn:microsoft.com/office/officeart/2018/2/layout/IconLabelList"/>
    <dgm:cxn modelId="{5330FDD2-42F9-8E40-B784-97C8B1DE5B28}" type="presParOf" srcId="{31FAFF6F-800D-4ADD-A44C-49263BE53223}" destId="{89F57FC3-379F-43EB-A195-DCF8D8E3D856}" srcOrd="5" destOrd="0" presId="urn:microsoft.com/office/officeart/2018/2/layout/IconLabelList"/>
    <dgm:cxn modelId="{7D279BD5-55F5-F845-B785-EE23EB87BAA6}" type="presParOf" srcId="{31FAFF6F-800D-4ADD-A44C-49263BE53223}" destId="{3EDAA9C5-AA6D-4C19-8B4D-C869E37E1FCA}" srcOrd="6" destOrd="0" presId="urn:microsoft.com/office/officeart/2018/2/layout/IconLabelList"/>
    <dgm:cxn modelId="{CDBE648B-E5F0-3646-A4F2-B1BE84AD71F8}" type="presParOf" srcId="{3EDAA9C5-AA6D-4C19-8B4D-C869E37E1FCA}" destId="{B71BCC71-90C4-4033-A6B5-D4BA778E6832}" srcOrd="0" destOrd="0" presId="urn:microsoft.com/office/officeart/2018/2/layout/IconLabelList"/>
    <dgm:cxn modelId="{51339CA7-AC92-C14A-AEBE-B41D8AB7AB68}" type="presParOf" srcId="{3EDAA9C5-AA6D-4C19-8B4D-C869E37E1FCA}" destId="{007E6BBC-32E6-4EE2-A344-564854551E25}" srcOrd="1" destOrd="0" presId="urn:microsoft.com/office/officeart/2018/2/layout/IconLabelList"/>
    <dgm:cxn modelId="{AFD26FC7-EB95-3146-A9A6-BED50AC662DA}" type="presParOf" srcId="{3EDAA9C5-AA6D-4C19-8B4D-C869E37E1FCA}" destId="{AB5132B5-5291-4AAA-A576-1673779E9798}" srcOrd="2" destOrd="0" presId="urn:microsoft.com/office/officeart/2018/2/layout/IconLabelList"/>
    <dgm:cxn modelId="{766697A9-EE41-0148-81E9-544BB602FBC1}" type="presParOf" srcId="{31FAFF6F-800D-4ADD-A44C-49263BE53223}" destId="{CEA5F86B-1EF1-4031-9B7A-B1987A309171}" srcOrd="7" destOrd="0" presId="urn:microsoft.com/office/officeart/2018/2/layout/IconLabelList"/>
    <dgm:cxn modelId="{930C163C-5467-0F43-9BE0-4CD0DCF7229F}" type="presParOf" srcId="{31FAFF6F-800D-4ADD-A44C-49263BE53223}" destId="{A53EFC83-41E8-4DCB-AB07-FDDC4C2A7168}" srcOrd="8" destOrd="0" presId="urn:microsoft.com/office/officeart/2018/2/layout/IconLabelList"/>
    <dgm:cxn modelId="{C170D91C-C840-124F-BF78-73FE80A5C9E7}" type="presParOf" srcId="{A53EFC83-41E8-4DCB-AB07-FDDC4C2A7168}" destId="{F25F5AC5-EFEF-46AD-9584-40C58D54BE08}" srcOrd="0" destOrd="0" presId="urn:microsoft.com/office/officeart/2018/2/layout/IconLabelList"/>
    <dgm:cxn modelId="{1D58798F-7CDF-FC45-B79F-7AE019DF761B}" type="presParOf" srcId="{A53EFC83-41E8-4DCB-AB07-FDDC4C2A7168}" destId="{2F81527F-0772-4793-A356-10F231477003}" srcOrd="1" destOrd="0" presId="urn:microsoft.com/office/officeart/2018/2/layout/IconLabelList"/>
    <dgm:cxn modelId="{CD9DA52A-D832-0544-941D-E1BC2E9B4E00}" type="presParOf" srcId="{A53EFC83-41E8-4DCB-AB07-FDDC4C2A7168}" destId="{C2533326-175B-409E-BD13-C162A511AADE}" srcOrd="2" destOrd="0" presId="urn:microsoft.com/office/officeart/2018/2/layout/IconLabelList"/>
    <dgm:cxn modelId="{C0FAA7E3-46B8-B04A-86CA-C155EA612CAE}" type="presParOf" srcId="{31FAFF6F-800D-4ADD-A44C-49263BE53223}" destId="{9E34272F-1256-4E48-9004-4181C1118770}" srcOrd="9" destOrd="0" presId="urn:microsoft.com/office/officeart/2018/2/layout/IconLabelList"/>
    <dgm:cxn modelId="{6BA4966F-496F-B84F-A4D8-7014F601A6D6}" type="presParOf" srcId="{31FAFF6F-800D-4ADD-A44C-49263BE53223}" destId="{2BC4501F-9230-4934-BEFE-515B03C86B98}" srcOrd="10" destOrd="0" presId="urn:microsoft.com/office/officeart/2018/2/layout/IconLabelList"/>
    <dgm:cxn modelId="{D8E204D1-1E3F-584C-B069-98FC29E80AD0}" type="presParOf" srcId="{2BC4501F-9230-4934-BEFE-515B03C86B98}" destId="{B13CF6D0-11D5-49FF-B112-402D9B01C725}" srcOrd="0" destOrd="0" presId="urn:microsoft.com/office/officeart/2018/2/layout/IconLabelList"/>
    <dgm:cxn modelId="{4DD82846-0B0B-A54D-AB3E-7DE107C17188}" type="presParOf" srcId="{2BC4501F-9230-4934-BEFE-515B03C86B98}" destId="{E88F9FE6-BD85-4852-88DB-532ED025AE0F}" srcOrd="1" destOrd="0" presId="urn:microsoft.com/office/officeart/2018/2/layout/IconLabelList"/>
    <dgm:cxn modelId="{5BE900C8-7FB4-1949-B7BA-5FA70DED3129}" type="presParOf" srcId="{2BC4501F-9230-4934-BEFE-515B03C86B98}" destId="{698F1CF5-6F68-41AD-A2AF-29CE6796FDB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CEBE58-5803-4F81-A34E-3185A426C8B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35926C1-8837-4830-B607-6363AA33D24C}">
      <dgm:prSet/>
      <dgm:spPr/>
      <dgm:t>
        <a:bodyPr/>
        <a:lstStyle/>
        <a:p>
          <a:r>
            <a:rPr lang="en-US"/>
            <a:t>ANSI</a:t>
          </a:r>
          <a:r>
            <a:rPr lang="en-US" baseline="0"/>
            <a:t> </a:t>
          </a:r>
          <a:r>
            <a:rPr lang="en-IN" b="0" i="0" u="none"/>
            <a:t>SQL Compatibility</a:t>
          </a:r>
          <a:endParaRPr lang="en-US"/>
        </a:p>
      </dgm:t>
    </dgm:pt>
    <dgm:pt modelId="{B670D7D4-56AD-40BC-B367-666C74ADE724}" type="parTrans" cxnId="{2C580FEC-5FE4-419D-99E9-36B73D2CDA05}">
      <dgm:prSet/>
      <dgm:spPr/>
      <dgm:t>
        <a:bodyPr/>
        <a:lstStyle/>
        <a:p>
          <a:endParaRPr lang="en-US"/>
        </a:p>
      </dgm:t>
    </dgm:pt>
    <dgm:pt modelId="{B05EEF9E-16A1-4550-BFEE-BE7EBE3EFDF0}" type="sibTrans" cxnId="{2C580FEC-5FE4-419D-99E9-36B73D2CDA05}">
      <dgm:prSet/>
      <dgm:spPr/>
      <dgm:t>
        <a:bodyPr/>
        <a:lstStyle/>
        <a:p>
          <a:endParaRPr lang="en-US"/>
        </a:p>
      </dgm:t>
    </dgm:pt>
    <dgm:pt modelId="{70E97780-258F-45B1-A66E-3AB833747DB6}">
      <dgm:prSet/>
      <dgm:spPr/>
      <dgm:t>
        <a:bodyPr/>
        <a:lstStyle/>
        <a:p>
          <a:r>
            <a:rPr lang="en-IN" b="0" i="0" u="none"/>
            <a:t>Advanced SQL Functions</a:t>
          </a:r>
          <a:endParaRPr lang="en-US"/>
        </a:p>
      </dgm:t>
    </dgm:pt>
    <dgm:pt modelId="{6B8C1C02-C62E-4DB7-8892-477DDCD6C124}" type="parTrans" cxnId="{2CC0D7C9-99E5-4C08-8E09-B0A6FD9B4A10}">
      <dgm:prSet/>
      <dgm:spPr/>
      <dgm:t>
        <a:bodyPr/>
        <a:lstStyle/>
        <a:p>
          <a:endParaRPr lang="en-US"/>
        </a:p>
      </dgm:t>
    </dgm:pt>
    <dgm:pt modelId="{10B404FB-DF0E-4533-8EAA-997C9D6D071F}" type="sibTrans" cxnId="{2CC0D7C9-99E5-4C08-8E09-B0A6FD9B4A10}">
      <dgm:prSet/>
      <dgm:spPr/>
      <dgm:t>
        <a:bodyPr/>
        <a:lstStyle/>
        <a:p>
          <a:endParaRPr lang="en-US"/>
        </a:p>
      </dgm:t>
    </dgm:pt>
    <dgm:pt modelId="{ECFDB03B-D85F-4A19-97B5-BF63B4CB4549}">
      <dgm:prSet/>
      <dgm:spPr/>
      <dgm:t>
        <a:bodyPr/>
        <a:lstStyle/>
        <a:p>
          <a:r>
            <a:rPr lang="en-US"/>
            <a:t>Support</a:t>
          </a:r>
          <a:r>
            <a:rPr lang="en-US" baseline="0"/>
            <a:t> For </a:t>
          </a:r>
          <a:r>
            <a:rPr lang="en-IN" b="0" i="0" u="none"/>
            <a:t>Stored Procedures and Triggers</a:t>
          </a:r>
          <a:endParaRPr lang="en-US"/>
        </a:p>
      </dgm:t>
    </dgm:pt>
    <dgm:pt modelId="{89A78087-A80D-464B-A0F5-610F8F41682D}" type="parTrans" cxnId="{1E66FC63-F039-4BB9-8430-31E647F54C90}">
      <dgm:prSet/>
      <dgm:spPr/>
      <dgm:t>
        <a:bodyPr/>
        <a:lstStyle/>
        <a:p>
          <a:endParaRPr lang="en-US"/>
        </a:p>
      </dgm:t>
    </dgm:pt>
    <dgm:pt modelId="{98730BAF-310B-4CAB-AEE6-F4C5926951C2}" type="sibTrans" cxnId="{1E66FC63-F039-4BB9-8430-31E647F54C90}">
      <dgm:prSet/>
      <dgm:spPr/>
      <dgm:t>
        <a:bodyPr/>
        <a:lstStyle/>
        <a:p>
          <a:endParaRPr lang="en-US"/>
        </a:p>
      </dgm:t>
    </dgm:pt>
    <dgm:pt modelId="{CE240F96-8523-4C2D-A7E0-BDE756BE3772}">
      <dgm:prSet/>
      <dgm:spPr/>
      <dgm:t>
        <a:bodyPr/>
        <a:lstStyle/>
        <a:p>
          <a:r>
            <a:rPr lang="en-IN" b="0" i="0" u="none"/>
            <a:t>JSON and XML Support</a:t>
          </a:r>
          <a:endParaRPr lang="en-US"/>
        </a:p>
      </dgm:t>
    </dgm:pt>
    <dgm:pt modelId="{6AC444DF-A745-4362-9FBA-BC9BBC57546F}" type="parTrans" cxnId="{CE04292B-692B-4C21-9060-C368498445F5}">
      <dgm:prSet/>
      <dgm:spPr/>
      <dgm:t>
        <a:bodyPr/>
        <a:lstStyle/>
        <a:p>
          <a:endParaRPr lang="en-US"/>
        </a:p>
      </dgm:t>
    </dgm:pt>
    <dgm:pt modelId="{3E2A243B-B8A5-4576-B195-B323453E8A0A}" type="sibTrans" cxnId="{CE04292B-692B-4C21-9060-C368498445F5}">
      <dgm:prSet/>
      <dgm:spPr/>
      <dgm:t>
        <a:bodyPr/>
        <a:lstStyle/>
        <a:p>
          <a:endParaRPr lang="en-US"/>
        </a:p>
      </dgm:t>
    </dgm:pt>
    <dgm:pt modelId="{0A62D125-2926-4D0C-9647-E8D920080923}">
      <dgm:prSet/>
      <dgm:spPr/>
      <dgm:t>
        <a:bodyPr/>
        <a:lstStyle/>
        <a:p>
          <a:r>
            <a:rPr lang="en-IN" b="0" i="0" u="none"/>
            <a:t>Multi-Row INSERT and UPDATE:</a:t>
          </a:r>
          <a:endParaRPr lang="en-US"/>
        </a:p>
      </dgm:t>
    </dgm:pt>
    <dgm:pt modelId="{F3C327EF-A947-4FEE-963E-95B2B1791455}" type="parTrans" cxnId="{A78730BA-FE89-42D5-9B81-E071EF18BB70}">
      <dgm:prSet/>
      <dgm:spPr/>
      <dgm:t>
        <a:bodyPr/>
        <a:lstStyle/>
        <a:p>
          <a:endParaRPr lang="en-US"/>
        </a:p>
      </dgm:t>
    </dgm:pt>
    <dgm:pt modelId="{425163DD-AACC-40D5-923F-E70CA223D883}" type="sibTrans" cxnId="{A78730BA-FE89-42D5-9B81-E071EF18BB70}">
      <dgm:prSet/>
      <dgm:spPr/>
      <dgm:t>
        <a:bodyPr/>
        <a:lstStyle/>
        <a:p>
          <a:endParaRPr lang="en-US"/>
        </a:p>
      </dgm:t>
    </dgm:pt>
    <dgm:pt modelId="{54946FC5-3DF7-437F-9991-0A4C1AB00129}">
      <dgm:prSet/>
      <dgm:spPr/>
      <dgm:t>
        <a:bodyPr/>
        <a:lstStyle/>
        <a:p>
          <a:r>
            <a:rPr lang="en-IN" b="0" i="0" u="none" dirty="0"/>
            <a:t>Spatial and Geospatial SQL</a:t>
          </a:r>
          <a:endParaRPr lang="en-US" dirty="0"/>
        </a:p>
      </dgm:t>
    </dgm:pt>
    <dgm:pt modelId="{BB6B0FBF-4E9F-476A-AFFD-086400623725}" type="parTrans" cxnId="{A7FDF400-7E5B-41C1-A000-F382117E5B33}">
      <dgm:prSet/>
      <dgm:spPr/>
      <dgm:t>
        <a:bodyPr/>
        <a:lstStyle/>
        <a:p>
          <a:endParaRPr lang="en-US"/>
        </a:p>
      </dgm:t>
    </dgm:pt>
    <dgm:pt modelId="{F6EE021F-FC12-4500-B351-FD0D9791B7C3}" type="sibTrans" cxnId="{A7FDF400-7E5B-41C1-A000-F382117E5B33}">
      <dgm:prSet/>
      <dgm:spPr/>
      <dgm:t>
        <a:bodyPr/>
        <a:lstStyle/>
        <a:p>
          <a:endParaRPr lang="en-US"/>
        </a:p>
      </dgm:t>
    </dgm:pt>
    <dgm:pt modelId="{6E538FBC-DC2C-4249-992C-332B3BC425DF}" type="pres">
      <dgm:prSet presAssocID="{7DCEBE58-5803-4F81-A34E-3185A426C8B5}" presName="linear" presStyleCnt="0">
        <dgm:presLayoutVars>
          <dgm:dir/>
          <dgm:animLvl val="lvl"/>
          <dgm:resizeHandles val="exact"/>
        </dgm:presLayoutVars>
      </dgm:prSet>
      <dgm:spPr/>
    </dgm:pt>
    <dgm:pt modelId="{30F23CE7-E425-2D4E-B395-1A54D193D8D9}" type="pres">
      <dgm:prSet presAssocID="{835926C1-8837-4830-B607-6363AA33D24C}" presName="parentLin" presStyleCnt="0"/>
      <dgm:spPr/>
    </dgm:pt>
    <dgm:pt modelId="{F73FDBF3-6B93-7241-84E9-95227A3D7245}" type="pres">
      <dgm:prSet presAssocID="{835926C1-8837-4830-B607-6363AA33D24C}" presName="parentLeftMargin" presStyleLbl="node1" presStyleIdx="0" presStyleCnt="6"/>
      <dgm:spPr/>
    </dgm:pt>
    <dgm:pt modelId="{C6172ACC-423B-954A-BF1D-F4B7D16D93BC}" type="pres">
      <dgm:prSet presAssocID="{835926C1-8837-4830-B607-6363AA33D24C}" presName="parentText" presStyleLbl="node1" presStyleIdx="0" presStyleCnt="6">
        <dgm:presLayoutVars>
          <dgm:chMax val="0"/>
          <dgm:bulletEnabled val="1"/>
        </dgm:presLayoutVars>
      </dgm:prSet>
      <dgm:spPr/>
    </dgm:pt>
    <dgm:pt modelId="{B19D4B2E-EE71-2847-A2FE-859B5D78EAAC}" type="pres">
      <dgm:prSet presAssocID="{835926C1-8837-4830-B607-6363AA33D24C}" presName="negativeSpace" presStyleCnt="0"/>
      <dgm:spPr/>
    </dgm:pt>
    <dgm:pt modelId="{D88AA482-7515-6E4E-A83F-2E7341AEE1D7}" type="pres">
      <dgm:prSet presAssocID="{835926C1-8837-4830-B607-6363AA33D24C}" presName="childText" presStyleLbl="conFgAcc1" presStyleIdx="0" presStyleCnt="6">
        <dgm:presLayoutVars>
          <dgm:bulletEnabled val="1"/>
        </dgm:presLayoutVars>
      </dgm:prSet>
      <dgm:spPr/>
    </dgm:pt>
    <dgm:pt modelId="{A7A5B105-FA43-A04C-AD3C-70867479172A}" type="pres">
      <dgm:prSet presAssocID="{B05EEF9E-16A1-4550-BFEE-BE7EBE3EFDF0}" presName="spaceBetweenRectangles" presStyleCnt="0"/>
      <dgm:spPr/>
    </dgm:pt>
    <dgm:pt modelId="{F2F0A4D7-9BBF-5B47-9FCF-DEA81F123134}" type="pres">
      <dgm:prSet presAssocID="{70E97780-258F-45B1-A66E-3AB833747DB6}" presName="parentLin" presStyleCnt="0"/>
      <dgm:spPr/>
    </dgm:pt>
    <dgm:pt modelId="{667C2D84-C27D-C54B-A9CA-C29104BB6830}" type="pres">
      <dgm:prSet presAssocID="{70E97780-258F-45B1-A66E-3AB833747DB6}" presName="parentLeftMargin" presStyleLbl="node1" presStyleIdx="0" presStyleCnt="6"/>
      <dgm:spPr/>
    </dgm:pt>
    <dgm:pt modelId="{4ECD6AC6-EDFF-7949-9D35-C5E606E85A29}" type="pres">
      <dgm:prSet presAssocID="{70E97780-258F-45B1-A66E-3AB833747DB6}" presName="parentText" presStyleLbl="node1" presStyleIdx="1" presStyleCnt="6">
        <dgm:presLayoutVars>
          <dgm:chMax val="0"/>
          <dgm:bulletEnabled val="1"/>
        </dgm:presLayoutVars>
      </dgm:prSet>
      <dgm:spPr/>
    </dgm:pt>
    <dgm:pt modelId="{0DD1A53E-0DFA-C140-8881-4980F8F721D2}" type="pres">
      <dgm:prSet presAssocID="{70E97780-258F-45B1-A66E-3AB833747DB6}" presName="negativeSpace" presStyleCnt="0"/>
      <dgm:spPr/>
    </dgm:pt>
    <dgm:pt modelId="{D75567F2-083A-AC4B-BA0B-2FDEE5AEBD96}" type="pres">
      <dgm:prSet presAssocID="{70E97780-258F-45B1-A66E-3AB833747DB6}" presName="childText" presStyleLbl="conFgAcc1" presStyleIdx="1" presStyleCnt="6">
        <dgm:presLayoutVars>
          <dgm:bulletEnabled val="1"/>
        </dgm:presLayoutVars>
      </dgm:prSet>
      <dgm:spPr/>
    </dgm:pt>
    <dgm:pt modelId="{6372D26E-7EDA-8E49-801F-F6611C2D004B}" type="pres">
      <dgm:prSet presAssocID="{10B404FB-DF0E-4533-8EAA-997C9D6D071F}" presName="spaceBetweenRectangles" presStyleCnt="0"/>
      <dgm:spPr/>
    </dgm:pt>
    <dgm:pt modelId="{E3B42932-B4DC-BE4B-A4BD-8D859B560E3B}" type="pres">
      <dgm:prSet presAssocID="{ECFDB03B-D85F-4A19-97B5-BF63B4CB4549}" presName="parentLin" presStyleCnt="0"/>
      <dgm:spPr/>
    </dgm:pt>
    <dgm:pt modelId="{7EDA228D-F895-5D46-8391-D9026E9D9ABF}" type="pres">
      <dgm:prSet presAssocID="{ECFDB03B-D85F-4A19-97B5-BF63B4CB4549}" presName="parentLeftMargin" presStyleLbl="node1" presStyleIdx="1" presStyleCnt="6"/>
      <dgm:spPr/>
    </dgm:pt>
    <dgm:pt modelId="{A502B372-E0BC-2340-8800-7435BEE4245D}" type="pres">
      <dgm:prSet presAssocID="{ECFDB03B-D85F-4A19-97B5-BF63B4CB4549}" presName="parentText" presStyleLbl="node1" presStyleIdx="2" presStyleCnt="6">
        <dgm:presLayoutVars>
          <dgm:chMax val="0"/>
          <dgm:bulletEnabled val="1"/>
        </dgm:presLayoutVars>
      </dgm:prSet>
      <dgm:spPr/>
    </dgm:pt>
    <dgm:pt modelId="{866D9EE8-9E8D-1F4D-9B54-3EE64D8EB3BE}" type="pres">
      <dgm:prSet presAssocID="{ECFDB03B-D85F-4A19-97B5-BF63B4CB4549}" presName="negativeSpace" presStyleCnt="0"/>
      <dgm:spPr/>
    </dgm:pt>
    <dgm:pt modelId="{92DC9482-0798-B445-A395-8B84C7EA6B5F}" type="pres">
      <dgm:prSet presAssocID="{ECFDB03B-D85F-4A19-97B5-BF63B4CB4549}" presName="childText" presStyleLbl="conFgAcc1" presStyleIdx="2" presStyleCnt="6">
        <dgm:presLayoutVars>
          <dgm:bulletEnabled val="1"/>
        </dgm:presLayoutVars>
      </dgm:prSet>
      <dgm:spPr/>
    </dgm:pt>
    <dgm:pt modelId="{851A0941-A275-9240-A987-01AEE521BC0D}" type="pres">
      <dgm:prSet presAssocID="{98730BAF-310B-4CAB-AEE6-F4C5926951C2}" presName="spaceBetweenRectangles" presStyleCnt="0"/>
      <dgm:spPr/>
    </dgm:pt>
    <dgm:pt modelId="{798DB825-B103-7348-A438-5DE684C8AA96}" type="pres">
      <dgm:prSet presAssocID="{CE240F96-8523-4C2D-A7E0-BDE756BE3772}" presName="parentLin" presStyleCnt="0"/>
      <dgm:spPr/>
    </dgm:pt>
    <dgm:pt modelId="{09F983E2-05D0-5E48-B4AE-B89F857A996A}" type="pres">
      <dgm:prSet presAssocID="{CE240F96-8523-4C2D-A7E0-BDE756BE3772}" presName="parentLeftMargin" presStyleLbl="node1" presStyleIdx="2" presStyleCnt="6"/>
      <dgm:spPr/>
    </dgm:pt>
    <dgm:pt modelId="{84500ED7-68B5-D743-845C-062EEEECAF14}" type="pres">
      <dgm:prSet presAssocID="{CE240F96-8523-4C2D-A7E0-BDE756BE3772}" presName="parentText" presStyleLbl="node1" presStyleIdx="3" presStyleCnt="6">
        <dgm:presLayoutVars>
          <dgm:chMax val="0"/>
          <dgm:bulletEnabled val="1"/>
        </dgm:presLayoutVars>
      </dgm:prSet>
      <dgm:spPr/>
    </dgm:pt>
    <dgm:pt modelId="{8B03BA83-9C5D-DB46-834D-326575E4CEB0}" type="pres">
      <dgm:prSet presAssocID="{CE240F96-8523-4C2D-A7E0-BDE756BE3772}" presName="negativeSpace" presStyleCnt="0"/>
      <dgm:spPr/>
    </dgm:pt>
    <dgm:pt modelId="{6F25A66C-45C9-5148-8A32-2FDF36B3182A}" type="pres">
      <dgm:prSet presAssocID="{CE240F96-8523-4C2D-A7E0-BDE756BE3772}" presName="childText" presStyleLbl="conFgAcc1" presStyleIdx="3" presStyleCnt="6">
        <dgm:presLayoutVars>
          <dgm:bulletEnabled val="1"/>
        </dgm:presLayoutVars>
      </dgm:prSet>
      <dgm:spPr/>
    </dgm:pt>
    <dgm:pt modelId="{43A57A41-CC40-C74B-81A9-D9E2BE5CD63B}" type="pres">
      <dgm:prSet presAssocID="{3E2A243B-B8A5-4576-B195-B323453E8A0A}" presName="spaceBetweenRectangles" presStyleCnt="0"/>
      <dgm:spPr/>
    </dgm:pt>
    <dgm:pt modelId="{531CC383-31E3-0F43-AE1E-A440CDCBB3E0}" type="pres">
      <dgm:prSet presAssocID="{0A62D125-2926-4D0C-9647-E8D920080923}" presName="parentLin" presStyleCnt="0"/>
      <dgm:spPr/>
    </dgm:pt>
    <dgm:pt modelId="{3A7C549E-6325-C34B-8B25-EC6AE37B09E1}" type="pres">
      <dgm:prSet presAssocID="{0A62D125-2926-4D0C-9647-E8D920080923}" presName="parentLeftMargin" presStyleLbl="node1" presStyleIdx="3" presStyleCnt="6"/>
      <dgm:spPr/>
    </dgm:pt>
    <dgm:pt modelId="{83459DF7-91A4-BE4A-B03D-5D2255F071F8}" type="pres">
      <dgm:prSet presAssocID="{0A62D125-2926-4D0C-9647-E8D920080923}" presName="parentText" presStyleLbl="node1" presStyleIdx="4" presStyleCnt="6">
        <dgm:presLayoutVars>
          <dgm:chMax val="0"/>
          <dgm:bulletEnabled val="1"/>
        </dgm:presLayoutVars>
      </dgm:prSet>
      <dgm:spPr/>
    </dgm:pt>
    <dgm:pt modelId="{ACA8CD5F-853E-4642-8296-530733F4DCAE}" type="pres">
      <dgm:prSet presAssocID="{0A62D125-2926-4D0C-9647-E8D920080923}" presName="negativeSpace" presStyleCnt="0"/>
      <dgm:spPr/>
    </dgm:pt>
    <dgm:pt modelId="{FABD7C24-A34D-7648-98A0-BD3A33A7EDB6}" type="pres">
      <dgm:prSet presAssocID="{0A62D125-2926-4D0C-9647-E8D920080923}" presName="childText" presStyleLbl="conFgAcc1" presStyleIdx="4" presStyleCnt="6">
        <dgm:presLayoutVars>
          <dgm:bulletEnabled val="1"/>
        </dgm:presLayoutVars>
      </dgm:prSet>
      <dgm:spPr/>
    </dgm:pt>
    <dgm:pt modelId="{C8EBDD39-536E-AF43-8667-D2251BF8D365}" type="pres">
      <dgm:prSet presAssocID="{425163DD-AACC-40D5-923F-E70CA223D883}" presName="spaceBetweenRectangles" presStyleCnt="0"/>
      <dgm:spPr/>
    </dgm:pt>
    <dgm:pt modelId="{4EC50C03-A6A9-2142-A746-14C74DEC57DD}" type="pres">
      <dgm:prSet presAssocID="{54946FC5-3DF7-437F-9991-0A4C1AB00129}" presName="parentLin" presStyleCnt="0"/>
      <dgm:spPr/>
    </dgm:pt>
    <dgm:pt modelId="{BEDF7EA8-3A4A-E742-AC3D-625D033349B2}" type="pres">
      <dgm:prSet presAssocID="{54946FC5-3DF7-437F-9991-0A4C1AB00129}" presName="parentLeftMargin" presStyleLbl="node1" presStyleIdx="4" presStyleCnt="6"/>
      <dgm:spPr/>
    </dgm:pt>
    <dgm:pt modelId="{9B61CBB6-A67B-8840-8EC2-153FFA82F9C6}" type="pres">
      <dgm:prSet presAssocID="{54946FC5-3DF7-437F-9991-0A4C1AB00129}" presName="parentText" presStyleLbl="node1" presStyleIdx="5" presStyleCnt="6">
        <dgm:presLayoutVars>
          <dgm:chMax val="0"/>
          <dgm:bulletEnabled val="1"/>
        </dgm:presLayoutVars>
      </dgm:prSet>
      <dgm:spPr/>
    </dgm:pt>
    <dgm:pt modelId="{F3A27A95-A121-4649-9216-9E104EF28D51}" type="pres">
      <dgm:prSet presAssocID="{54946FC5-3DF7-437F-9991-0A4C1AB00129}" presName="negativeSpace" presStyleCnt="0"/>
      <dgm:spPr/>
    </dgm:pt>
    <dgm:pt modelId="{D04530F3-3A4C-1640-9494-772B03E07349}" type="pres">
      <dgm:prSet presAssocID="{54946FC5-3DF7-437F-9991-0A4C1AB00129}" presName="childText" presStyleLbl="conFgAcc1" presStyleIdx="5" presStyleCnt="6">
        <dgm:presLayoutVars>
          <dgm:bulletEnabled val="1"/>
        </dgm:presLayoutVars>
      </dgm:prSet>
      <dgm:spPr/>
    </dgm:pt>
  </dgm:ptLst>
  <dgm:cxnLst>
    <dgm:cxn modelId="{A7FDF400-7E5B-41C1-A000-F382117E5B33}" srcId="{7DCEBE58-5803-4F81-A34E-3185A426C8B5}" destId="{54946FC5-3DF7-437F-9991-0A4C1AB00129}" srcOrd="5" destOrd="0" parTransId="{BB6B0FBF-4E9F-476A-AFFD-086400623725}" sibTransId="{F6EE021F-FC12-4500-B351-FD0D9791B7C3}"/>
    <dgm:cxn modelId="{CE04292B-692B-4C21-9060-C368498445F5}" srcId="{7DCEBE58-5803-4F81-A34E-3185A426C8B5}" destId="{CE240F96-8523-4C2D-A7E0-BDE756BE3772}" srcOrd="3" destOrd="0" parTransId="{6AC444DF-A745-4362-9FBA-BC9BBC57546F}" sibTransId="{3E2A243B-B8A5-4576-B195-B323453E8A0A}"/>
    <dgm:cxn modelId="{ACE0B231-B028-3246-BD44-9EABE2DD18EC}" type="presOf" srcId="{ECFDB03B-D85F-4A19-97B5-BF63B4CB4549}" destId="{A502B372-E0BC-2340-8800-7435BEE4245D}" srcOrd="1" destOrd="0" presId="urn:microsoft.com/office/officeart/2005/8/layout/list1"/>
    <dgm:cxn modelId="{EE937B41-F3B4-A340-BAE2-3C0BD41D6A3D}" type="presOf" srcId="{54946FC5-3DF7-437F-9991-0A4C1AB00129}" destId="{9B61CBB6-A67B-8840-8EC2-153FFA82F9C6}" srcOrd="1" destOrd="0" presId="urn:microsoft.com/office/officeart/2005/8/layout/list1"/>
    <dgm:cxn modelId="{E6BD7549-B995-DE4A-9DE4-56D1FAE853C6}" type="presOf" srcId="{7DCEBE58-5803-4F81-A34E-3185A426C8B5}" destId="{6E538FBC-DC2C-4249-992C-332B3BC425DF}" srcOrd="0" destOrd="0" presId="urn:microsoft.com/office/officeart/2005/8/layout/list1"/>
    <dgm:cxn modelId="{B9552B4E-6101-984D-8C5C-98D0C9C54F8A}" type="presOf" srcId="{CE240F96-8523-4C2D-A7E0-BDE756BE3772}" destId="{09F983E2-05D0-5E48-B4AE-B89F857A996A}" srcOrd="0" destOrd="0" presId="urn:microsoft.com/office/officeart/2005/8/layout/list1"/>
    <dgm:cxn modelId="{54AF8156-6209-D544-9827-A3A189E17F72}" type="presOf" srcId="{70E97780-258F-45B1-A66E-3AB833747DB6}" destId="{667C2D84-C27D-C54B-A9CA-C29104BB6830}" srcOrd="0" destOrd="0" presId="urn:microsoft.com/office/officeart/2005/8/layout/list1"/>
    <dgm:cxn modelId="{1E66FC63-F039-4BB9-8430-31E647F54C90}" srcId="{7DCEBE58-5803-4F81-A34E-3185A426C8B5}" destId="{ECFDB03B-D85F-4A19-97B5-BF63B4CB4549}" srcOrd="2" destOrd="0" parTransId="{89A78087-A80D-464B-A0F5-610F8F41682D}" sibTransId="{98730BAF-310B-4CAB-AEE6-F4C5926951C2}"/>
    <dgm:cxn modelId="{FBAE5376-EE00-E846-8787-9F3E16C3515E}" type="presOf" srcId="{835926C1-8837-4830-B607-6363AA33D24C}" destId="{C6172ACC-423B-954A-BF1D-F4B7D16D93BC}" srcOrd="1" destOrd="0" presId="urn:microsoft.com/office/officeart/2005/8/layout/list1"/>
    <dgm:cxn modelId="{B8479E7E-E63F-1D44-9D98-DBF10A2B705E}" type="presOf" srcId="{CE240F96-8523-4C2D-A7E0-BDE756BE3772}" destId="{84500ED7-68B5-D743-845C-062EEEECAF14}" srcOrd="1" destOrd="0" presId="urn:microsoft.com/office/officeart/2005/8/layout/list1"/>
    <dgm:cxn modelId="{E6440E82-814E-6C4A-BCFF-BDA7B9FB69A8}" type="presOf" srcId="{ECFDB03B-D85F-4A19-97B5-BF63B4CB4549}" destId="{7EDA228D-F895-5D46-8391-D9026E9D9ABF}" srcOrd="0" destOrd="0" presId="urn:microsoft.com/office/officeart/2005/8/layout/list1"/>
    <dgm:cxn modelId="{FF63E7B2-91D7-4B4D-98AC-D1812EAC0B8D}" type="presOf" srcId="{835926C1-8837-4830-B607-6363AA33D24C}" destId="{F73FDBF3-6B93-7241-84E9-95227A3D7245}" srcOrd="0" destOrd="0" presId="urn:microsoft.com/office/officeart/2005/8/layout/list1"/>
    <dgm:cxn modelId="{A78730BA-FE89-42D5-9B81-E071EF18BB70}" srcId="{7DCEBE58-5803-4F81-A34E-3185A426C8B5}" destId="{0A62D125-2926-4D0C-9647-E8D920080923}" srcOrd="4" destOrd="0" parTransId="{F3C327EF-A947-4FEE-963E-95B2B1791455}" sibTransId="{425163DD-AACC-40D5-923F-E70CA223D883}"/>
    <dgm:cxn modelId="{68B444BF-12B0-874F-BF8C-3BB46680FDEF}" type="presOf" srcId="{54946FC5-3DF7-437F-9991-0A4C1AB00129}" destId="{BEDF7EA8-3A4A-E742-AC3D-625D033349B2}" srcOrd="0" destOrd="0" presId="urn:microsoft.com/office/officeart/2005/8/layout/list1"/>
    <dgm:cxn modelId="{2CC0D7C9-99E5-4C08-8E09-B0A6FD9B4A10}" srcId="{7DCEBE58-5803-4F81-A34E-3185A426C8B5}" destId="{70E97780-258F-45B1-A66E-3AB833747DB6}" srcOrd="1" destOrd="0" parTransId="{6B8C1C02-C62E-4DB7-8892-477DDCD6C124}" sibTransId="{10B404FB-DF0E-4533-8EAA-997C9D6D071F}"/>
    <dgm:cxn modelId="{7BEB9CD8-3C8C-024D-88D4-E87A830B056C}" type="presOf" srcId="{70E97780-258F-45B1-A66E-3AB833747DB6}" destId="{4ECD6AC6-EDFF-7949-9D35-C5E606E85A29}" srcOrd="1" destOrd="0" presId="urn:microsoft.com/office/officeart/2005/8/layout/list1"/>
    <dgm:cxn modelId="{2C580FEC-5FE4-419D-99E9-36B73D2CDA05}" srcId="{7DCEBE58-5803-4F81-A34E-3185A426C8B5}" destId="{835926C1-8837-4830-B607-6363AA33D24C}" srcOrd="0" destOrd="0" parTransId="{B670D7D4-56AD-40BC-B367-666C74ADE724}" sibTransId="{B05EEF9E-16A1-4550-BFEE-BE7EBE3EFDF0}"/>
    <dgm:cxn modelId="{8F9BC1EF-7DDE-2247-9741-DDC6F9EFEA80}" type="presOf" srcId="{0A62D125-2926-4D0C-9647-E8D920080923}" destId="{3A7C549E-6325-C34B-8B25-EC6AE37B09E1}" srcOrd="0" destOrd="0" presId="urn:microsoft.com/office/officeart/2005/8/layout/list1"/>
    <dgm:cxn modelId="{775DEFF6-639A-B14A-B531-5EE511F57AEF}" type="presOf" srcId="{0A62D125-2926-4D0C-9647-E8D920080923}" destId="{83459DF7-91A4-BE4A-B03D-5D2255F071F8}" srcOrd="1" destOrd="0" presId="urn:microsoft.com/office/officeart/2005/8/layout/list1"/>
    <dgm:cxn modelId="{D426558B-AB6F-594E-8FF4-2C867823E6D2}" type="presParOf" srcId="{6E538FBC-DC2C-4249-992C-332B3BC425DF}" destId="{30F23CE7-E425-2D4E-B395-1A54D193D8D9}" srcOrd="0" destOrd="0" presId="urn:microsoft.com/office/officeart/2005/8/layout/list1"/>
    <dgm:cxn modelId="{BB90EE90-771B-EB43-A276-607C50C6ADD3}" type="presParOf" srcId="{30F23CE7-E425-2D4E-B395-1A54D193D8D9}" destId="{F73FDBF3-6B93-7241-84E9-95227A3D7245}" srcOrd="0" destOrd="0" presId="urn:microsoft.com/office/officeart/2005/8/layout/list1"/>
    <dgm:cxn modelId="{4721BEEE-7C6B-5644-B0E8-743144FFF0C5}" type="presParOf" srcId="{30F23CE7-E425-2D4E-B395-1A54D193D8D9}" destId="{C6172ACC-423B-954A-BF1D-F4B7D16D93BC}" srcOrd="1" destOrd="0" presId="urn:microsoft.com/office/officeart/2005/8/layout/list1"/>
    <dgm:cxn modelId="{A5185401-34C8-6249-BAF8-0699CAE8DAC3}" type="presParOf" srcId="{6E538FBC-DC2C-4249-992C-332B3BC425DF}" destId="{B19D4B2E-EE71-2847-A2FE-859B5D78EAAC}" srcOrd="1" destOrd="0" presId="urn:microsoft.com/office/officeart/2005/8/layout/list1"/>
    <dgm:cxn modelId="{B3874B25-B4F2-7049-B8A1-EF5BDFC3A093}" type="presParOf" srcId="{6E538FBC-DC2C-4249-992C-332B3BC425DF}" destId="{D88AA482-7515-6E4E-A83F-2E7341AEE1D7}" srcOrd="2" destOrd="0" presId="urn:microsoft.com/office/officeart/2005/8/layout/list1"/>
    <dgm:cxn modelId="{AA693BB8-A609-CE4A-AB4A-9199FF3D1F7D}" type="presParOf" srcId="{6E538FBC-DC2C-4249-992C-332B3BC425DF}" destId="{A7A5B105-FA43-A04C-AD3C-70867479172A}" srcOrd="3" destOrd="0" presId="urn:microsoft.com/office/officeart/2005/8/layout/list1"/>
    <dgm:cxn modelId="{8E7D6768-B17A-C941-A233-FC3A1E9A9347}" type="presParOf" srcId="{6E538FBC-DC2C-4249-992C-332B3BC425DF}" destId="{F2F0A4D7-9BBF-5B47-9FCF-DEA81F123134}" srcOrd="4" destOrd="0" presId="urn:microsoft.com/office/officeart/2005/8/layout/list1"/>
    <dgm:cxn modelId="{B9E072DF-3CCB-8B4C-BA71-6965348D5484}" type="presParOf" srcId="{F2F0A4D7-9BBF-5B47-9FCF-DEA81F123134}" destId="{667C2D84-C27D-C54B-A9CA-C29104BB6830}" srcOrd="0" destOrd="0" presId="urn:microsoft.com/office/officeart/2005/8/layout/list1"/>
    <dgm:cxn modelId="{493ED386-3D86-9145-96E9-E0F564F6E3A3}" type="presParOf" srcId="{F2F0A4D7-9BBF-5B47-9FCF-DEA81F123134}" destId="{4ECD6AC6-EDFF-7949-9D35-C5E606E85A29}" srcOrd="1" destOrd="0" presId="urn:microsoft.com/office/officeart/2005/8/layout/list1"/>
    <dgm:cxn modelId="{D8D1585B-FE74-8C4E-AFAD-529208F4ABDE}" type="presParOf" srcId="{6E538FBC-DC2C-4249-992C-332B3BC425DF}" destId="{0DD1A53E-0DFA-C140-8881-4980F8F721D2}" srcOrd="5" destOrd="0" presId="urn:microsoft.com/office/officeart/2005/8/layout/list1"/>
    <dgm:cxn modelId="{68E94E81-AB24-F644-B977-6E46268524EE}" type="presParOf" srcId="{6E538FBC-DC2C-4249-992C-332B3BC425DF}" destId="{D75567F2-083A-AC4B-BA0B-2FDEE5AEBD96}" srcOrd="6" destOrd="0" presId="urn:microsoft.com/office/officeart/2005/8/layout/list1"/>
    <dgm:cxn modelId="{BFEC09E6-1EAD-0749-A1E4-1610435190A5}" type="presParOf" srcId="{6E538FBC-DC2C-4249-992C-332B3BC425DF}" destId="{6372D26E-7EDA-8E49-801F-F6611C2D004B}" srcOrd="7" destOrd="0" presId="urn:microsoft.com/office/officeart/2005/8/layout/list1"/>
    <dgm:cxn modelId="{0FDFBE75-B629-9843-8694-5BEC5BE42120}" type="presParOf" srcId="{6E538FBC-DC2C-4249-992C-332B3BC425DF}" destId="{E3B42932-B4DC-BE4B-A4BD-8D859B560E3B}" srcOrd="8" destOrd="0" presId="urn:microsoft.com/office/officeart/2005/8/layout/list1"/>
    <dgm:cxn modelId="{5988CDF5-97A9-B044-AC5C-B9E50D7F642E}" type="presParOf" srcId="{E3B42932-B4DC-BE4B-A4BD-8D859B560E3B}" destId="{7EDA228D-F895-5D46-8391-D9026E9D9ABF}" srcOrd="0" destOrd="0" presId="urn:microsoft.com/office/officeart/2005/8/layout/list1"/>
    <dgm:cxn modelId="{3C17C463-C3B3-524B-B06A-BD9000F1D30B}" type="presParOf" srcId="{E3B42932-B4DC-BE4B-A4BD-8D859B560E3B}" destId="{A502B372-E0BC-2340-8800-7435BEE4245D}" srcOrd="1" destOrd="0" presId="urn:microsoft.com/office/officeart/2005/8/layout/list1"/>
    <dgm:cxn modelId="{CBEB2E84-F033-2F45-802D-708AD0200D10}" type="presParOf" srcId="{6E538FBC-DC2C-4249-992C-332B3BC425DF}" destId="{866D9EE8-9E8D-1F4D-9B54-3EE64D8EB3BE}" srcOrd="9" destOrd="0" presId="urn:microsoft.com/office/officeart/2005/8/layout/list1"/>
    <dgm:cxn modelId="{C2BD61A9-CB30-2345-980A-B192EBD320DC}" type="presParOf" srcId="{6E538FBC-DC2C-4249-992C-332B3BC425DF}" destId="{92DC9482-0798-B445-A395-8B84C7EA6B5F}" srcOrd="10" destOrd="0" presId="urn:microsoft.com/office/officeart/2005/8/layout/list1"/>
    <dgm:cxn modelId="{2AA63CAA-91F8-DF40-A13B-361AF91271D0}" type="presParOf" srcId="{6E538FBC-DC2C-4249-992C-332B3BC425DF}" destId="{851A0941-A275-9240-A987-01AEE521BC0D}" srcOrd="11" destOrd="0" presId="urn:microsoft.com/office/officeart/2005/8/layout/list1"/>
    <dgm:cxn modelId="{E65CE812-1FCA-014A-9C8F-125020F1E21D}" type="presParOf" srcId="{6E538FBC-DC2C-4249-992C-332B3BC425DF}" destId="{798DB825-B103-7348-A438-5DE684C8AA96}" srcOrd="12" destOrd="0" presId="urn:microsoft.com/office/officeart/2005/8/layout/list1"/>
    <dgm:cxn modelId="{8F6AEF69-934D-0F48-9960-01D5B7555F6F}" type="presParOf" srcId="{798DB825-B103-7348-A438-5DE684C8AA96}" destId="{09F983E2-05D0-5E48-B4AE-B89F857A996A}" srcOrd="0" destOrd="0" presId="urn:microsoft.com/office/officeart/2005/8/layout/list1"/>
    <dgm:cxn modelId="{C82607DF-8FD1-F943-B4BA-AAB80474E3E0}" type="presParOf" srcId="{798DB825-B103-7348-A438-5DE684C8AA96}" destId="{84500ED7-68B5-D743-845C-062EEEECAF14}" srcOrd="1" destOrd="0" presId="urn:microsoft.com/office/officeart/2005/8/layout/list1"/>
    <dgm:cxn modelId="{5E0761B0-1944-1948-B270-F1B59885CDCD}" type="presParOf" srcId="{6E538FBC-DC2C-4249-992C-332B3BC425DF}" destId="{8B03BA83-9C5D-DB46-834D-326575E4CEB0}" srcOrd="13" destOrd="0" presId="urn:microsoft.com/office/officeart/2005/8/layout/list1"/>
    <dgm:cxn modelId="{C3B9B4ED-210B-6542-9DD0-63DAA5377664}" type="presParOf" srcId="{6E538FBC-DC2C-4249-992C-332B3BC425DF}" destId="{6F25A66C-45C9-5148-8A32-2FDF36B3182A}" srcOrd="14" destOrd="0" presId="urn:microsoft.com/office/officeart/2005/8/layout/list1"/>
    <dgm:cxn modelId="{6A4F040D-4294-9A4E-8462-4D667FCA1320}" type="presParOf" srcId="{6E538FBC-DC2C-4249-992C-332B3BC425DF}" destId="{43A57A41-CC40-C74B-81A9-D9E2BE5CD63B}" srcOrd="15" destOrd="0" presId="urn:microsoft.com/office/officeart/2005/8/layout/list1"/>
    <dgm:cxn modelId="{49405C83-7468-0F4B-A5FA-F4A1D4AA40EE}" type="presParOf" srcId="{6E538FBC-DC2C-4249-992C-332B3BC425DF}" destId="{531CC383-31E3-0F43-AE1E-A440CDCBB3E0}" srcOrd="16" destOrd="0" presId="urn:microsoft.com/office/officeart/2005/8/layout/list1"/>
    <dgm:cxn modelId="{B9B58A3B-8469-CA4A-B3D9-BD8A42FA10A1}" type="presParOf" srcId="{531CC383-31E3-0F43-AE1E-A440CDCBB3E0}" destId="{3A7C549E-6325-C34B-8B25-EC6AE37B09E1}" srcOrd="0" destOrd="0" presId="urn:microsoft.com/office/officeart/2005/8/layout/list1"/>
    <dgm:cxn modelId="{16EAC246-C556-8649-BB5D-34EFA7FF6D83}" type="presParOf" srcId="{531CC383-31E3-0F43-AE1E-A440CDCBB3E0}" destId="{83459DF7-91A4-BE4A-B03D-5D2255F071F8}" srcOrd="1" destOrd="0" presId="urn:microsoft.com/office/officeart/2005/8/layout/list1"/>
    <dgm:cxn modelId="{5C604370-6744-514C-A467-6B367237EA15}" type="presParOf" srcId="{6E538FBC-DC2C-4249-992C-332B3BC425DF}" destId="{ACA8CD5F-853E-4642-8296-530733F4DCAE}" srcOrd="17" destOrd="0" presId="urn:microsoft.com/office/officeart/2005/8/layout/list1"/>
    <dgm:cxn modelId="{822F7271-EAAC-434B-904F-68EE89CAC961}" type="presParOf" srcId="{6E538FBC-DC2C-4249-992C-332B3BC425DF}" destId="{FABD7C24-A34D-7648-98A0-BD3A33A7EDB6}" srcOrd="18" destOrd="0" presId="urn:microsoft.com/office/officeart/2005/8/layout/list1"/>
    <dgm:cxn modelId="{62D1AA05-FC49-8D41-8827-6E82D67163EF}" type="presParOf" srcId="{6E538FBC-DC2C-4249-992C-332B3BC425DF}" destId="{C8EBDD39-536E-AF43-8667-D2251BF8D365}" srcOrd="19" destOrd="0" presId="urn:microsoft.com/office/officeart/2005/8/layout/list1"/>
    <dgm:cxn modelId="{B6DD6A3C-2036-E049-82A8-76DD947C4D2D}" type="presParOf" srcId="{6E538FBC-DC2C-4249-992C-332B3BC425DF}" destId="{4EC50C03-A6A9-2142-A746-14C74DEC57DD}" srcOrd="20" destOrd="0" presId="urn:microsoft.com/office/officeart/2005/8/layout/list1"/>
    <dgm:cxn modelId="{37104434-101E-F848-B6DD-2D0285D16B1D}" type="presParOf" srcId="{4EC50C03-A6A9-2142-A746-14C74DEC57DD}" destId="{BEDF7EA8-3A4A-E742-AC3D-625D033349B2}" srcOrd="0" destOrd="0" presId="urn:microsoft.com/office/officeart/2005/8/layout/list1"/>
    <dgm:cxn modelId="{F940E788-9251-F24D-8D98-4DAB5C43373B}" type="presParOf" srcId="{4EC50C03-A6A9-2142-A746-14C74DEC57DD}" destId="{9B61CBB6-A67B-8840-8EC2-153FFA82F9C6}" srcOrd="1" destOrd="0" presId="urn:microsoft.com/office/officeart/2005/8/layout/list1"/>
    <dgm:cxn modelId="{B6F37366-B1A4-CA4F-A60C-CBA07C6358E5}" type="presParOf" srcId="{6E538FBC-DC2C-4249-992C-332B3BC425DF}" destId="{F3A27A95-A121-4649-9216-9E104EF28D51}" srcOrd="21" destOrd="0" presId="urn:microsoft.com/office/officeart/2005/8/layout/list1"/>
    <dgm:cxn modelId="{9A22868C-3C5C-C948-A748-DDDBF961C537}" type="presParOf" srcId="{6E538FBC-DC2C-4249-992C-332B3BC425DF}" destId="{D04530F3-3A4C-1640-9494-772B03E0734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3170D-440A-4031-82E5-B68EC7328A9F}">
      <dsp:nvSpPr>
        <dsp:cNvPr id="0" name=""/>
        <dsp:cNvSpPr/>
      </dsp:nvSpPr>
      <dsp:spPr>
        <a:xfrm>
          <a:off x="479079" y="843245"/>
          <a:ext cx="779941" cy="779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0FA4A-3D4D-456D-B4DC-65EA77398B83}">
      <dsp:nvSpPr>
        <dsp:cNvPr id="0" name=""/>
        <dsp:cNvSpPr/>
      </dsp:nvSpPr>
      <dsp:spPr>
        <a:xfrm>
          <a:off x="2448" y="1929177"/>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Expertly Managed, Highly Secure and Scalable</a:t>
          </a:r>
          <a:endParaRPr lang="en-US" sz="1500" kern="1200" dirty="0"/>
        </a:p>
      </dsp:txBody>
      <dsp:txXfrm>
        <a:off x="2448" y="1929177"/>
        <a:ext cx="1733203" cy="693281"/>
      </dsp:txXfrm>
    </dsp:sp>
    <dsp:sp modelId="{79C31ADB-5918-47AE-A103-25023F514A0C}">
      <dsp:nvSpPr>
        <dsp:cNvPr id="0" name=""/>
        <dsp:cNvSpPr/>
      </dsp:nvSpPr>
      <dsp:spPr>
        <a:xfrm>
          <a:off x="2515593" y="843245"/>
          <a:ext cx="779941" cy="779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CFA226-80BB-43B7-B4FB-F18EBACB19BA}">
      <dsp:nvSpPr>
        <dsp:cNvPr id="0" name=""/>
        <dsp:cNvSpPr/>
      </dsp:nvSpPr>
      <dsp:spPr>
        <a:xfrm>
          <a:off x="2038962" y="1929177"/>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Continuous Availability and Disaster Recovery</a:t>
          </a:r>
          <a:endParaRPr lang="en-US" sz="1500" kern="1200" dirty="0"/>
        </a:p>
      </dsp:txBody>
      <dsp:txXfrm>
        <a:off x="2038962" y="1929177"/>
        <a:ext cx="1733203" cy="693281"/>
      </dsp:txXfrm>
    </dsp:sp>
    <dsp:sp modelId="{7DA08D84-CBA9-484B-A2FE-203979C7CE40}">
      <dsp:nvSpPr>
        <dsp:cNvPr id="0" name=""/>
        <dsp:cNvSpPr/>
      </dsp:nvSpPr>
      <dsp:spPr>
        <a:xfrm>
          <a:off x="4552106" y="843245"/>
          <a:ext cx="779941" cy="779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8432E-30E8-4794-86C1-C1FEC6412C6C}">
      <dsp:nvSpPr>
        <dsp:cNvPr id="0" name=""/>
        <dsp:cNvSpPr/>
      </dsp:nvSpPr>
      <dsp:spPr>
        <a:xfrm>
          <a:off x="4075476" y="1929177"/>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One Engine for All Workloads</a:t>
          </a:r>
          <a:r>
            <a:rPr lang="en-US" sz="1500" kern="1200" dirty="0"/>
            <a:t> </a:t>
          </a:r>
        </a:p>
      </dsp:txBody>
      <dsp:txXfrm>
        <a:off x="4075476" y="1929177"/>
        <a:ext cx="1733203" cy="693281"/>
      </dsp:txXfrm>
    </dsp:sp>
    <dsp:sp modelId="{B71BCC71-90C4-4033-A6B5-D4BA778E6832}">
      <dsp:nvSpPr>
        <dsp:cNvPr id="0" name=""/>
        <dsp:cNvSpPr/>
      </dsp:nvSpPr>
      <dsp:spPr>
        <a:xfrm>
          <a:off x="479079" y="3055759"/>
          <a:ext cx="779941" cy="779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132B5-5291-4AAA-A576-1673779E9798}">
      <dsp:nvSpPr>
        <dsp:cNvPr id="0" name=""/>
        <dsp:cNvSpPr/>
      </dsp:nvSpPr>
      <dsp:spPr>
        <a:xfrm>
          <a:off x="2448" y="4141692"/>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Deploy and Connect Across Hybrid Cloud</a:t>
          </a:r>
          <a:r>
            <a:rPr lang="en-US" sz="1500" kern="1200" dirty="0"/>
            <a:t> </a:t>
          </a:r>
        </a:p>
      </dsp:txBody>
      <dsp:txXfrm>
        <a:off x="2448" y="4141692"/>
        <a:ext cx="1733203" cy="693281"/>
      </dsp:txXfrm>
    </dsp:sp>
    <dsp:sp modelId="{F25F5AC5-EFEF-46AD-9584-40C58D54BE08}">
      <dsp:nvSpPr>
        <dsp:cNvPr id="0" name=""/>
        <dsp:cNvSpPr/>
      </dsp:nvSpPr>
      <dsp:spPr>
        <a:xfrm>
          <a:off x="2515593" y="3055759"/>
          <a:ext cx="779941" cy="779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33326-175B-409E-BD13-C162A511AADE}">
      <dsp:nvSpPr>
        <dsp:cNvPr id="0" name=""/>
        <dsp:cNvSpPr/>
      </dsp:nvSpPr>
      <dsp:spPr>
        <a:xfrm>
          <a:off x="2038962" y="4141692"/>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Ingest, Store, and Query All Types of Data</a:t>
          </a:r>
          <a:r>
            <a:rPr lang="en-US" sz="1500" kern="1200" dirty="0"/>
            <a:t> </a:t>
          </a:r>
        </a:p>
      </dsp:txBody>
      <dsp:txXfrm>
        <a:off x="2038962" y="4141692"/>
        <a:ext cx="1733203" cy="693281"/>
      </dsp:txXfrm>
    </dsp:sp>
    <dsp:sp modelId="{B13CF6D0-11D5-49FF-B112-402D9B01C725}">
      <dsp:nvSpPr>
        <dsp:cNvPr id="0" name=""/>
        <dsp:cNvSpPr/>
      </dsp:nvSpPr>
      <dsp:spPr>
        <a:xfrm>
          <a:off x="4552106" y="3055759"/>
          <a:ext cx="779941" cy="7799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F1CF5-6F68-41AD-A2AF-29CE6796FDBB}">
      <dsp:nvSpPr>
        <dsp:cNvPr id="0" name=""/>
        <dsp:cNvSpPr/>
      </dsp:nvSpPr>
      <dsp:spPr>
        <a:xfrm>
          <a:off x="4075476" y="4141692"/>
          <a:ext cx="1733203" cy="69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Data-Driven Governance and Security</a:t>
          </a:r>
          <a:r>
            <a:rPr lang="en-US" sz="1500" kern="1200" dirty="0"/>
            <a:t> </a:t>
          </a:r>
        </a:p>
      </dsp:txBody>
      <dsp:txXfrm>
        <a:off x="4075476" y="4141692"/>
        <a:ext cx="1733203" cy="693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AA482-7515-6E4E-A83F-2E7341AEE1D7}">
      <dsp:nvSpPr>
        <dsp:cNvPr id="0" name=""/>
        <dsp:cNvSpPr/>
      </dsp:nvSpPr>
      <dsp:spPr>
        <a:xfrm>
          <a:off x="0" y="395670"/>
          <a:ext cx="69005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172ACC-423B-954A-BF1D-F4B7D16D93BC}">
      <dsp:nvSpPr>
        <dsp:cNvPr id="0" name=""/>
        <dsp:cNvSpPr/>
      </dsp:nvSpPr>
      <dsp:spPr>
        <a:xfrm>
          <a:off x="345025" y="100470"/>
          <a:ext cx="4830358" cy="5903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ANSI</a:t>
          </a:r>
          <a:r>
            <a:rPr lang="en-US" sz="2000" kern="1200" baseline="0"/>
            <a:t> </a:t>
          </a:r>
          <a:r>
            <a:rPr lang="en-IN" sz="2000" b="0" i="0" u="none" kern="1200"/>
            <a:t>SQL Compatibility</a:t>
          </a:r>
          <a:endParaRPr lang="en-US" sz="2000" kern="1200"/>
        </a:p>
      </dsp:txBody>
      <dsp:txXfrm>
        <a:off x="373846" y="129291"/>
        <a:ext cx="4772716" cy="532757"/>
      </dsp:txXfrm>
    </dsp:sp>
    <dsp:sp modelId="{D75567F2-083A-AC4B-BA0B-2FDEE5AEBD96}">
      <dsp:nvSpPr>
        <dsp:cNvPr id="0" name=""/>
        <dsp:cNvSpPr/>
      </dsp:nvSpPr>
      <dsp:spPr>
        <a:xfrm>
          <a:off x="0" y="1302870"/>
          <a:ext cx="6900512" cy="504000"/>
        </a:xfrm>
        <a:prstGeom prst="rect">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CD6AC6-EDFF-7949-9D35-C5E606E85A29}">
      <dsp:nvSpPr>
        <dsp:cNvPr id="0" name=""/>
        <dsp:cNvSpPr/>
      </dsp:nvSpPr>
      <dsp:spPr>
        <a:xfrm>
          <a:off x="345025" y="1007670"/>
          <a:ext cx="4830358" cy="590399"/>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b="0" i="0" u="none" kern="1200"/>
            <a:t>Advanced SQL Functions</a:t>
          </a:r>
          <a:endParaRPr lang="en-US" sz="2000" kern="1200"/>
        </a:p>
      </dsp:txBody>
      <dsp:txXfrm>
        <a:off x="373846" y="1036491"/>
        <a:ext cx="4772716" cy="532757"/>
      </dsp:txXfrm>
    </dsp:sp>
    <dsp:sp modelId="{92DC9482-0798-B445-A395-8B84C7EA6B5F}">
      <dsp:nvSpPr>
        <dsp:cNvPr id="0" name=""/>
        <dsp:cNvSpPr/>
      </dsp:nvSpPr>
      <dsp:spPr>
        <a:xfrm>
          <a:off x="0" y="2210070"/>
          <a:ext cx="6900512" cy="504000"/>
        </a:xfrm>
        <a:prstGeom prst="rect">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02B372-E0BC-2340-8800-7435BEE4245D}">
      <dsp:nvSpPr>
        <dsp:cNvPr id="0" name=""/>
        <dsp:cNvSpPr/>
      </dsp:nvSpPr>
      <dsp:spPr>
        <a:xfrm>
          <a:off x="345025" y="1914870"/>
          <a:ext cx="4830358" cy="590399"/>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Support</a:t>
          </a:r>
          <a:r>
            <a:rPr lang="en-US" sz="2000" kern="1200" baseline="0"/>
            <a:t> For </a:t>
          </a:r>
          <a:r>
            <a:rPr lang="en-IN" sz="2000" b="0" i="0" u="none" kern="1200"/>
            <a:t>Stored Procedures and Triggers</a:t>
          </a:r>
          <a:endParaRPr lang="en-US" sz="2000" kern="1200"/>
        </a:p>
      </dsp:txBody>
      <dsp:txXfrm>
        <a:off x="373846" y="1943691"/>
        <a:ext cx="4772716" cy="532757"/>
      </dsp:txXfrm>
    </dsp:sp>
    <dsp:sp modelId="{6F25A66C-45C9-5148-8A32-2FDF36B3182A}">
      <dsp:nvSpPr>
        <dsp:cNvPr id="0" name=""/>
        <dsp:cNvSpPr/>
      </dsp:nvSpPr>
      <dsp:spPr>
        <a:xfrm>
          <a:off x="0" y="3117270"/>
          <a:ext cx="6900512" cy="504000"/>
        </a:xfrm>
        <a:prstGeom prst="rect">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500ED7-68B5-D743-845C-062EEEECAF14}">
      <dsp:nvSpPr>
        <dsp:cNvPr id="0" name=""/>
        <dsp:cNvSpPr/>
      </dsp:nvSpPr>
      <dsp:spPr>
        <a:xfrm>
          <a:off x="345025" y="2822070"/>
          <a:ext cx="4830358" cy="590399"/>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b="0" i="0" u="none" kern="1200"/>
            <a:t>JSON and XML Support</a:t>
          </a:r>
          <a:endParaRPr lang="en-US" sz="2000" kern="1200"/>
        </a:p>
      </dsp:txBody>
      <dsp:txXfrm>
        <a:off x="373846" y="2850891"/>
        <a:ext cx="4772716" cy="532757"/>
      </dsp:txXfrm>
    </dsp:sp>
    <dsp:sp modelId="{FABD7C24-A34D-7648-98A0-BD3A33A7EDB6}">
      <dsp:nvSpPr>
        <dsp:cNvPr id="0" name=""/>
        <dsp:cNvSpPr/>
      </dsp:nvSpPr>
      <dsp:spPr>
        <a:xfrm>
          <a:off x="0" y="4024470"/>
          <a:ext cx="6900512" cy="504000"/>
        </a:xfrm>
        <a:prstGeom prst="rect">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459DF7-91A4-BE4A-B03D-5D2255F071F8}">
      <dsp:nvSpPr>
        <dsp:cNvPr id="0" name=""/>
        <dsp:cNvSpPr/>
      </dsp:nvSpPr>
      <dsp:spPr>
        <a:xfrm>
          <a:off x="345025" y="3729270"/>
          <a:ext cx="4830358" cy="590399"/>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b="0" i="0" u="none" kern="1200"/>
            <a:t>Multi-Row INSERT and UPDATE:</a:t>
          </a:r>
          <a:endParaRPr lang="en-US" sz="2000" kern="1200"/>
        </a:p>
      </dsp:txBody>
      <dsp:txXfrm>
        <a:off x="373846" y="3758091"/>
        <a:ext cx="4772716" cy="532757"/>
      </dsp:txXfrm>
    </dsp:sp>
    <dsp:sp modelId="{D04530F3-3A4C-1640-9494-772B03E07349}">
      <dsp:nvSpPr>
        <dsp:cNvPr id="0" name=""/>
        <dsp:cNvSpPr/>
      </dsp:nvSpPr>
      <dsp:spPr>
        <a:xfrm>
          <a:off x="0" y="4931670"/>
          <a:ext cx="6900512"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61CBB6-A67B-8840-8EC2-153FFA82F9C6}">
      <dsp:nvSpPr>
        <dsp:cNvPr id="0" name=""/>
        <dsp:cNvSpPr/>
      </dsp:nvSpPr>
      <dsp:spPr>
        <a:xfrm>
          <a:off x="345025" y="4636470"/>
          <a:ext cx="4830358" cy="59039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IN" sz="2000" b="0" i="0" u="none" kern="1200" dirty="0"/>
            <a:t>Spatial and Geospatial SQL</a:t>
          </a:r>
          <a:endParaRPr lang="en-US" sz="2000" kern="1200" dirty="0"/>
        </a:p>
      </dsp:txBody>
      <dsp:txXfrm>
        <a:off x="373846" y="4665291"/>
        <a:ext cx="4772716" cy="5327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849C0-D323-4846-911A-D07BFD7A89B6}"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83B2C-4FFD-4610-9FD5-8055D8593194}" type="slidenum">
              <a:rPr lang="en-US" smtClean="0"/>
              <a:t>‹#›</a:t>
            </a:fld>
            <a:endParaRPr lang="en-US"/>
          </a:p>
        </p:txBody>
      </p:sp>
    </p:spTree>
    <p:extLst>
      <p:ext uri="{BB962C8B-B14F-4D97-AF65-F5344CB8AC3E}">
        <p14:creationId xmlns:p14="http://schemas.microsoft.com/office/powerpoint/2010/main" val="156712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solidFill>
                  <a:srgbClr val="161616"/>
                </a:solidFill>
                <a:effectLst/>
                <a:latin typeface="Times New Roman" panose="02020603050405020304" pitchFamily="18" charset="0"/>
                <a:ea typeface="Times New Roman" panose="02020603050405020304" pitchFamily="18" charset="0"/>
                <a:cs typeface="Times New Roman" panose="02020603050405020304" pitchFamily="18" charset="0"/>
              </a:rPr>
              <a:t>IBM DB2 on Cloud, a fully managed public cloud-based database service offered by IBM. It is built on Db2 11.5 engine, providing robustness, scalability, and accelerated query processing capabilities. This cloud-native database service is suitable for a wide range of applications, from online transactional processing (OLTP) to data warehousing, and stands as a testament to IBM's commitment to staying at the forefront of database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0" dirty="0">
              <a:solidFill>
                <a:srgbClr val="16161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0" dirty="0">
                <a:solidFill>
                  <a:srgbClr val="161616"/>
                </a:solidFill>
                <a:effectLst/>
                <a:latin typeface="Times New Roman" panose="02020603050405020304" pitchFamily="18" charset="0"/>
                <a:ea typeface="Times New Roman" panose="02020603050405020304" pitchFamily="18" charset="0"/>
              </a:rPr>
              <a:t> IBM DB2 on Cloud emerges as a secure, efficient, and flexible platform to meet evolving data management needs.</a:t>
            </a:r>
            <a:r>
              <a:rPr lang="en-IN" sz="2800" dirty="0">
                <a:effectLst/>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6A83B2C-4FFD-4610-9FD5-8055D8593194}" type="slidenum">
              <a:rPr lang="en-US" smtClean="0"/>
              <a:t>2</a:t>
            </a:fld>
            <a:endParaRPr lang="en-US"/>
          </a:p>
        </p:txBody>
      </p:sp>
    </p:spTree>
    <p:extLst>
      <p:ext uri="{BB962C8B-B14F-4D97-AF65-F5344CB8AC3E}">
        <p14:creationId xmlns:p14="http://schemas.microsoft.com/office/powerpoint/2010/main" val="1481024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5A3A790-0727-4146-B34D-A8179E0428E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CF46B555-AC5C-4E0C-978A-1EC4046827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268" name="Slide Number Placeholder 3">
            <a:extLst>
              <a:ext uri="{FF2B5EF4-FFF2-40B4-BE49-F238E27FC236}">
                <a16:creationId xmlns:a16="http://schemas.microsoft.com/office/drawing/2014/main" id="{B945F79D-F88A-40DE-B732-3391B22B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ACE644-2466-43EE-BBCA-9BC794B71EF6}" type="slidenum">
              <a:rPr lang="en-US" altLang="en-US"/>
              <a:pPr>
                <a:spcBef>
                  <a:spcPct val="0"/>
                </a:spcBef>
              </a:pPr>
              <a:t>13</a:t>
            </a:fld>
            <a:endParaRPr lang="en-US" altLang="en-US"/>
          </a:p>
        </p:txBody>
      </p:sp>
    </p:spTree>
    <p:extLst>
      <p:ext uri="{BB962C8B-B14F-4D97-AF65-F5344CB8AC3E}">
        <p14:creationId xmlns:p14="http://schemas.microsoft.com/office/powerpoint/2010/main" val="3220339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5A3A790-0727-4146-B34D-A8179E0428E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CF46B555-AC5C-4E0C-978A-1EC4046827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a:extLst>
              <a:ext uri="{FF2B5EF4-FFF2-40B4-BE49-F238E27FC236}">
                <a16:creationId xmlns:a16="http://schemas.microsoft.com/office/drawing/2014/main" id="{B945F79D-F88A-40DE-B732-3391B22B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ACE644-2466-43EE-BBCA-9BC794B71EF6}" type="slidenum">
              <a:rPr lang="en-US" altLang="en-US"/>
              <a:pPr>
                <a:spcBef>
                  <a:spcPct val="0"/>
                </a:spcBef>
              </a:pPr>
              <a:t>15</a:t>
            </a:fld>
            <a:endParaRPr lang="en-US" altLang="en-US"/>
          </a:p>
        </p:txBody>
      </p:sp>
    </p:spTree>
    <p:extLst>
      <p:ext uri="{BB962C8B-B14F-4D97-AF65-F5344CB8AC3E}">
        <p14:creationId xmlns:p14="http://schemas.microsoft.com/office/powerpoint/2010/main" val="72713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5A3A790-0727-4146-B34D-A8179E0428E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CF46B555-AC5C-4E0C-978A-1EC4046827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Create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Meet Sarah, a finance-savvy professional with a passion for managing her financial life efficiently.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She had heard about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decided to give it a try. Signing up was a breeze. She provided her name, email,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some personal details, and within moments, she was granted access to the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universe.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The system created her user profile and gave her the keys to explore an array of cards designed to meet her financial goals and aspirations.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Insert a new user into the Users table and add a card for the user</a:t>
            </a:r>
          </a:p>
          <a:p>
            <a:endParaRPr lang="en-US" altLang="en-US" dirty="0"/>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Read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As the weeks went by, Sarah was captivated by the capabilities of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She logged in regularly, and it was like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stepping into her personal financial command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Her card information, from card brand and type to credit limit and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transaction history, was neatly organized in one place. With a few taps, she could access detailed reports on her spending,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the intuitive interface made it a breeze to stay informed.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n"/>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Query Sarah's user information and her card details</a:t>
            </a:r>
          </a:p>
          <a:p>
            <a:endParaRPr lang="en-US" altLang="en-US" dirty="0"/>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One day, Sarah decided she was ready for an upgrade. She wanted to increase her credit limit to fund a dream vacation.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She logged into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navigated to her user profile, and made the request. The system processed her update request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seamlessly, increasing her credit limit to match her evolving financial needs. The connection between her user profile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card details ensured that everything fell into place smoothly.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Update Sarah's credit limit to accommodate her needs</a:t>
            </a:r>
          </a:p>
          <a:p>
            <a:endParaRPr lang="en-US" altLang="en-US" dirty="0"/>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Delete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Years later, Sarah's life took a different turn. She decided it was time to move on from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With the same ease that she had experienced throughout her journey, she initiated the account closure process.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Her user profile was promptly removed from the system, and her associated cards were marked as closed.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ensured that all data remained secure, even after parting ways.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Delete all cards associated with Sarah</a:t>
            </a:r>
          </a:p>
          <a:p>
            <a:endParaRPr lang="en-US" altLang="en-US" dirty="0"/>
          </a:p>
          <a:p>
            <a:endParaRPr lang="en-US" altLang="en-US" dirty="0"/>
          </a:p>
        </p:txBody>
      </p:sp>
      <p:sp>
        <p:nvSpPr>
          <p:cNvPr id="11268" name="Slide Number Placeholder 3">
            <a:extLst>
              <a:ext uri="{FF2B5EF4-FFF2-40B4-BE49-F238E27FC236}">
                <a16:creationId xmlns:a16="http://schemas.microsoft.com/office/drawing/2014/main" id="{B945F79D-F88A-40DE-B732-3391B22B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ACE644-2466-43EE-BBCA-9BC794B71EF6}" type="slidenum">
              <a:rPr lang="en-US" altLang="en-US"/>
              <a:pPr>
                <a:spcBef>
                  <a:spcPct val="0"/>
                </a:spcBef>
              </a:pPr>
              <a:t>3</a:t>
            </a:fld>
            <a:endParaRPr lang="en-US" altLang="en-US"/>
          </a:p>
        </p:txBody>
      </p:sp>
    </p:spTree>
    <p:extLst>
      <p:ext uri="{BB962C8B-B14F-4D97-AF65-F5344CB8AC3E}">
        <p14:creationId xmlns:p14="http://schemas.microsoft.com/office/powerpoint/2010/main" val="294439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Expertly Managed and Highly Secure: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DB2 on Cloud provides flexibility in scaling compute and storage resources, with easy management through a user-friendly interface or REST APIs. It offers expert management, automated day-to-day operations, and a dedicated DevOps team for system failure support. Security is a top priority, with default data encryption and advanced security features like data masking, row permissions, and role-based security.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Continuous Availability and Disaster Recovery: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The service offers 99.999% continuous availability through DB2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pureScale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on AWS, minimizing unplanned downtime. Flexible disaster recovery options enable data replication to different regions.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One Engine for All Workloads: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DB2 is a versatile engine capable of handling various mission-critical workloads, including transactional, analytical, and operational tasks. It also supports data feeding to DB2 Warehouse and AI applications while ensuring data integrity.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Deploy and Connect Across Hybrid Cloud: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DB2 on Cloud supports various deployment options, making it suitable for SaaS, hybrid, or on-premises environments. It provides seamless connectivity to web, mobile, and cloud applications through RESTful APIs.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Ingest, Store, and Query All Types of Data: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DB2 on Cloud supports various data types within a single multi-model database, allowing developers to build applications in multiple programming languages. Specific features like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pureXML</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XQuery, and JSON support diverse data needs.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Data-Driven Governance and Security: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Robust security measures, monitoring, and end-to-end governance capabilities protect data in motion and at rest.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A83B2C-4FFD-4610-9FD5-8055D8593194}" type="slidenum">
              <a:rPr lang="en-US" smtClean="0"/>
              <a:t>4</a:t>
            </a:fld>
            <a:endParaRPr lang="en-US"/>
          </a:p>
        </p:txBody>
      </p:sp>
    </p:spTree>
    <p:extLst>
      <p:ext uri="{BB962C8B-B14F-4D97-AF65-F5344CB8AC3E}">
        <p14:creationId xmlns:p14="http://schemas.microsoft.com/office/powerpoint/2010/main" val="1018948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ANSI </a:t>
            </a:r>
            <a:r>
              <a:rPr lang="en-IN" b="0" i="0" u="none" strike="noStrike" dirty="0">
                <a:solidFill>
                  <a:srgbClr val="D1D5DB"/>
                </a:solidFill>
                <a:effectLst/>
                <a:latin typeface="Söhne"/>
              </a:rPr>
              <a:t>SQL Compatibility: IBM DB2 on Cloud supports ANSI SQL, which means you can use standard SQL queries and commands to interact with the database.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b="0" i="0" u="none" strike="noStrike" dirty="0">
                <a:solidFill>
                  <a:srgbClr val="D1D5DB"/>
                </a:solidFill>
                <a:effectLst/>
                <a:latin typeface="Söhne"/>
              </a:rPr>
              <a:t>Advanced SQL Functions: DB2 on Cloud offers a rich set of SQL functions and extensions, including support for common table expressions (CTEs), window functions, and recursive SQL, which can be used to write complex queries and perform advanced data analysis.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b="0" i="0" u="none" strike="noStrike" dirty="0">
                <a:solidFill>
                  <a:srgbClr val="D1D5DB"/>
                </a:solidFill>
                <a:effectLst/>
                <a:latin typeface="Söhne"/>
              </a:rPr>
              <a:t>Stored Procedures and Triggers: You can create and execute stored procedures and triggers using SQL in DB2 on Cloud. This allows you to encapsulate business logic within the database and automate actions based on data changes.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b="0" i="0" u="none" strike="noStrike" dirty="0">
                <a:solidFill>
                  <a:srgbClr val="D1D5DB"/>
                </a:solidFill>
                <a:effectLst/>
                <a:latin typeface="Söhne"/>
              </a:rPr>
              <a:t>JSON (JavaScript Object Notation) support in SQL allows you to store, query, and manipulate JSON data using SQL commands. You can work with XML data using SQL in DB2 on Cloud.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b="0" i="0" u="none" strike="noStrike" dirty="0">
                <a:solidFill>
                  <a:srgbClr val="D1D5DB"/>
                </a:solidFill>
                <a:effectLst/>
                <a:latin typeface="Söhne"/>
              </a:rPr>
              <a:t>Multi-Row INSERT and UPDATE: DB2 on Cloud supports multi-row INSERT and UPDATE statements, which enable you to insert or update multiple rows of data with a single SQL command, improving data manipulation efficiency.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b="0" i="0" u="none" strike="noStrike" dirty="0">
                <a:solidFill>
                  <a:srgbClr val="D1D5DB"/>
                </a:solidFill>
                <a:effectLst/>
                <a:latin typeface="Söhne"/>
              </a:rPr>
              <a:t>Spatial and Geospatial SQL: IBM DB2 on Cloud offers support for spatial and geospatial SQL, enabling you to work with geographic data and perform spatial queries for location-based applications.</a:t>
            </a:r>
          </a:p>
        </p:txBody>
      </p:sp>
      <p:sp>
        <p:nvSpPr>
          <p:cNvPr id="4" name="Slide Number Placeholder 3"/>
          <p:cNvSpPr>
            <a:spLocks noGrp="1"/>
          </p:cNvSpPr>
          <p:nvPr>
            <p:ph type="sldNum" sz="quarter" idx="5"/>
          </p:nvPr>
        </p:nvSpPr>
        <p:spPr/>
        <p:txBody>
          <a:bodyPr/>
          <a:lstStyle/>
          <a:p>
            <a:fld id="{56A83B2C-4FFD-4610-9FD5-8055D8593194}" type="slidenum">
              <a:rPr lang="en-US" smtClean="0"/>
              <a:t>5</a:t>
            </a:fld>
            <a:endParaRPr lang="en-US"/>
          </a:p>
        </p:txBody>
      </p:sp>
    </p:spTree>
    <p:extLst>
      <p:ext uri="{BB962C8B-B14F-4D97-AF65-F5344CB8AC3E}">
        <p14:creationId xmlns:p14="http://schemas.microsoft.com/office/powerpoint/2010/main" val="1658023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5A3A790-0727-4146-B34D-A8179E0428E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CF46B555-AC5C-4E0C-978A-1EC4046827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lvl="0" indent="-342900" algn="just">
              <a:buFont typeface="+mj-lt"/>
              <a:buAutoNum type="arabicPeriod"/>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Cloud-Managed Service: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Deploy Db2 as a fully managed, SLA-backed service on IBM Cloud®.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Benefits include continuous updates, security patches, on-demand scaling, and predictable costs in the cloud.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This option is ideal for organizations looking for a hassle-free, cloud-native, and fully managed database solution that allows them to focus on their applications and data rather than infrastructure management.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startAt="2"/>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Cloud-Managed Container: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Deploy Db2 as a container on cloud-managed platforms like Red Hat® OpenShift® or Kubernetes services on AWS and Microsoft Azure.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This option provides the flexibility to integrate Db2 into your cloud solution while taking advantage of containerization and orchestration technologies.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It is suitable for organizations that want to leverage containerization for better scalability and resource utilization while managing Db2 in a cloud-native environment.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startAt="3"/>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Self-Managed Infrastructure or IaaS: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Deploy Db2 as a cloud-based infrastructure-as-a-service (IaaS).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This option grants you control over your Db2 deployment, allowing for customization and alignment with your existing infrastructure or compliance requirements.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It is the preferred choice for organizations with specific infrastructure needs, data residency requirements, or those who wish to maintain complete control over their database environment.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altLang="en-US" dirty="0"/>
          </a:p>
        </p:txBody>
      </p:sp>
      <p:sp>
        <p:nvSpPr>
          <p:cNvPr id="11268" name="Slide Number Placeholder 3">
            <a:extLst>
              <a:ext uri="{FF2B5EF4-FFF2-40B4-BE49-F238E27FC236}">
                <a16:creationId xmlns:a16="http://schemas.microsoft.com/office/drawing/2014/main" id="{B945F79D-F88A-40DE-B732-3391B22B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ACE644-2466-43EE-BBCA-9BC794B71EF6}" type="slidenum">
              <a:rPr lang="en-US" altLang="en-US"/>
              <a:pPr>
                <a:spcBef>
                  <a:spcPct val="0"/>
                </a:spcBef>
              </a:pPr>
              <a:t>6</a:t>
            </a:fld>
            <a:endParaRPr lang="en-US" altLang="en-US"/>
          </a:p>
        </p:txBody>
      </p:sp>
    </p:spTree>
    <p:extLst>
      <p:ext uri="{BB962C8B-B14F-4D97-AF65-F5344CB8AC3E}">
        <p14:creationId xmlns:p14="http://schemas.microsoft.com/office/powerpoint/2010/main" val="2591473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A83B2C-4FFD-4610-9FD5-8055D8593194}" type="slidenum">
              <a:rPr lang="en-US" smtClean="0"/>
              <a:t>8</a:t>
            </a:fld>
            <a:endParaRPr lang="en-US"/>
          </a:p>
        </p:txBody>
      </p:sp>
    </p:spTree>
    <p:extLst>
      <p:ext uri="{BB962C8B-B14F-4D97-AF65-F5344CB8AC3E}">
        <p14:creationId xmlns:p14="http://schemas.microsoft.com/office/powerpoint/2010/main" val="63815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5A3A790-0727-4146-B34D-A8179E0428E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CF46B555-AC5C-4E0C-978A-1EC4046827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b="0" i="0" u="none" strike="noStrike" dirty="0">
                <a:solidFill>
                  <a:srgbClr val="D1D5DB"/>
                </a:solidFill>
                <a:effectLst/>
                <a:latin typeface="Söhne"/>
              </a:rPr>
              <a:t>"</a:t>
            </a:r>
            <a:r>
              <a:rPr lang="en-IN" b="0" i="0" u="none" strike="noStrike" dirty="0" err="1">
                <a:solidFill>
                  <a:srgbClr val="D1D5DB"/>
                </a:solidFill>
                <a:effectLst/>
                <a:latin typeface="Söhne"/>
              </a:rPr>
              <a:t>CardFlow</a:t>
            </a:r>
            <a:r>
              <a:rPr lang="en-IN" b="0" i="0" u="none" strike="noStrike" dirty="0">
                <a:solidFill>
                  <a:srgbClr val="D1D5DB"/>
                </a:solidFill>
                <a:effectLst/>
                <a:latin typeface="Söhne"/>
              </a:rPr>
              <a:t>" is a transactional product that redefines how users interact with their financial cards, ensuring they have the ultimate control over their financial security. It stands as the go-to solution for card management in the digital age, making the process of managing your cards an effortless and empowering experience.</a:t>
            </a:r>
            <a:endParaRPr lang="en-US" altLang="en-US" dirty="0"/>
          </a:p>
        </p:txBody>
      </p:sp>
      <p:sp>
        <p:nvSpPr>
          <p:cNvPr id="11268" name="Slide Number Placeholder 3">
            <a:extLst>
              <a:ext uri="{FF2B5EF4-FFF2-40B4-BE49-F238E27FC236}">
                <a16:creationId xmlns:a16="http://schemas.microsoft.com/office/drawing/2014/main" id="{B945F79D-F88A-40DE-B732-3391B22B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ACE644-2466-43EE-BBCA-9BC794B71EF6}" type="slidenum">
              <a:rPr lang="en-US" altLang="en-US"/>
              <a:pPr>
                <a:spcBef>
                  <a:spcPct val="0"/>
                </a:spcBef>
              </a:pPr>
              <a:t>9</a:t>
            </a:fld>
            <a:endParaRPr lang="en-US" altLang="en-US"/>
          </a:p>
        </p:txBody>
      </p:sp>
    </p:spTree>
    <p:extLst>
      <p:ext uri="{BB962C8B-B14F-4D97-AF65-F5344CB8AC3E}">
        <p14:creationId xmlns:p14="http://schemas.microsoft.com/office/powerpoint/2010/main" val="55817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5A3A790-0727-4146-B34D-A8179E0428E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CF46B555-AC5C-4E0C-978A-1EC4046827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User can. Use one or many cards.</a:t>
            </a:r>
          </a:p>
          <a:p>
            <a:r>
              <a:rPr lang="en-US" altLang="en-US" dirty="0"/>
              <a:t>A Card can be used by one and only user.</a:t>
            </a:r>
          </a:p>
        </p:txBody>
      </p:sp>
      <p:sp>
        <p:nvSpPr>
          <p:cNvPr id="11268" name="Slide Number Placeholder 3">
            <a:extLst>
              <a:ext uri="{FF2B5EF4-FFF2-40B4-BE49-F238E27FC236}">
                <a16:creationId xmlns:a16="http://schemas.microsoft.com/office/drawing/2014/main" id="{B945F79D-F88A-40DE-B732-3391B22B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ACE644-2466-43EE-BBCA-9BC794B71EF6}" type="slidenum">
              <a:rPr lang="en-US" altLang="en-US"/>
              <a:pPr>
                <a:spcBef>
                  <a:spcPct val="0"/>
                </a:spcBef>
              </a:pPr>
              <a:t>10</a:t>
            </a:fld>
            <a:endParaRPr lang="en-US" altLang="en-US"/>
          </a:p>
        </p:txBody>
      </p:sp>
    </p:spTree>
    <p:extLst>
      <p:ext uri="{BB962C8B-B14F-4D97-AF65-F5344CB8AC3E}">
        <p14:creationId xmlns:p14="http://schemas.microsoft.com/office/powerpoint/2010/main" val="73408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C5A3A790-0727-4146-B34D-A8179E0428E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CF46B555-AC5C-4E0C-978A-1EC4046827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Create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Meet Sarah, a finance-savvy professional with a passion for managing her financial life efficiently.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She had heard about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decided to give it a try. Signing up was a breeze. She provided her name, email,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some personal details, and within moments, she was granted access to the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universe.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The system created her user profile and gave her the keys to explore an array of cards designed to meet her financial goals and aspirations.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Insert a new user into the Users table and add a card for the user</a:t>
            </a:r>
          </a:p>
          <a:p>
            <a:endParaRPr lang="en-US" altLang="en-US" dirty="0"/>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Read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As the weeks went by, Sarah was captivated by the capabilities of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She logged in regularly, and it was like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stepping into her personal financial command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Her card information, from card brand and type to credit limit and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transaction history, was neatly organized in one place. With a few taps, she could access detailed reports on her spending,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the intuitive interface made it a breeze to stay informed.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n"/>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Query Sarah's user information and her card details</a:t>
            </a:r>
          </a:p>
          <a:p>
            <a:endParaRPr lang="en-US" altLang="en-US" dirty="0"/>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One day, Sarah decided she was ready for an upgrade. She wanted to increase her credit limit to fund a dream vacation.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She logged into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navigated to her user profile, and made the request. The system processed her update request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seamlessly, increasing her credit limit to match her evolving financial needs. The connection between her user profile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and card details ensured that everything fell into place smoothly.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Update Sarah's credit limit to accommodate her needs</a:t>
            </a:r>
          </a:p>
          <a:p>
            <a:endParaRPr lang="en-US" altLang="en-US" dirty="0"/>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Delete Operation: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Years later, Sarah's life took a different turn. She decided it was time to move on from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With the same ease that she had experienced throughout her journey, she initiated the account closure process.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Her user profile was promptly removed from the system, and her associated cards were marked as closed.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ensured that all data remained secure, even after parting ways.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Delete all cards associated with Sarah</a:t>
            </a:r>
          </a:p>
          <a:p>
            <a:endParaRPr lang="en-US" altLang="en-US" dirty="0"/>
          </a:p>
          <a:p>
            <a:endParaRPr lang="en-US" altLang="en-US" dirty="0"/>
          </a:p>
        </p:txBody>
      </p:sp>
      <p:sp>
        <p:nvSpPr>
          <p:cNvPr id="11268" name="Slide Number Placeholder 3">
            <a:extLst>
              <a:ext uri="{FF2B5EF4-FFF2-40B4-BE49-F238E27FC236}">
                <a16:creationId xmlns:a16="http://schemas.microsoft.com/office/drawing/2014/main" id="{B945F79D-F88A-40DE-B732-3391B22B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4ACE644-2466-43EE-BBCA-9BC794B71EF6}" type="slidenum">
              <a:rPr lang="en-US" altLang="en-US"/>
              <a:pPr>
                <a:spcBef>
                  <a:spcPct val="0"/>
                </a:spcBef>
              </a:pPr>
              <a:t>11</a:t>
            </a:fld>
            <a:endParaRPr lang="en-US" altLang="en-US"/>
          </a:p>
        </p:txBody>
      </p:sp>
    </p:spTree>
    <p:extLst>
      <p:ext uri="{BB962C8B-B14F-4D97-AF65-F5344CB8AC3E}">
        <p14:creationId xmlns:p14="http://schemas.microsoft.com/office/powerpoint/2010/main" val="2033043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62436F-7E1C-4543-917F-2DB7AF9C0AEB}"/>
              </a:ext>
            </a:extLst>
          </p:cNvPr>
          <p:cNvSpPr>
            <a:spLocks noGrp="1"/>
          </p:cNvSpPr>
          <p:nvPr>
            <p:ph type="title" hasCustomPrompt="1"/>
          </p:nvPr>
        </p:nvSpPr>
        <p:spPr>
          <a:xfrm>
            <a:off x="831851" y="626675"/>
            <a:ext cx="10515600" cy="2016051"/>
          </a:xfrm>
        </p:spPr>
        <p:txBody>
          <a:bodyPr anchor="b"/>
          <a:lstStyle>
            <a:lvl1pPr>
              <a:defRPr sz="6000">
                <a:solidFill>
                  <a:schemeClr val="bg1"/>
                </a:solidFill>
              </a:defRPr>
            </a:lvl1pPr>
          </a:lstStyle>
          <a:p>
            <a:r>
              <a:rPr lang="en-US" dirty="0"/>
              <a:t>Title Goes Here</a:t>
            </a:r>
          </a:p>
        </p:txBody>
      </p:sp>
      <p:sp>
        <p:nvSpPr>
          <p:cNvPr id="8" name="Text Placeholder 2">
            <a:extLst>
              <a:ext uri="{FF2B5EF4-FFF2-40B4-BE49-F238E27FC236}">
                <a16:creationId xmlns:a16="http://schemas.microsoft.com/office/drawing/2014/main" id="{8707FAF2-9310-E64A-BF65-F16E6CD04232}"/>
              </a:ext>
            </a:extLst>
          </p:cNvPr>
          <p:cNvSpPr>
            <a:spLocks noGrp="1"/>
          </p:cNvSpPr>
          <p:nvPr>
            <p:ph type="body" idx="1" hasCustomPrompt="1"/>
          </p:nvPr>
        </p:nvSpPr>
        <p:spPr>
          <a:xfrm>
            <a:off x="831851" y="2669714"/>
            <a:ext cx="10515600" cy="750093"/>
          </a:xfrm>
        </p:spPr>
        <p:txBody>
          <a:bodyPr>
            <a:normAutofit/>
          </a:bodyPr>
          <a:lstStyle>
            <a:lvl1pPr marL="0" indent="0">
              <a:buNone/>
              <a:defRPr sz="2133" b="1" spc="133"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 GOES HERE</a:t>
            </a:r>
          </a:p>
        </p:txBody>
      </p:sp>
      <p:sp>
        <p:nvSpPr>
          <p:cNvPr id="9" name="Text Placeholder 2">
            <a:extLst>
              <a:ext uri="{FF2B5EF4-FFF2-40B4-BE49-F238E27FC236}">
                <a16:creationId xmlns:a16="http://schemas.microsoft.com/office/drawing/2014/main" id="{8D488C8C-1B01-554E-ACC6-8C39DB14C6A2}"/>
              </a:ext>
            </a:extLst>
          </p:cNvPr>
          <p:cNvSpPr>
            <a:spLocks noGrp="1"/>
          </p:cNvSpPr>
          <p:nvPr>
            <p:ph type="body" idx="11" hasCustomPrompt="1"/>
          </p:nvPr>
        </p:nvSpPr>
        <p:spPr>
          <a:xfrm>
            <a:off x="831851" y="5879508"/>
            <a:ext cx="10515600" cy="396443"/>
          </a:xfrm>
        </p:spPr>
        <p:txBody>
          <a:bodyPr>
            <a:normAutofit/>
          </a:bodyPr>
          <a:lstStyle>
            <a:lvl1pPr marL="0" indent="0">
              <a:buNone/>
              <a:defRPr sz="1867" b="0">
                <a:solidFill>
                  <a:srgbClr val="ECEAD1"/>
                </a:solidFill>
                <a:effectLs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35554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ection Header-Green">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681605"/>
            <a:ext cx="10515600" cy="1325563"/>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99564124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ection Header-Gray">
    <p:bg>
      <p:bgPr>
        <a:solidFill>
          <a:srgbClr val="7E96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681605"/>
            <a:ext cx="10515600" cy="1325563"/>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367700237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Phot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3B7135-3D78-0E4B-9C26-9E7303734618}"/>
              </a:ext>
            </a:extLst>
          </p:cNvPr>
          <p:cNvSpPr/>
          <p:nvPr/>
        </p:nvSpPr>
        <p:spPr>
          <a:xfrm>
            <a:off x="243840" y="292608"/>
            <a:ext cx="11667744" cy="6339840"/>
          </a:xfrm>
          <a:prstGeom prst="rect">
            <a:avLst/>
          </a:prstGeom>
          <a:solidFill>
            <a:srgbClr val="00674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noFill/>
              </a:ln>
            </a:endParaRPr>
          </a:p>
        </p:txBody>
      </p:sp>
      <p:sp>
        <p:nvSpPr>
          <p:cNvPr id="5" name="Title 1">
            <a:extLst>
              <a:ext uri="{FF2B5EF4-FFF2-40B4-BE49-F238E27FC236}">
                <a16:creationId xmlns:a16="http://schemas.microsoft.com/office/drawing/2014/main" id="{252DF257-01E2-CC4F-84E8-92951174BDE6}"/>
              </a:ext>
            </a:extLst>
          </p:cNvPr>
          <p:cNvSpPr>
            <a:spLocks noGrp="1"/>
          </p:cNvSpPr>
          <p:nvPr>
            <p:ph type="title" hasCustomPrompt="1"/>
          </p:nvPr>
        </p:nvSpPr>
        <p:spPr>
          <a:xfrm>
            <a:off x="838200" y="2681605"/>
            <a:ext cx="10515600" cy="1325563"/>
          </a:xfrm>
        </p:spPr>
        <p:txBody>
          <a:bodyPr/>
          <a:lstStyle>
            <a:lvl1pPr algn="ctr">
              <a:defRPr>
                <a:solidFill>
                  <a:schemeClr val="bg1"/>
                </a:solidFill>
              </a:defRPr>
            </a:lvl1pPr>
          </a:lstStyle>
          <a:p>
            <a:r>
              <a:rPr lang="en-US" dirty="0"/>
              <a:t>Simple Break Section</a:t>
            </a:r>
          </a:p>
        </p:txBody>
      </p:sp>
    </p:spTree>
    <p:extLst>
      <p:ext uri="{BB962C8B-B14F-4D97-AF65-F5344CB8AC3E}">
        <p14:creationId xmlns:p14="http://schemas.microsoft.com/office/powerpoint/2010/main" val="10582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Photo-2">
    <p:bg>
      <p:bgPr>
        <a:solidFill>
          <a:srgbClr val="00674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681605"/>
            <a:ext cx="4193419" cy="3646623"/>
          </a:xfrm>
        </p:spPr>
        <p:txBody>
          <a:bodyPr anchor="t"/>
          <a:lstStyle>
            <a:lvl1pPr algn="l">
              <a:defRPr>
                <a:solidFill>
                  <a:schemeClr val="bg1"/>
                </a:solidFill>
              </a:defRPr>
            </a:lvl1pPr>
          </a:lstStyle>
          <a:p>
            <a:r>
              <a:rPr lang="en-US" dirty="0"/>
              <a:t>Simple Break Section</a:t>
            </a:r>
          </a:p>
        </p:txBody>
      </p:sp>
      <p:sp>
        <p:nvSpPr>
          <p:cNvPr id="7" name="Picture Placeholder 2">
            <a:extLst>
              <a:ext uri="{FF2B5EF4-FFF2-40B4-BE49-F238E27FC236}">
                <a16:creationId xmlns:a16="http://schemas.microsoft.com/office/drawing/2014/main" id="{5D0E8F77-71F3-F946-9D23-CC819E7051D6}"/>
              </a:ext>
            </a:extLst>
          </p:cNvPr>
          <p:cNvSpPr>
            <a:spLocks noGrp="1" noChangeAspect="1"/>
          </p:cNvSpPr>
          <p:nvPr>
            <p:ph type="pic" idx="1"/>
          </p:nvPr>
        </p:nvSpPr>
        <p:spPr>
          <a:xfrm>
            <a:off x="6096000" y="0"/>
            <a:ext cx="6096000" cy="6858000"/>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Tree>
    <p:extLst>
      <p:ext uri="{BB962C8B-B14F-4D97-AF65-F5344CB8AC3E}">
        <p14:creationId xmlns:p14="http://schemas.microsoft.com/office/powerpoint/2010/main" val="13708824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p:nvSpPr>
        <p:spPr>
          <a:xfrm>
            <a:off x="1" y="-45355"/>
            <a:ext cx="5183188" cy="6939185"/>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839788" y="457200"/>
            <a:ext cx="3932237" cy="1600200"/>
          </a:xfrm>
        </p:spPr>
        <p:txBody>
          <a:bodyPr anchor="b"/>
          <a:lstStyle>
            <a:lvl1pPr>
              <a:defRPr sz="3200">
                <a:solidFill>
                  <a:schemeClr val="bg1"/>
                </a:solidFill>
              </a:defRPr>
            </a:lvl1pPr>
          </a:lstStyle>
          <a:p>
            <a:r>
              <a:rPr lang="en-US" dirty="0"/>
              <a:t>Header Goes Here</a:t>
            </a:r>
          </a:p>
        </p:txBody>
      </p:sp>
      <p:sp>
        <p:nvSpPr>
          <p:cNvPr id="3" name="Content Placeholder 2"/>
          <p:cNvSpPr>
            <a:spLocks noGrp="1"/>
          </p:cNvSpPr>
          <p:nvPr>
            <p:ph idx="1"/>
          </p:nvPr>
        </p:nvSpPr>
        <p:spPr>
          <a:xfrm>
            <a:off x="5526279" y="987426"/>
            <a:ext cx="5829108" cy="4873625"/>
          </a:xfrm>
        </p:spPr>
        <p:txBody>
          <a:bodyPr/>
          <a:lstStyle>
            <a:lvl1pPr>
              <a:defRPr sz="3200">
                <a:solidFill>
                  <a:srgbClr val="006747"/>
                </a:solidFill>
              </a:defRPr>
            </a:lvl1pPr>
            <a:lvl2pPr>
              <a:defRPr sz="2800">
                <a:solidFill>
                  <a:srgbClr val="006747"/>
                </a:solidFill>
              </a:defRPr>
            </a:lvl2pPr>
            <a:lvl3pPr>
              <a:defRPr sz="2400">
                <a:solidFill>
                  <a:srgbClr val="006747"/>
                </a:solidFill>
              </a:defRPr>
            </a:lvl3pPr>
            <a:lvl4pPr>
              <a:defRPr sz="2000">
                <a:solidFill>
                  <a:srgbClr val="006747"/>
                </a:solidFill>
              </a:defRPr>
            </a:lvl4pPr>
            <a:lvl5pPr>
              <a:defRPr sz="2000">
                <a:solidFill>
                  <a:srgbClr val="006747"/>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2916506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5F8F3-4D20-5E43-8EB9-992296EA04A9}"/>
              </a:ext>
            </a:extLst>
          </p:cNvPr>
          <p:cNvSpPr/>
          <p:nvPr/>
        </p:nvSpPr>
        <p:spPr>
          <a:xfrm>
            <a:off x="0" y="-45355"/>
            <a:ext cx="12192000" cy="292212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839788" y="457200"/>
            <a:ext cx="4132905" cy="1600200"/>
          </a:xfrm>
        </p:spPr>
        <p:txBody>
          <a:bodyPr anchor="b"/>
          <a:lstStyle>
            <a:lvl1pPr>
              <a:defRPr sz="3200">
                <a:solidFill>
                  <a:schemeClr val="bg1"/>
                </a:solidFill>
              </a:defRPr>
            </a:lvl1pPr>
          </a:lstStyle>
          <a:p>
            <a:r>
              <a:rPr lang="en-US" dirty="0"/>
              <a:t>Header Goes Here</a:t>
            </a:r>
          </a:p>
        </p:txBody>
      </p:sp>
      <p:sp>
        <p:nvSpPr>
          <p:cNvPr id="4" name="Text Placeholder 3"/>
          <p:cNvSpPr>
            <a:spLocks noGrp="1"/>
          </p:cNvSpPr>
          <p:nvPr>
            <p:ph type="body" sz="half" idx="2"/>
          </p:nvPr>
        </p:nvSpPr>
        <p:spPr>
          <a:xfrm>
            <a:off x="839788" y="3178139"/>
            <a:ext cx="5379501" cy="2945259"/>
          </a:xfrm>
        </p:spPr>
        <p:txBody>
          <a:bodyPr>
            <a:normAutofit/>
          </a:bodyPr>
          <a:lstStyle>
            <a:lvl1pPr marL="0" indent="0">
              <a:buNone/>
              <a:defRPr sz="24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9" name="Picture Placeholder 5">
            <a:extLst>
              <a:ext uri="{FF2B5EF4-FFF2-40B4-BE49-F238E27FC236}">
                <a16:creationId xmlns:a16="http://schemas.microsoft.com/office/drawing/2014/main" id="{C83AE0ED-DAFE-6347-ACD6-B8BA2CC2DB67}"/>
              </a:ext>
            </a:extLst>
          </p:cNvPr>
          <p:cNvSpPr>
            <a:spLocks noGrp="1"/>
          </p:cNvSpPr>
          <p:nvPr>
            <p:ph type="pic" sz="quarter" idx="13"/>
          </p:nvPr>
        </p:nvSpPr>
        <p:spPr>
          <a:xfrm>
            <a:off x="6711951" y="-44450"/>
            <a:ext cx="4809067" cy="4976284"/>
          </a:xfrm>
        </p:spPr>
        <p:txBody>
          <a:bodyPr/>
          <a:lstStyle/>
          <a:p>
            <a:r>
              <a:rPr lang="en-US"/>
              <a:t>Click icon to add picture</a:t>
            </a:r>
          </a:p>
        </p:txBody>
      </p:sp>
      <p:sp>
        <p:nvSpPr>
          <p:cNvPr id="10" name="Text Placeholder 3">
            <a:extLst>
              <a:ext uri="{FF2B5EF4-FFF2-40B4-BE49-F238E27FC236}">
                <a16:creationId xmlns:a16="http://schemas.microsoft.com/office/drawing/2014/main" id="{B51888F3-4D41-1847-B79F-091A153FEBA7}"/>
              </a:ext>
            </a:extLst>
          </p:cNvPr>
          <p:cNvSpPr>
            <a:spLocks noGrp="1"/>
          </p:cNvSpPr>
          <p:nvPr>
            <p:ph type="body" sz="half" idx="14"/>
          </p:nvPr>
        </p:nvSpPr>
        <p:spPr>
          <a:xfrm>
            <a:off x="6711951" y="5162192"/>
            <a:ext cx="4809067" cy="605035"/>
          </a:xfrm>
        </p:spPr>
        <p:txBody>
          <a:bodyPr/>
          <a:lstStyle>
            <a:lvl1pPr marL="0" indent="0" algn="ctr">
              <a:buNone/>
              <a:defRPr sz="16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761524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solidFill>
                  <a:srgbClr val="006747"/>
                </a:solidFill>
              </a:defRPr>
            </a:lvl1pPr>
          </a:lstStyle>
          <a:p>
            <a:r>
              <a:rPr lang="en-US" dirty="0"/>
              <a:t>Header Goes Here</a:t>
            </a:r>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8" name="Rectangle 7">
            <a:extLst>
              <a:ext uri="{FF2B5EF4-FFF2-40B4-BE49-F238E27FC236}">
                <a16:creationId xmlns:a16="http://schemas.microsoft.com/office/drawing/2014/main" id="{89BF4C2C-1ED6-0F47-810A-EE823A1E98D4}"/>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02534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logo">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1563" y="987426"/>
            <a:ext cx="3932237" cy="1069973"/>
          </a:xfrm>
        </p:spPr>
        <p:txBody>
          <a:bodyPr anchor="b"/>
          <a:lstStyle>
            <a:lvl1pPr>
              <a:defRPr sz="3200">
                <a:solidFill>
                  <a:srgbClr val="006747"/>
                </a:solidFill>
              </a:defRPr>
            </a:lvl1pPr>
          </a:lstStyle>
          <a:p>
            <a:r>
              <a:rPr lang="en-US" dirty="0"/>
              <a:t>Header Goes Here</a:t>
            </a:r>
          </a:p>
        </p:txBody>
      </p:sp>
      <p:sp>
        <p:nvSpPr>
          <p:cNvPr id="4" name="Text Placeholder 3"/>
          <p:cNvSpPr>
            <a:spLocks noGrp="1"/>
          </p:cNvSpPr>
          <p:nvPr>
            <p:ph type="body" sz="half" idx="2"/>
          </p:nvPr>
        </p:nvSpPr>
        <p:spPr>
          <a:xfrm>
            <a:off x="7421563" y="2057401"/>
            <a:ext cx="3932237" cy="3811588"/>
          </a:xfrm>
        </p:spPr>
        <p:txBody>
          <a:bodyPr/>
          <a:lstStyle>
            <a:lvl1pPr marL="0" indent="0">
              <a:buNone/>
              <a:defRPr sz="1600">
                <a:solidFill>
                  <a:srgbClr val="466069"/>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11" name="Chart Placeholder 5">
            <a:extLst>
              <a:ext uri="{FF2B5EF4-FFF2-40B4-BE49-F238E27FC236}">
                <a16:creationId xmlns:a16="http://schemas.microsoft.com/office/drawing/2014/main" id="{88B55E94-566B-064E-82B6-C977F84F7C65}"/>
              </a:ext>
            </a:extLst>
          </p:cNvPr>
          <p:cNvSpPr>
            <a:spLocks noGrp="1"/>
          </p:cNvSpPr>
          <p:nvPr>
            <p:ph type="chart" sz="quarter" idx="14"/>
          </p:nvPr>
        </p:nvSpPr>
        <p:spPr>
          <a:xfrm>
            <a:off x="880884" y="987426"/>
            <a:ext cx="6170083" cy="4872567"/>
          </a:xfrm>
        </p:spPr>
        <p:txBody>
          <a:bodyPr/>
          <a:lstStyle/>
          <a:p>
            <a:r>
              <a:rPr lang="en-US"/>
              <a:t>Click icon to add chart</a:t>
            </a:r>
            <a:endParaRPr lang="en-US" dirty="0"/>
          </a:p>
        </p:txBody>
      </p:sp>
    </p:spTree>
    <p:extLst>
      <p:ext uri="{BB962C8B-B14F-4D97-AF65-F5344CB8AC3E}">
        <p14:creationId xmlns:p14="http://schemas.microsoft.com/office/powerpoint/2010/main" val="4160196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441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987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ED12-1E52-6C4E-9F94-C31ED28A5BD2}"/>
              </a:ext>
            </a:extLst>
          </p:cNvPr>
          <p:cNvSpPr>
            <a:spLocks noGrp="1"/>
          </p:cNvSpPr>
          <p:nvPr>
            <p:ph type="title" hasCustomPrompt="1"/>
          </p:nvPr>
        </p:nvSpPr>
        <p:spPr>
          <a:xfrm>
            <a:off x="831851" y="623147"/>
            <a:ext cx="10515600" cy="1450619"/>
          </a:xfrm>
        </p:spPr>
        <p:txBody>
          <a:bodyPr anchor="b"/>
          <a:lstStyle>
            <a:lvl1pPr algn="r">
              <a:defRPr sz="6000">
                <a:solidFill>
                  <a:schemeClr val="bg1"/>
                </a:solidFill>
              </a:defRPr>
            </a:lvl1pPr>
          </a:lstStyle>
          <a:p>
            <a:r>
              <a:rPr lang="en-US" dirty="0"/>
              <a:t>Title Goes Here</a:t>
            </a:r>
          </a:p>
        </p:txBody>
      </p:sp>
      <p:sp>
        <p:nvSpPr>
          <p:cNvPr id="3" name="Text Placeholder 2">
            <a:extLst>
              <a:ext uri="{FF2B5EF4-FFF2-40B4-BE49-F238E27FC236}">
                <a16:creationId xmlns:a16="http://schemas.microsoft.com/office/drawing/2014/main" id="{8ADF4F18-B776-DD4E-AAD8-649F4A38F1E6}"/>
              </a:ext>
            </a:extLst>
          </p:cNvPr>
          <p:cNvSpPr>
            <a:spLocks noGrp="1"/>
          </p:cNvSpPr>
          <p:nvPr>
            <p:ph type="body" idx="1" hasCustomPrompt="1"/>
          </p:nvPr>
        </p:nvSpPr>
        <p:spPr>
          <a:xfrm>
            <a:off x="831851" y="2100754"/>
            <a:ext cx="10515600" cy="750093"/>
          </a:xfrm>
        </p:spPr>
        <p:txBody>
          <a:bodyPr>
            <a:normAutofit/>
          </a:bodyPr>
          <a:lstStyle>
            <a:lvl1pPr marL="0" indent="0" algn="r">
              <a:buNone/>
              <a:defRPr sz="2133" b="1" spc="133"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 GOES HERE</a:t>
            </a:r>
          </a:p>
        </p:txBody>
      </p:sp>
      <p:sp>
        <p:nvSpPr>
          <p:cNvPr id="4" name="Text Placeholder 2">
            <a:extLst>
              <a:ext uri="{FF2B5EF4-FFF2-40B4-BE49-F238E27FC236}">
                <a16:creationId xmlns:a16="http://schemas.microsoft.com/office/drawing/2014/main" id="{8C5BBF53-4D71-3C4A-B4D0-13621C769C28}"/>
              </a:ext>
            </a:extLst>
          </p:cNvPr>
          <p:cNvSpPr>
            <a:spLocks noGrp="1"/>
          </p:cNvSpPr>
          <p:nvPr>
            <p:ph type="body" idx="11" hasCustomPrompt="1"/>
          </p:nvPr>
        </p:nvSpPr>
        <p:spPr>
          <a:xfrm>
            <a:off x="831851" y="3061801"/>
            <a:ext cx="10515600" cy="396443"/>
          </a:xfrm>
        </p:spPr>
        <p:txBody>
          <a:bodyPr>
            <a:normAutofit/>
          </a:bodyPr>
          <a:lstStyle>
            <a:lvl1pPr marL="0" indent="0" algn="r">
              <a:buNone/>
              <a:defRPr sz="1867" b="0">
                <a:solidFill>
                  <a:srgbClr val="ECEAD1"/>
                </a:solidFill>
                <a:effectLs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Date</a:t>
            </a:r>
          </a:p>
        </p:txBody>
      </p:sp>
    </p:spTree>
    <p:extLst>
      <p:ext uri="{BB962C8B-B14F-4D97-AF65-F5344CB8AC3E}">
        <p14:creationId xmlns:p14="http://schemas.microsoft.com/office/powerpoint/2010/main" val="3650623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B0A3-16F4-4CE6-8403-AC6106177E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FDE22A-E0B7-41DF-BC85-061FCD10E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5A154-244B-4718-BF18-6317C906D47B}"/>
              </a:ext>
            </a:extLst>
          </p:cNvPr>
          <p:cNvSpPr>
            <a:spLocks noGrp="1"/>
          </p:cNvSpPr>
          <p:nvPr>
            <p:ph type="dt" sz="half" idx="10"/>
          </p:nvPr>
        </p:nvSpPr>
        <p:spPr/>
        <p:txBody>
          <a:bodyPr/>
          <a:lstStyle/>
          <a:p>
            <a:fld id="{5A070C74-4C48-4BB8-8153-55E12188CE34}" type="datetimeFigureOut">
              <a:rPr lang="en-US" smtClean="0"/>
              <a:t>11/7/23</a:t>
            </a:fld>
            <a:endParaRPr lang="en-US"/>
          </a:p>
        </p:txBody>
      </p:sp>
      <p:sp>
        <p:nvSpPr>
          <p:cNvPr id="5" name="Footer Placeholder 4">
            <a:extLst>
              <a:ext uri="{FF2B5EF4-FFF2-40B4-BE49-F238E27FC236}">
                <a16:creationId xmlns:a16="http://schemas.microsoft.com/office/drawing/2014/main" id="{27A40010-B2F3-4F36-AEA1-F4C5B129E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0FF67-5EAF-455F-B02B-B0ED34A08348}"/>
              </a:ext>
            </a:extLst>
          </p:cNvPr>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136737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Logo-1">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767137"/>
            <a:ext cx="10515600" cy="923551"/>
          </a:xfrm>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287282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Logo-2">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297138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idx="1"/>
          </p:nvPr>
        </p:nvSpPr>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ACB8BCE3-AF16-6D41-B95F-884EAC5A8EB3}"/>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Tree>
    <p:extLst>
      <p:ext uri="{BB962C8B-B14F-4D97-AF65-F5344CB8AC3E}">
        <p14:creationId xmlns:p14="http://schemas.microsoft.com/office/powerpoint/2010/main" val="392794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838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755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p:spPr>
        <p:txBody>
          <a:bodyPr/>
          <a:lstStyle>
            <a:lvl1pPr>
              <a:defRPr>
                <a:solidFill>
                  <a:srgbClr val="006747"/>
                </a:solidFill>
              </a:defRPr>
            </a:lvl1pPr>
          </a:lstStyle>
          <a:p>
            <a:r>
              <a:rPr lang="en-US" dirty="0"/>
              <a:t>Header Goes Here</a:t>
            </a:r>
          </a:p>
        </p:txBody>
      </p:sp>
      <p:sp>
        <p:nvSpPr>
          <p:cNvPr id="8" name="Rectangle 7">
            <a:extLst>
              <a:ext uri="{FF2B5EF4-FFF2-40B4-BE49-F238E27FC236}">
                <a16:creationId xmlns:a16="http://schemas.microsoft.com/office/drawing/2014/main" id="{ACB8BCE3-AF16-6D41-B95F-884EAC5A8EB3}"/>
              </a:ext>
            </a:extLst>
          </p:cNvPr>
          <p:cNvSpPr/>
          <p:nvPr/>
        </p:nvSpPr>
        <p:spPr>
          <a:xfrm>
            <a:off x="1" y="0"/>
            <a:ext cx="239283" cy="6858000"/>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p:cNvSpPr>
            <a:spLocks noGrp="1"/>
          </p:cNvSpPr>
          <p:nvPr>
            <p:ph type="sldNum" sz="quarter" idx="12"/>
          </p:nvPr>
        </p:nvSpPr>
        <p:spPr/>
        <p:txBody>
          <a:bodyPr/>
          <a:lstStyle/>
          <a:p>
            <a:fld id="{5059DB51-FA97-4648-8DF1-A8D18F5E47A1}" type="slidenum">
              <a:rPr lang="en-US" smtClean="0"/>
              <a:t>‹#›</a:t>
            </a:fld>
            <a:endParaRPr lang="en-US"/>
          </a:p>
        </p:txBody>
      </p:sp>
      <p:sp>
        <p:nvSpPr>
          <p:cNvPr id="7" name="Content Placeholder 3">
            <a:extLst>
              <a:ext uri="{FF2B5EF4-FFF2-40B4-BE49-F238E27FC236}">
                <a16:creationId xmlns:a16="http://schemas.microsoft.com/office/drawing/2014/main" id="{5BB23591-16BE-954D-B59B-91BFDA6632C9}"/>
              </a:ext>
            </a:extLst>
          </p:cNvPr>
          <p:cNvSpPr>
            <a:spLocks noGrp="1"/>
          </p:cNvSpPr>
          <p:nvPr>
            <p:ph sz="half" idx="2"/>
          </p:nvPr>
        </p:nvSpPr>
        <p:spPr>
          <a:xfrm>
            <a:off x="6172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a:extLst>
              <a:ext uri="{FF2B5EF4-FFF2-40B4-BE49-F238E27FC236}">
                <a16:creationId xmlns:a16="http://schemas.microsoft.com/office/drawing/2014/main" id="{BE2CF947-D569-5840-90FE-2AE8871A80C0}"/>
              </a:ext>
            </a:extLst>
          </p:cNvPr>
          <p:cNvSpPr>
            <a:spLocks noGrp="1"/>
          </p:cNvSpPr>
          <p:nvPr>
            <p:ph type="pic" sz="quarter" idx="13"/>
          </p:nvPr>
        </p:nvSpPr>
        <p:spPr>
          <a:xfrm>
            <a:off x="838200" y="1825625"/>
            <a:ext cx="5166645" cy="4351339"/>
          </a:xfrm>
        </p:spPr>
        <p:txBody>
          <a:bodyPr/>
          <a:lstStyle/>
          <a:p>
            <a:r>
              <a:rPr lang="en-US"/>
              <a:t>Click icon to add picture</a:t>
            </a:r>
          </a:p>
        </p:txBody>
      </p:sp>
    </p:spTree>
    <p:extLst>
      <p:ext uri="{BB962C8B-B14F-4D97-AF65-F5344CB8AC3E}">
        <p14:creationId xmlns:p14="http://schemas.microsoft.com/office/powerpoint/2010/main" val="270322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3">
    <p:bg>
      <p:bgPr>
        <a:solidFill>
          <a:srgbClr val="ECEAD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6747"/>
                </a:solidFill>
              </a:defRPr>
            </a:lvl1pPr>
          </a:lstStyle>
          <a:p>
            <a:r>
              <a:rPr lang="en-US" dirty="0"/>
              <a:t>Header Goes Here</a:t>
            </a:r>
          </a:p>
        </p:txBody>
      </p:sp>
      <p:sp>
        <p:nvSpPr>
          <p:cNvPr id="3" name="Content Placeholder 2"/>
          <p:cNvSpPr>
            <a:spLocks noGrp="1"/>
          </p:cNvSpPr>
          <p:nvPr>
            <p:ph sz="half" idx="1"/>
          </p:nvPr>
        </p:nvSpPr>
        <p:spPr>
          <a:xfrm>
            <a:off x="838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059DB51-FA97-4648-8DF1-A8D18F5E47A1}" type="slidenum">
              <a:rPr lang="en-US" smtClean="0"/>
              <a:t>‹#›</a:t>
            </a:fld>
            <a:endParaRPr lang="en-US"/>
          </a:p>
        </p:txBody>
      </p:sp>
      <p:sp>
        <p:nvSpPr>
          <p:cNvPr id="8" name="Rectangle 7">
            <a:extLst>
              <a:ext uri="{FF2B5EF4-FFF2-40B4-BE49-F238E27FC236}">
                <a16:creationId xmlns:a16="http://schemas.microsoft.com/office/drawing/2014/main" id="{58982119-F744-1E4F-96A4-52E6E6E53056}"/>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2099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lvl1pPr>
              <a:defRPr>
                <a:solidFill>
                  <a:srgbClr val="006747"/>
                </a:solidFill>
              </a:defRPr>
            </a:lvl1pPr>
          </a:lstStyle>
          <a:p>
            <a:r>
              <a:rPr lang="en-US" dirty="0"/>
              <a:t>Header Goes Here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solidFill>
                  <a:srgbClr val="006747"/>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solidFill>
                  <a:srgbClr val="006747"/>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solidFill>
                  <a:srgbClr val="466069"/>
                </a:solidFill>
              </a:defRPr>
            </a:lvl1pPr>
            <a:lvl2pPr>
              <a:defRPr>
                <a:solidFill>
                  <a:srgbClr val="466069"/>
                </a:solidFill>
              </a:defRPr>
            </a:lvl2pPr>
            <a:lvl3pPr>
              <a:defRPr>
                <a:solidFill>
                  <a:srgbClr val="466069"/>
                </a:solidFill>
              </a:defRPr>
            </a:lvl3pPr>
            <a:lvl4pPr>
              <a:defRPr>
                <a:solidFill>
                  <a:srgbClr val="466069"/>
                </a:solidFill>
              </a:defRPr>
            </a:lvl4pPr>
            <a:lvl5pPr>
              <a:defRPr>
                <a:solidFill>
                  <a:srgbClr val="4660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059DB51-FA97-4648-8DF1-A8D18F5E47A1}" type="slidenum">
              <a:rPr lang="en-US" smtClean="0"/>
              <a:t>‹#›</a:t>
            </a:fld>
            <a:endParaRPr lang="en-US"/>
          </a:p>
        </p:txBody>
      </p:sp>
      <p:sp>
        <p:nvSpPr>
          <p:cNvPr id="10" name="Rectangle 9">
            <a:extLst>
              <a:ext uri="{FF2B5EF4-FFF2-40B4-BE49-F238E27FC236}">
                <a16:creationId xmlns:a16="http://schemas.microsoft.com/office/drawing/2014/main" id="{DEE8CF8B-D494-CC47-8E2D-52DC8E8EF28F}"/>
              </a:ext>
            </a:extLst>
          </p:cNvPr>
          <p:cNvSpPr/>
          <p:nvPr/>
        </p:nvSpPr>
        <p:spPr>
          <a:xfrm>
            <a:off x="0" y="0"/>
            <a:ext cx="12192000" cy="185739"/>
          </a:xfrm>
          <a:prstGeom prst="rect">
            <a:avLst/>
          </a:prstGeom>
          <a:solidFill>
            <a:srgbClr val="006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80445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70C74-4C48-4BB8-8153-55E12188CE34}" type="datetimeFigureOut">
              <a:rPr lang="en-US" smtClean="0"/>
              <a:t>11/7/23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9DB51-FA97-4648-8DF1-A8D18F5E47A1}" type="slidenum">
              <a:rPr lang="en-US" smtClean="0"/>
              <a:t>‹#›</a:t>
            </a:fld>
            <a:endParaRPr lang="en-US"/>
          </a:p>
        </p:txBody>
      </p:sp>
    </p:spTree>
    <p:extLst>
      <p:ext uri="{BB962C8B-B14F-4D97-AF65-F5344CB8AC3E}">
        <p14:creationId xmlns:p14="http://schemas.microsoft.com/office/powerpoint/2010/main" val="2830621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377" rtl="0" eaLnBrk="1" latinLnBrk="0" hangingPunct="1">
        <a:lnSpc>
          <a:spcPct val="90000"/>
        </a:lnSpc>
        <a:spcBef>
          <a:spcPct val="0"/>
        </a:spcBef>
        <a:buNone/>
        <a:defRPr sz="4000" b="1" kern="1200">
          <a:solidFill>
            <a:schemeClr val="tx1"/>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usfedu-my.sharepoint.com/:v:/g/personal/poornachand_usf_edu/EZ2B2iIV0d9Ng-s2W5kvppkBuroGI_zlWywS4qUrGaY2CQ?nav=eyJyZWZlcnJhbEluZm8iOnsicmVmZXJyYWxBcHAiOiJTdHJlYW1XZWJBcHAiLCJyZWZlcnJhbFZpZXciOiJTaGFyZURpYWxvZyIsInJlZmVycmFsQXBwUGxhdGZvcm0iOiJXZWIiLCJyZWZlcnJhbE1vZGUiOiJ2aWV3In19&amp;email=cedanie2%40usf.edu&amp;e=j53eX2"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s://www.kaggle.com/datasets/ealtman2019/credit-card-transactions/code?datasetId=14780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98083-B37E-3A27-E82B-24105AFD4C13}"/>
              </a:ext>
            </a:extLst>
          </p:cNvPr>
          <p:cNvSpPr>
            <a:spLocks noGrp="1"/>
          </p:cNvSpPr>
          <p:nvPr>
            <p:ph type="title"/>
          </p:nvPr>
        </p:nvSpPr>
        <p:spPr>
          <a:xfrm>
            <a:off x="1971040" y="803096"/>
            <a:ext cx="8249920" cy="1450619"/>
          </a:xfrm>
        </p:spPr>
        <p:txBody>
          <a:bodyPr/>
          <a:lstStyle/>
          <a:p>
            <a:pPr algn="ctr"/>
            <a:r>
              <a:rPr lang="en-US" altLang="en-US"/>
              <a:t>IBM DB2 on CLOUD</a:t>
            </a:r>
            <a:endParaRPr lang="en-US" dirty="0"/>
          </a:p>
        </p:txBody>
      </p:sp>
      <p:sp>
        <p:nvSpPr>
          <p:cNvPr id="4" name="Text Placeholder 3">
            <a:extLst>
              <a:ext uri="{FF2B5EF4-FFF2-40B4-BE49-F238E27FC236}">
                <a16:creationId xmlns:a16="http://schemas.microsoft.com/office/drawing/2014/main" id="{44D1F335-AE46-50D9-578E-8452990BB19E}"/>
              </a:ext>
            </a:extLst>
          </p:cNvPr>
          <p:cNvSpPr>
            <a:spLocks noGrp="1"/>
          </p:cNvSpPr>
          <p:nvPr>
            <p:ph type="body" idx="11"/>
          </p:nvPr>
        </p:nvSpPr>
        <p:spPr>
          <a:xfrm>
            <a:off x="994411" y="2816836"/>
            <a:ext cx="10515600" cy="1967399"/>
          </a:xfrm>
        </p:spPr>
        <p:txBody>
          <a:bodyPr>
            <a:normAutofit/>
          </a:bodyPr>
          <a:lstStyle/>
          <a:p>
            <a:r>
              <a:rPr lang="en-US" sz="1800" b="1">
                <a:solidFill>
                  <a:schemeClr val="bg1"/>
                </a:solidFill>
                <a:ea typeface="ADLaM Display" panose="020F0502020204030204" pitchFamily="2" charset="0"/>
                <a:cs typeface="ADLaM Display" panose="020F0502020204030204" pitchFamily="2" charset="0"/>
              </a:rPr>
              <a:t>Srija Thota </a:t>
            </a:r>
          </a:p>
          <a:p>
            <a:r>
              <a:rPr lang="en-US" sz="1800" b="1">
                <a:solidFill>
                  <a:schemeClr val="bg1"/>
                </a:solidFill>
                <a:ea typeface="ADLaM Display" panose="020F0502020204030204" pitchFamily="2" charset="0"/>
                <a:cs typeface="ADLaM Display" panose="020F0502020204030204" pitchFamily="2" charset="0"/>
              </a:rPr>
              <a:t>Naga Gayathiri Devi Kasturi</a:t>
            </a:r>
          </a:p>
          <a:p>
            <a:r>
              <a:rPr lang="en-US" sz="1800" b="1">
                <a:solidFill>
                  <a:schemeClr val="bg1"/>
                </a:solidFill>
                <a:ea typeface="ADLaM Display" panose="020F0502020204030204" pitchFamily="2" charset="0"/>
                <a:cs typeface="ADLaM Display" panose="020F0502020204030204" pitchFamily="2" charset="0"/>
              </a:rPr>
              <a:t>Sai Sunil Gangupamu</a:t>
            </a:r>
          </a:p>
          <a:p>
            <a:r>
              <a:rPr lang="en-US" sz="1800" b="1">
                <a:solidFill>
                  <a:schemeClr val="bg1"/>
                </a:solidFill>
                <a:ea typeface="ADLaM Display" panose="020F0502020204030204" pitchFamily="2" charset="0"/>
                <a:cs typeface="ADLaM Display" panose="020F0502020204030204" pitchFamily="2" charset="0"/>
              </a:rPr>
              <a:t>Poorna Chand Addala</a:t>
            </a:r>
          </a:p>
          <a:p>
            <a:endParaRPr lang="en-US" sz="1800" b="1">
              <a:solidFill>
                <a:schemeClr val="bg1"/>
              </a:solidFill>
              <a:ea typeface="ADLaM Display" panose="020F0502020204030204" pitchFamily="2" charset="0"/>
              <a:cs typeface="ADLaM Display" panose="020F0502020204030204" pitchFamily="2" charset="0"/>
            </a:endParaRPr>
          </a:p>
          <a:p>
            <a:endParaRPr lang="en-US" dirty="0"/>
          </a:p>
        </p:txBody>
      </p:sp>
      <p:sp>
        <p:nvSpPr>
          <p:cNvPr id="16" name="TextBox 15">
            <a:extLst>
              <a:ext uri="{FF2B5EF4-FFF2-40B4-BE49-F238E27FC236}">
                <a16:creationId xmlns:a16="http://schemas.microsoft.com/office/drawing/2014/main" id="{79D4A187-BD9C-9594-7BEA-389F792B9119}"/>
              </a:ext>
            </a:extLst>
          </p:cNvPr>
          <p:cNvSpPr txBox="1"/>
          <p:nvPr/>
        </p:nvSpPr>
        <p:spPr>
          <a:xfrm>
            <a:off x="11487150" y="1360170"/>
            <a:ext cx="184731" cy="30008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1385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FD0B7-BE69-73F9-B357-81FA4E7B26BD}"/>
              </a:ext>
            </a:extLst>
          </p:cNvPr>
          <p:cNvSpPr txBox="1"/>
          <p:nvPr/>
        </p:nvSpPr>
        <p:spPr>
          <a:xfrm>
            <a:off x="928576" y="1264875"/>
            <a:ext cx="10334847" cy="1131079"/>
          </a:xfrm>
          <a:prstGeom prst="rect">
            <a:avLst/>
          </a:prstGeom>
          <a:noFill/>
        </p:spPr>
        <p:txBody>
          <a:bodyPr wrap="square" rtlCol="0">
            <a:spAutoFit/>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CardFlow</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 transactional product that redefines how users interact with their financial cards, ensuring they have the ultimate control over their financial security. It stands as the go-to solution for card management in the digital age, making the process of managing your cards an effortless and empowering experience.</a:t>
            </a:r>
            <a:endParaRPr lang="en-US" sz="1400" dirty="0"/>
          </a:p>
          <a:p>
            <a:pPr algn="just"/>
            <a:endParaRPr lang="en-US" dirty="0"/>
          </a:p>
        </p:txBody>
      </p:sp>
      <p:sp>
        <p:nvSpPr>
          <p:cNvPr id="3" name="TextBox 2">
            <a:extLst>
              <a:ext uri="{FF2B5EF4-FFF2-40B4-BE49-F238E27FC236}">
                <a16:creationId xmlns:a16="http://schemas.microsoft.com/office/drawing/2014/main" id="{EAD91349-402D-8B0A-FE48-D2231150E2E7}"/>
              </a:ext>
            </a:extLst>
          </p:cNvPr>
          <p:cNvSpPr txBox="1"/>
          <p:nvPr/>
        </p:nvSpPr>
        <p:spPr>
          <a:xfrm>
            <a:off x="2817627" y="2700212"/>
            <a:ext cx="10983432" cy="923330"/>
          </a:xfrm>
          <a:prstGeom prst="rect">
            <a:avLst/>
          </a:prstGeom>
          <a:noFill/>
        </p:spPr>
        <p:txBody>
          <a:bodyPr wrap="square" rtlCol="0">
            <a:spAutoFit/>
          </a:bodyPr>
          <a:lstStyle/>
          <a:p>
            <a:r>
              <a:rPr lang="en-US" b="1" dirty="0"/>
              <a:t>USERS ENTITY:</a:t>
            </a:r>
          </a:p>
          <a:p>
            <a:pPr marL="285750" indent="-285750">
              <a:buFont typeface="Arial" panose="020B0604020202020204" pitchFamily="34" charset="0"/>
              <a:buChar char="•"/>
            </a:pPr>
            <a:r>
              <a:rPr lang="en-US" dirty="0"/>
              <a:t>Contains Information about the individual who is willing to take credit card</a:t>
            </a:r>
          </a:p>
          <a:p>
            <a:pPr marL="285750" indent="-285750">
              <a:buFont typeface="Arial" panose="020B0604020202020204" pitchFamily="34" charset="0"/>
              <a:buChar char="•"/>
            </a:pPr>
            <a:r>
              <a:rPr lang="en-US" dirty="0"/>
              <a:t>Includes attributes like Age, Birth year, Address, Per Capita Income and various others.</a:t>
            </a:r>
          </a:p>
          <a:p>
            <a:pPr marL="285750" indent="-285750">
              <a:buFont typeface="Arial" panose="020B0604020202020204" pitchFamily="34" charset="0"/>
              <a:buChar char="•"/>
            </a:pPr>
            <a:r>
              <a:rPr lang="en-US" dirty="0"/>
              <a:t>Useful for analyzing about the individual </a:t>
            </a:r>
          </a:p>
        </p:txBody>
      </p:sp>
      <p:sp>
        <p:nvSpPr>
          <p:cNvPr id="4" name="TextBox 3">
            <a:extLst>
              <a:ext uri="{FF2B5EF4-FFF2-40B4-BE49-F238E27FC236}">
                <a16:creationId xmlns:a16="http://schemas.microsoft.com/office/drawing/2014/main" id="{68A5F2EB-6AEA-D16E-D077-A0F38F29B3E1}"/>
              </a:ext>
            </a:extLst>
          </p:cNvPr>
          <p:cNvSpPr txBox="1"/>
          <p:nvPr/>
        </p:nvSpPr>
        <p:spPr>
          <a:xfrm>
            <a:off x="2817627" y="4232057"/>
            <a:ext cx="9094382" cy="923330"/>
          </a:xfrm>
          <a:prstGeom prst="rect">
            <a:avLst/>
          </a:prstGeom>
          <a:noFill/>
        </p:spPr>
        <p:txBody>
          <a:bodyPr wrap="square" rtlCol="0">
            <a:spAutoFit/>
          </a:bodyPr>
          <a:lstStyle/>
          <a:p>
            <a:r>
              <a:rPr lang="en-US" b="1" dirty="0"/>
              <a:t>CARDS ENTITY:</a:t>
            </a:r>
          </a:p>
          <a:p>
            <a:pPr marL="285750" indent="-285750">
              <a:buFont typeface="Arial" panose="020B0604020202020204" pitchFamily="34" charset="0"/>
              <a:buChar char="•"/>
            </a:pPr>
            <a:r>
              <a:rPr lang="en-US" dirty="0"/>
              <a:t>Contains information about the card</a:t>
            </a:r>
          </a:p>
          <a:p>
            <a:pPr marL="285750" indent="-285750">
              <a:buFont typeface="Arial" panose="020B0604020202020204" pitchFamily="34" charset="0"/>
              <a:buChar char="•"/>
            </a:pPr>
            <a:r>
              <a:rPr lang="en-US" dirty="0"/>
              <a:t>Includes attributes such as card Number, Card Type, Card Brand and many more.</a:t>
            </a:r>
          </a:p>
          <a:p>
            <a:pPr marL="285750" indent="-285750">
              <a:buFont typeface="Arial" panose="020B0604020202020204" pitchFamily="34" charset="0"/>
              <a:buChar char="•"/>
            </a:pPr>
            <a:r>
              <a:rPr lang="en-US" dirty="0"/>
              <a:t>This data can be used to analyze the performance of the cards</a:t>
            </a:r>
          </a:p>
        </p:txBody>
      </p:sp>
      <p:pic>
        <p:nvPicPr>
          <p:cNvPr id="10" name="Graphic 9" descr="Credit card with solid fill">
            <a:extLst>
              <a:ext uri="{FF2B5EF4-FFF2-40B4-BE49-F238E27FC236}">
                <a16:creationId xmlns:a16="http://schemas.microsoft.com/office/drawing/2014/main" id="{F53EE4AA-0E02-2057-CCE9-75D108C182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8047" y="4232057"/>
            <a:ext cx="914400" cy="914400"/>
          </a:xfrm>
          <a:prstGeom prst="rect">
            <a:avLst/>
          </a:prstGeom>
        </p:spPr>
      </p:pic>
      <p:pic>
        <p:nvPicPr>
          <p:cNvPr id="12" name="Graphic 11" descr="Male profile with solid fill">
            <a:extLst>
              <a:ext uri="{FF2B5EF4-FFF2-40B4-BE49-F238E27FC236}">
                <a16:creationId xmlns:a16="http://schemas.microsoft.com/office/drawing/2014/main" id="{66A0AF55-369B-D406-29D7-87936AE5DE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48047" y="2652257"/>
            <a:ext cx="914400" cy="914400"/>
          </a:xfrm>
          <a:prstGeom prst="rect">
            <a:avLst/>
          </a:prstGeom>
        </p:spPr>
      </p:pic>
      <p:sp>
        <p:nvSpPr>
          <p:cNvPr id="5" name="TextBox 4">
            <a:extLst>
              <a:ext uri="{FF2B5EF4-FFF2-40B4-BE49-F238E27FC236}">
                <a16:creationId xmlns:a16="http://schemas.microsoft.com/office/drawing/2014/main" id="{B0A3E1AE-AC67-B336-9DF8-FFB354F54386}"/>
              </a:ext>
            </a:extLst>
          </p:cNvPr>
          <p:cNvSpPr txBox="1"/>
          <p:nvPr/>
        </p:nvSpPr>
        <p:spPr>
          <a:xfrm>
            <a:off x="928576" y="530831"/>
            <a:ext cx="10334847" cy="646331"/>
          </a:xfrm>
          <a:prstGeom prst="rect">
            <a:avLst/>
          </a:prstGeom>
          <a:noFill/>
        </p:spPr>
        <p:txBody>
          <a:bodyPr wrap="square" rtlCol="0">
            <a:spAutoFit/>
          </a:bodyPr>
          <a:lstStyle/>
          <a:p>
            <a:pPr algn="just"/>
            <a:r>
              <a:rPr lang="en-US" sz="3600" b="1" dirty="0">
                <a:solidFill>
                  <a:schemeClr val="accent6">
                    <a:lumMod val="50000"/>
                  </a:schemeClr>
                </a:solidFill>
              </a:rPr>
              <a:t>INTRODUCTION TO </a:t>
            </a:r>
            <a:r>
              <a:rPr lang="en-US" sz="3600" b="1" dirty="0" err="1">
                <a:solidFill>
                  <a:schemeClr val="accent6">
                    <a:lumMod val="50000"/>
                  </a:schemeClr>
                </a:solidFill>
              </a:rPr>
              <a:t>CardFlow</a:t>
            </a:r>
            <a:endParaRPr lang="en-US" sz="3600" b="1" dirty="0">
              <a:solidFill>
                <a:schemeClr val="accent6">
                  <a:lumMod val="50000"/>
                </a:schemeClr>
              </a:solidFill>
            </a:endParaRPr>
          </a:p>
        </p:txBody>
      </p:sp>
    </p:spTree>
    <p:extLst>
      <p:ext uri="{BB962C8B-B14F-4D97-AF65-F5344CB8AC3E}">
        <p14:creationId xmlns:p14="http://schemas.microsoft.com/office/powerpoint/2010/main" val="148779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0D2C85-AD7A-3751-4CE5-59A0BCAE3E10}"/>
              </a:ext>
            </a:extLst>
          </p:cNvPr>
          <p:cNvSpPr txBox="1"/>
          <p:nvPr/>
        </p:nvSpPr>
        <p:spPr>
          <a:xfrm>
            <a:off x="3927615" y="549261"/>
            <a:ext cx="5563612" cy="584775"/>
          </a:xfrm>
          <a:prstGeom prst="rect">
            <a:avLst/>
          </a:prstGeom>
        </p:spPr>
        <p:txBody>
          <a:bodyPr vert="horz" lIns="91440" tIns="45720" rIns="91440" bIns="45720" rtlCol="0" anchor="t">
            <a:noAutofit/>
          </a:bodyPr>
          <a:lstStyle/>
          <a:p>
            <a:pPr defTabSz="914400">
              <a:lnSpc>
                <a:spcPct val="90000"/>
              </a:lnSpc>
              <a:spcAft>
                <a:spcPts val="600"/>
              </a:spcAft>
            </a:pPr>
            <a:r>
              <a:rPr lang="en-US" sz="3200" b="1" dirty="0">
                <a:latin typeface="Times New Roman" panose="02020603050405020304" pitchFamily="18" charset="0"/>
                <a:cs typeface="Times New Roman" panose="02020603050405020304" pitchFamily="18" charset="0"/>
              </a:rPr>
              <a:t>CRUD OPERATIONS </a:t>
            </a:r>
          </a:p>
        </p:txBody>
      </p:sp>
      <p:sp>
        <p:nvSpPr>
          <p:cNvPr id="28" name="Rectangle 27">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8843B6D-BFF8-BFB0-D014-3677CAAC090B}"/>
              </a:ext>
            </a:extLst>
          </p:cNvPr>
          <p:cNvSpPr txBox="1"/>
          <p:nvPr/>
        </p:nvSpPr>
        <p:spPr>
          <a:xfrm>
            <a:off x="2422037" y="1766450"/>
            <a:ext cx="9049423" cy="584775"/>
          </a:xfrm>
          <a:prstGeom prst="rect">
            <a:avLst/>
          </a:prstGeom>
          <a:noFill/>
        </p:spPr>
        <p:txBody>
          <a:bodyPr wrap="square" rtlCol="0">
            <a:spAutoFit/>
          </a:bodyPr>
          <a:lstStyle/>
          <a:p>
            <a:pPr algn="just" defTabSz="596646">
              <a:spcAft>
                <a:spcPts val="600"/>
              </a:spcAft>
            </a:pPr>
            <a:r>
              <a:rPr lang="en-US" sz="1600" kern="1200" dirty="0">
                <a:solidFill>
                  <a:schemeClr val="tx1"/>
                </a:solidFill>
                <a:latin typeface="Times New Roman" panose="02020603050405020304" pitchFamily="18" charset="0"/>
                <a:cs typeface="Times New Roman" panose="02020603050405020304" pitchFamily="18" charset="0"/>
              </a:rPr>
              <a:t>Sarah effortlessly signed up for '</a:t>
            </a:r>
            <a:r>
              <a:rPr lang="en-US" sz="1600" kern="1200" dirty="0" err="1">
                <a:solidFill>
                  <a:schemeClr val="tx1"/>
                </a:solidFill>
                <a:latin typeface="Times New Roman" panose="02020603050405020304" pitchFamily="18" charset="0"/>
                <a:cs typeface="Times New Roman" panose="02020603050405020304" pitchFamily="18" charset="0"/>
              </a:rPr>
              <a:t>CardFlow</a:t>
            </a:r>
            <a:r>
              <a:rPr lang="en-US" sz="1600" kern="1200" dirty="0">
                <a:solidFill>
                  <a:schemeClr val="tx1"/>
                </a:solidFill>
                <a:latin typeface="Times New Roman" panose="02020603050405020304" pitchFamily="18" charset="0"/>
                <a:cs typeface="Times New Roman" panose="02020603050405020304" pitchFamily="18" charset="0"/>
              </a:rPr>
              <a:t>,' creating her user profile and gaining access to a world of tailored financial solutions.</a:t>
            </a:r>
            <a:endParaRPr lang="en-US"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027A2F0-7B84-3F43-0385-5B6FD7ADFBFC}"/>
              </a:ext>
            </a:extLst>
          </p:cNvPr>
          <p:cNvSpPr txBox="1"/>
          <p:nvPr/>
        </p:nvSpPr>
        <p:spPr>
          <a:xfrm>
            <a:off x="2422038" y="2705371"/>
            <a:ext cx="8574766" cy="830997"/>
          </a:xfrm>
          <a:prstGeom prst="rect">
            <a:avLst/>
          </a:prstGeom>
          <a:noFill/>
        </p:spPr>
        <p:txBody>
          <a:bodyPr wrap="square" rtlCol="0">
            <a:spAutoFit/>
          </a:bodyPr>
          <a:lstStyle/>
          <a:p>
            <a:pPr algn="just" defTabSz="596646">
              <a:spcAft>
                <a:spcPts val="600"/>
              </a:spcAft>
            </a:pPr>
            <a:r>
              <a:rPr lang="en-US" sz="1600" kern="1200" dirty="0">
                <a:solidFill>
                  <a:schemeClr val="tx1"/>
                </a:solidFill>
                <a:latin typeface="Times New Roman" panose="02020603050405020304" pitchFamily="18" charset="0"/>
                <a:cs typeface="Times New Roman" panose="02020603050405020304" pitchFamily="18" charset="0"/>
              </a:rPr>
              <a:t>As the weeks went by, Sarah became increasingly engrossed in '</a:t>
            </a:r>
            <a:r>
              <a:rPr lang="en-US" sz="1600" kern="1200" dirty="0" err="1">
                <a:solidFill>
                  <a:schemeClr val="tx1"/>
                </a:solidFill>
                <a:latin typeface="Times New Roman" panose="02020603050405020304" pitchFamily="18" charset="0"/>
                <a:cs typeface="Times New Roman" panose="02020603050405020304" pitchFamily="18" charset="0"/>
              </a:rPr>
              <a:t>CardFlow</a:t>
            </a:r>
            <a:r>
              <a:rPr lang="en-US" sz="1600" kern="1200" dirty="0">
                <a:solidFill>
                  <a:schemeClr val="tx1"/>
                </a:solidFill>
                <a:latin typeface="Times New Roman" panose="02020603050405020304" pitchFamily="18" charset="0"/>
                <a:cs typeface="Times New Roman" panose="02020603050405020304" pitchFamily="18" charset="0"/>
              </a:rPr>
              <a:t>,' her trusted financial hub, where she had easy access to all her card details and transaction history, streamlining her financial path.</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6F871BB-360F-8D4A-539B-59717927ECB4}"/>
              </a:ext>
            </a:extLst>
          </p:cNvPr>
          <p:cNvSpPr txBox="1"/>
          <p:nvPr/>
        </p:nvSpPr>
        <p:spPr>
          <a:xfrm>
            <a:off x="2422038" y="3890514"/>
            <a:ext cx="8574766" cy="584775"/>
          </a:xfrm>
          <a:prstGeom prst="rect">
            <a:avLst/>
          </a:prstGeom>
          <a:noFill/>
        </p:spPr>
        <p:txBody>
          <a:bodyPr wrap="square" rtlCol="0">
            <a:spAutoFit/>
          </a:bodyPr>
          <a:lstStyle/>
          <a:p>
            <a:pPr algn="just" defTabSz="596646">
              <a:spcAft>
                <a:spcPts val="600"/>
              </a:spcAft>
            </a:pPr>
            <a:r>
              <a:rPr lang="en-US" sz="1600" kern="1200" dirty="0">
                <a:solidFill>
                  <a:schemeClr val="tx1"/>
                </a:solidFill>
                <a:latin typeface="Times New Roman" panose="02020603050405020304" pitchFamily="18" charset="0"/>
                <a:cs typeface="Times New Roman" panose="02020603050405020304" pitchFamily="18" charset="0"/>
              </a:rPr>
              <a:t>In pursuit of her dream vacation, Sarah effortlessly upgraded her credit limit through '</a:t>
            </a:r>
            <a:r>
              <a:rPr lang="en-US" sz="1600" kern="1200" dirty="0" err="1">
                <a:solidFill>
                  <a:schemeClr val="tx1"/>
                </a:solidFill>
                <a:latin typeface="Times New Roman" panose="02020603050405020304" pitchFamily="18" charset="0"/>
                <a:cs typeface="Times New Roman" panose="02020603050405020304" pitchFamily="18" charset="0"/>
              </a:rPr>
              <a:t>CardFlow</a:t>
            </a:r>
            <a:r>
              <a:rPr lang="en-US" sz="1600" kern="1200" dirty="0">
                <a:solidFill>
                  <a:schemeClr val="tx1"/>
                </a:solidFill>
                <a:latin typeface="Times New Roman" panose="02020603050405020304" pitchFamily="18" charset="0"/>
                <a:cs typeface="Times New Roman" panose="02020603050405020304" pitchFamily="18" charset="0"/>
              </a:rPr>
              <a:t>,' where her user profile seamlessly aligned with her financial aspirations.</a:t>
            </a:r>
            <a:endParaRPr lang="en-US"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A1C185A-E0EA-778A-B19A-67E0BE4D9278}"/>
              </a:ext>
            </a:extLst>
          </p:cNvPr>
          <p:cNvSpPr txBox="1"/>
          <p:nvPr/>
        </p:nvSpPr>
        <p:spPr>
          <a:xfrm>
            <a:off x="2422037" y="5063190"/>
            <a:ext cx="7886588" cy="584775"/>
          </a:xfrm>
          <a:prstGeom prst="rect">
            <a:avLst/>
          </a:prstGeom>
          <a:noFill/>
        </p:spPr>
        <p:txBody>
          <a:bodyPr wrap="square" rtlCol="0">
            <a:spAutoFit/>
          </a:bodyPr>
          <a:lstStyle/>
          <a:p>
            <a:pPr algn="just" defTabSz="596646">
              <a:spcAft>
                <a:spcPts val="600"/>
              </a:spcAft>
            </a:pPr>
            <a:r>
              <a:rPr lang="en-US" sz="1600" kern="1200" dirty="0">
                <a:solidFill>
                  <a:schemeClr val="tx1"/>
                </a:solidFill>
                <a:latin typeface="Times New Roman" panose="02020603050405020304" pitchFamily="18" charset="0"/>
                <a:cs typeface="Times New Roman" panose="02020603050405020304" pitchFamily="18" charset="0"/>
              </a:rPr>
              <a:t>In a new chapter of her life, Sarah gracefully bid farewell to '</a:t>
            </a:r>
            <a:r>
              <a:rPr lang="en-US" sz="1600" kern="1200" dirty="0" err="1">
                <a:solidFill>
                  <a:schemeClr val="tx1"/>
                </a:solidFill>
                <a:latin typeface="Times New Roman" panose="02020603050405020304" pitchFamily="18" charset="0"/>
                <a:cs typeface="Times New Roman" panose="02020603050405020304" pitchFamily="18" charset="0"/>
              </a:rPr>
              <a:t>CardFlow</a:t>
            </a:r>
            <a:r>
              <a:rPr lang="en-US" sz="1600" kern="1200" dirty="0">
                <a:solidFill>
                  <a:schemeClr val="tx1"/>
                </a:solidFill>
                <a:latin typeface="Times New Roman" panose="02020603050405020304" pitchFamily="18" charset="0"/>
                <a:cs typeface="Times New Roman" panose="02020603050405020304" pitchFamily="18" charset="0"/>
              </a:rPr>
              <a:t>,' closing her account with the same ease she had known, leaving no data concerns behind.</a:t>
            </a: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A6B5AD1-A18D-4245-FCC7-0165539E8D84}"/>
              </a:ext>
            </a:extLst>
          </p:cNvPr>
          <p:cNvSpPr txBox="1"/>
          <p:nvPr/>
        </p:nvSpPr>
        <p:spPr>
          <a:xfrm>
            <a:off x="446122" y="1783890"/>
            <a:ext cx="1975915" cy="574324"/>
          </a:xfrm>
          <a:prstGeom prst="rect">
            <a:avLst/>
          </a:prstGeom>
          <a:noFill/>
        </p:spPr>
        <p:txBody>
          <a:bodyPr wrap="square" rtlCol="0">
            <a:spAutoFit/>
          </a:bodyPr>
          <a:lstStyle/>
          <a:p>
            <a:pPr algn="just" defTabSz="596646">
              <a:spcAft>
                <a:spcPts val="600"/>
              </a:spcAft>
            </a:pPr>
            <a:r>
              <a:rPr lang="en-US" sz="3132" b="1" kern="1200" dirty="0">
                <a:solidFill>
                  <a:schemeClr val="accent6">
                    <a:lumMod val="50000"/>
                  </a:schemeClr>
                </a:solidFill>
                <a:latin typeface="+mn-lt"/>
                <a:ea typeface="+mn-ea"/>
                <a:cs typeface="+mn-cs"/>
              </a:rPr>
              <a:t>CREATE</a:t>
            </a:r>
            <a:endParaRPr lang="en-US" sz="3600" b="1" dirty="0">
              <a:solidFill>
                <a:schemeClr val="accent6">
                  <a:lumMod val="50000"/>
                </a:schemeClr>
              </a:solidFill>
            </a:endParaRPr>
          </a:p>
        </p:txBody>
      </p:sp>
      <p:sp>
        <p:nvSpPr>
          <p:cNvPr id="14" name="TextBox 13">
            <a:extLst>
              <a:ext uri="{FF2B5EF4-FFF2-40B4-BE49-F238E27FC236}">
                <a16:creationId xmlns:a16="http://schemas.microsoft.com/office/drawing/2014/main" id="{AF9E48D2-3507-B4BA-FDF5-3C8CAA5C358E}"/>
              </a:ext>
            </a:extLst>
          </p:cNvPr>
          <p:cNvSpPr txBox="1"/>
          <p:nvPr/>
        </p:nvSpPr>
        <p:spPr>
          <a:xfrm>
            <a:off x="446123" y="2850427"/>
            <a:ext cx="1975915" cy="574324"/>
          </a:xfrm>
          <a:prstGeom prst="rect">
            <a:avLst/>
          </a:prstGeom>
          <a:noFill/>
        </p:spPr>
        <p:txBody>
          <a:bodyPr wrap="square" rtlCol="0">
            <a:spAutoFit/>
          </a:bodyPr>
          <a:lstStyle/>
          <a:p>
            <a:pPr algn="just" defTabSz="596646">
              <a:spcAft>
                <a:spcPts val="600"/>
              </a:spcAft>
            </a:pPr>
            <a:r>
              <a:rPr lang="en-US" sz="3132" b="1" kern="1200" dirty="0">
                <a:solidFill>
                  <a:schemeClr val="accent6">
                    <a:lumMod val="50000"/>
                  </a:schemeClr>
                </a:solidFill>
                <a:latin typeface="+mn-lt"/>
                <a:ea typeface="+mn-ea"/>
                <a:cs typeface="+mn-cs"/>
              </a:rPr>
              <a:t>READ</a:t>
            </a:r>
            <a:endParaRPr lang="en-US" sz="3600" b="1" dirty="0">
              <a:solidFill>
                <a:schemeClr val="accent6">
                  <a:lumMod val="50000"/>
                </a:schemeClr>
              </a:solidFill>
            </a:endParaRPr>
          </a:p>
        </p:txBody>
      </p:sp>
      <p:sp>
        <p:nvSpPr>
          <p:cNvPr id="15" name="TextBox 14">
            <a:extLst>
              <a:ext uri="{FF2B5EF4-FFF2-40B4-BE49-F238E27FC236}">
                <a16:creationId xmlns:a16="http://schemas.microsoft.com/office/drawing/2014/main" id="{6EA468F0-E320-4275-D2F7-DF2E30963CCD}"/>
              </a:ext>
            </a:extLst>
          </p:cNvPr>
          <p:cNvSpPr txBox="1"/>
          <p:nvPr/>
        </p:nvSpPr>
        <p:spPr>
          <a:xfrm>
            <a:off x="446124" y="3874262"/>
            <a:ext cx="1975915" cy="574324"/>
          </a:xfrm>
          <a:prstGeom prst="rect">
            <a:avLst/>
          </a:prstGeom>
          <a:noFill/>
        </p:spPr>
        <p:txBody>
          <a:bodyPr wrap="square" rtlCol="0">
            <a:spAutoFit/>
          </a:bodyPr>
          <a:lstStyle/>
          <a:p>
            <a:pPr algn="just" defTabSz="596646">
              <a:spcAft>
                <a:spcPts val="600"/>
              </a:spcAft>
            </a:pPr>
            <a:r>
              <a:rPr lang="en-US" sz="3132" b="1" kern="1200" dirty="0">
                <a:solidFill>
                  <a:schemeClr val="accent6">
                    <a:lumMod val="50000"/>
                  </a:schemeClr>
                </a:solidFill>
                <a:latin typeface="+mn-lt"/>
                <a:ea typeface="+mn-ea"/>
                <a:cs typeface="+mn-cs"/>
              </a:rPr>
              <a:t>UPDATE</a:t>
            </a:r>
            <a:endParaRPr lang="en-US" sz="3600" b="1" dirty="0">
              <a:solidFill>
                <a:schemeClr val="accent6">
                  <a:lumMod val="50000"/>
                </a:schemeClr>
              </a:solidFill>
            </a:endParaRPr>
          </a:p>
        </p:txBody>
      </p:sp>
      <p:sp>
        <p:nvSpPr>
          <p:cNvPr id="16" name="TextBox 15">
            <a:extLst>
              <a:ext uri="{FF2B5EF4-FFF2-40B4-BE49-F238E27FC236}">
                <a16:creationId xmlns:a16="http://schemas.microsoft.com/office/drawing/2014/main" id="{8F694FEF-17D1-5BF7-B698-51E62D55B4F5}"/>
              </a:ext>
            </a:extLst>
          </p:cNvPr>
          <p:cNvSpPr txBox="1"/>
          <p:nvPr/>
        </p:nvSpPr>
        <p:spPr>
          <a:xfrm>
            <a:off x="446125" y="5095119"/>
            <a:ext cx="1975915" cy="574324"/>
          </a:xfrm>
          <a:prstGeom prst="rect">
            <a:avLst/>
          </a:prstGeom>
          <a:noFill/>
        </p:spPr>
        <p:txBody>
          <a:bodyPr wrap="square" rtlCol="0">
            <a:spAutoFit/>
          </a:bodyPr>
          <a:lstStyle/>
          <a:p>
            <a:pPr algn="just" defTabSz="596646">
              <a:spcAft>
                <a:spcPts val="600"/>
              </a:spcAft>
            </a:pPr>
            <a:r>
              <a:rPr lang="en-US" sz="3132" b="1" kern="1200" dirty="0">
                <a:solidFill>
                  <a:schemeClr val="accent6">
                    <a:lumMod val="50000"/>
                  </a:schemeClr>
                </a:solidFill>
                <a:latin typeface="+mn-lt"/>
                <a:ea typeface="+mn-ea"/>
                <a:cs typeface="+mn-cs"/>
              </a:rPr>
              <a:t>DELETE</a:t>
            </a:r>
            <a:endParaRPr lang="en-US" sz="3600" b="1" dirty="0">
              <a:solidFill>
                <a:schemeClr val="accent6">
                  <a:lumMod val="50000"/>
                </a:schemeClr>
              </a:solidFill>
            </a:endParaRPr>
          </a:p>
        </p:txBody>
      </p:sp>
    </p:spTree>
    <p:extLst>
      <p:ext uri="{BB962C8B-B14F-4D97-AF65-F5344CB8AC3E}">
        <p14:creationId xmlns:p14="http://schemas.microsoft.com/office/powerpoint/2010/main" val="412902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F672F21-02C1-CB9C-D193-613D12634EC2}"/>
              </a:ext>
            </a:extLst>
          </p:cNvPr>
          <p:cNvGrpSpPr/>
          <p:nvPr/>
        </p:nvGrpSpPr>
        <p:grpSpPr>
          <a:xfrm>
            <a:off x="1023929" y="1089768"/>
            <a:ext cx="9527060" cy="5702793"/>
            <a:chOff x="943429" y="268689"/>
            <a:chExt cx="10305144" cy="6168546"/>
          </a:xfrm>
        </p:grpSpPr>
        <p:sp>
          <p:nvSpPr>
            <p:cNvPr id="5" name="Rectangle 4">
              <a:extLst>
                <a:ext uri="{FF2B5EF4-FFF2-40B4-BE49-F238E27FC236}">
                  <a16:creationId xmlns:a16="http://schemas.microsoft.com/office/drawing/2014/main" id="{9B8E6433-09B3-F980-AF57-851F4A011DCA}"/>
                </a:ext>
              </a:extLst>
            </p:cNvPr>
            <p:cNvSpPr/>
            <p:nvPr/>
          </p:nvSpPr>
          <p:spPr>
            <a:xfrm rot="233751">
              <a:off x="7155321" y="2739228"/>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9E1C17-3FBF-573F-5D48-2A3F23D67891}"/>
                </a:ext>
              </a:extLst>
            </p:cNvPr>
            <p:cNvSpPr/>
            <p:nvPr/>
          </p:nvSpPr>
          <p:spPr>
            <a:xfrm rot="233751">
              <a:off x="7188582" y="4304741"/>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81F306-9F74-53C1-6F63-75BDAFBB0414}"/>
                </a:ext>
              </a:extLst>
            </p:cNvPr>
            <p:cNvSpPr/>
            <p:nvPr/>
          </p:nvSpPr>
          <p:spPr>
            <a:xfrm rot="233751">
              <a:off x="7144626" y="5744792"/>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65D3478-F313-9BEC-5E38-ACEA599E40C1}"/>
                </a:ext>
              </a:extLst>
            </p:cNvPr>
            <p:cNvSpPr/>
            <p:nvPr/>
          </p:nvSpPr>
          <p:spPr>
            <a:xfrm rot="21353261">
              <a:off x="1291587" y="2747246"/>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05D2008-5086-E402-EAE8-26E2538C2F4E}"/>
                </a:ext>
              </a:extLst>
            </p:cNvPr>
            <p:cNvSpPr/>
            <p:nvPr/>
          </p:nvSpPr>
          <p:spPr>
            <a:xfrm rot="21353261">
              <a:off x="1244660" y="424936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218BF1-2434-E01A-A757-607478B23CB8}"/>
                </a:ext>
              </a:extLst>
            </p:cNvPr>
            <p:cNvSpPr/>
            <p:nvPr/>
          </p:nvSpPr>
          <p:spPr>
            <a:xfrm rot="21353261">
              <a:off x="1197733" y="5735990"/>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7D79DB-A489-A727-8061-68A41F4D6135}"/>
                </a:ext>
              </a:extLst>
            </p:cNvPr>
            <p:cNvSpPr/>
            <p:nvPr/>
          </p:nvSpPr>
          <p:spPr>
            <a:xfrm rot="233751">
              <a:off x="7224792" y="1238071"/>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2934B8-5E7D-B5A9-9FAF-A920953863BC}"/>
                </a:ext>
              </a:extLst>
            </p:cNvPr>
            <p:cNvSpPr/>
            <p:nvPr/>
          </p:nvSpPr>
          <p:spPr>
            <a:xfrm rot="21353261">
              <a:off x="1332689" y="1213713"/>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6">
              <a:extLst>
                <a:ext uri="{FF2B5EF4-FFF2-40B4-BE49-F238E27FC236}">
                  <a16:creationId xmlns:a16="http://schemas.microsoft.com/office/drawing/2014/main" id="{B758EC77-F6B8-ACD5-5A3C-4E237525259C}"/>
                </a:ext>
              </a:extLst>
            </p:cNvPr>
            <p:cNvSpPr/>
            <p:nvPr/>
          </p:nvSpPr>
          <p:spPr>
            <a:xfrm>
              <a:off x="6487887" y="611949"/>
              <a:ext cx="4760686" cy="1045029"/>
            </a:xfrm>
            <a:prstGeom prst="roundRect">
              <a:avLst/>
            </a:prstGeom>
            <a:gradFill flip="none" rotWithShape="1">
              <a:gsLst>
                <a:gs pos="0">
                  <a:srgbClr val="009999"/>
                </a:gs>
                <a:gs pos="100000">
                  <a:srgbClr val="00666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24">
              <a:extLst>
                <a:ext uri="{FF2B5EF4-FFF2-40B4-BE49-F238E27FC236}">
                  <a16:creationId xmlns:a16="http://schemas.microsoft.com/office/drawing/2014/main" id="{227A6689-40C8-54DA-7A7D-226DD227B29C}"/>
                </a:ext>
              </a:extLst>
            </p:cNvPr>
            <p:cNvSpPr/>
            <p:nvPr/>
          </p:nvSpPr>
          <p:spPr>
            <a:xfrm>
              <a:off x="943429" y="2096700"/>
              <a:ext cx="4760686" cy="1045029"/>
            </a:xfrm>
            <a:prstGeom prst="roundRect">
              <a:avLst/>
            </a:prstGeom>
            <a:gradFill flip="none" rotWithShape="1">
              <a:gsLst>
                <a:gs pos="0">
                  <a:srgbClr val="CC66FF"/>
                </a:gs>
                <a:gs pos="100000">
                  <a:srgbClr val="CC00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Rounded Corners 27">
              <a:extLst>
                <a:ext uri="{FF2B5EF4-FFF2-40B4-BE49-F238E27FC236}">
                  <a16:creationId xmlns:a16="http://schemas.microsoft.com/office/drawing/2014/main" id="{C41B85AD-FC97-2E44-8A4C-63A9801C98DB}"/>
                </a:ext>
              </a:extLst>
            </p:cNvPr>
            <p:cNvSpPr/>
            <p:nvPr/>
          </p:nvSpPr>
          <p:spPr>
            <a:xfrm>
              <a:off x="6487887" y="2113560"/>
              <a:ext cx="4760686" cy="1045029"/>
            </a:xfrm>
            <a:prstGeom prst="roundRect">
              <a:avLst/>
            </a:prstGeom>
            <a:gradFill flip="none" rotWithShape="1">
              <a:gsLst>
                <a:gs pos="0">
                  <a:srgbClr val="FF6600"/>
                </a:gs>
                <a:gs pos="100000">
                  <a:srgbClr val="FF00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ectangle: Rounded Corners 42">
              <a:extLst>
                <a:ext uri="{FF2B5EF4-FFF2-40B4-BE49-F238E27FC236}">
                  <a16:creationId xmlns:a16="http://schemas.microsoft.com/office/drawing/2014/main" id="{369CF10F-75BE-49C0-BFD1-4FBC765358BE}"/>
                </a:ext>
              </a:extLst>
            </p:cNvPr>
            <p:cNvSpPr/>
            <p:nvPr/>
          </p:nvSpPr>
          <p:spPr>
            <a:xfrm>
              <a:off x="943429" y="3627342"/>
              <a:ext cx="4760686" cy="1045029"/>
            </a:xfrm>
            <a:prstGeom prst="roundRect">
              <a:avLst/>
            </a:prstGeom>
            <a:gradFill flip="none" rotWithShape="1">
              <a:gsLst>
                <a:gs pos="0">
                  <a:srgbClr val="9966FF"/>
                </a:gs>
                <a:gs pos="100000">
                  <a:srgbClr val="66669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Rounded Corners 45">
              <a:extLst>
                <a:ext uri="{FF2B5EF4-FFF2-40B4-BE49-F238E27FC236}">
                  <a16:creationId xmlns:a16="http://schemas.microsoft.com/office/drawing/2014/main" id="{561D8A70-A83E-4F0F-6D30-D4764279EC3C}"/>
                </a:ext>
              </a:extLst>
            </p:cNvPr>
            <p:cNvSpPr/>
            <p:nvPr/>
          </p:nvSpPr>
          <p:spPr>
            <a:xfrm>
              <a:off x="6487887" y="3644202"/>
              <a:ext cx="4760686" cy="1045029"/>
            </a:xfrm>
            <a:prstGeom prst="roundRect">
              <a:avLst/>
            </a:prstGeom>
            <a:gradFill flip="none" rotWithShape="1">
              <a:gsLst>
                <a:gs pos="0">
                  <a:srgbClr val="77EE00"/>
                </a:gs>
                <a:gs pos="100000">
                  <a:srgbClr val="00CC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Rounded Corners 63">
              <a:extLst>
                <a:ext uri="{FF2B5EF4-FFF2-40B4-BE49-F238E27FC236}">
                  <a16:creationId xmlns:a16="http://schemas.microsoft.com/office/drawing/2014/main" id="{6E7054F1-37D0-1751-1A58-C3233C4DED23}"/>
                </a:ext>
              </a:extLst>
            </p:cNvPr>
            <p:cNvSpPr/>
            <p:nvPr/>
          </p:nvSpPr>
          <p:spPr>
            <a:xfrm>
              <a:off x="6487887" y="5102273"/>
              <a:ext cx="4760686" cy="1045029"/>
            </a:xfrm>
            <a:prstGeom prst="roundRect">
              <a:avLst/>
            </a:prstGeom>
            <a:gradFill flip="none" rotWithShape="1">
              <a:gsLst>
                <a:gs pos="0">
                  <a:srgbClr val="CC9900"/>
                </a:gs>
                <a:gs pos="100000">
                  <a:srgbClr val="99663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60">
              <a:extLst>
                <a:ext uri="{FF2B5EF4-FFF2-40B4-BE49-F238E27FC236}">
                  <a16:creationId xmlns:a16="http://schemas.microsoft.com/office/drawing/2014/main" id="{3DCC05C6-E8AA-0C11-FE72-E8F61B37B7B2}"/>
                </a:ext>
              </a:extLst>
            </p:cNvPr>
            <p:cNvSpPr/>
            <p:nvPr/>
          </p:nvSpPr>
          <p:spPr>
            <a:xfrm>
              <a:off x="943429" y="5085413"/>
              <a:ext cx="4760686" cy="1045029"/>
            </a:xfrm>
            <a:prstGeom prst="roundRect">
              <a:avLst/>
            </a:prstGeom>
            <a:gradFill flip="none" rotWithShape="1">
              <a:gsLst>
                <a:gs pos="0">
                  <a:srgbClr val="00CCFF"/>
                </a:gs>
                <a:gs pos="100000">
                  <a:srgbClr val="0000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2">
              <a:extLst>
                <a:ext uri="{FF2B5EF4-FFF2-40B4-BE49-F238E27FC236}">
                  <a16:creationId xmlns:a16="http://schemas.microsoft.com/office/drawing/2014/main" id="{177037AB-F125-24C5-5A63-2108B42A08B9}"/>
                </a:ext>
              </a:extLst>
            </p:cNvPr>
            <p:cNvSpPr/>
            <p:nvPr/>
          </p:nvSpPr>
          <p:spPr>
            <a:xfrm>
              <a:off x="943429" y="595089"/>
              <a:ext cx="4760686" cy="1045029"/>
            </a:xfrm>
            <a:prstGeom prst="roundRect">
              <a:avLst/>
            </a:prstGeom>
            <a:gradFill flip="none" rotWithShape="1">
              <a:gsLst>
                <a:gs pos="0">
                  <a:srgbClr val="FFBA00"/>
                </a:gs>
                <a:gs pos="100000">
                  <a:srgbClr val="CC33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E902EB50-32D3-06CB-C93F-83FEC6CF0F28}"/>
                </a:ext>
              </a:extLst>
            </p:cNvPr>
            <p:cNvGrpSpPr/>
            <p:nvPr/>
          </p:nvGrpSpPr>
          <p:grpSpPr>
            <a:xfrm>
              <a:off x="1202173" y="694343"/>
              <a:ext cx="4213888" cy="846520"/>
              <a:chOff x="1202173" y="694343"/>
              <a:chExt cx="4213888" cy="846520"/>
            </a:xfrm>
          </p:grpSpPr>
          <p:sp>
            <p:nvSpPr>
              <p:cNvPr id="86" name="Rectangle: Rounded Corners 4">
                <a:extLst>
                  <a:ext uri="{FF2B5EF4-FFF2-40B4-BE49-F238E27FC236}">
                    <a16:creationId xmlns:a16="http://schemas.microsoft.com/office/drawing/2014/main" id="{7866E758-F699-46FE-F9A0-C10CDB5A300B}"/>
                  </a:ext>
                </a:extLst>
              </p:cNvPr>
              <p:cNvSpPr/>
              <p:nvPr/>
            </p:nvSpPr>
            <p:spPr>
              <a:xfrm>
                <a:off x="1202173" y="694343"/>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BAB179CA-0641-6F0C-B548-8FEE3F4C66F2}"/>
                  </a:ext>
                </a:extLst>
              </p:cNvPr>
              <p:cNvGrpSpPr/>
              <p:nvPr/>
            </p:nvGrpSpPr>
            <p:grpSpPr>
              <a:xfrm>
                <a:off x="1327153" y="762003"/>
                <a:ext cx="3347565" cy="750828"/>
                <a:chOff x="1327153" y="762003"/>
                <a:chExt cx="3347565" cy="750828"/>
              </a:xfrm>
            </p:grpSpPr>
            <p:cxnSp>
              <p:nvCxnSpPr>
                <p:cNvPr id="88" name="Straight Connector 87">
                  <a:extLst>
                    <a:ext uri="{FF2B5EF4-FFF2-40B4-BE49-F238E27FC236}">
                      <a16:creationId xmlns:a16="http://schemas.microsoft.com/office/drawing/2014/main" id="{F5917117-A679-2B4A-1900-57136A6BB593}"/>
                    </a:ext>
                  </a:extLst>
                </p:cNvPr>
                <p:cNvCxnSpPr/>
                <p:nvPr/>
              </p:nvCxnSpPr>
              <p:spPr>
                <a:xfrm>
                  <a:off x="2075544" y="762003"/>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26CE314-689F-D178-7D5D-C2202E5C9588}"/>
                    </a:ext>
                  </a:extLst>
                </p:cNvPr>
                <p:cNvSpPr txBox="1"/>
                <p:nvPr/>
              </p:nvSpPr>
              <p:spPr>
                <a:xfrm>
                  <a:off x="1327153" y="762003"/>
                  <a:ext cx="568150" cy="369332"/>
                </a:xfrm>
                <a:prstGeom prst="rect">
                  <a:avLst/>
                </a:prstGeom>
                <a:noFill/>
              </p:spPr>
              <p:txBody>
                <a:bodyPr wrap="square" rtlCol="0">
                  <a:spAutoFit/>
                </a:bodyPr>
                <a:lstStyle/>
                <a:p>
                  <a:pPr algn="ctr"/>
                  <a:r>
                    <a:rPr lang="en-US" b="1" dirty="0">
                      <a:latin typeface="Century Gothic" panose="020B0502020202020204" pitchFamily="34" charset="0"/>
                    </a:rPr>
                    <a:t>01</a:t>
                  </a:r>
                </a:p>
              </p:txBody>
            </p:sp>
            <p:sp>
              <p:nvSpPr>
                <p:cNvPr id="90" name="TextBox 89">
                  <a:extLst>
                    <a:ext uri="{FF2B5EF4-FFF2-40B4-BE49-F238E27FC236}">
                      <a16:creationId xmlns:a16="http://schemas.microsoft.com/office/drawing/2014/main" id="{0CFECC57-ACF9-8358-6D4B-37A1FFC85A37}"/>
                    </a:ext>
                  </a:extLst>
                </p:cNvPr>
                <p:cNvSpPr txBox="1"/>
                <p:nvPr/>
              </p:nvSpPr>
              <p:spPr>
                <a:xfrm>
                  <a:off x="2117974" y="762003"/>
                  <a:ext cx="2556744" cy="276999"/>
                </a:xfrm>
                <a:prstGeom prst="rect">
                  <a:avLst/>
                </a:prstGeom>
                <a:noFill/>
              </p:spPr>
              <p:txBody>
                <a:bodyPr wrap="square" rtlCol="0">
                  <a:spAutoFit/>
                </a:bodyPr>
                <a:lstStyle/>
                <a:p>
                  <a:r>
                    <a:rPr lang="en-US" sz="1200" b="1" dirty="0">
                      <a:solidFill>
                        <a:srgbClr val="CC3300"/>
                      </a:solidFill>
                      <a:latin typeface="Century Gothic" panose="020B0502020202020204" pitchFamily="34" charset="0"/>
                    </a:rPr>
                    <a:t>ACID COMPLIANCE</a:t>
                  </a:r>
                </a:p>
              </p:txBody>
            </p:sp>
            <p:sp>
              <p:nvSpPr>
                <p:cNvPr id="91" name="TextBox 90">
                  <a:extLst>
                    <a:ext uri="{FF2B5EF4-FFF2-40B4-BE49-F238E27FC236}">
                      <a16:creationId xmlns:a16="http://schemas.microsoft.com/office/drawing/2014/main" id="{10699216-1288-3BAB-673F-7398D2DC9F40}"/>
                    </a:ext>
                  </a:extLst>
                </p:cNvPr>
                <p:cNvSpPr txBox="1"/>
                <p:nvPr/>
              </p:nvSpPr>
              <p:spPr>
                <a:xfrm>
                  <a:off x="2130565" y="981559"/>
                  <a:ext cx="2368580" cy="531272"/>
                </a:xfrm>
                <a:prstGeom prst="rect">
                  <a:avLst/>
                </a:prstGeom>
                <a:noFill/>
              </p:spPr>
              <p:txBody>
                <a:bodyPr wrap="square" rtlCol="0">
                  <a:spAutoFit/>
                </a:bodyPr>
                <a:lstStyle/>
                <a:p>
                  <a:r>
                    <a:rPr lang="en-US" sz="900" dirty="0">
                      <a:latin typeface="Century Gothic" panose="020B0502020202020204" pitchFamily="34" charset="0"/>
                    </a:rPr>
                    <a:t>IBM DB2 ensures data integrity and consistency, critical for financial transactions</a:t>
                  </a:r>
                </a:p>
              </p:txBody>
            </p:sp>
          </p:grpSp>
        </p:grpSp>
        <p:sp>
          <p:nvSpPr>
            <p:cNvPr id="22" name="Rectangle: Rounded Corners 1">
              <a:extLst>
                <a:ext uri="{FF2B5EF4-FFF2-40B4-BE49-F238E27FC236}">
                  <a16:creationId xmlns:a16="http://schemas.microsoft.com/office/drawing/2014/main" id="{6AF8459F-9FA4-5626-4601-F7B5B19FEB11}"/>
                </a:ext>
              </a:extLst>
            </p:cNvPr>
            <p:cNvSpPr/>
            <p:nvPr/>
          </p:nvSpPr>
          <p:spPr>
            <a:xfrm>
              <a:off x="5416061" y="268689"/>
              <a:ext cx="1359877" cy="6146454"/>
            </a:xfrm>
            <a:prstGeom prst="roundRect">
              <a:avLst>
                <a:gd name="adj" fmla="val 19869"/>
              </a:avLst>
            </a:prstGeom>
            <a:noFill/>
            <a:ln w="142875">
              <a:gradFill flip="none" rotWithShape="1">
                <a:gsLst>
                  <a:gs pos="0">
                    <a:schemeClr val="accent1">
                      <a:lumMod val="5000"/>
                      <a:lumOff val="95000"/>
                    </a:schemeClr>
                  </a:gs>
                  <a:gs pos="100000">
                    <a:schemeClr val="bg1"/>
                  </a:gs>
                  <a:gs pos="65000">
                    <a:schemeClr val="bg1"/>
                  </a:gs>
                </a:gsLst>
                <a:lin ang="16200000" scaled="1"/>
                <a:tileRect/>
              </a:gradFill>
            </a:ln>
            <a:effectLst>
              <a:outerShdw blurRad="50800" dist="177800" dir="5400000" algn="t" rotWithShape="0">
                <a:prstClr val="black">
                  <a:alpha val="22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10C8645-CFB6-8078-351B-493A5EBFBE81}"/>
                </a:ext>
              </a:extLst>
            </p:cNvPr>
            <p:cNvGrpSpPr/>
            <p:nvPr/>
          </p:nvGrpSpPr>
          <p:grpSpPr>
            <a:xfrm>
              <a:off x="6781662" y="710675"/>
              <a:ext cx="4213888" cy="848783"/>
              <a:chOff x="6781662" y="710675"/>
              <a:chExt cx="4213888" cy="848783"/>
            </a:xfrm>
          </p:grpSpPr>
          <p:sp>
            <p:nvSpPr>
              <p:cNvPr id="79" name="Rectangle: Rounded Corners 7">
                <a:extLst>
                  <a:ext uri="{FF2B5EF4-FFF2-40B4-BE49-F238E27FC236}">
                    <a16:creationId xmlns:a16="http://schemas.microsoft.com/office/drawing/2014/main" id="{E2D00336-C1D0-DB40-6259-05FA9FF7EB1B}"/>
                  </a:ext>
                </a:extLst>
              </p:cNvPr>
              <p:cNvSpPr/>
              <p:nvPr/>
            </p:nvSpPr>
            <p:spPr>
              <a:xfrm>
                <a:off x="6781662" y="710675"/>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B05D4D7E-511A-C830-E2E4-F44675BC3387}"/>
                  </a:ext>
                </a:extLst>
              </p:cNvPr>
              <p:cNvGrpSpPr/>
              <p:nvPr/>
            </p:nvGrpSpPr>
            <p:grpSpPr>
              <a:xfrm>
                <a:off x="6968838" y="762002"/>
                <a:ext cx="3215904" cy="797456"/>
                <a:chOff x="6968838" y="762002"/>
                <a:chExt cx="3215904" cy="797456"/>
              </a:xfrm>
            </p:grpSpPr>
            <p:cxnSp>
              <p:nvCxnSpPr>
                <p:cNvPr id="81" name="Straight Connector 80">
                  <a:extLst>
                    <a:ext uri="{FF2B5EF4-FFF2-40B4-BE49-F238E27FC236}">
                      <a16:creationId xmlns:a16="http://schemas.microsoft.com/office/drawing/2014/main" id="{D0FF849E-8CAC-C421-F7B3-A87E228F5FA5}"/>
                    </a:ext>
                  </a:extLst>
                </p:cNvPr>
                <p:cNvCxnSpPr>
                  <a:cxnSpLocks/>
                </p:cNvCxnSpPr>
                <p:nvPr/>
              </p:nvCxnSpPr>
              <p:spPr>
                <a:xfrm>
                  <a:off x="7823179" y="885879"/>
                  <a:ext cx="0" cy="599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44CDC66-2972-C5DA-CE31-B68A2A76FD39}"/>
                    </a:ext>
                  </a:extLst>
                </p:cNvPr>
                <p:cNvSpPr txBox="1"/>
                <p:nvPr/>
              </p:nvSpPr>
              <p:spPr>
                <a:xfrm>
                  <a:off x="7113971" y="832023"/>
                  <a:ext cx="489784" cy="369332"/>
                </a:xfrm>
                <a:prstGeom prst="rect">
                  <a:avLst/>
                </a:prstGeom>
                <a:noFill/>
              </p:spPr>
              <p:txBody>
                <a:bodyPr wrap="square" rtlCol="0">
                  <a:spAutoFit/>
                </a:bodyPr>
                <a:lstStyle/>
                <a:p>
                  <a:pPr algn="ctr"/>
                  <a:r>
                    <a:rPr lang="en-US" b="1" dirty="0">
                      <a:latin typeface="Century Gothic" panose="020B0502020202020204" pitchFamily="34" charset="0"/>
                    </a:rPr>
                    <a:t>02</a:t>
                  </a:r>
                </a:p>
              </p:txBody>
            </p:sp>
            <p:sp>
              <p:nvSpPr>
                <p:cNvPr id="83" name="TextBox 82">
                  <a:extLst>
                    <a:ext uri="{FF2B5EF4-FFF2-40B4-BE49-F238E27FC236}">
                      <a16:creationId xmlns:a16="http://schemas.microsoft.com/office/drawing/2014/main" id="{27D81807-3779-2220-8133-14B66302A9FA}"/>
                    </a:ext>
                  </a:extLst>
                </p:cNvPr>
                <p:cNvSpPr txBox="1"/>
                <p:nvPr/>
              </p:nvSpPr>
              <p:spPr>
                <a:xfrm>
                  <a:off x="6968838" y="1173078"/>
                  <a:ext cx="750740" cy="386380"/>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84" name="TextBox 83">
                  <a:extLst>
                    <a:ext uri="{FF2B5EF4-FFF2-40B4-BE49-F238E27FC236}">
                      <a16:creationId xmlns:a16="http://schemas.microsoft.com/office/drawing/2014/main" id="{95D326D1-7A7C-8B86-4927-47C8B483492F}"/>
                    </a:ext>
                  </a:extLst>
                </p:cNvPr>
                <p:cNvSpPr txBox="1"/>
                <p:nvPr/>
              </p:nvSpPr>
              <p:spPr>
                <a:xfrm>
                  <a:off x="7895252" y="762002"/>
                  <a:ext cx="2204090" cy="276999"/>
                </a:xfrm>
                <a:prstGeom prst="rect">
                  <a:avLst/>
                </a:prstGeom>
                <a:noFill/>
              </p:spPr>
              <p:txBody>
                <a:bodyPr wrap="square" rtlCol="0">
                  <a:spAutoFit/>
                </a:bodyPr>
                <a:lstStyle/>
                <a:p>
                  <a:r>
                    <a:rPr lang="en-US" sz="1200" b="1" dirty="0">
                      <a:solidFill>
                        <a:srgbClr val="005B5B"/>
                      </a:solidFill>
                      <a:latin typeface="Century Gothic" panose="020B0502020202020204" pitchFamily="34" charset="0"/>
                    </a:rPr>
                    <a:t>HIGH PERFORMANCE</a:t>
                  </a:r>
                </a:p>
              </p:txBody>
            </p:sp>
            <p:sp>
              <p:nvSpPr>
                <p:cNvPr id="85" name="TextBox 84">
                  <a:extLst>
                    <a:ext uri="{FF2B5EF4-FFF2-40B4-BE49-F238E27FC236}">
                      <a16:creationId xmlns:a16="http://schemas.microsoft.com/office/drawing/2014/main" id="{08E3A836-DD14-73CA-B368-879109E73F24}"/>
                    </a:ext>
                  </a:extLst>
                </p:cNvPr>
                <p:cNvSpPr txBox="1"/>
                <p:nvPr/>
              </p:nvSpPr>
              <p:spPr>
                <a:xfrm>
                  <a:off x="7906291" y="1006393"/>
                  <a:ext cx="2278451" cy="531272"/>
                </a:xfrm>
                <a:prstGeom prst="rect">
                  <a:avLst/>
                </a:prstGeom>
                <a:noFill/>
              </p:spPr>
              <p:txBody>
                <a:bodyPr wrap="square" rtlCol="0">
                  <a:spAutoFit/>
                </a:bodyPr>
                <a:lstStyle/>
                <a:p>
                  <a:r>
                    <a:rPr lang="en-US" sz="900" dirty="0">
                      <a:latin typeface="Century Gothic" panose="020B0502020202020204" pitchFamily="34" charset="0"/>
                    </a:rPr>
                    <a:t>Designed for efficient processing of a high volume of credit card transactions</a:t>
                  </a:r>
                </a:p>
              </p:txBody>
            </p:sp>
          </p:grpSp>
        </p:grpSp>
        <p:sp>
          <p:nvSpPr>
            <p:cNvPr id="24" name="Rectangle: Top Corners Rounded 5">
              <a:extLst>
                <a:ext uri="{FF2B5EF4-FFF2-40B4-BE49-F238E27FC236}">
                  <a16:creationId xmlns:a16="http://schemas.microsoft.com/office/drawing/2014/main" id="{2220D8BB-7C1D-CFE7-02E6-F75DCF9E1948}"/>
                </a:ext>
              </a:extLst>
            </p:cNvPr>
            <p:cNvSpPr/>
            <p:nvPr/>
          </p:nvSpPr>
          <p:spPr>
            <a:xfrm rot="5400000">
              <a:off x="5009660" y="943432"/>
              <a:ext cx="812800" cy="348343"/>
            </a:xfrm>
            <a:prstGeom prst="round2SameRect">
              <a:avLst/>
            </a:prstGeom>
            <a:gradFill>
              <a:gsLst>
                <a:gs pos="81400">
                  <a:srgbClr val="D64700"/>
                </a:gs>
                <a:gs pos="7000">
                  <a:srgbClr val="FF9900"/>
                </a:gs>
                <a:gs pos="100000">
                  <a:schemeClr val="tx1"/>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8">
              <a:extLst>
                <a:ext uri="{FF2B5EF4-FFF2-40B4-BE49-F238E27FC236}">
                  <a16:creationId xmlns:a16="http://schemas.microsoft.com/office/drawing/2014/main" id="{114B6498-878B-856B-EA2E-3CDADF52A7A9}"/>
                </a:ext>
              </a:extLst>
            </p:cNvPr>
            <p:cNvSpPr/>
            <p:nvPr/>
          </p:nvSpPr>
          <p:spPr>
            <a:xfrm rot="5400000">
              <a:off x="6369537" y="943433"/>
              <a:ext cx="812800" cy="348343"/>
            </a:xfrm>
            <a:prstGeom prst="round2SameRect">
              <a:avLst/>
            </a:prstGeom>
            <a:gradFill flip="none" rotWithShape="1">
              <a:gsLst>
                <a:gs pos="10000">
                  <a:srgbClr val="009999"/>
                </a:gs>
                <a:gs pos="80560">
                  <a:srgbClr val="007171"/>
                </a:gs>
                <a:gs pos="100000">
                  <a:schemeClr val="tx1"/>
                </a:gs>
              </a:gsLst>
              <a:lin ang="54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E55D44E-49FB-0FD7-E796-3374001126AD}"/>
                </a:ext>
              </a:extLst>
            </p:cNvPr>
            <p:cNvGrpSpPr/>
            <p:nvPr/>
          </p:nvGrpSpPr>
          <p:grpSpPr>
            <a:xfrm>
              <a:off x="1161144" y="2195954"/>
              <a:ext cx="4254917" cy="846520"/>
              <a:chOff x="1161144" y="2195954"/>
              <a:chExt cx="4254917" cy="846520"/>
            </a:xfrm>
          </p:grpSpPr>
          <p:sp>
            <p:nvSpPr>
              <p:cNvPr id="72" name="Rectangle: Rounded Corners 25">
                <a:extLst>
                  <a:ext uri="{FF2B5EF4-FFF2-40B4-BE49-F238E27FC236}">
                    <a16:creationId xmlns:a16="http://schemas.microsoft.com/office/drawing/2014/main" id="{73FEBBA0-29A8-FBC0-1DCE-A3586BEE7ABD}"/>
                  </a:ext>
                </a:extLst>
              </p:cNvPr>
              <p:cNvSpPr/>
              <p:nvPr/>
            </p:nvSpPr>
            <p:spPr>
              <a:xfrm>
                <a:off x="1202173" y="2195954"/>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F48742A9-6F78-9D60-85FA-150ACEC4E379}"/>
                  </a:ext>
                </a:extLst>
              </p:cNvPr>
              <p:cNvGrpSpPr/>
              <p:nvPr/>
            </p:nvGrpSpPr>
            <p:grpSpPr>
              <a:xfrm>
                <a:off x="1161144" y="2263614"/>
                <a:ext cx="3513574" cy="741981"/>
                <a:chOff x="1161144" y="2263614"/>
                <a:chExt cx="3513574" cy="741981"/>
              </a:xfrm>
            </p:grpSpPr>
            <p:cxnSp>
              <p:nvCxnSpPr>
                <p:cNvPr id="74" name="Straight Connector 73">
                  <a:extLst>
                    <a:ext uri="{FF2B5EF4-FFF2-40B4-BE49-F238E27FC236}">
                      <a16:creationId xmlns:a16="http://schemas.microsoft.com/office/drawing/2014/main" id="{51ACB75B-7CFD-D846-CE99-F46526316668}"/>
                    </a:ext>
                  </a:extLst>
                </p:cNvPr>
                <p:cNvCxnSpPr/>
                <p:nvPr/>
              </p:nvCxnSpPr>
              <p:spPr>
                <a:xfrm>
                  <a:off x="2075544" y="2263614"/>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1E5252E-EF85-B56C-FF76-E6F5E8941BDC}"/>
                    </a:ext>
                  </a:extLst>
                </p:cNvPr>
                <p:cNvSpPr txBox="1"/>
                <p:nvPr/>
              </p:nvSpPr>
              <p:spPr>
                <a:xfrm>
                  <a:off x="1327153" y="2263614"/>
                  <a:ext cx="568150" cy="369332"/>
                </a:xfrm>
                <a:prstGeom prst="rect">
                  <a:avLst/>
                </a:prstGeom>
                <a:noFill/>
              </p:spPr>
              <p:txBody>
                <a:bodyPr wrap="square" rtlCol="0">
                  <a:spAutoFit/>
                </a:bodyPr>
                <a:lstStyle/>
                <a:p>
                  <a:pPr algn="ctr"/>
                  <a:r>
                    <a:rPr lang="en-US" b="1" dirty="0">
                      <a:latin typeface="Century Gothic" panose="020B0502020202020204" pitchFamily="34" charset="0"/>
                    </a:rPr>
                    <a:t>03</a:t>
                  </a:r>
                </a:p>
              </p:txBody>
            </p:sp>
            <p:sp>
              <p:nvSpPr>
                <p:cNvPr id="76" name="TextBox 75">
                  <a:extLst>
                    <a:ext uri="{FF2B5EF4-FFF2-40B4-BE49-F238E27FC236}">
                      <a16:creationId xmlns:a16="http://schemas.microsoft.com/office/drawing/2014/main" id="{E9BEC152-57E4-0E1A-D173-A0DFD0B0DE48}"/>
                    </a:ext>
                  </a:extLst>
                </p:cNvPr>
                <p:cNvSpPr txBox="1"/>
                <p:nvPr/>
              </p:nvSpPr>
              <p:spPr>
                <a:xfrm>
                  <a:off x="1161144" y="2619215"/>
                  <a:ext cx="870858" cy="386380"/>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77" name="TextBox 76">
                  <a:extLst>
                    <a:ext uri="{FF2B5EF4-FFF2-40B4-BE49-F238E27FC236}">
                      <a16:creationId xmlns:a16="http://schemas.microsoft.com/office/drawing/2014/main" id="{96A0FED4-BC4A-CE53-1BB4-8F0C8A375C84}"/>
                    </a:ext>
                  </a:extLst>
                </p:cNvPr>
                <p:cNvSpPr txBox="1"/>
                <p:nvPr/>
              </p:nvSpPr>
              <p:spPr>
                <a:xfrm>
                  <a:off x="2117974" y="2263614"/>
                  <a:ext cx="2556744" cy="289785"/>
                </a:xfrm>
                <a:prstGeom prst="rect">
                  <a:avLst/>
                </a:prstGeom>
                <a:noFill/>
              </p:spPr>
              <p:txBody>
                <a:bodyPr wrap="square" rtlCol="0">
                  <a:spAutoFit/>
                </a:bodyPr>
                <a:lstStyle/>
                <a:p>
                  <a:r>
                    <a:rPr lang="en-US" sz="1200" b="1" dirty="0">
                      <a:solidFill>
                        <a:srgbClr val="A102A2"/>
                      </a:solidFill>
                      <a:latin typeface="Century Gothic" panose="020B0502020202020204" pitchFamily="34" charset="0"/>
                    </a:rPr>
                    <a:t>SCALABILTY</a:t>
                  </a:r>
                </a:p>
              </p:txBody>
            </p:sp>
            <p:sp>
              <p:nvSpPr>
                <p:cNvPr id="78" name="TextBox 77">
                  <a:extLst>
                    <a:ext uri="{FF2B5EF4-FFF2-40B4-BE49-F238E27FC236}">
                      <a16:creationId xmlns:a16="http://schemas.microsoft.com/office/drawing/2014/main" id="{CA293141-E7E7-7B74-8B9D-651B97330926}"/>
                    </a:ext>
                  </a:extLst>
                </p:cNvPr>
                <p:cNvSpPr txBox="1"/>
                <p:nvPr/>
              </p:nvSpPr>
              <p:spPr>
                <a:xfrm>
                  <a:off x="2130565" y="2483170"/>
                  <a:ext cx="2368580" cy="386380"/>
                </a:xfrm>
                <a:prstGeom prst="rect">
                  <a:avLst/>
                </a:prstGeom>
                <a:noFill/>
              </p:spPr>
              <p:txBody>
                <a:bodyPr wrap="square" rtlCol="0">
                  <a:spAutoFit/>
                </a:bodyPr>
                <a:lstStyle/>
                <a:p>
                  <a:r>
                    <a:rPr lang="en-US" sz="900" dirty="0">
                      <a:latin typeface="Century Gothic" panose="020B0502020202020204" pitchFamily="34" charset="0"/>
                    </a:rPr>
                    <a:t>Flexibility to adjust resources as transaction demand change.</a:t>
                  </a:r>
                </a:p>
              </p:txBody>
            </p:sp>
          </p:grpSp>
        </p:grpSp>
        <p:grpSp>
          <p:nvGrpSpPr>
            <p:cNvPr id="27" name="Group 26">
              <a:extLst>
                <a:ext uri="{FF2B5EF4-FFF2-40B4-BE49-F238E27FC236}">
                  <a16:creationId xmlns:a16="http://schemas.microsoft.com/office/drawing/2014/main" id="{06FC4552-C742-0BDF-9E80-138D3446DD18}"/>
                </a:ext>
              </a:extLst>
            </p:cNvPr>
            <p:cNvGrpSpPr/>
            <p:nvPr/>
          </p:nvGrpSpPr>
          <p:grpSpPr>
            <a:xfrm>
              <a:off x="6746631" y="2212814"/>
              <a:ext cx="4213888" cy="846520"/>
              <a:chOff x="6746631" y="2212814"/>
              <a:chExt cx="4213888" cy="846520"/>
            </a:xfrm>
          </p:grpSpPr>
          <p:sp>
            <p:nvSpPr>
              <p:cNvPr id="65" name="Rectangle: Rounded Corners 28">
                <a:extLst>
                  <a:ext uri="{FF2B5EF4-FFF2-40B4-BE49-F238E27FC236}">
                    <a16:creationId xmlns:a16="http://schemas.microsoft.com/office/drawing/2014/main" id="{0E06E762-6FE7-E86E-867F-357FE4C23088}"/>
                  </a:ext>
                </a:extLst>
              </p:cNvPr>
              <p:cNvSpPr/>
              <p:nvPr/>
            </p:nvSpPr>
            <p:spPr>
              <a:xfrm>
                <a:off x="6746631" y="2212814"/>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encr</a:t>
                </a:r>
                <a:endParaRPr lang="en-US" dirty="0"/>
              </a:p>
            </p:txBody>
          </p:sp>
          <p:grpSp>
            <p:nvGrpSpPr>
              <p:cNvPr id="66" name="Group 65">
                <a:extLst>
                  <a:ext uri="{FF2B5EF4-FFF2-40B4-BE49-F238E27FC236}">
                    <a16:creationId xmlns:a16="http://schemas.microsoft.com/office/drawing/2014/main" id="{EFF08A56-AD49-629E-D1FC-1EA638021215}"/>
                  </a:ext>
                </a:extLst>
              </p:cNvPr>
              <p:cNvGrpSpPr/>
              <p:nvPr/>
            </p:nvGrpSpPr>
            <p:grpSpPr>
              <a:xfrm>
                <a:off x="6908779" y="2275450"/>
                <a:ext cx="3513574" cy="741980"/>
                <a:chOff x="6908779" y="2275450"/>
                <a:chExt cx="3513574" cy="741980"/>
              </a:xfrm>
            </p:grpSpPr>
            <p:cxnSp>
              <p:nvCxnSpPr>
                <p:cNvPr id="67" name="Straight Connector 66">
                  <a:extLst>
                    <a:ext uri="{FF2B5EF4-FFF2-40B4-BE49-F238E27FC236}">
                      <a16:creationId xmlns:a16="http://schemas.microsoft.com/office/drawing/2014/main" id="{9FD74071-BE3E-09B6-723A-133ADD596786}"/>
                    </a:ext>
                  </a:extLst>
                </p:cNvPr>
                <p:cNvCxnSpPr/>
                <p:nvPr/>
              </p:nvCxnSpPr>
              <p:spPr>
                <a:xfrm>
                  <a:off x="7823179" y="2275450"/>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A67A21A-F327-23BE-F538-0D8E668E7F17}"/>
                    </a:ext>
                  </a:extLst>
                </p:cNvPr>
                <p:cNvSpPr txBox="1"/>
                <p:nvPr/>
              </p:nvSpPr>
              <p:spPr>
                <a:xfrm>
                  <a:off x="7074788" y="2275450"/>
                  <a:ext cx="568150" cy="369332"/>
                </a:xfrm>
                <a:prstGeom prst="rect">
                  <a:avLst/>
                </a:prstGeom>
                <a:noFill/>
              </p:spPr>
              <p:txBody>
                <a:bodyPr wrap="square" rtlCol="0">
                  <a:spAutoFit/>
                </a:bodyPr>
                <a:lstStyle/>
                <a:p>
                  <a:pPr algn="ctr"/>
                  <a:r>
                    <a:rPr lang="en-US" b="1" dirty="0">
                      <a:latin typeface="Century Gothic" panose="020B0502020202020204" pitchFamily="34" charset="0"/>
                    </a:rPr>
                    <a:t>04</a:t>
                  </a:r>
                </a:p>
              </p:txBody>
            </p:sp>
            <p:sp>
              <p:nvSpPr>
                <p:cNvPr id="69" name="TextBox 68">
                  <a:extLst>
                    <a:ext uri="{FF2B5EF4-FFF2-40B4-BE49-F238E27FC236}">
                      <a16:creationId xmlns:a16="http://schemas.microsoft.com/office/drawing/2014/main" id="{F6CC171B-647A-DC06-A2B2-F582DA110E5C}"/>
                    </a:ext>
                  </a:extLst>
                </p:cNvPr>
                <p:cNvSpPr txBox="1"/>
                <p:nvPr/>
              </p:nvSpPr>
              <p:spPr>
                <a:xfrm>
                  <a:off x="6908779" y="2631050"/>
                  <a:ext cx="870858" cy="386380"/>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70" name="TextBox 69">
                  <a:extLst>
                    <a:ext uri="{FF2B5EF4-FFF2-40B4-BE49-F238E27FC236}">
                      <a16:creationId xmlns:a16="http://schemas.microsoft.com/office/drawing/2014/main" id="{8494A270-4B3B-5A5E-91FC-1733B7DB788D}"/>
                    </a:ext>
                  </a:extLst>
                </p:cNvPr>
                <p:cNvSpPr txBox="1"/>
                <p:nvPr/>
              </p:nvSpPr>
              <p:spPr>
                <a:xfrm>
                  <a:off x="7865609" y="2275450"/>
                  <a:ext cx="2556744" cy="289785"/>
                </a:xfrm>
                <a:prstGeom prst="rect">
                  <a:avLst/>
                </a:prstGeom>
                <a:noFill/>
              </p:spPr>
              <p:txBody>
                <a:bodyPr wrap="square" rtlCol="0">
                  <a:spAutoFit/>
                </a:bodyPr>
                <a:lstStyle/>
                <a:p>
                  <a:r>
                    <a:rPr lang="en-US" sz="1200" b="1" dirty="0">
                      <a:solidFill>
                        <a:srgbClr val="C90200"/>
                      </a:solidFill>
                      <a:latin typeface="Century Gothic" panose="020B0502020202020204" pitchFamily="34" charset="0"/>
                    </a:rPr>
                    <a:t>SECURITY FEATURES</a:t>
                  </a:r>
                </a:p>
              </p:txBody>
            </p:sp>
            <p:sp>
              <p:nvSpPr>
                <p:cNvPr id="71" name="TextBox 70">
                  <a:extLst>
                    <a:ext uri="{FF2B5EF4-FFF2-40B4-BE49-F238E27FC236}">
                      <a16:creationId xmlns:a16="http://schemas.microsoft.com/office/drawing/2014/main" id="{DA1C7008-8E24-72DE-EDC2-FE7CFEAB92A6}"/>
                    </a:ext>
                  </a:extLst>
                </p:cNvPr>
                <p:cNvSpPr txBox="1"/>
                <p:nvPr/>
              </p:nvSpPr>
              <p:spPr>
                <a:xfrm>
                  <a:off x="7878201" y="2495007"/>
                  <a:ext cx="2339574" cy="399496"/>
                </a:xfrm>
                <a:prstGeom prst="rect">
                  <a:avLst/>
                </a:prstGeom>
                <a:noFill/>
              </p:spPr>
              <p:txBody>
                <a:bodyPr wrap="square" rtlCol="0">
                  <a:spAutoFit/>
                </a:bodyPr>
                <a:lstStyle/>
                <a:p>
                  <a:r>
                    <a:rPr lang="en-US" sz="900" dirty="0">
                      <a:latin typeface="Century Gothic" panose="020B0502020202020204" pitchFamily="34" charset="0"/>
                    </a:rPr>
                    <a:t>Strong security measures and verifies who can access the data</a:t>
                  </a:r>
                </a:p>
              </p:txBody>
            </p:sp>
          </p:grpSp>
        </p:grpSp>
        <p:sp>
          <p:nvSpPr>
            <p:cNvPr id="28" name="Rectangle: Top Corners Rounded 27">
              <a:extLst>
                <a:ext uri="{FF2B5EF4-FFF2-40B4-BE49-F238E27FC236}">
                  <a16:creationId xmlns:a16="http://schemas.microsoft.com/office/drawing/2014/main" id="{B6EF3E79-3CA9-A707-FB4A-6BF1CA8ED01B}"/>
                </a:ext>
              </a:extLst>
            </p:cNvPr>
            <p:cNvSpPr/>
            <p:nvPr/>
          </p:nvSpPr>
          <p:spPr>
            <a:xfrm rot="5400000">
              <a:off x="5009660" y="2445043"/>
              <a:ext cx="812800" cy="348343"/>
            </a:xfrm>
            <a:prstGeom prst="round2SameRect">
              <a:avLst/>
            </a:prstGeom>
            <a:gradFill>
              <a:gsLst>
                <a:gs pos="81000">
                  <a:srgbClr val="CC11D4"/>
                </a:gs>
                <a:gs pos="7000">
                  <a:srgbClr val="CC66FF"/>
                </a:gs>
                <a:gs pos="100000">
                  <a:schemeClr val="tx1"/>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Top Corners Rounded 29">
              <a:extLst>
                <a:ext uri="{FF2B5EF4-FFF2-40B4-BE49-F238E27FC236}">
                  <a16:creationId xmlns:a16="http://schemas.microsoft.com/office/drawing/2014/main" id="{6DFCE68A-3B28-D434-0DFE-99EA5A2661A9}"/>
                </a:ext>
              </a:extLst>
            </p:cNvPr>
            <p:cNvSpPr/>
            <p:nvPr/>
          </p:nvSpPr>
          <p:spPr>
            <a:xfrm rot="5400000">
              <a:off x="6369537" y="2445044"/>
              <a:ext cx="812800" cy="348343"/>
            </a:xfrm>
            <a:prstGeom prst="round2SameRect">
              <a:avLst/>
            </a:prstGeom>
            <a:gradFill flip="none" rotWithShape="1">
              <a:gsLst>
                <a:gs pos="10000">
                  <a:srgbClr val="FF6600"/>
                </a:gs>
                <a:gs pos="81460">
                  <a:srgbClr val="FF1500"/>
                </a:gs>
                <a:gs pos="100000">
                  <a:schemeClr val="tx1"/>
                </a:gs>
              </a:gsLst>
              <a:lin ang="54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a:extLst>
                <a:ext uri="{FF2B5EF4-FFF2-40B4-BE49-F238E27FC236}">
                  <a16:creationId xmlns:a16="http://schemas.microsoft.com/office/drawing/2014/main" id="{25F03BC9-B30C-CD0F-B39A-8F2C7E372839}"/>
                </a:ext>
              </a:extLst>
            </p:cNvPr>
            <p:cNvGrpSpPr/>
            <p:nvPr/>
          </p:nvGrpSpPr>
          <p:grpSpPr>
            <a:xfrm>
              <a:off x="1161144" y="3726596"/>
              <a:ext cx="4254917" cy="846520"/>
              <a:chOff x="1161144" y="3726596"/>
              <a:chExt cx="4254917" cy="846520"/>
            </a:xfrm>
          </p:grpSpPr>
          <p:sp>
            <p:nvSpPr>
              <p:cNvPr id="58" name="Rectangle: Rounded Corners 43">
                <a:extLst>
                  <a:ext uri="{FF2B5EF4-FFF2-40B4-BE49-F238E27FC236}">
                    <a16:creationId xmlns:a16="http://schemas.microsoft.com/office/drawing/2014/main" id="{8125699B-0DF2-F983-DB47-FF230A9C02F9}"/>
                  </a:ext>
                </a:extLst>
              </p:cNvPr>
              <p:cNvSpPr/>
              <p:nvPr/>
            </p:nvSpPr>
            <p:spPr>
              <a:xfrm>
                <a:off x="1202173" y="3726596"/>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F9C620EE-29FC-1957-2E2C-F5298D79ACDD}"/>
                  </a:ext>
                </a:extLst>
              </p:cNvPr>
              <p:cNvGrpSpPr/>
              <p:nvPr/>
            </p:nvGrpSpPr>
            <p:grpSpPr>
              <a:xfrm>
                <a:off x="1161144" y="3794256"/>
                <a:ext cx="3513574" cy="768863"/>
                <a:chOff x="1161144" y="3794256"/>
                <a:chExt cx="3513574" cy="768863"/>
              </a:xfrm>
            </p:grpSpPr>
            <p:cxnSp>
              <p:nvCxnSpPr>
                <p:cNvPr id="60" name="Straight Connector 59">
                  <a:extLst>
                    <a:ext uri="{FF2B5EF4-FFF2-40B4-BE49-F238E27FC236}">
                      <a16:creationId xmlns:a16="http://schemas.microsoft.com/office/drawing/2014/main" id="{17480AA1-99DC-C552-0F16-17329F162E9A}"/>
                    </a:ext>
                  </a:extLst>
                </p:cNvPr>
                <p:cNvCxnSpPr/>
                <p:nvPr/>
              </p:nvCxnSpPr>
              <p:spPr>
                <a:xfrm>
                  <a:off x="2075544" y="3794256"/>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F94D1FC-2E1B-5687-5D84-26D67BEA719B}"/>
                    </a:ext>
                  </a:extLst>
                </p:cNvPr>
                <p:cNvSpPr txBox="1"/>
                <p:nvPr/>
              </p:nvSpPr>
              <p:spPr>
                <a:xfrm>
                  <a:off x="1327153" y="3794256"/>
                  <a:ext cx="568150" cy="369332"/>
                </a:xfrm>
                <a:prstGeom prst="rect">
                  <a:avLst/>
                </a:prstGeom>
                <a:noFill/>
              </p:spPr>
              <p:txBody>
                <a:bodyPr wrap="square" rtlCol="0">
                  <a:spAutoFit/>
                </a:bodyPr>
                <a:lstStyle/>
                <a:p>
                  <a:pPr algn="ctr"/>
                  <a:r>
                    <a:rPr lang="en-US" b="1" dirty="0">
                      <a:latin typeface="Century Gothic" panose="020B0502020202020204" pitchFamily="34" charset="0"/>
                    </a:rPr>
                    <a:t>05</a:t>
                  </a:r>
                </a:p>
              </p:txBody>
            </p:sp>
            <p:sp>
              <p:nvSpPr>
                <p:cNvPr id="62" name="TextBox 61">
                  <a:extLst>
                    <a:ext uri="{FF2B5EF4-FFF2-40B4-BE49-F238E27FC236}">
                      <a16:creationId xmlns:a16="http://schemas.microsoft.com/office/drawing/2014/main" id="{B1BF9A3C-47A7-5F14-345C-DBE3553A0737}"/>
                    </a:ext>
                  </a:extLst>
                </p:cNvPr>
                <p:cNvSpPr txBox="1"/>
                <p:nvPr/>
              </p:nvSpPr>
              <p:spPr>
                <a:xfrm>
                  <a:off x="1161144" y="4149856"/>
                  <a:ext cx="870858" cy="386380"/>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63" name="TextBox 62">
                  <a:extLst>
                    <a:ext uri="{FF2B5EF4-FFF2-40B4-BE49-F238E27FC236}">
                      <a16:creationId xmlns:a16="http://schemas.microsoft.com/office/drawing/2014/main" id="{F621B3F5-C511-4B82-2516-D3A0CA4343B5}"/>
                    </a:ext>
                  </a:extLst>
                </p:cNvPr>
                <p:cNvSpPr txBox="1"/>
                <p:nvPr/>
              </p:nvSpPr>
              <p:spPr>
                <a:xfrm>
                  <a:off x="2117974" y="3794256"/>
                  <a:ext cx="2556744" cy="289785"/>
                </a:xfrm>
                <a:prstGeom prst="rect">
                  <a:avLst/>
                </a:prstGeom>
                <a:noFill/>
              </p:spPr>
              <p:txBody>
                <a:bodyPr wrap="square" rtlCol="0">
                  <a:spAutoFit/>
                </a:bodyPr>
                <a:lstStyle/>
                <a:p>
                  <a:r>
                    <a:rPr lang="en-US" sz="1200" b="1" dirty="0">
                      <a:solidFill>
                        <a:srgbClr val="5B5A8A"/>
                      </a:solidFill>
                      <a:latin typeface="Century Gothic" panose="020B0502020202020204" pitchFamily="34" charset="0"/>
                    </a:rPr>
                    <a:t>CLOUD DEPLOYMENT</a:t>
                  </a:r>
                </a:p>
              </p:txBody>
            </p:sp>
            <p:sp>
              <p:nvSpPr>
                <p:cNvPr id="64" name="TextBox 63">
                  <a:extLst>
                    <a:ext uri="{FF2B5EF4-FFF2-40B4-BE49-F238E27FC236}">
                      <a16:creationId xmlns:a16="http://schemas.microsoft.com/office/drawing/2014/main" id="{1C259A35-F472-B348-5A18-5A602FE73631}"/>
                    </a:ext>
                  </a:extLst>
                </p:cNvPr>
                <p:cNvSpPr txBox="1"/>
                <p:nvPr/>
              </p:nvSpPr>
              <p:spPr>
                <a:xfrm>
                  <a:off x="2130566" y="4013813"/>
                  <a:ext cx="2368580" cy="549306"/>
                </a:xfrm>
                <a:prstGeom prst="rect">
                  <a:avLst/>
                </a:prstGeom>
                <a:noFill/>
              </p:spPr>
              <p:txBody>
                <a:bodyPr wrap="square" rtlCol="0">
                  <a:spAutoFit/>
                </a:bodyPr>
                <a:lstStyle/>
                <a:p>
                  <a:r>
                    <a:rPr lang="en-US" sz="900" dirty="0">
                      <a:latin typeface="Century Gothic" panose="020B0502020202020204" pitchFamily="34" charset="0"/>
                    </a:rPr>
                    <a:t>Provides flexibility, makes it easy to set up, and can be accessed from anywhere.</a:t>
                  </a:r>
                </a:p>
              </p:txBody>
            </p:sp>
          </p:grpSp>
        </p:grpSp>
        <p:sp>
          <p:nvSpPr>
            <p:cNvPr id="31" name="Rectangle: Top Corners Rounded 44">
              <a:extLst>
                <a:ext uri="{FF2B5EF4-FFF2-40B4-BE49-F238E27FC236}">
                  <a16:creationId xmlns:a16="http://schemas.microsoft.com/office/drawing/2014/main" id="{72960F49-1DE6-5D24-62F2-0B1096CE9695}"/>
                </a:ext>
              </a:extLst>
            </p:cNvPr>
            <p:cNvSpPr/>
            <p:nvPr/>
          </p:nvSpPr>
          <p:spPr>
            <a:xfrm rot="5400000">
              <a:off x="5009660" y="3975685"/>
              <a:ext cx="812800" cy="348343"/>
            </a:xfrm>
            <a:prstGeom prst="round2SameRect">
              <a:avLst/>
            </a:prstGeom>
            <a:gradFill>
              <a:gsLst>
                <a:gs pos="7000">
                  <a:srgbClr val="9966FF"/>
                </a:gs>
                <a:gs pos="78796">
                  <a:srgbClr val="7266B0"/>
                </a:gs>
                <a:gs pos="100000">
                  <a:schemeClr val="tx1"/>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E60E8FD1-1CA9-D43F-7DE6-5707B5200787}"/>
                </a:ext>
              </a:extLst>
            </p:cNvPr>
            <p:cNvGrpSpPr/>
            <p:nvPr/>
          </p:nvGrpSpPr>
          <p:grpSpPr>
            <a:xfrm>
              <a:off x="6746631" y="3743456"/>
              <a:ext cx="4213888" cy="846520"/>
              <a:chOff x="6746631" y="3743456"/>
              <a:chExt cx="4213888" cy="846520"/>
            </a:xfrm>
          </p:grpSpPr>
          <p:sp>
            <p:nvSpPr>
              <p:cNvPr id="52" name="Rectangle: Rounded Corners 46">
                <a:extLst>
                  <a:ext uri="{FF2B5EF4-FFF2-40B4-BE49-F238E27FC236}">
                    <a16:creationId xmlns:a16="http://schemas.microsoft.com/office/drawing/2014/main" id="{03991E25-E8F6-D227-03CB-C3DA45B35504}"/>
                  </a:ext>
                </a:extLst>
              </p:cNvPr>
              <p:cNvSpPr/>
              <p:nvPr/>
            </p:nvSpPr>
            <p:spPr>
              <a:xfrm>
                <a:off x="6746631" y="3743456"/>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B7DB7172-C5B9-C3D2-A756-B35CFC5AEAC7}"/>
                  </a:ext>
                </a:extLst>
              </p:cNvPr>
              <p:cNvCxnSpPr/>
              <p:nvPr/>
            </p:nvCxnSpPr>
            <p:spPr>
              <a:xfrm>
                <a:off x="7823179" y="3806092"/>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D724C3D-3C37-38E3-07B5-361FCFA1C274}"/>
                  </a:ext>
                </a:extLst>
              </p:cNvPr>
              <p:cNvSpPr txBox="1"/>
              <p:nvPr/>
            </p:nvSpPr>
            <p:spPr>
              <a:xfrm>
                <a:off x="7074788" y="3806092"/>
                <a:ext cx="568150" cy="369332"/>
              </a:xfrm>
              <a:prstGeom prst="rect">
                <a:avLst/>
              </a:prstGeom>
              <a:noFill/>
            </p:spPr>
            <p:txBody>
              <a:bodyPr wrap="square" rtlCol="0">
                <a:spAutoFit/>
              </a:bodyPr>
              <a:lstStyle/>
              <a:p>
                <a:pPr algn="ctr"/>
                <a:r>
                  <a:rPr lang="en-US" b="1" dirty="0">
                    <a:latin typeface="Century Gothic" panose="020B0502020202020204" pitchFamily="34" charset="0"/>
                  </a:rPr>
                  <a:t>06</a:t>
                </a:r>
              </a:p>
            </p:txBody>
          </p:sp>
          <p:sp>
            <p:nvSpPr>
              <p:cNvPr id="55" name="TextBox 54">
                <a:extLst>
                  <a:ext uri="{FF2B5EF4-FFF2-40B4-BE49-F238E27FC236}">
                    <a16:creationId xmlns:a16="http://schemas.microsoft.com/office/drawing/2014/main" id="{A0CF2BA1-6EFD-E0B2-47D8-C07F1CFB7F24}"/>
                  </a:ext>
                </a:extLst>
              </p:cNvPr>
              <p:cNvSpPr txBox="1"/>
              <p:nvPr/>
            </p:nvSpPr>
            <p:spPr>
              <a:xfrm>
                <a:off x="6908779" y="4161692"/>
                <a:ext cx="870858" cy="386380"/>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56" name="TextBox 55">
                <a:extLst>
                  <a:ext uri="{FF2B5EF4-FFF2-40B4-BE49-F238E27FC236}">
                    <a16:creationId xmlns:a16="http://schemas.microsoft.com/office/drawing/2014/main" id="{71993345-56C0-40DA-FEBD-55FB0F93A63D}"/>
                  </a:ext>
                </a:extLst>
              </p:cNvPr>
              <p:cNvSpPr txBox="1"/>
              <p:nvPr/>
            </p:nvSpPr>
            <p:spPr>
              <a:xfrm>
                <a:off x="7865609" y="3806092"/>
                <a:ext cx="2556744" cy="289785"/>
              </a:xfrm>
              <a:prstGeom prst="rect">
                <a:avLst/>
              </a:prstGeom>
              <a:noFill/>
            </p:spPr>
            <p:txBody>
              <a:bodyPr wrap="square" rtlCol="0">
                <a:spAutoFit/>
              </a:bodyPr>
              <a:lstStyle/>
              <a:p>
                <a:r>
                  <a:rPr lang="en-US" sz="1200" b="1" dirty="0">
                    <a:solidFill>
                      <a:srgbClr val="02CA00"/>
                    </a:solidFill>
                    <a:latin typeface="Century Gothic" panose="020B0502020202020204" pitchFamily="34" charset="0"/>
                  </a:rPr>
                  <a:t>DISIASTER RECOVERY </a:t>
                </a:r>
              </a:p>
            </p:txBody>
          </p:sp>
          <p:sp>
            <p:nvSpPr>
              <p:cNvPr id="57" name="TextBox 56">
                <a:extLst>
                  <a:ext uri="{FF2B5EF4-FFF2-40B4-BE49-F238E27FC236}">
                    <a16:creationId xmlns:a16="http://schemas.microsoft.com/office/drawing/2014/main" id="{705848DF-35C1-DC4D-E589-F97EC7CCDB14}"/>
                  </a:ext>
                </a:extLst>
              </p:cNvPr>
              <p:cNvSpPr txBox="1"/>
              <p:nvPr/>
            </p:nvSpPr>
            <p:spPr>
              <a:xfrm>
                <a:off x="7878200" y="4025648"/>
                <a:ext cx="2339574" cy="399496"/>
              </a:xfrm>
              <a:prstGeom prst="rect">
                <a:avLst/>
              </a:prstGeom>
              <a:noFill/>
            </p:spPr>
            <p:txBody>
              <a:bodyPr wrap="square" rtlCol="0">
                <a:spAutoFit/>
              </a:bodyPr>
              <a:lstStyle/>
              <a:p>
                <a:r>
                  <a:rPr lang="en-US" sz="900" dirty="0">
                    <a:latin typeface="Century Gothic" panose="020B0502020202020204" pitchFamily="34" charset="0"/>
                  </a:rPr>
                  <a:t>Built-in disaster recovery and backup solutions.</a:t>
                </a:r>
              </a:p>
            </p:txBody>
          </p:sp>
        </p:grpSp>
        <p:grpSp>
          <p:nvGrpSpPr>
            <p:cNvPr id="33" name="Group 32">
              <a:extLst>
                <a:ext uri="{FF2B5EF4-FFF2-40B4-BE49-F238E27FC236}">
                  <a16:creationId xmlns:a16="http://schemas.microsoft.com/office/drawing/2014/main" id="{04E975D0-240D-8809-1D68-F7740BAF3E84}"/>
                </a:ext>
              </a:extLst>
            </p:cNvPr>
            <p:cNvGrpSpPr/>
            <p:nvPr/>
          </p:nvGrpSpPr>
          <p:grpSpPr>
            <a:xfrm>
              <a:off x="1161144" y="5184667"/>
              <a:ext cx="4254917" cy="846520"/>
              <a:chOff x="1161144" y="5184667"/>
              <a:chExt cx="4254917" cy="846520"/>
            </a:xfrm>
          </p:grpSpPr>
          <p:sp>
            <p:nvSpPr>
              <p:cNvPr id="45" name="Rectangle: Rounded Corners 61">
                <a:extLst>
                  <a:ext uri="{FF2B5EF4-FFF2-40B4-BE49-F238E27FC236}">
                    <a16:creationId xmlns:a16="http://schemas.microsoft.com/office/drawing/2014/main" id="{856EBD90-CF5D-8E54-1438-5BAA5BCD79CB}"/>
                  </a:ext>
                </a:extLst>
              </p:cNvPr>
              <p:cNvSpPr/>
              <p:nvPr/>
            </p:nvSpPr>
            <p:spPr>
              <a:xfrm>
                <a:off x="1202173" y="5184667"/>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2264588-29E7-0E44-429B-D1BA5D41009A}"/>
                  </a:ext>
                </a:extLst>
              </p:cNvPr>
              <p:cNvGrpSpPr/>
              <p:nvPr/>
            </p:nvGrpSpPr>
            <p:grpSpPr>
              <a:xfrm>
                <a:off x="1161144" y="5252327"/>
                <a:ext cx="3513574" cy="741980"/>
                <a:chOff x="1161144" y="5252327"/>
                <a:chExt cx="3513574" cy="741980"/>
              </a:xfrm>
            </p:grpSpPr>
            <p:cxnSp>
              <p:nvCxnSpPr>
                <p:cNvPr id="47" name="Straight Connector 46">
                  <a:extLst>
                    <a:ext uri="{FF2B5EF4-FFF2-40B4-BE49-F238E27FC236}">
                      <a16:creationId xmlns:a16="http://schemas.microsoft.com/office/drawing/2014/main" id="{67F8FC53-B19E-1D9A-58F1-7B3BC858ABF8}"/>
                    </a:ext>
                  </a:extLst>
                </p:cNvPr>
                <p:cNvCxnSpPr/>
                <p:nvPr/>
              </p:nvCxnSpPr>
              <p:spPr>
                <a:xfrm>
                  <a:off x="2075544" y="5252327"/>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4077DFC-6CF6-D2BD-366C-C99FBB9F13F5}"/>
                    </a:ext>
                  </a:extLst>
                </p:cNvPr>
                <p:cNvSpPr txBox="1"/>
                <p:nvPr/>
              </p:nvSpPr>
              <p:spPr>
                <a:xfrm>
                  <a:off x="1327153" y="5252327"/>
                  <a:ext cx="568150" cy="369332"/>
                </a:xfrm>
                <a:prstGeom prst="rect">
                  <a:avLst/>
                </a:prstGeom>
                <a:noFill/>
              </p:spPr>
              <p:txBody>
                <a:bodyPr wrap="square" rtlCol="0">
                  <a:spAutoFit/>
                </a:bodyPr>
                <a:lstStyle/>
                <a:p>
                  <a:pPr algn="ctr"/>
                  <a:r>
                    <a:rPr lang="en-US" b="1" dirty="0">
                      <a:latin typeface="Century Gothic" panose="020B0502020202020204" pitchFamily="34" charset="0"/>
                    </a:rPr>
                    <a:t>07</a:t>
                  </a:r>
                </a:p>
              </p:txBody>
            </p:sp>
            <p:sp>
              <p:nvSpPr>
                <p:cNvPr id="49" name="TextBox 48">
                  <a:extLst>
                    <a:ext uri="{FF2B5EF4-FFF2-40B4-BE49-F238E27FC236}">
                      <a16:creationId xmlns:a16="http://schemas.microsoft.com/office/drawing/2014/main" id="{8F8454C6-3388-48F2-CB3B-D01B9B632F9B}"/>
                    </a:ext>
                  </a:extLst>
                </p:cNvPr>
                <p:cNvSpPr txBox="1"/>
                <p:nvPr/>
              </p:nvSpPr>
              <p:spPr>
                <a:xfrm>
                  <a:off x="1161144" y="5607927"/>
                  <a:ext cx="870858" cy="386380"/>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50" name="TextBox 49">
                  <a:extLst>
                    <a:ext uri="{FF2B5EF4-FFF2-40B4-BE49-F238E27FC236}">
                      <a16:creationId xmlns:a16="http://schemas.microsoft.com/office/drawing/2014/main" id="{C36C04A9-10BD-4FCF-8969-071ECCCCF296}"/>
                    </a:ext>
                  </a:extLst>
                </p:cNvPr>
                <p:cNvSpPr txBox="1"/>
                <p:nvPr/>
              </p:nvSpPr>
              <p:spPr>
                <a:xfrm>
                  <a:off x="2117974" y="5252327"/>
                  <a:ext cx="2556744" cy="289785"/>
                </a:xfrm>
                <a:prstGeom prst="rect">
                  <a:avLst/>
                </a:prstGeom>
                <a:noFill/>
              </p:spPr>
              <p:txBody>
                <a:bodyPr wrap="square" rtlCol="0">
                  <a:spAutoFit/>
                </a:bodyPr>
                <a:lstStyle/>
                <a:p>
                  <a:r>
                    <a:rPr lang="en-US" sz="1200" b="1" dirty="0">
                      <a:solidFill>
                        <a:srgbClr val="0005C9"/>
                      </a:solidFill>
                      <a:latin typeface="Century Gothic" panose="020B0502020202020204" pitchFamily="34" charset="0"/>
                    </a:rPr>
                    <a:t>INTEGRATION CAPABILITIES</a:t>
                  </a:r>
                </a:p>
              </p:txBody>
            </p:sp>
            <p:sp>
              <p:nvSpPr>
                <p:cNvPr id="51" name="TextBox 50">
                  <a:extLst>
                    <a:ext uri="{FF2B5EF4-FFF2-40B4-BE49-F238E27FC236}">
                      <a16:creationId xmlns:a16="http://schemas.microsoft.com/office/drawing/2014/main" id="{DB086E9D-E000-E88D-C11E-B3A89E53EE5C}"/>
                    </a:ext>
                  </a:extLst>
                </p:cNvPr>
                <p:cNvSpPr txBox="1"/>
                <p:nvPr/>
              </p:nvSpPr>
              <p:spPr>
                <a:xfrm>
                  <a:off x="2130565" y="5471883"/>
                  <a:ext cx="2368580" cy="386380"/>
                </a:xfrm>
                <a:prstGeom prst="rect">
                  <a:avLst/>
                </a:prstGeom>
                <a:noFill/>
              </p:spPr>
              <p:txBody>
                <a:bodyPr wrap="square" rtlCol="0">
                  <a:spAutoFit/>
                </a:bodyPr>
                <a:lstStyle/>
                <a:p>
                  <a:r>
                    <a:rPr lang="en-US" sz="900" dirty="0">
                      <a:latin typeface="Century Gothic" panose="020B0502020202020204" pitchFamily="34" charset="0"/>
                    </a:rPr>
                    <a:t>Supports data integration and ETL process for analysis.</a:t>
                  </a:r>
                </a:p>
              </p:txBody>
            </p:sp>
          </p:grpSp>
        </p:grpSp>
        <p:sp>
          <p:nvSpPr>
            <p:cNvPr id="34" name="Rectangle: Top Corners Rounded 47">
              <a:extLst>
                <a:ext uri="{FF2B5EF4-FFF2-40B4-BE49-F238E27FC236}">
                  <a16:creationId xmlns:a16="http://schemas.microsoft.com/office/drawing/2014/main" id="{AD963E75-B696-0309-5150-7751AA01EE9C}"/>
                </a:ext>
              </a:extLst>
            </p:cNvPr>
            <p:cNvSpPr/>
            <p:nvPr/>
          </p:nvSpPr>
          <p:spPr>
            <a:xfrm rot="5400000">
              <a:off x="6369537" y="3975686"/>
              <a:ext cx="812800" cy="348343"/>
            </a:xfrm>
            <a:prstGeom prst="round2SameRect">
              <a:avLst/>
            </a:prstGeom>
            <a:gradFill flip="none" rotWithShape="1">
              <a:gsLst>
                <a:gs pos="10000">
                  <a:srgbClr val="77EE00"/>
                </a:gs>
                <a:gs pos="80000">
                  <a:srgbClr val="19D300"/>
                </a:gs>
                <a:gs pos="100000">
                  <a:schemeClr val="tx1"/>
                </a:gs>
              </a:gsLst>
              <a:lin ang="54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62">
              <a:extLst>
                <a:ext uri="{FF2B5EF4-FFF2-40B4-BE49-F238E27FC236}">
                  <a16:creationId xmlns:a16="http://schemas.microsoft.com/office/drawing/2014/main" id="{DB6FAAFA-5438-924B-A6AB-55B0F7AEBF90}"/>
                </a:ext>
              </a:extLst>
            </p:cNvPr>
            <p:cNvSpPr/>
            <p:nvPr/>
          </p:nvSpPr>
          <p:spPr>
            <a:xfrm rot="5400000">
              <a:off x="5009660" y="5433756"/>
              <a:ext cx="812800" cy="348343"/>
            </a:xfrm>
            <a:prstGeom prst="round2SameRect">
              <a:avLst/>
            </a:prstGeom>
            <a:gradFill>
              <a:gsLst>
                <a:gs pos="7000">
                  <a:srgbClr val="00CCFF"/>
                </a:gs>
                <a:gs pos="75262">
                  <a:srgbClr val="0036FF"/>
                </a:gs>
                <a:gs pos="100000">
                  <a:schemeClr val="tx1"/>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B79A50B-00B2-832E-A549-0958BB4490E2}"/>
                </a:ext>
              </a:extLst>
            </p:cNvPr>
            <p:cNvGrpSpPr/>
            <p:nvPr/>
          </p:nvGrpSpPr>
          <p:grpSpPr>
            <a:xfrm>
              <a:off x="6746631" y="5201527"/>
              <a:ext cx="4213888" cy="846520"/>
              <a:chOff x="6746631" y="5201527"/>
              <a:chExt cx="4213888" cy="846520"/>
            </a:xfrm>
          </p:grpSpPr>
          <p:sp>
            <p:nvSpPr>
              <p:cNvPr id="38" name="Rectangle: Rounded Corners 64">
                <a:extLst>
                  <a:ext uri="{FF2B5EF4-FFF2-40B4-BE49-F238E27FC236}">
                    <a16:creationId xmlns:a16="http://schemas.microsoft.com/office/drawing/2014/main" id="{B3B2371B-739F-C2A1-2A46-4B23D6229F5E}"/>
                  </a:ext>
                </a:extLst>
              </p:cNvPr>
              <p:cNvSpPr/>
              <p:nvPr/>
            </p:nvSpPr>
            <p:spPr>
              <a:xfrm>
                <a:off x="6746631" y="5201527"/>
                <a:ext cx="4213888" cy="846520"/>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4253B854-84B1-929E-1F71-F4E28F61CF98}"/>
                  </a:ext>
                </a:extLst>
              </p:cNvPr>
              <p:cNvGrpSpPr/>
              <p:nvPr/>
            </p:nvGrpSpPr>
            <p:grpSpPr>
              <a:xfrm>
                <a:off x="6908779" y="5264163"/>
                <a:ext cx="3513574" cy="768861"/>
                <a:chOff x="6908779" y="5264163"/>
                <a:chExt cx="3513574" cy="768861"/>
              </a:xfrm>
            </p:grpSpPr>
            <p:cxnSp>
              <p:nvCxnSpPr>
                <p:cNvPr id="40" name="Straight Connector 39">
                  <a:extLst>
                    <a:ext uri="{FF2B5EF4-FFF2-40B4-BE49-F238E27FC236}">
                      <a16:creationId xmlns:a16="http://schemas.microsoft.com/office/drawing/2014/main" id="{6269AF4B-1595-89AC-72F1-DD2F30AE5D50}"/>
                    </a:ext>
                  </a:extLst>
                </p:cNvPr>
                <p:cNvCxnSpPr/>
                <p:nvPr/>
              </p:nvCxnSpPr>
              <p:spPr>
                <a:xfrm>
                  <a:off x="7823179" y="5264163"/>
                  <a:ext cx="0" cy="7112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A0E049B-4863-E7CD-89BA-3A760A727FA9}"/>
                    </a:ext>
                  </a:extLst>
                </p:cNvPr>
                <p:cNvSpPr txBox="1"/>
                <p:nvPr/>
              </p:nvSpPr>
              <p:spPr>
                <a:xfrm>
                  <a:off x="7074787" y="5264163"/>
                  <a:ext cx="568150" cy="386380"/>
                </a:xfrm>
                <a:prstGeom prst="rect">
                  <a:avLst/>
                </a:prstGeom>
                <a:noFill/>
              </p:spPr>
              <p:txBody>
                <a:bodyPr wrap="square" rtlCol="0">
                  <a:spAutoFit/>
                </a:bodyPr>
                <a:lstStyle/>
                <a:p>
                  <a:pPr algn="ctr"/>
                  <a:r>
                    <a:rPr lang="en-US" b="1" dirty="0">
                      <a:latin typeface="Century Gothic" panose="020B0502020202020204" pitchFamily="34" charset="0"/>
                    </a:rPr>
                    <a:t>08</a:t>
                  </a:r>
                </a:p>
              </p:txBody>
            </p:sp>
            <p:sp>
              <p:nvSpPr>
                <p:cNvPr id="42" name="TextBox 41">
                  <a:extLst>
                    <a:ext uri="{FF2B5EF4-FFF2-40B4-BE49-F238E27FC236}">
                      <a16:creationId xmlns:a16="http://schemas.microsoft.com/office/drawing/2014/main" id="{21F98787-0C07-539B-F3A1-FABDF4C338E9}"/>
                    </a:ext>
                  </a:extLst>
                </p:cNvPr>
                <p:cNvSpPr txBox="1"/>
                <p:nvPr/>
              </p:nvSpPr>
              <p:spPr>
                <a:xfrm>
                  <a:off x="6908779" y="5619763"/>
                  <a:ext cx="870858" cy="386380"/>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endParaRPr lang="en-US" dirty="0"/>
                </a:p>
              </p:txBody>
            </p:sp>
            <p:sp>
              <p:nvSpPr>
                <p:cNvPr id="43" name="TextBox 42">
                  <a:extLst>
                    <a:ext uri="{FF2B5EF4-FFF2-40B4-BE49-F238E27FC236}">
                      <a16:creationId xmlns:a16="http://schemas.microsoft.com/office/drawing/2014/main" id="{F4275B2C-8B4F-1A3F-876E-73F3F35FF900}"/>
                    </a:ext>
                  </a:extLst>
                </p:cNvPr>
                <p:cNvSpPr txBox="1"/>
                <p:nvPr/>
              </p:nvSpPr>
              <p:spPr>
                <a:xfrm>
                  <a:off x="7865609" y="5264163"/>
                  <a:ext cx="2556744" cy="289785"/>
                </a:xfrm>
                <a:prstGeom prst="rect">
                  <a:avLst/>
                </a:prstGeom>
                <a:noFill/>
              </p:spPr>
              <p:txBody>
                <a:bodyPr wrap="square" rtlCol="0">
                  <a:spAutoFit/>
                </a:bodyPr>
                <a:lstStyle/>
                <a:p>
                  <a:r>
                    <a:rPr lang="en-US" sz="1200" b="1" dirty="0">
                      <a:solidFill>
                        <a:srgbClr val="7A5228"/>
                      </a:solidFill>
                      <a:latin typeface="Century Gothic" panose="020B0502020202020204" pitchFamily="34" charset="0"/>
                    </a:rPr>
                    <a:t>SUPPORT AND RELIABILTY</a:t>
                  </a:r>
                </a:p>
              </p:txBody>
            </p:sp>
            <p:sp>
              <p:nvSpPr>
                <p:cNvPr id="44" name="TextBox 43">
                  <a:extLst>
                    <a:ext uri="{FF2B5EF4-FFF2-40B4-BE49-F238E27FC236}">
                      <a16:creationId xmlns:a16="http://schemas.microsoft.com/office/drawing/2014/main" id="{44EFAADB-1E2B-2023-0EDC-6194778C109B}"/>
                    </a:ext>
                  </a:extLst>
                </p:cNvPr>
                <p:cNvSpPr txBox="1"/>
                <p:nvPr/>
              </p:nvSpPr>
              <p:spPr>
                <a:xfrm>
                  <a:off x="7878201" y="5483718"/>
                  <a:ext cx="2339574" cy="549306"/>
                </a:xfrm>
                <a:prstGeom prst="rect">
                  <a:avLst/>
                </a:prstGeom>
                <a:noFill/>
              </p:spPr>
              <p:txBody>
                <a:bodyPr wrap="square" rtlCol="0">
                  <a:spAutoFit/>
                </a:bodyPr>
                <a:lstStyle/>
                <a:p>
                  <a:r>
                    <a:rPr lang="en-US" sz="900" dirty="0">
                      <a:latin typeface="Century Gothic" panose="020B0502020202020204" pitchFamily="34" charset="0"/>
                    </a:rPr>
                    <a:t>Gives confidence in the stability and maintenance of the database system.</a:t>
                  </a:r>
                </a:p>
              </p:txBody>
            </p:sp>
          </p:grpSp>
        </p:grpSp>
        <p:sp>
          <p:nvSpPr>
            <p:cNvPr id="37" name="Rectangle: Top Corners Rounded 65">
              <a:extLst>
                <a:ext uri="{FF2B5EF4-FFF2-40B4-BE49-F238E27FC236}">
                  <a16:creationId xmlns:a16="http://schemas.microsoft.com/office/drawing/2014/main" id="{CD61BC1C-FE0D-3B96-EE09-7ED89E86EF08}"/>
                </a:ext>
              </a:extLst>
            </p:cNvPr>
            <p:cNvSpPr/>
            <p:nvPr/>
          </p:nvSpPr>
          <p:spPr>
            <a:xfrm rot="5400000">
              <a:off x="6369537" y="5433757"/>
              <a:ext cx="812800" cy="348343"/>
            </a:xfrm>
            <a:prstGeom prst="round2SameRect">
              <a:avLst/>
            </a:prstGeom>
            <a:gradFill flip="none" rotWithShape="1">
              <a:gsLst>
                <a:gs pos="10000">
                  <a:srgbClr val="CC9900"/>
                </a:gs>
                <a:gs pos="81460">
                  <a:srgbClr val="A47128"/>
                </a:gs>
                <a:gs pos="100000">
                  <a:schemeClr val="tx1"/>
                </a:gs>
              </a:gsLst>
              <a:lin ang="54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a:extLst>
              <a:ext uri="{FF2B5EF4-FFF2-40B4-BE49-F238E27FC236}">
                <a16:creationId xmlns:a16="http://schemas.microsoft.com/office/drawing/2014/main" id="{BAA1E4DE-CA4A-F045-4CCA-755BE36993AD}"/>
              </a:ext>
            </a:extLst>
          </p:cNvPr>
          <p:cNvSpPr txBox="1"/>
          <p:nvPr/>
        </p:nvSpPr>
        <p:spPr>
          <a:xfrm>
            <a:off x="0" y="277116"/>
            <a:ext cx="12192000" cy="707886"/>
          </a:xfrm>
          <a:prstGeom prst="rect">
            <a:avLst/>
          </a:prstGeom>
          <a:noFill/>
        </p:spPr>
        <p:txBody>
          <a:bodyPr wrap="square" rtlCol="0">
            <a:spAutoFit/>
          </a:bodyPr>
          <a:lstStyle/>
          <a:p>
            <a:pPr algn="ctr"/>
            <a:r>
              <a:rPr lang="en-US" sz="4000" b="1" dirty="0"/>
              <a:t>WHY WE CHOOSE TRANSACTION DATABASE</a:t>
            </a:r>
          </a:p>
        </p:txBody>
      </p:sp>
    </p:spTree>
    <p:extLst>
      <p:ext uri="{BB962C8B-B14F-4D97-AF65-F5344CB8AC3E}">
        <p14:creationId xmlns:p14="http://schemas.microsoft.com/office/powerpoint/2010/main" val="1493708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66E516-F2C0-B7A9-9BDC-75E9119D5CF7}"/>
              </a:ext>
            </a:extLst>
          </p:cNvPr>
          <p:cNvSpPr txBox="1"/>
          <p:nvPr/>
        </p:nvSpPr>
        <p:spPr>
          <a:xfrm>
            <a:off x="838201" y="365125"/>
            <a:ext cx="5251316" cy="180730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a:latin typeface="+mj-lt"/>
                <a:ea typeface="+mj-ea"/>
                <a:cs typeface="+mj-cs"/>
              </a:rPr>
              <a:t>CONCLUSION</a:t>
            </a:r>
          </a:p>
        </p:txBody>
      </p:sp>
      <p:sp>
        <p:nvSpPr>
          <p:cNvPr id="3" name="TextBox 2">
            <a:extLst>
              <a:ext uri="{FF2B5EF4-FFF2-40B4-BE49-F238E27FC236}">
                <a16:creationId xmlns:a16="http://schemas.microsoft.com/office/drawing/2014/main" id="{E0941DED-3D45-BEA5-A4B2-543714B741DC}"/>
              </a:ext>
            </a:extLst>
          </p:cNvPr>
          <p:cNvSpPr txBox="1"/>
          <p:nvPr/>
        </p:nvSpPr>
        <p:spPr>
          <a:xfrm>
            <a:off x="835153" y="1990397"/>
            <a:ext cx="4619621" cy="3843666"/>
          </a:xfrm>
          <a:prstGeom prst="rect">
            <a:avLst/>
          </a:prstGeom>
        </p:spPr>
        <p:txBody>
          <a:bodyPr vert="horz" lIns="91440" tIns="45720" rIns="91440" bIns="45720" rtlCol="0">
            <a:noAutofit/>
          </a:bodyPr>
          <a:lstStyle/>
          <a:p>
            <a:pPr indent="-228600" algn="just" defTabSz="914400">
              <a:lnSpc>
                <a:spcPct val="90000"/>
              </a:lnSpc>
              <a:spcAft>
                <a:spcPts val="6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conclusion, IBM DB2 on Cloud is a powerful and versatile database solution that offers a wide range of benefits for businesses and organizations of all sizes. Its cloud-based architecture provides scalability and flexibility, allowing users to adapt to changing data demands and growth.</a:t>
            </a:r>
          </a:p>
          <a:p>
            <a:pPr indent="-228600" algn="just" defTabSz="914400">
              <a:lnSpc>
                <a:spcPct val="90000"/>
              </a:lnSpc>
              <a:spcAft>
                <a:spcPts val="60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indent="-228600" algn="just" defTabSz="914400">
              <a:lnSpc>
                <a:spcPct val="90000"/>
              </a:lnSpc>
              <a:spcAft>
                <a:spcPts val="6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Our designed product, utilizing IBM DB2 on Cloud, seamlessly aligns with a Transactional model and excels in real-time data processing, immediate data modifications, ACID compliance, and user interaction, ensuring efficient and secure management of credit card transactions.</a:t>
            </a:r>
          </a:p>
          <a:p>
            <a:pPr indent="-228600" algn="just" defTabSz="914400">
              <a:lnSpc>
                <a:spcPct val="90000"/>
              </a:lnSpc>
              <a:spcAft>
                <a:spcPts val="600"/>
              </a:spcAf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4" name="Picture 3" descr="Light bulb on yellow background with sketched light beams and cord">
            <a:extLst>
              <a:ext uri="{FF2B5EF4-FFF2-40B4-BE49-F238E27FC236}">
                <a16:creationId xmlns:a16="http://schemas.microsoft.com/office/drawing/2014/main" id="{D35045FE-FDE0-8B26-74FA-E20F1991943C}"/>
              </a:ext>
            </a:extLst>
          </p:cNvPr>
          <p:cNvPicPr>
            <a:picLocks noChangeAspect="1"/>
          </p:cNvPicPr>
          <p:nvPr/>
        </p:nvPicPr>
        <p:blipFill rotWithShape="1">
          <a:blip r:embed="rId3"/>
          <a:srcRect l="45313" r="121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6">
              <a:lumMod val="50000"/>
            </a:schemeClr>
          </a:solidFill>
        </p:spPr>
      </p:pic>
    </p:spTree>
    <p:extLst>
      <p:ext uri="{BB962C8B-B14F-4D97-AF65-F5344CB8AC3E}">
        <p14:creationId xmlns:p14="http://schemas.microsoft.com/office/powerpoint/2010/main" val="2900301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1DF2A8-285C-3E0D-8D40-0851CAE17053}"/>
              </a:ext>
            </a:extLst>
          </p:cNvPr>
          <p:cNvSpPr txBox="1"/>
          <p:nvPr/>
        </p:nvSpPr>
        <p:spPr>
          <a:xfrm>
            <a:off x="2368446" y="1409076"/>
            <a:ext cx="6908751" cy="1015663"/>
          </a:xfrm>
          <a:prstGeom prst="rect">
            <a:avLst/>
          </a:prstGeom>
          <a:noFill/>
        </p:spPr>
        <p:txBody>
          <a:bodyPr wrap="none" rtlCol="0">
            <a:spAutoFit/>
          </a:bodyPr>
          <a:lstStyle/>
          <a:p>
            <a:r>
              <a:rPr lang="en-US" sz="6000" b="1" dirty="0"/>
              <a:t>Teams Video Link:</a:t>
            </a:r>
          </a:p>
        </p:txBody>
      </p:sp>
      <p:sp>
        <p:nvSpPr>
          <p:cNvPr id="5" name="TextBox 4">
            <a:extLst>
              <a:ext uri="{FF2B5EF4-FFF2-40B4-BE49-F238E27FC236}">
                <a16:creationId xmlns:a16="http://schemas.microsoft.com/office/drawing/2014/main" id="{9EEFEDE3-4D93-01B8-DB97-EEB9A00D37E8}"/>
              </a:ext>
            </a:extLst>
          </p:cNvPr>
          <p:cNvSpPr txBox="1"/>
          <p:nvPr/>
        </p:nvSpPr>
        <p:spPr>
          <a:xfrm>
            <a:off x="3582649" y="3128918"/>
            <a:ext cx="7075358" cy="300082"/>
          </a:xfrm>
          <a:prstGeom prst="rect">
            <a:avLst/>
          </a:prstGeom>
          <a:noFill/>
        </p:spPr>
        <p:txBody>
          <a:bodyPr wrap="square" rtlCol="0">
            <a:spAutoFit/>
          </a:bodyPr>
          <a:lstStyle/>
          <a:p>
            <a:r>
              <a:rPr lang="en-US" dirty="0">
                <a:hlinkClick r:id="rId2"/>
              </a:rPr>
              <a:t>Meeting-20231107_200813-Meeting Recording.mp4</a:t>
            </a:r>
            <a:endParaRPr lang="en-US" dirty="0"/>
          </a:p>
        </p:txBody>
      </p:sp>
    </p:spTree>
    <p:extLst>
      <p:ext uri="{BB962C8B-B14F-4D97-AF65-F5344CB8AC3E}">
        <p14:creationId xmlns:p14="http://schemas.microsoft.com/office/powerpoint/2010/main" val="55697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8A93F33-2C6C-C34A-0FE4-B63B51099C60}"/>
              </a:ext>
            </a:extLst>
          </p:cNvPr>
          <p:cNvSpPr txBox="1"/>
          <p:nvPr/>
        </p:nvSpPr>
        <p:spPr>
          <a:xfrm>
            <a:off x="5354955" y="552182"/>
            <a:ext cx="5998840" cy="3343135"/>
          </a:xfrm>
          <a:prstGeom prst="rect">
            <a:avLst/>
          </a:prstGeom>
          <a:noFill/>
        </p:spPr>
        <p:txBody>
          <a:bodyPr vert="horz" lIns="91440" tIns="45720" rIns="91440" bIns="45720" rtlCol="0" anchor="b">
            <a:normAutofit/>
          </a:bodyPr>
          <a:lstStyle/>
          <a:p>
            <a:pPr defTabSz="914400">
              <a:lnSpc>
                <a:spcPct val="90000"/>
              </a:lnSpc>
              <a:spcBef>
                <a:spcPct val="0"/>
              </a:spcBef>
              <a:spcAft>
                <a:spcPts val="600"/>
              </a:spcAft>
            </a:pPr>
            <a:r>
              <a:rPr lang="en-US" sz="5200" b="1">
                <a:latin typeface="+mj-lt"/>
                <a:ea typeface="+mj-ea"/>
                <a:cs typeface="+mj-cs"/>
              </a:rPr>
              <a:t>Thank you</a:t>
            </a:r>
          </a:p>
          <a:p>
            <a:pPr defTabSz="914400">
              <a:lnSpc>
                <a:spcPct val="90000"/>
              </a:lnSpc>
              <a:spcBef>
                <a:spcPct val="0"/>
              </a:spcBef>
              <a:spcAft>
                <a:spcPts val="600"/>
              </a:spcAft>
            </a:pPr>
            <a:r>
              <a:rPr lang="en-US" sz="5200" b="1">
                <a:latin typeface="+mj-lt"/>
                <a:ea typeface="+mj-ea"/>
                <a:cs typeface="+mj-cs"/>
              </a:rPr>
              <a:t>&amp; </a:t>
            </a:r>
          </a:p>
          <a:p>
            <a:pPr defTabSz="914400">
              <a:lnSpc>
                <a:spcPct val="90000"/>
              </a:lnSpc>
              <a:spcBef>
                <a:spcPct val="0"/>
              </a:spcBef>
              <a:spcAft>
                <a:spcPts val="600"/>
              </a:spcAft>
            </a:pPr>
            <a:r>
              <a:rPr lang="en-US" sz="5200" b="1">
                <a:latin typeface="+mj-lt"/>
                <a:ea typeface="+mj-ea"/>
                <a:cs typeface="+mj-cs"/>
              </a:rPr>
              <a:t>Happy Holidays!!</a:t>
            </a:r>
            <a:endParaRPr lang="en-US" sz="5200" b="1" dirty="0">
              <a:latin typeface="+mj-lt"/>
              <a:ea typeface="+mj-ea"/>
              <a:cs typeface="+mj-cs"/>
            </a:endParaRPr>
          </a:p>
        </p:txBody>
      </p:sp>
      <p:pic>
        <p:nvPicPr>
          <p:cNvPr id="5" name="Picture 4" descr="Sparkler at night with Christmas tree">
            <a:extLst>
              <a:ext uri="{FF2B5EF4-FFF2-40B4-BE49-F238E27FC236}">
                <a16:creationId xmlns:a16="http://schemas.microsoft.com/office/drawing/2014/main" id="{BDF6BC14-F9BD-43B3-FAB4-155C937E0029}"/>
              </a:ext>
            </a:extLst>
          </p:cNvPr>
          <p:cNvPicPr>
            <a:picLocks noChangeAspect="1"/>
          </p:cNvPicPr>
          <p:nvPr/>
        </p:nvPicPr>
        <p:blipFill rotWithShape="1">
          <a:blip r:embed="rId3"/>
          <a:srcRect l="16577" r="34825" b="-1"/>
          <a:stretch/>
        </p:blipFill>
        <p:spPr>
          <a:xfrm>
            <a:off x="20" y="10"/>
            <a:ext cx="4992985" cy="6857990"/>
          </a:xfrm>
          <a:prstGeom prst="rect">
            <a:avLst/>
          </a:prstGeom>
        </p:spPr>
      </p:pic>
    </p:spTree>
    <p:extLst>
      <p:ext uri="{BB962C8B-B14F-4D97-AF65-F5344CB8AC3E}">
        <p14:creationId xmlns:p14="http://schemas.microsoft.com/office/powerpoint/2010/main" val="44974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2BA34B-AE30-378B-BF90-2F68AC2919E2}"/>
              </a:ext>
            </a:extLst>
          </p:cNvPr>
          <p:cNvSpPr txBox="1"/>
          <p:nvPr/>
        </p:nvSpPr>
        <p:spPr>
          <a:xfrm>
            <a:off x="6617740" y="802955"/>
            <a:ext cx="4766330" cy="1454051"/>
          </a:xfrm>
          <a:prstGeom prst="rect">
            <a:avLst/>
          </a:prstGeom>
        </p:spPr>
        <p:txBody>
          <a:bodyPr vert="horz" lIns="91440" tIns="45720" rIns="91440" bIns="45720" rtlCol="0" anchor="ctr">
            <a:normAutofit/>
          </a:bodyPr>
          <a:lstStyle/>
          <a:p>
            <a:pPr marL="0" marR="0" defTabSz="914400">
              <a:lnSpc>
                <a:spcPct val="90000"/>
              </a:lnSpc>
              <a:spcBef>
                <a:spcPct val="0"/>
              </a:spcBef>
              <a:spcAft>
                <a:spcPts val="600"/>
              </a:spcAft>
            </a:pPr>
            <a:r>
              <a:rPr lang="en-US" sz="3600" b="1" kern="1200">
                <a:solidFill>
                  <a:schemeClr val="tx2"/>
                </a:solidFill>
                <a:effectLst/>
                <a:latin typeface="+mj-lt"/>
                <a:ea typeface="+mj-ea"/>
                <a:cs typeface="+mj-cs"/>
              </a:rPr>
              <a:t>Introduction to IBM DB2 on Cloud</a:t>
            </a:r>
          </a:p>
        </p:txBody>
      </p:sp>
      <p:grpSp>
        <p:nvGrpSpPr>
          <p:cNvPr id="46" name="Group 45">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37" name="Freeform: Shape 36">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7">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descr="A close-up of a logo&#10;&#10;Description automatically generated">
            <a:extLst>
              <a:ext uri="{FF2B5EF4-FFF2-40B4-BE49-F238E27FC236}">
                <a16:creationId xmlns:a16="http://schemas.microsoft.com/office/drawing/2014/main" id="{0983B31C-DD32-208A-5C33-73B8F2A7AC4A}"/>
              </a:ext>
            </a:extLst>
          </p:cNvPr>
          <p:cNvPicPr>
            <a:picLocks noChangeAspect="1"/>
          </p:cNvPicPr>
          <p:nvPr/>
        </p:nvPicPr>
        <p:blipFill rotWithShape="1">
          <a:blip r:embed="rId3">
            <a:extLst>
              <a:ext uri="{28A0092B-C50C-407E-A947-70E740481C1C}">
                <a14:useLocalDpi xmlns:a14="http://schemas.microsoft.com/office/drawing/2010/main" val="0"/>
              </a:ext>
            </a:extLst>
          </a:blip>
          <a:srcRect l="8931" r="17828" b="2"/>
          <a:stretch/>
        </p:blipFill>
        <p:spPr>
          <a:xfrm>
            <a:off x="674437" y="1758735"/>
            <a:ext cx="3785616" cy="3669713"/>
          </a:xfrm>
          <a:prstGeom prst="rect">
            <a:avLst/>
          </a:prstGeom>
        </p:spPr>
      </p:pic>
      <p:sp>
        <p:nvSpPr>
          <p:cNvPr id="11" name="TextBox 10">
            <a:extLst>
              <a:ext uri="{FF2B5EF4-FFF2-40B4-BE49-F238E27FC236}">
                <a16:creationId xmlns:a16="http://schemas.microsoft.com/office/drawing/2014/main" id="{84866897-24B4-9B51-7FD5-C4EFB2223C9B}"/>
              </a:ext>
            </a:extLst>
          </p:cNvPr>
          <p:cNvSpPr txBox="1"/>
          <p:nvPr/>
        </p:nvSpPr>
        <p:spPr>
          <a:xfrm>
            <a:off x="6617740" y="2433113"/>
            <a:ext cx="4765949" cy="3353476"/>
          </a:xfrm>
          <a:prstGeom prst="rect">
            <a:avLst/>
          </a:prstGeom>
        </p:spPr>
        <p:txBody>
          <a:bodyPr vert="horz" lIns="91440" tIns="45720" rIns="91440" bIns="45720" rtlCol="0" anchor="t">
            <a:normAutofit/>
          </a:bodyPr>
          <a:lstStyle/>
          <a:p>
            <a:pPr marL="342900" indent="-228600" defTabSz="914400">
              <a:lnSpc>
                <a:spcPct val="90000"/>
              </a:lnSpc>
              <a:spcAft>
                <a:spcPts val="600"/>
              </a:spcAft>
              <a:buFont typeface="Arial" panose="020B0604020202020204" pitchFamily="34" charset="0"/>
              <a:buChar char="•"/>
            </a:pPr>
            <a:r>
              <a:rPr lang="en-US" sz="1400" dirty="0">
                <a:solidFill>
                  <a:schemeClr val="tx2"/>
                </a:solidFill>
              </a:rPr>
              <a:t>IBM DB2 on Cloud is a fully managed, public cloud-based database service offered by IBM. </a:t>
            </a:r>
          </a:p>
          <a:p>
            <a:pPr marL="285750" indent="-228600" defTabSz="914400">
              <a:lnSpc>
                <a:spcPct val="90000"/>
              </a:lnSpc>
              <a:spcAft>
                <a:spcPts val="600"/>
              </a:spcAft>
              <a:buFont typeface="Arial" panose="020B0604020202020204" pitchFamily="34" charset="0"/>
              <a:buChar char="•"/>
            </a:pPr>
            <a:endParaRPr lang="en-US" sz="1400" dirty="0">
              <a:solidFill>
                <a:schemeClr val="tx2"/>
              </a:solidFill>
            </a:endParaRPr>
          </a:p>
          <a:p>
            <a:pPr marL="285750" indent="-228600" defTabSz="914400">
              <a:lnSpc>
                <a:spcPct val="90000"/>
              </a:lnSpc>
              <a:spcAft>
                <a:spcPts val="600"/>
              </a:spcAft>
              <a:buFont typeface="Arial" panose="020B0604020202020204" pitchFamily="34" charset="0"/>
              <a:buChar char="•"/>
            </a:pPr>
            <a:r>
              <a:rPr lang="en-US" sz="1400" dirty="0">
                <a:solidFill>
                  <a:schemeClr val="tx2"/>
                </a:solidFill>
              </a:rPr>
              <a:t>It is built on the powerful Db2 11.5 engine, known for its robustness, scalability, and accelerated query processing capabilities.</a:t>
            </a:r>
          </a:p>
          <a:p>
            <a:pPr indent="-228600" defTabSz="914400">
              <a:lnSpc>
                <a:spcPct val="90000"/>
              </a:lnSpc>
              <a:spcAft>
                <a:spcPts val="600"/>
              </a:spcAft>
              <a:buFont typeface="Arial" panose="020B0604020202020204" pitchFamily="34" charset="0"/>
              <a:buChar char="•"/>
            </a:pPr>
            <a:endParaRPr lang="en-US" sz="1400" dirty="0">
              <a:solidFill>
                <a:schemeClr val="tx2"/>
              </a:solidFill>
            </a:endParaRPr>
          </a:p>
          <a:p>
            <a:pPr marL="285750" indent="-228600" defTabSz="914400">
              <a:lnSpc>
                <a:spcPct val="90000"/>
              </a:lnSpc>
              <a:spcAft>
                <a:spcPts val="600"/>
              </a:spcAft>
              <a:buFont typeface="Arial" panose="020B0604020202020204" pitchFamily="34" charset="0"/>
              <a:buChar char="•"/>
            </a:pPr>
            <a:r>
              <a:rPr lang="en-US" sz="1400" dirty="0">
                <a:solidFill>
                  <a:schemeClr val="tx2"/>
                </a:solidFill>
              </a:rPr>
              <a:t>This cloud-native database service is suitable for a wide range of applications, from online transactional processing (OLTP) to data warehousing.</a:t>
            </a:r>
          </a:p>
          <a:p>
            <a:pPr indent="-228600" defTabSz="914400">
              <a:lnSpc>
                <a:spcPct val="90000"/>
              </a:lnSpc>
              <a:spcAft>
                <a:spcPts val="600"/>
              </a:spcAft>
              <a:buFont typeface="Arial" panose="020B0604020202020204" pitchFamily="34" charset="0"/>
              <a:buChar char="•"/>
            </a:pPr>
            <a:endParaRPr lang="en-US" sz="1400" dirty="0">
              <a:solidFill>
                <a:schemeClr val="tx2"/>
              </a:solidFill>
            </a:endParaRPr>
          </a:p>
          <a:p>
            <a:pPr marL="285750" indent="-228600" defTabSz="914400">
              <a:lnSpc>
                <a:spcPct val="90000"/>
              </a:lnSpc>
              <a:spcAft>
                <a:spcPts val="600"/>
              </a:spcAft>
              <a:buFont typeface="Arial" panose="020B0604020202020204" pitchFamily="34" charset="0"/>
              <a:buChar char="•"/>
            </a:pPr>
            <a:r>
              <a:rPr lang="en-US" sz="1400" dirty="0">
                <a:solidFill>
                  <a:schemeClr val="tx2"/>
                </a:solidFill>
              </a:rPr>
              <a:t> It is a versatile solution for managing critical data, supporting analytics, and driving AI-driven applications.</a:t>
            </a:r>
          </a:p>
        </p:txBody>
      </p:sp>
    </p:spTree>
    <p:extLst>
      <p:ext uri="{BB962C8B-B14F-4D97-AF65-F5344CB8AC3E}">
        <p14:creationId xmlns:p14="http://schemas.microsoft.com/office/powerpoint/2010/main" val="267834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and white logo&#10;&#10;Description automatically generated">
            <a:extLst>
              <a:ext uri="{FF2B5EF4-FFF2-40B4-BE49-F238E27FC236}">
                <a16:creationId xmlns:a16="http://schemas.microsoft.com/office/drawing/2014/main" id="{59748096-D87F-0786-A4FE-DE47D11C7622}"/>
              </a:ext>
            </a:extLst>
          </p:cNvPr>
          <p:cNvPicPr>
            <a:picLocks noChangeAspect="1"/>
          </p:cNvPicPr>
          <p:nvPr/>
        </p:nvPicPr>
        <p:blipFill>
          <a:blip r:embed="rId3"/>
          <a:stretch>
            <a:fillRect/>
          </a:stretch>
        </p:blipFill>
        <p:spPr>
          <a:xfrm>
            <a:off x="198620" y="106597"/>
            <a:ext cx="2790825" cy="2790825"/>
          </a:xfrm>
          <a:prstGeom prst="rect">
            <a:avLst/>
          </a:prstGeom>
        </p:spPr>
      </p:pic>
      <p:pic>
        <p:nvPicPr>
          <p:cNvPr id="3" name="Picture 2" descr="A logo of a bank&#10;&#10;Description automatically generated">
            <a:extLst>
              <a:ext uri="{FF2B5EF4-FFF2-40B4-BE49-F238E27FC236}">
                <a16:creationId xmlns:a16="http://schemas.microsoft.com/office/drawing/2014/main" id="{111271A7-8171-725B-1EEF-147CAD885C61}"/>
              </a:ext>
            </a:extLst>
          </p:cNvPr>
          <p:cNvPicPr>
            <a:picLocks noChangeAspect="1"/>
          </p:cNvPicPr>
          <p:nvPr/>
        </p:nvPicPr>
        <p:blipFill>
          <a:blip r:embed="rId4"/>
          <a:stretch>
            <a:fillRect/>
          </a:stretch>
        </p:blipFill>
        <p:spPr>
          <a:xfrm>
            <a:off x="3068820" y="106597"/>
            <a:ext cx="2790825" cy="2790825"/>
          </a:xfrm>
          <a:prstGeom prst="rect">
            <a:avLst/>
          </a:prstGeom>
        </p:spPr>
      </p:pic>
      <p:pic>
        <p:nvPicPr>
          <p:cNvPr id="5" name="Picture 4" descr="A logo of a company&#10;&#10;Description automatically generated">
            <a:extLst>
              <a:ext uri="{FF2B5EF4-FFF2-40B4-BE49-F238E27FC236}">
                <a16:creationId xmlns:a16="http://schemas.microsoft.com/office/drawing/2014/main" id="{AD94BD32-C1FF-9AF2-F0D7-974060AEFB78}"/>
              </a:ext>
            </a:extLst>
          </p:cNvPr>
          <p:cNvPicPr>
            <a:picLocks noChangeAspect="1"/>
          </p:cNvPicPr>
          <p:nvPr/>
        </p:nvPicPr>
        <p:blipFill>
          <a:blip r:embed="rId5"/>
          <a:stretch>
            <a:fillRect/>
          </a:stretch>
        </p:blipFill>
        <p:spPr>
          <a:xfrm>
            <a:off x="198620" y="2976797"/>
            <a:ext cx="2781300" cy="1727200"/>
          </a:xfrm>
          <a:prstGeom prst="rect">
            <a:avLst/>
          </a:prstGeom>
        </p:spPr>
      </p:pic>
      <p:pic>
        <p:nvPicPr>
          <p:cNvPr id="6" name="Picture 5" descr="A blue background with white letters&#10;&#10;Description automatically generated">
            <a:extLst>
              <a:ext uri="{FF2B5EF4-FFF2-40B4-BE49-F238E27FC236}">
                <a16:creationId xmlns:a16="http://schemas.microsoft.com/office/drawing/2014/main" id="{2E000232-141C-26FB-50E8-EF7E0C2838E7}"/>
              </a:ext>
            </a:extLst>
          </p:cNvPr>
          <p:cNvPicPr>
            <a:picLocks noChangeAspect="1"/>
          </p:cNvPicPr>
          <p:nvPr/>
        </p:nvPicPr>
        <p:blipFill>
          <a:blip r:embed="rId6"/>
          <a:stretch>
            <a:fillRect/>
          </a:stretch>
        </p:blipFill>
        <p:spPr>
          <a:xfrm>
            <a:off x="3059295" y="2976797"/>
            <a:ext cx="2800350" cy="1727200"/>
          </a:xfrm>
          <a:prstGeom prst="rect">
            <a:avLst/>
          </a:prstGeom>
        </p:spPr>
      </p:pic>
      <p:pic>
        <p:nvPicPr>
          <p:cNvPr id="7" name="Picture 6" descr="A blue and white logo&#10;&#10;Description automatically generated">
            <a:extLst>
              <a:ext uri="{FF2B5EF4-FFF2-40B4-BE49-F238E27FC236}">
                <a16:creationId xmlns:a16="http://schemas.microsoft.com/office/drawing/2014/main" id="{5EADD34F-827B-CC46-5808-DB1C6ADACCA1}"/>
              </a:ext>
            </a:extLst>
          </p:cNvPr>
          <p:cNvPicPr>
            <a:picLocks noChangeAspect="1"/>
          </p:cNvPicPr>
          <p:nvPr/>
        </p:nvPicPr>
        <p:blipFill>
          <a:blip r:embed="rId7"/>
          <a:stretch>
            <a:fillRect/>
          </a:stretch>
        </p:blipFill>
        <p:spPr>
          <a:xfrm>
            <a:off x="5939020" y="106597"/>
            <a:ext cx="2919413" cy="2919413"/>
          </a:xfrm>
          <a:prstGeom prst="rect">
            <a:avLst/>
          </a:prstGeom>
        </p:spPr>
      </p:pic>
      <p:pic>
        <p:nvPicPr>
          <p:cNvPr id="8" name="Picture 7" descr="A blue and white logo&#10;&#10;Description automatically generated">
            <a:extLst>
              <a:ext uri="{FF2B5EF4-FFF2-40B4-BE49-F238E27FC236}">
                <a16:creationId xmlns:a16="http://schemas.microsoft.com/office/drawing/2014/main" id="{ED885590-264F-F848-B1DA-1D9673033CB5}"/>
              </a:ext>
            </a:extLst>
          </p:cNvPr>
          <p:cNvPicPr>
            <a:picLocks noChangeAspect="1"/>
          </p:cNvPicPr>
          <p:nvPr/>
        </p:nvPicPr>
        <p:blipFill>
          <a:blip r:embed="rId8"/>
          <a:stretch>
            <a:fillRect/>
          </a:stretch>
        </p:blipFill>
        <p:spPr>
          <a:xfrm>
            <a:off x="5939020" y="3105385"/>
            <a:ext cx="2919413" cy="1598613"/>
          </a:xfrm>
          <a:prstGeom prst="rect">
            <a:avLst/>
          </a:prstGeom>
        </p:spPr>
      </p:pic>
      <p:pic>
        <p:nvPicPr>
          <p:cNvPr id="17" name="Picture 16" descr="A close-up of a logo&#10;&#10;Description automatically generated">
            <a:extLst>
              <a:ext uri="{FF2B5EF4-FFF2-40B4-BE49-F238E27FC236}">
                <a16:creationId xmlns:a16="http://schemas.microsoft.com/office/drawing/2014/main" id="{61D3F835-5C4C-0ABE-06CE-306E000B896B}"/>
              </a:ext>
            </a:extLst>
          </p:cNvPr>
          <p:cNvPicPr>
            <a:picLocks noChangeAspect="1"/>
          </p:cNvPicPr>
          <p:nvPr/>
        </p:nvPicPr>
        <p:blipFill>
          <a:blip r:embed="rId9"/>
          <a:stretch>
            <a:fillRect/>
          </a:stretch>
        </p:blipFill>
        <p:spPr>
          <a:xfrm>
            <a:off x="8937808" y="106597"/>
            <a:ext cx="2919413" cy="1598613"/>
          </a:xfrm>
          <a:prstGeom prst="rect">
            <a:avLst/>
          </a:prstGeom>
        </p:spPr>
      </p:pic>
      <p:pic>
        <p:nvPicPr>
          <p:cNvPr id="18" name="Picture 17" descr="A blue sign with white text&#10;&#10;Description automatically generated">
            <a:extLst>
              <a:ext uri="{FF2B5EF4-FFF2-40B4-BE49-F238E27FC236}">
                <a16:creationId xmlns:a16="http://schemas.microsoft.com/office/drawing/2014/main" id="{DBEA3491-8C84-C2D5-0133-66EA53532578}"/>
              </a:ext>
            </a:extLst>
          </p:cNvPr>
          <p:cNvPicPr>
            <a:picLocks noChangeAspect="1"/>
          </p:cNvPicPr>
          <p:nvPr/>
        </p:nvPicPr>
        <p:blipFill>
          <a:blip r:embed="rId10"/>
          <a:stretch>
            <a:fillRect/>
          </a:stretch>
        </p:blipFill>
        <p:spPr>
          <a:xfrm>
            <a:off x="8937808" y="1784585"/>
            <a:ext cx="2919413" cy="2919413"/>
          </a:xfrm>
          <a:prstGeom prst="rect">
            <a:avLst/>
          </a:prstGeom>
        </p:spPr>
      </p:pic>
      <p:sp>
        <p:nvSpPr>
          <p:cNvPr id="19" name="TextBox 18">
            <a:extLst>
              <a:ext uri="{FF2B5EF4-FFF2-40B4-BE49-F238E27FC236}">
                <a16:creationId xmlns:a16="http://schemas.microsoft.com/office/drawing/2014/main" id="{0A0E7439-09BF-AF6C-CBA3-C5E4DA0BFFBD}"/>
              </a:ext>
            </a:extLst>
          </p:cNvPr>
          <p:cNvSpPr txBox="1"/>
          <p:nvPr/>
        </p:nvSpPr>
        <p:spPr>
          <a:xfrm>
            <a:off x="704538" y="5132622"/>
            <a:ext cx="11032760" cy="769441"/>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400" dirty="0"/>
              <a:t>Companies Using IBM DB2 Database</a:t>
            </a:r>
          </a:p>
        </p:txBody>
      </p:sp>
    </p:spTree>
    <p:extLst>
      <p:ext uri="{BB962C8B-B14F-4D97-AF65-F5344CB8AC3E}">
        <p14:creationId xmlns:p14="http://schemas.microsoft.com/office/powerpoint/2010/main" val="328314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565874-E82C-EC90-77CF-B56AF564A073}"/>
              </a:ext>
            </a:extLst>
          </p:cNvPr>
          <p:cNvSpPr>
            <a:spLocks noGrp="1"/>
          </p:cNvSpPr>
          <p:nvPr>
            <p:ph type="title"/>
          </p:nvPr>
        </p:nvSpPr>
        <p:spPr>
          <a:xfrm>
            <a:off x="-325647" y="411480"/>
            <a:ext cx="4853940" cy="2027227"/>
          </a:xfrm>
          <a:prstGeom prst="ellipse">
            <a:avLst/>
          </a:prstGeom>
        </p:spPr>
        <p:txBody>
          <a:bodyPr vert="horz" lIns="91440" tIns="45720" rIns="91440" bIns="45720" rtlCol="0" anchor="t">
            <a:noAutofit/>
          </a:bodyPr>
          <a:lstStyle/>
          <a:p>
            <a:pPr defTabSz="914400">
              <a:spcAft>
                <a:spcPts val="600"/>
              </a:spcAft>
            </a:pPr>
            <a:r>
              <a:rPr lang="en-US" b="1" u="sng" kern="1200" dirty="0">
                <a:solidFill>
                  <a:srgbClr val="FFFFFF"/>
                </a:solidFill>
                <a:effectLst/>
                <a:latin typeface="+mj-lt"/>
                <a:ea typeface="+mj-ea"/>
                <a:cs typeface="+mj-cs"/>
              </a:rPr>
              <a:t>Key Features of IBM DB2 on Cloud</a:t>
            </a:r>
            <a:br>
              <a:rPr lang="en-US" kern="1200" dirty="0">
                <a:solidFill>
                  <a:srgbClr val="FFFFFF"/>
                </a:solidFill>
                <a:effectLst/>
                <a:latin typeface="+mj-lt"/>
                <a:ea typeface="+mj-ea"/>
                <a:cs typeface="+mj-cs"/>
              </a:rPr>
            </a:br>
            <a:br>
              <a:rPr lang="en-US" b="1" kern="1200" dirty="0">
                <a:solidFill>
                  <a:srgbClr val="FFFFFF"/>
                </a:solidFill>
                <a:latin typeface="+mj-lt"/>
                <a:ea typeface="+mj-ea"/>
                <a:cs typeface="+mj-cs"/>
              </a:rPr>
            </a:br>
            <a:endParaRPr lang="en-US" kern="1200" dirty="0">
              <a:solidFill>
                <a:srgbClr val="FFFFFF"/>
              </a:solidFill>
              <a:latin typeface="+mj-lt"/>
              <a:ea typeface="+mj-ea"/>
              <a:cs typeface="+mj-cs"/>
            </a:endParaRPr>
          </a:p>
        </p:txBody>
      </p:sp>
      <p:graphicFrame>
        <p:nvGraphicFramePr>
          <p:cNvPr id="31" name="TextBox 26">
            <a:extLst>
              <a:ext uri="{FF2B5EF4-FFF2-40B4-BE49-F238E27FC236}">
                <a16:creationId xmlns:a16="http://schemas.microsoft.com/office/drawing/2014/main" id="{73194801-BD18-7363-0B60-A1417AAD3471}"/>
              </a:ext>
            </a:extLst>
          </p:cNvPr>
          <p:cNvGraphicFramePr/>
          <p:nvPr>
            <p:extLst>
              <p:ext uri="{D42A27DB-BD31-4B8C-83A1-F6EECF244321}">
                <p14:modId xmlns:p14="http://schemas.microsoft.com/office/powerpoint/2010/main" val="19972479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100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65874-E82C-EC90-77CF-B56AF564A073}"/>
              </a:ext>
            </a:extLst>
          </p:cNvPr>
          <p:cNvSpPr>
            <a:spLocks noGrp="1"/>
          </p:cNvSpPr>
          <p:nvPr>
            <p:ph type="title"/>
          </p:nvPr>
        </p:nvSpPr>
        <p:spPr>
          <a:xfrm>
            <a:off x="635000" y="640823"/>
            <a:ext cx="3418659" cy="5583148"/>
          </a:xfrm>
          <a:prstGeom prst="ellipse">
            <a:avLst/>
          </a:prstGeom>
        </p:spPr>
        <p:txBody>
          <a:bodyPr vert="horz" lIns="91440" tIns="45720" rIns="91440" bIns="45720" rtlCol="0" anchor="ctr">
            <a:normAutofit/>
          </a:bodyPr>
          <a:lstStyle/>
          <a:p>
            <a:pPr defTabSz="914400">
              <a:spcAft>
                <a:spcPts val="600"/>
              </a:spcAft>
            </a:pPr>
            <a:r>
              <a:rPr lang="en-IN" sz="3400" b="0" i="0" u="none" strike="noStrike" dirty="0">
                <a:effectLst/>
                <a:latin typeface="Söhne"/>
              </a:rPr>
              <a:t>SQL-related features and capabilities of IBM DB2 on Cloud</a:t>
            </a:r>
            <a:br>
              <a:rPr lang="en-US" sz="3400" kern="1200" dirty="0">
                <a:effectLst/>
                <a:latin typeface="+mj-lt"/>
                <a:ea typeface="+mj-ea"/>
                <a:cs typeface="+mj-cs"/>
              </a:rPr>
            </a:br>
            <a:br>
              <a:rPr lang="en-US" sz="3400" b="1" kern="1200" dirty="0">
                <a:latin typeface="+mj-lt"/>
                <a:ea typeface="+mj-ea"/>
                <a:cs typeface="+mj-cs"/>
              </a:rPr>
            </a:br>
            <a:endParaRPr lang="en-US" sz="3400" kern="1200" dirty="0">
              <a:latin typeface="+mj-lt"/>
              <a:ea typeface="+mj-ea"/>
              <a:cs typeface="+mj-cs"/>
            </a:endParaRPr>
          </a:p>
        </p:txBody>
      </p:sp>
      <p:sp>
        <p:nvSpPr>
          <p:cNvPr id="5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extBox 26">
            <a:extLst>
              <a:ext uri="{FF2B5EF4-FFF2-40B4-BE49-F238E27FC236}">
                <a16:creationId xmlns:a16="http://schemas.microsoft.com/office/drawing/2014/main" id="{73194801-BD18-7363-0B60-A1417AAD3471}"/>
              </a:ext>
            </a:extLst>
          </p:cNvPr>
          <p:cNvGraphicFramePr/>
          <p:nvPr>
            <p:extLst>
              <p:ext uri="{D42A27DB-BD31-4B8C-83A1-F6EECF244321}">
                <p14:modId xmlns:p14="http://schemas.microsoft.com/office/powerpoint/2010/main" val="142522211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04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0D3B9-603D-AA72-B94A-2945E020AA2E}"/>
              </a:ext>
            </a:extLst>
          </p:cNvPr>
          <p:cNvSpPr txBox="1"/>
          <p:nvPr/>
        </p:nvSpPr>
        <p:spPr>
          <a:xfrm>
            <a:off x="988797" y="418794"/>
            <a:ext cx="9803219" cy="915635"/>
          </a:xfrm>
          <a:prstGeom prst="rect">
            <a:avLst/>
          </a:prstGeom>
          <a:noFill/>
        </p:spPr>
        <p:txBody>
          <a:bodyPr wrap="square" rtlCol="0">
            <a:spAutoFit/>
          </a:bodyPr>
          <a:lstStyle/>
          <a:p>
            <a:pPr algn="ctr"/>
            <a:r>
              <a:rPr lang="en-IN" sz="4000" b="1" kern="1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Deployment Modes of IBM DB2 on Cloud</a:t>
            </a:r>
            <a:endParaRPr lang="en-US" sz="4000" b="1"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grpSp>
        <p:nvGrpSpPr>
          <p:cNvPr id="33" name="Group 32">
            <a:extLst>
              <a:ext uri="{FF2B5EF4-FFF2-40B4-BE49-F238E27FC236}">
                <a16:creationId xmlns:a16="http://schemas.microsoft.com/office/drawing/2014/main" id="{DA3A6709-B095-69DA-8A63-062B06F31445}"/>
              </a:ext>
            </a:extLst>
          </p:cNvPr>
          <p:cNvGrpSpPr/>
          <p:nvPr/>
        </p:nvGrpSpPr>
        <p:grpSpPr>
          <a:xfrm>
            <a:off x="534139" y="1398641"/>
            <a:ext cx="11315108" cy="5070644"/>
            <a:chOff x="438446" y="1245643"/>
            <a:chExt cx="11315108" cy="5070644"/>
          </a:xfrm>
        </p:grpSpPr>
        <p:sp>
          <p:nvSpPr>
            <p:cNvPr id="34" name="Arrow: Chevron 3">
              <a:extLst>
                <a:ext uri="{FF2B5EF4-FFF2-40B4-BE49-F238E27FC236}">
                  <a16:creationId xmlns:a16="http://schemas.microsoft.com/office/drawing/2014/main" id="{70CAC99B-29BF-2A53-7B40-4B0B202559FE}"/>
                </a:ext>
              </a:extLst>
            </p:cNvPr>
            <p:cNvSpPr/>
            <p:nvPr/>
          </p:nvSpPr>
          <p:spPr>
            <a:xfrm>
              <a:off x="438446" y="1374067"/>
              <a:ext cx="11315108" cy="1142739"/>
            </a:xfrm>
            <a:prstGeom prst="chevron">
              <a:avLst/>
            </a:prstGeom>
            <a:solidFill>
              <a:schemeClr val="bg1">
                <a:lumMod val="8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Arrow: Chevron 4">
              <a:extLst>
                <a:ext uri="{FF2B5EF4-FFF2-40B4-BE49-F238E27FC236}">
                  <a16:creationId xmlns:a16="http://schemas.microsoft.com/office/drawing/2014/main" id="{48020756-C09D-C551-8DC9-5F852AB6862E}"/>
                </a:ext>
              </a:extLst>
            </p:cNvPr>
            <p:cNvSpPr/>
            <p:nvPr/>
          </p:nvSpPr>
          <p:spPr>
            <a:xfrm>
              <a:off x="1731540" y="1245643"/>
              <a:ext cx="2397115" cy="139958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6" name="Arrow: Chevron 5">
              <a:extLst>
                <a:ext uri="{FF2B5EF4-FFF2-40B4-BE49-F238E27FC236}">
                  <a16:creationId xmlns:a16="http://schemas.microsoft.com/office/drawing/2014/main" id="{DA265FAA-86ED-38EC-BC24-254C3F43E98E}"/>
                </a:ext>
              </a:extLst>
            </p:cNvPr>
            <p:cNvSpPr/>
            <p:nvPr/>
          </p:nvSpPr>
          <p:spPr>
            <a:xfrm>
              <a:off x="4682696" y="1245643"/>
              <a:ext cx="2397115" cy="139958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7" name="Arrow: Chevron 6">
              <a:extLst>
                <a:ext uri="{FF2B5EF4-FFF2-40B4-BE49-F238E27FC236}">
                  <a16:creationId xmlns:a16="http://schemas.microsoft.com/office/drawing/2014/main" id="{A343DFBD-50B4-A614-B2BC-667AD78A7AA6}"/>
                </a:ext>
              </a:extLst>
            </p:cNvPr>
            <p:cNvSpPr/>
            <p:nvPr/>
          </p:nvSpPr>
          <p:spPr>
            <a:xfrm>
              <a:off x="7633853" y="1245643"/>
              <a:ext cx="2397115" cy="139958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38" name="Straight Connector 37">
              <a:extLst>
                <a:ext uri="{FF2B5EF4-FFF2-40B4-BE49-F238E27FC236}">
                  <a16:creationId xmlns:a16="http://schemas.microsoft.com/office/drawing/2014/main" id="{9B3B9E4F-D215-9999-09BD-4E66F853691E}"/>
                </a:ext>
              </a:extLst>
            </p:cNvPr>
            <p:cNvCxnSpPr>
              <a:cxnSpLocks/>
            </p:cNvCxnSpPr>
            <p:nvPr/>
          </p:nvCxnSpPr>
          <p:spPr>
            <a:xfrm>
              <a:off x="2930097" y="2587173"/>
              <a:ext cx="0" cy="1332000"/>
            </a:xfrm>
            <a:prstGeom prst="line">
              <a:avLst/>
            </a:prstGeom>
            <a:ln w="34925">
              <a:solidFill>
                <a:schemeClr val="bg1">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C23BB58-E669-CC19-2C60-77347FD21CA7}"/>
                </a:ext>
              </a:extLst>
            </p:cNvPr>
            <p:cNvCxnSpPr>
              <a:cxnSpLocks/>
            </p:cNvCxnSpPr>
            <p:nvPr/>
          </p:nvCxnSpPr>
          <p:spPr>
            <a:xfrm>
              <a:off x="5881253" y="2587173"/>
              <a:ext cx="0" cy="1332000"/>
            </a:xfrm>
            <a:prstGeom prst="line">
              <a:avLst/>
            </a:prstGeom>
            <a:ln w="34925">
              <a:solidFill>
                <a:schemeClr val="bg1">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3A87216-1FA8-5CC3-DD0E-D91D876841F5}"/>
                </a:ext>
              </a:extLst>
            </p:cNvPr>
            <p:cNvCxnSpPr>
              <a:cxnSpLocks/>
            </p:cNvCxnSpPr>
            <p:nvPr/>
          </p:nvCxnSpPr>
          <p:spPr>
            <a:xfrm>
              <a:off x="8832410" y="2587173"/>
              <a:ext cx="0" cy="1332000"/>
            </a:xfrm>
            <a:prstGeom prst="line">
              <a:avLst/>
            </a:prstGeom>
            <a:ln w="34925">
              <a:solidFill>
                <a:schemeClr val="bg1">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1" name="Rectangle: Rounded Corners 13">
              <a:extLst>
                <a:ext uri="{FF2B5EF4-FFF2-40B4-BE49-F238E27FC236}">
                  <a16:creationId xmlns:a16="http://schemas.microsoft.com/office/drawing/2014/main" id="{BD799655-26BE-80A6-A236-D436737F1F25}"/>
                </a:ext>
              </a:extLst>
            </p:cNvPr>
            <p:cNvSpPr/>
            <p:nvPr/>
          </p:nvSpPr>
          <p:spPr>
            <a:xfrm>
              <a:off x="1731540" y="3919173"/>
              <a:ext cx="2397114" cy="2397114"/>
            </a:xfrm>
            <a:prstGeom prst="roundRect">
              <a:avLst/>
            </a:prstGeom>
            <a:noFill/>
            <a:ln w="57150">
              <a:solidFill>
                <a:schemeClr val="accent1"/>
              </a:solidFill>
            </a:ln>
            <a:scene3d>
              <a:camera prst="orthographicFront"/>
              <a:lightRig rig="threePt" dir="t"/>
            </a:scene3d>
            <a:sp3d>
              <a:bevelT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14">
              <a:extLst>
                <a:ext uri="{FF2B5EF4-FFF2-40B4-BE49-F238E27FC236}">
                  <a16:creationId xmlns:a16="http://schemas.microsoft.com/office/drawing/2014/main" id="{24B4C88E-9CF0-465F-98AB-201A0556F96A}"/>
                </a:ext>
              </a:extLst>
            </p:cNvPr>
            <p:cNvSpPr/>
            <p:nvPr/>
          </p:nvSpPr>
          <p:spPr>
            <a:xfrm>
              <a:off x="4682696" y="3919173"/>
              <a:ext cx="2397114" cy="2397114"/>
            </a:xfrm>
            <a:prstGeom prst="roundRect">
              <a:avLst/>
            </a:prstGeom>
            <a:noFill/>
            <a:ln w="57150">
              <a:solidFill>
                <a:schemeClr val="accent2"/>
              </a:solidFill>
            </a:ln>
            <a:scene3d>
              <a:camera prst="orthographicFront"/>
              <a:lightRig rig="threePt" dir="t"/>
            </a:scene3d>
            <a:sp3d>
              <a:bevelT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15">
              <a:extLst>
                <a:ext uri="{FF2B5EF4-FFF2-40B4-BE49-F238E27FC236}">
                  <a16:creationId xmlns:a16="http://schemas.microsoft.com/office/drawing/2014/main" id="{C4591196-B9CA-6274-C387-6A923C5A92A4}"/>
                </a:ext>
              </a:extLst>
            </p:cNvPr>
            <p:cNvSpPr/>
            <p:nvPr/>
          </p:nvSpPr>
          <p:spPr>
            <a:xfrm>
              <a:off x="7633851" y="3919173"/>
              <a:ext cx="2397114" cy="2397114"/>
            </a:xfrm>
            <a:prstGeom prst="roundRect">
              <a:avLst/>
            </a:prstGeom>
            <a:noFill/>
            <a:ln w="57150">
              <a:solidFill>
                <a:schemeClr val="accent3"/>
              </a:solidFill>
            </a:ln>
            <a:scene3d>
              <a:camera prst="orthographicFront"/>
              <a:lightRig rig="threePt" dir="t"/>
            </a:scene3d>
            <a:sp3d>
              <a:bevelT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976BFBA0-8BDE-08FA-26C1-9D58E8BE4CB5}"/>
                </a:ext>
              </a:extLst>
            </p:cNvPr>
            <p:cNvSpPr txBox="1"/>
            <p:nvPr/>
          </p:nvSpPr>
          <p:spPr>
            <a:xfrm>
              <a:off x="2263902" y="1653048"/>
              <a:ext cx="1697813" cy="584775"/>
            </a:xfrm>
            <a:prstGeom prst="rect">
              <a:avLst/>
            </a:prstGeom>
            <a:noFill/>
          </p:spPr>
          <p:txBody>
            <a:bodyPr wrap="square" rtlCol="0">
              <a:spAutoFit/>
            </a:bodyPr>
            <a:lstStyle/>
            <a:p>
              <a:pPr algn="ctr"/>
              <a:r>
                <a:rPr lang="en-IN" sz="1600" dirty="0">
                  <a:solidFill>
                    <a:schemeClr val="bg1"/>
                  </a:solidFill>
                  <a:effectLst/>
                  <a:latin typeface="Georgia" panose="02040502050405020303" pitchFamily="18" charset="0"/>
                  <a:ea typeface="Calibri" panose="020F0502020204030204" pitchFamily="34" charset="0"/>
                </a:rPr>
                <a:t>Cloud-Managed Service</a:t>
              </a:r>
              <a:r>
                <a:rPr lang="en-US" sz="1600" dirty="0">
                  <a:effectLst/>
                </a:rPr>
                <a:t> </a:t>
              </a:r>
              <a:endParaRPr lang="en-US" sz="1600" dirty="0">
                <a:solidFill>
                  <a:schemeClr val="bg1"/>
                </a:solidFill>
                <a:latin typeface="Georgia" panose="02040502050405020303" pitchFamily="18" charset="0"/>
              </a:endParaRPr>
            </a:p>
          </p:txBody>
        </p:sp>
        <p:sp>
          <p:nvSpPr>
            <p:cNvPr id="45" name="TextBox 44">
              <a:extLst>
                <a:ext uri="{FF2B5EF4-FFF2-40B4-BE49-F238E27FC236}">
                  <a16:creationId xmlns:a16="http://schemas.microsoft.com/office/drawing/2014/main" id="{319AC164-8F19-400B-48EA-3F9200E4A302}"/>
                </a:ext>
              </a:extLst>
            </p:cNvPr>
            <p:cNvSpPr txBox="1"/>
            <p:nvPr/>
          </p:nvSpPr>
          <p:spPr>
            <a:xfrm>
              <a:off x="5042123" y="1611521"/>
              <a:ext cx="2107753" cy="615553"/>
            </a:xfrm>
            <a:prstGeom prst="rect">
              <a:avLst/>
            </a:prstGeom>
            <a:noFill/>
          </p:spPr>
          <p:txBody>
            <a:bodyPr wrap="square" rtlCol="0">
              <a:spAutoFit/>
            </a:bodyPr>
            <a:lstStyle/>
            <a:p>
              <a:pPr algn="ctr"/>
              <a:r>
                <a:rPr lang="en-US" sz="1600" dirty="0">
                  <a:solidFill>
                    <a:schemeClr val="bg1"/>
                  </a:solidFill>
                  <a:latin typeface="Georgia" panose="02040502050405020303" pitchFamily="18" charset="0"/>
                </a:rPr>
                <a:t>Cloud-Managed</a:t>
              </a:r>
              <a:r>
                <a:rPr lang="en-US" dirty="0">
                  <a:solidFill>
                    <a:schemeClr val="bg1"/>
                  </a:solidFill>
                  <a:latin typeface="Georgia" panose="02040502050405020303" pitchFamily="18" charset="0"/>
                </a:rPr>
                <a:t> </a:t>
              </a:r>
              <a:r>
                <a:rPr lang="en-US" sz="1600" dirty="0">
                  <a:solidFill>
                    <a:schemeClr val="bg1"/>
                  </a:solidFill>
                  <a:latin typeface="Georgia" panose="02040502050405020303" pitchFamily="18" charset="0"/>
                </a:rPr>
                <a:t>Container</a:t>
              </a:r>
              <a:endParaRPr lang="en-US" dirty="0">
                <a:solidFill>
                  <a:schemeClr val="bg1"/>
                </a:solidFill>
                <a:latin typeface="Georgia" panose="02040502050405020303" pitchFamily="18" charset="0"/>
              </a:endParaRPr>
            </a:p>
          </p:txBody>
        </p:sp>
        <p:sp>
          <p:nvSpPr>
            <p:cNvPr id="46" name="TextBox 45">
              <a:extLst>
                <a:ext uri="{FF2B5EF4-FFF2-40B4-BE49-F238E27FC236}">
                  <a16:creationId xmlns:a16="http://schemas.microsoft.com/office/drawing/2014/main" id="{41F547D9-B1C7-51D7-B75E-F01BF70A3B3C}"/>
                </a:ext>
              </a:extLst>
            </p:cNvPr>
            <p:cNvSpPr txBox="1"/>
            <p:nvPr/>
          </p:nvSpPr>
          <p:spPr>
            <a:xfrm>
              <a:off x="8145085" y="1561117"/>
              <a:ext cx="1783013" cy="584775"/>
            </a:xfrm>
            <a:prstGeom prst="rect">
              <a:avLst/>
            </a:prstGeom>
            <a:noFill/>
          </p:spPr>
          <p:txBody>
            <a:bodyPr wrap="square" rtlCol="0">
              <a:spAutoFit/>
            </a:bodyPr>
            <a:lstStyle/>
            <a:p>
              <a:pPr algn="ctr"/>
              <a:r>
                <a:rPr lang="en-US" sz="1600" dirty="0">
                  <a:solidFill>
                    <a:schemeClr val="bg1"/>
                  </a:solidFill>
                  <a:latin typeface="Georgia" panose="02040502050405020303" pitchFamily="18" charset="0"/>
                </a:rPr>
                <a:t>Self-Managed Infrastructure</a:t>
              </a:r>
            </a:p>
          </p:txBody>
        </p:sp>
        <p:grpSp>
          <p:nvGrpSpPr>
            <p:cNvPr id="47" name="Group 46">
              <a:extLst>
                <a:ext uri="{FF2B5EF4-FFF2-40B4-BE49-F238E27FC236}">
                  <a16:creationId xmlns:a16="http://schemas.microsoft.com/office/drawing/2014/main" id="{1BC225F1-8C4B-7CCE-8626-39BCD9791B5D}"/>
                </a:ext>
              </a:extLst>
            </p:cNvPr>
            <p:cNvGrpSpPr/>
            <p:nvPr/>
          </p:nvGrpSpPr>
          <p:grpSpPr>
            <a:xfrm>
              <a:off x="1367079" y="4236310"/>
              <a:ext cx="2761575" cy="1762840"/>
              <a:chOff x="1367079" y="4293208"/>
              <a:chExt cx="2761575" cy="1762840"/>
            </a:xfrm>
          </p:grpSpPr>
          <p:sp>
            <p:nvSpPr>
              <p:cNvPr id="54" name="TextBox 53">
                <a:extLst>
                  <a:ext uri="{FF2B5EF4-FFF2-40B4-BE49-F238E27FC236}">
                    <a16:creationId xmlns:a16="http://schemas.microsoft.com/office/drawing/2014/main" id="{B19D44A0-3A06-8591-0405-68A2FF0C7CCF}"/>
                  </a:ext>
                </a:extLst>
              </p:cNvPr>
              <p:cNvSpPr txBox="1"/>
              <p:nvPr/>
            </p:nvSpPr>
            <p:spPr>
              <a:xfrm>
                <a:off x="1798820" y="4293208"/>
                <a:ext cx="2329834"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effectLst/>
                    <a:latin typeface="Georgia Pro" panose="02040302050405020303" pitchFamily="18" charset="0"/>
                    <a:ea typeface="Calibri" panose="020F0502020204030204" pitchFamily="34" charset="0"/>
                  </a:rPr>
                  <a:t>Deploy Db2 as a fully managed, SLA-backed service on IBM Cloud</a:t>
                </a:r>
                <a:r>
                  <a:rPr lang="en-US" sz="1200" dirty="0">
                    <a:effectLst/>
                    <a:latin typeface="Georgia Pro" panose="02040302050405020303" pitchFamily="18" charset="0"/>
                  </a:rPr>
                  <a:t> </a:t>
                </a:r>
                <a:endParaRPr lang="en-US" sz="1200" dirty="0">
                  <a:solidFill>
                    <a:schemeClr val="tx1">
                      <a:lumMod val="95000"/>
                      <a:lumOff val="5000"/>
                    </a:schemeClr>
                  </a:solidFill>
                  <a:latin typeface="Georgia Pro" panose="02040302050405020303" pitchFamily="18" charset="0"/>
                </a:endParaRPr>
              </a:p>
            </p:txBody>
          </p:sp>
          <p:sp>
            <p:nvSpPr>
              <p:cNvPr id="55" name="TextBox 54">
                <a:extLst>
                  <a:ext uri="{FF2B5EF4-FFF2-40B4-BE49-F238E27FC236}">
                    <a16:creationId xmlns:a16="http://schemas.microsoft.com/office/drawing/2014/main" id="{34731A17-F91C-BE1E-6C64-9BC604A3C851}"/>
                  </a:ext>
                </a:extLst>
              </p:cNvPr>
              <p:cNvSpPr txBox="1"/>
              <p:nvPr/>
            </p:nvSpPr>
            <p:spPr>
              <a:xfrm>
                <a:off x="1367079" y="4763386"/>
                <a:ext cx="2397115" cy="1292662"/>
              </a:xfrm>
              <a:prstGeom prst="rect">
                <a:avLst/>
              </a:prstGeom>
              <a:noFill/>
            </p:spPr>
            <p:txBody>
              <a:bodyPr wrap="square" rtlCol="0">
                <a:spAutoFit/>
              </a:bodyPr>
              <a:lstStyle/>
              <a:p>
                <a:pPr>
                  <a:spcBef>
                    <a:spcPts val="0"/>
                  </a:spcBef>
                  <a:spcAft>
                    <a:spcPts val="0"/>
                  </a:spcAft>
                </a:pPr>
                <a:endParaRPr lang="en-US" dirty="0">
                  <a:effectLst/>
                </a:endParaRPr>
              </a:p>
              <a:p>
                <a:pPr marL="628650" marR="0" lvl="1" indent="-171450">
                  <a:spcBef>
                    <a:spcPts val="0"/>
                  </a:spcBef>
                  <a:spcAft>
                    <a:spcPts val="0"/>
                  </a:spcAft>
                  <a:buSzPts val="1000"/>
                  <a:buFont typeface="Arial" panose="020B0604020202020204" pitchFamily="34" charset="0"/>
                  <a:buChar char="•"/>
                  <a:tabLst>
                    <a:tab pos="914400" algn="l"/>
                  </a:tabLst>
                </a:pPr>
                <a:r>
                  <a:rPr lang="en-IN" sz="1200" kern="100" dirty="0">
                    <a:effectLst/>
                    <a:latin typeface="Georgia Pro" panose="02040502050405020303" pitchFamily="18" charset="0"/>
                    <a:ea typeface="Calibri" panose="020F0502020204030204" pitchFamily="34" charset="0"/>
                    <a:cs typeface="Times New Roman" panose="02020603050405020304" pitchFamily="18" charset="0"/>
                  </a:rPr>
                  <a:t>This option is ideal for organizations looking for a fully managed database solution.</a:t>
                </a:r>
                <a:endParaRPr lang="en-US" sz="1200" kern="100" dirty="0">
                  <a:effectLst/>
                  <a:latin typeface="Georgia Pro" panose="02040502050405020303" pitchFamily="18" charset="0"/>
                  <a:ea typeface="Calibri" panose="020F0502020204030204" pitchFamily="34" charset="0"/>
                  <a:cs typeface="Times New Roman" panose="02020603050405020304" pitchFamily="18" charset="0"/>
                </a:endParaRPr>
              </a:p>
              <a:p>
                <a:pPr marL="914400" marR="0" algn="just">
                  <a:spcBef>
                    <a:spcPts val="0"/>
                  </a:spcBef>
                  <a:spcAft>
                    <a:spcPts val="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8" name="Group 47">
              <a:extLst>
                <a:ext uri="{FF2B5EF4-FFF2-40B4-BE49-F238E27FC236}">
                  <a16:creationId xmlns:a16="http://schemas.microsoft.com/office/drawing/2014/main" id="{A70E62F3-A932-8DEA-4F35-4533172B53EF}"/>
                </a:ext>
              </a:extLst>
            </p:cNvPr>
            <p:cNvGrpSpPr/>
            <p:nvPr/>
          </p:nvGrpSpPr>
          <p:grpSpPr>
            <a:xfrm>
              <a:off x="4318234" y="3977184"/>
              <a:ext cx="2761575" cy="1971542"/>
              <a:chOff x="1367078" y="4034082"/>
              <a:chExt cx="2761575" cy="1971542"/>
            </a:xfrm>
          </p:grpSpPr>
          <p:sp>
            <p:nvSpPr>
              <p:cNvPr id="52" name="TextBox 51">
                <a:extLst>
                  <a:ext uri="{FF2B5EF4-FFF2-40B4-BE49-F238E27FC236}">
                    <a16:creationId xmlns:a16="http://schemas.microsoft.com/office/drawing/2014/main" id="{749C4AC5-4CCF-09EF-1436-64E4925143C0}"/>
                  </a:ext>
                </a:extLst>
              </p:cNvPr>
              <p:cNvSpPr txBox="1"/>
              <p:nvPr/>
            </p:nvSpPr>
            <p:spPr>
              <a:xfrm>
                <a:off x="1367078" y="4034082"/>
                <a:ext cx="2761575" cy="1107996"/>
              </a:xfrm>
              <a:prstGeom prst="rect">
                <a:avLst/>
              </a:prstGeom>
              <a:noFill/>
            </p:spPr>
            <p:txBody>
              <a:bodyPr wrap="square" rtlCol="0">
                <a:spAutoFit/>
              </a:bodyPr>
              <a:lstStyle/>
              <a:p>
                <a:pPr>
                  <a:spcBef>
                    <a:spcPts val="0"/>
                  </a:spcBef>
                  <a:spcAft>
                    <a:spcPts val="0"/>
                  </a:spcAft>
                </a:pPr>
                <a:endParaRPr lang="en-US" dirty="0">
                  <a:effectLst/>
                </a:endParaRPr>
              </a:p>
              <a:p>
                <a:pPr marL="628650" marR="0" lvl="1" indent="-171450">
                  <a:spcBef>
                    <a:spcPts val="0"/>
                  </a:spcBef>
                  <a:spcAft>
                    <a:spcPts val="0"/>
                  </a:spcAft>
                  <a:buSzPts val="1000"/>
                  <a:buFont typeface="Arial" panose="020B0604020202020204" pitchFamily="34" charset="0"/>
                  <a:buChar char="•"/>
                  <a:tabLst>
                    <a:tab pos="914400" algn="l"/>
                  </a:tabLst>
                </a:pPr>
                <a:r>
                  <a:rPr lang="en-IN" sz="1200" kern="100" dirty="0">
                    <a:effectLst/>
                    <a:latin typeface="Georgia Pro" panose="02040502050405020303" pitchFamily="18" charset="0"/>
                    <a:ea typeface="Calibri" panose="020F0502020204030204" pitchFamily="34" charset="0"/>
                    <a:cs typeface="Times New Roman" panose="02020603050405020304" pitchFamily="18" charset="0"/>
                  </a:rPr>
                  <a:t>Deploy Db2 as a container on cloud-managed platforms like services on AWS and Microsoft Azure.</a:t>
                </a:r>
                <a:endParaRPr lang="en-US" sz="1200" kern="100" dirty="0">
                  <a:effectLst/>
                  <a:latin typeface="Georgia Pro" panose="02040502050405020303" pitchFamily="18" charset="0"/>
                  <a:ea typeface="Calibri" panose="020F0502020204030204" pitchFamily="34" charset="0"/>
                  <a:cs typeface="Times New Roman" panose="02020603050405020304" pitchFamily="18" charset="0"/>
                </a:endParaRPr>
              </a:p>
            </p:txBody>
          </p:sp>
          <p:sp>
            <p:nvSpPr>
              <p:cNvPr id="53" name="TextBox 52">
                <a:extLst>
                  <a:ext uri="{FF2B5EF4-FFF2-40B4-BE49-F238E27FC236}">
                    <a16:creationId xmlns:a16="http://schemas.microsoft.com/office/drawing/2014/main" id="{F69404C6-0BEC-92D8-FAD6-2AFE402F3B4F}"/>
                  </a:ext>
                </a:extLst>
              </p:cNvPr>
              <p:cNvSpPr txBox="1"/>
              <p:nvPr/>
            </p:nvSpPr>
            <p:spPr>
              <a:xfrm>
                <a:off x="1798820" y="5174627"/>
                <a:ext cx="2262554" cy="830997"/>
              </a:xfrm>
              <a:prstGeom prst="rect">
                <a:avLst/>
              </a:prstGeom>
              <a:noFill/>
            </p:spPr>
            <p:txBody>
              <a:bodyPr wrap="square" rtlCol="0">
                <a:spAutoFit/>
              </a:bodyPr>
              <a:lstStyle/>
              <a:p>
                <a:pPr marL="171450" indent="-171450">
                  <a:buFont typeface="Arial" panose="020B0604020202020204" pitchFamily="34" charset="0"/>
                  <a:buChar char="•"/>
                </a:pPr>
                <a:r>
                  <a:rPr lang="en-IN" sz="1200" dirty="0">
                    <a:effectLst/>
                    <a:latin typeface="Georgia Pro" panose="02040502050405020303" pitchFamily="18" charset="0"/>
                    <a:ea typeface="Calibri" panose="020F0502020204030204" pitchFamily="34" charset="0"/>
                  </a:rPr>
                  <a:t>It is suitable for organizations that want to leverage containerization for better scalability.</a:t>
                </a:r>
                <a:endParaRPr lang="en-US" sz="1200" dirty="0">
                  <a:solidFill>
                    <a:schemeClr val="tx1">
                      <a:lumMod val="95000"/>
                      <a:lumOff val="5000"/>
                    </a:schemeClr>
                  </a:solidFill>
                  <a:latin typeface="Georgia Pro" panose="02040502050405020303" pitchFamily="18" charset="0"/>
                </a:endParaRPr>
              </a:p>
            </p:txBody>
          </p:sp>
        </p:grpSp>
        <p:grpSp>
          <p:nvGrpSpPr>
            <p:cNvPr id="49" name="Group 48">
              <a:extLst>
                <a:ext uri="{FF2B5EF4-FFF2-40B4-BE49-F238E27FC236}">
                  <a16:creationId xmlns:a16="http://schemas.microsoft.com/office/drawing/2014/main" id="{8E6BAA69-6994-287E-AA86-C4F8F5735408}"/>
                </a:ext>
              </a:extLst>
            </p:cNvPr>
            <p:cNvGrpSpPr/>
            <p:nvPr/>
          </p:nvGrpSpPr>
          <p:grpSpPr>
            <a:xfrm>
              <a:off x="7701131" y="4236310"/>
              <a:ext cx="2262554" cy="1850916"/>
              <a:chOff x="1798820" y="4293208"/>
              <a:chExt cx="2262554" cy="1850916"/>
            </a:xfrm>
          </p:grpSpPr>
          <p:sp>
            <p:nvSpPr>
              <p:cNvPr id="50" name="TextBox 49">
                <a:extLst>
                  <a:ext uri="{FF2B5EF4-FFF2-40B4-BE49-F238E27FC236}">
                    <a16:creationId xmlns:a16="http://schemas.microsoft.com/office/drawing/2014/main" id="{8F913521-2706-3E04-47E9-2270C6CC867A}"/>
                  </a:ext>
                </a:extLst>
              </p:cNvPr>
              <p:cNvSpPr txBox="1"/>
              <p:nvPr/>
            </p:nvSpPr>
            <p:spPr>
              <a:xfrm>
                <a:off x="1798820" y="4293208"/>
                <a:ext cx="2262554" cy="461665"/>
              </a:xfrm>
              <a:prstGeom prst="rect">
                <a:avLst/>
              </a:prstGeom>
              <a:noFill/>
            </p:spPr>
            <p:txBody>
              <a:bodyPr wrap="square" rtlCol="0">
                <a:spAutoFit/>
              </a:bodyPr>
              <a:lstStyle/>
              <a:p>
                <a:pPr marL="171450" indent="-171450">
                  <a:buFont typeface="Arial" panose="020B0604020202020204" pitchFamily="34" charset="0"/>
                  <a:buChar char="•"/>
                </a:pPr>
                <a:r>
                  <a:rPr kumimoji="0" lang="en-US" sz="1200" b="0" i="0" u="none" strike="noStrike" kern="1200" cap="none" spc="0" normalizeH="0" baseline="0" noProof="0" dirty="0">
                    <a:ln>
                      <a:noFill/>
                    </a:ln>
                    <a:effectLst/>
                    <a:uLnTx/>
                    <a:uFillTx/>
                    <a:latin typeface="Georgia Pro Light" panose="02040302050405020303" pitchFamily="18" charset="0"/>
                    <a:ea typeface="+mn-ea"/>
                    <a:cs typeface="+mn-cs"/>
                  </a:rPr>
                  <a:t>Deploy DB2 as a cloud-based infrastructure-as-a-serv</a:t>
                </a:r>
                <a:r>
                  <a:rPr kumimoji="0" lang="en-US" sz="1200" b="0" i="0" u="none" strike="noStrike" kern="1200" cap="none" spc="0" normalizeH="0" baseline="0" noProof="0" dirty="0">
                    <a:ln>
                      <a:noFill/>
                    </a:ln>
                    <a:solidFill>
                      <a:schemeClr val="tx1">
                        <a:lumMod val="95000"/>
                        <a:lumOff val="5000"/>
                      </a:schemeClr>
                    </a:solidFill>
                    <a:effectLst/>
                    <a:uLnTx/>
                    <a:uFillTx/>
                    <a:latin typeface="Georgia Pro Light" panose="02040302050405020303" pitchFamily="18" charset="0"/>
                    <a:ea typeface="+mn-ea"/>
                    <a:cs typeface="+mn-cs"/>
                  </a:rPr>
                  <a:t>ice</a:t>
                </a:r>
                <a:endParaRPr lang="en-US" sz="1200" dirty="0">
                  <a:solidFill>
                    <a:schemeClr val="tx1">
                      <a:lumMod val="95000"/>
                      <a:lumOff val="5000"/>
                    </a:schemeClr>
                  </a:solidFill>
                  <a:latin typeface="Georgia Pro Light" panose="02040302050405020303" pitchFamily="18" charset="0"/>
                </a:endParaRPr>
              </a:p>
            </p:txBody>
          </p:sp>
          <p:sp>
            <p:nvSpPr>
              <p:cNvPr id="51" name="TextBox 50">
                <a:extLst>
                  <a:ext uri="{FF2B5EF4-FFF2-40B4-BE49-F238E27FC236}">
                    <a16:creationId xmlns:a16="http://schemas.microsoft.com/office/drawing/2014/main" id="{CAAEC48F-D94E-E572-5AF5-605D53313B1B}"/>
                  </a:ext>
                </a:extLst>
              </p:cNvPr>
              <p:cNvSpPr txBox="1"/>
              <p:nvPr/>
            </p:nvSpPr>
            <p:spPr>
              <a:xfrm>
                <a:off x="1798820" y="4943795"/>
                <a:ext cx="2262554" cy="1200329"/>
              </a:xfrm>
              <a:prstGeom prst="rect">
                <a:avLst/>
              </a:prstGeom>
              <a:noFill/>
            </p:spPr>
            <p:txBody>
              <a:bodyPr wrap="square" rtlCol="0">
                <a:spAutoFit/>
              </a:bodyPr>
              <a:lstStyle/>
              <a:p>
                <a:pPr marL="171450" indent="-171450">
                  <a:buFont typeface="Arial" panose="020B0604020202020204" pitchFamily="34" charset="0"/>
                  <a:buChar char="•"/>
                </a:pPr>
                <a:r>
                  <a:rPr kumimoji="0" lang="en-US" sz="1200" b="0" i="0" u="none" strike="noStrike" kern="1200" cap="none" spc="0" normalizeH="0" baseline="0" noProof="0" dirty="0">
                    <a:ln>
                      <a:noFill/>
                    </a:ln>
                    <a:solidFill>
                      <a:schemeClr val="tx1">
                        <a:lumMod val="95000"/>
                        <a:lumOff val="5000"/>
                      </a:schemeClr>
                    </a:solidFill>
                    <a:effectLst/>
                    <a:uLnTx/>
                    <a:uFillTx/>
                    <a:latin typeface="Georgia Pro Light" panose="02040302050405020303" pitchFamily="18" charset="0"/>
                    <a:ea typeface="+mn-ea"/>
                    <a:cs typeface="+mn-cs"/>
                  </a:rPr>
                  <a:t>It is the preferred choice for organizations with specific infrastructure needs, or those who wish to maintain complete control over their database environment.</a:t>
                </a:r>
                <a:endParaRPr lang="en-US" sz="1200" dirty="0">
                  <a:solidFill>
                    <a:schemeClr val="tx1">
                      <a:lumMod val="95000"/>
                      <a:lumOff val="5000"/>
                    </a:schemeClr>
                  </a:solidFill>
                  <a:latin typeface="Georgia Pro Light" panose="02040302050405020303" pitchFamily="18" charset="0"/>
                </a:endParaRPr>
              </a:p>
            </p:txBody>
          </p:sp>
        </p:grpSp>
      </p:grpSp>
    </p:spTree>
    <p:extLst>
      <p:ext uri="{BB962C8B-B14F-4D97-AF65-F5344CB8AC3E}">
        <p14:creationId xmlns:p14="http://schemas.microsoft.com/office/powerpoint/2010/main" val="301589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2">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7" name="TextBox 6">
            <a:extLst>
              <a:ext uri="{FF2B5EF4-FFF2-40B4-BE49-F238E27FC236}">
                <a16:creationId xmlns:a16="http://schemas.microsoft.com/office/drawing/2014/main" id="{87925611-27F6-B53B-E286-F243DF0FF968}"/>
              </a:ext>
            </a:extLst>
          </p:cNvPr>
          <p:cNvSpPr txBox="1"/>
          <p:nvPr/>
        </p:nvSpPr>
        <p:spPr>
          <a:xfrm>
            <a:off x="838200" y="365125"/>
            <a:ext cx="10515600" cy="93027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a:solidFill>
                  <a:schemeClr val="tx1"/>
                </a:solidFill>
                <a:latin typeface="+mj-lt"/>
                <a:ea typeface="+mj-ea"/>
                <a:cs typeface="+mj-cs"/>
              </a:rPr>
              <a:t>Plans and Configurations</a:t>
            </a:r>
          </a:p>
        </p:txBody>
      </p:sp>
      <p:sp>
        <p:nvSpPr>
          <p:cNvPr id="5" name="Rectangle 1">
            <a:extLst>
              <a:ext uri="{FF2B5EF4-FFF2-40B4-BE49-F238E27FC236}">
                <a16:creationId xmlns:a16="http://schemas.microsoft.com/office/drawing/2014/main" id="{268865C6-BD49-7CAC-C246-6CD5C39E0CE3}"/>
              </a:ext>
            </a:extLst>
          </p:cNvPr>
          <p:cNvSpPr>
            <a:spLocks noChangeArrowheads="1"/>
          </p:cNvSpPr>
          <p:nvPr/>
        </p:nvSpPr>
        <p:spPr bwMode="auto">
          <a:xfrm>
            <a:off x="0" y="-330860"/>
            <a:ext cx="184731"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a:ln>
                <a:noFill/>
              </a:ln>
              <a:solidFill>
                <a:srgbClr val="161616"/>
              </a:solidFill>
              <a:effectLst/>
              <a:latin typeface="inherit"/>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BDEDD32-B752-A07E-D3F3-D9D43761CAD0}"/>
              </a:ext>
            </a:extLst>
          </p:cNvPr>
          <p:cNvGraphicFramePr>
            <a:graphicFrameLocks noGrp="1"/>
          </p:cNvGraphicFramePr>
          <p:nvPr>
            <p:ph idx="1"/>
            <p:extLst>
              <p:ext uri="{D42A27DB-BD31-4B8C-83A1-F6EECF244321}">
                <p14:modId xmlns:p14="http://schemas.microsoft.com/office/powerpoint/2010/main" val="626881323"/>
              </p:ext>
            </p:extLst>
          </p:nvPr>
        </p:nvGraphicFramePr>
        <p:xfrm>
          <a:off x="838200" y="1626260"/>
          <a:ext cx="10582363" cy="4533325"/>
        </p:xfrm>
        <a:graphic>
          <a:graphicData uri="http://schemas.openxmlformats.org/drawingml/2006/table">
            <a:tbl>
              <a:tblPr firstRow="1" bandRow="1">
                <a:solidFill>
                  <a:srgbClr val="F2F2F2">
                    <a:alpha val="30196"/>
                  </a:srgbClr>
                </a:solidFill>
              </a:tblPr>
              <a:tblGrid>
                <a:gridCol w="1290289">
                  <a:extLst>
                    <a:ext uri="{9D8B030D-6E8A-4147-A177-3AD203B41FA5}">
                      <a16:colId xmlns:a16="http://schemas.microsoft.com/office/drawing/2014/main" val="190566365"/>
                    </a:ext>
                  </a:extLst>
                </a:gridCol>
                <a:gridCol w="4217117">
                  <a:extLst>
                    <a:ext uri="{9D8B030D-6E8A-4147-A177-3AD203B41FA5}">
                      <a16:colId xmlns:a16="http://schemas.microsoft.com/office/drawing/2014/main" val="2050778777"/>
                    </a:ext>
                  </a:extLst>
                </a:gridCol>
                <a:gridCol w="4925373">
                  <a:extLst>
                    <a:ext uri="{9D8B030D-6E8A-4147-A177-3AD203B41FA5}">
                      <a16:colId xmlns:a16="http://schemas.microsoft.com/office/drawing/2014/main" val="425144816"/>
                    </a:ext>
                  </a:extLst>
                </a:gridCol>
                <a:gridCol w="149584">
                  <a:extLst>
                    <a:ext uri="{9D8B030D-6E8A-4147-A177-3AD203B41FA5}">
                      <a16:colId xmlns:a16="http://schemas.microsoft.com/office/drawing/2014/main" val="3883788181"/>
                    </a:ext>
                  </a:extLst>
                </a:gridCol>
              </a:tblGrid>
              <a:tr h="389017">
                <a:tc>
                  <a:txBody>
                    <a:bodyPr/>
                    <a:lstStyle/>
                    <a:p>
                      <a:pPr algn="l" fontAlgn="base"/>
                      <a:r>
                        <a:rPr lang="en-IN" sz="1100" b="0" cap="none" spc="0">
                          <a:solidFill>
                            <a:schemeClr val="bg1"/>
                          </a:solidFill>
                          <a:effectLst/>
                          <a:latin typeface="inherit"/>
                        </a:rPr>
                        <a:t>Plan</a:t>
                      </a:r>
                    </a:p>
                  </a:txBody>
                  <a:tcPr marL="97134" marR="24341" marT="74717" marB="74717"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l" fontAlgn="base"/>
                      <a:r>
                        <a:rPr lang="en-IN" sz="1100" b="0" cap="none" spc="0">
                          <a:solidFill>
                            <a:schemeClr val="bg1"/>
                          </a:solidFill>
                          <a:effectLst/>
                          <a:latin typeface="inherit"/>
                        </a:rPr>
                        <a:t>Features and capabilities</a:t>
                      </a:r>
                    </a:p>
                  </a:txBody>
                  <a:tcPr marL="97134" marR="24341" marT="74717" marB="74717"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ase"/>
                      <a:r>
                        <a:rPr lang="en-IN" sz="1100" b="0" cap="none" spc="0">
                          <a:solidFill>
                            <a:schemeClr val="bg1"/>
                          </a:solidFill>
                          <a:effectLst/>
                          <a:latin typeface="inherit"/>
                        </a:rPr>
                        <a:t>Pricing</a:t>
                      </a:r>
                    </a:p>
                  </a:txBody>
                  <a:tcPr marL="97134" marR="24341" marT="74717" marB="74717" anchor="ctr">
                    <a:lnL w="12700" cmpd="sng">
                      <a:noFill/>
                    </a:lnL>
                    <a:lnR w="12700" cmpd="sng">
                      <a:noFill/>
                    </a:lnR>
                    <a:lnT w="19050" cap="flat" cmpd="sng" algn="ctr">
                      <a:noFill/>
                      <a:prstDash val="solid"/>
                    </a:lnT>
                    <a:lnB w="38100" cmpd="sng">
                      <a:noFill/>
                    </a:lnB>
                    <a:solidFill>
                      <a:schemeClr val="accent1"/>
                    </a:solidFill>
                  </a:tcPr>
                </a:tc>
                <a:tc>
                  <a:txBody>
                    <a:bodyPr/>
                    <a:lstStyle/>
                    <a:p>
                      <a:pPr algn="l" fontAlgn="base"/>
                      <a:endParaRPr lang="en-IN" sz="1100" b="0" cap="none" spc="0">
                        <a:solidFill>
                          <a:schemeClr val="bg1"/>
                        </a:solidFill>
                        <a:effectLst/>
                        <a:latin typeface="inherit"/>
                      </a:endParaRPr>
                    </a:p>
                  </a:txBody>
                  <a:tcPr marL="97134" marR="24341" marT="74717" marB="74717"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054969793"/>
                  </a:ext>
                </a:extLst>
              </a:tr>
              <a:tr h="758766">
                <a:tc>
                  <a:txBody>
                    <a:bodyPr/>
                    <a:lstStyle/>
                    <a:p>
                      <a:pPr algn="l" fontAlgn="base"/>
                      <a:r>
                        <a:rPr lang="en-IN" sz="1100" b="1" cap="none" spc="0">
                          <a:solidFill>
                            <a:schemeClr val="tx1"/>
                          </a:solidFill>
                          <a:effectLst/>
                          <a:latin typeface="inherit"/>
                        </a:rPr>
                        <a:t>Lite</a:t>
                      </a:r>
                    </a:p>
                  </a:txBody>
                  <a:tcPr marL="97134" marR="12677" marT="74717" marB="74717" anchor="ctr">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base">
                        <a:buFont typeface="Arial" panose="020B0604020202020204" pitchFamily="34" charset="0"/>
                        <a:buChar char="•"/>
                      </a:pPr>
                      <a:r>
                        <a:rPr lang="en-IN" sz="1100" b="1" cap="none" spc="0">
                          <a:solidFill>
                            <a:schemeClr val="tx1"/>
                          </a:solidFill>
                          <a:effectLst/>
                          <a:latin typeface="inherit"/>
                        </a:rPr>
                        <a:t>200 MB of data storage</a:t>
                      </a:r>
                    </a:p>
                    <a:p>
                      <a:pPr algn="l" fontAlgn="base">
                        <a:buFont typeface="Arial" panose="020B0604020202020204" pitchFamily="34" charset="0"/>
                        <a:buChar char="•"/>
                      </a:pPr>
                      <a:r>
                        <a:rPr lang="en-IN" sz="1100" cap="none" spc="0">
                          <a:solidFill>
                            <a:schemeClr val="tx1"/>
                          </a:solidFill>
                          <a:effectLst/>
                          <a:latin typeface="inherit"/>
                        </a:rPr>
                        <a:t>5 simultaneous connections</a:t>
                      </a:r>
                    </a:p>
                    <a:p>
                      <a:pPr algn="l" fontAlgn="base">
                        <a:buFont typeface="Arial" panose="020B0604020202020204" pitchFamily="34" charset="0"/>
                        <a:buChar char="•"/>
                      </a:pPr>
                      <a:r>
                        <a:rPr lang="en-IN" sz="1100" cap="none" spc="0">
                          <a:solidFill>
                            <a:schemeClr val="tx1"/>
                          </a:solidFill>
                          <a:effectLst/>
                          <a:latin typeface="inherit"/>
                        </a:rPr>
                        <a:t>Shared multitenant system</a:t>
                      </a:r>
                    </a:p>
                  </a:txBody>
                  <a:tcPr marL="97134" marR="25356" marT="74717" marB="7471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l" fontAlgn="base">
                        <a:buFont typeface="Arial" panose="020B0604020202020204" pitchFamily="34" charset="0"/>
                        <a:buChar char="•"/>
                      </a:pPr>
                      <a:r>
                        <a:rPr lang="en-IN" sz="1100" cap="none" spc="0">
                          <a:solidFill>
                            <a:schemeClr val="tx1"/>
                          </a:solidFill>
                          <a:effectLst/>
                          <a:latin typeface="inherit"/>
                        </a:rPr>
                        <a:t>Free</a:t>
                      </a:r>
                    </a:p>
                  </a:txBody>
                  <a:tcPr marL="97134" marR="25356" marT="74717" marB="7471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r" fontAlgn="base"/>
                      <a:endParaRPr lang="en-IN" sz="1100" cap="none" spc="0">
                        <a:solidFill>
                          <a:schemeClr val="tx1"/>
                        </a:solidFill>
                        <a:effectLst/>
                        <a:latin typeface="inherit"/>
                      </a:endParaRPr>
                    </a:p>
                  </a:txBody>
                  <a:tcPr marL="97134" marR="25356" marT="74717" marB="74717" anchor="ctr">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742554552"/>
                  </a:ext>
                </a:extLst>
              </a:tr>
              <a:tr h="1128514">
                <a:tc>
                  <a:txBody>
                    <a:bodyPr/>
                    <a:lstStyle/>
                    <a:p>
                      <a:pPr algn="l" fontAlgn="base"/>
                      <a:r>
                        <a:rPr lang="en-IN" sz="1100" b="1" cap="none" spc="0">
                          <a:solidFill>
                            <a:schemeClr val="tx1"/>
                          </a:solidFill>
                          <a:effectLst/>
                          <a:latin typeface="inherit"/>
                        </a:rPr>
                        <a:t>Standard</a:t>
                      </a:r>
                    </a:p>
                  </a:txBody>
                  <a:tcPr marL="97134" marR="12677" marT="74717" marB="7471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base">
                        <a:buFont typeface="Arial" panose="020B0604020202020204" pitchFamily="34" charset="0"/>
                        <a:buChar char="•"/>
                      </a:pPr>
                      <a:r>
                        <a:rPr lang="en-IN" sz="1100" b="1" cap="none" spc="0">
                          <a:solidFill>
                            <a:schemeClr val="tx1"/>
                          </a:solidFill>
                          <a:effectLst/>
                          <a:latin typeface="inherit"/>
                        </a:rPr>
                        <a:t>Instance with flexible scaling of compute and storage</a:t>
                      </a:r>
                    </a:p>
                    <a:p>
                      <a:pPr algn="l" fontAlgn="base">
                        <a:buFont typeface="Arial" panose="020B0604020202020204" pitchFamily="34" charset="0"/>
                        <a:buChar char="•"/>
                      </a:pPr>
                      <a:r>
                        <a:rPr lang="en-IN" sz="1100" cap="none" spc="0">
                          <a:solidFill>
                            <a:schemeClr val="tx1"/>
                          </a:solidFill>
                          <a:effectLst/>
                          <a:latin typeface="inherit"/>
                        </a:rPr>
                        <a:t>Base instance starts at 8 GB RAM x 20 GB Storage</a:t>
                      </a:r>
                    </a:p>
                  </a:txBody>
                  <a:tcPr marL="97134" marR="25356" marT="74717" marB="7471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l" fontAlgn="base">
                        <a:buFont typeface="Arial" panose="020B0604020202020204" pitchFamily="34" charset="0"/>
                        <a:buChar char="•"/>
                      </a:pPr>
                      <a:r>
                        <a:rPr lang="en-IN" sz="1100" cap="none" spc="0">
                          <a:solidFill>
                            <a:schemeClr val="tx1"/>
                          </a:solidFill>
                          <a:effectLst/>
                          <a:latin typeface="inherit"/>
                        </a:rPr>
                        <a:t>$0.142 USD/Instance-Hour</a:t>
                      </a:r>
                    </a:p>
                    <a:p>
                      <a:pPr algn="l" fontAlgn="base">
                        <a:buFont typeface="Arial" panose="020B0604020202020204" pitchFamily="34" charset="0"/>
                        <a:buChar char="•"/>
                      </a:pPr>
                      <a:r>
                        <a:rPr lang="en-IN" sz="1100" cap="none" spc="0">
                          <a:solidFill>
                            <a:schemeClr val="tx1"/>
                          </a:solidFill>
                          <a:effectLst/>
                          <a:latin typeface="inherit"/>
                        </a:rPr>
                        <a:t>$0.000282 USD/Gigabyte-Hours</a:t>
                      </a:r>
                    </a:p>
                    <a:p>
                      <a:pPr algn="l" fontAlgn="base">
                        <a:buFont typeface="Arial" panose="020B0604020202020204" pitchFamily="34" charset="0"/>
                        <a:buChar char="•"/>
                      </a:pPr>
                      <a:r>
                        <a:rPr lang="en-IN" sz="1100" cap="none" spc="0">
                          <a:solidFill>
                            <a:schemeClr val="tx1"/>
                          </a:solidFill>
                          <a:effectLst/>
                          <a:latin typeface="inherit"/>
                        </a:rPr>
                        <a:t>$0.101 USD/Virtual Processor Core-Hour</a:t>
                      </a:r>
                    </a:p>
                    <a:p>
                      <a:pPr algn="l" fontAlgn="base">
                        <a:buFont typeface="Arial" panose="020B0604020202020204" pitchFamily="34" charset="0"/>
                        <a:buChar char="•"/>
                      </a:pPr>
                      <a:r>
                        <a:rPr lang="en-IN" sz="1100" cap="none" spc="0">
                          <a:solidFill>
                            <a:schemeClr val="tx1"/>
                          </a:solidFill>
                          <a:effectLst/>
                          <a:latin typeface="inherit"/>
                        </a:rPr>
                        <a:t>$0.000031 USD/BACKUP_GIGABYTE_HOURS</a:t>
                      </a:r>
                    </a:p>
                    <a:p>
                      <a:pPr algn="l" fontAlgn="base">
                        <a:buFont typeface="Arial" panose="020B0604020202020204" pitchFamily="34" charset="0"/>
                        <a:buChar char="•"/>
                      </a:pPr>
                      <a:r>
                        <a:rPr lang="en-IN" sz="1100" cap="none" spc="0">
                          <a:solidFill>
                            <a:schemeClr val="tx1"/>
                          </a:solidFill>
                          <a:effectLst/>
                          <a:latin typeface="inherit"/>
                        </a:rPr>
                        <a:t>$0.10 USD/SERVICEENDPOINT_INSTANCE_HOURS</a:t>
                      </a:r>
                    </a:p>
                  </a:txBody>
                  <a:tcPr marL="97134" marR="25356" marT="74717" marB="7471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r" fontAlgn="base"/>
                      <a:endParaRPr lang="en-IN" sz="1100" cap="none" spc="0">
                        <a:solidFill>
                          <a:schemeClr val="tx1"/>
                        </a:solidFill>
                        <a:effectLst/>
                        <a:latin typeface="inherit"/>
                      </a:endParaRPr>
                    </a:p>
                  </a:txBody>
                  <a:tcPr marL="97134" marR="25356" marT="74717" marB="74717"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82715452"/>
                  </a:ext>
                </a:extLst>
              </a:tr>
              <a:tr h="1128514">
                <a:tc>
                  <a:txBody>
                    <a:bodyPr/>
                    <a:lstStyle/>
                    <a:p>
                      <a:pPr algn="l" fontAlgn="base"/>
                      <a:r>
                        <a:rPr lang="en-IN" sz="1100" b="1" cap="none" spc="0">
                          <a:solidFill>
                            <a:schemeClr val="tx1"/>
                          </a:solidFill>
                          <a:effectLst/>
                          <a:latin typeface="inherit"/>
                        </a:rPr>
                        <a:t>Enterprise</a:t>
                      </a:r>
                    </a:p>
                  </a:txBody>
                  <a:tcPr marL="97134" marR="12677" marT="74717" marB="74717" anchor="ctr">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l" fontAlgn="base">
                        <a:buFont typeface="Arial" panose="020B0604020202020204" pitchFamily="34" charset="0"/>
                        <a:buChar char="•"/>
                      </a:pPr>
                      <a:r>
                        <a:rPr lang="en-IN" sz="1100" b="1" cap="none" spc="0">
                          <a:solidFill>
                            <a:schemeClr val="tx1"/>
                          </a:solidFill>
                          <a:effectLst/>
                          <a:latin typeface="inherit"/>
                        </a:rPr>
                        <a:t>Dedicated instance with flexible scaling of compute and storage</a:t>
                      </a:r>
                    </a:p>
                    <a:p>
                      <a:pPr algn="l" fontAlgn="base">
                        <a:buFont typeface="Arial" panose="020B0604020202020204" pitchFamily="34" charset="0"/>
                        <a:buChar char="•"/>
                      </a:pPr>
                      <a:r>
                        <a:rPr lang="en-IN" sz="1100" cap="none" spc="0">
                          <a:solidFill>
                            <a:schemeClr val="tx1"/>
                          </a:solidFill>
                          <a:effectLst/>
                          <a:latin typeface="inherit"/>
                        </a:rPr>
                        <a:t>Base instance starts at 4 vCPU x 16 GB RAM x 20 GB Storage</a:t>
                      </a:r>
                    </a:p>
                    <a:p>
                      <a:pPr algn="l" fontAlgn="base">
                        <a:buFont typeface="Arial" panose="020B0604020202020204" pitchFamily="34" charset="0"/>
                        <a:buChar char="•"/>
                      </a:pPr>
                      <a:r>
                        <a:rPr lang="en-IN" sz="1100" cap="none" spc="0">
                          <a:solidFill>
                            <a:schemeClr val="tx1"/>
                          </a:solidFill>
                          <a:effectLst/>
                          <a:latin typeface="inherit"/>
                        </a:rPr>
                        <a:t>Uses dedicated virtual machines</a:t>
                      </a:r>
                    </a:p>
                  </a:txBody>
                  <a:tcPr marL="97134" marR="25356" marT="74717" marB="7471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l" fontAlgn="base">
                        <a:buFont typeface="Arial" panose="020B0604020202020204" pitchFamily="34" charset="0"/>
                        <a:buChar char="•"/>
                      </a:pPr>
                      <a:r>
                        <a:rPr lang="en-IN" sz="1100" cap="none" spc="0" dirty="0">
                          <a:solidFill>
                            <a:schemeClr val="tx1"/>
                          </a:solidFill>
                          <a:effectLst/>
                          <a:latin typeface="inherit"/>
                        </a:rPr>
                        <a:t>$1.36 USD/Instance-Hour</a:t>
                      </a:r>
                    </a:p>
                    <a:p>
                      <a:pPr algn="l" fontAlgn="base">
                        <a:buFont typeface="Arial" panose="020B0604020202020204" pitchFamily="34" charset="0"/>
                        <a:buChar char="•"/>
                      </a:pPr>
                      <a:r>
                        <a:rPr lang="en-IN" sz="1100" cap="none" spc="0" dirty="0">
                          <a:solidFill>
                            <a:schemeClr val="tx1"/>
                          </a:solidFill>
                          <a:effectLst/>
                          <a:latin typeface="inherit"/>
                        </a:rPr>
                        <a:t>$0.000282 USD/Gigabyte-Hours</a:t>
                      </a:r>
                    </a:p>
                    <a:p>
                      <a:pPr algn="l" fontAlgn="base">
                        <a:buFont typeface="Arial" panose="020B0604020202020204" pitchFamily="34" charset="0"/>
                        <a:buChar char="•"/>
                      </a:pPr>
                      <a:r>
                        <a:rPr lang="en-IN" sz="1100" cap="none" spc="0" dirty="0">
                          <a:solidFill>
                            <a:schemeClr val="tx1"/>
                          </a:solidFill>
                          <a:effectLst/>
                          <a:latin typeface="inherit"/>
                        </a:rPr>
                        <a:t>$0.314 USD/Virtual Processor Core-Hour</a:t>
                      </a:r>
                    </a:p>
                    <a:p>
                      <a:pPr algn="l" fontAlgn="base">
                        <a:buFont typeface="Arial" panose="020B0604020202020204" pitchFamily="34" charset="0"/>
                        <a:buChar char="•"/>
                      </a:pPr>
                      <a:r>
                        <a:rPr lang="en-IN" sz="1100" cap="none" spc="0" dirty="0">
                          <a:solidFill>
                            <a:schemeClr val="tx1"/>
                          </a:solidFill>
                          <a:effectLst/>
                          <a:latin typeface="inherit"/>
                        </a:rPr>
                        <a:t>$0.000031 USD/BACKUP_GIGABYTE_HOURS</a:t>
                      </a:r>
                    </a:p>
                    <a:p>
                      <a:pPr algn="l" fontAlgn="base">
                        <a:buFont typeface="Arial" panose="020B0604020202020204" pitchFamily="34" charset="0"/>
                        <a:buChar char="•"/>
                      </a:pPr>
                      <a:r>
                        <a:rPr lang="en-IN" sz="1100" cap="none" spc="0" dirty="0">
                          <a:solidFill>
                            <a:schemeClr val="tx1"/>
                          </a:solidFill>
                          <a:effectLst/>
                          <a:latin typeface="inherit"/>
                        </a:rPr>
                        <a:t>$0.10 USD/SERVICEENDPOINT_INSTANCE_HOURS</a:t>
                      </a:r>
                    </a:p>
                  </a:txBody>
                  <a:tcPr marL="97134" marR="25356" marT="74717" marB="74717"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r" fontAlgn="base"/>
                      <a:endParaRPr lang="en-IN" sz="1100" cap="none" spc="0">
                        <a:solidFill>
                          <a:schemeClr val="tx1"/>
                        </a:solidFill>
                        <a:effectLst/>
                        <a:latin typeface="inherit"/>
                      </a:endParaRPr>
                    </a:p>
                  </a:txBody>
                  <a:tcPr marL="97134" marR="25356" marT="74717" marB="74717" anchor="ctr">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51440578"/>
                  </a:ext>
                </a:extLst>
              </a:tr>
              <a:tr h="1128514">
                <a:tc>
                  <a:txBody>
                    <a:bodyPr/>
                    <a:lstStyle/>
                    <a:p>
                      <a:pPr algn="l" fontAlgn="base"/>
                      <a:endParaRPr lang="en-IN" sz="1100" cap="none" spc="0">
                        <a:solidFill>
                          <a:schemeClr val="tx1"/>
                        </a:solidFill>
                        <a:effectLst/>
                        <a:latin typeface="inherit"/>
                      </a:endParaRPr>
                    </a:p>
                  </a:txBody>
                  <a:tcPr marL="97134" marR="24341" marT="74717" marB="74717" anchor="ctr">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gridSpan="3">
                  <a:txBody>
                    <a:bodyPr/>
                    <a:lstStyle/>
                    <a:p>
                      <a:pPr algn="just" fontAlgn="base"/>
                      <a:r>
                        <a:rPr lang="en-IN" sz="1100" cap="none" spc="0" dirty="0">
                          <a:solidFill>
                            <a:schemeClr val="tx1"/>
                          </a:solidFill>
                          <a:effectLst/>
                          <a:latin typeface="inherit"/>
                        </a:rPr>
                        <a:t>The starting configuration provides one SQL database per service instance residing on dedicated compute slices, with 4 vCPUs (16 GB of memory), and 20 GB of storage for data and logs. Scale your database up to 56 vCPUs (240 GB of memory) and 24 TB of storage for data and logs. Enterprise offers a high availability option that includes one database running on three dedicated virtual servers. Each HA node is billed separately. The high availability virtual servers are provisioned across multiple availability zones in IBM Cloud regions that support it. Scale your compute and storage independently to achieve the perfect price/performance fit. Each plan includes up to 1 TB of backup storage, stored for 14 days.</a:t>
                      </a:r>
                    </a:p>
                  </a:txBody>
                  <a:tcPr marL="97134" marR="24341" marT="74717" marB="74717" anchor="ctr">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0059923"/>
                  </a:ext>
                </a:extLst>
              </a:tr>
            </a:tbl>
          </a:graphicData>
        </a:graphic>
      </p:graphicFrame>
    </p:spTree>
    <p:extLst>
      <p:ext uri="{BB962C8B-B14F-4D97-AF65-F5344CB8AC3E}">
        <p14:creationId xmlns:p14="http://schemas.microsoft.com/office/powerpoint/2010/main" val="250169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DAC5A-D8F6-8820-B7FC-CFA1555F74B5}"/>
              </a:ext>
            </a:extLst>
          </p:cNvPr>
          <p:cNvSpPr>
            <a:spLocks noGrp="1"/>
          </p:cNvSpPr>
          <p:nvPr>
            <p:ph type="title"/>
          </p:nvPr>
        </p:nvSpPr>
        <p:spPr>
          <a:xfrm>
            <a:off x="5297762" y="329184"/>
            <a:ext cx="6251110" cy="1783080"/>
          </a:xfrm>
        </p:spPr>
        <p:txBody>
          <a:bodyPr vert="horz" lIns="91440" tIns="45720" rIns="91440" bIns="45720" rtlCol="0" anchor="b">
            <a:normAutofit/>
          </a:bodyPr>
          <a:lstStyle/>
          <a:p>
            <a:pPr defTabSz="914400"/>
            <a:r>
              <a:rPr lang="en-US" sz="5000">
                <a:solidFill>
                  <a:schemeClr val="tx1"/>
                </a:solidFill>
                <a:latin typeface="+mj-lt"/>
                <a:cs typeface="+mj-cs"/>
              </a:rPr>
              <a:t>Connectivity Options to IBM DB2</a:t>
            </a:r>
          </a:p>
        </p:txBody>
      </p:sp>
      <p:pic>
        <p:nvPicPr>
          <p:cNvPr id="5" name="Picture 4" descr="Computer script on a screen">
            <a:extLst>
              <a:ext uri="{FF2B5EF4-FFF2-40B4-BE49-F238E27FC236}">
                <a16:creationId xmlns:a16="http://schemas.microsoft.com/office/drawing/2014/main" id="{CDF33B44-A488-3051-8D9F-68E1D8DDBBB4}"/>
              </a:ext>
            </a:extLst>
          </p:cNvPr>
          <p:cNvPicPr>
            <a:picLocks noChangeAspect="1"/>
          </p:cNvPicPr>
          <p:nvPr/>
        </p:nvPicPr>
        <p:blipFill rotWithShape="1">
          <a:blip r:embed="rId3"/>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9F994-F423-8021-6442-D59D17EEE9C0}"/>
              </a:ext>
            </a:extLst>
          </p:cNvPr>
          <p:cNvSpPr>
            <a:spLocks noGrp="1"/>
          </p:cNvSpPr>
          <p:nvPr>
            <p:ph sz="half" idx="1"/>
          </p:nvPr>
        </p:nvSpPr>
        <p:spPr>
          <a:xfrm>
            <a:off x="5297762" y="2706624"/>
            <a:ext cx="6251110" cy="3483864"/>
          </a:xfrm>
        </p:spPr>
        <p:txBody>
          <a:bodyPr vert="horz" lIns="91440" tIns="45720" rIns="91440" bIns="45720" rtlCol="0">
            <a:normAutofit/>
          </a:bodyPr>
          <a:lstStyle/>
          <a:p>
            <a:pPr indent="-228600" defTabSz="914400"/>
            <a:r>
              <a:rPr lang="en-US" sz="3200" dirty="0">
                <a:solidFill>
                  <a:schemeClr val="tx1"/>
                </a:solidFill>
                <a:latin typeface="+mn-lt"/>
                <a:cs typeface="+mn-cs"/>
              </a:rPr>
              <a:t>IBM DB2 on Cloud UI **</a:t>
            </a:r>
          </a:p>
          <a:p>
            <a:pPr indent="-228600" defTabSz="914400"/>
            <a:r>
              <a:rPr lang="en-US" sz="3200" dirty="0">
                <a:solidFill>
                  <a:schemeClr val="tx1"/>
                </a:solidFill>
                <a:latin typeface="+mn-lt"/>
                <a:cs typeface="+mn-cs"/>
              </a:rPr>
              <a:t>JDBC/ODBC connection</a:t>
            </a:r>
          </a:p>
          <a:p>
            <a:pPr indent="-228600" defTabSz="914400"/>
            <a:r>
              <a:rPr lang="en-US" sz="3200" dirty="0">
                <a:solidFill>
                  <a:schemeClr val="tx1"/>
                </a:solidFill>
                <a:latin typeface="+mn-lt"/>
                <a:cs typeface="+mn-cs"/>
              </a:rPr>
              <a:t>REST API</a:t>
            </a:r>
          </a:p>
          <a:p>
            <a:pPr indent="-228600" defTabSz="914400"/>
            <a:r>
              <a:rPr lang="en-US" sz="3200" dirty="0">
                <a:solidFill>
                  <a:schemeClr val="tx1"/>
                </a:solidFill>
                <a:latin typeface="+mn-lt"/>
                <a:cs typeface="+mn-cs"/>
              </a:rPr>
              <a:t>.NET/PHP</a:t>
            </a:r>
          </a:p>
          <a:p>
            <a:pPr indent="-228600" defTabSz="914400"/>
            <a:r>
              <a:rPr lang="en-US" sz="3200" dirty="0">
                <a:solidFill>
                  <a:schemeClr val="tx1"/>
                </a:solidFill>
                <a:latin typeface="+mn-lt"/>
                <a:cs typeface="+mn-cs"/>
              </a:rPr>
              <a:t>Various Third-Party Tools</a:t>
            </a:r>
          </a:p>
        </p:txBody>
      </p:sp>
    </p:spTree>
    <p:extLst>
      <p:ext uri="{BB962C8B-B14F-4D97-AF65-F5344CB8AC3E}">
        <p14:creationId xmlns:p14="http://schemas.microsoft.com/office/powerpoint/2010/main" val="104998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erson holding a credit card&#10;&#10;Description automatically generated">
            <a:extLst>
              <a:ext uri="{FF2B5EF4-FFF2-40B4-BE49-F238E27FC236}">
                <a16:creationId xmlns:a16="http://schemas.microsoft.com/office/drawing/2014/main" id="{F1FB085E-435D-1B94-67DC-BDE8AAD4462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r="-2" b="12906"/>
          <a:stretch/>
        </p:blipFill>
        <p:spPr>
          <a:xfrm>
            <a:off x="4547937" y="-5"/>
            <a:ext cx="7644062" cy="3681403"/>
          </a:xfrm>
          <a:prstGeom prst="rect">
            <a:avLst/>
          </a:prstGeom>
        </p:spPr>
      </p:pic>
      <p:sp>
        <p:nvSpPr>
          <p:cNvPr id="13" name="Rectangle 1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AFD0B7-BE69-73F9-B357-81FA4E7B26BD}"/>
              </a:ext>
            </a:extLst>
          </p:cNvPr>
          <p:cNvSpPr txBox="1"/>
          <p:nvPr/>
        </p:nvSpPr>
        <p:spPr>
          <a:xfrm>
            <a:off x="651105" y="1457912"/>
            <a:ext cx="6955464" cy="23876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000" b="1" kern="1200" dirty="0">
                <a:solidFill>
                  <a:schemeClr val="bg1"/>
                </a:solidFill>
                <a:latin typeface="+mj-lt"/>
                <a:ea typeface="+mj-ea"/>
                <a:cs typeface="+mj-cs"/>
              </a:rPr>
              <a:t>Transactional PRODUCT</a:t>
            </a:r>
          </a:p>
          <a:p>
            <a:pPr defTabSz="914400">
              <a:lnSpc>
                <a:spcPct val="90000"/>
              </a:lnSpc>
              <a:spcBef>
                <a:spcPct val="0"/>
              </a:spcBef>
              <a:spcAft>
                <a:spcPts val="600"/>
              </a:spcAft>
            </a:pPr>
            <a:endParaRPr lang="en-US" sz="5000" kern="1200" dirty="0">
              <a:solidFill>
                <a:schemeClr val="bg1"/>
              </a:solidFill>
              <a:latin typeface="+mj-lt"/>
              <a:ea typeface="+mj-ea"/>
              <a:cs typeface="+mj-cs"/>
            </a:endParaRPr>
          </a:p>
        </p:txBody>
      </p:sp>
      <p:sp>
        <p:nvSpPr>
          <p:cNvPr id="4" name="TextBox 3">
            <a:extLst>
              <a:ext uri="{FF2B5EF4-FFF2-40B4-BE49-F238E27FC236}">
                <a16:creationId xmlns:a16="http://schemas.microsoft.com/office/drawing/2014/main" id="{2D886719-028D-A6B2-D1D7-FF493A186F85}"/>
              </a:ext>
            </a:extLst>
          </p:cNvPr>
          <p:cNvSpPr txBox="1"/>
          <p:nvPr/>
        </p:nvSpPr>
        <p:spPr>
          <a:xfrm>
            <a:off x="7706833" y="6208708"/>
            <a:ext cx="5395912" cy="1655762"/>
          </a:xfrm>
          <a:prstGeom prst="rect">
            <a:avLst/>
          </a:prstGeom>
        </p:spPr>
        <p:txBody>
          <a:bodyPr vert="horz" lIns="91440" tIns="45720" rIns="91440" bIns="45720" rtlCol="0">
            <a:normAutofit/>
          </a:bodyPr>
          <a:lstStyle/>
          <a:p>
            <a:pPr defTabSz="914400">
              <a:lnSpc>
                <a:spcPct val="90000"/>
              </a:lnSpc>
              <a:spcBef>
                <a:spcPts val="1000"/>
              </a:spcBef>
            </a:pPr>
            <a:r>
              <a:rPr lang="en-US" sz="1000" kern="1200" dirty="0">
                <a:solidFill>
                  <a:schemeClr val="bg1"/>
                </a:solidFill>
                <a:latin typeface="+mn-lt"/>
                <a:ea typeface="+mn-ea"/>
                <a:cs typeface="+mn-cs"/>
              </a:rPr>
              <a:t>References: </a:t>
            </a:r>
            <a:r>
              <a:rPr lang="en-US" sz="1000" b="1" u="sng" kern="1200" dirty="0">
                <a:solidFill>
                  <a:schemeClr val="bg1"/>
                </a:solidFill>
                <a:effectLst/>
                <a:latin typeface="+mn-lt"/>
                <a:ea typeface="+mn-ea"/>
                <a:cs typeface="+mn-cs"/>
                <a:hlinkClick r:id="rId4"/>
              </a:rPr>
              <a:t>https://www.kaggle.com/datasets/ealtman2019/credit-card-transactions/code?datasetId=1478095</a:t>
            </a:r>
            <a:endParaRPr lang="en-US" sz="1000" kern="1200" dirty="0">
              <a:solidFill>
                <a:schemeClr val="bg1"/>
              </a:solidFill>
              <a:effectLst/>
              <a:latin typeface="+mn-lt"/>
              <a:ea typeface="+mn-ea"/>
              <a:cs typeface="+mn-cs"/>
            </a:endParaRPr>
          </a:p>
          <a:p>
            <a:pPr defTabSz="914400">
              <a:lnSpc>
                <a:spcPct val="90000"/>
              </a:lnSpc>
              <a:spcBef>
                <a:spcPts val="1000"/>
              </a:spcBef>
            </a:pPr>
            <a:endParaRPr lang="en-US" sz="2000" kern="1200" dirty="0">
              <a:solidFill>
                <a:schemeClr val="bg1"/>
              </a:solidFill>
              <a:latin typeface="+mn-lt"/>
              <a:ea typeface="+mn-ea"/>
              <a:cs typeface="+mn-cs"/>
            </a:endParaRPr>
          </a:p>
        </p:txBody>
      </p:sp>
      <p:cxnSp>
        <p:nvCxnSpPr>
          <p:cNvPr id="15" name="Straight Connector 1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0522808-1E43-CB2A-70A0-AA758DCF947A}"/>
              </a:ext>
            </a:extLst>
          </p:cNvPr>
          <p:cNvSpPr txBox="1"/>
          <p:nvPr/>
        </p:nvSpPr>
        <p:spPr>
          <a:xfrm>
            <a:off x="1333321" y="4206288"/>
            <a:ext cx="10363555" cy="769441"/>
          </a:xfrm>
          <a:prstGeom prst="rect">
            <a:avLst/>
          </a:prstGeom>
          <a:noFill/>
        </p:spPr>
        <p:txBody>
          <a:bodyPr wrap="square" rtlCol="0">
            <a:spAutoFit/>
          </a:bodyPr>
          <a:lstStyle/>
          <a:p>
            <a:pPr algn="ctr">
              <a:spcAft>
                <a:spcPts val="600"/>
              </a:spcAft>
            </a:pPr>
            <a:r>
              <a:rPr lang="en-US" sz="4400" dirty="0" err="1">
                <a:solidFill>
                  <a:schemeClr val="bg1"/>
                </a:solidFill>
              </a:rPr>
              <a:t>CardFlow</a:t>
            </a:r>
            <a:r>
              <a:rPr lang="en-US" sz="4400" dirty="0">
                <a:solidFill>
                  <a:schemeClr val="bg1"/>
                </a:solidFill>
              </a:rPr>
              <a:t> – Card Management System</a:t>
            </a:r>
          </a:p>
        </p:txBody>
      </p:sp>
    </p:spTree>
    <p:extLst>
      <p:ext uri="{BB962C8B-B14F-4D97-AF65-F5344CB8AC3E}">
        <p14:creationId xmlns:p14="http://schemas.microsoft.com/office/powerpoint/2010/main" val="498723633"/>
      </p:ext>
    </p:extLst>
  </p:cSld>
  <p:clrMapOvr>
    <a:masterClrMapping/>
  </p:clrMapOvr>
</p:sld>
</file>

<file path=ppt/theme/theme1.xml><?xml version="1.0" encoding="utf-8"?>
<a:theme xmlns:a="http://schemas.openxmlformats.org/drawingml/2006/main" name="usouthflorida-presentatio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usouthflorida-presentation</Template>
  <TotalTime>2088</TotalTime>
  <Words>2764</Words>
  <Application>Microsoft Macintosh PowerPoint</Application>
  <PresentationFormat>Widescreen</PresentationFormat>
  <Paragraphs>235</Paragraphs>
  <Slides>15</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Century Gothic</vt:lpstr>
      <vt:lpstr>Courier New</vt:lpstr>
      <vt:lpstr>Georgia</vt:lpstr>
      <vt:lpstr>Georgia Pro</vt:lpstr>
      <vt:lpstr>Georgia Pro Light</vt:lpstr>
      <vt:lpstr>inherit</vt:lpstr>
      <vt:lpstr>Söhne</vt:lpstr>
      <vt:lpstr>Times New Roman</vt:lpstr>
      <vt:lpstr>Wingdings</vt:lpstr>
      <vt:lpstr>usouthflorida-presentation</vt:lpstr>
      <vt:lpstr>IBM DB2 on CLOUD</vt:lpstr>
      <vt:lpstr>PowerPoint Presentation</vt:lpstr>
      <vt:lpstr>PowerPoint Presentation</vt:lpstr>
      <vt:lpstr>Key Features of IBM DB2 on Cloud  </vt:lpstr>
      <vt:lpstr>SQL-related features and capabilities of IBM DB2 on Cloud  </vt:lpstr>
      <vt:lpstr>PowerPoint Presentation</vt:lpstr>
      <vt:lpstr>PowerPoint Presentation</vt:lpstr>
      <vt:lpstr>Connectivity Options to IBM DB2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SQL Language (Chapter 6)</dc:title>
  <dc:creator>Kayhan, Varol</dc:creator>
  <cp:lastModifiedBy>Sai Sunil Gangupamu</cp:lastModifiedBy>
  <cp:revision>35</cp:revision>
  <dcterms:created xsi:type="dcterms:W3CDTF">2019-10-16T14:40:04Z</dcterms:created>
  <dcterms:modified xsi:type="dcterms:W3CDTF">2023-11-08T03:02:04Z</dcterms:modified>
</cp:coreProperties>
</file>