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86" r:id="rId2"/>
    <p:sldId id="258" r:id="rId3"/>
    <p:sldId id="310" r:id="rId4"/>
    <p:sldId id="311" r:id="rId5"/>
    <p:sldId id="312" r:id="rId6"/>
    <p:sldId id="309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650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Big data Report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Healthcare Analytics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6080" y="41910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Ruchika Panjwani</a:t>
            </a:r>
          </a:p>
          <a:p>
            <a:pPr algn="r"/>
            <a:r>
              <a:rPr lang="en-US" sz="2400" dirty="0" smtClean="0"/>
              <a:t>San Emirza</a:t>
            </a:r>
          </a:p>
          <a:p>
            <a:pPr algn="r"/>
            <a:r>
              <a:rPr lang="en-US" sz="2400" dirty="0" smtClean="0"/>
              <a:t>Srijanani Chandrasekaran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417320"/>
            <a:ext cx="8459788" cy="45469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National Health Care Anti-Fraud Association estimates that outright fraud costs the health care industry an estimated $70 billion to $230 billion each year. In the EU the figures are similar – 5.6 percent of national health care budgets or $30 billion to $100 billion each year (SAS, 2012)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Recently</a:t>
            </a:r>
            <a:r>
              <a:rPr lang="en-US" sz="2400" dirty="0"/>
              <a:t>, CMS has released the claims processing data and Medicare expenditure to the public domain to encourage data transparency.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data could be fed into a variety of analytical tech stack to obtain a lot of useful insights and that would be helpful in preventing healthcare fraud and abuses.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193800"/>
            <a:ext cx="8459788" cy="42370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nalyzing </a:t>
            </a:r>
            <a:r>
              <a:rPr lang="en-US" sz="2800" dirty="0"/>
              <a:t>the tech </a:t>
            </a:r>
            <a:r>
              <a:rPr lang="en-US" sz="2800" dirty="0" smtClean="0"/>
              <a:t>stack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</a:t>
            </a:r>
          </a:p>
          <a:p>
            <a:pPr marL="1201738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Apache Hadoop, Pig, Hive</a:t>
            </a:r>
          </a:p>
          <a:p>
            <a:pPr marL="1201738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Apache Mahout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Visualization</a:t>
            </a:r>
          </a:p>
          <a:p>
            <a:pPr marL="1201738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Mongo DB</a:t>
            </a:r>
          </a:p>
          <a:p>
            <a:pPr marL="1201738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Tableau</a:t>
            </a:r>
          </a:p>
          <a:p>
            <a:pPr marL="1201738" lvl="2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SocialLite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Recommend a suitable tech stack for a preventive model and the possible capabilities</a:t>
            </a:r>
          </a:p>
        </p:txBody>
      </p:sp>
    </p:spTree>
    <p:extLst>
      <p:ext uri="{BB962C8B-B14F-4D97-AF65-F5344CB8AC3E}">
        <p14:creationId xmlns:p14="http://schemas.microsoft.com/office/powerpoint/2010/main" val="47659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422400"/>
            <a:ext cx="8459788" cy="42370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Downloaded the data from public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Understanding the healthcare process in the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Studying the tech stack and its functionalities to analyze what kind of insights could be obtained from the data</a:t>
            </a:r>
          </a:p>
        </p:txBody>
      </p:sp>
    </p:spTree>
    <p:extLst>
      <p:ext uri="{BB962C8B-B14F-4D97-AF65-F5344CB8AC3E}">
        <p14:creationId xmlns:p14="http://schemas.microsoft.com/office/powerpoint/2010/main" val="28190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590040"/>
            <a:ext cx="8459788" cy="42370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Research on existing preventive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Gather information on frauds that are taking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Try to analyze the data for related insights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751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211</Words>
  <Application>Microsoft Office PowerPoint</Application>
  <PresentationFormat>On-screen Show (4:3)</PresentationFormat>
  <Paragraphs>27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Big data Report</vt:lpstr>
      <vt:lpstr>Proposal</vt:lpstr>
      <vt:lpstr>Process</vt:lpstr>
      <vt:lpstr>Status</vt:lpstr>
      <vt:lpstr>Next Steps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Report</dc:title>
  <dc:creator>Srijanani Chandrasekaran</dc:creator>
  <cp:keywords>September 22, 2004 – Version 1.1</cp:keywords>
  <dc:description>General Electric Company 2004</dc:description>
  <cp:lastModifiedBy>Srijanani Chandrasekaran</cp:lastModifiedBy>
  <cp:revision>4</cp:revision>
  <cp:lastPrinted>2003-08-29T14:38:12Z</cp:lastPrinted>
  <dcterms:created xsi:type="dcterms:W3CDTF">2015-05-21T04:45:59Z</dcterms:created>
  <dcterms:modified xsi:type="dcterms:W3CDTF">2015-05-21T04:57:24Z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