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65" r:id="rId6"/>
    <p:sldId id="266" r:id="rId7"/>
    <p:sldId id="257" r:id="rId8"/>
    <p:sldId id="258" r:id="rId9"/>
    <p:sldId id="261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Dow" initials="SD" lastIdx="0" clrIdx="0">
    <p:extLst>
      <p:ext uri="{19B8F6BF-5375-455C-9EA6-DF929625EA0E}">
        <p15:presenceInfo xmlns:p15="http://schemas.microsoft.com/office/powerpoint/2012/main" userId="b574c3ede1d33f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FF54-576A-4390-A60D-8D8A9D30AB02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FDA6-43B6-42D6-81D8-D82A1B8FD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FF54-576A-4390-A60D-8D8A9D30AB02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FDA6-43B6-42D6-81D8-D82A1B8FD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FF54-576A-4390-A60D-8D8A9D30AB02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FDA6-43B6-42D6-81D8-D82A1B8FD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FF54-576A-4390-A60D-8D8A9D30AB02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FDA6-43B6-42D6-81D8-D82A1B8FD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FF54-576A-4390-A60D-8D8A9D30AB02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FDA6-43B6-42D6-81D8-D82A1B8FD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FF54-576A-4390-A60D-8D8A9D30AB02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FDA6-43B6-42D6-81D8-D82A1B8FD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FF54-576A-4390-A60D-8D8A9D30AB02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FDA6-43B6-42D6-81D8-D82A1B8FD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FF54-576A-4390-A60D-8D8A9D30AB02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FDA6-43B6-42D6-81D8-D82A1B8FD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FF54-576A-4390-A60D-8D8A9D30AB02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FDA6-43B6-42D6-81D8-D82A1B8FD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FF54-576A-4390-A60D-8D8A9D30AB02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FDA6-43B6-42D6-81D8-D82A1B8FD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FF54-576A-4390-A60D-8D8A9D30AB02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FDA6-43B6-42D6-81D8-D82A1B8FD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FF54-576A-4390-A60D-8D8A9D30AB02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FDA6-43B6-42D6-81D8-D82A1B8FD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BME 573-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Programming for Medical Applications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3914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BLE GROUP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Srijita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Banerjee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Scott Dow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Shambhavi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Sharma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Nikita Yadunath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bluetooth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400" y="1981200"/>
            <a:ext cx="14478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THANK YOU!!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Progress so far (as of last Friday, 11/11/16)</a:t>
            </a:r>
          </a:p>
          <a:p>
            <a:pPr lvl="1"/>
            <a:r>
              <a:rPr lang="en-US" sz="3200" dirty="0" smtClean="0"/>
              <a:t>Programmed </a:t>
            </a:r>
            <a:r>
              <a:rPr lang="en-US" sz="3200" dirty="0" err="1" smtClean="0"/>
              <a:t>Simblee</a:t>
            </a:r>
            <a:r>
              <a:rPr lang="en-US" sz="3200" dirty="0" smtClean="0"/>
              <a:t> via Arduino to send fake ECG data</a:t>
            </a:r>
          </a:p>
          <a:p>
            <a:r>
              <a:rPr lang="en-US" sz="3600" dirty="0" smtClean="0"/>
              <a:t>Future plans</a:t>
            </a:r>
          </a:p>
          <a:p>
            <a:pPr lvl="1"/>
            <a:r>
              <a:rPr lang="en-US" sz="3200" dirty="0" smtClean="0"/>
              <a:t>Program various BLE modules to send data in order to compare performance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168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Fake ECG Program 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505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Continually loop through the list of 241 fake ECG values that Dr. </a:t>
            </a:r>
            <a:r>
              <a:rPr lang="en-US" dirty="0" err="1" smtClean="0"/>
              <a:t>Strey</a:t>
            </a:r>
            <a:r>
              <a:rPr lang="en-US" dirty="0" smtClean="0"/>
              <a:t> provided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each value in a 10 data points long= buffer (or 20 bytes long, since unsigned </a:t>
            </a:r>
            <a:r>
              <a:rPr lang="en-US" dirty="0" err="1" smtClean="0"/>
              <a:t>ints</a:t>
            </a:r>
            <a:r>
              <a:rPr lang="en-US" dirty="0" smtClean="0"/>
              <a:t> take up 2 bytes)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buffer is full, send it and clear it for the next batch of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6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"/>
            <a:ext cx="8229600" cy="966216"/>
          </a:xfrm>
        </p:spPr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828800"/>
            <a:ext cx="5486400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654546"/>
            <a:ext cx="2971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is an unsigned </a:t>
            </a:r>
            <a:r>
              <a:rPr lang="en-US" dirty="0" err="1" smtClean="0"/>
              <a:t>int</a:t>
            </a:r>
            <a:r>
              <a:rPr lang="en-US" dirty="0" smtClean="0"/>
              <a:t> which holds each incoming value.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dataPointer</a:t>
            </a:r>
            <a:r>
              <a:rPr lang="en-US" dirty="0" smtClean="0"/>
              <a:t> points to data. Char so that we can focus byte by byte on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Buffer is a 20 byte character array which can store 10 unsigned </a:t>
            </a:r>
            <a:r>
              <a:rPr lang="en-US" dirty="0" err="1" smtClean="0"/>
              <a:t>ints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BufferPointer</a:t>
            </a:r>
            <a:r>
              <a:rPr lang="en-US" dirty="0" smtClean="0"/>
              <a:t> points to an element of Buffer. Which element depends – we iterate over Buffer.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pointer is an </a:t>
            </a:r>
            <a:r>
              <a:rPr lang="en-US" dirty="0" err="1" smtClean="0"/>
              <a:t>int</a:t>
            </a:r>
            <a:r>
              <a:rPr lang="en-US" dirty="0" smtClean="0"/>
              <a:t> used to keep track of which element </a:t>
            </a:r>
            <a:r>
              <a:rPr lang="en-US" dirty="0" err="1" smtClean="0"/>
              <a:t>BufferPointer</a:t>
            </a:r>
            <a:r>
              <a:rPr lang="en-US" dirty="0" smtClean="0"/>
              <a:t> points to.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ECG is a list of fake ECH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ArrayLength</a:t>
            </a:r>
            <a:r>
              <a:rPr lang="en-US" dirty="0" smtClean="0"/>
              <a:t> is the length of ECG.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839" y="2286000"/>
            <a:ext cx="4779264" cy="266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437232"/>
            <a:ext cx="327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Name advertisement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Make </a:t>
            </a:r>
            <a:r>
              <a:rPr lang="en-US" sz="2400" dirty="0" err="1" smtClean="0"/>
              <a:t>dataPointer</a:t>
            </a:r>
            <a:r>
              <a:rPr lang="en-US" sz="2400" dirty="0" smtClean="0"/>
              <a:t> point to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Make </a:t>
            </a:r>
            <a:r>
              <a:rPr lang="en-US" sz="2400" dirty="0" err="1" smtClean="0"/>
              <a:t>BufferPointer</a:t>
            </a:r>
            <a:r>
              <a:rPr lang="en-US" sz="2400" dirty="0" smtClean="0"/>
              <a:t> point to the first element of Buffer (it needs a starting point before being incremented).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Tell the </a:t>
            </a:r>
            <a:r>
              <a:rPr lang="en-US" sz="2400" dirty="0" err="1" smtClean="0"/>
              <a:t>Simblee</a:t>
            </a:r>
            <a:r>
              <a:rPr lang="en-US" sz="2400" dirty="0" smtClean="0"/>
              <a:t> to begin advertising.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728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2971800" cy="1143000"/>
          </a:xfrm>
        </p:spPr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57200"/>
            <a:ext cx="5105400" cy="6115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143000"/>
            <a:ext cx="3429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Delay 50 milliseconds (20 data points per second, or 1 buffer per second)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Starting from j = 0, iterate over j, and if j is less than </a:t>
            </a:r>
            <a:r>
              <a:rPr lang="en-US" dirty="0" err="1" smtClean="0"/>
              <a:t>ArrayLength</a:t>
            </a:r>
            <a:r>
              <a:rPr lang="en-US" dirty="0" smtClean="0"/>
              <a:t> (241), set data = to ECG[j]. Otherwise, set j = 0 and repeat the process.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Byte by byte, read the data from the data pointer into the </a:t>
            </a:r>
            <a:r>
              <a:rPr lang="en-US" dirty="0" err="1" smtClean="0"/>
              <a:t>the</a:t>
            </a:r>
            <a:r>
              <a:rPr lang="en-US" dirty="0" smtClean="0"/>
              <a:t> buffer pointer.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Move to the next position in the buffer by incrementing it by 2.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10 points have been stored, send, reinitialize, then repeat.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8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THINGS TO BE DONE IN THE NEAR FUTURE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BGM 121-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Look into BGM 121 because of the following advantages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Smaller size of the headband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Reliable high performance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Low power consumption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3886200"/>
            <a:ext cx="5048250" cy="2790825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914400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TIMER-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optimize power consumption and system response time in presence of false alarm, timer peripherals can be employed.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LETIMER –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16-bit timer that is available in energy mode EM2 Deep Sleep in addition to EM1 Sleep and EM0 Active.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perform simple tasks when power consumption is at an absolute minimum.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w-power-consump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2209800"/>
            <a:ext cx="2540000" cy="2286000"/>
          </a:xfrm>
          <a:prstGeom prst="rect">
            <a:avLst/>
          </a:prstGeom>
        </p:spPr>
      </p:pic>
      <p:pic>
        <p:nvPicPr>
          <p:cNvPr id="6" name="Picture 5" descr="running tim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2286000"/>
            <a:ext cx="23622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6400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timing and  output generation when powered down.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output a variety of waveforms with minimal software intervention.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start counting on compare matches from the Real Time Counter and Calendar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are also looking into programming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BLE-Micro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RedBear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BLE-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151105-rtcc-bnr-i2c_realtimeclock_calendar-1170x36064e6d7cbaee06466808eff0000ac5cb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2514600"/>
            <a:ext cx="4876800" cy="1676400"/>
          </a:xfrm>
          <a:prstGeom prst="rect">
            <a:avLst/>
          </a:prstGeom>
        </p:spPr>
      </p:pic>
      <p:pic>
        <p:nvPicPr>
          <p:cNvPr id="5" name="Picture 4" descr="redbe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4267200"/>
            <a:ext cx="26670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475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BME 573- iPhone Programming for Medical Applications</vt:lpstr>
      <vt:lpstr>Overview</vt:lpstr>
      <vt:lpstr>Fake ECG Program Overview:</vt:lpstr>
      <vt:lpstr>Initialization</vt:lpstr>
      <vt:lpstr>Set Up</vt:lpstr>
      <vt:lpstr>Loop</vt:lpstr>
      <vt:lpstr>THINGS TO BE DONE IN THE NEAR FUTURE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573- iPhone Programming for Medical Applications</dc:title>
  <dc:creator>nikita rao</dc:creator>
  <cp:lastModifiedBy>Scott Dow</cp:lastModifiedBy>
  <cp:revision>40</cp:revision>
  <dcterms:created xsi:type="dcterms:W3CDTF">2016-11-11T22:30:59Z</dcterms:created>
  <dcterms:modified xsi:type="dcterms:W3CDTF">2016-11-13T23:43:01Z</dcterms:modified>
</cp:coreProperties>
</file>