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>
      <p:cViewPr varScale="1">
        <p:scale>
          <a:sx n="143" d="100"/>
          <a:sy n="143" d="100"/>
        </p:scale>
        <p:origin x="76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43199" cy="51434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7239" y="0"/>
            <a:ext cx="2786761" cy="245999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695194"/>
            <a:ext cx="2591816" cy="244830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152524" cy="154305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2244" y="428625"/>
            <a:ext cx="319755" cy="30970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3400" y="1143000"/>
            <a:ext cx="152400" cy="161925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707072"/>
            <a:ext cx="742315" cy="645795"/>
          </a:xfrm>
          <a:custGeom>
            <a:avLst/>
            <a:gdLst/>
            <a:ahLst/>
            <a:cxnLst/>
            <a:rect l="l" t="t" r="r" b="b"/>
            <a:pathLst>
              <a:path w="742315" h="645794">
                <a:moveTo>
                  <a:pt x="29629" y="175018"/>
                </a:moveTo>
                <a:lnTo>
                  <a:pt x="11963" y="148336"/>
                </a:lnTo>
                <a:lnTo>
                  <a:pt x="0" y="144183"/>
                </a:lnTo>
                <a:lnTo>
                  <a:pt x="0" y="237337"/>
                </a:lnTo>
                <a:lnTo>
                  <a:pt x="11963" y="233184"/>
                </a:lnTo>
                <a:lnTo>
                  <a:pt x="29629" y="206502"/>
                </a:lnTo>
                <a:lnTo>
                  <a:pt x="29629" y="175018"/>
                </a:lnTo>
                <a:close/>
              </a:path>
              <a:path w="742315" h="645794">
                <a:moveTo>
                  <a:pt x="161925" y="350202"/>
                </a:moveTo>
                <a:lnTo>
                  <a:pt x="114300" y="350202"/>
                </a:lnTo>
                <a:lnTo>
                  <a:pt x="114300" y="375094"/>
                </a:lnTo>
                <a:lnTo>
                  <a:pt x="116128" y="383743"/>
                </a:lnTo>
                <a:lnTo>
                  <a:pt x="121170" y="390994"/>
                </a:lnTo>
                <a:lnTo>
                  <a:pt x="128739" y="395973"/>
                </a:lnTo>
                <a:lnTo>
                  <a:pt x="138112" y="397827"/>
                </a:lnTo>
                <a:lnTo>
                  <a:pt x="159689" y="397827"/>
                </a:lnTo>
                <a:lnTo>
                  <a:pt x="161925" y="395033"/>
                </a:lnTo>
                <a:lnTo>
                  <a:pt x="161925" y="350202"/>
                </a:lnTo>
                <a:close/>
              </a:path>
              <a:path w="742315" h="645794">
                <a:moveTo>
                  <a:pt x="200025" y="264477"/>
                </a:moveTo>
                <a:lnTo>
                  <a:pt x="192836" y="267093"/>
                </a:lnTo>
                <a:lnTo>
                  <a:pt x="185369" y="268859"/>
                </a:lnTo>
                <a:lnTo>
                  <a:pt x="177596" y="269875"/>
                </a:lnTo>
                <a:lnTo>
                  <a:pt x="169545" y="270192"/>
                </a:lnTo>
                <a:lnTo>
                  <a:pt x="47625" y="270192"/>
                </a:lnTo>
                <a:lnTo>
                  <a:pt x="55156" y="290614"/>
                </a:lnTo>
                <a:lnTo>
                  <a:pt x="68618" y="306920"/>
                </a:lnTo>
                <a:lnTo>
                  <a:pt x="86639" y="317728"/>
                </a:lnTo>
                <a:lnTo>
                  <a:pt x="107797" y="321627"/>
                </a:lnTo>
                <a:lnTo>
                  <a:pt x="160172" y="321627"/>
                </a:lnTo>
                <a:lnTo>
                  <a:pt x="175628" y="318338"/>
                </a:lnTo>
                <a:lnTo>
                  <a:pt x="188302" y="309372"/>
                </a:lnTo>
                <a:lnTo>
                  <a:pt x="196862" y="296125"/>
                </a:lnTo>
                <a:lnTo>
                  <a:pt x="200025" y="279971"/>
                </a:lnTo>
                <a:lnTo>
                  <a:pt x="200025" y="264477"/>
                </a:lnTo>
                <a:close/>
              </a:path>
              <a:path w="742315" h="645794">
                <a:moveTo>
                  <a:pt x="238125" y="184594"/>
                </a:moveTo>
                <a:lnTo>
                  <a:pt x="219290" y="141541"/>
                </a:lnTo>
                <a:lnTo>
                  <a:pt x="199758" y="129222"/>
                </a:lnTo>
                <a:lnTo>
                  <a:pt x="197421" y="122999"/>
                </a:lnTo>
                <a:lnTo>
                  <a:pt x="199758" y="116776"/>
                </a:lnTo>
                <a:lnTo>
                  <a:pt x="200113" y="113728"/>
                </a:lnTo>
                <a:lnTo>
                  <a:pt x="203187" y="88366"/>
                </a:lnTo>
                <a:lnTo>
                  <a:pt x="172453" y="43967"/>
                </a:lnTo>
                <a:lnTo>
                  <a:pt x="136347" y="36004"/>
                </a:lnTo>
                <a:lnTo>
                  <a:pt x="128524" y="37528"/>
                </a:lnTo>
                <a:lnTo>
                  <a:pt x="120688" y="40576"/>
                </a:lnTo>
                <a:lnTo>
                  <a:pt x="114427" y="42862"/>
                </a:lnTo>
                <a:lnTo>
                  <a:pt x="107378" y="40576"/>
                </a:lnTo>
                <a:lnTo>
                  <a:pt x="105029" y="34480"/>
                </a:lnTo>
                <a:lnTo>
                  <a:pt x="82067" y="8788"/>
                </a:lnTo>
                <a:lnTo>
                  <a:pt x="50520" y="0"/>
                </a:lnTo>
                <a:lnTo>
                  <a:pt x="18821" y="8267"/>
                </a:lnTo>
                <a:lnTo>
                  <a:pt x="0" y="28752"/>
                </a:lnTo>
                <a:lnTo>
                  <a:pt x="0" y="115684"/>
                </a:lnTo>
                <a:lnTo>
                  <a:pt x="5067" y="116598"/>
                </a:lnTo>
                <a:lnTo>
                  <a:pt x="29095" y="130784"/>
                </a:lnTo>
                <a:lnTo>
                  <a:pt x="46659" y="152057"/>
                </a:lnTo>
                <a:lnTo>
                  <a:pt x="55714" y="178498"/>
                </a:lnTo>
                <a:lnTo>
                  <a:pt x="114427" y="178498"/>
                </a:lnTo>
                <a:lnTo>
                  <a:pt x="122224" y="176885"/>
                </a:lnTo>
                <a:lnTo>
                  <a:pt x="128714" y="172516"/>
                </a:lnTo>
                <a:lnTo>
                  <a:pt x="133134" y="166128"/>
                </a:lnTo>
                <a:lnTo>
                  <a:pt x="134785" y="158432"/>
                </a:lnTo>
                <a:lnTo>
                  <a:pt x="133134" y="150749"/>
                </a:lnTo>
                <a:lnTo>
                  <a:pt x="128714" y="144360"/>
                </a:lnTo>
                <a:lnTo>
                  <a:pt x="122224" y="139992"/>
                </a:lnTo>
                <a:lnTo>
                  <a:pt x="114427" y="138366"/>
                </a:lnTo>
                <a:lnTo>
                  <a:pt x="105181" y="134302"/>
                </a:lnTo>
                <a:lnTo>
                  <a:pt x="102095" y="126047"/>
                </a:lnTo>
                <a:lnTo>
                  <a:pt x="105181" y="117805"/>
                </a:lnTo>
                <a:lnTo>
                  <a:pt x="114427" y="113728"/>
                </a:lnTo>
                <a:lnTo>
                  <a:pt x="148336" y="128333"/>
                </a:lnTo>
                <a:lnTo>
                  <a:pt x="157911" y="153822"/>
                </a:lnTo>
                <a:lnTo>
                  <a:pt x="159613" y="158432"/>
                </a:lnTo>
                <a:lnTo>
                  <a:pt x="148336" y="188480"/>
                </a:lnTo>
                <a:lnTo>
                  <a:pt x="114427" y="203136"/>
                </a:lnTo>
                <a:lnTo>
                  <a:pt x="55714" y="203136"/>
                </a:lnTo>
                <a:lnTo>
                  <a:pt x="52959" y="214934"/>
                </a:lnTo>
                <a:lnTo>
                  <a:pt x="48374" y="225996"/>
                </a:lnTo>
                <a:lnTo>
                  <a:pt x="42164" y="236220"/>
                </a:lnTo>
                <a:lnTo>
                  <a:pt x="34569" y="245427"/>
                </a:lnTo>
                <a:lnTo>
                  <a:pt x="176276" y="245427"/>
                </a:lnTo>
                <a:lnTo>
                  <a:pt x="220116" y="227774"/>
                </a:lnTo>
                <a:lnTo>
                  <a:pt x="236956" y="196532"/>
                </a:lnTo>
                <a:lnTo>
                  <a:pt x="238125" y="184594"/>
                </a:lnTo>
                <a:close/>
              </a:path>
              <a:path w="742315" h="645794">
                <a:moveTo>
                  <a:pt x="741781" y="513702"/>
                </a:moveTo>
                <a:lnTo>
                  <a:pt x="741464" y="505421"/>
                </a:lnTo>
                <a:lnTo>
                  <a:pt x="741375" y="503123"/>
                </a:lnTo>
                <a:lnTo>
                  <a:pt x="741273" y="500303"/>
                </a:lnTo>
                <a:lnTo>
                  <a:pt x="739317" y="486981"/>
                </a:lnTo>
                <a:lnTo>
                  <a:pt x="738797" y="482409"/>
                </a:lnTo>
                <a:lnTo>
                  <a:pt x="735164" y="478726"/>
                </a:lnTo>
                <a:lnTo>
                  <a:pt x="730491" y="478218"/>
                </a:lnTo>
                <a:lnTo>
                  <a:pt x="719594" y="476186"/>
                </a:lnTo>
                <a:lnTo>
                  <a:pt x="718566" y="476186"/>
                </a:lnTo>
                <a:lnTo>
                  <a:pt x="717524" y="475043"/>
                </a:lnTo>
                <a:lnTo>
                  <a:pt x="717003" y="474027"/>
                </a:lnTo>
                <a:lnTo>
                  <a:pt x="715454" y="470471"/>
                </a:lnTo>
                <a:lnTo>
                  <a:pt x="713892" y="466788"/>
                </a:lnTo>
                <a:lnTo>
                  <a:pt x="712330" y="463232"/>
                </a:lnTo>
                <a:lnTo>
                  <a:pt x="711822" y="462216"/>
                </a:lnTo>
                <a:lnTo>
                  <a:pt x="711822" y="460565"/>
                </a:lnTo>
                <a:lnTo>
                  <a:pt x="712851" y="460057"/>
                </a:lnTo>
                <a:lnTo>
                  <a:pt x="719086" y="450786"/>
                </a:lnTo>
                <a:lnTo>
                  <a:pt x="721677" y="447103"/>
                </a:lnTo>
                <a:lnTo>
                  <a:pt x="721677" y="441896"/>
                </a:lnTo>
                <a:lnTo>
                  <a:pt x="719086" y="438340"/>
                </a:lnTo>
                <a:lnTo>
                  <a:pt x="715391" y="433095"/>
                </a:lnTo>
                <a:lnTo>
                  <a:pt x="711415" y="428117"/>
                </a:lnTo>
                <a:lnTo>
                  <a:pt x="707326" y="423418"/>
                </a:lnTo>
                <a:lnTo>
                  <a:pt x="703414" y="419125"/>
                </a:lnTo>
                <a:lnTo>
                  <a:pt x="702995" y="418655"/>
                </a:lnTo>
                <a:lnTo>
                  <a:pt x="702779" y="418465"/>
                </a:lnTo>
                <a:lnTo>
                  <a:pt x="702779" y="516712"/>
                </a:lnTo>
                <a:lnTo>
                  <a:pt x="699096" y="539089"/>
                </a:lnTo>
                <a:lnTo>
                  <a:pt x="675500" y="579183"/>
                </a:lnTo>
                <a:lnTo>
                  <a:pt x="635673" y="602742"/>
                </a:lnTo>
                <a:lnTo>
                  <a:pt x="613321" y="606437"/>
                </a:lnTo>
                <a:lnTo>
                  <a:pt x="590397" y="604583"/>
                </a:lnTo>
                <a:lnTo>
                  <a:pt x="588848" y="604583"/>
                </a:lnTo>
                <a:lnTo>
                  <a:pt x="564083" y="595299"/>
                </a:lnTo>
                <a:lnTo>
                  <a:pt x="542531" y="578866"/>
                </a:lnTo>
                <a:lnTo>
                  <a:pt x="526237" y="557301"/>
                </a:lnTo>
                <a:lnTo>
                  <a:pt x="517245" y="532574"/>
                </a:lnTo>
                <a:lnTo>
                  <a:pt x="516724" y="532066"/>
                </a:lnTo>
                <a:lnTo>
                  <a:pt x="516724" y="531050"/>
                </a:lnTo>
                <a:lnTo>
                  <a:pt x="515251" y="521931"/>
                </a:lnTo>
                <a:lnTo>
                  <a:pt x="514819" y="513702"/>
                </a:lnTo>
                <a:lnTo>
                  <a:pt x="514769" y="512572"/>
                </a:lnTo>
                <a:lnTo>
                  <a:pt x="515137" y="505421"/>
                </a:lnTo>
                <a:lnTo>
                  <a:pt x="515251" y="503123"/>
                </a:lnTo>
                <a:lnTo>
                  <a:pt x="516636" y="494220"/>
                </a:lnTo>
                <a:lnTo>
                  <a:pt x="516724" y="492696"/>
                </a:lnTo>
                <a:lnTo>
                  <a:pt x="517245" y="492188"/>
                </a:lnTo>
                <a:lnTo>
                  <a:pt x="534441" y="454926"/>
                </a:lnTo>
                <a:lnTo>
                  <a:pt x="564349" y="430009"/>
                </a:lnTo>
                <a:lnTo>
                  <a:pt x="601472" y="419125"/>
                </a:lnTo>
                <a:lnTo>
                  <a:pt x="640346" y="423926"/>
                </a:lnTo>
                <a:lnTo>
                  <a:pt x="675500" y="446087"/>
                </a:lnTo>
                <a:lnTo>
                  <a:pt x="697014" y="479577"/>
                </a:lnTo>
                <a:lnTo>
                  <a:pt x="700925" y="492188"/>
                </a:lnTo>
                <a:lnTo>
                  <a:pt x="700925" y="494220"/>
                </a:lnTo>
                <a:lnTo>
                  <a:pt x="702779" y="516712"/>
                </a:lnTo>
                <a:lnTo>
                  <a:pt x="702779" y="418465"/>
                </a:lnTo>
                <a:lnTo>
                  <a:pt x="697750" y="413791"/>
                </a:lnTo>
                <a:lnTo>
                  <a:pt x="693000" y="409892"/>
                </a:lnTo>
                <a:lnTo>
                  <a:pt x="692226" y="409257"/>
                </a:lnTo>
                <a:lnTo>
                  <a:pt x="686600" y="405091"/>
                </a:lnTo>
                <a:lnTo>
                  <a:pt x="680681" y="401002"/>
                </a:lnTo>
                <a:lnTo>
                  <a:pt x="678091" y="398970"/>
                </a:lnTo>
                <a:lnTo>
                  <a:pt x="674458" y="398970"/>
                </a:lnTo>
                <a:lnTo>
                  <a:pt x="671868" y="401002"/>
                </a:lnTo>
                <a:lnTo>
                  <a:pt x="661492" y="408876"/>
                </a:lnTo>
                <a:lnTo>
                  <a:pt x="660704" y="409257"/>
                </a:lnTo>
                <a:lnTo>
                  <a:pt x="660247" y="409448"/>
                </a:lnTo>
                <a:lnTo>
                  <a:pt x="658888" y="409892"/>
                </a:lnTo>
                <a:lnTo>
                  <a:pt x="657987" y="409448"/>
                </a:lnTo>
                <a:lnTo>
                  <a:pt x="654227" y="407225"/>
                </a:lnTo>
                <a:lnTo>
                  <a:pt x="650595" y="406209"/>
                </a:lnTo>
                <a:lnTo>
                  <a:pt x="642289" y="386016"/>
                </a:lnTo>
                <a:lnTo>
                  <a:pt x="639699" y="383476"/>
                </a:lnTo>
                <a:lnTo>
                  <a:pt x="622795" y="380682"/>
                </a:lnTo>
                <a:lnTo>
                  <a:pt x="608749" y="380022"/>
                </a:lnTo>
                <a:lnTo>
                  <a:pt x="594626" y="380834"/>
                </a:lnTo>
                <a:lnTo>
                  <a:pt x="580542" y="382968"/>
                </a:lnTo>
                <a:lnTo>
                  <a:pt x="577430" y="383476"/>
                </a:lnTo>
                <a:lnTo>
                  <a:pt x="575360" y="386016"/>
                </a:lnTo>
                <a:lnTo>
                  <a:pt x="572922" y="401002"/>
                </a:lnTo>
                <a:lnTo>
                  <a:pt x="572833" y="401510"/>
                </a:lnTo>
                <a:lnTo>
                  <a:pt x="572757" y="402018"/>
                </a:lnTo>
                <a:lnTo>
                  <a:pt x="572236" y="403669"/>
                </a:lnTo>
                <a:lnTo>
                  <a:pt x="571728" y="404177"/>
                </a:lnTo>
                <a:lnTo>
                  <a:pt x="570166" y="404685"/>
                </a:lnTo>
                <a:lnTo>
                  <a:pt x="562902" y="407733"/>
                </a:lnTo>
                <a:lnTo>
                  <a:pt x="559130" y="409448"/>
                </a:lnTo>
                <a:lnTo>
                  <a:pt x="558228" y="409892"/>
                </a:lnTo>
                <a:lnTo>
                  <a:pt x="557199" y="409892"/>
                </a:lnTo>
                <a:lnTo>
                  <a:pt x="556158" y="408876"/>
                </a:lnTo>
                <a:lnTo>
                  <a:pt x="545261" y="401510"/>
                </a:lnTo>
                <a:lnTo>
                  <a:pt x="542671" y="399478"/>
                </a:lnTo>
                <a:lnTo>
                  <a:pt x="539038" y="399478"/>
                </a:lnTo>
                <a:lnTo>
                  <a:pt x="536435" y="401002"/>
                </a:lnTo>
                <a:lnTo>
                  <a:pt x="506272" y="428371"/>
                </a:lnTo>
                <a:lnTo>
                  <a:pt x="498563" y="438848"/>
                </a:lnTo>
                <a:lnTo>
                  <a:pt x="495973" y="442531"/>
                </a:lnTo>
                <a:lnTo>
                  <a:pt x="495973" y="447611"/>
                </a:lnTo>
                <a:lnTo>
                  <a:pt x="498563" y="451294"/>
                </a:lnTo>
                <a:lnTo>
                  <a:pt x="504786" y="460057"/>
                </a:lnTo>
                <a:lnTo>
                  <a:pt x="505828" y="461073"/>
                </a:lnTo>
                <a:lnTo>
                  <a:pt x="505828" y="462724"/>
                </a:lnTo>
                <a:lnTo>
                  <a:pt x="505307" y="463740"/>
                </a:lnTo>
                <a:lnTo>
                  <a:pt x="503745" y="467296"/>
                </a:lnTo>
                <a:lnTo>
                  <a:pt x="502196" y="470979"/>
                </a:lnTo>
                <a:lnTo>
                  <a:pt x="500634" y="474535"/>
                </a:lnTo>
                <a:lnTo>
                  <a:pt x="500634" y="475678"/>
                </a:lnTo>
                <a:lnTo>
                  <a:pt x="499605" y="476186"/>
                </a:lnTo>
                <a:lnTo>
                  <a:pt x="498043" y="476694"/>
                </a:lnTo>
                <a:lnTo>
                  <a:pt x="481952" y="479234"/>
                </a:lnTo>
                <a:lnTo>
                  <a:pt x="479361" y="481774"/>
                </a:lnTo>
                <a:lnTo>
                  <a:pt x="478840" y="484949"/>
                </a:lnTo>
                <a:lnTo>
                  <a:pt x="477558" y="491629"/>
                </a:lnTo>
                <a:lnTo>
                  <a:pt x="476758" y="498475"/>
                </a:lnTo>
                <a:lnTo>
                  <a:pt x="476351" y="505421"/>
                </a:lnTo>
                <a:lnTo>
                  <a:pt x="476351" y="518972"/>
                </a:lnTo>
                <a:lnTo>
                  <a:pt x="487667" y="547052"/>
                </a:lnTo>
                <a:lnTo>
                  <a:pt x="498563" y="549211"/>
                </a:lnTo>
                <a:lnTo>
                  <a:pt x="499605" y="549211"/>
                </a:lnTo>
                <a:lnTo>
                  <a:pt x="500634" y="550227"/>
                </a:lnTo>
                <a:lnTo>
                  <a:pt x="500634" y="551243"/>
                </a:lnTo>
                <a:lnTo>
                  <a:pt x="502196" y="554799"/>
                </a:lnTo>
                <a:lnTo>
                  <a:pt x="503745" y="558482"/>
                </a:lnTo>
                <a:lnTo>
                  <a:pt x="505307" y="561530"/>
                </a:lnTo>
                <a:lnTo>
                  <a:pt x="505828" y="563181"/>
                </a:lnTo>
                <a:lnTo>
                  <a:pt x="505828" y="564197"/>
                </a:lnTo>
                <a:lnTo>
                  <a:pt x="505307" y="565213"/>
                </a:lnTo>
                <a:lnTo>
                  <a:pt x="498563" y="573976"/>
                </a:lnTo>
                <a:lnTo>
                  <a:pt x="495973" y="577659"/>
                </a:lnTo>
                <a:lnTo>
                  <a:pt x="495973" y="582866"/>
                </a:lnTo>
                <a:lnTo>
                  <a:pt x="498563" y="586930"/>
                </a:lnTo>
                <a:lnTo>
                  <a:pt x="525983" y="616292"/>
                </a:lnTo>
                <a:lnTo>
                  <a:pt x="539546" y="625792"/>
                </a:lnTo>
                <a:lnTo>
                  <a:pt x="543179" y="625792"/>
                </a:lnTo>
                <a:lnTo>
                  <a:pt x="545782" y="624268"/>
                </a:lnTo>
                <a:lnTo>
                  <a:pt x="556158" y="616521"/>
                </a:lnTo>
                <a:lnTo>
                  <a:pt x="557199" y="615378"/>
                </a:lnTo>
                <a:lnTo>
                  <a:pt x="558749" y="615378"/>
                </a:lnTo>
                <a:lnTo>
                  <a:pt x="559790" y="616013"/>
                </a:lnTo>
                <a:lnTo>
                  <a:pt x="570687" y="620585"/>
                </a:lnTo>
                <a:lnTo>
                  <a:pt x="572757" y="621601"/>
                </a:lnTo>
                <a:lnTo>
                  <a:pt x="572846" y="623760"/>
                </a:lnTo>
                <a:lnTo>
                  <a:pt x="574738" y="633539"/>
                </a:lnTo>
                <a:lnTo>
                  <a:pt x="574840" y="634047"/>
                </a:lnTo>
                <a:lnTo>
                  <a:pt x="575360" y="638238"/>
                </a:lnTo>
                <a:lnTo>
                  <a:pt x="609079" y="645477"/>
                </a:lnTo>
                <a:lnTo>
                  <a:pt x="615378" y="645299"/>
                </a:lnTo>
                <a:lnTo>
                  <a:pt x="643267" y="634047"/>
                </a:lnTo>
                <a:lnTo>
                  <a:pt x="643331" y="633539"/>
                </a:lnTo>
                <a:lnTo>
                  <a:pt x="645185" y="624268"/>
                </a:lnTo>
                <a:lnTo>
                  <a:pt x="645287" y="623760"/>
                </a:lnTo>
                <a:lnTo>
                  <a:pt x="645401" y="621601"/>
                </a:lnTo>
                <a:lnTo>
                  <a:pt x="646442" y="620585"/>
                </a:lnTo>
                <a:lnTo>
                  <a:pt x="647471" y="620585"/>
                </a:lnTo>
                <a:lnTo>
                  <a:pt x="658368" y="616013"/>
                </a:lnTo>
                <a:lnTo>
                  <a:pt x="659409" y="615378"/>
                </a:lnTo>
                <a:lnTo>
                  <a:pt x="660450" y="615378"/>
                </a:lnTo>
                <a:lnTo>
                  <a:pt x="661492" y="616013"/>
                </a:lnTo>
                <a:lnTo>
                  <a:pt x="672388" y="623760"/>
                </a:lnTo>
                <a:lnTo>
                  <a:pt x="674979" y="625792"/>
                </a:lnTo>
                <a:lnTo>
                  <a:pt x="678611" y="625792"/>
                </a:lnTo>
                <a:lnTo>
                  <a:pt x="681202" y="624268"/>
                </a:lnTo>
                <a:lnTo>
                  <a:pt x="686943" y="620191"/>
                </a:lnTo>
                <a:lnTo>
                  <a:pt x="692480" y="615823"/>
                </a:lnTo>
                <a:lnTo>
                  <a:pt x="693000" y="615378"/>
                </a:lnTo>
                <a:lnTo>
                  <a:pt x="697839" y="611276"/>
                </a:lnTo>
                <a:lnTo>
                  <a:pt x="702995" y="606615"/>
                </a:lnTo>
                <a:lnTo>
                  <a:pt x="703160" y="606437"/>
                </a:lnTo>
                <a:lnTo>
                  <a:pt x="707478" y="601853"/>
                </a:lnTo>
                <a:lnTo>
                  <a:pt x="711682" y="596900"/>
                </a:lnTo>
                <a:lnTo>
                  <a:pt x="715683" y="591769"/>
                </a:lnTo>
                <a:lnTo>
                  <a:pt x="722198" y="582866"/>
                </a:lnTo>
                <a:lnTo>
                  <a:pt x="722198" y="577659"/>
                </a:lnTo>
                <a:lnTo>
                  <a:pt x="719086" y="573976"/>
                </a:lnTo>
                <a:lnTo>
                  <a:pt x="712851" y="565213"/>
                </a:lnTo>
                <a:lnTo>
                  <a:pt x="712330" y="564197"/>
                </a:lnTo>
                <a:lnTo>
                  <a:pt x="711822" y="562673"/>
                </a:lnTo>
                <a:lnTo>
                  <a:pt x="712330" y="561530"/>
                </a:lnTo>
                <a:lnTo>
                  <a:pt x="714413" y="557974"/>
                </a:lnTo>
                <a:lnTo>
                  <a:pt x="715962" y="554291"/>
                </a:lnTo>
                <a:lnTo>
                  <a:pt x="717003" y="550735"/>
                </a:lnTo>
                <a:lnTo>
                  <a:pt x="717524" y="549719"/>
                </a:lnTo>
                <a:lnTo>
                  <a:pt x="718566" y="548576"/>
                </a:lnTo>
                <a:lnTo>
                  <a:pt x="719594" y="548576"/>
                </a:lnTo>
                <a:lnTo>
                  <a:pt x="735685" y="546036"/>
                </a:lnTo>
                <a:lnTo>
                  <a:pt x="738276" y="543496"/>
                </a:lnTo>
                <a:lnTo>
                  <a:pt x="740918" y="527088"/>
                </a:lnTo>
                <a:lnTo>
                  <a:pt x="741781" y="51370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29500" y="3810000"/>
            <a:ext cx="1714500" cy="133349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88834" y="4202260"/>
            <a:ext cx="300785" cy="300772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62950" y="4219575"/>
            <a:ext cx="180975" cy="180975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8324850" y="4194038"/>
            <a:ext cx="312420" cy="311785"/>
          </a:xfrm>
          <a:custGeom>
            <a:avLst/>
            <a:gdLst/>
            <a:ahLst/>
            <a:cxnLst/>
            <a:rect l="l" t="t" r="r" b="b"/>
            <a:pathLst>
              <a:path w="312420" h="311785">
                <a:moveTo>
                  <a:pt x="8905" y="0"/>
                </a:moveTo>
                <a:lnTo>
                  <a:pt x="2768" y="2278"/>
                </a:lnTo>
                <a:lnTo>
                  <a:pt x="0" y="9115"/>
                </a:lnTo>
                <a:lnTo>
                  <a:pt x="0" y="307032"/>
                </a:lnTo>
                <a:lnTo>
                  <a:pt x="3682" y="311286"/>
                </a:lnTo>
                <a:lnTo>
                  <a:pt x="302132" y="311286"/>
                </a:lnTo>
                <a:lnTo>
                  <a:pt x="308990" y="308179"/>
                </a:lnTo>
                <a:lnTo>
                  <a:pt x="311276" y="301939"/>
                </a:lnTo>
                <a:lnTo>
                  <a:pt x="308990" y="295813"/>
                </a:lnTo>
                <a:lnTo>
                  <a:pt x="302132" y="293049"/>
                </a:lnTo>
                <a:lnTo>
                  <a:pt x="18288" y="293049"/>
                </a:lnTo>
                <a:lnTo>
                  <a:pt x="18288" y="272373"/>
                </a:lnTo>
                <a:lnTo>
                  <a:pt x="126492" y="272373"/>
                </a:lnTo>
                <a:lnTo>
                  <a:pt x="176119" y="264664"/>
                </a:lnTo>
                <a:lnTo>
                  <a:pt x="197382" y="254136"/>
                </a:lnTo>
                <a:lnTo>
                  <a:pt x="18288" y="254136"/>
                </a:lnTo>
                <a:lnTo>
                  <a:pt x="18288" y="9115"/>
                </a:lnTo>
                <a:lnTo>
                  <a:pt x="15162" y="2278"/>
                </a:lnTo>
                <a:lnTo>
                  <a:pt x="8905" y="0"/>
                </a:lnTo>
                <a:close/>
              </a:path>
              <a:path w="312420" h="311785">
                <a:moveTo>
                  <a:pt x="311911" y="74787"/>
                </a:moveTo>
                <a:lnTo>
                  <a:pt x="272923" y="74787"/>
                </a:lnTo>
                <a:lnTo>
                  <a:pt x="270547" y="116679"/>
                </a:lnTo>
                <a:lnTo>
                  <a:pt x="270509" y="117344"/>
                </a:lnTo>
                <a:lnTo>
                  <a:pt x="261518" y="160988"/>
                </a:lnTo>
                <a:lnTo>
                  <a:pt x="240334" y="198589"/>
                </a:lnTo>
                <a:lnTo>
                  <a:pt x="209245" y="228048"/>
                </a:lnTo>
                <a:lnTo>
                  <a:pt x="170535" y="247264"/>
                </a:lnTo>
                <a:lnTo>
                  <a:pt x="126492" y="254136"/>
                </a:lnTo>
                <a:lnTo>
                  <a:pt x="197382" y="254136"/>
                </a:lnTo>
                <a:lnTo>
                  <a:pt x="254672" y="209993"/>
                </a:lnTo>
                <a:lnTo>
                  <a:pt x="278550" y="167701"/>
                </a:lnTo>
                <a:lnTo>
                  <a:pt x="288798" y="118551"/>
                </a:lnTo>
                <a:lnTo>
                  <a:pt x="291109" y="77212"/>
                </a:lnTo>
                <a:lnTo>
                  <a:pt x="291210" y="75396"/>
                </a:lnTo>
                <a:lnTo>
                  <a:pt x="311911" y="75396"/>
                </a:lnTo>
                <a:lnTo>
                  <a:pt x="311911" y="74787"/>
                </a:lnTo>
                <a:close/>
              </a:path>
              <a:path w="312420" h="311785">
                <a:moveTo>
                  <a:pt x="311911" y="75396"/>
                </a:moveTo>
                <a:lnTo>
                  <a:pt x="291210" y="75396"/>
                </a:lnTo>
                <a:lnTo>
                  <a:pt x="294894" y="79652"/>
                </a:lnTo>
                <a:lnTo>
                  <a:pt x="296672" y="82076"/>
                </a:lnTo>
                <a:lnTo>
                  <a:pt x="299084" y="82686"/>
                </a:lnTo>
                <a:lnTo>
                  <a:pt x="304038" y="82686"/>
                </a:lnTo>
                <a:lnTo>
                  <a:pt x="306450" y="82076"/>
                </a:lnTo>
                <a:lnTo>
                  <a:pt x="307594" y="80248"/>
                </a:lnTo>
                <a:lnTo>
                  <a:pt x="311911" y="77212"/>
                </a:lnTo>
                <a:lnTo>
                  <a:pt x="311911" y="75396"/>
                </a:lnTo>
                <a:close/>
              </a:path>
              <a:path w="312420" h="311785">
                <a:moveTo>
                  <a:pt x="280924" y="42554"/>
                </a:moveTo>
                <a:lnTo>
                  <a:pt x="277241" y="46212"/>
                </a:lnTo>
                <a:lnTo>
                  <a:pt x="257809" y="63839"/>
                </a:lnTo>
                <a:lnTo>
                  <a:pt x="254839" y="70629"/>
                </a:lnTo>
                <a:lnTo>
                  <a:pt x="257286" y="76679"/>
                </a:lnTo>
                <a:lnTo>
                  <a:pt x="263042" y="79652"/>
                </a:lnTo>
                <a:lnTo>
                  <a:pt x="270001" y="77212"/>
                </a:lnTo>
                <a:lnTo>
                  <a:pt x="272923" y="74787"/>
                </a:lnTo>
                <a:lnTo>
                  <a:pt x="311911" y="74787"/>
                </a:lnTo>
                <a:lnTo>
                  <a:pt x="311911" y="71129"/>
                </a:lnTo>
                <a:lnTo>
                  <a:pt x="308864" y="67484"/>
                </a:lnTo>
                <a:lnTo>
                  <a:pt x="290068" y="46821"/>
                </a:lnTo>
                <a:lnTo>
                  <a:pt x="287020" y="43773"/>
                </a:lnTo>
                <a:lnTo>
                  <a:pt x="280924" y="42554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62900" y="4714875"/>
            <a:ext cx="400050" cy="4000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47926" y="1217930"/>
            <a:ext cx="876300" cy="850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86525" y="0"/>
            <a:ext cx="2657475" cy="51435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84544" y="2610104"/>
            <a:ext cx="2759455" cy="253339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1922018" cy="194551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43825" y="0"/>
            <a:ext cx="1400175" cy="12573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98483" y="1002331"/>
            <a:ext cx="301970" cy="30030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763000" y="409575"/>
            <a:ext cx="209550" cy="20955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8156918" y="334987"/>
            <a:ext cx="890269" cy="551180"/>
          </a:xfrm>
          <a:custGeom>
            <a:avLst/>
            <a:gdLst/>
            <a:ahLst/>
            <a:cxnLst/>
            <a:rect l="l" t="t" r="r" b="b"/>
            <a:pathLst>
              <a:path w="890270" h="551180">
                <a:moveTo>
                  <a:pt x="329857" y="494576"/>
                </a:moveTo>
                <a:lnTo>
                  <a:pt x="313245" y="454647"/>
                </a:lnTo>
                <a:lnTo>
                  <a:pt x="296075" y="443141"/>
                </a:lnTo>
                <a:lnTo>
                  <a:pt x="294043" y="437426"/>
                </a:lnTo>
                <a:lnTo>
                  <a:pt x="296075" y="431711"/>
                </a:lnTo>
                <a:lnTo>
                  <a:pt x="299072" y="405409"/>
                </a:lnTo>
                <a:lnTo>
                  <a:pt x="290182" y="381596"/>
                </a:lnTo>
                <a:lnTo>
                  <a:pt x="271970" y="364337"/>
                </a:lnTo>
                <a:lnTo>
                  <a:pt x="247053" y="357670"/>
                </a:lnTo>
                <a:lnTo>
                  <a:pt x="240195" y="356908"/>
                </a:lnTo>
                <a:lnTo>
                  <a:pt x="233337" y="358305"/>
                </a:lnTo>
                <a:lnTo>
                  <a:pt x="220891" y="363385"/>
                </a:lnTo>
                <a:lnTo>
                  <a:pt x="214668" y="361226"/>
                </a:lnTo>
                <a:lnTo>
                  <a:pt x="212636" y="355511"/>
                </a:lnTo>
                <a:lnTo>
                  <a:pt x="192392" y="331749"/>
                </a:lnTo>
                <a:lnTo>
                  <a:pt x="164604" y="323608"/>
                </a:lnTo>
                <a:lnTo>
                  <a:pt x="136715" y="331228"/>
                </a:lnTo>
                <a:lnTo>
                  <a:pt x="116116" y="354749"/>
                </a:lnTo>
                <a:lnTo>
                  <a:pt x="113957" y="360464"/>
                </a:lnTo>
                <a:lnTo>
                  <a:pt x="107734" y="362623"/>
                </a:lnTo>
                <a:lnTo>
                  <a:pt x="96685" y="358305"/>
                </a:lnTo>
                <a:lnTo>
                  <a:pt x="89827" y="357670"/>
                </a:lnTo>
                <a:lnTo>
                  <a:pt x="83604" y="357670"/>
                </a:lnTo>
                <a:lnTo>
                  <a:pt x="63207" y="362038"/>
                </a:lnTo>
                <a:lnTo>
                  <a:pt x="46570" y="373862"/>
                </a:lnTo>
                <a:lnTo>
                  <a:pt x="35382" y="391325"/>
                </a:lnTo>
                <a:lnTo>
                  <a:pt x="31280" y="412534"/>
                </a:lnTo>
                <a:lnTo>
                  <a:pt x="31280" y="418884"/>
                </a:lnTo>
                <a:lnTo>
                  <a:pt x="32550" y="425361"/>
                </a:lnTo>
                <a:lnTo>
                  <a:pt x="36741" y="437426"/>
                </a:lnTo>
                <a:lnTo>
                  <a:pt x="33947" y="443903"/>
                </a:lnTo>
                <a:lnTo>
                  <a:pt x="29121" y="446062"/>
                </a:lnTo>
                <a:lnTo>
                  <a:pt x="2921" y="473659"/>
                </a:lnTo>
                <a:lnTo>
                  <a:pt x="0" y="508076"/>
                </a:lnTo>
                <a:lnTo>
                  <a:pt x="17500" y="537692"/>
                </a:lnTo>
                <a:lnTo>
                  <a:pt x="52616" y="550837"/>
                </a:lnTo>
                <a:lnTo>
                  <a:pt x="99479" y="550837"/>
                </a:lnTo>
                <a:lnTo>
                  <a:pt x="135978" y="534238"/>
                </a:lnTo>
                <a:lnTo>
                  <a:pt x="148145" y="500227"/>
                </a:lnTo>
                <a:lnTo>
                  <a:pt x="135978" y="466229"/>
                </a:lnTo>
                <a:lnTo>
                  <a:pt x="99479" y="449618"/>
                </a:lnTo>
                <a:lnTo>
                  <a:pt x="93256" y="449618"/>
                </a:lnTo>
                <a:lnTo>
                  <a:pt x="88430" y="444665"/>
                </a:lnTo>
                <a:lnTo>
                  <a:pt x="88430" y="431711"/>
                </a:lnTo>
                <a:lnTo>
                  <a:pt x="93256" y="426758"/>
                </a:lnTo>
                <a:lnTo>
                  <a:pt x="99479" y="426758"/>
                </a:lnTo>
                <a:lnTo>
                  <a:pt x="124523" y="431558"/>
                </a:lnTo>
                <a:lnTo>
                  <a:pt x="145719" y="444715"/>
                </a:lnTo>
                <a:lnTo>
                  <a:pt x="161213" y="464426"/>
                </a:lnTo>
                <a:lnTo>
                  <a:pt x="169202" y="488861"/>
                </a:lnTo>
                <a:lnTo>
                  <a:pt x="220891" y="488861"/>
                </a:lnTo>
                <a:lnTo>
                  <a:pt x="227749" y="487362"/>
                </a:lnTo>
                <a:lnTo>
                  <a:pt x="233464" y="483311"/>
                </a:lnTo>
                <a:lnTo>
                  <a:pt x="237350" y="477405"/>
                </a:lnTo>
                <a:lnTo>
                  <a:pt x="238798" y="470319"/>
                </a:lnTo>
                <a:lnTo>
                  <a:pt x="237350" y="463194"/>
                </a:lnTo>
                <a:lnTo>
                  <a:pt x="233464" y="457288"/>
                </a:lnTo>
                <a:lnTo>
                  <a:pt x="227749" y="453275"/>
                </a:lnTo>
                <a:lnTo>
                  <a:pt x="220891" y="451777"/>
                </a:lnTo>
                <a:lnTo>
                  <a:pt x="212737" y="447992"/>
                </a:lnTo>
                <a:lnTo>
                  <a:pt x="210019" y="440347"/>
                </a:lnTo>
                <a:lnTo>
                  <a:pt x="212737" y="432714"/>
                </a:lnTo>
                <a:lnTo>
                  <a:pt x="220891" y="428917"/>
                </a:lnTo>
                <a:lnTo>
                  <a:pt x="250748" y="442442"/>
                </a:lnTo>
                <a:lnTo>
                  <a:pt x="260705" y="470255"/>
                </a:lnTo>
                <a:lnTo>
                  <a:pt x="250748" y="498068"/>
                </a:lnTo>
                <a:lnTo>
                  <a:pt x="220891" y="511594"/>
                </a:lnTo>
                <a:lnTo>
                  <a:pt x="169202" y="511594"/>
                </a:lnTo>
                <a:lnTo>
                  <a:pt x="166725" y="522554"/>
                </a:lnTo>
                <a:lnTo>
                  <a:pt x="162674" y="532841"/>
                </a:lnTo>
                <a:lnTo>
                  <a:pt x="157213" y="542315"/>
                </a:lnTo>
                <a:lnTo>
                  <a:pt x="150533" y="550837"/>
                </a:lnTo>
                <a:lnTo>
                  <a:pt x="275374" y="550837"/>
                </a:lnTo>
                <a:lnTo>
                  <a:pt x="313982" y="534454"/>
                </a:lnTo>
                <a:lnTo>
                  <a:pt x="328841" y="505587"/>
                </a:lnTo>
                <a:lnTo>
                  <a:pt x="329857" y="494576"/>
                </a:lnTo>
                <a:close/>
              </a:path>
              <a:path w="890270" h="551180">
                <a:moveTo>
                  <a:pt x="890219" y="176631"/>
                </a:moveTo>
                <a:lnTo>
                  <a:pt x="889546" y="158940"/>
                </a:lnTo>
                <a:lnTo>
                  <a:pt x="886879" y="141389"/>
                </a:lnTo>
                <a:lnTo>
                  <a:pt x="886244" y="135293"/>
                </a:lnTo>
                <a:lnTo>
                  <a:pt x="881291" y="130467"/>
                </a:lnTo>
                <a:lnTo>
                  <a:pt x="874941" y="129832"/>
                </a:lnTo>
                <a:lnTo>
                  <a:pt x="860082" y="127038"/>
                </a:lnTo>
                <a:lnTo>
                  <a:pt x="858685" y="127038"/>
                </a:lnTo>
                <a:lnTo>
                  <a:pt x="857288" y="125641"/>
                </a:lnTo>
                <a:lnTo>
                  <a:pt x="854494" y="119545"/>
                </a:lnTo>
                <a:lnTo>
                  <a:pt x="852335" y="114719"/>
                </a:lnTo>
                <a:lnTo>
                  <a:pt x="850303" y="109893"/>
                </a:lnTo>
                <a:lnTo>
                  <a:pt x="849541" y="108623"/>
                </a:lnTo>
                <a:lnTo>
                  <a:pt x="849541" y="106464"/>
                </a:lnTo>
                <a:lnTo>
                  <a:pt x="850938" y="105829"/>
                </a:lnTo>
                <a:lnTo>
                  <a:pt x="859447" y="93510"/>
                </a:lnTo>
                <a:lnTo>
                  <a:pt x="863003" y="88684"/>
                </a:lnTo>
                <a:lnTo>
                  <a:pt x="863003" y="81826"/>
                </a:lnTo>
                <a:lnTo>
                  <a:pt x="859447" y="77127"/>
                </a:lnTo>
                <a:lnTo>
                  <a:pt x="854443" y="70154"/>
                </a:lnTo>
                <a:lnTo>
                  <a:pt x="849045" y="63588"/>
                </a:lnTo>
                <a:lnTo>
                  <a:pt x="843495" y="57404"/>
                </a:lnTo>
                <a:lnTo>
                  <a:pt x="837869" y="51396"/>
                </a:lnTo>
                <a:lnTo>
                  <a:pt x="837603" y="51092"/>
                </a:lnTo>
                <a:lnTo>
                  <a:pt x="837298" y="50825"/>
                </a:lnTo>
                <a:lnTo>
                  <a:pt x="837298" y="180695"/>
                </a:lnTo>
                <a:lnTo>
                  <a:pt x="832294" y="210210"/>
                </a:lnTo>
                <a:lnTo>
                  <a:pt x="800265" y="263182"/>
                </a:lnTo>
                <a:lnTo>
                  <a:pt x="746252" y="294335"/>
                </a:lnTo>
                <a:lnTo>
                  <a:pt x="715924" y="299186"/>
                </a:lnTo>
                <a:lnTo>
                  <a:pt x="684822" y="296710"/>
                </a:lnTo>
                <a:lnTo>
                  <a:pt x="682663" y="296710"/>
                </a:lnTo>
                <a:lnTo>
                  <a:pt x="649058" y="284467"/>
                </a:lnTo>
                <a:lnTo>
                  <a:pt x="619836" y="262775"/>
                </a:lnTo>
                <a:lnTo>
                  <a:pt x="597738" y="234276"/>
                </a:lnTo>
                <a:lnTo>
                  <a:pt x="585508" y="201587"/>
                </a:lnTo>
                <a:lnTo>
                  <a:pt x="584746" y="200952"/>
                </a:lnTo>
                <a:lnTo>
                  <a:pt x="584746" y="199555"/>
                </a:lnTo>
                <a:lnTo>
                  <a:pt x="582815" y="187540"/>
                </a:lnTo>
                <a:lnTo>
                  <a:pt x="582244" y="176631"/>
                </a:lnTo>
                <a:lnTo>
                  <a:pt x="582180" y="174917"/>
                </a:lnTo>
                <a:lnTo>
                  <a:pt x="582815" y="162737"/>
                </a:lnTo>
                <a:lnTo>
                  <a:pt x="584619" y="151041"/>
                </a:lnTo>
                <a:lnTo>
                  <a:pt x="584746" y="148882"/>
                </a:lnTo>
                <a:lnTo>
                  <a:pt x="585508" y="148247"/>
                </a:lnTo>
                <a:lnTo>
                  <a:pt x="603567" y="106133"/>
                </a:lnTo>
                <a:lnTo>
                  <a:pt x="634466" y="75095"/>
                </a:lnTo>
                <a:lnTo>
                  <a:pt x="673874" y="56426"/>
                </a:lnTo>
                <a:lnTo>
                  <a:pt x="717511" y="51396"/>
                </a:lnTo>
                <a:lnTo>
                  <a:pt x="761072" y="61252"/>
                </a:lnTo>
                <a:lnTo>
                  <a:pt x="800265" y="87287"/>
                </a:lnTo>
                <a:lnTo>
                  <a:pt x="829525" y="131597"/>
                </a:lnTo>
                <a:lnTo>
                  <a:pt x="834809" y="148247"/>
                </a:lnTo>
                <a:lnTo>
                  <a:pt x="834809" y="151041"/>
                </a:lnTo>
                <a:lnTo>
                  <a:pt x="837298" y="180695"/>
                </a:lnTo>
                <a:lnTo>
                  <a:pt x="837298" y="50825"/>
                </a:lnTo>
                <a:lnTo>
                  <a:pt x="830503" y="44678"/>
                </a:lnTo>
                <a:lnTo>
                  <a:pt x="823887" y="39408"/>
                </a:lnTo>
                <a:lnTo>
                  <a:pt x="823087" y="38773"/>
                </a:lnTo>
                <a:lnTo>
                  <a:pt x="815378" y="33223"/>
                </a:lnTo>
                <a:lnTo>
                  <a:pt x="807377" y="27851"/>
                </a:lnTo>
                <a:lnTo>
                  <a:pt x="803821" y="25057"/>
                </a:lnTo>
                <a:lnTo>
                  <a:pt x="798868" y="25057"/>
                </a:lnTo>
                <a:lnTo>
                  <a:pt x="795312" y="27851"/>
                </a:lnTo>
                <a:lnTo>
                  <a:pt x="781215" y="38138"/>
                </a:lnTo>
                <a:lnTo>
                  <a:pt x="779818" y="38773"/>
                </a:lnTo>
                <a:lnTo>
                  <a:pt x="777786" y="39408"/>
                </a:lnTo>
                <a:lnTo>
                  <a:pt x="776389" y="38773"/>
                </a:lnTo>
                <a:lnTo>
                  <a:pt x="771436" y="35979"/>
                </a:lnTo>
                <a:lnTo>
                  <a:pt x="766483" y="34709"/>
                </a:lnTo>
                <a:lnTo>
                  <a:pt x="761530" y="32550"/>
                </a:lnTo>
                <a:lnTo>
                  <a:pt x="760133" y="31915"/>
                </a:lnTo>
                <a:lnTo>
                  <a:pt x="759498" y="30518"/>
                </a:lnTo>
                <a:lnTo>
                  <a:pt x="758736" y="29121"/>
                </a:lnTo>
                <a:lnTo>
                  <a:pt x="755942" y="12103"/>
                </a:lnTo>
                <a:lnTo>
                  <a:pt x="755180" y="7912"/>
                </a:lnTo>
                <a:lnTo>
                  <a:pt x="751751" y="4483"/>
                </a:lnTo>
                <a:lnTo>
                  <a:pt x="747433" y="3848"/>
                </a:lnTo>
                <a:lnTo>
                  <a:pt x="728713" y="876"/>
                </a:lnTo>
                <a:lnTo>
                  <a:pt x="690486" y="1054"/>
                </a:lnTo>
                <a:lnTo>
                  <a:pt x="663740" y="12103"/>
                </a:lnTo>
                <a:lnTo>
                  <a:pt x="661035" y="27851"/>
                </a:lnTo>
                <a:lnTo>
                  <a:pt x="660920" y="28486"/>
                </a:lnTo>
                <a:lnTo>
                  <a:pt x="660819" y="29121"/>
                </a:lnTo>
                <a:lnTo>
                  <a:pt x="660184" y="31280"/>
                </a:lnTo>
                <a:lnTo>
                  <a:pt x="659422" y="31915"/>
                </a:lnTo>
                <a:lnTo>
                  <a:pt x="657390" y="32550"/>
                </a:lnTo>
                <a:lnTo>
                  <a:pt x="652437" y="34709"/>
                </a:lnTo>
                <a:lnTo>
                  <a:pt x="642531" y="38773"/>
                </a:lnTo>
                <a:lnTo>
                  <a:pt x="641134" y="39408"/>
                </a:lnTo>
                <a:lnTo>
                  <a:pt x="639737" y="39408"/>
                </a:lnTo>
                <a:lnTo>
                  <a:pt x="638340" y="38138"/>
                </a:lnTo>
                <a:lnTo>
                  <a:pt x="623481" y="28486"/>
                </a:lnTo>
                <a:lnTo>
                  <a:pt x="620052" y="25819"/>
                </a:lnTo>
                <a:lnTo>
                  <a:pt x="615099" y="25819"/>
                </a:lnTo>
                <a:lnTo>
                  <a:pt x="611543" y="27851"/>
                </a:lnTo>
                <a:lnTo>
                  <a:pt x="576478" y="57404"/>
                </a:lnTo>
                <a:lnTo>
                  <a:pt x="556679" y="82588"/>
                </a:lnTo>
                <a:lnTo>
                  <a:pt x="556679" y="89446"/>
                </a:lnTo>
                <a:lnTo>
                  <a:pt x="568617" y="105829"/>
                </a:lnTo>
                <a:lnTo>
                  <a:pt x="570014" y="107226"/>
                </a:lnTo>
                <a:lnTo>
                  <a:pt x="570014" y="109258"/>
                </a:lnTo>
                <a:lnTo>
                  <a:pt x="567220" y="115354"/>
                </a:lnTo>
                <a:lnTo>
                  <a:pt x="565061" y="120180"/>
                </a:lnTo>
                <a:lnTo>
                  <a:pt x="563029" y="125006"/>
                </a:lnTo>
                <a:lnTo>
                  <a:pt x="563029" y="126403"/>
                </a:lnTo>
                <a:lnTo>
                  <a:pt x="561632" y="127038"/>
                </a:lnTo>
                <a:lnTo>
                  <a:pt x="559473" y="127673"/>
                </a:lnTo>
                <a:lnTo>
                  <a:pt x="537629" y="131102"/>
                </a:lnTo>
                <a:lnTo>
                  <a:pt x="534073" y="134531"/>
                </a:lnTo>
                <a:lnTo>
                  <a:pt x="533438" y="138722"/>
                </a:lnTo>
                <a:lnTo>
                  <a:pt x="531698" y="147523"/>
                </a:lnTo>
                <a:lnTo>
                  <a:pt x="530606" y="156540"/>
                </a:lnTo>
                <a:lnTo>
                  <a:pt x="530034" y="165696"/>
                </a:lnTo>
                <a:lnTo>
                  <a:pt x="529882" y="174917"/>
                </a:lnTo>
                <a:lnTo>
                  <a:pt x="529907" y="176631"/>
                </a:lnTo>
                <a:lnTo>
                  <a:pt x="534073" y="215303"/>
                </a:lnTo>
                <a:lnTo>
                  <a:pt x="545376" y="220764"/>
                </a:lnTo>
                <a:lnTo>
                  <a:pt x="560108" y="223558"/>
                </a:lnTo>
                <a:lnTo>
                  <a:pt x="561632" y="223558"/>
                </a:lnTo>
                <a:lnTo>
                  <a:pt x="563029" y="224955"/>
                </a:lnTo>
                <a:lnTo>
                  <a:pt x="563029" y="226225"/>
                </a:lnTo>
                <a:lnTo>
                  <a:pt x="565061" y="231051"/>
                </a:lnTo>
                <a:lnTo>
                  <a:pt x="567220" y="235877"/>
                </a:lnTo>
                <a:lnTo>
                  <a:pt x="569379" y="239941"/>
                </a:lnTo>
                <a:lnTo>
                  <a:pt x="570014" y="241973"/>
                </a:lnTo>
                <a:lnTo>
                  <a:pt x="570014" y="243370"/>
                </a:lnTo>
                <a:lnTo>
                  <a:pt x="569379" y="244767"/>
                </a:lnTo>
                <a:lnTo>
                  <a:pt x="560108" y="256324"/>
                </a:lnTo>
                <a:lnTo>
                  <a:pt x="556679" y="261150"/>
                </a:lnTo>
                <a:lnTo>
                  <a:pt x="556679" y="268008"/>
                </a:lnTo>
                <a:lnTo>
                  <a:pt x="560108" y="273469"/>
                </a:lnTo>
                <a:lnTo>
                  <a:pt x="597408" y="312280"/>
                </a:lnTo>
                <a:lnTo>
                  <a:pt x="615734" y="324777"/>
                </a:lnTo>
                <a:lnTo>
                  <a:pt x="620687" y="324777"/>
                </a:lnTo>
                <a:lnTo>
                  <a:pt x="624243" y="322745"/>
                </a:lnTo>
                <a:lnTo>
                  <a:pt x="638340" y="312458"/>
                </a:lnTo>
                <a:lnTo>
                  <a:pt x="639737" y="311061"/>
                </a:lnTo>
                <a:lnTo>
                  <a:pt x="641896" y="311061"/>
                </a:lnTo>
                <a:lnTo>
                  <a:pt x="643293" y="311823"/>
                </a:lnTo>
                <a:lnTo>
                  <a:pt x="648246" y="313855"/>
                </a:lnTo>
                <a:lnTo>
                  <a:pt x="653072" y="315887"/>
                </a:lnTo>
                <a:lnTo>
                  <a:pt x="658025" y="317919"/>
                </a:lnTo>
                <a:lnTo>
                  <a:pt x="659422" y="318681"/>
                </a:lnTo>
                <a:lnTo>
                  <a:pt x="660819" y="319316"/>
                </a:lnTo>
                <a:lnTo>
                  <a:pt x="660819" y="321348"/>
                </a:lnTo>
                <a:lnTo>
                  <a:pt x="663740" y="335699"/>
                </a:lnTo>
                <a:lnTo>
                  <a:pt x="664375" y="341287"/>
                </a:lnTo>
                <a:lnTo>
                  <a:pt x="710095" y="350812"/>
                </a:lnTo>
                <a:lnTo>
                  <a:pt x="718667" y="350570"/>
                </a:lnTo>
                <a:lnTo>
                  <a:pt x="755942" y="341287"/>
                </a:lnTo>
                <a:lnTo>
                  <a:pt x="756500" y="335699"/>
                </a:lnTo>
                <a:lnTo>
                  <a:pt x="756577" y="335064"/>
                </a:lnTo>
                <a:lnTo>
                  <a:pt x="759498" y="321348"/>
                </a:lnTo>
                <a:lnTo>
                  <a:pt x="759498" y="319316"/>
                </a:lnTo>
                <a:lnTo>
                  <a:pt x="760895" y="317919"/>
                </a:lnTo>
                <a:lnTo>
                  <a:pt x="762292" y="317919"/>
                </a:lnTo>
                <a:lnTo>
                  <a:pt x="767245" y="315887"/>
                </a:lnTo>
                <a:lnTo>
                  <a:pt x="772071" y="313855"/>
                </a:lnTo>
                <a:lnTo>
                  <a:pt x="777024" y="311823"/>
                </a:lnTo>
                <a:lnTo>
                  <a:pt x="778421" y="311061"/>
                </a:lnTo>
                <a:lnTo>
                  <a:pt x="779818" y="311061"/>
                </a:lnTo>
                <a:lnTo>
                  <a:pt x="781215" y="311823"/>
                </a:lnTo>
                <a:lnTo>
                  <a:pt x="796074" y="322110"/>
                </a:lnTo>
                <a:lnTo>
                  <a:pt x="799630" y="324777"/>
                </a:lnTo>
                <a:lnTo>
                  <a:pt x="804456" y="324777"/>
                </a:lnTo>
                <a:lnTo>
                  <a:pt x="808012" y="322745"/>
                </a:lnTo>
                <a:lnTo>
                  <a:pt x="815784" y="317385"/>
                </a:lnTo>
                <a:lnTo>
                  <a:pt x="823328" y="311658"/>
                </a:lnTo>
                <a:lnTo>
                  <a:pt x="824039" y="311061"/>
                </a:lnTo>
                <a:lnTo>
                  <a:pt x="830592" y="305663"/>
                </a:lnTo>
                <a:lnTo>
                  <a:pt x="837603" y="299504"/>
                </a:lnTo>
                <a:lnTo>
                  <a:pt x="837907" y="299186"/>
                </a:lnTo>
                <a:lnTo>
                  <a:pt x="843711" y="293204"/>
                </a:lnTo>
                <a:lnTo>
                  <a:pt x="849414" y="286651"/>
                </a:lnTo>
                <a:lnTo>
                  <a:pt x="854811" y="279869"/>
                </a:lnTo>
                <a:lnTo>
                  <a:pt x="860082" y="272834"/>
                </a:lnTo>
                <a:lnTo>
                  <a:pt x="863638" y="268008"/>
                </a:lnTo>
                <a:lnTo>
                  <a:pt x="863638" y="261150"/>
                </a:lnTo>
                <a:lnTo>
                  <a:pt x="859447" y="256324"/>
                </a:lnTo>
                <a:lnTo>
                  <a:pt x="850938" y="244767"/>
                </a:lnTo>
                <a:lnTo>
                  <a:pt x="850303" y="243370"/>
                </a:lnTo>
                <a:lnTo>
                  <a:pt x="849541" y="241338"/>
                </a:lnTo>
                <a:lnTo>
                  <a:pt x="850303" y="239941"/>
                </a:lnTo>
                <a:lnTo>
                  <a:pt x="853097" y="235115"/>
                </a:lnTo>
                <a:lnTo>
                  <a:pt x="855256" y="230416"/>
                </a:lnTo>
                <a:lnTo>
                  <a:pt x="856653" y="225590"/>
                </a:lnTo>
                <a:lnTo>
                  <a:pt x="857288" y="224193"/>
                </a:lnTo>
                <a:lnTo>
                  <a:pt x="858685" y="222796"/>
                </a:lnTo>
                <a:lnTo>
                  <a:pt x="860082" y="222796"/>
                </a:lnTo>
                <a:lnTo>
                  <a:pt x="877735" y="220129"/>
                </a:lnTo>
                <a:lnTo>
                  <a:pt x="881926" y="219367"/>
                </a:lnTo>
                <a:lnTo>
                  <a:pt x="885482" y="215938"/>
                </a:lnTo>
                <a:lnTo>
                  <a:pt x="886244" y="211874"/>
                </a:lnTo>
                <a:lnTo>
                  <a:pt x="889063" y="194335"/>
                </a:lnTo>
                <a:lnTo>
                  <a:pt x="890219" y="176631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24850" y="895350"/>
            <a:ext cx="133350" cy="1238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4929" y="400430"/>
            <a:ext cx="5454141" cy="1094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4750" y="1558544"/>
            <a:ext cx="5988050" cy="255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26.png"/><Relationship Id="rId7" Type="http://schemas.openxmlformats.org/officeDocument/2006/relationships/image" Target="../media/image43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6.png"/><Relationship Id="rId5" Type="http://schemas.openxmlformats.org/officeDocument/2006/relationships/image" Target="../media/image28.png"/><Relationship Id="rId10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43199" cy="5143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73011" y="2426461"/>
            <a:ext cx="2570988" cy="271703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4686300" cy="5143500"/>
            <a:chOff x="0" y="0"/>
            <a:chExt cx="4686300" cy="514350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740787" cy="21757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5" y="9525"/>
              <a:ext cx="4676774" cy="513397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61709" y="3451923"/>
            <a:ext cx="1598295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35585" marR="5080" indent="-222885">
              <a:lnSpc>
                <a:spcPts val="1430"/>
              </a:lnSpc>
              <a:spcBef>
                <a:spcPts val="15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GitHub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(Scan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QR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Code)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1" name="Picture 10" descr="A qr code with a lion head&#10;&#10;Description automatically generated">
            <a:extLst>
              <a:ext uri="{FF2B5EF4-FFF2-40B4-BE49-F238E27FC236}">
                <a16:creationId xmlns:a16="http://schemas.microsoft.com/office/drawing/2014/main" id="{09A39DD4-A062-6F69-8275-0748EFABFE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18" y="1563940"/>
            <a:ext cx="1887982" cy="18879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424" rIns="0" bIns="0" rtlCol="0">
            <a:spAutoFit/>
          </a:bodyPr>
          <a:lstStyle/>
          <a:p>
            <a:pPr marL="984885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Tree-</a:t>
            </a:r>
            <a:r>
              <a:rPr spc="-100" dirty="0"/>
              <a:t>Based</a:t>
            </a:r>
            <a:r>
              <a:rPr spc="-135" dirty="0"/>
              <a:t> </a:t>
            </a:r>
            <a:r>
              <a:rPr spc="-65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0875" y="1057275"/>
            <a:ext cx="2609850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555740" y="400430"/>
            <a:ext cx="2588260" cy="5143500"/>
            <a:chOff x="6555740" y="0"/>
            <a:chExt cx="2588260" cy="51435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800" y="0"/>
              <a:ext cx="1219200" cy="2781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5740" y="2190114"/>
              <a:ext cx="2588259" cy="295338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0"/>
            <a:ext cx="885825" cy="1543050"/>
            <a:chOff x="0" y="0"/>
            <a:chExt cx="885825" cy="154305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885825" cy="15430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075" y="371475"/>
              <a:ext cx="190500" cy="190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6199" y="345947"/>
              <a:ext cx="347980" cy="997585"/>
            </a:xfrm>
            <a:custGeom>
              <a:avLst/>
              <a:gdLst/>
              <a:ahLst/>
              <a:cxnLst/>
              <a:rect l="l" t="t" r="r" b="b"/>
              <a:pathLst>
                <a:path w="347980" h="997585">
                  <a:moveTo>
                    <a:pt x="281000" y="949452"/>
                  </a:moveTo>
                  <a:lnTo>
                    <a:pt x="233375" y="949452"/>
                  </a:lnTo>
                  <a:lnTo>
                    <a:pt x="233375" y="974344"/>
                  </a:lnTo>
                  <a:lnTo>
                    <a:pt x="235204" y="982992"/>
                  </a:lnTo>
                  <a:lnTo>
                    <a:pt x="240245" y="990244"/>
                  </a:lnTo>
                  <a:lnTo>
                    <a:pt x="247802" y="995222"/>
                  </a:lnTo>
                  <a:lnTo>
                    <a:pt x="257187" y="997077"/>
                  </a:lnTo>
                  <a:lnTo>
                    <a:pt x="278765" y="997077"/>
                  </a:lnTo>
                  <a:lnTo>
                    <a:pt x="281000" y="994283"/>
                  </a:lnTo>
                  <a:lnTo>
                    <a:pt x="281000" y="949452"/>
                  </a:lnTo>
                  <a:close/>
                </a:path>
                <a:path w="347980" h="997585">
                  <a:moveTo>
                    <a:pt x="316674" y="71120"/>
                  </a:moveTo>
                  <a:lnTo>
                    <a:pt x="313626" y="67437"/>
                  </a:lnTo>
                  <a:lnTo>
                    <a:pt x="294779" y="46863"/>
                  </a:lnTo>
                  <a:lnTo>
                    <a:pt x="291744" y="43815"/>
                  </a:lnTo>
                  <a:lnTo>
                    <a:pt x="285661" y="42545"/>
                  </a:lnTo>
                  <a:lnTo>
                    <a:pt x="282016" y="46228"/>
                  </a:lnTo>
                  <a:lnTo>
                    <a:pt x="262559" y="63881"/>
                  </a:lnTo>
                  <a:lnTo>
                    <a:pt x="259575" y="70662"/>
                  </a:lnTo>
                  <a:lnTo>
                    <a:pt x="262026" y="76695"/>
                  </a:lnTo>
                  <a:lnTo>
                    <a:pt x="267766" y="79654"/>
                  </a:lnTo>
                  <a:lnTo>
                    <a:pt x="274713" y="77216"/>
                  </a:lnTo>
                  <a:lnTo>
                    <a:pt x="277761" y="74803"/>
                  </a:lnTo>
                  <a:lnTo>
                    <a:pt x="275361" y="116687"/>
                  </a:lnTo>
                  <a:lnTo>
                    <a:pt x="266280" y="160985"/>
                  </a:lnTo>
                  <a:lnTo>
                    <a:pt x="245084" y="198577"/>
                  </a:lnTo>
                  <a:lnTo>
                    <a:pt x="213982" y="228041"/>
                  </a:lnTo>
                  <a:lnTo>
                    <a:pt x="175272" y="247256"/>
                  </a:lnTo>
                  <a:lnTo>
                    <a:pt x="131229" y="254127"/>
                  </a:lnTo>
                  <a:lnTo>
                    <a:pt x="23012" y="254127"/>
                  </a:lnTo>
                  <a:lnTo>
                    <a:pt x="23012" y="9144"/>
                  </a:lnTo>
                  <a:lnTo>
                    <a:pt x="19900" y="2286"/>
                  </a:lnTo>
                  <a:lnTo>
                    <a:pt x="13665" y="0"/>
                  </a:lnTo>
                  <a:lnTo>
                    <a:pt x="7531" y="2286"/>
                  </a:lnTo>
                  <a:lnTo>
                    <a:pt x="4775" y="9144"/>
                  </a:lnTo>
                  <a:lnTo>
                    <a:pt x="4775" y="306959"/>
                  </a:lnTo>
                  <a:lnTo>
                    <a:pt x="8420" y="311277"/>
                  </a:lnTo>
                  <a:lnTo>
                    <a:pt x="306946" y="311277"/>
                  </a:lnTo>
                  <a:lnTo>
                    <a:pt x="313778" y="308152"/>
                  </a:lnTo>
                  <a:lnTo>
                    <a:pt x="316052" y="301904"/>
                  </a:lnTo>
                  <a:lnTo>
                    <a:pt x="313778" y="295757"/>
                  </a:lnTo>
                  <a:lnTo>
                    <a:pt x="306946" y="292989"/>
                  </a:lnTo>
                  <a:lnTo>
                    <a:pt x="23012" y="292989"/>
                  </a:lnTo>
                  <a:lnTo>
                    <a:pt x="23012" y="272415"/>
                  </a:lnTo>
                  <a:lnTo>
                    <a:pt x="131229" y="272415"/>
                  </a:lnTo>
                  <a:lnTo>
                    <a:pt x="180848" y="264706"/>
                  </a:lnTo>
                  <a:lnTo>
                    <a:pt x="202184" y="254127"/>
                  </a:lnTo>
                  <a:lnTo>
                    <a:pt x="224434" y="243116"/>
                  </a:lnTo>
                  <a:lnTo>
                    <a:pt x="259435" y="209981"/>
                  </a:lnTo>
                  <a:lnTo>
                    <a:pt x="283324" y="167665"/>
                  </a:lnTo>
                  <a:lnTo>
                    <a:pt x="293560" y="118491"/>
                  </a:lnTo>
                  <a:lnTo>
                    <a:pt x="295897" y="77216"/>
                  </a:lnTo>
                  <a:lnTo>
                    <a:pt x="295998" y="75438"/>
                  </a:lnTo>
                  <a:lnTo>
                    <a:pt x="299656" y="79654"/>
                  </a:lnTo>
                  <a:lnTo>
                    <a:pt x="301472" y="82042"/>
                  </a:lnTo>
                  <a:lnTo>
                    <a:pt x="303898" y="82677"/>
                  </a:lnTo>
                  <a:lnTo>
                    <a:pt x="308762" y="82677"/>
                  </a:lnTo>
                  <a:lnTo>
                    <a:pt x="311200" y="82042"/>
                  </a:lnTo>
                  <a:lnTo>
                    <a:pt x="312407" y="80264"/>
                  </a:lnTo>
                  <a:lnTo>
                    <a:pt x="316674" y="77216"/>
                  </a:lnTo>
                  <a:lnTo>
                    <a:pt x="316674" y="75438"/>
                  </a:lnTo>
                  <a:lnTo>
                    <a:pt x="316674" y="74803"/>
                  </a:lnTo>
                  <a:lnTo>
                    <a:pt x="316674" y="71120"/>
                  </a:lnTo>
                  <a:close/>
                </a:path>
                <a:path w="347980" h="997585">
                  <a:moveTo>
                    <a:pt x="319100" y="873252"/>
                  </a:moveTo>
                  <a:lnTo>
                    <a:pt x="312369" y="875436"/>
                  </a:lnTo>
                  <a:lnTo>
                    <a:pt x="305358" y="876896"/>
                  </a:lnTo>
                  <a:lnTo>
                    <a:pt x="298081" y="877709"/>
                  </a:lnTo>
                  <a:lnTo>
                    <a:pt x="290525" y="877951"/>
                  </a:lnTo>
                  <a:lnTo>
                    <a:pt x="176225" y="877951"/>
                  </a:lnTo>
                  <a:lnTo>
                    <a:pt x="183286" y="895007"/>
                  </a:lnTo>
                  <a:lnTo>
                    <a:pt x="195910" y="908608"/>
                  </a:lnTo>
                  <a:lnTo>
                    <a:pt x="212801" y="917625"/>
                  </a:lnTo>
                  <a:lnTo>
                    <a:pt x="232638" y="920877"/>
                  </a:lnTo>
                  <a:lnTo>
                    <a:pt x="281736" y="920877"/>
                  </a:lnTo>
                  <a:lnTo>
                    <a:pt x="296227" y="918146"/>
                  </a:lnTo>
                  <a:lnTo>
                    <a:pt x="308102" y="910691"/>
                  </a:lnTo>
                  <a:lnTo>
                    <a:pt x="316141" y="899668"/>
                  </a:lnTo>
                  <a:lnTo>
                    <a:pt x="319100" y="886206"/>
                  </a:lnTo>
                  <a:lnTo>
                    <a:pt x="319100" y="873252"/>
                  </a:lnTo>
                  <a:close/>
                </a:path>
                <a:path w="347980" h="997585">
                  <a:moveTo>
                    <a:pt x="347675" y="795655"/>
                  </a:moveTo>
                  <a:lnTo>
                    <a:pt x="330187" y="754151"/>
                  </a:lnTo>
                  <a:lnTo>
                    <a:pt x="312051" y="742188"/>
                  </a:lnTo>
                  <a:lnTo>
                    <a:pt x="309867" y="736346"/>
                  </a:lnTo>
                  <a:lnTo>
                    <a:pt x="312051" y="730377"/>
                  </a:lnTo>
                  <a:lnTo>
                    <a:pt x="315226" y="703008"/>
                  </a:lnTo>
                  <a:lnTo>
                    <a:pt x="305866" y="678218"/>
                  </a:lnTo>
                  <a:lnTo>
                    <a:pt x="286689" y="660234"/>
                  </a:lnTo>
                  <a:lnTo>
                    <a:pt x="260438" y="653288"/>
                  </a:lnTo>
                  <a:lnTo>
                    <a:pt x="253174" y="652526"/>
                  </a:lnTo>
                  <a:lnTo>
                    <a:pt x="245897" y="654050"/>
                  </a:lnTo>
                  <a:lnTo>
                    <a:pt x="232816" y="659257"/>
                  </a:lnTo>
                  <a:lnTo>
                    <a:pt x="226275" y="656971"/>
                  </a:lnTo>
                  <a:lnTo>
                    <a:pt x="224091" y="651002"/>
                  </a:lnTo>
                  <a:lnTo>
                    <a:pt x="202768" y="626313"/>
                  </a:lnTo>
                  <a:lnTo>
                    <a:pt x="173469" y="617867"/>
                  </a:lnTo>
                  <a:lnTo>
                    <a:pt x="144043" y="625792"/>
                  </a:lnTo>
                  <a:lnTo>
                    <a:pt x="122313" y="650240"/>
                  </a:lnTo>
                  <a:lnTo>
                    <a:pt x="120142" y="656209"/>
                  </a:lnTo>
                  <a:lnTo>
                    <a:pt x="113588" y="658495"/>
                  </a:lnTo>
                  <a:lnTo>
                    <a:pt x="101968" y="654050"/>
                  </a:lnTo>
                  <a:lnTo>
                    <a:pt x="94691" y="653288"/>
                  </a:lnTo>
                  <a:lnTo>
                    <a:pt x="88150" y="653288"/>
                  </a:lnTo>
                  <a:lnTo>
                    <a:pt x="66636" y="657834"/>
                  </a:lnTo>
                  <a:lnTo>
                    <a:pt x="49072" y="670140"/>
                  </a:lnTo>
                  <a:lnTo>
                    <a:pt x="37236" y="688276"/>
                  </a:lnTo>
                  <a:lnTo>
                    <a:pt x="32905" y="710311"/>
                  </a:lnTo>
                  <a:lnTo>
                    <a:pt x="32905" y="717042"/>
                  </a:lnTo>
                  <a:lnTo>
                    <a:pt x="34353" y="723646"/>
                  </a:lnTo>
                  <a:lnTo>
                    <a:pt x="38722" y="736346"/>
                  </a:lnTo>
                  <a:lnTo>
                    <a:pt x="35814" y="742950"/>
                  </a:lnTo>
                  <a:lnTo>
                    <a:pt x="30721" y="745236"/>
                  </a:lnTo>
                  <a:lnTo>
                    <a:pt x="3086" y="773950"/>
                  </a:lnTo>
                  <a:lnTo>
                    <a:pt x="0" y="809726"/>
                  </a:lnTo>
                  <a:lnTo>
                    <a:pt x="18440" y="840498"/>
                  </a:lnTo>
                  <a:lnTo>
                    <a:pt x="55435" y="854202"/>
                  </a:lnTo>
                  <a:lnTo>
                    <a:pt x="104876" y="854202"/>
                  </a:lnTo>
                  <a:lnTo>
                    <a:pt x="137668" y="842416"/>
                  </a:lnTo>
                  <a:lnTo>
                    <a:pt x="154063" y="816724"/>
                  </a:lnTo>
                  <a:lnTo>
                    <a:pt x="154063" y="786409"/>
                  </a:lnTo>
                  <a:lnTo>
                    <a:pt x="137668" y="760717"/>
                  </a:lnTo>
                  <a:lnTo>
                    <a:pt x="104876" y="748919"/>
                  </a:lnTo>
                  <a:lnTo>
                    <a:pt x="98323" y="748919"/>
                  </a:lnTo>
                  <a:lnTo>
                    <a:pt x="93243" y="743712"/>
                  </a:lnTo>
                  <a:lnTo>
                    <a:pt x="93243" y="730377"/>
                  </a:lnTo>
                  <a:lnTo>
                    <a:pt x="98323" y="725170"/>
                  </a:lnTo>
                  <a:lnTo>
                    <a:pt x="104876" y="725170"/>
                  </a:lnTo>
                  <a:lnTo>
                    <a:pt x="131267" y="730148"/>
                  </a:lnTo>
                  <a:lnTo>
                    <a:pt x="153568" y="743813"/>
                  </a:lnTo>
                  <a:lnTo>
                    <a:pt x="169887" y="764286"/>
                  </a:lnTo>
                  <a:lnTo>
                    <a:pt x="178295" y="789686"/>
                  </a:lnTo>
                  <a:lnTo>
                    <a:pt x="232816" y="789686"/>
                  </a:lnTo>
                  <a:lnTo>
                    <a:pt x="240055" y="788136"/>
                  </a:lnTo>
                  <a:lnTo>
                    <a:pt x="246075" y="783945"/>
                  </a:lnTo>
                  <a:lnTo>
                    <a:pt x="250190" y="777798"/>
                  </a:lnTo>
                  <a:lnTo>
                    <a:pt x="251714" y="770382"/>
                  </a:lnTo>
                  <a:lnTo>
                    <a:pt x="250190" y="763028"/>
                  </a:lnTo>
                  <a:lnTo>
                    <a:pt x="246075" y="756881"/>
                  </a:lnTo>
                  <a:lnTo>
                    <a:pt x="240055" y="752652"/>
                  </a:lnTo>
                  <a:lnTo>
                    <a:pt x="232816" y="751078"/>
                  </a:lnTo>
                  <a:lnTo>
                    <a:pt x="224218" y="747217"/>
                  </a:lnTo>
                  <a:lnTo>
                    <a:pt x="221361" y="739267"/>
                  </a:lnTo>
                  <a:lnTo>
                    <a:pt x="224218" y="731329"/>
                  </a:lnTo>
                  <a:lnTo>
                    <a:pt x="232816" y="727456"/>
                  </a:lnTo>
                  <a:lnTo>
                    <a:pt x="264299" y="741489"/>
                  </a:lnTo>
                  <a:lnTo>
                    <a:pt x="274789" y="770407"/>
                  </a:lnTo>
                  <a:lnTo>
                    <a:pt x="264299" y="799350"/>
                  </a:lnTo>
                  <a:lnTo>
                    <a:pt x="232816" y="813435"/>
                  </a:lnTo>
                  <a:lnTo>
                    <a:pt x="178295" y="813435"/>
                  </a:lnTo>
                  <a:lnTo>
                    <a:pt x="175729" y="824776"/>
                  </a:lnTo>
                  <a:lnTo>
                    <a:pt x="171475" y="835444"/>
                  </a:lnTo>
                  <a:lnTo>
                    <a:pt x="165709" y="845299"/>
                  </a:lnTo>
                  <a:lnTo>
                    <a:pt x="158661" y="854202"/>
                  </a:lnTo>
                  <a:lnTo>
                    <a:pt x="290245" y="854202"/>
                  </a:lnTo>
                  <a:lnTo>
                    <a:pt x="330949" y="837184"/>
                  </a:lnTo>
                  <a:lnTo>
                    <a:pt x="346595" y="807110"/>
                  </a:lnTo>
                  <a:lnTo>
                    <a:pt x="347675" y="795655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5293" rIns="0" bIns="0" rtlCol="0">
            <a:spAutoFit/>
          </a:bodyPr>
          <a:lstStyle/>
          <a:p>
            <a:pPr marL="78994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Ensemble</a:t>
            </a:r>
            <a:r>
              <a:rPr spc="-114" dirty="0"/>
              <a:t> </a:t>
            </a:r>
            <a:r>
              <a:rPr spc="-70" dirty="0"/>
              <a:t>Models</a:t>
            </a: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61852" y="1330138"/>
            <a:ext cx="2990215" cy="15621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1852" y="3131490"/>
            <a:ext cx="2990215" cy="157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5228" rIns="0" bIns="0" rtlCol="0">
            <a:spAutoFit/>
          </a:bodyPr>
          <a:lstStyle/>
          <a:p>
            <a:pPr marL="967105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Final</a:t>
            </a:r>
            <a:r>
              <a:rPr spc="-180" dirty="0"/>
              <a:t> </a:t>
            </a:r>
            <a:r>
              <a:rPr spc="-130" dirty="0"/>
              <a:t>Takeaways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1590611"/>
            <a:ext cx="528637" cy="4429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9300" y="3200463"/>
            <a:ext cx="528637" cy="4429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33854" y="1536382"/>
            <a:ext cx="4558030" cy="264985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15"/>
              </a:spcBef>
            </a:pP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550" b="1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worked</a:t>
            </a:r>
            <a:r>
              <a:rPr sz="1550" b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FFFFFF"/>
                </a:solidFill>
                <a:latin typeface="Arial"/>
                <a:cs typeface="Arial"/>
              </a:rPr>
              <a:t>well:</a:t>
            </a:r>
            <a:endParaRPr sz="15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920"/>
              </a:spcBef>
              <a:buChar char="•"/>
              <a:tabLst>
                <a:tab pos="241300" algn="l"/>
              </a:tabLst>
            </a:pP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SHAP-driven</a:t>
            </a:r>
            <a:r>
              <a:rPr sz="155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feature</a:t>
            </a:r>
            <a:r>
              <a:rPr sz="155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selection</a:t>
            </a:r>
            <a:r>
              <a:rPr sz="155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(fold-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safe)</a:t>
            </a:r>
            <a:endParaRPr sz="15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845"/>
              </a:spcBef>
              <a:buChar char="•"/>
              <a:tabLst>
                <a:tab pos="241300" algn="l"/>
              </a:tabLst>
            </a:pP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Ridge</a:t>
            </a:r>
            <a:r>
              <a:rPr sz="15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15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Tree</a:t>
            </a:r>
            <a:r>
              <a:rPr sz="15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155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diversity</a:t>
            </a:r>
            <a:r>
              <a:rPr sz="15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5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stacking</a:t>
            </a:r>
            <a:endParaRPr sz="1550">
              <a:latin typeface="Arial MT"/>
              <a:cs typeface="Arial MT"/>
            </a:endParaRPr>
          </a:p>
          <a:p>
            <a:pPr marL="241300" marR="976630" indent="-229235">
              <a:lnSpc>
                <a:spcPts val="173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Smart</a:t>
            </a:r>
            <a:r>
              <a:rPr sz="15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tuning</a:t>
            </a:r>
            <a:r>
              <a:rPr sz="155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55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Optuna’s</a:t>
            </a:r>
            <a:r>
              <a:rPr sz="155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Bayesian optimization</a:t>
            </a:r>
            <a:endParaRPr sz="1550">
              <a:latin typeface="Arial MT"/>
              <a:cs typeface="Arial MT"/>
            </a:endParaRPr>
          </a:p>
          <a:p>
            <a:pPr marL="349250">
              <a:lnSpc>
                <a:spcPts val="1795"/>
              </a:lnSpc>
              <a:spcBef>
                <a:spcPts val="880"/>
              </a:spcBef>
            </a:pPr>
            <a:r>
              <a:rPr sz="1550" b="1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55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FFFFFF"/>
                </a:solidFill>
                <a:latin typeface="Arial"/>
                <a:cs typeface="Arial"/>
              </a:rPr>
              <a:t>time:</a:t>
            </a: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92900"/>
              </a:lnSpc>
              <a:spcBef>
                <a:spcPts val="65"/>
              </a:spcBef>
            </a:pP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Explore</a:t>
            </a:r>
            <a:r>
              <a:rPr sz="15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55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advanced</a:t>
            </a:r>
            <a:r>
              <a:rPr sz="155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meta-learners</a:t>
            </a:r>
            <a:r>
              <a:rPr sz="1550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55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residual-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sz="155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stacking</a:t>
            </a:r>
            <a:r>
              <a:rPr sz="155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55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compare</a:t>
            </a:r>
            <a:r>
              <a:rPr sz="155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across</a:t>
            </a:r>
            <a:r>
              <a:rPr sz="155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different </a:t>
            </a:r>
            <a:r>
              <a:rPr sz="1550" dirty="0">
                <a:solidFill>
                  <a:srgbClr val="FFFFFF"/>
                </a:solidFill>
                <a:latin typeface="Arial MT"/>
                <a:cs typeface="Arial MT"/>
              </a:rPr>
              <a:t>validation</a:t>
            </a:r>
            <a:r>
              <a:rPr sz="155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Arial MT"/>
                <a:cs typeface="Arial MT"/>
              </a:rPr>
              <a:t>strategies.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7926" y="2244725"/>
            <a:ext cx="3540125" cy="13373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45"/>
              </a:spcBef>
            </a:pPr>
            <a:r>
              <a:rPr sz="4250" b="1" spc="-10" dirty="0">
                <a:solidFill>
                  <a:srgbClr val="FFFFFF"/>
                </a:solidFill>
                <a:latin typeface="Verdana"/>
                <a:cs typeface="Verdana"/>
              </a:rPr>
              <a:t>Feature </a:t>
            </a:r>
            <a:r>
              <a:rPr sz="4250" b="1" spc="-95" dirty="0">
                <a:solidFill>
                  <a:srgbClr val="FFFFFF"/>
                </a:solidFill>
                <a:latin typeface="Verdana"/>
                <a:cs typeface="Verdana"/>
              </a:rPr>
              <a:t>Engineering</a:t>
            </a:r>
            <a:endParaRPr sz="42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7926" y="1217930"/>
            <a:ext cx="734060" cy="850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400" spc="-135" dirty="0">
                <a:solidFill>
                  <a:srgbClr val="8FDCF7"/>
                </a:solidFill>
                <a:latin typeface="Tahoma"/>
                <a:cs typeface="Tahoma"/>
              </a:rPr>
              <a:t>01</a:t>
            </a:r>
            <a:endParaRPr sz="5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929" y="717867"/>
            <a:ext cx="509206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Data</a:t>
            </a:r>
            <a:r>
              <a:rPr spc="-160" dirty="0"/>
              <a:t> </a:t>
            </a:r>
            <a:r>
              <a:rPr spc="-110" dirty="0"/>
              <a:t>Leakage</a:t>
            </a:r>
            <a:r>
              <a:rPr spc="-210" dirty="0"/>
              <a:t> </a:t>
            </a:r>
            <a:r>
              <a:rPr spc="-80" dirty="0"/>
              <a:t>Prevention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654" y="1450022"/>
            <a:ext cx="4876165" cy="10007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55"/>
              </a:spcBef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55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prevent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5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leakage,</a:t>
            </a:r>
            <a:r>
              <a:rPr sz="155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5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removed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extra</a:t>
            </a:r>
            <a:r>
              <a:rPr sz="15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sz="15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columns,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ensuring</a:t>
            </a:r>
            <a:r>
              <a:rPr sz="155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sz="15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5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5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datasets</a:t>
            </a:r>
            <a:r>
              <a:rPr sz="155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5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identical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features(after</a:t>
            </a:r>
            <a:r>
              <a:rPr sz="15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combining</a:t>
            </a:r>
            <a:r>
              <a:rPr sz="15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r>
              <a:rPr sz="15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r>
              <a:rPr sz="155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55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5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train</a:t>
            </a:r>
            <a:r>
              <a:rPr sz="155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sets).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2714625"/>
            <a:ext cx="240030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555740" y="0"/>
            <a:ext cx="2588260" cy="5143500"/>
            <a:chOff x="6555740" y="0"/>
            <a:chExt cx="2588260" cy="51435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800" y="0"/>
              <a:ext cx="1219200" cy="2781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5740" y="2190114"/>
              <a:ext cx="2588259" cy="295338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0"/>
            <a:ext cx="885825" cy="1543050"/>
            <a:chOff x="0" y="0"/>
            <a:chExt cx="885825" cy="154305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885825" cy="15430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075" y="371475"/>
              <a:ext cx="190500" cy="190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6199" y="345947"/>
              <a:ext cx="347980" cy="997585"/>
            </a:xfrm>
            <a:custGeom>
              <a:avLst/>
              <a:gdLst/>
              <a:ahLst/>
              <a:cxnLst/>
              <a:rect l="l" t="t" r="r" b="b"/>
              <a:pathLst>
                <a:path w="347980" h="997585">
                  <a:moveTo>
                    <a:pt x="281000" y="949452"/>
                  </a:moveTo>
                  <a:lnTo>
                    <a:pt x="233375" y="949452"/>
                  </a:lnTo>
                  <a:lnTo>
                    <a:pt x="233375" y="974344"/>
                  </a:lnTo>
                  <a:lnTo>
                    <a:pt x="235204" y="982992"/>
                  </a:lnTo>
                  <a:lnTo>
                    <a:pt x="240245" y="990244"/>
                  </a:lnTo>
                  <a:lnTo>
                    <a:pt x="247802" y="995222"/>
                  </a:lnTo>
                  <a:lnTo>
                    <a:pt x="257187" y="997077"/>
                  </a:lnTo>
                  <a:lnTo>
                    <a:pt x="278765" y="997077"/>
                  </a:lnTo>
                  <a:lnTo>
                    <a:pt x="281000" y="994283"/>
                  </a:lnTo>
                  <a:lnTo>
                    <a:pt x="281000" y="949452"/>
                  </a:lnTo>
                  <a:close/>
                </a:path>
                <a:path w="347980" h="997585">
                  <a:moveTo>
                    <a:pt x="316674" y="71120"/>
                  </a:moveTo>
                  <a:lnTo>
                    <a:pt x="313626" y="67437"/>
                  </a:lnTo>
                  <a:lnTo>
                    <a:pt x="294779" y="46863"/>
                  </a:lnTo>
                  <a:lnTo>
                    <a:pt x="291744" y="43815"/>
                  </a:lnTo>
                  <a:lnTo>
                    <a:pt x="285661" y="42545"/>
                  </a:lnTo>
                  <a:lnTo>
                    <a:pt x="282016" y="46228"/>
                  </a:lnTo>
                  <a:lnTo>
                    <a:pt x="262559" y="63881"/>
                  </a:lnTo>
                  <a:lnTo>
                    <a:pt x="259575" y="70662"/>
                  </a:lnTo>
                  <a:lnTo>
                    <a:pt x="262026" y="76695"/>
                  </a:lnTo>
                  <a:lnTo>
                    <a:pt x="267766" y="79654"/>
                  </a:lnTo>
                  <a:lnTo>
                    <a:pt x="274713" y="77216"/>
                  </a:lnTo>
                  <a:lnTo>
                    <a:pt x="277761" y="74803"/>
                  </a:lnTo>
                  <a:lnTo>
                    <a:pt x="275361" y="116687"/>
                  </a:lnTo>
                  <a:lnTo>
                    <a:pt x="266280" y="160985"/>
                  </a:lnTo>
                  <a:lnTo>
                    <a:pt x="245084" y="198577"/>
                  </a:lnTo>
                  <a:lnTo>
                    <a:pt x="213982" y="228041"/>
                  </a:lnTo>
                  <a:lnTo>
                    <a:pt x="175272" y="247256"/>
                  </a:lnTo>
                  <a:lnTo>
                    <a:pt x="131229" y="254127"/>
                  </a:lnTo>
                  <a:lnTo>
                    <a:pt x="23012" y="254127"/>
                  </a:lnTo>
                  <a:lnTo>
                    <a:pt x="23012" y="9144"/>
                  </a:lnTo>
                  <a:lnTo>
                    <a:pt x="19900" y="2286"/>
                  </a:lnTo>
                  <a:lnTo>
                    <a:pt x="13665" y="0"/>
                  </a:lnTo>
                  <a:lnTo>
                    <a:pt x="7531" y="2286"/>
                  </a:lnTo>
                  <a:lnTo>
                    <a:pt x="4775" y="9144"/>
                  </a:lnTo>
                  <a:lnTo>
                    <a:pt x="4775" y="306959"/>
                  </a:lnTo>
                  <a:lnTo>
                    <a:pt x="8420" y="311277"/>
                  </a:lnTo>
                  <a:lnTo>
                    <a:pt x="306946" y="311277"/>
                  </a:lnTo>
                  <a:lnTo>
                    <a:pt x="313778" y="308152"/>
                  </a:lnTo>
                  <a:lnTo>
                    <a:pt x="316052" y="301904"/>
                  </a:lnTo>
                  <a:lnTo>
                    <a:pt x="313778" y="295757"/>
                  </a:lnTo>
                  <a:lnTo>
                    <a:pt x="306946" y="292989"/>
                  </a:lnTo>
                  <a:lnTo>
                    <a:pt x="23012" y="292989"/>
                  </a:lnTo>
                  <a:lnTo>
                    <a:pt x="23012" y="272415"/>
                  </a:lnTo>
                  <a:lnTo>
                    <a:pt x="131229" y="272415"/>
                  </a:lnTo>
                  <a:lnTo>
                    <a:pt x="180848" y="264706"/>
                  </a:lnTo>
                  <a:lnTo>
                    <a:pt x="202184" y="254127"/>
                  </a:lnTo>
                  <a:lnTo>
                    <a:pt x="224434" y="243116"/>
                  </a:lnTo>
                  <a:lnTo>
                    <a:pt x="259435" y="209981"/>
                  </a:lnTo>
                  <a:lnTo>
                    <a:pt x="283324" y="167665"/>
                  </a:lnTo>
                  <a:lnTo>
                    <a:pt x="293560" y="118491"/>
                  </a:lnTo>
                  <a:lnTo>
                    <a:pt x="295897" y="77216"/>
                  </a:lnTo>
                  <a:lnTo>
                    <a:pt x="295998" y="75438"/>
                  </a:lnTo>
                  <a:lnTo>
                    <a:pt x="299656" y="79654"/>
                  </a:lnTo>
                  <a:lnTo>
                    <a:pt x="301472" y="82042"/>
                  </a:lnTo>
                  <a:lnTo>
                    <a:pt x="303898" y="82677"/>
                  </a:lnTo>
                  <a:lnTo>
                    <a:pt x="308762" y="82677"/>
                  </a:lnTo>
                  <a:lnTo>
                    <a:pt x="311200" y="82042"/>
                  </a:lnTo>
                  <a:lnTo>
                    <a:pt x="312407" y="80264"/>
                  </a:lnTo>
                  <a:lnTo>
                    <a:pt x="316674" y="77216"/>
                  </a:lnTo>
                  <a:lnTo>
                    <a:pt x="316674" y="75438"/>
                  </a:lnTo>
                  <a:lnTo>
                    <a:pt x="316674" y="74803"/>
                  </a:lnTo>
                  <a:lnTo>
                    <a:pt x="316674" y="71120"/>
                  </a:lnTo>
                  <a:close/>
                </a:path>
                <a:path w="347980" h="997585">
                  <a:moveTo>
                    <a:pt x="319100" y="873252"/>
                  </a:moveTo>
                  <a:lnTo>
                    <a:pt x="312369" y="875436"/>
                  </a:lnTo>
                  <a:lnTo>
                    <a:pt x="305358" y="876896"/>
                  </a:lnTo>
                  <a:lnTo>
                    <a:pt x="298081" y="877709"/>
                  </a:lnTo>
                  <a:lnTo>
                    <a:pt x="290525" y="877951"/>
                  </a:lnTo>
                  <a:lnTo>
                    <a:pt x="176225" y="877951"/>
                  </a:lnTo>
                  <a:lnTo>
                    <a:pt x="183286" y="895007"/>
                  </a:lnTo>
                  <a:lnTo>
                    <a:pt x="195910" y="908608"/>
                  </a:lnTo>
                  <a:lnTo>
                    <a:pt x="212801" y="917625"/>
                  </a:lnTo>
                  <a:lnTo>
                    <a:pt x="232638" y="920877"/>
                  </a:lnTo>
                  <a:lnTo>
                    <a:pt x="281736" y="920877"/>
                  </a:lnTo>
                  <a:lnTo>
                    <a:pt x="296227" y="918146"/>
                  </a:lnTo>
                  <a:lnTo>
                    <a:pt x="308102" y="910691"/>
                  </a:lnTo>
                  <a:lnTo>
                    <a:pt x="316141" y="899668"/>
                  </a:lnTo>
                  <a:lnTo>
                    <a:pt x="319100" y="886206"/>
                  </a:lnTo>
                  <a:lnTo>
                    <a:pt x="319100" y="873252"/>
                  </a:lnTo>
                  <a:close/>
                </a:path>
                <a:path w="347980" h="997585">
                  <a:moveTo>
                    <a:pt x="347675" y="795655"/>
                  </a:moveTo>
                  <a:lnTo>
                    <a:pt x="330187" y="754151"/>
                  </a:lnTo>
                  <a:lnTo>
                    <a:pt x="312051" y="742188"/>
                  </a:lnTo>
                  <a:lnTo>
                    <a:pt x="309867" y="736346"/>
                  </a:lnTo>
                  <a:lnTo>
                    <a:pt x="312051" y="730377"/>
                  </a:lnTo>
                  <a:lnTo>
                    <a:pt x="315226" y="703008"/>
                  </a:lnTo>
                  <a:lnTo>
                    <a:pt x="305866" y="678218"/>
                  </a:lnTo>
                  <a:lnTo>
                    <a:pt x="286689" y="660234"/>
                  </a:lnTo>
                  <a:lnTo>
                    <a:pt x="260438" y="653288"/>
                  </a:lnTo>
                  <a:lnTo>
                    <a:pt x="253174" y="652526"/>
                  </a:lnTo>
                  <a:lnTo>
                    <a:pt x="245897" y="654050"/>
                  </a:lnTo>
                  <a:lnTo>
                    <a:pt x="232816" y="659257"/>
                  </a:lnTo>
                  <a:lnTo>
                    <a:pt x="226275" y="656971"/>
                  </a:lnTo>
                  <a:lnTo>
                    <a:pt x="224091" y="651002"/>
                  </a:lnTo>
                  <a:lnTo>
                    <a:pt x="202768" y="626313"/>
                  </a:lnTo>
                  <a:lnTo>
                    <a:pt x="173469" y="617867"/>
                  </a:lnTo>
                  <a:lnTo>
                    <a:pt x="144043" y="625792"/>
                  </a:lnTo>
                  <a:lnTo>
                    <a:pt x="122313" y="650240"/>
                  </a:lnTo>
                  <a:lnTo>
                    <a:pt x="120142" y="656209"/>
                  </a:lnTo>
                  <a:lnTo>
                    <a:pt x="113588" y="658495"/>
                  </a:lnTo>
                  <a:lnTo>
                    <a:pt x="101968" y="654050"/>
                  </a:lnTo>
                  <a:lnTo>
                    <a:pt x="94691" y="653288"/>
                  </a:lnTo>
                  <a:lnTo>
                    <a:pt x="88150" y="653288"/>
                  </a:lnTo>
                  <a:lnTo>
                    <a:pt x="66636" y="657834"/>
                  </a:lnTo>
                  <a:lnTo>
                    <a:pt x="49072" y="670140"/>
                  </a:lnTo>
                  <a:lnTo>
                    <a:pt x="37236" y="688276"/>
                  </a:lnTo>
                  <a:lnTo>
                    <a:pt x="32905" y="710311"/>
                  </a:lnTo>
                  <a:lnTo>
                    <a:pt x="32905" y="717042"/>
                  </a:lnTo>
                  <a:lnTo>
                    <a:pt x="34353" y="723646"/>
                  </a:lnTo>
                  <a:lnTo>
                    <a:pt x="38722" y="736346"/>
                  </a:lnTo>
                  <a:lnTo>
                    <a:pt x="35814" y="742950"/>
                  </a:lnTo>
                  <a:lnTo>
                    <a:pt x="30721" y="745236"/>
                  </a:lnTo>
                  <a:lnTo>
                    <a:pt x="3086" y="773950"/>
                  </a:lnTo>
                  <a:lnTo>
                    <a:pt x="0" y="809726"/>
                  </a:lnTo>
                  <a:lnTo>
                    <a:pt x="18440" y="840498"/>
                  </a:lnTo>
                  <a:lnTo>
                    <a:pt x="55435" y="854202"/>
                  </a:lnTo>
                  <a:lnTo>
                    <a:pt x="104876" y="854202"/>
                  </a:lnTo>
                  <a:lnTo>
                    <a:pt x="137668" y="842416"/>
                  </a:lnTo>
                  <a:lnTo>
                    <a:pt x="154063" y="816724"/>
                  </a:lnTo>
                  <a:lnTo>
                    <a:pt x="154063" y="786409"/>
                  </a:lnTo>
                  <a:lnTo>
                    <a:pt x="137668" y="760717"/>
                  </a:lnTo>
                  <a:lnTo>
                    <a:pt x="104876" y="748919"/>
                  </a:lnTo>
                  <a:lnTo>
                    <a:pt x="98323" y="748919"/>
                  </a:lnTo>
                  <a:lnTo>
                    <a:pt x="93243" y="743712"/>
                  </a:lnTo>
                  <a:lnTo>
                    <a:pt x="93243" y="730377"/>
                  </a:lnTo>
                  <a:lnTo>
                    <a:pt x="98323" y="725170"/>
                  </a:lnTo>
                  <a:lnTo>
                    <a:pt x="104876" y="725170"/>
                  </a:lnTo>
                  <a:lnTo>
                    <a:pt x="131267" y="730148"/>
                  </a:lnTo>
                  <a:lnTo>
                    <a:pt x="153568" y="743813"/>
                  </a:lnTo>
                  <a:lnTo>
                    <a:pt x="169887" y="764286"/>
                  </a:lnTo>
                  <a:lnTo>
                    <a:pt x="178295" y="789686"/>
                  </a:lnTo>
                  <a:lnTo>
                    <a:pt x="232816" y="789686"/>
                  </a:lnTo>
                  <a:lnTo>
                    <a:pt x="240055" y="788136"/>
                  </a:lnTo>
                  <a:lnTo>
                    <a:pt x="246075" y="783945"/>
                  </a:lnTo>
                  <a:lnTo>
                    <a:pt x="250190" y="777798"/>
                  </a:lnTo>
                  <a:lnTo>
                    <a:pt x="251714" y="770382"/>
                  </a:lnTo>
                  <a:lnTo>
                    <a:pt x="250190" y="763028"/>
                  </a:lnTo>
                  <a:lnTo>
                    <a:pt x="246075" y="756881"/>
                  </a:lnTo>
                  <a:lnTo>
                    <a:pt x="240055" y="752652"/>
                  </a:lnTo>
                  <a:lnTo>
                    <a:pt x="232816" y="751078"/>
                  </a:lnTo>
                  <a:lnTo>
                    <a:pt x="224218" y="747217"/>
                  </a:lnTo>
                  <a:lnTo>
                    <a:pt x="221361" y="739267"/>
                  </a:lnTo>
                  <a:lnTo>
                    <a:pt x="224218" y="731329"/>
                  </a:lnTo>
                  <a:lnTo>
                    <a:pt x="232816" y="727456"/>
                  </a:lnTo>
                  <a:lnTo>
                    <a:pt x="264299" y="741489"/>
                  </a:lnTo>
                  <a:lnTo>
                    <a:pt x="274789" y="770407"/>
                  </a:lnTo>
                  <a:lnTo>
                    <a:pt x="264299" y="799350"/>
                  </a:lnTo>
                  <a:lnTo>
                    <a:pt x="232816" y="813435"/>
                  </a:lnTo>
                  <a:lnTo>
                    <a:pt x="178295" y="813435"/>
                  </a:lnTo>
                  <a:lnTo>
                    <a:pt x="175729" y="824776"/>
                  </a:lnTo>
                  <a:lnTo>
                    <a:pt x="171475" y="835444"/>
                  </a:lnTo>
                  <a:lnTo>
                    <a:pt x="165709" y="845299"/>
                  </a:lnTo>
                  <a:lnTo>
                    <a:pt x="158661" y="854202"/>
                  </a:lnTo>
                  <a:lnTo>
                    <a:pt x="290245" y="854202"/>
                  </a:lnTo>
                  <a:lnTo>
                    <a:pt x="330949" y="837184"/>
                  </a:lnTo>
                  <a:lnTo>
                    <a:pt x="346595" y="807110"/>
                  </a:lnTo>
                  <a:lnTo>
                    <a:pt x="347675" y="795655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93060" y="637286"/>
            <a:ext cx="2520950" cy="8572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36245" marR="5080" indent="-424180">
              <a:lnSpc>
                <a:spcPct val="102000"/>
              </a:lnSpc>
              <a:spcBef>
                <a:spcPts val="40"/>
              </a:spcBef>
            </a:pPr>
            <a:r>
              <a:rPr sz="2700" spc="-95" dirty="0"/>
              <a:t>Missing</a:t>
            </a:r>
            <a:r>
              <a:rPr sz="2700" spc="-185" dirty="0"/>
              <a:t> </a:t>
            </a:r>
            <a:r>
              <a:rPr sz="2700" spc="-85" dirty="0"/>
              <a:t>Value </a:t>
            </a:r>
            <a:r>
              <a:rPr sz="2700" spc="-10" dirty="0"/>
              <a:t>Handling</a:t>
            </a:r>
            <a:endParaRPr sz="2700"/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6800" y="1523936"/>
            <a:ext cx="585787" cy="4810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6800" y="3314763"/>
            <a:ext cx="585787" cy="48101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96022" y="1577593"/>
            <a:ext cx="6438265" cy="31527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Dropped</a:t>
            </a:r>
            <a:r>
              <a:rPr sz="1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1800" dirty="0">
              <a:latin typeface="Arial"/>
              <a:cs typeface="Arial"/>
            </a:endParaRPr>
          </a:p>
          <a:p>
            <a:pPr marL="154940" indent="-142240">
              <a:lnSpc>
                <a:spcPct val="100000"/>
              </a:lnSpc>
              <a:spcBef>
                <a:spcPts val="1895"/>
              </a:spcBef>
              <a:buChar char="•"/>
              <a:tabLst>
                <a:tab pos="1549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Removed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sparse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columns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mobile_home_area,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deck_area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buClr>
                <a:srgbClr val="FFFFFF"/>
              </a:buClr>
              <a:buFont typeface="Arial MT"/>
              <a:buChar char="•"/>
            </a:pPr>
            <a:endParaRPr sz="1800" dirty="0">
              <a:latin typeface="Arial MT"/>
              <a:cs typeface="Arial MT"/>
            </a:endParaRPr>
          </a:p>
          <a:p>
            <a:pPr marL="154940" indent="-142240">
              <a:lnSpc>
                <a:spcPct val="100000"/>
              </a:lnSpc>
              <a:buChar char="•"/>
              <a:tabLst>
                <a:tab pos="1549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Reason: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90%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values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missing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→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low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informational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value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5"/>
              </a:spcBef>
              <a:buClr>
                <a:srgbClr val="FFFFFF"/>
              </a:buClr>
              <a:buFont typeface="Arial MT"/>
              <a:buChar char="•"/>
            </a:pPr>
            <a:endParaRPr sz="1800" dirty="0">
              <a:latin typeface="Arial MT"/>
              <a:cs typeface="Arial MT"/>
            </a:endParaRPr>
          </a:p>
          <a:p>
            <a:pPr marL="384175">
              <a:lnSpc>
                <a:spcPct val="100000"/>
              </a:lnSpc>
            </a:pPr>
            <a:r>
              <a:rPr lang="en-US" b="1" dirty="0" err="1">
                <a:solidFill>
                  <a:srgbClr val="FFFFFF"/>
                </a:solidFill>
                <a:latin typeface="Arial"/>
                <a:cs typeface="Arial"/>
              </a:rPr>
              <a:t>Forward</a:t>
            </a:r>
            <a:r>
              <a:rPr sz="1800" b="1" dirty="0" err="1">
                <a:solidFill>
                  <a:srgbClr val="FFFFFF"/>
                </a:solidFill>
                <a:latin typeface="Arial"/>
                <a:cs typeface="Arial"/>
              </a:rPr>
              <a:t>filling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Year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(2019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2015)</a:t>
            </a:r>
            <a:endParaRPr sz="1800" dirty="0">
              <a:latin typeface="Arial"/>
              <a:cs typeface="Arial"/>
            </a:endParaRPr>
          </a:p>
          <a:p>
            <a:pPr marL="154940" indent="-142240">
              <a:lnSpc>
                <a:spcPct val="100000"/>
              </a:lnSpc>
              <a:spcBef>
                <a:spcPts val="1825"/>
              </a:spcBef>
              <a:buChar char="•"/>
              <a:tabLst>
                <a:tab pos="1549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Imputed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historical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trends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across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years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features</a:t>
            </a:r>
            <a:endParaRPr sz="1800" dirty="0">
              <a:latin typeface="Arial MT"/>
              <a:cs typeface="Arial MT"/>
            </a:endParaRPr>
          </a:p>
          <a:p>
            <a:pPr marL="470534">
              <a:lnSpc>
                <a:spcPct val="100000"/>
              </a:lnSpc>
              <a:spcBef>
                <a:spcPts val="1895"/>
              </a:spcBef>
            </a:pP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↳</a:t>
            </a:r>
            <a:r>
              <a:rPr sz="1800" spc="8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e.g.,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building_area_2019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→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2018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→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...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→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2015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555740" y="0"/>
            <a:ext cx="2588260" cy="5143500"/>
            <a:chOff x="6555740" y="0"/>
            <a:chExt cx="2588260" cy="51435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800" y="0"/>
              <a:ext cx="1219200" cy="2781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5740" y="2190114"/>
              <a:ext cx="2588259" cy="295338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0"/>
            <a:ext cx="885825" cy="1543050"/>
            <a:chOff x="0" y="0"/>
            <a:chExt cx="885825" cy="154305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885825" cy="15430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075" y="371475"/>
              <a:ext cx="190500" cy="190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6199" y="345947"/>
              <a:ext cx="347980" cy="997585"/>
            </a:xfrm>
            <a:custGeom>
              <a:avLst/>
              <a:gdLst/>
              <a:ahLst/>
              <a:cxnLst/>
              <a:rect l="l" t="t" r="r" b="b"/>
              <a:pathLst>
                <a:path w="347980" h="997585">
                  <a:moveTo>
                    <a:pt x="281000" y="949452"/>
                  </a:moveTo>
                  <a:lnTo>
                    <a:pt x="233375" y="949452"/>
                  </a:lnTo>
                  <a:lnTo>
                    <a:pt x="233375" y="974344"/>
                  </a:lnTo>
                  <a:lnTo>
                    <a:pt x="235204" y="982992"/>
                  </a:lnTo>
                  <a:lnTo>
                    <a:pt x="240245" y="990244"/>
                  </a:lnTo>
                  <a:lnTo>
                    <a:pt x="247802" y="995222"/>
                  </a:lnTo>
                  <a:lnTo>
                    <a:pt x="257187" y="997077"/>
                  </a:lnTo>
                  <a:lnTo>
                    <a:pt x="278765" y="997077"/>
                  </a:lnTo>
                  <a:lnTo>
                    <a:pt x="281000" y="994283"/>
                  </a:lnTo>
                  <a:lnTo>
                    <a:pt x="281000" y="949452"/>
                  </a:lnTo>
                  <a:close/>
                </a:path>
                <a:path w="347980" h="997585">
                  <a:moveTo>
                    <a:pt x="316674" y="71120"/>
                  </a:moveTo>
                  <a:lnTo>
                    <a:pt x="313626" y="67437"/>
                  </a:lnTo>
                  <a:lnTo>
                    <a:pt x="294779" y="46863"/>
                  </a:lnTo>
                  <a:lnTo>
                    <a:pt x="291744" y="43815"/>
                  </a:lnTo>
                  <a:lnTo>
                    <a:pt x="285661" y="42545"/>
                  </a:lnTo>
                  <a:lnTo>
                    <a:pt x="282016" y="46228"/>
                  </a:lnTo>
                  <a:lnTo>
                    <a:pt x="262559" y="63881"/>
                  </a:lnTo>
                  <a:lnTo>
                    <a:pt x="259575" y="70662"/>
                  </a:lnTo>
                  <a:lnTo>
                    <a:pt x="262026" y="76695"/>
                  </a:lnTo>
                  <a:lnTo>
                    <a:pt x="267766" y="79654"/>
                  </a:lnTo>
                  <a:lnTo>
                    <a:pt x="274713" y="77216"/>
                  </a:lnTo>
                  <a:lnTo>
                    <a:pt x="277761" y="74803"/>
                  </a:lnTo>
                  <a:lnTo>
                    <a:pt x="275361" y="116687"/>
                  </a:lnTo>
                  <a:lnTo>
                    <a:pt x="266280" y="160985"/>
                  </a:lnTo>
                  <a:lnTo>
                    <a:pt x="245084" y="198577"/>
                  </a:lnTo>
                  <a:lnTo>
                    <a:pt x="213982" y="228041"/>
                  </a:lnTo>
                  <a:lnTo>
                    <a:pt x="175272" y="247256"/>
                  </a:lnTo>
                  <a:lnTo>
                    <a:pt x="131229" y="254127"/>
                  </a:lnTo>
                  <a:lnTo>
                    <a:pt x="23012" y="254127"/>
                  </a:lnTo>
                  <a:lnTo>
                    <a:pt x="23012" y="9144"/>
                  </a:lnTo>
                  <a:lnTo>
                    <a:pt x="19900" y="2286"/>
                  </a:lnTo>
                  <a:lnTo>
                    <a:pt x="13665" y="0"/>
                  </a:lnTo>
                  <a:lnTo>
                    <a:pt x="7531" y="2286"/>
                  </a:lnTo>
                  <a:lnTo>
                    <a:pt x="4775" y="9144"/>
                  </a:lnTo>
                  <a:lnTo>
                    <a:pt x="4775" y="306959"/>
                  </a:lnTo>
                  <a:lnTo>
                    <a:pt x="8420" y="311277"/>
                  </a:lnTo>
                  <a:lnTo>
                    <a:pt x="306946" y="311277"/>
                  </a:lnTo>
                  <a:lnTo>
                    <a:pt x="313778" y="308152"/>
                  </a:lnTo>
                  <a:lnTo>
                    <a:pt x="316052" y="301904"/>
                  </a:lnTo>
                  <a:lnTo>
                    <a:pt x="313778" y="295757"/>
                  </a:lnTo>
                  <a:lnTo>
                    <a:pt x="306946" y="292989"/>
                  </a:lnTo>
                  <a:lnTo>
                    <a:pt x="23012" y="292989"/>
                  </a:lnTo>
                  <a:lnTo>
                    <a:pt x="23012" y="272415"/>
                  </a:lnTo>
                  <a:lnTo>
                    <a:pt x="131229" y="272415"/>
                  </a:lnTo>
                  <a:lnTo>
                    <a:pt x="180848" y="264706"/>
                  </a:lnTo>
                  <a:lnTo>
                    <a:pt x="202184" y="254127"/>
                  </a:lnTo>
                  <a:lnTo>
                    <a:pt x="224434" y="243116"/>
                  </a:lnTo>
                  <a:lnTo>
                    <a:pt x="259435" y="209981"/>
                  </a:lnTo>
                  <a:lnTo>
                    <a:pt x="283324" y="167665"/>
                  </a:lnTo>
                  <a:lnTo>
                    <a:pt x="293560" y="118491"/>
                  </a:lnTo>
                  <a:lnTo>
                    <a:pt x="295897" y="77216"/>
                  </a:lnTo>
                  <a:lnTo>
                    <a:pt x="295998" y="75438"/>
                  </a:lnTo>
                  <a:lnTo>
                    <a:pt x="299656" y="79654"/>
                  </a:lnTo>
                  <a:lnTo>
                    <a:pt x="301472" y="82042"/>
                  </a:lnTo>
                  <a:lnTo>
                    <a:pt x="303898" y="82677"/>
                  </a:lnTo>
                  <a:lnTo>
                    <a:pt x="308762" y="82677"/>
                  </a:lnTo>
                  <a:lnTo>
                    <a:pt x="311200" y="82042"/>
                  </a:lnTo>
                  <a:lnTo>
                    <a:pt x="312407" y="80264"/>
                  </a:lnTo>
                  <a:lnTo>
                    <a:pt x="316674" y="77216"/>
                  </a:lnTo>
                  <a:lnTo>
                    <a:pt x="316674" y="75438"/>
                  </a:lnTo>
                  <a:lnTo>
                    <a:pt x="316674" y="74803"/>
                  </a:lnTo>
                  <a:lnTo>
                    <a:pt x="316674" y="71120"/>
                  </a:lnTo>
                  <a:close/>
                </a:path>
                <a:path w="347980" h="997585">
                  <a:moveTo>
                    <a:pt x="319100" y="873252"/>
                  </a:moveTo>
                  <a:lnTo>
                    <a:pt x="312369" y="875436"/>
                  </a:lnTo>
                  <a:lnTo>
                    <a:pt x="305358" y="876896"/>
                  </a:lnTo>
                  <a:lnTo>
                    <a:pt x="298081" y="877709"/>
                  </a:lnTo>
                  <a:lnTo>
                    <a:pt x="290525" y="877951"/>
                  </a:lnTo>
                  <a:lnTo>
                    <a:pt x="176225" y="877951"/>
                  </a:lnTo>
                  <a:lnTo>
                    <a:pt x="183286" y="895007"/>
                  </a:lnTo>
                  <a:lnTo>
                    <a:pt x="195910" y="908608"/>
                  </a:lnTo>
                  <a:lnTo>
                    <a:pt x="212801" y="917625"/>
                  </a:lnTo>
                  <a:lnTo>
                    <a:pt x="232638" y="920877"/>
                  </a:lnTo>
                  <a:lnTo>
                    <a:pt x="281736" y="920877"/>
                  </a:lnTo>
                  <a:lnTo>
                    <a:pt x="296227" y="918146"/>
                  </a:lnTo>
                  <a:lnTo>
                    <a:pt x="308102" y="910691"/>
                  </a:lnTo>
                  <a:lnTo>
                    <a:pt x="316141" y="899668"/>
                  </a:lnTo>
                  <a:lnTo>
                    <a:pt x="319100" y="886206"/>
                  </a:lnTo>
                  <a:lnTo>
                    <a:pt x="319100" y="873252"/>
                  </a:lnTo>
                  <a:close/>
                </a:path>
                <a:path w="347980" h="997585">
                  <a:moveTo>
                    <a:pt x="347675" y="795655"/>
                  </a:moveTo>
                  <a:lnTo>
                    <a:pt x="330187" y="754151"/>
                  </a:lnTo>
                  <a:lnTo>
                    <a:pt x="312051" y="742188"/>
                  </a:lnTo>
                  <a:lnTo>
                    <a:pt x="309867" y="736346"/>
                  </a:lnTo>
                  <a:lnTo>
                    <a:pt x="312051" y="730377"/>
                  </a:lnTo>
                  <a:lnTo>
                    <a:pt x="315226" y="703008"/>
                  </a:lnTo>
                  <a:lnTo>
                    <a:pt x="305866" y="678218"/>
                  </a:lnTo>
                  <a:lnTo>
                    <a:pt x="286689" y="660234"/>
                  </a:lnTo>
                  <a:lnTo>
                    <a:pt x="260438" y="653288"/>
                  </a:lnTo>
                  <a:lnTo>
                    <a:pt x="253174" y="652526"/>
                  </a:lnTo>
                  <a:lnTo>
                    <a:pt x="245897" y="654050"/>
                  </a:lnTo>
                  <a:lnTo>
                    <a:pt x="232816" y="659257"/>
                  </a:lnTo>
                  <a:lnTo>
                    <a:pt x="226275" y="656971"/>
                  </a:lnTo>
                  <a:lnTo>
                    <a:pt x="224091" y="651002"/>
                  </a:lnTo>
                  <a:lnTo>
                    <a:pt x="202768" y="626313"/>
                  </a:lnTo>
                  <a:lnTo>
                    <a:pt x="173469" y="617867"/>
                  </a:lnTo>
                  <a:lnTo>
                    <a:pt x="144043" y="625792"/>
                  </a:lnTo>
                  <a:lnTo>
                    <a:pt x="122313" y="650240"/>
                  </a:lnTo>
                  <a:lnTo>
                    <a:pt x="120142" y="656209"/>
                  </a:lnTo>
                  <a:lnTo>
                    <a:pt x="113588" y="658495"/>
                  </a:lnTo>
                  <a:lnTo>
                    <a:pt x="101968" y="654050"/>
                  </a:lnTo>
                  <a:lnTo>
                    <a:pt x="94691" y="653288"/>
                  </a:lnTo>
                  <a:lnTo>
                    <a:pt x="88150" y="653288"/>
                  </a:lnTo>
                  <a:lnTo>
                    <a:pt x="66636" y="657834"/>
                  </a:lnTo>
                  <a:lnTo>
                    <a:pt x="49072" y="670140"/>
                  </a:lnTo>
                  <a:lnTo>
                    <a:pt x="37236" y="688276"/>
                  </a:lnTo>
                  <a:lnTo>
                    <a:pt x="32905" y="710311"/>
                  </a:lnTo>
                  <a:lnTo>
                    <a:pt x="32905" y="717042"/>
                  </a:lnTo>
                  <a:lnTo>
                    <a:pt x="34353" y="723646"/>
                  </a:lnTo>
                  <a:lnTo>
                    <a:pt x="38722" y="736346"/>
                  </a:lnTo>
                  <a:lnTo>
                    <a:pt x="35814" y="742950"/>
                  </a:lnTo>
                  <a:lnTo>
                    <a:pt x="30721" y="745236"/>
                  </a:lnTo>
                  <a:lnTo>
                    <a:pt x="3086" y="773950"/>
                  </a:lnTo>
                  <a:lnTo>
                    <a:pt x="0" y="809726"/>
                  </a:lnTo>
                  <a:lnTo>
                    <a:pt x="18440" y="840498"/>
                  </a:lnTo>
                  <a:lnTo>
                    <a:pt x="55435" y="854202"/>
                  </a:lnTo>
                  <a:lnTo>
                    <a:pt x="104876" y="854202"/>
                  </a:lnTo>
                  <a:lnTo>
                    <a:pt x="137668" y="842416"/>
                  </a:lnTo>
                  <a:lnTo>
                    <a:pt x="154063" y="816724"/>
                  </a:lnTo>
                  <a:lnTo>
                    <a:pt x="154063" y="786409"/>
                  </a:lnTo>
                  <a:lnTo>
                    <a:pt x="137668" y="760717"/>
                  </a:lnTo>
                  <a:lnTo>
                    <a:pt x="104876" y="748919"/>
                  </a:lnTo>
                  <a:lnTo>
                    <a:pt x="98323" y="748919"/>
                  </a:lnTo>
                  <a:lnTo>
                    <a:pt x="93243" y="743712"/>
                  </a:lnTo>
                  <a:lnTo>
                    <a:pt x="93243" y="730377"/>
                  </a:lnTo>
                  <a:lnTo>
                    <a:pt x="98323" y="725170"/>
                  </a:lnTo>
                  <a:lnTo>
                    <a:pt x="104876" y="725170"/>
                  </a:lnTo>
                  <a:lnTo>
                    <a:pt x="131267" y="730148"/>
                  </a:lnTo>
                  <a:lnTo>
                    <a:pt x="153568" y="743813"/>
                  </a:lnTo>
                  <a:lnTo>
                    <a:pt x="169887" y="764286"/>
                  </a:lnTo>
                  <a:lnTo>
                    <a:pt x="178295" y="789686"/>
                  </a:lnTo>
                  <a:lnTo>
                    <a:pt x="232816" y="789686"/>
                  </a:lnTo>
                  <a:lnTo>
                    <a:pt x="240055" y="788136"/>
                  </a:lnTo>
                  <a:lnTo>
                    <a:pt x="246075" y="783945"/>
                  </a:lnTo>
                  <a:lnTo>
                    <a:pt x="250190" y="777798"/>
                  </a:lnTo>
                  <a:lnTo>
                    <a:pt x="251714" y="770382"/>
                  </a:lnTo>
                  <a:lnTo>
                    <a:pt x="250190" y="763028"/>
                  </a:lnTo>
                  <a:lnTo>
                    <a:pt x="246075" y="756881"/>
                  </a:lnTo>
                  <a:lnTo>
                    <a:pt x="240055" y="752652"/>
                  </a:lnTo>
                  <a:lnTo>
                    <a:pt x="232816" y="751078"/>
                  </a:lnTo>
                  <a:lnTo>
                    <a:pt x="224218" y="747217"/>
                  </a:lnTo>
                  <a:lnTo>
                    <a:pt x="221361" y="739267"/>
                  </a:lnTo>
                  <a:lnTo>
                    <a:pt x="224218" y="731329"/>
                  </a:lnTo>
                  <a:lnTo>
                    <a:pt x="232816" y="727456"/>
                  </a:lnTo>
                  <a:lnTo>
                    <a:pt x="264299" y="741489"/>
                  </a:lnTo>
                  <a:lnTo>
                    <a:pt x="274789" y="770407"/>
                  </a:lnTo>
                  <a:lnTo>
                    <a:pt x="264299" y="799350"/>
                  </a:lnTo>
                  <a:lnTo>
                    <a:pt x="232816" y="813435"/>
                  </a:lnTo>
                  <a:lnTo>
                    <a:pt x="178295" y="813435"/>
                  </a:lnTo>
                  <a:lnTo>
                    <a:pt x="175729" y="824776"/>
                  </a:lnTo>
                  <a:lnTo>
                    <a:pt x="171475" y="835444"/>
                  </a:lnTo>
                  <a:lnTo>
                    <a:pt x="165709" y="845299"/>
                  </a:lnTo>
                  <a:lnTo>
                    <a:pt x="158661" y="854202"/>
                  </a:lnTo>
                  <a:lnTo>
                    <a:pt x="290245" y="854202"/>
                  </a:lnTo>
                  <a:lnTo>
                    <a:pt x="330949" y="837184"/>
                  </a:lnTo>
                  <a:lnTo>
                    <a:pt x="346595" y="807110"/>
                  </a:lnTo>
                  <a:lnTo>
                    <a:pt x="347675" y="795655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7300" y="514286"/>
            <a:ext cx="509587" cy="44291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657350" y="1247711"/>
            <a:ext cx="538480" cy="1414780"/>
            <a:chOff x="1657350" y="1247711"/>
            <a:chExt cx="538480" cy="141478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7350" y="1247711"/>
              <a:ext cx="538162" cy="4429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7350" y="1733486"/>
              <a:ext cx="538162" cy="4429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57350" y="2219261"/>
              <a:ext cx="519112" cy="442912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8250" y="3286188"/>
            <a:ext cx="585787" cy="48101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369949" y="572135"/>
            <a:ext cx="5008880" cy="41833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130"/>
              </a:spcBef>
            </a:pPr>
            <a:r>
              <a:rPr sz="1550" b="1" dirty="0">
                <a:solidFill>
                  <a:srgbClr val="FFFFFF"/>
                </a:solidFill>
                <a:latin typeface="Calibri"/>
                <a:cs typeface="Calibri"/>
              </a:rPr>
              <a:t>Three-Level</a:t>
            </a:r>
            <a:r>
              <a:rPr sz="1550" b="1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dirty="0">
                <a:solidFill>
                  <a:srgbClr val="FFFFFF"/>
                </a:solidFill>
                <a:latin typeface="Calibri"/>
                <a:cs typeface="Calibri"/>
              </a:rPr>
              <a:t>Median</a:t>
            </a:r>
            <a:r>
              <a:rPr sz="1550" b="1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-10" dirty="0">
                <a:solidFill>
                  <a:srgbClr val="FFFFFF"/>
                </a:solidFill>
                <a:latin typeface="Calibri"/>
                <a:cs typeface="Calibri"/>
              </a:rPr>
              <a:t>Imputation</a:t>
            </a:r>
            <a:endParaRPr sz="1550">
              <a:latin typeface="Calibri"/>
              <a:cs typeface="Calibri"/>
            </a:endParaRPr>
          </a:p>
          <a:p>
            <a:pPr marL="160020" indent="-147320">
              <a:lnSpc>
                <a:spcPct val="100000"/>
              </a:lnSpc>
              <a:spcBef>
                <a:spcPts val="95"/>
              </a:spcBef>
              <a:buChar char="•"/>
              <a:tabLst>
                <a:tab pos="160020" algn="l"/>
              </a:tabLst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sz="155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55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continuous</a:t>
            </a:r>
            <a:r>
              <a:rPr sz="15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155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55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assessed_value</a:t>
            </a:r>
            <a:endParaRPr sz="1550">
              <a:latin typeface="Calibri"/>
              <a:cs typeface="Calibri"/>
            </a:endParaRPr>
          </a:p>
          <a:p>
            <a:pPr marL="730885" marR="1863725" indent="13970">
              <a:lnSpc>
                <a:spcPct val="206000"/>
              </a:lnSpc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Neighborhood</a:t>
            </a:r>
            <a:r>
              <a:rPr sz="155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median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 Region</a:t>
            </a:r>
            <a:r>
              <a:rPr sz="155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median</a:t>
            </a:r>
            <a:r>
              <a:rPr sz="155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(if</a:t>
            </a:r>
            <a:r>
              <a:rPr sz="155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missing)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55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median</a:t>
            </a:r>
            <a:r>
              <a:rPr sz="1550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(final</a:t>
            </a:r>
            <a:r>
              <a:rPr sz="15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fallback)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50">
              <a:latin typeface="Calibri"/>
              <a:cs typeface="Calibri"/>
            </a:endParaRPr>
          </a:p>
          <a:p>
            <a:pPr marL="160020" indent="-147320">
              <a:lnSpc>
                <a:spcPct val="100000"/>
              </a:lnSpc>
              <a:buChar char="•"/>
              <a:tabLst>
                <a:tab pos="160020" algn="l"/>
              </a:tabLst>
            </a:pP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Captures</a:t>
            </a:r>
            <a:r>
              <a:rPr sz="155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locality-specific</a:t>
            </a:r>
            <a:r>
              <a:rPr sz="1550" spc="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sz="155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1550" spc="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libri"/>
                <a:cs typeface="Calibri"/>
              </a:rPr>
              <a:t>overfitting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95"/>
              </a:spcBef>
              <a:buFont typeface="Calibri"/>
              <a:buChar char="•"/>
            </a:pPr>
            <a:endParaRPr sz="155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Imputation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(Categorical)</a:t>
            </a:r>
            <a:endParaRPr sz="1800">
              <a:latin typeface="Arial"/>
              <a:cs typeface="Arial"/>
            </a:endParaRPr>
          </a:p>
          <a:p>
            <a:pPr marL="154940" indent="-142240">
              <a:lnSpc>
                <a:spcPct val="100000"/>
              </a:lnSpc>
              <a:spcBef>
                <a:spcPts val="20"/>
              </a:spcBef>
              <a:buChar char="•"/>
              <a:tabLst>
                <a:tab pos="1549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grade,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foundation_type,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Calibri"/>
              <a:buChar char="•"/>
            </a:pPr>
            <a:endParaRPr sz="1800">
              <a:latin typeface="Arial MT"/>
              <a:cs typeface="Arial MT"/>
            </a:endParaRPr>
          </a:p>
          <a:p>
            <a:pPr marL="154940" indent="-142240">
              <a:lnSpc>
                <a:spcPct val="100000"/>
              </a:lnSpc>
              <a:spcBef>
                <a:spcPts val="5"/>
              </a:spcBef>
              <a:buChar char="•"/>
              <a:tabLst>
                <a:tab pos="1549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Preserves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most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frequent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category →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stable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interpretable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049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Encoding</a:t>
            </a:r>
            <a:r>
              <a:rPr spc="-180" dirty="0"/>
              <a:t> </a:t>
            </a:r>
            <a:r>
              <a:rPr spc="-120" dirty="0"/>
              <a:t>Strategies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990661"/>
            <a:ext cx="490537" cy="4429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2809811"/>
            <a:ext cx="490537" cy="4429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3514725"/>
            <a:ext cx="490537" cy="442912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12850" y="1558544"/>
          <a:ext cx="5897880" cy="2559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Encoding</a:t>
                      </a:r>
                      <a:r>
                        <a:rPr sz="1550" b="1" spc="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When</a:t>
                      </a:r>
                      <a:r>
                        <a:rPr sz="1550" b="1" spc="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5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r>
                        <a:rPr sz="1550" b="1" spc="1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92075" marR="662305" indent="325755">
                        <a:lnSpc>
                          <a:spcPct val="105100"/>
                        </a:lnSpc>
                        <a:spcBef>
                          <a:spcPts val="120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Frequency Encoding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356235">
                        <a:lnSpc>
                          <a:spcPct val="103000"/>
                        </a:lnSpc>
                        <a:spcBef>
                          <a:spcPts val="285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High-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cardinality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features</a:t>
                      </a:r>
                      <a:r>
                        <a:rPr sz="1550" spc="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reduce dimensionality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640080">
                        <a:lnSpc>
                          <a:spcPct val="105100"/>
                        </a:lnSpc>
                        <a:spcBef>
                          <a:spcPts val="1205"/>
                        </a:spcBef>
                      </a:pPr>
                      <a:r>
                        <a:rPr sz="15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neighborhood, region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5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Ordinal</a:t>
                      </a:r>
                      <a:r>
                        <a:rPr sz="1550" b="1" spc="1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Encoding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222885">
                        <a:lnSpc>
                          <a:spcPct val="105100"/>
                        </a:lnSpc>
                        <a:spcBef>
                          <a:spcPts val="254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Features</a:t>
                      </a:r>
                      <a:r>
                        <a:rPr sz="1550" spc="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550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inherent</a:t>
                      </a:r>
                      <a:r>
                        <a:rPr sz="1550" spc="1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rank/order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grade,</a:t>
                      </a:r>
                      <a:r>
                        <a:rPr sz="1550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quality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417830">
                        <a:lnSpc>
                          <a:spcPct val="100000"/>
                        </a:lnSpc>
                      </a:pPr>
                      <a:r>
                        <a:rPr sz="15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r>
                        <a:rPr sz="155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Encoding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217170">
                        <a:lnSpc>
                          <a:spcPct val="103000"/>
                        </a:lnSpc>
                        <a:spcBef>
                          <a:spcPts val="305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Selected</a:t>
                      </a:r>
                      <a:r>
                        <a:rPr sz="1550" spc="1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features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where</a:t>
                      </a:r>
                      <a:r>
                        <a:rPr sz="1550" spc="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relationship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550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r>
                        <a:rPr sz="1550" spc="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550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strong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5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subneighborhood,</a:t>
                      </a:r>
                      <a:endParaRPr sz="1550">
                        <a:latin typeface="Calibri"/>
                        <a:cs typeface="Calibri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55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zone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228725"/>
            <a:ext cx="4724400" cy="30194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9235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SKEWNESS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7926" y="2244725"/>
            <a:ext cx="2711450" cy="133731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45"/>
              </a:spcBef>
            </a:pPr>
            <a:r>
              <a:rPr sz="4250" b="1" spc="-75" dirty="0">
                <a:solidFill>
                  <a:srgbClr val="FFFFFF"/>
                </a:solidFill>
                <a:latin typeface="Verdana"/>
                <a:cs typeface="Verdana"/>
              </a:rPr>
              <a:t>Modeling </a:t>
            </a:r>
            <a:r>
              <a:rPr sz="4250" b="1" spc="-30" dirty="0">
                <a:solidFill>
                  <a:srgbClr val="FFFFFF"/>
                </a:solidFill>
                <a:latin typeface="Verdana"/>
                <a:cs typeface="Verdana"/>
              </a:rPr>
              <a:t>Strategy</a:t>
            </a:r>
            <a:endParaRPr sz="42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400" b="0" spc="345" dirty="0">
                <a:solidFill>
                  <a:srgbClr val="8FDCF7"/>
                </a:solidFill>
                <a:latin typeface="Tahoma"/>
                <a:cs typeface="Tahoma"/>
              </a:rPr>
              <a:t>02</a:t>
            </a:r>
            <a:endParaRPr sz="5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424" rIns="0" bIns="0" rtlCol="0">
            <a:spAutoFit/>
          </a:bodyPr>
          <a:lstStyle/>
          <a:p>
            <a:pPr marL="985519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Ridge</a:t>
            </a:r>
            <a:r>
              <a:rPr spc="-215" dirty="0"/>
              <a:t> </a:t>
            </a:r>
            <a:r>
              <a:rPr spc="-110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3725" y="1057275"/>
            <a:ext cx="2657475" cy="39814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258</Words>
  <Application>Microsoft Macintosh PowerPoint</Application>
  <PresentationFormat>On-screen Show (16:9)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MT</vt:lpstr>
      <vt:lpstr>Calibri</vt:lpstr>
      <vt:lpstr>Cambria Math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Data Leakage Prevention</vt:lpstr>
      <vt:lpstr>Missing Value Handling</vt:lpstr>
      <vt:lpstr>PowerPoint Presentation</vt:lpstr>
      <vt:lpstr>Encoding Strategies</vt:lpstr>
      <vt:lpstr>SKEWNESS</vt:lpstr>
      <vt:lpstr>02</vt:lpstr>
      <vt:lpstr>Ridge Regression</vt:lpstr>
      <vt:lpstr>Tree-Based Models</vt:lpstr>
      <vt:lpstr>Ensemble Models</vt:lpstr>
      <vt:lpstr>Final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Saisrijith Reddy Maramreddy</cp:lastModifiedBy>
  <cp:revision>2</cp:revision>
  <dcterms:created xsi:type="dcterms:W3CDTF">2025-05-30T17:23:33Z</dcterms:created>
  <dcterms:modified xsi:type="dcterms:W3CDTF">2025-05-30T17:26:07Z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2025-05-12T00:00:00Z</vt:filetime>
  </property>
  <property fmtid="{D5CDD505-2E9C-101B-9397-08002B2CF9AE}" pid="3" name="LastSaved">
    <vt:filetime>2025-05-30T00:00:00Z</vt:filetime>
  </property>
</Properties>
</file>