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9144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lstStyle>
            <a:lvl1pPr indent="-298450" lvl="0" marL="457200" marR="0" rtl="0" algn="l">
              <a:spcBef>
                <a:spcPts val="0"/>
              </a:spcBef>
              <a:spcAft>
                <a:spcPts val="0"/>
              </a:spcAft>
              <a:buSzPts val="1100"/>
              <a:buFont typeface="Arial"/>
              <a:buChar char="●"/>
              <a:defRPr b="0" i="0" sz="1100" u="none" cap="none" strike="noStrike"/>
            </a:lvl1pPr>
            <a:lvl2pPr indent="-298450" lvl="1" marL="914400" marR="0" rtl="0" algn="l">
              <a:spcBef>
                <a:spcPts val="0"/>
              </a:spcBef>
              <a:spcAft>
                <a:spcPts val="0"/>
              </a:spcAft>
              <a:buSzPts val="1100"/>
              <a:buFont typeface="Arial"/>
              <a:buChar char="○"/>
              <a:defRPr b="0" i="0" sz="1100" u="none" cap="none" strike="noStrike"/>
            </a:lvl2pPr>
            <a:lvl3pPr indent="-298450" lvl="2" marL="1371600" marR="0" rtl="0" algn="l">
              <a:spcBef>
                <a:spcPts val="0"/>
              </a:spcBef>
              <a:spcAft>
                <a:spcPts val="0"/>
              </a:spcAft>
              <a:buSzPts val="1100"/>
              <a:buFont typeface="Arial"/>
              <a:buChar char="■"/>
              <a:defRPr b="0" i="0" sz="1100" u="none" cap="none" strike="noStrike"/>
            </a:lvl3pPr>
            <a:lvl4pPr indent="-298450" lvl="3" marL="1828800" marR="0" rtl="0" algn="l">
              <a:spcBef>
                <a:spcPts val="0"/>
              </a:spcBef>
              <a:spcAft>
                <a:spcPts val="0"/>
              </a:spcAft>
              <a:buSzPts val="1100"/>
              <a:buFont typeface="Arial"/>
              <a:buChar char="●"/>
              <a:defRPr b="0" i="0" sz="1100" u="none" cap="none" strike="noStrike"/>
            </a:lvl4pPr>
            <a:lvl5pPr indent="-298450" lvl="4" marL="2286000" marR="0" rtl="0" algn="l">
              <a:spcBef>
                <a:spcPts val="0"/>
              </a:spcBef>
              <a:spcAft>
                <a:spcPts val="0"/>
              </a:spcAft>
              <a:buSzPts val="1100"/>
              <a:buFont typeface="Arial"/>
              <a:buChar char="○"/>
              <a:defRPr b="0" i="0" sz="1100" u="none" cap="none" strike="noStrike"/>
            </a:lvl5pPr>
            <a:lvl6pPr indent="-298450" lvl="5" marL="2743200" marR="0" rtl="0" algn="l">
              <a:spcBef>
                <a:spcPts val="0"/>
              </a:spcBef>
              <a:spcAft>
                <a:spcPts val="0"/>
              </a:spcAft>
              <a:buSzPts val="1100"/>
              <a:buFont typeface="Arial"/>
              <a:buChar char="■"/>
              <a:defRPr b="0" i="0" sz="1100" u="none" cap="none" strike="noStrike"/>
            </a:lvl6pPr>
            <a:lvl7pPr indent="-298450" lvl="6" marL="3200400" marR="0" rtl="0" algn="l">
              <a:spcBef>
                <a:spcPts val="0"/>
              </a:spcBef>
              <a:spcAft>
                <a:spcPts val="0"/>
              </a:spcAft>
              <a:buSzPts val="1100"/>
              <a:buFont typeface="Arial"/>
              <a:buChar char="●"/>
              <a:defRPr b="0" i="0" sz="1100" u="none" cap="none" strike="noStrike"/>
            </a:lvl7pPr>
            <a:lvl8pPr indent="-298450" lvl="7" marL="3657600" marR="0" rtl="0" algn="l">
              <a:spcBef>
                <a:spcPts val="0"/>
              </a:spcBef>
              <a:spcAft>
                <a:spcPts val="0"/>
              </a:spcAft>
              <a:buSzPts val="1100"/>
              <a:buFont typeface="Arial"/>
              <a:buChar char="○"/>
              <a:defRPr b="0" i="0" sz="1100" u="none" cap="none" strike="noStrike"/>
            </a:lvl8pPr>
            <a:lvl9pPr indent="-298450" lvl="8" marL="4114800" marR="0" rtl="0" algn="l">
              <a:spcBef>
                <a:spcPts val="0"/>
              </a:spcBef>
              <a:spcAft>
                <a:spcPts val="0"/>
              </a:spcAft>
              <a:buSzPts val="1100"/>
              <a:buFont typeface="Arial"/>
              <a:buChar char="■"/>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701025" y="4415775"/>
            <a:ext cx="5608300" cy="4183375"/>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82" name="Shape 82"/>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701025" y="4415775"/>
            <a:ext cx="5608300" cy="4183375"/>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163" name="Shape 163"/>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txBox="1"/>
          <p:nvPr>
            <p:ph idx="1" type="body"/>
          </p:nvPr>
        </p:nvSpPr>
        <p:spPr>
          <a:xfrm>
            <a:off x="701025" y="4415775"/>
            <a:ext cx="5608200" cy="41835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172" name="Shape 172"/>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txBox="1"/>
          <p:nvPr>
            <p:ph idx="1" type="body"/>
          </p:nvPr>
        </p:nvSpPr>
        <p:spPr>
          <a:xfrm>
            <a:off x="701025" y="4415775"/>
            <a:ext cx="5608200" cy="41835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183" name="Shape 183"/>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txBox="1"/>
          <p:nvPr>
            <p:ph idx="1" type="body"/>
          </p:nvPr>
        </p:nvSpPr>
        <p:spPr>
          <a:xfrm>
            <a:off x="701025" y="4415775"/>
            <a:ext cx="5608300" cy="4183375"/>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92" name="Shape 92"/>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txBox="1"/>
          <p:nvPr>
            <p:ph idx="1" type="body"/>
          </p:nvPr>
        </p:nvSpPr>
        <p:spPr>
          <a:xfrm>
            <a:off x="701025" y="4415775"/>
            <a:ext cx="5608300" cy="4183375"/>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101" name="Shape 101"/>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701025" y="4415775"/>
            <a:ext cx="5608200" cy="41835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110" name="Shape 110"/>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txBox="1"/>
          <p:nvPr>
            <p:ph idx="1" type="body"/>
          </p:nvPr>
        </p:nvSpPr>
        <p:spPr>
          <a:xfrm>
            <a:off x="701025" y="4415775"/>
            <a:ext cx="5608200" cy="41835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119" name="Shape 119"/>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txBox="1"/>
          <p:nvPr>
            <p:ph idx="1" type="body"/>
          </p:nvPr>
        </p:nvSpPr>
        <p:spPr>
          <a:xfrm>
            <a:off x="701025" y="4415775"/>
            <a:ext cx="5608300" cy="4183375"/>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128" name="Shape 128"/>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txBox="1"/>
          <p:nvPr>
            <p:ph idx="1" type="body"/>
          </p:nvPr>
        </p:nvSpPr>
        <p:spPr>
          <a:xfrm>
            <a:off x="701025" y="4415775"/>
            <a:ext cx="5608200" cy="41835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136" name="Shape 136"/>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701025" y="4415775"/>
            <a:ext cx="5608200" cy="41835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145" name="Shape 145"/>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701025" y="4415775"/>
            <a:ext cx="5608200" cy="41835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
        <p:nvSpPr>
          <p:cNvPr id="154" name="Shape 154"/>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1" name="Shape 11"/>
        <p:cNvGrpSpPr/>
        <p:nvPr/>
      </p:nvGrpSpPr>
      <p:grpSpPr>
        <a:xfrm>
          <a:off x="0" y="0"/>
          <a:ext cx="0" cy="0"/>
          <a:chOff x="0" y="0"/>
          <a:chExt cx="0" cy="0"/>
        </a:xfrm>
      </p:grpSpPr>
      <p:sp>
        <p:nvSpPr>
          <p:cNvPr id="12" name="Shape 12"/>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13" name="Shape 13"/>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 name="Shape 16"/>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68" name="Shape 68"/>
        <p:cNvGrpSpPr/>
        <p:nvPr/>
      </p:nvGrpSpPr>
      <p:grpSpPr>
        <a:xfrm>
          <a:off x="0" y="0"/>
          <a:ext cx="0" cy="0"/>
          <a:chOff x="0" y="0"/>
          <a:chExt cx="0" cy="0"/>
        </a:xfrm>
      </p:grpSpPr>
      <p:sp>
        <p:nvSpPr>
          <p:cNvPr id="69" name="Shape 69"/>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1400"/>
              <a:buFont typeface="Calibri"/>
              <a:buNone/>
              <a:defRPr b="1" i="0" sz="40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70" name="Shape 70"/>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71" name="Shape 7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2" name="Shape 7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3" name="Shape 73"/>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74" name="Shape 74"/>
        <p:cNvGrpSpPr/>
        <p:nvPr/>
      </p:nvGrpSpPr>
      <p:grpSpPr>
        <a:xfrm>
          <a:off x="0" y="0"/>
          <a:ext cx="0" cy="0"/>
          <a:chOff x="0" y="0"/>
          <a:chExt cx="0" cy="0"/>
        </a:xfrm>
      </p:grpSpPr>
      <p:sp>
        <p:nvSpPr>
          <p:cNvPr id="75" name="Shape 75"/>
          <p:cNvSpPr txBox="1"/>
          <p:nvPr>
            <p:ph type="ctrTitle"/>
          </p:nvPr>
        </p:nvSpPr>
        <p:spPr>
          <a:xfrm>
            <a:off x="685800" y="2130426"/>
            <a:ext cx="7772400" cy="14700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76" name="Shape 76"/>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lvl="0" marR="0" rtl="0" algn="ctr">
              <a:lnSpc>
                <a:spcPct val="100000"/>
              </a:lnSpc>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77" name="Shape 7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8" name="Shape 7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9" name="Shape 79"/>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7" name="Shape 17"/>
        <p:cNvGrpSpPr/>
        <p:nvPr/>
      </p:nvGrpSpPr>
      <p:grpSpPr>
        <a:xfrm>
          <a:off x="0" y="0"/>
          <a:ext cx="0" cy="0"/>
          <a:chOff x="0" y="0"/>
          <a:chExt cx="0" cy="0"/>
        </a:xfrm>
      </p:grpSpPr>
      <p:sp>
        <p:nvSpPr>
          <p:cNvPr id="18" name="Shape 18"/>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19" name="Shape 19"/>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1" name="Shape 2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2" name="Shape 22"/>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23" name="Shape 23"/>
        <p:cNvGrpSpPr/>
        <p:nvPr/>
      </p:nvGrpSpPr>
      <p:grpSpPr>
        <a:xfrm>
          <a:off x="0" y="0"/>
          <a:ext cx="0" cy="0"/>
          <a:chOff x="0" y="0"/>
          <a:chExt cx="0" cy="0"/>
        </a:xfrm>
      </p:grpSpPr>
      <p:sp>
        <p:nvSpPr>
          <p:cNvPr id="24" name="Shape 24"/>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25" name="Shape 25"/>
          <p:cNvSpPr txBox="1"/>
          <p:nvPr>
            <p:ph idx="1" type="body"/>
          </p:nvPr>
        </p:nvSpPr>
        <p:spPr>
          <a:xfrm rot="5400000">
            <a:off x="2309019" y="-251619"/>
            <a:ext cx="4525962" cy="82296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6" name="Shape 2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7" name="Shape 2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8" name="Shape 28"/>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29" name="Shape 29"/>
        <p:cNvGrpSpPr/>
        <p:nvPr/>
      </p:nvGrpSpPr>
      <p:grpSpPr>
        <a:xfrm>
          <a:off x="0" y="0"/>
          <a:ext cx="0" cy="0"/>
          <a:chOff x="0" y="0"/>
          <a:chExt cx="0" cy="0"/>
        </a:xfrm>
      </p:grpSpPr>
      <p:sp>
        <p:nvSpPr>
          <p:cNvPr id="30" name="Shape 30"/>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31" name="Shape 31"/>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2" name="Shape 32"/>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4" name="Shape 3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5" name="Shape 35"/>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36" name="Shape 36"/>
        <p:cNvGrpSpPr/>
        <p:nvPr/>
      </p:nvGrpSpPr>
      <p:grpSpPr>
        <a:xfrm>
          <a:off x="0" y="0"/>
          <a:ext cx="0" cy="0"/>
          <a:chOff x="0" y="0"/>
          <a:chExt cx="0" cy="0"/>
        </a:xfrm>
      </p:grpSpPr>
      <p:sp>
        <p:nvSpPr>
          <p:cNvPr id="37" name="Shape 37"/>
          <p:cNvSpPr txBox="1"/>
          <p:nvPr>
            <p:ph type="title"/>
          </p:nvPr>
        </p:nvSpPr>
        <p:spPr>
          <a:xfrm>
            <a:off x="457202" y="273051"/>
            <a:ext cx="3008313" cy="116205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38" name="Shape 38"/>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457202" y="1435105"/>
            <a:ext cx="3008313" cy="4691063"/>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40" name="Shape 4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1" name="Shape 4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2" name="Shape 42"/>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3" name="Shape 43"/>
        <p:cNvGrpSpPr/>
        <p:nvPr/>
      </p:nvGrpSpPr>
      <p:grpSpPr>
        <a:xfrm>
          <a:off x="0" y="0"/>
          <a:ext cx="0" cy="0"/>
          <a:chOff x="0" y="0"/>
          <a:chExt cx="0" cy="0"/>
        </a:xfrm>
      </p:grpSpPr>
      <p:sp>
        <p:nvSpPr>
          <p:cNvPr id="44" name="Shape 4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5" name="Shape 4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6" name="Shape 46"/>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7" name="Shape 47"/>
        <p:cNvGrpSpPr/>
        <p:nvPr/>
      </p:nvGrpSpPr>
      <p:grpSpPr>
        <a:xfrm>
          <a:off x="0" y="0"/>
          <a:ext cx="0" cy="0"/>
          <a:chOff x="0" y="0"/>
          <a:chExt cx="0" cy="0"/>
        </a:xfrm>
      </p:grpSpPr>
      <p:sp>
        <p:nvSpPr>
          <p:cNvPr id="48" name="Shape 48"/>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49" name="Shape 4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0" name="Shape 5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1" name="Shape 51"/>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52" name="Shape 52"/>
        <p:cNvGrpSpPr/>
        <p:nvPr/>
      </p:nvGrpSpPr>
      <p:grpSpPr>
        <a:xfrm>
          <a:off x="0" y="0"/>
          <a:ext cx="0" cy="0"/>
          <a:chOff x="0" y="0"/>
          <a:chExt cx="0" cy="0"/>
        </a:xfrm>
      </p:grpSpPr>
      <p:sp>
        <p:nvSpPr>
          <p:cNvPr id="53" name="Shape 53"/>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54" name="Shape 54"/>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5" name="Shape 55"/>
          <p:cNvSpPr txBox="1"/>
          <p:nvPr>
            <p:ph idx="2" type="body"/>
          </p:nvPr>
        </p:nvSpPr>
        <p:spPr>
          <a:xfrm>
            <a:off x="457200" y="2174876"/>
            <a:ext cx="4040188" cy="3951288"/>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6" name="Shape 56"/>
          <p:cNvSpPr txBox="1"/>
          <p:nvPr>
            <p:ph idx="3" type="body"/>
          </p:nvPr>
        </p:nvSpPr>
        <p:spPr>
          <a:xfrm>
            <a:off x="4645030" y="1535113"/>
            <a:ext cx="4041775" cy="639762"/>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7" name="Shape 57"/>
          <p:cNvSpPr txBox="1"/>
          <p:nvPr>
            <p:ph idx="4" type="body"/>
          </p:nvPr>
        </p:nvSpPr>
        <p:spPr>
          <a:xfrm>
            <a:off x="4645030" y="2174876"/>
            <a:ext cx="4041775" cy="3951288"/>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9" name="Shape 5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0" name="Shape 60"/>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61" name="Shape 61"/>
        <p:cNvGrpSpPr/>
        <p:nvPr/>
      </p:nvGrpSpPr>
      <p:grpSpPr>
        <a:xfrm>
          <a:off x="0" y="0"/>
          <a:ext cx="0" cy="0"/>
          <a:chOff x="0" y="0"/>
          <a:chExt cx="0" cy="0"/>
        </a:xfrm>
      </p:grpSpPr>
      <p:sp>
        <p:nvSpPr>
          <p:cNvPr id="62" name="Shape 62"/>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63" name="Shape 63"/>
          <p:cNvSpPr txBox="1"/>
          <p:nvPr>
            <p:ph idx="1" type="body"/>
          </p:nvPr>
        </p:nvSpPr>
        <p:spPr>
          <a:xfrm>
            <a:off x="457200" y="1600202"/>
            <a:ext cx="4038600" cy="4525963"/>
          </a:xfrm>
          <a:prstGeom prst="rect">
            <a:avLst/>
          </a:prstGeom>
          <a:noFill/>
          <a:ln>
            <a:noFill/>
          </a:ln>
        </p:spPr>
        <p:txBody>
          <a:bodyPr anchorCtr="0" anchor="t" bIns="91425" lIns="91425" spcFirstLastPara="1" rIns="91425" wrap="square" tIns="91425"/>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2" type="body"/>
          </p:nvPr>
        </p:nvSpPr>
        <p:spPr>
          <a:xfrm>
            <a:off x="4648200" y="1600202"/>
            <a:ext cx="4038600" cy="4525963"/>
          </a:xfrm>
          <a:prstGeom prst="rect">
            <a:avLst/>
          </a:prstGeom>
          <a:noFill/>
          <a:ln>
            <a:noFill/>
          </a:ln>
        </p:spPr>
        <p:txBody>
          <a:bodyPr anchorCtr="0" anchor="t" bIns="91425" lIns="91425" spcFirstLastPara="1" rIns="91425" wrap="square" tIns="91425"/>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9pPr>
          </a:lstStyle>
          <a:p/>
        </p:txBody>
      </p:sp>
      <p:sp>
        <p:nvSpPr>
          <p:cNvPr id="7" name="Shape 7"/>
          <p:cNvSpPr txBox="1"/>
          <p:nvPr>
            <p:ph idx="1" type="body"/>
          </p:nvPr>
        </p:nvSpPr>
        <p:spPr>
          <a:xfrm>
            <a:off x="457200" y="1600200"/>
            <a:ext cx="8229600" cy="4525962"/>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98989"/>
              </a:buClr>
              <a:buSzPts val="14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Shape 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Shape 10"/>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hyperlink" Target="http://leafletjs.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hyperlink" Target="https://codeshare.i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nvSpPr>
        <p:spPr>
          <a:xfrm flipH="1" rot="10800000">
            <a:off x="0" y="6858000"/>
            <a:ext cx="9144000" cy="46037"/>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85" name="Shape 85"/>
          <p:cNvPicPr preferRelativeResize="0"/>
          <p:nvPr/>
        </p:nvPicPr>
        <p:blipFill rotWithShape="1">
          <a:blip r:embed="rId3">
            <a:alphaModFix/>
          </a:blip>
          <a:srcRect b="0" l="0" r="0" t="0"/>
          <a:stretch/>
        </p:blipFill>
        <p:spPr>
          <a:xfrm>
            <a:off x="6934200" y="71437"/>
            <a:ext cx="2209800" cy="895350"/>
          </a:xfrm>
          <a:prstGeom prst="rect">
            <a:avLst/>
          </a:prstGeom>
          <a:noFill/>
          <a:ln>
            <a:noFill/>
          </a:ln>
        </p:spPr>
      </p:pic>
      <p:sp>
        <p:nvSpPr>
          <p:cNvPr id="86" name="Shape 86"/>
          <p:cNvSpPr txBox="1"/>
          <p:nvPr/>
        </p:nvSpPr>
        <p:spPr>
          <a:xfrm>
            <a:off x="152400" y="149225"/>
            <a:ext cx="6686550" cy="739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4200"/>
              <a:buFont typeface="Times New Roman"/>
              <a:buNone/>
            </a:pPr>
            <a:r>
              <a:rPr b="1" i="0" lang="en-US" sz="4200" u="none" cap="none" strike="noStrike">
                <a:solidFill>
                  <a:srgbClr val="17375E"/>
                </a:solidFill>
                <a:latin typeface="Times New Roman"/>
                <a:ea typeface="Times New Roman"/>
                <a:cs typeface="Times New Roman"/>
                <a:sym typeface="Times New Roman"/>
              </a:rPr>
              <a:t>Project Release Plan</a:t>
            </a:r>
            <a:endParaRPr b="0" i="0" sz="1400" u="none" cap="none" strike="noStrike">
              <a:solidFill>
                <a:srgbClr val="000000"/>
              </a:solidFill>
              <a:latin typeface="Arial"/>
              <a:ea typeface="Arial"/>
              <a:cs typeface="Arial"/>
              <a:sym typeface="Arial"/>
            </a:endParaRPr>
          </a:p>
        </p:txBody>
      </p:sp>
      <p:sp>
        <p:nvSpPr>
          <p:cNvPr id="87" name="Shape 87"/>
          <p:cNvSpPr txBox="1"/>
          <p:nvPr>
            <p:ph idx="1" type="body"/>
          </p:nvPr>
        </p:nvSpPr>
        <p:spPr>
          <a:xfrm>
            <a:off x="457200" y="2438400"/>
            <a:ext cx="8229600" cy="3687762"/>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560"/>
              </a:spcBef>
              <a:spcAft>
                <a:spcPts val="0"/>
              </a:spcAft>
              <a:buClr>
                <a:schemeClr val="dk1"/>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Team Slugstras</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chemeClr val="dk1"/>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Team members:</a:t>
            </a:r>
            <a:endParaRPr b="0" i="0" sz="2800" u="none" cap="none" strike="noStrike">
              <a:solidFill>
                <a:schemeClr val="dk1"/>
              </a:solidFill>
              <a:latin typeface="Times New Roman"/>
              <a:ea typeface="Times New Roman"/>
              <a:cs typeface="Times New Roman"/>
              <a:sym typeface="Times New Roman"/>
            </a:endParaRPr>
          </a:p>
          <a:p>
            <a:pPr indent="-381000" lvl="0" marL="457200" marR="0" rtl="0" algn="l">
              <a:lnSpc>
                <a:spcPct val="100000"/>
              </a:lnSpc>
              <a:spcBef>
                <a:spcPts val="56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Joven Pableo (Product Owner)</a:t>
            </a:r>
            <a:endParaRPr b="0" i="0" sz="2400" u="none" cap="none" strike="noStrike">
              <a:solidFill>
                <a:schemeClr val="dk1"/>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Cameron Skaggs</a:t>
            </a:r>
            <a:endParaRPr b="0" i="0" sz="2400" u="none" cap="none" strike="noStrike">
              <a:solidFill>
                <a:schemeClr val="dk1"/>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Pranav Salunke</a:t>
            </a:r>
            <a:endParaRPr b="0" i="0" sz="2400" u="none" cap="none" strike="noStrike">
              <a:solidFill>
                <a:schemeClr val="dk1"/>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chemeClr val="dk1"/>
              </a:buClr>
              <a:buSzPts val="2400"/>
              <a:buFont typeface="Times New Roman"/>
              <a:buChar char="•"/>
            </a:pPr>
            <a:r>
              <a:rPr b="0" i="0" lang="en-US" sz="2400" u="none" cap="none" strike="noStrike">
                <a:solidFill>
                  <a:srgbClr val="222222"/>
                </a:solidFill>
                <a:highlight>
                  <a:srgbClr val="FFFFFF"/>
                </a:highlight>
                <a:latin typeface="Times New Roman"/>
                <a:ea typeface="Times New Roman"/>
                <a:cs typeface="Times New Roman"/>
                <a:sym typeface="Times New Roman"/>
              </a:rPr>
              <a:t>Srijitha Somangili</a:t>
            </a:r>
            <a:endParaRPr b="0" i="0" sz="2400" u="none" cap="none" strike="noStrike">
              <a:solidFill>
                <a:srgbClr val="222222"/>
              </a:solidFill>
              <a:highlight>
                <a:srgbClr val="FFFFFF"/>
              </a:highlight>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rgbClr val="222222"/>
              </a:buClr>
              <a:buSzPts val="2400"/>
              <a:buFont typeface="Times New Roman"/>
              <a:buChar char="•"/>
            </a:pPr>
            <a:r>
              <a:rPr lang="en-US" sz="2400">
                <a:solidFill>
                  <a:srgbClr val="222222"/>
                </a:solidFill>
                <a:highlight>
                  <a:srgbClr val="FFFFFF"/>
                </a:highlight>
                <a:latin typeface="Times New Roman"/>
                <a:ea typeface="Times New Roman"/>
                <a:cs typeface="Times New Roman"/>
                <a:sym typeface="Times New Roman"/>
              </a:rPr>
              <a:t>Evan Blank</a:t>
            </a:r>
            <a:endParaRPr sz="2400">
              <a:solidFill>
                <a:srgbClr val="222222"/>
              </a:solidFill>
              <a:highlight>
                <a:srgbClr val="FFFFFF"/>
              </a:highlight>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rgbClr val="222222"/>
              </a:buClr>
              <a:buSzPts val="2400"/>
              <a:buFont typeface="Times New Roman"/>
              <a:buChar char="•"/>
            </a:pPr>
            <a:r>
              <a:rPr b="0" i="0" lang="en-US" sz="2400" u="none" cap="none" strike="noStrike">
                <a:solidFill>
                  <a:srgbClr val="222222"/>
                </a:solidFill>
                <a:highlight>
                  <a:srgbClr val="FFFFFF"/>
                </a:highlight>
                <a:latin typeface="Times New Roman"/>
                <a:ea typeface="Times New Roman"/>
                <a:cs typeface="Times New Roman"/>
                <a:sym typeface="Times New Roman"/>
              </a:rPr>
              <a:t>Edward John Tagaca (Scrum Master)</a:t>
            </a:r>
            <a:endParaRPr b="0" i="0" sz="3200" u="none" cap="none" strike="noStrike">
              <a:solidFill>
                <a:schemeClr val="dk1"/>
              </a:solidFill>
              <a:latin typeface="Calibri"/>
              <a:ea typeface="Calibri"/>
              <a:cs typeface="Calibri"/>
              <a:sym typeface="Calibri"/>
            </a:endParaRPr>
          </a:p>
        </p:txBody>
      </p:sp>
      <p:sp>
        <p:nvSpPr>
          <p:cNvPr id="88" name="Shape 88"/>
          <p:cNvSpPr txBox="1"/>
          <p:nvPr>
            <p:ph type="title"/>
          </p:nvPr>
        </p:nvSpPr>
        <p:spPr>
          <a:xfrm>
            <a:off x="457200" y="1046162"/>
            <a:ext cx="8229600" cy="1260475"/>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000"/>
              <a:buFont typeface="Times New Roman"/>
              <a:buNone/>
            </a:pPr>
            <a:r>
              <a:rPr b="0" i="0" lang="en-US" sz="4000" u="none" cap="none" strike="noStrike">
                <a:solidFill>
                  <a:schemeClr val="dk1"/>
                </a:solidFill>
                <a:latin typeface="Times New Roman"/>
                <a:ea typeface="Times New Roman"/>
                <a:cs typeface="Times New Roman"/>
                <a:sym typeface="Times New Roman"/>
              </a:rPr>
              <a:t>SlugPath</a:t>
            </a:r>
            <a:endParaRPr b="0" i="0" sz="4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4000"/>
              <a:buFont typeface="Times New Roman"/>
              <a:buNone/>
            </a:pPr>
            <a:r>
              <a:rPr b="0" i="0" lang="en-US" sz="4000" u="none" cap="none" strike="noStrike">
                <a:solidFill>
                  <a:schemeClr val="dk1"/>
                </a:solidFill>
                <a:latin typeface="Times New Roman"/>
                <a:ea typeface="Times New Roman"/>
                <a:cs typeface="Times New Roman"/>
                <a:sym typeface="Times New Roman"/>
              </a:rPr>
              <a:t>January 17, 2018</a:t>
            </a:r>
            <a:endParaRPr b="0" i="0" sz="4000" u="none" cap="none" strike="noStrike">
              <a:solidFill>
                <a:schemeClr val="dk1"/>
              </a:solidFill>
              <a:latin typeface="Times New Roman"/>
              <a:ea typeface="Times New Roman"/>
              <a:cs typeface="Times New Roman"/>
              <a:sym typeface="Times New Roman"/>
            </a:endParaRPr>
          </a:p>
        </p:txBody>
      </p:sp>
      <p:sp>
        <p:nvSpPr>
          <p:cNvPr id="89" name="Shape 89"/>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id="165" name="Shape 165"/>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66" name="Shape 166"/>
          <p:cNvSpPr txBox="1"/>
          <p:nvPr/>
        </p:nvSpPr>
        <p:spPr>
          <a:xfrm>
            <a:off x="152400" y="149225"/>
            <a:ext cx="6762750" cy="5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0" i="0" lang="en-US" sz="3200" u="none" cap="none" strike="noStrike">
                <a:solidFill>
                  <a:srgbClr val="17375E"/>
                </a:solidFill>
                <a:latin typeface="Times New Roman"/>
                <a:ea typeface="Times New Roman"/>
                <a:cs typeface="Times New Roman"/>
                <a:sym typeface="Times New Roman"/>
              </a:rPr>
              <a:t>Project Release Plan – Technologies </a:t>
            </a:r>
            <a:endParaRPr b="0" i="0" sz="1400" u="none" cap="none" strike="noStrike">
              <a:solidFill>
                <a:srgbClr val="000000"/>
              </a:solidFill>
              <a:latin typeface="Arial"/>
              <a:ea typeface="Arial"/>
              <a:cs typeface="Arial"/>
              <a:sym typeface="Arial"/>
            </a:endParaRPr>
          </a:p>
        </p:txBody>
      </p:sp>
      <p:sp>
        <p:nvSpPr>
          <p:cNvPr id="167" name="Shape 167"/>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SlugPath</a:t>
            </a:r>
            <a:endParaRPr b="0" i="0" sz="4400" u="none" cap="none" strike="noStrike">
              <a:solidFill>
                <a:schemeClr val="dk1"/>
              </a:solidFill>
              <a:latin typeface="Calibri"/>
              <a:ea typeface="Calibri"/>
              <a:cs typeface="Calibri"/>
              <a:sym typeface="Calibri"/>
            </a:endParaRPr>
          </a:p>
        </p:txBody>
      </p:sp>
      <p:sp>
        <p:nvSpPr>
          <p:cNvPr id="168" name="Shape 168"/>
          <p:cNvSpPr txBox="1"/>
          <p:nvPr>
            <p:ph idx="1" type="body"/>
          </p:nvPr>
        </p:nvSpPr>
        <p:spPr>
          <a:xfrm>
            <a:off x="457200" y="2133600"/>
            <a:ext cx="8229600" cy="3992562"/>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Technology 1:</a:t>
            </a:r>
            <a:endParaRPr b="0" i="0" sz="3200" u="none" cap="none" strike="noStrike">
              <a:solidFill>
                <a:schemeClr val="dk1"/>
              </a:solidFill>
              <a:latin typeface="Times New Roman"/>
              <a:ea typeface="Times New Roman"/>
              <a:cs typeface="Times New Roman"/>
              <a:sym typeface="Times New Roman"/>
            </a:endParaRPr>
          </a:p>
          <a:p>
            <a:pPr indent="-431800" lvl="0" marL="4572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HTML</a:t>
            </a:r>
            <a:endParaRPr b="0" i="0" sz="3200" u="none" cap="none" strike="noStrike">
              <a:solidFill>
                <a:schemeClr val="dk1"/>
              </a:solidFill>
              <a:latin typeface="Times New Roman"/>
              <a:ea typeface="Times New Roman"/>
              <a:cs typeface="Times New Roman"/>
              <a:sym typeface="Times New Roman"/>
            </a:endParaRPr>
          </a:p>
          <a:p>
            <a:pPr indent="-431800" lvl="0" marL="4572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CSS</a:t>
            </a:r>
            <a:endParaRPr b="0" i="0" sz="3200" u="none" cap="none" strike="noStrike">
              <a:solidFill>
                <a:schemeClr val="dk1"/>
              </a:solidFill>
              <a:latin typeface="Times New Roman"/>
              <a:ea typeface="Times New Roman"/>
              <a:cs typeface="Times New Roman"/>
              <a:sym typeface="Times New Roman"/>
            </a:endParaRPr>
          </a:p>
          <a:p>
            <a:pPr indent="-431800" lvl="0" marL="4572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Javascript</a:t>
            </a:r>
            <a:endParaRPr b="0" i="0" sz="3200" u="none" cap="none" strike="noStrike">
              <a:solidFill>
                <a:schemeClr val="dk1"/>
              </a:solidFill>
              <a:latin typeface="Calibri"/>
              <a:ea typeface="Calibri"/>
              <a:cs typeface="Calibri"/>
              <a:sym typeface="Calibri"/>
            </a:endParaRPr>
          </a:p>
          <a:p>
            <a:pPr indent="-163513" lvl="0" marL="341313"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69" name="Shape 169"/>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pic>
        <p:nvPicPr>
          <p:cNvPr id="174" name="Shape 174"/>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75" name="Shape 175"/>
          <p:cNvSpPr txBox="1"/>
          <p:nvPr/>
        </p:nvSpPr>
        <p:spPr>
          <a:xfrm>
            <a:off x="152400" y="149225"/>
            <a:ext cx="67629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0" i="0" lang="en-US" sz="3200" u="none" cap="none" strike="noStrike">
                <a:solidFill>
                  <a:srgbClr val="17375E"/>
                </a:solidFill>
                <a:latin typeface="Times New Roman"/>
                <a:ea typeface="Times New Roman"/>
                <a:cs typeface="Times New Roman"/>
                <a:sym typeface="Times New Roman"/>
              </a:rPr>
              <a:t>Project Release Plan – Technologies </a:t>
            </a:r>
            <a:endParaRPr b="0" i="0" sz="1400" u="none" cap="none" strike="noStrike">
              <a:solidFill>
                <a:srgbClr val="000000"/>
              </a:solidFill>
              <a:latin typeface="Arial"/>
              <a:ea typeface="Arial"/>
              <a:cs typeface="Arial"/>
              <a:sym typeface="Arial"/>
            </a:endParaRPr>
          </a:p>
        </p:txBody>
      </p:sp>
      <p:sp>
        <p:nvSpPr>
          <p:cNvPr id="176" name="Shape 176"/>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SlugPath</a:t>
            </a:r>
            <a:endParaRPr b="0" i="0" sz="4400" u="none" cap="none" strike="noStrike">
              <a:solidFill>
                <a:schemeClr val="dk1"/>
              </a:solidFill>
              <a:latin typeface="Calibri"/>
              <a:ea typeface="Calibri"/>
              <a:cs typeface="Calibri"/>
              <a:sym typeface="Calibri"/>
            </a:endParaRPr>
          </a:p>
        </p:txBody>
      </p:sp>
      <p:sp>
        <p:nvSpPr>
          <p:cNvPr id="177" name="Shape 177"/>
          <p:cNvSpPr txBox="1"/>
          <p:nvPr>
            <p:ph idx="1" type="body"/>
          </p:nvPr>
        </p:nvSpPr>
        <p:spPr>
          <a:xfrm>
            <a:off x="457200" y="2133600"/>
            <a:ext cx="8229600" cy="3992700"/>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Technology 2:</a:t>
            </a:r>
            <a:endParaRPr b="0" i="0" sz="3200" u="none" cap="none" strike="noStrike">
              <a:solidFill>
                <a:schemeClr val="dk1"/>
              </a:solidFill>
              <a:latin typeface="Times New Roman"/>
              <a:ea typeface="Times New Roman"/>
              <a:cs typeface="Times New Roman"/>
              <a:sym typeface="Times New Roman"/>
            </a:endParaRPr>
          </a:p>
          <a:p>
            <a:pPr indent="-431800" lvl="0" marL="4572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Leaflet</a:t>
            </a:r>
            <a:endParaRPr b="0" i="0" sz="3200" u="none" cap="none" strike="noStrike">
              <a:solidFill>
                <a:schemeClr val="dk1"/>
              </a:solidFill>
              <a:latin typeface="Calibri"/>
              <a:ea typeface="Calibri"/>
              <a:cs typeface="Calibri"/>
              <a:sym typeface="Calibri"/>
            </a:endParaRPr>
          </a:p>
          <a:p>
            <a:pPr indent="-163511" lvl="0" marL="341312"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78" name="Shape 178"/>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79" name="Shape 179"/>
          <p:cNvPicPr preferRelativeResize="0"/>
          <p:nvPr/>
        </p:nvPicPr>
        <p:blipFill rotWithShape="1">
          <a:blip r:embed="rId4">
            <a:alphaModFix/>
          </a:blip>
          <a:srcRect b="0" l="0" r="0" t="0"/>
          <a:stretch/>
        </p:blipFill>
        <p:spPr>
          <a:xfrm>
            <a:off x="667401" y="3128775"/>
            <a:ext cx="7961600" cy="2792125"/>
          </a:xfrm>
          <a:prstGeom prst="rect">
            <a:avLst/>
          </a:prstGeom>
          <a:noFill/>
          <a:ln>
            <a:noFill/>
          </a:ln>
        </p:spPr>
      </p:pic>
      <p:sp>
        <p:nvSpPr>
          <p:cNvPr id="180" name="Shape 180"/>
          <p:cNvSpPr txBox="1"/>
          <p:nvPr/>
        </p:nvSpPr>
        <p:spPr>
          <a:xfrm>
            <a:off x="599775" y="5857925"/>
            <a:ext cx="7344600" cy="85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Image source via: </a:t>
            </a:r>
            <a:r>
              <a:rPr b="0" i="0" lang="en-US" sz="1400" u="sng" cap="none" strike="noStrike">
                <a:solidFill>
                  <a:schemeClr val="hlink"/>
                </a:solidFill>
                <a:latin typeface="Arial"/>
                <a:ea typeface="Arial"/>
                <a:cs typeface="Arial"/>
                <a:sym typeface="Arial"/>
                <a:hlinkClick r:id="rId5"/>
              </a:rPr>
              <a:t>http://leafletjs.com/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pic>
        <p:nvPicPr>
          <p:cNvPr id="185" name="Shape 185"/>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86" name="Shape 186"/>
          <p:cNvSpPr txBox="1"/>
          <p:nvPr/>
        </p:nvSpPr>
        <p:spPr>
          <a:xfrm>
            <a:off x="152400" y="149225"/>
            <a:ext cx="67629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0" i="0" lang="en-US" sz="3200" u="none" cap="none" strike="noStrike">
                <a:solidFill>
                  <a:srgbClr val="17375E"/>
                </a:solidFill>
                <a:latin typeface="Times New Roman"/>
                <a:ea typeface="Times New Roman"/>
                <a:cs typeface="Times New Roman"/>
                <a:sym typeface="Times New Roman"/>
              </a:rPr>
              <a:t>Project Release Plan – Technologies </a:t>
            </a:r>
            <a:endParaRPr b="0" i="0" sz="1400" u="none" cap="none" strike="noStrike">
              <a:solidFill>
                <a:srgbClr val="000000"/>
              </a:solidFill>
              <a:latin typeface="Arial"/>
              <a:ea typeface="Arial"/>
              <a:cs typeface="Arial"/>
              <a:sym typeface="Arial"/>
            </a:endParaRPr>
          </a:p>
        </p:txBody>
      </p:sp>
      <p:sp>
        <p:nvSpPr>
          <p:cNvPr id="187" name="Shape 187"/>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SlugPath</a:t>
            </a:r>
            <a:endParaRPr b="0" i="0" sz="4400" u="none" cap="none" strike="noStrike">
              <a:solidFill>
                <a:schemeClr val="dk1"/>
              </a:solidFill>
              <a:latin typeface="Calibri"/>
              <a:ea typeface="Calibri"/>
              <a:cs typeface="Calibri"/>
              <a:sym typeface="Calibri"/>
            </a:endParaRPr>
          </a:p>
        </p:txBody>
      </p:sp>
      <p:sp>
        <p:nvSpPr>
          <p:cNvPr id="188" name="Shape 188"/>
          <p:cNvSpPr txBox="1"/>
          <p:nvPr>
            <p:ph idx="1" type="body"/>
          </p:nvPr>
        </p:nvSpPr>
        <p:spPr>
          <a:xfrm>
            <a:off x="457200" y="2133600"/>
            <a:ext cx="8229600" cy="3992700"/>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Technology 3:</a:t>
            </a:r>
            <a:endParaRPr b="0" i="0" sz="3200" u="none" cap="none" strike="noStrike">
              <a:solidFill>
                <a:schemeClr val="dk1"/>
              </a:solidFill>
              <a:latin typeface="Times New Roman"/>
              <a:ea typeface="Times New Roman"/>
              <a:cs typeface="Times New Roman"/>
              <a:sym typeface="Times New Roman"/>
            </a:endParaRPr>
          </a:p>
          <a:p>
            <a:pPr indent="-431800" lvl="0" marL="4572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Codeshare.io</a:t>
            </a:r>
            <a:endParaRPr b="0" i="0" sz="3200" u="none" cap="none" strike="noStrike">
              <a:solidFill>
                <a:schemeClr val="dk1"/>
              </a:solidFill>
              <a:latin typeface="Calibri"/>
              <a:ea typeface="Calibri"/>
              <a:cs typeface="Calibri"/>
              <a:sym typeface="Calibri"/>
            </a:endParaRPr>
          </a:p>
          <a:p>
            <a:pPr indent="-163511" lvl="0" marL="341312"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89" name="Shape 189"/>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90" name="Shape 190"/>
          <p:cNvPicPr preferRelativeResize="0"/>
          <p:nvPr/>
        </p:nvPicPr>
        <p:blipFill rotWithShape="1">
          <a:blip r:embed="rId4">
            <a:alphaModFix/>
          </a:blip>
          <a:srcRect b="0" l="0" r="0" t="0"/>
          <a:stretch/>
        </p:blipFill>
        <p:spPr>
          <a:xfrm>
            <a:off x="533400" y="3256850"/>
            <a:ext cx="6062501" cy="2628100"/>
          </a:xfrm>
          <a:prstGeom prst="rect">
            <a:avLst/>
          </a:prstGeom>
          <a:noFill/>
          <a:ln>
            <a:noFill/>
          </a:ln>
        </p:spPr>
      </p:pic>
      <p:sp>
        <p:nvSpPr>
          <p:cNvPr id="191" name="Shape 191"/>
          <p:cNvSpPr txBox="1"/>
          <p:nvPr/>
        </p:nvSpPr>
        <p:spPr>
          <a:xfrm>
            <a:off x="449125" y="5859675"/>
            <a:ext cx="7344600" cy="85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Image source via: </a:t>
            </a:r>
            <a:r>
              <a:rPr b="0" i="0" lang="en-US" sz="1400" u="sng" cap="none" strike="noStrike">
                <a:solidFill>
                  <a:schemeClr val="hlink"/>
                </a:solidFill>
                <a:latin typeface="Arial"/>
                <a:ea typeface="Arial"/>
                <a:cs typeface="Arial"/>
                <a:sym typeface="Arial"/>
                <a:hlinkClick r:id="rId5"/>
              </a:rPr>
              <a:t>https://codeshare.io/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95" name="Shape 95"/>
          <p:cNvPicPr preferRelativeResize="0"/>
          <p:nvPr/>
        </p:nvPicPr>
        <p:blipFill rotWithShape="1">
          <a:blip r:embed="rId3">
            <a:alphaModFix/>
          </a:blip>
          <a:srcRect b="0" l="0" r="0" t="0"/>
          <a:stretch/>
        </p:blipFill>
        <p:spPr>
          <a:xfrm>
            <a:off x="6934200" y="0"/>
            <a:ext cx="2209800" cy="895350"/>
          </a:xfrm>
          <a:prstGeom prst="rect">
            <a:avLst/>
          </a:prstGeom>
          <a:noFill/>
          <a:ln>
            <a:noFill/>
          </a:ln>
        </p:spPr>
      </p:pic>
      <p:sp>
        <p:nvSpPr>
          <p:cNvPr id="96" name="Shape 96"/>
          <p:cNvSpPr txBox="1"/>
          <p:nvPr/>
        </p:nvSpPr>
        <p:spPr>
          <a:xfrm>
            <a:off x="152400" y="149225"/>
            <a:ext cx="6686550" cy="739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4200"/>
              <a:buFont typeface="Times New Roman"/>
              <a:buNone/>
            </a:pPr>
            <a:r>
              <a:rPr b="1" i="0" lang="en-US" sz="4200" u="none" cap="none" strike="noStrike">
                <a:solidFill>
                  <a:srgbClr val="17375E"/>
                </a:solidFill>
                <a:latin typeface="Times New Roman"/>
                <a:ea typeface="Times New Roman"/>
                <a:cs typeface="Times New Roman"/>
                <a:sym typeface="Times New Roman"/>
              </a:rPr>
              <a:t>Project Release Plan</a:t>
            </a:r>
            <a:endParaRPr b="0" i="0" sz="1400" u="none" cap="none" strike="noStrike">
              <a:solidFill>
                <a:srgbClr val="000000"/>
              </a:solidFill>
              <a:latin typeface="Arial"/>
              <a:ea typeface="Arial"/>
              <a:cs typeface="Arial"/>
              <a:sym typeface="Arial"/>
            </a:endParaRPr>
          </a:p>
        </p:txBody>
      </p:sp>
      <p:sp>
        <p:nvSpPr>
          <p:cNvPr id="97" name="Shape 97"/>
          <p:cNvSpPr txBox="1"/>
          <p:nvPr>
            <p:ph type="title"/>
          </p:nvPr>
        </p:nvSpPr>
        <p:spPr>
          <a:xfrm>
            <a:off x="457200" y="10668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SlugPath</a:t>
            </a:r>
            <a:endParaRPr b="0" i="0" sz="4400" u="none" cap="none" strike="noStrike">
              <a:solidFill>
                <a:schemeClr val="dk1"/>
              </a:solidFill>
              <a:latin typeface="Calibri"/>
              <a:ea typeface="Calibri"/>
              <a:cs typeface="Calibri"/>
              <a:sym typeface="Calibri"/>
            </a:endParaRPr>
          </a:p>
        </p:txBody>
      </p:sp>
      <p:sp>
        <p:nvSpPr>
          <p:cNvPr id="98" name="Shape 98"/>
          <p:cNvSpPr txBox="1"/>
          <p:nvPr>
            <p:ph idx="1" type="body"/>
          </p:nvPr>
        </p:nvSpPr>
        <p:spPr>
          <a:xfrm>
            <a:off x="457200" y="2286000"/>
            <a:ext cx="8229600" cy="3840162"/>
          </a:xfrm>
          <a:prstGeom prst="rect">
            <a:avLst/>
          </a:prstGeom>
          <a:noFill/>
          <a:ln>
            <a:noFill/>
          </a:ln>
        </p:spPr>
        <p:txBody>
          <a:bodyPr anchorCtr="0" anchor="t" bIns="45675" lIns="91375" spcFirstLastPara="1" rIns="91375" wrap="square" tIns="45675">
            <a:noAutofit/>
          </a:bodyPr>
          <a:lstStyle/>
          <a:p>
            <a:pPr indent="-252411" lvl="0" marL="341312" marR="0" rtl="0" algn="l">
              <a:lnSpc>
                <a:spcPct val="100000"/>
              </a:lnSpc>
              <a:spcBef>
                <a:spcPts val="0"/>
              </a:spcBef>
              <a:spcAft>
                <a:spcPts val="0"/>
              </a:spcAft>
              <a:buClr>
                <a:schemeClr val="dk1"/>
              </a:buClr>
              <a:buSzPts val="1800"/>
              <a:buFont typeface="Times New Roman"/>
              <a:buChar char="•"/>
            </a:pPr>
            <a:r>
              <a:rPr b="0" i="0" lang="en-US" sz="1800" u="none" cap="none" strike="noStrike">
                <a:solidFill>
                  <a:srgbClr val="333333"/>
                </a:solidFill>
                <a:highlight>
                  <a:srgbClr val="FFFFFF"/>
                </a:highlight>
                <a:latin typeface="Times New Roman"/>
                <a:ea typeface="Times New Roman"/>
                <a:cs typeface="Times New Roman"/>
                <a:sym typeface="Times New Roman"/>
              </a:rPr>
              <a:t>Living on-campus and ever wonder what the fastest route to get from your dorm/apartment to OPERS? Also how long would it take? Fear not, SlugPath is here to guide you! SlugPath is an online navigation tool for anyone on the UCSC campus that are lost or curious.</a:t>
            </a:r>
            <a:endParaRPr b="0" i="0" sz="1800" u="none" cap="none" strike="noStrike">
              <a:solidFill>
                <a:schemeClr val="dk1"/>
              </a:solidFill>
              <a:latin typeface="Times New Roman"/>
              <a:ea typeface="Times New Roman"/>
              <a:cs typeface="Times New Roman"/>
              <a:sym typeface="Times New Roman"/>
            </a:endParaRPr>
          </a:p>
          <a:p>
            <a:pPr indent="-252412" lvl="0" marL="341312" marR="0" rtl="0" algn="l">
              <a:lnSpc>
                <a:spcPct val="100000"/>
              </a:lnSpc>
              <a:spcBef>
                <a:spcPts val="640"/>
              </a:spcBef>
              <a:spcAft>
                <a:spcPts val="0"/>
              </a:spcAft>
              <a:buClr>
                <a:schemeClr val="dk1"/>
              </a:buClr>
              <a:buSzPts val="1800"/>
              <a:buFont typeface="Arial"/>
              <a:buChar char="•"/>
            </a:pPr>
            <a:r>
              <a:rPr b="1" i="0" lang="en-US" sz="1800" u="none" cap="none" strike="noStrike">
                <a:solidFill>
                  <a:schemeClr val="dk1"/>
                </a:solidFill>
                <a:latin typeface="Times New Roman"/>
                <a:ea typeface="Times New Roman"/>
                <a:cs typeface="Times New Roman"/>
                <a:sym typeface="Times New Roman"/>
              </a:rPr>
              <a:t>High level goal(s):</a:t>
            </a:r>
            <a:endParaRPr b="1" sz="1800">
              <a:latin typeface="Times New Roman"/>
              <a:ea typeface="Times New Roman"/>
              <a:cs typeface="Times New Roman"/>
              <a:sym typeface="Times New Roman"/>
            </a:endParaRPr>
          </a:p>
          <a:p>
            <a:pPr indent="-182562" lvl="1" marL="741362" rtl="0">
              <a:lnSpc>
                <a:spcPct val="115000"/>
              </a:lnSpc>
              <a:spcBef>
                <a:spcPts val="0"/>
              </a:spcBef>
              <a:spcAft>
                <a:spcPts val="0"/>
              </a:spcAft>
              <a:buClr>
                <a:schemeClr val="dk1"/>
              </a:buClr>
              <a:buSzPts val="1200"/>
              <a:buFont typeface="Times New Roman"/>
              <a:buChar char="–"/>
            </a:pPr>
            <a:r>
              <a:rPr lang="en-US" sz="1200">
                <a:latin typeface="Times New Roman"/>
                <a:ea typeface="Times New Roman"/>
                <a:cs typeface="Times New Roman"/>
                <a:sym typeface="Times New Roman"/>
              </a:rPr>
              <a:t>Be able to display paths that were created over time by UC Santa Cruz people</a:t>
            </a:r>
            <a:endParaRPr sz="1200">
              <a:latin typeface="Times New Roman"/>
              <a:ea typeface="Times New Roman"/>
              <a:cs typeface="Times New Roman"/>
              <a:sym typeface="Times New Roman"/>
            </a:endParaRPr>
          </a:p>
          <a:p>
            <a:pPr indent="-182562" lvl="1" marL="741362" marR="0" rtl="0" algn="l">
              <a:lnSpc>
                <a:spcPct val="115000"/>
              </a:lnSpc>
              <a:spcBef>
                <a:spcPts val="0"/>
              </a:spcBef>
              <a:spcAft>
                <a:spcPts val="0"/>
              </a:spcAft>
              <a:buClr>
                <a:schemeClr val="dk1"/>
              </a:buClr>
              <a:buSzPts val="1200"/>
              <a:buFont typeface="Times New Roman"/>
              <a:buChar char="–"/>
            </a:pPr>
            <a:r>
              <a:rPr b="0" i="0" lang="en-US" sz="1200" u="none" cap="none" strike="noStrike">
                <a:solidFill>
                  <a:schemeClr val="dk1"/>
                </a:solidFill>
                <a:latin typeface="Times New Roman"/>
                <a:ea typeface="Times New Roman"/>
                <a:cs typeface="Times New Roman"/>
                <a:sym typeface="Times New Roman"/>
              </a:rPr>
              <a:t>Be able to represent graph data as a readable file</a:t>
            </a:r>
            <a:endParaRPr sz="1200">
              <a:latin typeface="Times New Roman"/>
              <a:ea typeface="Times New Roman"/>
              <a:cs typeface="Times New Roman"/>
              <a:sym typeface="Times New Roman"/>
            </a:endParaRPr>
          </a:p>
          <a:p>
            <a:pPr indent="-182562" lvl="1" marL="741362" marR="0" rtl="0" algn="l">
              <a:lnSpc>
                <a:spcPct val="115000"/>
              </a:lnSpc>
              <a:spcBef>
                <a:spcPts val="0"/>
              </a:spcBef>
              <a:spcAft>
                <a:spcPts val="0"/>
              </a:spcAft>
              <a:buClr>
                <a:schemeClr val="dk1"/>
              </a:buClr>
              <a:buSzPts val="1200"/>
              <a:buFont typeface="Times New Roman"/>
              <a:buChar char="–"/>
            </a:pPr>
            <a:r>
              <a:rPr b="0" i="0" lang="en-US" sz="1200" u="none" cap="none" strike="noStrike">
                <a:solidFill>
                  <a:schemeClr val="dk1"/>
                </a:solidFill>
                <a:latin typeface="Times New Roman"/>
                <a:ea typeface="Times New Roman"/>
                <a:cs typeface="Times New Roman"/>
                <a:sym typeface="Times New Roman"/>
              </a:rPr>
              <a:t>Be able to organize key locations at UC Santa Cruz</a:t>
            </a:r>
            <a:endParaRPr b="0" i="0" sz="1200" u="none" cap="none" strike="noStrike">
              <a:solidFill>
                <a:schemeClr val="dk1"/>
              </a:solidFill>
              <a:latin typeface="Times New Roman"/>
              <a:ea typeface="Times New Roman"/>
              <a:cs typeface="Times New Roman"/>
              <a:sym typeface="Times New Roman"/>
            </a:endParaRPr>
          </a:p>
          <a:p>
            <a:pPr indent="-182562" lvl="1" marL="741362" marR="0" rtl="0" algn="l">
              <a:lnSpc>
                <a:spcPct val="115000"/>
              </a:lnSpc>
              <a:spcBef>
                <a:spcPts val="0"/>
              </a:spcBef>
              <a:spcAft>
                <a:spcPts val="0"/>
              </a:spcAft>
              <a:buClr>
                <a:schemeClr val="dk1"/>
              </a:buClr>
              <a:buSzPts val="1200"/>
              <a:buFont typeface="Times New Roman"/>
              <a:buChar char="–"/>
            </a:pPr>
            <a:r>
              <a:rPr b="0" i="0" lang="en-US" sz="1200" u="none" cap="none" strike="noStrike">
                <a:solidFill>
                  <a:schemeClr val="dk1"/>
                </a:solidFill>
                <a:latin typeface="Times New Roman"/>
                <a:ea typeface="Times New Roman"/>
                <a:cs typeface="Times New Roman"/>
                <a:sym typeface="Times New Roman"/>
              </a:rPr>
              <a:t>Be able to collect distances and time between two locations</a:t>
            </a:r>
            <a:endParaRPr b="0" i="0" sz="1200" u="none" cap="none" strike="noStrike">
              <a:solidFill>
                <a:schemeClr val="dk1"/>
              </a:solidFill>
              <a:latin typeface="Times New Roman"/>
              <a:ea typeface="Times New Roman"/>
              <a:cs typeface="Times New Roman"/>
              <a:sym typeface="Times New Roman"/>
            </a:endParaRPr>
          </a:p>
          <a:p>
            <a:pPr indent="-182562" lvl="1" marL="741362" marR="0" rtl="0" algn="l">
              <a:lnSpc>
                <a:spcPct val="115000"/>
              </a:lnSpc>
              <a:spcBef>
                <a:spcPts val="0"/>
              </a:spcBef>
              <a:spcAft>
                <a:spcPts val="0"/>
              </a:spcAft>
              <a:buClr>
                <a:schemeClr val="dk1"/>
              </a:buClr>
              <a:buSzPts val="1200"/>
              <a:buFont typeface="Times New Roman"/>
              <a:buChar char="–"/>
            </a:pPr>
            <a:r>
              <a:rPr b="0" i="0" lang="en-US" sz="1200" u="none" cap="none" strike="noStrike">
                <a:solidFill>
                  <a:schemeClr val="dk1"/>
                </a:solidFill>
                <a:latin typeface="Times New Roman"/>
                <a:ea typeface="Times New Roman"/>
                <a:cs typeface="Times New Roman"/>
                <a:sym typeface="Times New Roman"/>
              </a:rPr>
              <a:t>Be able to have a visual representation if user is going the right direction</a:t>
            </a:r>
            <a:endParaRPr b="0" i="0" sz="1200" u="none" cap="none" strike="noStrike">
              <a:solidFill>
                <a:schemeClr val="dk1"/>
              </a:solidFill>
              <a:latin typeface="Times New Roman"/>
              <a:ea typeface="Times New Roman"/>
              <a:cs typeface="Times New Roman"/>
              <a:sym typeface="Times New Roman"/>
            </a:endParaRPr>
          </a:p>
          <a:p>
            <a:pPr indent="-182562" lvl="1" marL="741362" marR="0" rtl="0" algn="l">
              <a:lnSpc>
                <a:spcPct val="115000"/>
              </a:lnSpc>
              <a:spcBef>
                <a:spcPts val="0"/>
              </a:spcBef>
              <a:spcAft>
                <a:spcPts val="0"/>
              </a:spcAft>
              <a:buClr>
                <a:schemeClr val="dk1"/>
              </a:buClr>
              <a:buSzPts val="1200"/>
              <a:buFont typeface="Times New Roman"/>
              <a:buChar char="–"/>
            </a:pPr>
            <a:r>
              <a:rPr b="0" i="0" lang="en-US" sz="1200" u="none" cap="none" strike="noStrike">
                <a:solidFill>
                  <a:schemeClr val="dk1"/>
                </a:solidFill>
                <a:latin typeface="Times New Roman"/>
                <a:ea typeface="Times New Roman"/>
                <a:cs typeface="Times New Roman"/>
                <a:sym typeface="Times New Roman"/>
              </a:rPr>
              <a:t>Be able to find all nearby attractions at one location</a:t>
            </a:r>
            <a:endParaRPr b="0" i="0" sz="1200" u="none" cap="none" strike="noStrike">
              <a:solidFill>
                <a:schemeClr val="dk1"/>
              </a:solidFill>
              <a:latin typeface="Times New Roman"/>
              <a:ea typeface="Times New Roman"/>
              <a:cs typeface="Times New Roman"/>
              <a:sym typeface="Times New Roman"/>
            </a:endParaRPr>
          </a:p>
          <a:p>
            <a:pPr indent="-182562" lvl="1" marL="741362" marR="0" rtl="0" algn="l">
              <a:lnSpc>
                <a:spcPct val="115000"/>
              </a:lnSpc>
              <a:spcBef>
                <a:spcPts val="0"/>
              </a:spcBef>
              <a:spcAft>
                <a:spcPts val="0"/>
              </a:spcAft>
              <a:buClr>
                <a:schemeClr val="dk1"/>
              </a:buClr>
              <a:buSzPts val="1200"/>
              <a:buFont typeface="Times New Roman"/>
              <a:buChar char="–"/>
            </a:pPr>
            <a:r>
              <a:rPr lang="en-US" sz="1200">
                <a:latin typeface="Times New Roman"/>
                <a:ea typeface="Times New Roman"/>
                <a:cs typeface="Times New Roman"/>
                <a:sym typeface="Times New Roman"/>
              </a:rPr>
              <a:t>Be able to display building maps for every building on campus</a:t>
            </a:r>
            <a:endParaRPr sz="1200">
              <a:latin typeface="Times New Roman"/>
              <a:ea typeface="Times New Roman"/>
              <a:cs typeface="Times New Roman"/>
              <a:sym typeface="Times New Roman"/>
            </a:endParaRPr>
          </a:p>
          <a:p>
            <a:pPr indent="-182562" lvl="1" marL="741362" marR="0" rtl="0" algn="l">
              <a:lnSpc>
                <a:spcPct val="115000"/>
              </a:lnSpc>
              <a:spcBef>
                <a:spcPts val="0"/>
              </a:spcBef>
              <a:spcAft>
                <a:spcPts val="0"/>
              </a:spcAft>
              <a:buClr>
                <a:schemeClr val="dk1"/>
              </a:buClr>
              <a:buSzPts val="1200"/>
              <a:buFont typeface="Times New Roman"/>
              <a:buChar char="–"/>
            </a:pPr>
            <a:r>
              <a:rPr b="0" i="0" lang="en-US" sz="1200" u="none" cap="none" strike="noStrike">
                <a:solidFill>
                  <a:schemeClr val="dk1"/>
                </a:solidFill>
                <a:latin typeface="Times New Roman"/>
                <a:ea typeface="Times New Roman"/>
                <a:cs typeface="Times New Roman"/>
                <a:sym typeface="Times New Roman"/>
              </a:rPr>
              <a:t>Be able to organize product user experience layout</a:t>
            </a:r>
            <a:endParaRPr b="0" i="0" sz="1200" u="none" cap="none" strike="noStrike">
              <a:solidFill>
                <a:schemeClr val="dk1"/>
              </a:solidFill>
              <a:latin typeface="Times New Roman"/>
              <a:ea typeface="Times New Roman"/>
              <a:cs typeface="Times New Roman"/>
              <a:sym typeface="Times New Roman"/>
            </a:endParaRPr>
          </a:p>
          <a:p>
            <a:pPr indent="-182562" lvl="1" marL="741362" marR="0" rtl="0" algn="l">
              <a:lnSpc>
                <a:spcPct val="115000"/>
              </a:lnSpc>
              <a:spcBef>
                <a:spcPts val="0"/>
              </a:spcBef>
              <a:spcAft>
                <a:spcPts val="0"/>
              </a:spcAft>
              <a:buClr>
                <a:schemeClr val="dk1"/>
              </a:buClr>
              <a:buSzPts val="1200"/>
              <a:buFont typeface="Times New Roman"/>
              <a:buChar char="–"/>
            </a:pPr>
            <a:r>
              <a:rPr b="0" i="0" lang="en-US" sz="1200" u="none" cap="none" strike="noStrike">
                <a:solidFill>
                  <a:schemeClr val="dk1"/>
                </a:solidFill>
                <a:latin typeface="Times New Roman"/>
                <a:ea typeface="Times New Roman"/>
                <a:cs typeface="Times New Roman"/>
                <a:sym typeface="Times New Roman"/>
              </a:rPr>
              <a:t>Make the product visually appealing</a:t>
            </a:r>
            <a:endParaRPr b="0" i="0" sz="1200" u="none" cap="none" strike="noStrike">
              <a:solidFill>
                <a:schemeClr val="dk1"/>
              </a:solidFill>
              <a:latin typeface="Times New Roman"/>
              <a:ea typeface="Times New Roman"/>
              <a:cs typeface="Times New Roman"/>
              <a:sym typeface="Times New Roman"/>
            </a:endParaRPr>
          </a:p>
          <a:p>
            <a:pPr indent="-182562" lvl="1" marL="741362" marR="0" rtl="0" algn="l">
              <a:lnSpc>
                <a:spcPct val="115000"/>
              </a:lnSpc>
              <a:spcBef>
                <a:spcPts val="0"/>
              </a:spcBef>
              <a:spcAft>
                <a:spcPts val="0"/>
              </a:spcAft>
              <a:buClr>
                <a:schemeClr val="dk1"/>
              </a:buClr>
              <a:buSzPts val="1200"/>
              <a:buFont typeface="Times New Roman"/>
              <a:buChar char="–"/>
            </a:pPr>
            <a:r>
              <a:rPr b="0" i="0" lang="en-US" sz="1200" u="none" cap="none" strike="noStrike">
                <a:solidFill>
                  <a:schemeClr val="dk1"/>
                </a:solidFill>
                <a:latin typeface="Times New Roman"/>
                <a:ea typeface="Times New Roman"/>
                <a:cs typeface="Times New Roman"/>
                <a:sym typeface="Times New Roman"/>
              </a:rPr>
              <a:t>Create an About page</a:t>
            </a:r>
            <a:endParaRPr b="0" i="0" sz="1200" u="none" cap="none" strike="noStrike">
              <a:solidFill>
                <a:schemeClr val="dk1"/>
              </a:solidFill>
              <a:latin typeface="Times New Roman"/>
              <a:ea typeface="Times New Roman"/>
              <a:cs typeface="Times New Roman"/>
              <a:sym typeface="Times New Roman"/>
            </a:endParaRPr>
          </a:p>
          <a:p>
            <a:pPr indent="-182562" lvl="1" marL="741362" marR="0" rtl="0" algn="l">
              <a:lnSpc>
                <a:spcPct val="115000"/>
              </a:lnSpc>
              <a:spcBef>
                <a:spcPts val="0"/>
              </a:spcBef>
              <a:spcAft>
                <a:spcPts val="0"/>
              </a:spcAft>
              <a:buClr>
                <a:schemeClr val="dk1"/>
              </a:buClr>
              <a:buSzPts val="1200"/>
              <a:buFont typeface="Times New Roman"/>
              <a:buChar char="–"/>
            </a:pPr>
            <a:r>
              <a:rPr b="0" i="0" lang="en-US" sz="1200" u="none" cap="none" strike="noStrike">
                <a:solidFill>
                  <a:schemeClr val="dk1"/>
                </a:solidFill>
                <a:latin typeface="Times New Roman"/>
                <a:ea typeface="Times New Roman"/>
                <a:cs typeface="Times New Roman"/>
                <a:sym typeface="Times New Roman"/>
              </a:rPr>
              <a:t>Community submits additional known paths</a:t>
            </a:r>
            <a:endParaRPr b="1"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pic>
        <p:nvPicPr>
          <p:cNvPr id="103" name="Shape 103"/>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04" name="Shape 104"/>
          <p:cNvSpPr txBox="1"/>
          <p:nvPr/>
        </p:nvSpPr>
        <p:spPr>
          <a:xfrm>
            <a:off x="152400" y="149225"/>
            <a:ext cx="6686550" cy="5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1" i="0" lang="en-US" sz="3200" u="none" cap="none" strike="noStrike">
                <a:solidFill>
                  <a:srgbClr val="17375E"/>
                </a:solidFill>
                <a:latin typeface="Times New Roman"/>
                <a:ea typeface="Times New Roman"/>
                <a:cs typeface="Times New Roman"/>
                <a:sym typeface="Times New Roman"/>
              </a:rPr>
              <a:t>Project Release Plan – User Stories</a:t>
            </a:r>
            <a:endParaRPr b="0" i="0" sz="1400" u="none" cap="none" strike="noStrike">
              <a:solidFill>
                <a:srgbClr val="000000"/>
              </a:solidFill>
              <a:latin typeface="Arial"/>
              <a:ea typeface="Arial"/>
              <a:cs typeface="Arial"/>
              <a:sym typeface="Arial"/>
            </a:endParaRPr>
          </a:p>
        </p:txBody>
      </p:sp>
      <p:sp>
        <p:nvSpPr>
          <p:cNvPr id="105" name="Shape 105"/>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SlugPath</a:t>
            </a:r>
            <a:endParaRPr b="0" i="0" sz="4400" u="none" cap="none" strike="noStrike">
              <a:solidFill>
                <a:schemeClr val="dk1"/>
              </a:solidFill>
              <a:latin typeface="Calibri"/>
              <a:ea typeface="Calibri"/>
              <a:cs typeface="Calibri"/>
              <a:sym typeface="Calibri"/>
            </a:endParaRPr>
          </a:p>
        </p:txBody>
      </p:sp>
      <p:sp>
        <p:nvSpPr>
          <p:cNvPr id="106" name="Shape 106"/>
          <p:cNvSpPr txBox="1"/>
          <p:nvPr>
            <p:ph idx="1" type="body"/>
          </p:nvPr>
        </p:nvSpPr>
        <p:spPr>
          <a:xfrm>
            <a:off x="457200" y="2133600"/>
            <a:ext cx="8229600" cy="3992562"/>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Sprint 1 user stories:</a:t>
            </a:r>
            <a:endParaRPr b="0" i="0" sz="3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(21 Points) </a:t>
            </a:r>
            <a:r>
              <a:rPr b="0" i="0" lang="en-US" sz="1800" u="none" cap="none" strike="noStrike">
                <a:solidFill>
                  <a:srgbClr val="24292E"/>
                </a:solidFill>
                <a:highlight>
                  <a:srgbClr val="FFFFFF"/>
                </a:highlight>
                <a:latin typeface="Times New Roman"/>
                <a:ea typeface="Times New Roman"/>
                <a:cs typeface="Times New Roman"/>
                <a:sym typeface="Times New Roman"/>
              </a:rPr>
              <a:t>As a Team, we need to figure out how to represent data so that our "Slugstra" Algorithm can run efficiently.</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(13 Points) </a:t>
            </a:r>
            <a:r>
              <a:rPr b="0" i="0" lang="en-US" sz="1800" u="none" cap="none" strike="noStrike">
                <a:solidFill>
                  <a:srgbClr val="24292E"/>
                </a:solidFill>
                <a:highlight>
                  <a:srgbClr val="FFFFFF"/>
                </a:highlight>
                <a:latin typeface="Times New Roman"/>
                <a:ea typeface="Times New Roman"/>
                <a:cs typeface="Times New Roman"/>
                <a:sym typeface="Times New Roman"/>
              </a:rPr>
              <a:t>As a Data Collector, I need to organize the UC Santa Cruz Map so that the program can run efficiently.</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(13 Points) </a:t>
            </a:r>
            <a:r>
              <a:rPr b="0" i="0" lang="en-US" sz="1800" u="none" cap="none" strike="noStrike">
                <a:solidFill>
                  <a:srgbClr val="24292E"/>
                </a:solidFill>
                <a:highlight>
                  <a:srgbClr val="FFFFFF"/>
                </a:highlight>
                <a:latin typeface="Times New Roman"/>
                <a:ea typeface="Times New Roman"/>
                <a:cs typeface="Times New Roman"/>
                <a:sym typeface="Times New Roman"/>
              </a:rPr>
              <a:t>As a Data Collector, I need to collect distances and times between locations so that the program can run efficiently.</a:t>
            </a:r>
            <a:endParaRPr b="0" i="0" sz="1800" u="none" cap="none" strike="noStrike">
              <a:solidFill>
                <a:schemeClr val="dk1"/>
              </a:solidFill>
              <a:latin typeface="Times New Roman"/>
              <a:ea typeface="Times New Roman"/>
              <a:cs typeface="Times New Roman"/>
              <a:sym typeface="Times New Roman"/>
            </a:endParaRPr>
          </a:p>
          <a:p>
            <a:pPr indent="-163513" lvl="0" marL="341313"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07" name="Shape 107"/>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Shape 112"/>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13" name="Shape 113"/>
          <p:cNvSpPr txBox="1"/>
          <p:nvPr/>
        </p:nvSpPr>
        <p:spPr>
          <a:xfrm>
            <a:off x="152400" y="149225"/>
            <a:ext cx="66864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1" i="0" lang="en-US" sz="3200" u="none" cap="none" strike="noStrike">
                <a:solidFill>
                  <a:srgbClr val="17375E"/>
                </a:solidFill>
                <a:latin typeface="Times New Roman"/>
                <a:ea typeface="Times New Roman"/>
                <a:cs typeface="Times New Roman"/>
                <a:sym typeface="Times New Roman"/>
              </a:rPr>
              <a:t>Project Release Plan – User Stories</a:t>
            </a:r>
            <a:endParaRPr b="0" i="0" sz="1400" u="none" cap="none" strike="noStrike">
              <a:solidFill>
                <a:srgbClr val="000000"/>
              </a:solidFill>
              <a:latin typeface="Arial"/>
              <a:ea typeface="Arial"/>
              <a:cs typeface="Arial"/>
              <a:sym typeface="Arial"/>
            </a:endParaRPr>
          </a:p>
        </p:txBody>
      </p:sp>
      <p:sp>
        <p:nvSpPr>
          <p:cNvPr id="114" name="Shape 114"/>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SlugPath</a:t>
            </a:r>
            <a:endParaRPr b="0" i="0" sz="4400" u="none" cap="none" strike="noStrike">
              <a:solidFill>
                <a:schemeClr val="dk1"/>
              </a:solidFill>
              <a:latin typeface="Calibri"/>
              <a:ea typeface="Calibri"/>
              <a:cs typeface="Calibri"/>
              <a:sym typeface="Calibri"/>
            </a:endParaRPr>
          </a:p>
        </p:txBody>
      </p:sp>
      <p:sp>
        <p:nvSpPr>
          <p:cNvPr id="115" name="Shape 115"/>
          <p:cNvSpPr txBox="1"/>
          <p:nvPr>
            <p:ph idx="1" type="body"/>
          </p:nvPr>
        </p:nvSpPr>
        <p:spPr>
          <a:xfrm>
            <a:off x="457200" y="2133600"/>
            <a:ext cx="8229600" cy="3992700"/>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Sprint 2 user stories:</a:t>
            </a:r>
            <a:endParaRPr b="0" i="0" sz="3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(5 Points) </a:t>
            </a:r>
            <a:r>
              <a:rPr b="0" i="0" lang="en-US" sz="1800" u="none" cap="none" strike="noStrike">
                <a:solidFill>
                  <a:srgbClr val="24292E"/>
                </a:solidFill>
                <a:highlight>
                  <a:srgbClr val="FFFFFF"/>
                </a:highlight>
                <a:latin typeface="Times New Roman"/>
                <a:ea typeface="Times New Roman"/>
                <a:cs typeface="Times New Roman"/>
                <a:sym typeface="Times New Roman"/>
              </a:rPr>
              <a:t>As an HTML Developer, I need to organize the website so that I can provide a better user experience.</a:t>
            </a:r>
            <a:endParaRPr b="0" i="0" sz="1800" u="none" cap="none" strike="noStrike">
              <a:solidFill>
                <a:srgbClr val="24292E"/>
              </a:solidFill>
              <a:highlight>
                <a:srgbClr val="FFFFFF"/>
              </a:highlight>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rgbClr val="24292E"/>
              </a:buClr>
              <a:buSzPts val="1800"/>
              <a:buFont typeface="Times New Roman"/>
              <a:buChar char="•"/>
            </a:pPr>
            <a:r>
              <a:rPr b="0" i="0" lang="en-US" sz="1800" u="none" cap="none" strike="noStrike">
                <a:solidFill>
                  <a:srgbClr val="24292E"/>
                </a:solidFill>
                <a:highlight>
                  <a:srgbClr val="FFFFFF"/>
                </a:highlight>
                <a:latin typeface="Times New Roman"/>
                <a:ea typeface="Times New Roman"/>
                <a:cs typeface="Times New Roman"/>
                <a:sym typeface="Times New Roman"/>
              </a:rPr>
              <a:t>(5 Points) As a CSS Developer, I need to beautify the website so that I can provide a better user experience.</a:t>
            </a:r>
            <a:endParaRPr b="0" i="0" sz="1800" u="none" cap="none" strike="noStrike">
              <a:solidFill>
                <a:srgbClr val="24292E"/>
              </a:solidFill>
              <a:highlight>
                <a:srgbClr val="FFFFFF"/>
              </a:highlight>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(3 Points) </a:t>
            </a:r>
            <a:r>
              <a:rPr b="0" i="0" lang="en-US" sz="1800" u="none" cap="none" strike="noStrike">
                <a:solidFill>
                  <a:srgbClr val="24292E"/>
                </a:solidFill>
                <a:highlight>
                  <a:srgbClr val="FFFFFF"/>
                </a:highlight>
                <a:latin typeface="Times New Roman"/>
                <a:ea typeface="Times New Roman"/>
                <a:cs typeface="Times New Roman"/>
                <a:sym typeface="Times New Roman"/>
              </a:rPr>
              <a:t>As a User, I want to have a visual representation if I am heading the right direction so that I don't get lost.</a:t>
            </a:r>
            <a:endParaRPr b="0" i="0" sz="1800" u="none" cap="none" strike="noStrike">
              <a:solidFill>
                <a:schemeClr val="dk1"/>
              </a:solidFill>
              <a:latin typeface="Times New Roman"/>
              <a:ea typeface="Times New Roman"/>
              <a:cs typeface="Times New Roman"/>
              <a:sym typeface="Times New Roman"/>
            </a:endParaRPr>
          </a:p>
          <a:p>
            <a:pPr indent="-163511" lvl="0" marL="341312"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16" name="Shape 116"/>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pic>
        <p:nvPicPr>
          <p:cNvPr id="121" name="Shape 121"/>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22" name="Shape 122"/>
          <p:cNvSpPr txBox="1"/>
          <p:nvPr/>
        </p:nvSpPr>
        <p:spPr>
          <a:xfrm>
            <a:off x="152400" y="149225"/>
            <a:ext cx="66864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1" i="0" lang="en-US" sz="3200" u="none" cap="none" strike="noStrike">
                <a:solidFill>
                  <a:srgbClr val="17375E"/>
                </a:solidFill>
                <a:latin typeface="Times New Roman"/>
                <a:ea typeface="Times New Roman"/>
                <a:cs typeface="Times New Roman"/>
                <a:sym typeface="Times New Roman"/>
              </a:rPr>
              <a:t>Project Release Plan – User Stories</a:t>
            </a:r>
            <a:endParaRPr b="0" i="0" sz="1400" u="none" cap="none" strike="noStrike">
              <a:solidFill>
                <a:srgbClr val="000000"/>
              </a:solidFill>
              <a:latin typeface="Arial"/>
              <a:ea typeface="Arial"/>
              <a:cs typeface="Arial"/>
              <a:sym typeface="Arial"/>
            </a:endParaRPr>
          </a:p>
        </p:txBody>
      </p:sp>
      <p:sp>
        <p:nvSpPr>
          <p:cNvPr id="123" name="Shape 123"/>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SlugPath</a:t>
            </a:r>
            <a:endParaRPr b="0" i="0" sz="4400" u="none" cap="none" strike="noStrike">
              <a:solidFill>
                <a:schemeClr val="dk1"/>
              </a:solidFill>
              <a:latin typeface="Calibri"/>
              <a:ea typeface="Calibri"/>
              <a:cs typeface="Calibri"/>
              <a:sym typeface="Calibri"/>
            </a:endParaRPr>
          </a:p>
        </p:txBody>
      </p:sp>
      <p:sp>
        <p:nvSpPr>
          <p:cNvPr id="124" name="Shape 124"/>
          <p:cNvSpPr txBox="1"/>
          <p:nvPr>
            <p:ph idx="1" type="body"/>
          </p:nvPr>
        </p:nvSpPr>
        <p:spPr>
          <a:xfrm>
            <a:off x="457200" y="2133600"/>
            <a:ext cx="8229600" cy="3992700"/>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Sprint 3 user stories:</a:t>
            </a:r>
            <a:endParaRPr b="0" i="0" sz="3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rgbClr val="24292E"/>
              </a:buClr>
              <a:buSzPts val="1800"/>
              <a:buFont typeface="Times New Roman"/>
              <a:buChar char="•"/>
            </a:pPr>
            <a:r>
              <a:rPr b="0" i="0" lang="en-US" sz="1800" u="none" cap="none" strike="noStrike">
                <a:solidFill>
                  <a:srgbClr val="24292E"/>
                </a:solidFill>
                <a:highlight>
                  <a:srgbClr val="FFFFFF"/>
                </a:highlight>
                <a:latin typeface="Times New Roman"/>
                <a:ea typeface="Times New Roman"/>
                <a:cs typeface="Times New Roman"/>
                <a:sym typeface="Times New Roman"/>
              </a:rPr>
              <a:t>(13 Points) As a User, I want to create my own path so that I can enhance SlugPath more efficiently.</a:t>
            </a:r>
            <a:endParaRPr b="0" i="0" sz="1800" u="none" cap="none" strike="noStrike">
              <a:solidFill>
                <a:srgbClr val="24292E"/>
              </a:solidFill>
              <a:highlight>
                <a:srgbClr val="FFFFFF"/>
              </a:highlight>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rgbClr val="24292E"/>
              </a:buClr>
              <a:buSzPts val="1800"/>
              <a:buFont typeface="Times New Roman"/>
              <a:buChar char="•"/>
            </a:pPr>
            <a:r>
              <a:rPr b="0" i="0" lang="en-US" sz="1800" u="none" cap="none" strike="noStrike">
                <a:solidFill>
                  <a:srgbClr val="24292E"/>
                </a:solidFill>
                <a:highlight>
                  <a:srgbClr val="FFFFFF"/>
                </a:highlight>
                <a:latin typeface="Times New Roman"/>
                <a:ea typeface="Times New Roman"/>
                <a:cs typeface="Times New Roman"/>
                <a:sym typeface="Times New Roman"/>
              </a:rPr>
              <a:t>(1 Point) As a Developer, I need to create an About page so that I can publicize the team.</a:t>
            </a:r>
            <a:endParaRPr b="0" i="0" sz="1800" u="none" cap="none" strike="noStrike">
              <a:solidFill>
                <a:schemeClr val="dk1"/>
              </a:solidFill>
              <a:latin typeface="Times New Roman"/>
              <a:ea typeface="Times New Roman"/>
              <a:cs typeface="Times New Roman"/>
              <a:sym typeface="Times New Roman"/>
            </a:endParaRPr>
          </a:p>
          <a:p>
            <a:pPr indent="-163511" lvl="0" marL="341312"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25" name="Shape 125"/>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id="130" name="Shape 130"/>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31" name="Shape 131"/>
          <p:cNvSpPr txBox="1"/>
          <p:nvPr/>
        </p:nvSpPr>
        <p:spPr>
          <a:xfrm>
            <a:off x="152400" y="149225"/>
            <a:ext cx="6686550" cy="5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1" i="0" lang="en-US" sz="3200" u="none" cap="none" strike="noStrike">
                <a:solidFill>
                  <a:srgbClr val="17375E"/>
                </a:solidFill>
                <a:latin typeface="Times New Roman"/>
                <a:ea typeface="Times New Roman"/>
                <a:cs typeface="Times New Roman"/>
                <a:sym typeface="Times New Roman"/>
              </a:rPr>
              <a:t>Project Release Plan – Architecture</a:t>
            </a:r>
            <a:endParaRPr b="0" i="0" sz="1400" u="none" cap="none" strike="noStrike">
              <a:solidFill>
                <a:srgbClr val="000000"/>
              </a:solidFill>
              <a:latin typeface="Arial"/>
              <a:ea typeface="Arial"/>
              <a:cs typeface="Arial"/>
              <a:sym typeface="Arial"/>
            </a:endParaRPr>
          </a:p>
        </p:txBody>
      </p:sp>
      <p:sp>
        <p:nvSpPr>
          <p:cNvPr id="132" name="Shape 132"/>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33" name="Shape 133"/>
          <p:cNvPicPr preferRelativeResize="0"/>
          <p:nvPr/>
        </p:nvPicPr>
        <p:blipFill rotWithShape="1">
          <a:blip r:embed="rId4">
            <a:alphaModFix/>
          </a:blip>
          <a:srcRect b="19138" l="23303" r="23626" t="15381"/>
          <a:stretch/>
        </p:blipFill>
        <p:spPr>
          <a:xfrm>
            <a:off x="1169325" y="846938"/>
            <a:ext cx="5575029" cy="531518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pic>
        <p:nvPicPr>
          <p:cNvPr id="138" name="Shape 138"/>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39" name="Shape 139"/>
          <p:cNvSpPr txBox="1"/>
          <p:nvPr/>
        </p:nvSpPr>
        <p:spPr>
          <a:xfrm>
            <a:off x="152400" y="149225"/>
            <a:ext cx="67629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0" i="0" lang="en-US" sz="3200" u="none" cap="none" strike="noStrike">
                <a:solidFill>
                  <a:srgbClr val="17375E"/>
                </a:solidFill>
                <a:latin typeface="Times New Roman"/>
                <a:ea typeface="Times New Roman"/>
                <a:cs typeface="Times New Roman"/>
                <a:sym typeface="Times New Roman"/>
              </a:rPr>
              <a:t>Project Release Plan – Challenges/Risks </a:t>
            </a:r>
            <a:endParaRPr b="0" i="0" sz="1400" u="none" cap="none" strike="noStrike">
              <a:solidFill>
                <a:srgbClr val="000000"/>
              </a:solidFill>
              <a:latin typeface="Arial"/>
              <a:ea typeface="Arial"/>
              <a:cs typeface="Arial"/>
              <a:sym typeface="Arial"/>
            </a:endParaRPr>
          </a:p>
        </p:txBody>
      </p:sp>
      <p:sp>
        <p:nvSpPr>
          <p:cNvPr id="140" name="Shape 140"/>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SlugPath</a:t>
            </a:r>
            <a:endParaRPr b="0" i="0" sz="4400" u="none" cap="none" strike="noStrike">
              <a:solidFill>
                <a:schemeClr val="dk1"/>
              </a:solidFill>
              <a:latin typeface="Calibri"/>
              <a:ea typeface="Calibri"/>
              <a:cs typeface="Calibri"/>
              <a:sym typeface="Calibri"/>
            </a:endParaRPr>
          </a:p>
        </p:txBody>
      </p:sp>
      <p:sp>
        <p:nvSpPr>
          <p:cNvPr id="141" name="Shape 141"/>
          <p:cNvSpPr txBox="1"/>
          <p:nvPr>
            <p:ph idx="1" type="body"/>
          </p:nvPr>
        </p:nvSpPr>
        <p:spPr>
          <a:xfrm>
            <a:off x="457200" y="2133600"/>
            <a:ext cx="8229600" cy="3992700"/>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Challenge 1:</a:t>
            </a:r>
            <a:endParaRPr b="0" i="0" sz="3200" u="none" cap="none" strike="noStrike">
              <a:solidFill>
                <a:schemeClr val="dk1"/>
              </a:solidFill>
              <a:latin typeface="Times New Roman"/>
              <a:ea typeface="Times New Roman"/>
              <a:cs typeface="Times New Roman"/>
              <a:sym typeface="Times New Roman"/>
            </a:endParaRPr>
          </a:p>
          <a:p>
            <a:pPr indent="-419100" lvl="0" marL="457200" marR="0" rtl="0" algn="l">
              <a:lnSpc>
                <a:spcPct val="100000"/>
              </a:lnSpc>
              <a:spcBef>
                <a:spcPts val="0"/>
              </a:spcBef>
              <a:spcAft>
                <a:spcPts val="0"/>
              </a:spcAft>
              <a:buClr>
                <a:schemeClr val="dk1"/>
              </a:buClr>
              <a:buSzPts val="3000"/>
              <a:buFont typeface="Times New Roman"/>
              <a:buChar char="•"/>
            </a:pPr>
            <a:r>
              <a:rPr b="0" i="0" lang="en-US" sz="3000" u="none" cap="none" strike="noStrike">
                <a:solidFill>
                  <a:schemeClr val="dk1"/>
                </a:solidFill>
                <a:latin typeface="Times New Roman"/>
                <a:ea typeface="Times New Roman"/>
                <a:cs typeface="Times New Roman"/>
                <a:sym typeface="Times New Roman"/>
              </a:rPr>
              <a:t>Creating a dynamic algorithm so that we won’t have to run shortest path algorithm such as Dijkstra's algorithm for each user query</a:t>
            </a:r>
            <a:endParaRPr b="0" i="0" sz="3000" u="none" cap="none" strike="noStrike">
              <a:solidFill>
                <a:schemeClr val="dk1"/>
              </a:solidFill>
              <a:latin typeface="Times New Roman"/>
              <a:ea typeface="Times New Roman"/>
              <a:cs typeface="Times New Roman"/>
              <a:sym typeface="Times New Roman"/>
            </a:endParaRPr>
          </a:p>
          <a:p>
            <a:pPr indent="-163511" lvl="0" marL="341312"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42" name="Shape 142"/>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id="147" name="Shape 147"/>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48" name="Shape 148"/>
          <p:cNvSpPr txBox="1"/>
          <p:nvPr/>
        </p:nvSpPr>
        <p:spPr>
          <a:xfrm>
            <a:off x="152400" y="149225"/>
            <a:ext cx="67629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0" i="0" lang="en-US" sz="3200" u="none" cap="none" strike="noStrike">
                <a:solidFill>
                  <a:srgbClr val="17375E"/>
                </a:solidFill>
                <a:latin typeface="Times New Roman"/>
                <a:ea typeface="Times New Roman"/>
                <a:cs typeface="Times New Roman"/>
                <a:sym typeface="Times New Roman"/>
              </a:rPr>
              <a:t>Project Release Plan – Challenges/Risks </a:t>
            </a:r>
            <a:endParaRPr b="0" i="0" sz="1400" u="none" cap="none" strike="noStrike">
              <a:solidFill>
                <a:srgbClr val="000000"/>
              </a:solidFill>
              <a:latin typeface="Arial"/>
              <a:ea typeface="Arial"/>
              <a:cs typeface="Arial"/>
              <a:sym typeface="Arial"/>
            </a:endParaRPr>
          </a:p>
        </p:txBody>
      </p:sp>
      <p:sp>
        <p:nvSpPr>
          <p:cNvPr id="149" name="Shape 149"/>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SlugPath</a:t>
            </a:r>
            <a:endParaRPr b="0" i="0" sz="4400" u="none" cap="none" strike="noStrike">
              <a:solidFill>
                <a:schemeClr val="dk1"/>
              </a:solidFill>
              <a:latin typeface="Calibri"/>
              <a:ea typeface="Calibri"/>
              <a:cs typeface="Calibri"/>
              <a:sym typeface="Calibri"/>
            </a:endParaRPr>
          </a:p>
        </p:txBody>
      </p:sp>
      <p:sp>
        <p:nvSpPr>
          <p:cNvPr id="150" name="Shape 150"/>
          <p:cNvSpPr txBox="1"/>
          <p:nvPr>
            <p:ph idx="1" type="body"/>
          </p:nvPr>
        </p:nvSpPr>
        <p:spPr>
          <a:xfrm>
            <a:off x="457200" y="2133600"/>
            <a:ext cx="8229600" cy="3992700"/>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Challenge 2:</a:t>
            </a:r>
            <a:endParaRPr b="0" i="0" sz="3200" u="none" cap="none" strike="noStrike">
              <a:solidFill>
                <a:schemeClr val="dk1"/>
              </a:solidFill>
              <a:latin typeface="Times New Roman"/>
              <a:ea typeface="Times New Roman"/>
              <a:cs typeface="Times New Roman"/>
              <a:sym typeface="Times New Roman"/>
            </a:endParaRPr>
          </a:p>
          <a:p>
            <a:pPr indent="-419100" lvl="0" marL="457200" marR="0" rtl="0" algn="l">
              <a:lnSpc>
                <a:spcPct val="100000"/>
              </a:lnSpc>
              <a:spcBef>
                <a:spcPts val="0"/>
              </a:spcBef>
              <a:spcAft>
                <a:spcPts val="0"/>
              </a:spcAft>
              <a:buClr>
                <a:schemeClr val="dk1"/>
              </a:buClr>
              <a:buSzPts val="3000"/>
              <a:buFont typeface="Times New Roman"/>
              <a:buChar char="•"/>
            </a:pPr>
            <a:r>
              <a:rPr b="0" i="0" lang="en-US" sz="3000" u="none" cap="none" strike="noStrike">
                <a:solidFill>
                  <a:schemeClr val="dk1"/>
                </a:solidFill>
                <a:latin typeface="Times New Roman"/>
                <a:ea typeface="Times New Roman"/>
                <a:cs typeface="Times New Roman"/>
                <a:sym typeface="Times New Roman"/>
              </a:rPr>
              <a:t>Representing graph data on a readable file for algorithm run on</a:t>
            </a:r>
            <a:endParaRPr b="0" i="0" sz="3000" u="none" cap="none" strike="noStrike">
              <a:solidFill>
                <a:schemeClr val="dk1"/>
              </a:solidFill>
              <a:latin typeface="Times New Roman"/>
              <a:ea typeface="Times New Roman"/>
              <a:cs typeface="Times New Roman"/>
              <a:sym typeface="Times New Roman"/>
            </a:endParaRPr>
          </a:p>
          <a:p>
            <a:pPr indent="-163511" lvl="0" marL="341312"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51" name="Shape 151"/>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id="156" name="Shape 156"/>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57" name="Shape 157"/>
          <p:cNvSpPr txBox="1"/>
          <p:nvPr/>
        </p:nvSpPr>
        <p:spPr>
          <a:xfrm>
            <a:off x="152400" y="149225"/>
            <a:ext cx="6762900" cy="58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75E"/>
              </a:buClr>
              <a:buSzPts val="3200"/>
              <a:buFont typeface="Times New Roman"/>
              <a:buNone/>
            </a:pPr>
            <a:r>
              <a:rPr b="0" i="0" lang="en-US" sz="3200" u="none" cap="none" strike="noStrike">
                <a:solidFill>
                  <a:srgbClr val="17375E"/>
                </a:solidFill>
                <a:latin typeface="Times New Roman"/>
                <a:ea typeface="Times New Roman"/>
                <a:cs typeface="Times New Roman"/>
                <a:sym typeface="Times New Roman"/>
              </a:rPr>
              <a:t>Project Release Plan – Challenges/Risks </a:t>
            </a:r>
            <a:endParaRPr b="0" i="0" sz="1400" u="none" cap="none" strike="noStrike">
              <a:solidFill>
                <a:srgbClr val="000000"/>
              </a:solidFill>
              <a:latin typeface="Arial"/>
              <a:ea typeface="Arial"/>
              <a:cs typeface="Arial"/>
              <a:sym typeface="Arial"/>
            </a:endParaRPr>
          </a:p>
        </p:txBody>
      </p:sp>
      <p:sp>
        <p:nvSpPr>
          <p:cNvPr id="158" name="Shape 158"/>
          <p:cNvSpPr txBox="1"/>
          <p:nvPr>
            <p:ph type="title"/>
          </p:nvPr>
        </p:nvSpPr>
        <p:spPr>
          <a:xfrm>
            <a:off x="533400" y="889000"/>
            <a:ext cx="8229600" cy="1143000"/>
          </a:xfrm>
          <a:prstGeom prst="rect">
            <a:avLst/>
          </a:prstGeom>
          <a:noFill/>
          <a:ln>
            <a:noFill/>
          </a:ln>
        </p:spPr>
        <p:txBody>
          <a:bodyPr anchorCtr="0" anchor="ctr" bIns="45675" lIns="91375" spcFirstLastPara="1" rIns="91375" wrap="square" tIns="45675">
            <a:no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SlugPath</a:t>
            </a:r>
            <a:endParaRPr b="0" i="0" sz="4400" u="none" cap="none" strike="noStrike">
              <a:solidFill>
                <a:schemeClr val="dk1"/>
              </a:solidFill>
              <a:latin typeface="Calibri"/>
              <a:ea typeface="Calibri"/>
              <a:cs typeface="Calibri"/>
              <a:sym typeface="Calibri"/>
            </a:endParaRPr>
          </a:p>
        </p:txBody>
      </p:sp>
      <p:sp>
        <p:nvSpPr>
          <p:cNvPr id="159" name="Shape 159"/>
          <p:cNvSpPr txBox="1"/>
          <p:nvPr>
            <p:ph idx="1" type="body"/>
          </p:nvPr>
        </p:nvSpPr>
        <p:spPr>
          <a:xfrm>
            <a:off x="457200" y="2133600"/>
            <a:ext cx="8229600" cy="3992700"/>
          </a:xfrm>
          <a:prstGeom prst="rect">
            <a:avLst/>
          </a:prstGeom>
          <a:noFill/>
          <a:ln>
            <a:noFill/>
          </a:ln>
        </p:spPr>
        <p:txBody>
          <a:bodyPr anchorCtr="0" anchor="t" bIns="45675" lIns="91375" spcFirstLastPara="1" rIns="91375" wrap="square" tIns="45675">
            <a:no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Challenge 3:</a:t>
            </a:r>
            <a:endParaRPr b="0" i="0" sz="3200" u="none" cap="none" strike="noStrike">
              <a:solidFill>
                <a:schemeClr val="dk1"/>
              </a:solidFill>
              <a:latin typeface="Times New Roman"/>
              <a:ea typeface="Times New Roman"/>
              <a:cs typeface="Times New Roman"/>
              <a:sym typeface="Times New Roman"/>
            </a:endParaRPr>
          </a:p>
          <a:p>
            <a:pPr indent="-419100" lvl="0" marL="457200" marR="0" rtl="0" algn="l">
              <a:lnSpc>
                <a:spcPct val="100000"/>
              </a:lnSpc>
              <a:spcBef>
                <a:spcPts val="0"/>
              </a:spcBef>
              <a:spcAft>
                <a:spcPts val="0"/>
              </a:spcAft>
              <a:buClr>
                <a:schemeClr val="dk1"/>
              </a:buClr>
              <a:buSzPts val="3000"/>
              <a:buFont typeface="Times New Roman"/>
              <a:buChar char="•"/>
            </a:pPr>
            <a:r>
              <a:rPr b="0" i="0" lang="en-US" sz="3000" u="none" cap="none" strike="noStrike">
                <a:solidFill>
                  <a:schemeClr val="dk1"/>
                </a:solidFill>
                <a:latin typeface="Times New Roman"/>
                <a:ea typeface="Times New Roman"/>
                <a:cs typeface="Times New Roman"/>
                <a:sym typeface="Times New Roman"/>
              </a:rPr>
              <a:t>Visualizing shortest path on Leaflet which is a new technology for us</a:t>
            </a:r>
            <a:endParaRPr b="0" i="0" sz="3000" u="none" cap="none" strike="noStrike">
              <a:solidFill>
                <a:schemeClr val="dk1"/>
              </a:solidFill>
              <a:latin typeface="Times New Roman"/>
              <a:ea typeface="Times New Roman"/>
              <a:cs typeface="Times New Roman"/>
              <a:sym typeface="Times New Roman"/>
            </a:endParaRPr>
          </a:p>
          <a:p>
            <a:pPr indent="-163511" lvl="0" marL="341312"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60" name="Shape 160"/>
          <p:cNvSpPr txBox="1"/>
          <p:nvPr/>
        </p:nvSpPr>
        <p:spPr>
          <a:xfrm>
            <a:off x="0" y="6248400"/>
            <a:ext cx="9144000" cy="609600"/>
          </a:xfrm>
          <a:prstGeom prst="rect">
            <a:avLst/>
          </a:prstGeom>
          <a:gradFill>
            <a:gsLst>
              <a:gs pos="0">
                <a:srgbClr val="1F447F"/>
              </a:gs>
              <a:gs pos="50000">
                <a:srgbClr val="C2D1ED"/>
              </a:gs>
              <a:gs pos="100000">
                <a:srgbClr val="E1E8F5"/>
              </a:gs>
            </a:gsLst>
            <a:lin ang="0" scaled="0"/>
          </a:gradFill>
          <a:ln>
            <a:noFill/>
          </a:ln>
        </p:spPr>
        <p:txBody>
          <a:bodyPr anchorCtr="0" anchor="ctr" bIns="45675" lIns="91375" spcFirstLastPara="1" rIns="91375" wrap="square" tIns="45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