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14"/>
  </p:notesMasterIdLst>
  <p:sldIdLst>
    <p:sldId id="338" r:id="rId2"/>
    <p:sldId id="348" r:id="rId3"/>
    <p:sldId id="260" r:id="rId4"/>
    <p:sldId id="258" r:id="rId5"/>
    <p:sldId id="370" r:id="rId6"/>
    <p:sldId id="2126987570" r:id="rId7"/>
    <p:sldId id="2126987576" r:id="rId8"/>
    <p:sldId id="2126987574" r:id="rId9"/>
    <p:sldId id="2126987573" r:id="rId10"/>
    <p:sldId id="2126987575" r:id="rId11"/>
    <p:sldId id="212698757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8AE681F-A8E1-2D33-CE32-4BDFD8BE5BD7}" name="Nisarg Gosalia" initials="NG" userId="S::nisarg.gosalia@autodesk.com::9238febd-9443-40ca-b8ed-351f918169a5"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ens3\Downloads\result%20(15).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1"/>
          <c:tx>
            <c:v>Contribution</c:v>
          </c:tx>
          <c:spPr>
            <a:solidFill>
              <a:schemeClr val="accent1"/>
            </a:solidFill>
            <a:ln>
              <a:noFill/>
            </a:ln>
            <a:effectLst/>
          </c:spPr>
          <c:invertIfNegative val="0"/>
          <c:val>
            <c:numRef>
              <c:f>Sheet1!$C$481:$C$950</c:f>
              <c:numCache>
                <c:formatCode>0.00%</c:formatCode>
                <c:ptCount val="470"/>
                <c:pt idx="0">
                  <c:v>5.7755775577557754E-2</c:v>
                </c:pt>
                <c:pt idx="1">
                  <c:v>2.9702970297029702E-2</c:v>
                </c:pt>
                <c:pt idx="2">
                  <c:v>2.4752475247524754E-2</c:v>
                </c:pt>
                <c:pt idx="3">
                  <c:v>2.4752475247524754E-2</c:v>
                </c:pt>
                <c:pt idx="4">
                  <c:v>1.4851485148514851E-2</c:v>
                </c:pt>
                <c:pt idx="5">
                  <c:v>1.4851485148514851E-2</c:v>
                </c:pt>
                <c:pt idx="6">
                  <c:v>1.65016501650165E-2</c:v>
                </c:pt>
                <c:pt idx="7">
                  <c:v>6.6006600660066007E-3</c:v>
                </c:pt>
                <c:pt idx="8">
                  <c:v>1.3201320132013201E-2</c:v>
                </c:pt>
                <c:pt idx="9">
                  <c:v>8.2508250825082501E-3</c:v>
                </c:pt>
                <c:pt idx="10">
                  <c:v>9.9009900990099011E-3</c:v>
                </c:pt>
                <c:pt idx="11">
                  <c:v>4.9504950495049506E-3</c:v>
                </c:pt>
                <c:pt idx="12">
                  <c:v>1.155115511551155E-2</c:v>
                </c:pt>
                <c:pt idx="13">
                  <c:v>1.3201320132013201E-2</c:v>
                </c:pt>
                <c:pt idx="14">
                  <c:v>6.6006600660066007E-3</c:v>
                </c:pt>
                <c:pt idx="15">
                  <c:v>8.2508250825082501E-3</c:v>
                </c:pt>
                <c:pt idx="16">
                  <c:v>9.9009900990099011E-3</c:v>
                </c:pt>
                <c:pt idx="17">
                  <c:v>8.2508250825082501E-3</c:v>
                </c:pt>
                <c:pt idx="18">
                  <c:v>4.9504950495049506E-3</c:v>
                </c:pt>
                <c:pt idx="19">
                  <c:v>8.2508250825082501E-3</c:v>
                </c:pt>
                <c:pt idx="20">
                  <c:v>4.9504950495049506E-3</c:v>
                </c:pt>
                <c:pt idx="21">
                  <c:v>6.6006600660066007E-3</c:v>
                </c:pt>
                <c:pt idx="22">
                  <c:v>4.9504950495049506E-3</c:v>
                </c:pt>
                <c:pt idx="23">
                  <c:v>6.6006600660066007E-3</c:v>
                </c:pt>
                <c:pt idx="24">
                  <c:v>4.9504950495049506E-3</c:v>
                </c:pt>
                <c:pt idx="25">
                  <c:v>8.2508250825082501E-3</c:v>
                </c:pt>
                <c:pt idx="26">
                  <c:v>8.2508250825082501E-3</c:v>
                </c:pt>
                <c:pt idx="27">
                  <c:v>1.155115511551155E-2</c:v>
                </c:pt>
                <c:pt idx="28">
                  <c:v>1.3201320132013201E-2</c:v>
                </c:pt>
                <c:pt idx="29">
                  <c:v>1.155115511551155E-2</c:v>
                </c:pt>
                <c:pt idx="30">
                  <c:v>1.8151815181518153E-2</c:v>
                </c:pt>
                <c:pt idx="31">
                  <c:v>6.6006600660066007E-3</c:v>
                </c:pt>
                <c:pt idx="32">
                  <c:v>4.9504950495049506E-3</c:v>
                </c:pt>
                <c:pt idx="33">
                  <c:v>1.3201320132013201E-2</c:v>
                </c:pt>
                <c:pt idx="34">
                  <c:v>1.155115511551155E-2</c:v>
                </c:pt>
                <c:pt idx="35">
                  <c:v>4.9504950495049506E-3</c:v>
                </c:pt>
                <c:pt idx="36">
                  <c:v>9.9009900990099011E-3</c:v>
                </c:pt>
                <c:pt idx="37">
                  <c:v>3.3003300330033004E-3</c:v>
                </c:pt>
                <c:pt idx="38">
                  <c:v>6.6006600660066007E-3</c:v>
                </c:pt>
                <c:pt idx="39">
                  <c:v>6.6006600660066007E-3</c:v>
                </c:pt>
                <c:pt idx="40">
                  <c:v>3.3003300330033004E-3</c:v>
                </c:pt>
                <c:pt idx="41">
                  <c:v>3.3003300330033004E-3</c:v>
                </c:pt>
                <c:pt idx="42">
                  <c:v>1.4851485148514851E-2</c:v>
                </c:pt>
                <c:pt idx="43">
                  <c:v>0</c:v>
                </c:pt>
                <c:pt idx="44">
                  <c:v>4.9504950495049506E-3</c:v>
                </c:pt>
                <c:pt idx="45">
                  <c:v>1.6501650165016502E-3</c:v>
                </c:pt>
                <c:pt idx="46">
                  <c:v>6.6006600660066007E-3</c:v>
                </c:pt>
                <c:pt idx="47">
                  <c:v>3.3003300330033004E-3</c:v>
                </c:pt>
                <c:pt idx="48">
                  <c:v>1.155115511551155E-2</c:v>
                </c:pt>
                <c:pt idx="49">
                  <c:v>6.6006600660066007E-3</c:v>
                </c:pt>
                <c:pt idx="50">
                  <c:v>4.9504950495049506E-3</c:v>
                </c:pt>
                <c:pt idx="51">
                  <c:v>6.6006600660066007E-3</c:v>
                </c:pt>
                <c:pt idx="52">
                  <c:v>1.6501650165016502E-3</c:v>
                </c:pt>
                <c:pt idx="53">
                  <c:v>3.3003300330033004E-3</c:v>
                </c:pt>
                <c:pt idx="54">
                  <c:v>1.6501650165016502E-3</c:v>
                </c:pt>
                <c:pt idx="55">
                  <c:v>3.3003300330033004E-3</c:v>
                </c:pt>
                <c:pt idx="56">
                  <c:v>1.6501650165016502E-3</c:v>
                </c:pt>
                <c:pt idx="57">
                  <c:v>0</c:v>
                </c:pt>
                <c:pt idx="58">
                  <c:v>1.6501650165016502E-3</c:v>
                </c:pt>
                <c:pt idx="59">
                  <c:v>1.6501650165016502E-3</c:v>
                </c:pt>
                <c:pt idx="60">
                  <c:v>1.155115511551155E-2</c:v>
                </c:pt>
                <c:pt idx="61">
                  <c:v>3.3003300330033004E-3</c:v>
                </c:pt>
                <c:pt idx="62">
                  <c:v>4.9504950495049506E-3</c:v>
                </c:pt>
                <c:pt idx="63">
                  <c:v>1.6501650165016502E-3</c:v>
                </c:pt>
                <c:pt idx="64">
                  <c:v>4.9504950495049506E-3</c:v>
                </c:pt>
                <c:pt idx="65">
                  <c:v>1.6501650165016502E-3</c:v>
                </c:pt>
                <c:pt idx="66">
                  <c:v>0</c:v>
                </c:pt>
                <c:pt idx="67">
                  <c:v>0</c:v>
                </c:pt>
                <c:pt idx="68">
                  <c:v>3.3003300330033004E-3</c:v>
                </c:pt>
                <c:pt idx="69">
                  <c:v>1.6501650165016502E-3</c:v>
                </c:pt>
                <c:pt idx="70">
                  <c:v>1.6501650165016502E-3</c:v>
                </c:pt>
                <c:pt idx="71">
                  <c:v>4.9504950495049506E-3</c:v>
                </c:pt>
                <c:pt idx="72">
                  <c:v>1.6501650165016502E-3</c:v>
                </c:pt>
                <c:pt idx="73">
                  <c:v>1.6501650165016502E-3</c:v>
                </c:pt>
                <c:pt idx="74">
                  <c:v>4.9504950495049506E-3</c:v>
                </c:pt>
                <c:pt idx="75">
                  <c:v>6.6006600660066007E-3</c:v>
                </c:pt>
                <c:pt idx="76">
                  <c:v>4.9504950495049506E-3</c:v>
                </c:pt>
                <c:pt idx="77">
                  <c:v>3.3003300330033004E-3</c:v>
                </c:pt>
                <c:pt idx="78">
                  <c:v>3.3003300330033004E-3</c:v>
                </c:pt>
                <c:pt idx="79">
                  <c:v>6.6006600660066007E-3</c:v>
                </c:pt>
                <c:pt idx="80">
                  <c:v>1.6501650165016502E-3</c:v>
                </c:pt>
                <c:pt idx="81">
                  <c:v>3.3003300330033004E-3</c:v>
                </c:pt>
                <c:pt idx="82">
                  <c:v>0</c:v>
                </c:pt>
                <c:pt idx="83">
                  <c:v>4.9504950495049506E-3</c:v>
                </c:pt>
                <c:pt idx="84">
                  <c:v>3.3003300330033004E-3</c:v>
                </c:pt>
                <c:pt idx="85">
                  <c:v>1.6501650165016502E-3</c:v>
                </c:pt>
                <c:pt idx="86">
                  <c:v>1.6501650165016502E-3</c:v>
                </c:pt>
                <c:pt idx="87">
                  <c:v>3.3003300330033004E-3</c:v>
                </c:pt>
                <c:pt idx="88">
                  <c:v>3.3003300330033004E-3</c:v>
                </c:pt>
                <c:pt idx="89">
                  <c:v>0</c:v>
                </c:pt>
                <c:pt idx="90">
                  <c:v>3.3003300330033004E-3</c:v>
                </c:pt>
                <c:pt idx="91">
                  <c:v>0</c:v>
                </c:pt>
                <c:pt idx="92">
                  <c:v>3.3003300330033004E-3</c:v>
                </c:pt>
                <c:pt idx="93">
                  <c:v>0</c:v>
                </c:pt>
                <c:pt idx="94">
                  <c:v>3.3003300330033004E-3</c:v>
                </c:pt>
                <c:pt idx="95">
                  <c:v>1.6501650165016502E-3</c:v>
                </c:pt>
                <c:pt idx="96">
                  <c:v>1.6501650165016502E-3</c:v>
                </c:pt>
                <c:pt idx="97">
                  <c:v>6.6006600660066007E-3</c:v>
                </c:pt>
                <c:pt idx="98">
                  <c:v>3.3003300330033004E-3</c:v>
                </c:pt>
                <c:pt idx="99">
                  <c:v>0</c:v>
                </c:pt>
                <c:pt idx="100">
                  <c:v>3.3003300330033004E-3</c:v>
                </c:pt>
                <c:pt idx="101">
                  <c:v>0</c:v>
                </c:pt>
                <c:pt idx="102">
                  <c:v>0</c:v>
                </c:pt>
                <c:pt idx="103">
                  <c:v>1.6501650165016502E-3</c:v>
                </c:pt>
                <c:pt idx="104">
                  <c:v>1.6501650165016502E-3</c:v>
                </c:pt>
                <c:pt idx="105">
                  <c:v>1.6501650165016502E-3</c:v>
                </c:pt>
                <c:pt idx="106">
                  <c:v>4.9504950495049506E-3</c:v>
                </c:pt>
                <c:pt idx="107">
                  <c:v>3.3003300330033004E-3</c:v>
                </c:pt>
                <c:pt idx="108">
                  <c:v>0</c:v>
                </c:pt>
                <c:pt idx="109">
                  <c:v>1.6501650165016502E-3</c:v>
                </c:pt>
                <c:pt idx="110">
                  <c:v>0</c:v>
                </c:pt>
                <c:pt idx="111">
                  <c:v>1.6501650165016502E-3</c:v>
                </c:pt>
                <c:pt idx="112">
                  <c:v>0</c:v>
                </c:pt>
                <c:pt idx="113">
                  <c:v>0</c:v>
                </c:pt>
                <c:pt idx="114">
                  <c:v>0</c:v>
                </c:pt>
                <c:pt idx="115">
                  <c:v>3.3003300330033004E-3</c:v>
                </c:pt>
                <c:pt idx="116">
                  <c:v>0</c:v>
                </c:pt>
                <c:pt idx="117">
                  <c:v>1.6501650165016502E-3</c:v>
                </c:pt>
                <c:pt idx="118">
                  <c:v>3.3003300330033004E-3</c:v>
                </c:pt>
                <c:pt idx="119">
                  <c:v>3.3003300330033004E-3</c:v>
                </c:pt>
                <c:pt idx="120">
                  <c:v>0</c:v>
                </c:pt>
                <c:pt idx="121">
                  <c:v>1.6501650165016502E-3</c:v>
                </c:pt>
                <c:pt idx="122">
                  <c:v>6.6006600660066007E-3</c:v>
                </c:pt>
                <c:pt idx="123">
                  <c:v>1.6501650165016502E-3</c:v>
                </c:pt>
                <c:pt idx="124">
                  <c:v>3.3003300330033004E-3</c:v>
                </c:pt>
                <c:pt idx="125">
                  <c:v>1.6501650165016502E-3</c:v>
                </c:pt>
                <c:pt idx="126">
                  <c:v>1.6501650165016502E-3</c:v>
                </c:pt>
                <c:pt idx="127">
                  <c:v>1.6501650165016502E-3</c:v>
                </c:pt>
                <c:pt idx="128">
                  <c:v>0</c:v>
                </c:pt>
                <c:pt idx="129">
                  <c:v>0</c:v>
                </c:pt>
                <c:pt idx="130">
                  <c:v>1.6501650165016502E-3</c:v>
                </c:pt>
                <c:pt idx="131">
                  <c:v>4.9504950495049506E-3</c:v>
                </c:pt>
                <c:pt idx="132">
                  <c:v>1.6501650165016502E-3</c:v>
                </c:pt>
                <c:pt idx="133">
                  <c:v>1.6501650165016502E-3</c:v>
                </c:pt>
                <c:pt idx="134">
                  <c:v>3.3003300330033004E-3</c:v>
                </c:pt>
                <c:pt idx="135">
                  <c:v>1.6501650165016502E-3</c:v>
                </c:pt>
                <c:pt idx="136">
                  <c:v>0</c:v>
                </c:pt>
                <c:pt idx="137">
                  <c:v>4.9504950495049506E-3</c:v>
                </c:pt>
                <c:pt idx="138">
                  <c:v>1.6501650165016502E-3</c:v>
                </c:pt>
                <c:pt idx="139">
                  <c:v>0</c:v>
                </c:pt>
                <c:pt idx="140">
                  <c:v>0</c:v>
                </c:pt>
                <c:pt idx="141">
                  <c:v>0</c:v>
                </c:pt>
                <c:pt idx="142">
                  <c:v>4.9504950495049506E-3</c:v>
                </c:pt>
                <c:pt idx="143">
                  <c:v>1.6501650165016502E-3</c:v>
                </c:pt>
                <c:pt idx="144">
                  <c:v>1.6501650165016502E-3</c:v>
                </c:pt>
                <c:pt idx="145">
                  <c:v>3.3003300330033004E-3</c:v>
                </c:pt>
                <c:pt idx="146">
                  <c:v>1.6501650165016502E-3</c:v>
                </c:pt>
                <c:pt idx="147">
                  <c:v>0</c:v>
                </c:pt>
                <c:pt idx="148">
                  <c:v>0</c:v>
                </c:pt>
                <c:pt idx="149">
                  <c:v>0</c:v>
                </c:pt>
                <c:pt idx="150">
                  <c:v>0</c:v>
                </c:pt>
                <c:pt idx="151">
                  <c:v>1.6501650165016502E-3</c:v>
                </c:pt>
                <c:pt idx="152">
                  <c:v>1.6501650165016502E-3</c:v>
                </c:pt>
                <c:pt idx="153">
                  <c:v>3.3003300330033004E-3</c:v>
                </c:pt>
                <c:pt idx="154">
                  <c:v>3.3003300330033004E-3</c:v>
                </c:pt>
                <c:pt idx="155">
                  <c:v>0</c:v>
                </c:pt>
                <c:pt idx="156">
                  <c:v>0</c:v>
                </c:pt>
                <c:pt idx="157">
                  <c:v>0</c:v>
                </c:pt>
                <c:pt idx="158">
                  <c:v>4.9504950495049506E-3</c:v>
                </c:pt>
                <c:pt idx="159">
                  <c:v>1.6501650165016502E-3</c:v>
                </c:pt>
                <c:pt idx="160">
                  <c:v>0</c:v>
                </c:pt>
                <c:pt idx="161">
                  <c:v>1.6501650165016502E-3</c:v>
                </c:pt>
                <c:pt idx="162">
                  <c:v>3.3003300330033004E-3</c:v>
                </c:pt>
                <c:pt idx="163">
                  <c:v>1.6501650165016502E-3</c:v>
                </c:pt>
                <c:pt idx="164">
                  <c:v>3.3003300330033004E-3</c:v>
                </c:pt>
                <c:pt idx="165">
                  <c:v>3.3003300330033004E-3</c:v>
                </c:pt>
                <c:pt idx="166">
                  <c:v>1.6501650165016502E-3</c:v>
                </c:pt>
                <c:pt idx="167">
                  <c:v>4.9504950495049506E-3</c:v>
                </c:pt>
                <c:pt idx="168">
                  <c:v>0</c:v>
                </c:pt>
                <c:pt idx="169">
                  <c:v>0</c:v>
                </c:pt>
                <c:pt idx="170">
                  <c:v>0</c:v>
                </c:pt>
                <c:pt idx="171">
                  <c:v>0</c:v>
                </c:pt>
                <c:pt idx="172">
                  <c:v>3.3003300330033004E-3</c:v>
                </c:pt>
                <c:pt idx="173">
                  <c:v>4.9504950495049506E-3</c:v>
                </c:pt>
                <c:pt idx="174">
                  <c:v>1.6501650165016502E-3</c:v>
                </c:pt>
                <c:pt idx="175">
                  <c:v>0</c:v>
                </c:pt>
                <c:pt idx="176">
                  <c:v>1.6501650165016502E-3</c:v>
                </c:pt>
                <c:pt idx="177">
                  <c:v>0</c:v>
                </c:pt>
                <c:pt idx="178">
                  <c:v>0</c:v>
                </c:pt>
                <c:pt idx="179">
                  <c:v>0</c:v>
                </c:pt>
                <c:pt idx="180">
                  <c:v>1.6501650165016502E-3</c:v>
                </c:pt>
                <c:pt idx="181">
                  <c:v>0</c:v>
                </c:pt>
                <c:pt idx="182">
                  <c:v>3.3003300330033004E-3</c:v>
                </c:pt>
                <c:pt idx="183">
                  <c:v>1.6501650165016502E-3</c:v>
                </c:pt>
                <c:pt idx="184">
                  <c:v>0</c:v>
                </c:pt>
                <c:pt idx="185">
                  <c:v>1.6501650165016502E-3</c:v>
                </c:pt>
                <c:pt idx="186">
                  <c:v>0</c:v>
                </c:pt>
                <c:pt idx="187">
                  <c:v>1.6501650165016502E-3</c:v>
                </c:pt>
                <c:pt idx="188">
                  <c:v>0</c:v>
                </c:pt>
                <c:pt idx="189">
                  <c:v>1.6501650165016502E-3</c:v>
                </c:pt>
                <c:pt idx="190">
                  <c:v>1.6501650165016502E-3</c:v>
                </c:pt>
                <c:pt idx="191">
                  <c:v>0</c:v>
                </c:pt>
                <c:pt idx="192">
                  <c:v>0</c:v>
                </c:pt>
                <c:pt idx="193">
                  <c:v>1.6501650165016502E-3</c:v>
                </c:pt>
                <c:pt idx="194">
                  <c:v>1.6501650165016502E-3</c:v>
                </c:pt>
                <c:pt idx="195">
                  <c:v>1.6501650165016502E-3</c:v>
                </c:pt>
                <c:pt idx="196">
                  <c:v>1.6501650165016502E-3</c:v>
                </c:pt>
                <c:pt idx="197">
                  <c:v>1.6501650165016502E-3</c:v>
                </c:pt>
                <c:pt idx="198">
                  <c:v>0</c:v>
                </c:pt>
                <c:pt idx="199">
                  <c:v>1.6501650165016502E-3</c:v>
                </c:pt>
                <c:pt idx="200">
                  <c:v>0</c:v>
                </c:pt>
                <c:pt idx="201">
                  <c:v>0</c:v>
                </c:pt>
                <c:pt idx="202">
                  <c:v>4.9504950495049506E-3</c:v>
                </c:pt>
                <c:pt idx="203">
                  <c:v>0</c:v>
                </c:pt>
                <c:pt idx="204">
                  <c:v>1.6501650165016502E-3</c:v>
                </c:pt>
                <c:pt idx="205">
                  <c:v>1.6501650165016502E-3</c:v>
                </c:pt>
                <c:pt idx="206">
                  <c:v>1.6501650165016502E-3</c:v>
                </c:pt>
                <c:pt idx="207">
                  <c:v>1.6501650165016502E-3</c:v>
                </c:pt>
                <c:pt idx="208">
                  <c:v>1.6501650165016502E-3</c:v>
                </c:pt>
                <c:pt idx="209">
                  <c:v>0</c:v>
                </c:pt>
                <c:pt idx="210">
                  <c:v>0</c:v>
                </c:pt>
                <c:pt idx="211">
                  <c:v>1.6501650165016502E-3</c:v>
                </c:pt>
                <c:pt idx="212">
                  <c:v>0</c:v>
                </c:pt>
                <c:pt idx="213">
                  <c:v>0</c:v>
                </c:pt>
                <c:pt idx="214">
                  <c:v>0</c:v>
                </c:pt>
                <c:pt idx="215">
                  <c:v>0</c:v>
                </c:pt>
                <c:pt idx="216">
                  <c:v>0</c:v>
                </c:pt>
                <c:pt idx="217">
                  <c:v>0</c:v>
                </c:pt>
                <c:pt idx="218">
                  <c:v>0</c:v>
                </c:pt>
                <c:pt idx="219">
                  <c:v>0</c:v>
                </c:pt>
                <c:pt idx="220">
                  <c:v>1.6501650165016502E-3</c:v>
                </c:pt>
                <c:pt idx="221">
                  <c:v>1.6501650165016502E-3</c:v>
                </c:pt>
                <c:pt idx="222">
                  <c:v>1.6501650165016502E-3</c:v>
                </c:pt>
                <c:pt idx="223">
                  <c:v>0</c:v>
                </c:pt>
                <c:pt idx="224">
                  <c:v>0</c:v>
                </c:pt>
                <c:pt idx="225">
                  <c:v>0</c:v>
                </c:pt>
                <c:pt idx="226">
                  <c:v>1.6501650165016502E-3</c:v>
                </c:pt>
                <c:pt idx="227">
                  <c:v>1.6501650165016502E-3</c:v>
                </c:pt>
                <c:pt idx="228">
                  <c:v>0</c:v>
                </c:pt>
                <c:pt idx="229">
                  <c:v>0</c:v>
                </c:pt>
                <c:pt idx="230">
                  <c:v>0</c:v>
                </c:pt>
                <c:pt idx="231">
                  <c:v>0</c:v>
                </c:pt>
                <c:pt idx="232">
                  <c:v>1.6501650165016502E-3</c:v>
                </c:pt>
                <c:pt idx="233">
                  <c:v>1.6501650165016502E-3</c:v>
                </c:pt>
                <c:pt idx="234">
                  <c:v>0</c:v>
                </c:pt>
                <c:pt idx="235">
                  <c:v>0</c:v>
                </c:pt>
                <c:pt idx="236">
                  <c:v>0</c:v>
                </c:pt>
                <c:pt idx="237">
                  <c:v>0</c:v>
                </c:pt>
                <c:pt idx="238">
                  <c:v>0</c:v>
                </c:pt>
                <c:pt idx="239">
                  <c:v>0</c:v>
                </c:pt>
                <c:pt idx="240">
                  <c:v>0</c:v>
                </c:pt>
                <c:pt idx="241">
                  <c:v>1.6501650165016502E-3</c:v>
                </c:pt>
                <c:pt idx="242">
                  <c:v>0</c:v>
                </c:pt>
                <c:pt idx="243">
                  <c:v>4.9504950495049506E-3</c:v>
                </c:pt>
                <c:pt idx="244">
                  <c:v>0</c:v>
                </c:pt>
                <c:pt idx="245">
                  <c:v>0</c:v>
                </c:pt>
                <c:pt idx="246">
                  <c:v>0</c:v>
                </c:pt>
                <c:pt idx="247">
                  <c:v>0</c:v>
                </c:pt>
                <c:pt idx="248">
                  <c:v>1.6501650165016502E-3</c:v>
                </c:pt>
                <c:pt idx="249">
                  <c:v>0</c:v>
                </c:pt>
                <c:pt idx="250">
                  <c:v>1.6501650165016502E-3</c:v>
                </c:pt>
                <c:pt idx="251">
                  <c:v>1.6501650165016502E-3</c:v>
                </c:pt>
                <c:pt idx="252">
                  <c:v>0</c:v>
                </c:pt>
                <c:pt idx="253">
                  <c:v>1.6501650165016502E-3</c:v>
                </c:pt>
                <c:pt idx="254">
                  <c:v>0</c:v>
                </c:pt>
                <c:pt idx="255">
                  <c:v>1.6501650165016502E-3</c:v>
                </c:pt>
                <c:pt idx="256">
                  <c:v>0</c:v>
                </c:pt>
                <c:pt idx="257">
                  <c:v>0</c:v>
                </c:pt>
                <c:pt idx="258">
                  <c:v>1.6501650165016502E-3</c:v>
                </c:pt>
                <c:pt idx="259">
                  <c:v>0</c:v>
                </c:pt>
                <c:pt idx="260">
                  <c:v>0</c:v>
                </c:pt>
                <c:pt idx="261">
                  <c:v>0</c:v>
                </c:pt>
                <c:pt idx="262">
                  <c:v>0</c:v>
                </c:pt>
                <c:pt idx="263">
                  <c:v>0</c:v>
                </c:pt>
                <c:pt idx="264">
                  <c:v>1.6501650165016502E-3</c:v>
                </c:pt>
                <c:pt idx="265">
                  <c:v>0</c:v>
                </c:pt>
                <c:pt idx="266">
                  <c:v>3.3003300330033004E-3</c:v>
                </c:pt>
                <c:pt idx="267">
                  <c:v>1.6501650165016502E-3</c:v>
                </c:pt>
                <c:pt idx="268">
                  <c:v>1.6501650165016502E-3</c:v>
                </c:pt>
                <c:pt idx="269">
                  <c:v>1.6501650165016502E-3</c:v>
                </c:pt>
                <c:pt idx="270">
                  <c:v>0</c:v>
                </c:pt>
                <c:pt idx="271">
                  <c:v>1.6501650165016502E-3</c:v>
                </c:pt>
                <c:pt idx="272">
                  <c:v>1.6501650165016502E-3</c:v>
                </c:pt>
                <c:pt idx="273">
                  <c:v>1.6501650165016502E-3</c:v>
                </c:pt>
                <c:pt idx="274">
                  <c:v>1.6501650165016502E-3</c:v>
                </c:pt>
                <c:pt idx="275">
                  <c:v>1.6501650165016502E-3</c:v>
                </c:pt>
                <c:pt idx="276">
                  <c:v>0</c:v>
                </c:pt>
                <c:pt idx="277">
                  <c:v>0</c:v>
                </c:pt>
                <c:pt idx="278">
                  <c:v>0</c:v>
                </c:pt>
                <c:pt idx="279">
                  <c:v>0</c:v>
                </c:pt>
                <c:pt idx="280">
                  <c:v>1.6501650165016502E-3</c:v>
                </c:pt>
                <c:pt idx="281">
                  <c:v>0</c:v>
                </c:pt>
                <c:pt idx="282">
                  <c:v>0</c:v>
                </c:pt>
                <c:pt idx="283">
                  <c:v>0</c:v>
                </c:pt>
                <c:pt idx="284">
                  <c:v>0</c:v>
                </c:pt>
                <c:pt idx="285">
                  <c:v>4.9504950495049506E-3</c:v>
                </c:pt>
                <c:pt idx="286">
                  <c:v>0</c:v>
                </c:pt>
                <c:pt idx="287">
                  <c:v>1.6501650165016502E-3</c:v>
                </c:pt>
                <c:pt idx="288">
                  <c:v>1.6501650165016502E-3</c:v>
                </c:pt>
                <c:pt idx="289">
                  <c:v>3.3003300330033004E-3</c:v>
                </c:pt>
                <c:pt idx="290">
                  <c:v>0</c:v>
                </c:pt>
                <c:pt idx="291">
                  <c:v>1.6501650165016502E-3</c:v>
                </c:pt>
                <c:pt idx="292">
                  <c:v>0</c:v>
                </c:pt>
                <c:pt idx="293">
                  <c:v>1.6501650165016502E-3</c:v>
                </c:pt>
                <c:pt idx="294">
                  <c:v>6.6006600660066007E-3</c:v>
                </c:pt>
                <c:pt idx="295">
                  <c:v>0</c:v>
                </c:pt>
                <c:pt idx="296">
                  <c:v>0</c:v>
                </c:pt>
                <c:pt idx="297">
                  <c:v>0</c:v>
                </c:pt>
                <c:pt idx="298">
                  <c:v>0</c:v>
                </c:pt>
                <c:pt idx="299">
                  <c:v>0</c:v>
                </c:pt>
                <c:pt idx="300">
                  <c:v>0</c:v>
                </c:pt>
                <c:pt idx="301">
                  <c:v>0</c:v>
                </c:pt>
                <c:pt idx="302">
                  <c:v>0</c:v>
                </c:pt>
                <c:pt idx="303">
                  <c:v>3.3003300330033004E-3</c:v>
                </c:pt>
                <c:pt idx="304">
                  <c:v>1.6501650165016502E-3</c:v>
                </c:pt>
                <c:pt idx="305">
                  <c:v>1.6501650165016502E-3</c:v>
                </c:pt>
                <c:pt idx="306">
                  <c:v>1.6501650165016502E-3</c:v>
                </c:pt>
                <c:pt idx="307">
                  <c:v>4.9504950495049506E-3</c:v>
                </c:pt>
                <c:pt idx="308">
                  <c:v>0</c:v>
                </c:pt>
                <c:pt idx="309">
                  <c:v>0</c:v>
                </c:pt>
                <c:pt idx="310">
                  <c:v>0</c:v>
                </c:pt>
                <c:pt idx="311">
                  <c:v>0</c:v>
                </c:pt>
                <c:pt idx="312">
                  <c:v>1.6501650165016502E-3</c:v>
                </c:pt>
                <c:pt idx="313">
                  <c:v>3.3003300330033004E-3</c:v>
                </c:pt>
                <c:pt idx="314">
                  <c:v>1.6501650165016502E-3</c:v>
                </c:pt>
                <c:pt idx="315">
                  <c:v>0</c:v>
                </c:pt>
                <c:pt idx="316">
                  <c:v>0</c:v>
                </c:pt>
                <c:pt idx="317">
                  <c:v>0</c:v>
                </c:pt>
                <c:pt idx="318">
                  <c:v>0</c:v>
                </c:pt>
                <c:pt idx="319">
                  <c:v>0</c:v>
                </c:pt>
                <c:pt idx="320">
                  <c:v>0</c:v>
                </c:pt>
                <c:pt idx="321">
                  <c:v>0</c:v>
                </c:pt>
                <c:pt idx="322">
                  <c:v>0</c:v>
                </c:pt>
                <c:pt idx="323">
                  <c:v>0</c:v>
                </c:pt>
                <c:pt idx="324">
                  <c:v>0</c:v>
                </c:pt>
                <c:pt idx="325">
                  <c:v>0</c:v>
                </c:pt>
                <c:pt idx="326">
                  <c:v>0</c:v>
                </c:pt>
                <c:pt idx="327">
                  <c:v>3.3003300330033004E-3</c:v>
                </c:pt>
                <c:pt idx="328">
                  <c:v>0</c:v>
                </c:pt>
                <c:pt idx="329">
                  <c:v>0</c:v>
                </c:pt>
                <c:pt idx="330">
                  <c:v>1.6501650165016502E-3</c:v>
                </c:pt>
                <c:pt idx="331">
                  <c:v>0</c:v>
                </c:pt>
                <c:pt idx="332">
                  <c:v>0</c:v>
                </c:pt>
                <c:pt idx="333">
                  <c:v>0</c:v>
                </c:pt>
                <c:pt idx="334">
                  <c:v>0</c:v>
                </c:pt>
                <c:pt idx="335">
                  <c:v>0</c:v>
                </c:pt>
                <c:pt idx="336">
                  <c:v>1.6501650165016502E-3</c:v>
                </c:pt>
                <c:pt idx="337">
                  <c:v>1.6501650165016502E-3</c:v>
                </c:pt>
                <c:pt idx="338">
                  <c:v>0</c:v>
                </c:pt>
                <c:pt idx="339">
                  <c:v>0</c:v>
                </c:pt>
                <c:pt idx="340">
                  <c:v>1.6501650165016502E-3</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1.6501650165016502E-3</c:v>
                </c:pt>
                <c:pt idx="358">
                  <c:v>1.6501650165016502E-3</c:v>
                </c:pt>
                <c:pt idx="359">
                  <c:v>1.6501650165016502E-3</c:v>
                </c:pt>
                <c:pt idx="360">
                  <c:v>0</c:v>
                </c:pt>
                <c:pt idx="361">
                  <c:v>1.6501650165016502E-3</c:v>
                </c:pt>
                <c:pt idx="362">
                  <c:v>1.6501650165016502E-3</c:v>
                </c:pt>
                <c:pt idx="363">
                  <c:v>0</c:v>
                </c:pt>
                <c:pt idx="364">
                  <c:v>1.6501650165016502E-3</c:v>
                </c:pt>
                <c:pt idx="365">
                  <c:v>0</c:v>
                </c:pt>
                <c:pt idx="366">
                  <c:v>1.6501650165016502E-3</c:v>
                </c:pt>
                <c:pt idx="367">
                  <c:v>0</c:v>
                </c:pt>
                <c:pt idx="368">
                  <c:v>0</c:v>
                </c:pt>
                <c:pt idx="369">
                  <c:v>0</c:v>
                </c:pt>
                <c:pt idx="370">
                  <c:v>0</c:v>
                </c:pt>
                <c:pt idx="371">
                  <c:v>0</c:v>
                </c:pt>
                <c:pt idx="372">
                  <c:v>0</c:v>
                </c:pt>
                <c:pt idx="373">
                  <c:v>0</c:v>
                </c:pt>
                <c:pt idx="374">
                  <c:v>0</c:v>
                </c:pt>
                <c:pt idx="375">
                  <c:v>0</c:v>
                </c:pt>
                <c:pt idx="376">
                  <c:v>0</c:v>
                </c:pt>
                <c:pt idx="377">
                  <c:v>3.3003300330033004E-3</c:v>
                </c:pt>
                <c:pt idx="378">
                  <c:v>0</c:v>
                </c:pt>
                <c:pt idx="379">
                  <c:v>1.6501650165016502E-3</c:v>
                </c:pt>
                <c:pt idx="380">
                  <c:v>1.6501650165016502E-3</c:v>
                </c:pt>
                <c:pt idx="381">
                  <c:v>0</c:v>
                </c:pt>
                <c:pt idx="382">
                  <c:v>1.6501650165016502E-3</c:v>
                </c:pt>
                <c:pt idx="383">
                  <c:v>0</c:v>
                </c:pt>
                <c:pt idx="384">
                  <c:v>1.6501650165016502E-3</c:v>
                </c:pt>
                <c:pt idx="385">
                  <c:v>0</c:v>
                </c:pt>
                <c:pt idx="386">
                  <c:v>0</c:v>
                </c:pt>
                <c:pt idx="387">
                  <c:v>0</c:v>
                </c:pt>
                <c:pt idx="388">
                  <c:v>0</c:v>
                </c:pt>
                <c:pt idx="389">
                  <c:v>0</c:v>
                </c:pt>
                <c:pt idx="390">
                  <c:v>0</c:v>
                </c:pt>
                <c:pt idx="391">
                  <c:v>0</c:v>
                </c:pt>
                <c:pt idx="392">
                  <c:v>1.6501650165016502E-3</c:v>
                </c:pt>
                <c:pt idx="393">
                  <c:v>1.6501650165016502E-3</c:v>
                </c:pt>
                <c:pt idx="394">
                  <c:v>1.6501650165016502E-3</c:v>
                </c:pt>
                <c:pt idx="395">
                  <c:v>0</c:v>
                </c:pt>
                <c:pt idx="396">
                  <c:v>0</c:v>
                </c:pt>
                <c:pt idx="397">
                  <c:v>0</c:v>
                </c:pt>
                <c:pt idx="398">
                  <c:v>1.6501650165016502E-3</c:v>
                </c:pt>
                <c:pt idx="399">
                  <c:v>1.6501650165016502E-3</c:v>
                </c:pt>
                <c:pt idx="400">
                  <c:v>1.6501650165016502E-3</c:v>
                </c:pt>
                <c:pt idx="401">
                  <c:v>0</c:v>
                </c:pt>
                <c:pt idx="402">
                  <c:v>0</c:v>
                </c:pt>
                <c:pt idx="403">
                  <c:v>0</c:v>
                </c:pt>
                <c:pt idx="404">
                  <c:v>0</c:v>
                </c:pt>
                <c:pt idx="405">
                  <c:v>1.6501650165016502E-3</c:v>
                </c:pt>
                <c:pt idx="406">
                  <c:v>1.6501650165016502E-3</c:v>
                </c:pt>
                <c:pt idx="407">
                  <c:v>0</c:v>
                </c:pt>
                <c:pt idx="408">
                  <c:v>0</c:v>
                </c:pt>
                <c:pt idx="409">
                  <c:v>1.6501650165016502E-3</c:v>
                </c:pt>
                <c:pt idx="410">
                  <c:v>0</c:v>
                </c:pt>
                <c:pt idx="411">
                  <c:v>0</c:v>
                </c:pt>
                <c:pt idx="412">
                  <c:v>0</c:v>
                </c:pt>
                <c:pt idx="413">
                  <c:v>0</c:v>
                </c:pt>
                <c:pt idx="414">
                  <c:v>0</c:v>
                </c:pt>
                <c:pt idx="415">
                  <c:v>0</c:v>
                </c:pt>
                <c:pt idx="416">
                  <c:v>1.6501650165016502E-3</c:v>
                </c:pt>
                <c:pt idx="417">
                  <c:v>0</c:v>
                </c:pt>
                <c:pt idx="418">
                  <c:v>0</c:v>
                </c:pt>
                <c:pt idx="419">
                  <c:v>0</c:v>
                </c:pt>
                <c:pt idx="420">
                  <c:v>0</c:v>
                </c:pt>
                <c:pt idx="421">
                  <c:v>1.6501650165016502E-3</c:v>
                </c:pt>
                <c:pt idx="422">
                  <c:v>0</c:v>
                </c:pt>
                <c:pt idx="423">
                  <c:v>0</c:v>
                </c:pt>
                <c:pt idx="424">
                  <c:v>0</c:v>
                </c:pt>
                <c:pt idx="425">
                  <c:v>0</c:v>
                </c:pt>
                <c:pt idx="426">
                  <c:v>1.6501650165016502E-3</c:v>
                </c:pt>
                <c:pt idx="427">
                  <c:v>0</c:v>
                </c:pt>
                <c:pt idx="428">
                  <c:v>1.6501650165016502E-3</c:v>
                </c:pt>
                <c:pt idx="429">
                  <c:v>1.6501650165016502E-3</c:v>
                </c:pt>
                <c:pt idx="430">
                  <c:v>1.6501650165016502E-3</c:v>
                </c:pt>
                <c:pt idx="431">
                  <c:v>0</c:v>
                </c:pt>
                <c:pt idx="432">
                  <c:v>0</c:v>
                </c:pt>
                <c:pt idx="433">
                  <c:v>0</c:v>
                </c:pt>
                <c:pt idx="434">
                  <c:v>1.6501650165016502E-3</c:v>
                </c:pt>
                <c:pt idx="435">
                  <c:v>0</c:v>
                </c:pt>
                <c:pt idx="436">
                  <c:v>0</c:v>
                </c:pt>
                <c:pt idx="437">
                  <c:v>0</c:v>
                </c:pt>
                <c:pt idx="438">
                  <c:v>1.6501650165016502E-3</c:v>
                </c:pt>
                <c:pt idx="439">
                  <c:v>1.6501650165016502E-3</c:v>
                </c:pt>
                <c:pt idx="440">
                  <c:v>0</c:v>
                </c:pt>
                <c:pt idx="441">
                  <c:v>1.6501650165016502E-3</c:v>
                </c:pt>
                <c:pt idx="442">
                  <c:v>0</c:v>
                </c:pt>
                <c:pt idx="443">
                  <c:v>0</c:v>
                </c:pt>
                <c:pt idx="444">
                  <c:v>0</c:v>
                </c:pt>
                <c:pt idx="445">
                  <c:v>0</c:v>
                </c:pt>
                <c:pt idx="446">
                  <c:v>0</c:v>
                </c:pt>
                <c:pt idx="447">
                  <c:v>0</c:v>
                </c:pt>
                <c:pt idx="448">
                  <c:v>0</c:v>
                </c:pt>
                <c:pt idx="449">
                  <c:v>1.6501650165016502E-3</c:v>
                </c:pt>
                <c:pt idx="450">
                  <c:v>0</c:v>
                </c:pt>
                <c:pt idx="451">
                  <c:v>0</c:v>
                </c:pt>
                <c:pt idx="452">
                  <c:v>1.6501650165016502E-3</c:v>
                </c:pt>
                <c:pt idx="453">
                  <c:v>0</c:v>
                </c:pt>
                <c:pt idx="454">
                  <c:v>0</c:v>
                </c:pt>
                <c:pt idx="455">
                  <c:v>0</c:v>
                </c:pt>
                <c:pt idx="456">
                  <c:v>1.6501650165016502E-3</c:v>
                </c:pt>
                <c:pt idx="457">
                  <c:v>1.6501650165016502E-3</c:v>
                </c:pt>
                <c:pt idx="458">
                  <c:v>0</c:v>
                </c:pt>
                <c:pt idx="459">
                  <c:v>1.6501650165016502E-3</c:v>
                </c:pt>
                <c:pt idx="460">
                  <c:v>1.6501650165016502E-3</c:v>
                </c:pt>
                <c:pt idx="461">
                  <c:v>0</c:v>
                </c:pt>
                <c:pt idx="462">
                  <c:v>1.6501650165016502E-3</c:v>
                </c:pt>
                <c:pt idx="463">
                  <c:v>0</c:v>
                </c:pt>
                <c:pt idx="464">
                  <c:v>0</c:v>
                </c:pt>
                <c:pt idx="465">
                  <c:v>0</c:v>
                </c:pt>
                <c:pt idx="466">
                  <c:v>0</c:v>
                </c:pt>
                <c:pt idx="467">
                  <c:v>0</c:v>
                </c:pt>
                <c:pt idx="468">
                  <c:v>1.6501650165016502E-3</c:v>
                </c:pt>
                <c:pt idx="469">
                  <c:v>0</c:v>
                </c:pt>
              </c:numCache>
            </c:numRef>
          </c:val>
          <c:extLst>
            <c:ext xmlns:c16="http://schemas.microsoft.com/office/drawing/2014/chart" uri="{C3380CC4-5D6E-409C-BE32-E72D297353CC}">
              <c16:uniqueId val="{00000001-4784-453C-8CFB-849B4268D48A}"/>
            </c:ext>
          </c:extLst>
        </c:ser>
        <c:dLbls>
          <c:showLegendKey val="0"/>
          <c:showVal val="0"/>
          <c:showCatName val="0"/>
          <c:showSerName val="0"/>
          <c:showPercent val="0"/>
          <c:showBubbleSize val="0"/>
        </c:dLbls>
        <c:gapWidth val="150"/>
        <c:axId val="237916751"/>
        <c:axId val="237922575"/>
      </c:barChart>
      <c:lineChart>
        <c:grouping val="standard"/>
        <c:varyColors val="0"/>
        <c:ser>
          <c:idx val="3"/>
          <c:order val="0"/>
          <c:tx>
            <c:strRef>
              <c:f>Sheet1!$D$480</c:f>
              <c:strCache>
                <c:ptCount val="1"/>
                <c:pt idx="0">
                  <c:v>Cumm. Contribution</c:v>
                </c:pt>
              </c:strCache>
            </c:strRef>
          </c:tx>
          <c:spPr>
            <a:ln w="28575" cap="rnd">
              <a:solidFill>
                <a:schemeClr val="accent4"/>
              </a:solidFill>
              <a:round/>
            </a:ln>
            <a:effectLst/>
          </c:spPr>
          <c:marker>
            <c:symbol val="none"/>
          </c:marker>
          <c:cat>
            <c:numRef>
              <c:f>Sheet1!$A$481:$A$950</c:f>
              <c:numCache>
                <c:formatCode>General</c:formatCode>
                <c:ptCount val="47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124</c:v>
                </c:pt>
                <c:pt idx="123">
                  <c:v>125</c:v>
                </c:pt>
                <c:pt idx="124">
                  <c:v>126</c:v>
                </c:pt>
                <c:pt idx="125">
                  <c:v>127</c:v>
                </c:pt>
                <c:pt idx="126">
                  <c:v>128</c:v>
                </c:pt>
                <c:pt idx="127">
                  <c:v>129</c:v>
                </c:pt>
                <c:pt idx="128">
                  <c:v>130</c:v>
                </c:pt>
                <c:pt idx="129">
                  <c:v>131</c:v>
                </c:pt>
                <c:pt idx="130">
                  <c:v>132</c:v>
                </c:pt>
                <c:pt idx="131">
                  <c:v>133</c:v>
                </c:pt>
                <c:pt idx="132">
                  <c:v>134</c:v>
                </c:pt>
                <c:pt idx="133">
                  <c:v>135</c:v>
                </c:pt>
                <c:pt idx="134">
                  <c:v>136</c:v>
                </c:pt>
                <c:pt idx="135">
                  <c:v>138</c:v>
                </c:pt>
                <c:pt idx="136">
                  <c:v>139</c:v>
                </c:pt>
                <c:pt idx="137">
                  <c:v>140</c:v>
                </c:pt>
                <c:pt idx="138">
                  <c:v>141</c:v>
                </c:pt>
                <c:pt idx="139">
                  <c:v>142</c:v>
                </c:pt>
                <c:pt idx="140">
                  <c:v>143</c:v>
                </c:pt>
                <c:pt idx="141">
                  <c:v>144</c:v>
                </c:pt>
                <c:pt idx="142">
                  <c:v>145</c:v>
                </c:pt>
                <c:pt idx="143">
                  <c:v>146</c:v>
                </c:pt>
                <c:pt idx="144">
                  <c:v>147</c:v>
                </c:pt>
                <c:pt idx="145">
                  <c:v>148</c:v>
                </c:pt>
                <c:pt idx="146">
                  <c:v>149</c:v>
                </c:pt>
                <c:pt idx="147">
                  <c:v>150</c:v>
                </c:pt>
                <c:pt idx="148">
                  <c:v>151</c:v>
                </c:pt>
                <c:pt idx="149">
                  <c:v>152</c:v>
                </c:pt>
                <c:pt idx="150">
                  <c:v>153</c:v>
                </c:pt>
                <c:pt idx="151">
                  <c:v>154</c:v>
                </c:pt>
                <c:pt idx="152">
                  <c:v>155</c:v>
                </c:pt>
                <c:pt idx="153">
                  <c:v>156</c:v>
                </c:pt>
                <c:pt idx="154">
                  <c:v>157</c:v>
                </c:pt>
                <c:pt idx="155">
                  <c:v>158</c:v>
                </c:pt>
                <c:pt idx="156">
                  <c:v>159</c:v>
                </c:pt>
                <c:pt idx="157">
                  <c:v>160</c:v>
                </c:pt>
                <c:pt idx="158">
                  <c:v>161</c:v>
                </c:pt>
                <c:pt idx="159">
                  <c:v>162</c:v>
                </c:pt>
                <c:pt idx="160">
                  <c:v>163</c:v>
                </c:pt>
                <c:pt idx="161">
                  <c:v>164</c:v>
                </c:pt>
                <c:pt idx="162">
                  <c:v>165</c:v>
                </c:pt>
                <c:pt idx="163">
                  <c:v>166</c:v>
                </c:pt>
                <c:pt idx="164">
                  <c:v>167</c:v>
                </c:pt>
                <c:pt idx="165">
                  <c:v>168</c:v>
                </c:pt>
                <c:pt idx="166">
                  <c:v>169</c:v>
                </c:pt>
                <c:pt idx="167">
                  <c:v>170</c:v>
                </c:pt>
                <c:pt idx="168">
                  <c:v>171</c:v>
                </c:pt>
                <c:pt idx="169">
                  <c:v>172</c:v>
                </c:pt>
                <c:pt idx="170">
                  <c:v>174</c:v>
                </c:pt>
                <c:pt idx="171">
                  <c:v>175</c:v>
                </c:pt>
                <c:pt idx="172">
                  <c:v>176</c:v>
                </c:pt>
                <c:pt idx="173">
                  <c:v>178</c:v>
                </c:pt>
                <c:pt idx="174">
                  <c:v>179</c:v>
                </c:pt>
                <c:pt idx="175">
                  <c:v>180</c:v>
                </c:pt>
                <c:pt idx="176">
                  <c:v>181</c:v>
                </c:pt>
                <c:pt idx="177">
                  <c:v>182</c:v>
                </c:pt>
                <c:pt idx="178">
                  <c:v>183</c:v>
                </c:pt>
                <c:pt idx="179">
                  <c:v>184</c:v>
                </c:pt>
                <c:pt idx="180">
                  <c:v>185</c:v>
                </c:pt>
                <c:pt idx="181">
                  <c:v>189</c:v>
                </c:pt>
                <c:pt idx="182">
                  <c:v>190</c:v>
                </c:pt>
                <c:pt idx="183">
                  <c:v>193</c:v>
                </c:pt>
                <c:pt idx="184">
                  <c:v>194</c:v>
                </c:pt>
                <c:pt idx="185">
                  <c:v>195</c:v>
                </c:pt>
                <c:pt idx="186">
                  <c:v>196</c:v>
                </c:pt>
                <c:pt idx="187">
                  <c:v>197</c:v>
                </c:pt>
                <c:pt idx="188">
                  <c:v>198</c:v>
                </c:pt>
                <c:pt idx="189">
                  <c:v>199</c:v>
                </c:pt>
                <c:pt idx="190">
                  <c:v>200</c:v>
                </c:pt>
                <c:pt idx="191">
                  <c:v>201</c:v>
                </c:pt>
                <c:pt idx="192">
                  <c:v>202</c:v>
                </c:pt>
                <c:pt idx="193">
                  <c:v>203</c:v>
                </c:pt>
                <c:pt idx="194">
                  <c:v>204</c:v>
                </c:pt>
                <c:pt idx="195">
                  <c:v>205</c:v>
                </c:pt>
                <c:pt idx="196">
                  <c:v>206</c:v>
                </c:pt>
                <c:pt idx="197">
                  <c:v>207</c:v>
                </c:pt>
                <c:pt idx="198">
                  <c:v>208</c:v>
                </c:pt>
                <c:pt idx="199">
                  <c:v>209</c:v>
                </c:pt>
                <c:pt idx="200">
                  <c:v>210</c:v>
                </c:pt>
                <c:pt idx="201">
                  <c:v>211</c:v>
                </c:pt>
                <c:pt idx="202">
                  <c:v>212</c:v>
                </c:pt>
                <c:pt idx="203">
                  <c:v>213</c:v>
                </c:pt>
                <c:pt idx="204">
                  <c:v>214</c:v>
                </c:pt>
                <c:pt idx="205">
                  <c:v>216</c:v>
                </c:pt>
                <c:pt idx="206">
                  <c:v>217</c:v>
                </c:pt>
                <c:pt idx="207">
                  <c:v>218</c:v>
                </c:pt>
                <c:pt idx="208">
                  <c:v>221</c:v>
                </c:pt>
                <c:pt idx="209">
                  <c:v>222</c:v>
                </c:pt>
                <c:pt idx="210">
                  <c:v>224</c:v>
                </c:pt>
                <c:pt idx="211">
                  <c:v>225</c:v>
                </c:pt>
                <c:pt idx="212">
                  <c:v>229</c:v>
                </c:pt>
                <c:pt idx="213">
                  <c:v>230</c:v>
                </c:pt>
                <c:pt idx="214">
                  <c:v>231</c:v>
                </c:pt>
                <c:pt idx="215">
                  <c:v>232</c:v>
                </c:pt>
                <c:pt idx="216">
                  <c:v>233</c:v>
                </c:pt>
                <c:pt idx="217">
                  <c:v>234</c:v>
                </c:pt>
                <c:pt idx="218">
                  <c:v>235</c:v>
                </c:pt>
                <c:pt idx="219">
                  <c:v>236</c:v>
                </c:pt>
                <c:pt idx="220">
                  <c:v>237</c:v>
                </c:pt>
                <c:pt idx="221">
                  <c:v>238</c:v>
                </c:pt>
                <c:pt idx="222">
                  <c:v>239</c:v>
                </c:pt>
                <c:pt idx="223">
                  <c:v>240</c:v>
                </c:pt>
                <c:pt idx="224">
                  <c:v>241</c:v>
                </c:pt>
                <c:pt idx="225">
                  <c:v>242</c:v>
                </c:pt>
                <c:pt idx="226">
                  <c:v>244</c:v>
                </c:pt>
                <c:pt idx="227">
                  <c:v>245</c:v>
                </c:pt>
                <c:pt idx="228">
                  <c:v>246</c:v>
                </c:pt>
                <c:pt idx="229">
                  <c:v>247</c:v>
                </c:pt>
                <c:pt idx="230">
                  <c:v>248</c:v>
                </c:pt>
                <c:pt idx="231">
                  <c:v>249</c:v>
                </c:pt>
                <c:pt idx="232">
                  <c:v>250</c:v>
                </c:pt>
                <c:pt idx="233">
                  <c:v>251</c:v>
                </c:pt>
                <c:pt idx="234">
                  <c:v>252</c:v>
                </c:pt>
                <c:pt idx="235">
                  <c:v>253</c:v>
                </c:pt>
                <c:pt idx="236">
                  <c:v>254</c:v>
                </c:pt>
                <c:pt idx="237">
                  <c:v>255</c:v>
                </c:pt>
                <c:pt idx="238">
                  <c:v>257</c:v>
                </c:pt>
                <c:pt idx="239">
                  <c:v>258</c:v>
                </c:pt>
                <c:pt idx="240">
                  <c:v>259</c:v>
                </c:pt>
                <c:pt idx="241">
                  <c:v>260</c:v>
                </c:pt>
                <c:pt idx="242">
                  <c:v>262</c:v>
                </c:pt>
                <c:pt idx="243">
                  <c:v>263</c:v>
                </c:pt>
                <c:pt idx="244">
                  <c:v>265</c:v>
                </c:pt>
                <c:pt idx="245">
                  <c:v>266</c:v>
                </c:pt>
                <c:pt idx="246">
                  <c:v>267</c:v>
                </c:pt>
                <c:pt idx="247">
                  <c:v>268</c:v>
                </c:pt>
                <c:pt idx="248">
                  <c:v>269</c:v>
                </c:pt>
                <c:pt idx="249">
                  <c:v>271</c:v>
                </c:pt>
                <c:pt idx="250">
                  <c:v>272</c:v>
                </c:pt>
                <c:pt idx="251">
                  <c:v>273</c:v>
                </c:pt>
                <c:pt idx="252">
                  <c:v>274</c:v>
                </c:pt>
                <c:pt idx="253">
                  <c:v>276</c:v>
                </c:pt>
                <c:pt idx="254">
                  <c:v>277</c:v>
                </c:pt>
                <c:pt idx="255">
                  <c:v>278</c:v>
                </c:pt>
                <c:pt idx="256">
                  <c:v>280</c:v>
                </c:pt>
                <c:pt idx="257">
                  <c:v>281</c:v>
                </c:pt>
                <c:pt idx="258">
                  <c:v>282</c:v>
                </c:pt>
                <c:pt idx="259">
                  <c:v>283</c:v>
                </c:pt>
                <c:pt idx="260">
                  <c:v>285</c:v>
                </c:pt>
                <c:pt idx="261">
                  <c:v>286</c:v>
                </c:pt>
                <c:pt idx="262">
                  <c:v>287</c:v>
                </c:pt>
                <c:pt idx="263">
                  <c:v>288</c:v>
                </c:pt>
                <c:pt idx="264">
                  <c:v>289</c:v>
                </c:pt>
                <c:pt idx="265">
                  <c:v>291</c:v>
                </c:pt>
                <c:pt idx="266">
                  <c:v>292</c:v>
                </c:pt>
                <c:pt idx="267">
                  <c:v>293</c:v>
                </c:pt>
                <c:pt idx="268">
                  <c:v>294</c:v>
                </c:pt>
                <c:pt idx="269">
                  <c:v>295</c:v>
                </c:pt>
                <c:pt idx="270">
                  <c:v>296</c:v>
                </c:pt>
                <c:pt idx="271">
                  <c:v>297</c:v>
                </c:pt>
                <c:pt idx="272">
                  <c:v>298</c:v>
                </c:pt>
                <c:pt idx="273">
                  <c:v>300</c:v>
                </c:pt>
                <c:pt idx="274">
                  <c:v>301</c:v>
                </c:pt>
                <c:pt idx="275">
                  <c:v>302</c:v>
                </c:pt>
                <c:pt idx="276">
                  <c:v>303</c:v>
                </c:pt>
                <c:pt idx="277">
                  <c:v>304</c:v>
                </c:pt>
                <c:pt idx="278">
                  <c:v>306</c:v>
                </c:pt>
                <c:pt idx="279">
                  <c:v>307</c:v>
                </c:pt>
                <c:pt idx="280">
                  <c:v>308</c:v>
                </c:pt>
                <c:pt idx="281">
                  <c:v>310</c:v>
                </c:pt>
                <c:pt idx="282">
                  <c:v>311</c:v>
                </c:pt>
                <c:pt idx="283">
                  <c:v>312</c:v>
                </c:pt>
                <c:pt idx="284">
                  <c:v>313</c:v>
                </c:pt>
                <c:pt idx="285">
                  <c:v>314</c:v>
                </c:pt>
                <c:pt idx="286">
                  <c:v>315</c:v>
                </c:pt>
                <c:pt idx="287">
                  <c:v>316</c:v>
                </c:pt>
                <c:pt idx="288">
                  <c:v>320</c:v>
                </c:pt>
                <c:pt idx="289">
                  <c:v>321</c:v>
                </c:pt>
                <c:pt idx="290">
                  <c:v>322</c:v>
                </c:pt>
                <c:pt idx="291">
                  <c:v>323</c:v>
                </c:pt>
                <c:pt idx="292">
                  <c:v>325</c:v>
                </c:pt>
                <c:pt idx="293">
                  <c:v>326</c:v>
                </c:pt>
                <c:pt idx="294">
                  <c:v>330</c:v>
                </c:pt>
                <c:pt idx="295">
                  <c:v>331</c:v>
                </c:pt>
                <c:pt idx="296">
                  <c:v>332</c:v>
                </c:pt>
                <c:pt idx="297">
                  <c:v>333</c:v>
                </c:pt>
                <c:pt idx="298">
                  <c:v>335</c:v>
                </c:pt>
                <c:pt idx="299">
                  <c:v>337</c:v>
                </c:pt>
                <c:pt idx="300">
                  <c:v>339</c:v>
                </c:pt>
                <c:pt idx="301">
                  <c:v>340</c:v>
                </c:pt>
                <c:pt idx="302">
                  <c:v>341</c:v>
                </c:pt>
                <c:pt idx="303">
                  <c:v>342</c:v>
                </c:pt>
                <c:pt idx="304">
                  <c:v>343</c:v>
                </c:pt>
                <c:pt idx="305">
                  <c:v>344</c:v>
                </c:pt>
                <c:pt idx="306">
                  <c:v>345</c:v>
                </c:pt>
                <c:pt idx="307">
                  <c:v>347</c:v>
                </c:pt>
                <c:pt idx="308">
                  <c:v>348</c:v>
                </c:pt>
                <c:pt idx="309">
                  <c:v>349</c:v>
                </c:pt>
                <c:pt idx="310">
                  <c:v>350</c:v>
                </c:pt>
                <c:pt idx="311">
                  <c:v>354</c:v>
                </c:pt>
                <c:pt idx="312">
                  <c:v>355</c:v>
                </c:pt>
                <c:pt idx="313">
                  <c:v>356</c:v>
                </c:pt>
                <c:pt idx="314">
                  <c:v>357</c:v>
                </c:pt>
                <c:pt idx="315">
                  <c:v>359</c:v>
                </c:pt>
                <c:pt idx="316">
                  <c:v>360</c:v>
                </c:pt>
                <c:pt idx="317">
                  <c:v>361</c:v>
                </c:pt>
                <c:pt idx="318">
                  <c:v>362</c:v>
                </c:pt>
                <c:pt idx="319">
                  <c:v>365</c:v>
                </c:pt>
                <c:pt idx="320">
                  <c:v>366</c:v>
                </c:pt>
                <c:pt idx="321">
                  <c:v>367</c:v>
                </c:pt>
                <c:pt idx="322">
                  <c:v>372</c:v>
                </c:pt>
                <c:pt idx="323">
                  <c:v>373</c:v>
                </c:pt>
                <c:pt idx="324">
                  <c:v>374</c:v>
                </c:pt>
                <c:pt idx="325">
                  <c:v>375</c:v>
                </c:pt>
                <c:pt idx="326">
                  <c:v>376</c:v>
                </c:pt>
                <c:pt idx="327">
                  <c:v>377</c:v>
                </c:pt>
                <c:pt idx="328">
                  <c:v>378</c:v>
                </c:pt>
                <c:pt idx="329">
                  <c:v>379</c:v>
                </c:pt>
                <c:pt idx="330">
                  <c:v>380</c:v>
                </c:pt>
                <c:pt idx="331">
                  <c:v>381</c:v>
                </c:pt>
                <c:pt idx="332">
                  <c:v>382</c:v>
                </c:pt>
                <c:pt idx="333">
                  <c:v>385</c:v>
                </c:pt>
                <c:pt idx="334">
                  <c:v>387</c:v>
                </c:pt>
                <c:pt idx="335">
                  <c:v>389</c:v>
                </c:pt>
                <c:pt idx="336">
                  <c:v>390</c:v>
                </c:pt>
                <c:pt idx="337">
                  <c:v>392</c:v>
                </c:pt>
                <c:pt idx="338">
                  <c:v>393</c:v>
                </c:pt>
                <c:pt idx="339">
                  <c:v>395</c:v>
                </c:pt>
                <c:pt idx="340">
                  <c:v>397</c:v>
                </c:pt>
                <c:pt idx="341">
                  <c:v>399</c:v>
                </c:pt>
                <c:pt idx="342">
                  <c:v>400</c:v>
                </c:pt>
                <c:pt idx="343">
                  <c:v>401</c:v>
                </c:pt>
                <c:pt idx="344">
                  <c:v>402</c:v>
                </c:pt>
                <c:pt idx="345">
                  <c:v>403</c:v>
                </c:pt>
                <c:pt idx="346">
                  <c:v>406</c:v>
                </c:pt>
                <c:pt idx="347">
                  <c:v>409</c:v>
                </c:pt>
                <c:pt idx="348">
                  <c:v>411</c:v>
                </c:pt>
                <c:pt idx="349">
                  <c:v>412</c:v>
                </c:pt>
                <c:pt idx="350">
                  <c:v>414</c:v>
                </c:pt>
                <c:pt idx="351">
                  <c:v>416</c:v>
                </c:pt>
                <c:pt idx="352">
                  <c:v>419</c:v>
                </c:pt>
                <c:pt idx="353">
                  <c:v>420</c:v>
                </c:pt>
                <c:pt idx="354">
                  <c:v>421</c:v>
                </c:pt>
                <c:pt idx="355">
                  <c:v>428</c:v>
                </c:pt>
                <c:pt idx="356">
                  <c:v>429</c:v>
                </c:pt>
                <c:pt idx="357">
                  <c:v>430</c:v>
                </c:pt>
                <c:pt idx="358">
                  <c:v>433</c:v>
                </c:pt>
                <c:pt idx="359">
                  <c:v>435</c:v>
                </c:pt>
                <c:pt idx="360">
                  <c:v>436</c:v>
                </c:pt>
                <c:pt idx="361">
                  <c:v>438</c:v>
                </c:pt>
                <c:pt idx="362">
                  <c:v>439</c:v>
                </c:pt>
                <c:pt idx="363">
                  <c:v>444</c:v>
                </c:pt>
                <c:pt idx="364">
                  <c:v>454</c:v>
                </c:pt>
                <c:pt idx="365">
                  <c:v>457</c:v>
                </c:pt>
                <c:pt idx="366">
                  <c:v>461</c:v>
                </c:pt>
                <c:pt idx="367">
                  <c:v>464</c:v>
                </c:pt>
                <c:pt idx="368">
                  <c:v>468</c:v>
                </c:pt>
                <c:pt idx="369">
                  <c:v>469</c:v>
                </c:pt>
                <c:pt idx="370">
                  <c:v>478</c:v>
                </c:pt>
                <c:pt idx="371">
                  <c:v>480</c:v>
                </c:pt>
                <c:pt idx="372">
                  <c:v>481</c:v>
                </c:pt>
                <c:pt idx="373">
                  <c:v>483</c:v>
                </c:pt>
                <c:pt idx="374">
                  <c:v>485</c:v>
                </c:pt>
                <c:pt idx="375">
                  <c:v>486</c:v>
                </c:pt>
                <c:pt idx="376">
                  <c:v>489</c:v>
                </c:pt>
                <c:pt idx="377">
                  <c:v>490</c:v>
                </c:pt>
                <c:pt idx="378">
                  <c:v>491</c:v>
                </c:pt>
                <c:pt idx="379">
                  <c:v>494</c:v>
                </c:pt>
                <c:pt idx="380">
                  <c:v>497</c:v>
                </c:pt>
                <c:pt idx="381">
                  <c:v>498</c:v>
                </c:pt>
                <c:pt idx="382">
                  <c:v>504</c:v>
                </c:pt>
                <c:pt idx="383">
                  <c:v>507</c:v>
                </c:pt>
                <c:pt idx="384">
                  <c:v>511</c:v>
                </c:pt>
                <c:pt idx="385">
                  <c:v>512</c:v>
                </c:pt>
                <c:pt idx="386">
                  <c:v>515</c:v>
                </c:pt>
                <c:pt idx="387">
                  <c:v>516</c:v>
                </c:pt>
                <c:pt idx="388">
                  <c:v>517</c:v>
                </c:pt>
                <c:pt idx="389">
                  <c:v>519</c:v>
                </c:pt>
                <c:pt idx="390">
                  <c:v>520</c:v>
                </c:pt>
                <c:pt idx="391">
                  <c:v>523</c:v>
                </c:pt>
                <c:pt idx="392">
                  <c:v>526</c:v>
                </c:pt>
                <c:pt idx="393">
                  <c:v>529</c:v>
                </c:pt>
                <c:pt idx="394">
                  <c:v>535</c:v>
                </c:pt>
                <c:pt idx="395">
                  <c:v>536</c:v>
                </c:pt>
                <c:pt idx="396">
                  <c:v>540</c:v>
                </c:pt>
                <c:pt idx="397">
                  <c:v>541</c:v>
                </c:pt>
                <c:pt idx="398">
                  <c:v>544</c:v>
                </c:pt>
                <c:pt idx="399">
                  <c:v>545</c:v>
                </c:pt>
                <c:pt idx="400">
                  <c:v>546</c:v>
                </c:pt>
                <c:pt idx="401">
                  <c:v>549</c:v>
                </c:pt>
                <c:pt idx="402">
                  <c:v>554</c:v>
                </c:pt>
                <c:pt idx="403">
                  <c:v>555</c:v>
                </c:pt>
                <c:pt idx="404">
                  <c:v>557</c:v>
                </c:pt>
                <c:pt idx="405">
                  <c:v>561</c:v>
                </c:pt>
                <c:pt idx="406">
                  <c:v>562</c:v>
                </c:pt>
                <c:pt idx="407">
                  <c:v>563</c:v>
                </c:pt>
                <c:pt idx="408">
                  <c:v>566</c:v>
                </c:pt>
                <c:pt idx="409">
                  <c:v>568</c:v>
                </c:pt>
                <c:pt idx="410">
                  <c:v>572</c:v>
                </c:pt>
                <c:pt idx="411">
                  <c:v>573</c:v>
                </c:pt>
                <c:pt idx="412">
                  <c:v>576</c:v>
                </c:pt>
                <c:pt idx="413">
                  <c:v>577</c:v>
                </c:pt>
                <c:pt idx="414">
                  <c:v>580</c:v>
                </c:pt>
                <c:pt idx="415">
                  <c:v>581</c:v>
                </c:pt>
                <c:pt idx="416">
                  <c:v>585</c:v>
                </c:pt>
                <c:pt idx="417">
                  <c:v>586</c:v>
                </c:pt>
                <c:pt idx="418">
                  <c:v>590</c:v>
                </c:pt>
                <c:pt idx="419">
                  <c:v>597</c:v>
                </c:pt>
                <c:pt idx="420">
                  <c:v>600</c:v>
                </c:pt>
                <c:pt idx="421">
                  <c:v>601</c:v>
                </c:pt>
                <c:pt idx="422">
                  <c:v>602</c:v>
                </c:pt>
                <c:pt idx="423">
                  <c:v>609</c:v>
                </c:pt>
                <c:pt idx="424">
                  <c:v>610</c:v>
                </c:pt>
                <c:pt idx="425">
                  <c:v>611</c:v>
                </c:pt>
                <c:pt idx="426">
                  <c:v>615</c:v>
                </c:pt>
                <c:pt idx="427">
                  <c:v>616</c:v>
                </c:pt>
                <c:pt idx="428">
                  <c:v>617</c:v>
                </c:pt>
                <c:pt idx="429">
                  <c:v>619</c:v>
                </c:pt>
                <c:pt idx="430">
                  <c:v>625</c:v>
                </c:pt>
                <c:pt idx="431">
                  <c:v>626</c:v>
                </c:pt>
                <c:pt idx="432">
                  <c:v>634</c:v>
                </c:pt>
                <c:pt idx="433">
                  <c:v>635</c:v>
                </c:pt>
                <c:pt idx="434">
                  <c:v>638</c:v>
                </c:pt>
                <c:pt idx="435">
                  <c:v>640</c:v>
                </c:pt>
                <c:pt idx="436">
                  <c:v>642</c:v>
                </c:pt>
                <c:pt idx="437">
                  <c:v>643</c:v>
                </c:pt>
                <c:pt idx="438">
                  <c:v>646</c:v>
                </c:pt>
                <c:pt idx="439">
                  <c:v>647</c:v>
                </c:pt>
                <c:pt idx="440">
                  <c:v>648</c:v>
                </c:pt>
                <c:pt idx="441">
                  <c:v>652</c:v>
                </c:pt>
                <c:pt idx="442">
                  <c:v>654</c:v>
                </c:pt>
                <c:pt idx="443">
                  <c:v>660</c:v>
                </c:pt>
                <c:pt idx="444">
                  <c:v>664</c:v>
                </c:pt>
                <c:pt idx="445">
                  <c:v>672</c:v>
                </c:pt>
                <c:pt idx="446">
                  <c:v>683</c:v>
                </c:pt>
                <c:pt idx="447">
                  <c:v>693</c:v>
                </c:pt>
                <c:pt idx="448">
                  <c:v>697</c:v>
                </c:pt>
                <c:pt idx="449">
                  <c:v>703</c:v>
                </c:pt>
                <c:pt idx="450">
                  <c:v>713</c:v>
                </c:pt>
                <c:pt idx="451">
                  <c:v>715</c:v>
                </c:pt>
                <c:pt idx="452">
                  <c:v>720</c:v>
                </c:pt>
                <c:pt idx="453">
                  <c:v>722</c:v>
                </c:pt>
                <c:pt idx="454">
                  <c:v>724</c:v>
                </c:pt>
                <c:pt idx="455">
                  <c:v>726</c:v>
                </c:pt>
                <c:pt idx="456">
                  <c:v>744</c:v>
                </c:pt>
                <c:pt idx="457">
                  <c:v>745</c:v>
                </c:pt>
                <c:pt idx="458">
                  <c:v>746</c:v>
                </c:pt>
                <c:pt idx="459">
                  <c:v>775</c:v>
                </c:pt>
                <c:pt idx="460">
                  <c:v>784</c:v>
                </c:pt>
                <c:pt idx="461">
                  <c:v>787</c:v>
                </c:pt>
                <c:pt idx="462">
                  <c:v>794</c:v>
                </c:pt>
                <c:pt idx="463">
                  <c:v>820</c:v>
                </c:pt>
                <c:pt idx="464">
                  <c:v>858</c:v>
                </c:pt>
                <c:pt idx="465">
                  <c:v>872</c:v>
                </c:pt>
                <c:pt idx="466">
                  <c:v>901</c:v>
                </c:pt>
                <c:pt idx="467">
                  <c:v>930</c:v>
                </c:pt>
                <c:pt idx="468">
                  <c:v>1358</c:v>
                </c:pt>
                <c:pt idx="469">
                  <c:v>1864</c:v>
                </c:pt>
              </c:numCache>
            </c:numRef>
          </c:cat>
          <c:val>
            <c:numRef>
              <c:f>Sheet1!$D$481:$D$950</c:f>
              <c:numCache>
                <c:formatCode>0.00%</c:formatCode>
                <c:ptCount val="470"/>
                <c:pt idx="0">
                  <c:v>5.7755775577557754E-2</c:v>
                </c:pt>
                <c:pt idx="1">
                  <c:v>8.7458745874587462E-2</c:v>
                </c:pt>
                <c:pt idx="2">
                  <c:v>0.11221122112211221</c:v>
                </c:pt>
                <c:pt idx="3">
                  <c:v>0.13696369636963696</c:v>
                </c:pt>
                <c:pt idx="4">
                  <c:v>0.15181518151815182</c:v>
                </c:pt>
                <c:pt idx="5">
                  <c:v>0.16666666666666669</c:v>
                </c:pt>
                <c:pt idx="6">
                  <c:v>0.18316831683168319</c:v>
                </c:pt>
                <c:pt idx="7">
                  <c:v>0.18976897689768979</c:v>
                </c:pt>
                <c:pt idx="8">
                  <c:v>0.20297029702970298</c:v>
                </c:pt>
                <c:pt idx="9">
                  <c:v>0.21122112211221122</c:v>
                </c:pt>
                <c:pt idx="10">
                  <c:v>0.22112211221122113</c:v>
                </c:pt>
                <c:pt idx="11">
                  <c:v>0.22607260726072609</c:v>
                </c:pt>
                <c:pt idx="12">
                  <c:v>0.23762376237623764</c:v>
                </c:pt>
                <c:pt idx="13">
                  <c:v>0.25082508250825086</c:v>
                </c:pt>
                <c:pt idx="14">
                  <c:v>0.25742574257425749</c:v>
                </c:pt>
                <c:pt idx="15">
                  <c:v>0.26567656765676573</c:v>
                </c:pt>
                <c:pt idx="16">
                  <c:v>0.27557755775577564</c:v>
                </c:pt>
                <c:pt idx="17">
                  <c:v>0.28382838283828388</c:v>
                </c:pt>
                <c:pt idx="18">
                  <c:v>0.28877887788778883</c:v>
                </c:pt>
                <c:pt idx="19">
                  <c:v>0.29702970297029707</c:v>
                </c:pt>
                <c:pt idx="20">
                  <c:v>0.30198019801980203</c:v>
                </c:pt>
                <c:pt idx="21">
                  <c:v>0.30858085808580865</c:v>
                </c:pt>
                <c:pt idx="22">
                  <c:v>0.31353135313531361</c:v>
                </c:pt>
                <c:pt idx="23">
                  <c:v>0.32013201320132023</c:v>
                </c:pt>
                <c:pt idx="24">
                  <c:v>0.32508250825082519</c:v>
                </c:pt>
                <c:pt idx="25">
                  <c:v>0.33333333333333343</c:v>
                </c:pt>
                <c:pt idx="26">
                  <c:v>0.34158415841584167</c:v>
                </c:pt>
                <c:pt idx="27">
                  <c:v>0.35313531353135319</c:v>
                </c:pt>
                <c:pt idx="28">
                  <c:v>0.36633663366336638</c:v>
                </c:pt>
                <c:pt idx="29">
                  <c:v>0.37788778877887791</c:v>
                </c:pt>
                <c:pt idx="30">
                  <c:v>0.39603960396039606</c:v>
                </c:pt>
                <c:pt idx="31">
                  <c:v>0.40264026402640268</c:v>
                </c:pt>
                <c:pt idx="32">
                  <c:v>0.40759075907590764</c:v>
                </c:pt>
                <c:pt idx="33">
                  <c:v>0.42079207920792083</c:v>
                </c:pt>
                <c:pt idx="34">
                  <c:v>0.43234323432343236</c:v>
                </c:pt>
                <c:pt idx="35">
                  <c:v>0.43729372937293731</c:v>
                </c:pt>
                <c:pt idx="36">
                  <c:v>0.44719471947194722</c:v>
                </c:pt>
                <c:pt idx="37">
                  <c:v>0.45049504950495051</c:v>
                </c:pt>
                <c:pt idx="38">
                  <c:v>0.45709570957095713</c:v>
                </c:pt>
                <c:pt idx="39">
                  <c:v>0.46369636963696376</c:v>
                </c:pt>
                <c:pt idx="40">
                  <c:v>0.46699669966996704</c:v>
                </c:pt>
                <c:pt idx="41">
                  <c:v>0.47029702970297033</c:v>
                </c:pt>
                <c:pt idx="42">
                  <c:v>0.48514851485148519</c:v>
                </c:pt>
                <c:pt idx="43">
                  <c:v>0.48514851485148519</c:v>
                </c:pt>
                <c:pt idx="44">
                  <c:v>0.49009900990099015</c:v>
                </c:pt>
                <c:pt idx="45">
                  <c:v>0.49174917491749182</c:v>
                </c:pt>
                <c:pt idx="46">
                  <c:v>0.49834983498349844</c:v>
                </c:pt>
                <c:pt idx="47">
                  <c:v>0.50165016501650173</c:v>
                </c:pt>
                <c:pt idx="48">
                  <c:v>0.51320132013201325</c:v>
                </c:pt>
                <c:pt idx="49">
                  <c:v>0.51980198019801982</c:v>
                </c:pt>
                <c:pt idx="50">
                  <c:v>0.52475247524752477</c:v>
                </c:pt>
                <c:pt idx="51">
                  <c:v>0.53135313531353134</c:v>
                </c:pt>
                <c:pt idx="52">
                  <c:v>0.53300330033003296</c:v>
                </c:pt>
                <c:pt idx="53">
                  <c:v>0.5363036303630363</c:v>
                </c:pt>
                <c:pt idx="54">
                  <c:v>0.53795379537953791</c:v>
                </c:pt>
                <c:pt idx="55">
                  <c:v>0.54125412541254125</c:v>
                </c:pt>
                <c:pt idx="56">
                  <c:v>0.54290429042904287</c:v>
                </c:pt>
                <c:pt idx="57">
                  <c:v>0.54290429042904287</c:v>
                </c:pt>
                <c:pt idx="58">
                  <c:v>0.54455445544554448</c:v>
                </c:pt>
                <c:pt idx="59">
                  <c:v>0.5462046204620461</c:v>
                </c:pt>
                <c:pt idx="60">
                  <c:v>0.55775577557755762</c:v>
                </c:pt>
                <c:pt idx="61">
                  <c:v>0.56105610561056096</c:v>
                </c:pt>
                <c:pt idx="62">
                  <c:v>0.56600660066006592</c:v>
                </c:pt>
                <c:pt idx="63">
                  <c:v>0.56765676567656753</c:v>
                </c:pt>
                <c:pt idx="64">
                  <c:v>0.57260726072607249</c:v>
                </c:pt>
                <c:pt idx="65">
                  <c:v>0.5742574257425741</c:v>
                </c:pt>
                <c:pt idx="66">
                  <c:v>0.5742574257425741</c:v>
                </c:pt>
                <c:pt idx="67">
                  <c:v>0.5742574257425741</c:v>
                </c:pt>
                <c:pt idx="68">
                  <c:v>0.57755775577557744</c:v>
                </c:pt>
                <c:pt idx="69">
                  <c:v>0.57920792079207906</c:v>
                </c:pt>
                <c:pt idx="70">
                  <c:v>0.58085808580858067</c:v>
                </c:pt>
                <c:pt idx="71">
                  <c:v>0.58580858085808563</c:v>
                </c:pt>
                <c:pt idx="72">
                  <c:v>0.58745874587458724</c:v>
                </c:pt>
                <c:pt idx="73">
                  <c:v>0.58910891089108885</c:v>
                </c:pt>
                <c:pt idx="74">
                  <c:v>0.59405940594059381</c:v>
                </c:pt>
                <c:pt idx="75">
                  <c:v>0.60066006600660038</c:v>
                </c:pt>
                <c:pt idx="76">
                  <c:v>0.60561056105610533</c:v>
                </c:pt>
                <c:pt idx="77">
                  <c:v>0.60891089108910867</c:v>
                </c:pt>
                <c:pt idx="78">
                  <c:v>0.61221122112211201</c:v>
                </c:pt>
                <c:pt idx="79">
                  <c:v>0.61881188118811858</c:v>
                </c:pt>
                <c:pt idx="80">
                  <c:v>0.6204620462046202</c:v>
                </c:pt>
                <c:pt idx="81">
                  <c:v>0.62376237623762354</c:v>
                </c:pt>
                <c:pt idx="82">
                  <c:v>0.62376237623762354</c:v>
                </c:pt>
                <c:pt idx="83">
                  <c:v>0.62871287128712849</c:v>
                </c:pt>
                <c:pt idx="84">
                  <c:v>0.63201320132013183</c:v>
                </c:pt>
                <c:pt idx="85">
                  <c:v>0.63366336633663345</c:v>
                </c:pt>
                <c:pt idx="86">
                  <c:v>0.63531353135313506</c:v>
                </c:pt>
                <c:pt idx="87">
                  <c:v>0.6386138613861384</c:v>
                </c:pt>
                <c:pt idx="88">
                  <c:v>0.64191419141914174</c:v>
                </c:pt>
                <c:pt idx="89">
                  <c:v>0.64191419141914174</c:v>
                </c:pt>
                <c:pt idx="90">
                  <c:v>0.64521452145214508</c:v>
                </c:pt>
                <c:pt idx="91">
                  <c:v>0.64521452145214508</c:v>
                </c:pt>
                <c:pt idx="92">
                  <c:v>0.64851485148514842</c:v>
                </c:pt>
                <c:pt idx="93">
                  <c:v>0.64851485148514842</c:v>
                </c:pt>
                <c:pt idx="94">
                  <c:v>0.65181518151815176</c:v>
                </c:pt>
                <c:pt idx="95">
                  <c:v>0.65346534653465338</c:v>
                </c:pt>
                <c:pt idx="96">
                  <c:v>0.65511551155115499</c:v>
                </c:pt>
                <c:pt idx="97">
                  <c:v>0.66171617161716156</c:v>
                </c:pt>
                <c:pt idx="98">
                  <c:v>0.6650165016501649</c:v>
                </c:pt>
                <c:pt idx="99">
                  <c:v>0.6650165016501649</c:v>
                </c:pt>
                <c:pt idx="100">
                  <c:v>0.66831683168316824</c:v>
                </c:pt>
                <c:pt idx="101">
                  <c:v>0.66831683168316824</c:v>
                </c:pt>
                <c:pt idx="102">
                  <c:v>0.66831683168316824</c:v>
                </c:pt>
                <c:pt idx="103">
                  <c:v>0.66996699669966986</c:v>
                </c:pt>
                <c:pt idx="104">
                  <c:v>0.67161716171617147</c:v>
                </c:pt>
                <c:pt idx="105">
                  <c:v>0.67326732673267309</c:v>
                </c:pt>
                <c:pt idx="106">
                  <c:v>0.67821782178217804</c:v>
                </c:pt>
                <c:pt idx="107">
                  <c:v>0.68151815181518138</c:v>
                </c:pt>
                <c:pt idx="108">
                  <c:v>0.68151815181518138</c:v>
                </c:pt>
                <c:pt idx="109">
                  <c:v>0.683168316831683</c:v>
                </c:pt>
                <c:pt idx="110">
                  <c:v>0.683168316831683</c:v>
                </c:pt>
                <c:pt idx="111">
                  <c:v>0.68481848184818461</c:v>
                </c:pt>
                <c:pt idx="112">
                  <c:v>0.68481848184818461</c:v>
                </c:pt>
                <c:pt idx="113">
                  <c:v>0.68481848184818461</c:v>
                </c:pt>
                <c:pt idx="114">
                  <c:v>0.68481848184818461</c:v>
                </c:pt>
                <c:pt idx="115">
                  <c:v>0.68811881188118795</c:v>
                </c:pt>
                <c:pt idx="116">
                  <c:v>0.68811881188118795</c:v>
                </c:pt>
                <c:pt idx="117">
                  <c:v>0.68976897689768957</c:v>
                </c:pt>
                <c:pt idx="118">
                  <c:v>0.69306930693069291</c:v>
                </c:pt>
                <c:pt idx="119">
                  <c:v>0.69636963696369625</c:v>
                </c:pt>
                <c:pt idx="120">
                  <c:v>0.69636963696369625</c:v>
                </c:pt>
                <c:pt idx="121">
                  <c:v>0.69801980198019786</c:v>
                </c:pt>
                <c:pt idx="122">
                  <c:v>0.70462046204620443</c:v>
                </c:pt>
                <c:pt idx="123">
                  <c:v>0.70627062706270605</c:v>
                </c:pt>
                <c:pt idx="124">
                  <c:v>0.70957095709570939</c:v>
                </c:pt>
                <c:pt idx="125">
                  <c:v>0.711221122112211</c:v>
                </c:pt>
                <c:pt idx="126">
                  <c:v>0.71287128712871262</c:v>
                </c:pt>
                <c:pt idx="127">
                  <c:v>0.71452145214521423</c:v>
                </c:pt>
                <c:pt idx="128">
                  <c:v>0.71452145214521423</c:v>
                </c:pt>
                <c:pt idx="129">
                  <c:v>0.71452145214521423</c:v>
                </c:pt>
                <c:pt idx="130">
                  <c:v>0.71617161716171585</c:v>
                </c:pt>
                <c:pt idx="131">
                  <c:v>0.7211221122112208</c:v>
                </c:pt>
                <c:pt idx="132">
                  <c:v>0.72277227722772242</c:v>
                </c:pt>
                <c:pt idx="133">
                  <c:v>0.72442244224422403</c:v>
                </c:pt>
                <c:pt idx="134">
                  <c:v>0.72772277227722737</c:v>
                </c:pt>
                <c:pt idx="135">
                  <c:v>0.72937293729372898</c:v>
                </c:pt>
                <c:pt idx="136">
                  <c:v>0.72937293729372898</c:v>
                </c:pt>
                <c:pt idx="137">
                  <c:v>0.73432343234323394</c:v>
                </c:pt>
                <c:pt idx="138">
                  <c:v>0.73597359735973555</c:v>
                </c:pt>
                <c:pt idx="139">
                  <c:v>0.73597359735973555</c:v>
                </c:pt>
                <c:pt idx="140">
                  <c:v>0.73597359735973555</c:v>
                </c:pt>
                <c:pt idx="141">
                  <c:v>0.73597359735973555</c:v>
                </c:pt>
                <c:pt idx="142">
                  <c:v>0.74092409240924051</c:v>
                </c:pt>
                <c:pt idx="143">
                  <c:v>0.74257425742574212</c:v>
                </c:pt>
                <c:pt idx="144">
                  <c:v>0.74422442244224374</c:v>
                </c:pt>
                <c:pt idx="145">
                  <c:v>0.74752475247524708</c:v>
                </c:pt>
                <c:pt idx="146">
                  <c:v>0.74917491749174869</c:v>
                </c:pt>
                <c:pt idx="147">
                  <c:v>0.74917491749174869</c:v>
                </c:pt>
                <c:pt idx="148">
                  <c:v>0.74917491749174869</c:v>
                </c:pt>
                <c:pt idx="149">
                  <c:v>0.74917491749174869</c:v>
                </c:pt>
                <c:pt idx="150">
                  <c:v>0.74917491749174869</c:v>
                </c:pt>
                <c:pt idx="151">
                  <c:v>0.75082508250825031</c:v>
                </c:pt>
                <c:pt idx="152">
                  <c:v>0.75247524752475192</c:v>
                </c:pt>
                <c:pt idx="153">
                  <c:v>0.75577557755775526</c:v>
                </c:pt>
                <c:pt idx="154">
                  <c:v>0.7590759075907586</c:v>
                </c:pt>
                <c:pt idx="155">
                  <c:v>0.7590759075907586</c:v>
                </c:pt>
                <c:pt idx="156">
                  <c:v>0.7590759075907586</c:v>
                </c:pt>
                <c:pt idx="157">
                  <c:v>0.7590759075907586</c:v>
                </c:pt>
                <c:pt idx="158">
                  <c:v>0.76402640264026356</c:v>
                </c:pt>
                <c:pt idx="159">
                  <c:v>0.76567656765676517</c:v>
                </c:pt>
                <c:pt idx="160">
                  <c:v>0.76567656765676517</c:v>
                </c:pt>
                <c:pt idx="161">
                  <c:v>0.76732673267326679</c:v>
                </c:pt>
                <c:pt idx="162">
                  <c:v>0.77062706270627013</c:v>
                </c:pt>
                <c:pt idx="163">
                  <c:v>0.77227722772277174</c:v>
                </c:pt>
                <c:pt idx="164">
                  <c:v>0.77557755775577508</c:v>
                </c:pt>
                <c:pt idx="165">
                  <c:v>0.77887788778877842</c:v>
                </c:pt>
                <c:pt idx="166">
                  <c:v>0.78052805280528004</c:v>
                </c:pt>
                <c:pt idx="167">
                  <c:v>0.78547854785478499</c:v>
                </c:pt>
                <c:pt idx="168">
                  <c:v>0.78547854785478499</c:v>
                </c:pt>
                <c:pt idx="169">
                  <c:v>0.78547854785478499</c:v>
                </c:pt>
                <c:pt idx="170">
                  <c:v>0.78547854785478499</c:v>
                </c:pt>
                <c:pt idx="171">
                  <c:v>0.78547854785478499</c:v>
                </c:pt>
                <c:pt idx="172">
                  <c:v>0.78877887788778833</c:v>
                </c:pt>
                <c:pt idx="173">
                  <c:v>0.79372937293729329</c:v>
                </c:pt>
                <c:pt idx="174">
                  <c:v>0.7953795379537949</c:v>
                </c:pt>
                <c:pt idx="175">
                  <c:v>0.7953795379537949</c:v>
                </c:pt>
                <c:pt idx="176">
                  <c:v>0.79702970297029652</c:v>
                </c:pt>
                <c:pt idx="177">
                  <c:v>0.79702970297029652</c:v>
                </c:pt>
                <c:pt idx="178">
                  <c:v>0.79702970297029652</c:v>
                </c:pt>
                <c:pt idx="179">
                  <c:v>0.79702970297029652</c:v>
                </c:pt>
                <c:pt idx="180">
                  <c:v>0.79867986798679813</c:v>
                </c:pt>
                <c:pt idx="181">
                  <c:v>0.79867986798679813</c:v>
                </c:pt>
                <c:pt idx="182">
                  <c:v>0.80198019801980147</c:v>
                </c:pt>
                <c:pt idx="183">
                  <c:v>0.80363036303630309</c:v>
                </c:pt>
                <c:pt idx="184">
                  <c:v>0.80363036303630309</c:v>
                </c:pt>
                <c:pt idx="185">
                  <c:v>0.8052805280528047</c:v>
                </c:pt>
                <c:pt idx="186">
                  <c:v>0.8052805280528047</c:v>
                </c:pt>
                <c:pt idx="187">
                  <c:v>0.80693069306930632</c:v>
                </c:pt>
                <c:pt idx="188">
                  <c:v>0.80693069306930632</c:v>
                </c:pt>
                <c:pt idx="189">
                  <c:v>0.80858085808580793</c:v>
                </c:pt>
                <c:pt idx="190">
                  <c:v>0.81023102310230954</c:v>
                </c:pt>
                <c:pt idx="191">
                  <c:v>0.81023102310230954</c:v>
                </c:pt>
                <c:pt idx="192">
                  <c:v>0.81023102310230954</c:v>
                </c:pt>
                <c:pt idx="193">
                  <c:v>0.81188118811881116</c:v>
                </c:pt>
                <c:pt idx="194">
                  <c:v>0.81353135313531277</c:v>
                </c:pt>
                <c:pt idx="195">
                  <c:v>0.81518151815181439</c:v>
                </c:pt>
                <c:pt idx="196">
                  <c:v>0.816831683168316</c:v>
                </c:pt>
                <c:pt idx="197">
                  <c:v>0.81848184818481762</c:v>
                </c:pt>
                <c:pt idx="198">
                  <c:v>0.81848184818481762</c:v>
                </c:pt>
                <c:pt idx="199">
                  <c:v>0.82013201320131923</c:v>
                </c:pt>
                <c:pt idx="200">
                  <c:v>0.82013201320131923</c:v>
                </c:pt>
                <c:pt idx="201">
                  <c:v>0.82013201320131923</c:v>
                </c:pt>
                <c:pt idx="202">
                  <c:v>0.82508250825082419</c:v>
                </c:pt>
                <c:pt idx="203">
                  <c:v>0.82508250825082419</c:v>
                </c:pt>
                <c:pt idx="204">
                  <c:v>0.8267326732673258</c:v>
                </c:pt>
                <c:pt idx="205">
                  <c:v>0.82838283828382742</c:v>
                </c:pt>
                <c:pt idx="206">
                  <c:v>0.83003300330032903</c:v>
                </c:pt>
                <c:pt idx="207">
                  <c:v>0.83168316831683065</c:v>
                </c:pt>
                <c:pt idx="208">
                  <c:v>0.83333333333333226</c:v>
                </c:pt>
                <c:pt idx="209">
                  <c:v>0.83333333333333226</c:v>
                </c:pt>
                <c:pt idx="210">
                  <c:v>0.83333333333333226</c:v>
                </c:pt>
                <c:pt idx="211">
                  <c:v>0.83498349834983387</c:v>
                </c:pt>
                <c:pt idx="212">
                  <c:v>0.83498349834983387</c:v>
                </c:pt>
                <c:pt idx="213">
                  <c:v>0.83498349834983387</c:v>
                </c:pt>
                <c:pt idx="214">
                  <c:v>0.83498349834983387</c:v>
                </c:pt>
                <c:pt idx="215">
                  <c:v>0.83498349834983387</c:v>
                </c:pt>
                <c:pt idx="216">
                  <c:v>0.83498349834983387</c:v>
                </c:pt>
                <c:pt idx="217">
                  <c:v>0.83498349834983387</c:v>
                </c:pt>
                <c:pt idx="218">
                  <c:v>0.83498349834983387</c:v>
                </c:pt>
                <c:pt idx="219">
                  <c:v>0.83498349834983387</c:v>
                </c:pt>
                <c:pt idx="220">
                  <c:v>0.83663366336633549</c:v>
                </c:pt>
                <c:pt idx="221">
                  <c:v>0.8382838283828371</c:v>
                </c:pt>
                <c:pt idx="222">
                  <c:v>0.83993399339933872</c:v>
                </c:pt>
                <c:pt idx="223">
                  <c:v>0.83993399339933872</c:v>
                </c:pt>
                <c:pt idx="224">
                  <c:v>0.83993399339933872</c:v>
                </c:pt>
                <c:pt idx="225">
                  <c:v>0.83993399339933872</c:v>
                </c:pt>
                <c:pt idx="226">
                  <c:v>0.84158415841584033</c:v>
                </c:pt>
                <c:pt idx="227">
                  <c:v>0.84323432343234195</c:v>
                </c:pt>
                <c:pt idx="228">
                  <c:v>0.84323432343234195</c:v>
                </c:pt>
                <c:pt idx="229">
                  <c:v>0.84323432343234195</c:v>
                </c:pt>
                <c:pt idx="230">
                  <c:v>0.84323432343234195</c:v>
                </c:pt>
                <c:pt idx="231">
                  <c:v>0.84323432343234195</c:v>
                </c:pt>
                <c:pt idx="232">
                  <c:v>0.84488448844884356</c:v>
                </c:pt>
                <c:pt idx="233">
                  <c:v>0.84653465346534518</c:v>
                </c:pt>
                <c:pt idx="234">
                  <c:v>0.84653465346534518</c:v>
                </c:pt>
                <c:pt idx="235">
                  <c:v>0.84653465346534518</c:v>
                </c:pt>
                <c:pt idx="236">
                  <c:v>0.84653465346534518</c:v>
                </c:pt>
                <c:pt idx="237">
                  <c:v>0.84653465346534518</c:v>
                </c:pt>
                <c:pt idx="238">
                  <c:v>0.84653465346534518</c:v>
                </c:pt>
                <c:pt idx="239">
                  <c:v>0.84653465346534518</c:v>
                </c:pt>
                <c:pt idx="240">
                  <c:v>0.84653465346534518</c:v>
                </c:pt>
                <c:pt idx="241">
                  <c:v>0.84818481848184679</c:v>
                </c:pt>
                <c:pt idx="242">
                  <c:v>0.84818481848184679</c:v>
                </c:pt>
                <c:pt idx="243">
                  <c:v>0.85313531353135175</c:v>
                </c:pt>
                <c:pt idx="244">
                  <c:v>0.85313531353135175</c:v>
                </c:pt>
                <c:pt idx="245">
                  <c:v>0.85313531353135175</c:v>
                </c:pt>
                <c:pt idx="246">
                  <c:v>0.85313531353135175</c:v>
                </c:pt>
                <c:pt idx="247">
                  <c:v>0.85313531353135175</c:v>
                </c:pt>
                <c:pt idx="248">
                  <c:v>0.85478547854785336</c:v>
                </c:pt>
                <c:pt idx="249">
                  <c:v>0.85478547854785336</c:v>
                </c:pt>
                <c:pt idx="250">
                  <c:v>0.85643564356435498</c:v>
                </c:pt>
                <c:pt idx="251">
                  <c:v>0.85808580858085659</c:v>
                </c:pt>
                <c:pt idx="252">
                  <c:v>0.85808580858085659</c:v>
                </c:pt>
                <c:pt idx="253">
                  <c:v>0.85973597359735821</c:v>
                </c:pt>
                <c:pt idx="254">
                  <c:v>0.85973597359735821</c:v>
                </c:pt>
                <c:pt idx="255">
                  <c:v>0.86138613861385982</c:v>
                </c:pt>
                <c:pt idx="256">
                  <c:v>0.86138613861385982</c:v>
                </c:pt>
                <c:pt idx="257">
                  <c:v>0.86138613861385982</c:v>
                </c:pt>
                <c:pt idx="258">
                  <c:v>0.86303630363036143</c:v>
                </c:pt>
                <c:pt idx="259">
                  <c:v>0.86303630363036143</c:v>
                </c:pt>
                <c:pt idx="260">
                  <c:v>0.86303630363036143</c:v>
                </c:pt>
                <c:pt idx="261">
                  <c:v>0.86303630363036143</c:v>
                </c:pt>
                <c:pt idx="262">
                  <c:v>0.86303630363036143</c:v>
                </c:pt>
                <c:pt idx="263">
                  <c:v>0.86303630363036143</c:v>
                </c:pt>
                <c:pt idx="264">
                  <c:v>0.86468646864686305</c:v>
                </c:pt>
                <c:pt idx="265">
                  <c:v>0.86468646864686305</c:v>
                </c:pt>
                <c:pt idx="266">
                  <c:v>0.86798679867986639</c:v>
                </c:pt>
                <c:pt idx="267">
                  <c:v>0.869636963696368</c:v>
                </c:pt>
                <c:pt idx="268">
                  <c:v>0.87128712871286962</c:v>
                </c:pt>
                <c:pt idx="269">
                  <c:v>0.87293729372937123</c:v>
                </c:pt>
                <c:pt idx="270">
                  <c:v>0.87293729372937123</c:v>
                </c:pt>
                <c:pt idx="271">
                  <c:v>0.87458745874587285</c:v>
                </c:pt>
                <c:pt idx="272">
                  <c:v>0.87623762376237446</c:v>
                </c:pt>
                <c:pt idx="273">
                  <c:v>0.87788778877887608</c:v>
                </c:pt>
                <c:pt idx="274">
                  <c:v>0.87953795379537769</c:v>
                </c:pt>
                <c:pt idx="275">
                  <c:v>0.88118811881187931</c:v>
                </c:pt>
                <c:pt idx="276">
                  <c:v>0.88118811881187931</c:v>
                </c:pt>
                <c:pt idx="277">
                  <c:v>0.88118811881187931</c:v>
                </c:pt>
                <c:pt idx="278">
                  <c:v>0.88118811881187931</c:v>
                </c:pt>
                <c:pt idx="279">
                  <c:v>0.88118811881187931</c:v>
                </c:pt>
                <c:pt idx="280">
                  <c:v>0.88283828382838092</c:v>
                </c:pt>
                <c:pt idx="281">
                  <c:v>0.88283828382838092</c:v>
                </c:pt>
                <c:pt idx="282">
                  <c:v>0.88283828382838092</c:v>
                </c:pt>
                <c:pt idx="283">
                  <c:v>0.88283828382838092</c:v>
                </c:pt>
                <c:pt idx="284">
                  <c:v>0.88283828382838092</c:v>
                </c:pt>
                <c:pt idx="285">
                  <c:v>0.88778877887788588</c:v>
                </c:pt>
                <c:pt idx="286">
                  <c:v>0.88778877887788588</c:v>
                </c:pt>
                <c:pt idx="287">
                  <c:v>0.88943894389438749</c:v>
                </c:pt>
                <c:pt idx="288">
                  <c:v>0.8910891089108891</c:v>
                </c:pt>
                <c:pt idx="289">
                  <c:v>0.89438943894389245</c:v>
                </c:pt>
                <c:pt idx="290">
                  <c:v>0.89438943894389245</c:v>
                </c:pt>
                <c:pt idx="291">
                  <c:v>0.89603960396039406</c:v>
                </c:pt>
                <c:pt idx="292">
                  <c:v>0.89603960396039406</c:v>
                </c:pt>
                <c:pt idx="293">
                  <c:v>0.89768976897689567</c:v>
                </c:pt>
                <c:pt idx="294">
                  <c:v>0.90429042904290224</c:v>
                </c:pt>
                <c:pt idx="295">
                  <c:v>0.90429042904290224</c:v>
                </c:pt>
                <c:pt idx="296">
                  <c:v>0.90429042904290224</c:v>
                </c:pt>
                <c:pt idx="297">
                  <c:v>0.90429042904290224</c:v>
                </c:pt>
                <c:pt idx="298">
                  <c:v>0.90429042904290224</c:v>
                </c:pt>
                <c:pt idx="299">
                  <c:v>0.90429042904290224</c:v>
                </c:pt>
                <c:pt idx="300">
                  <c:v>0.90429042904290224</c:v>
                </c:pt>
                <c:pt idx="301">
                  <c:v>0.90429042904290224</c:v>
                </c:pt>
                <c:pt idx="302">
                  <c:v>0.90429042904290224</c:v>
                </c:pt>
                <c:pt idx="303">
                  <c:v>0.90759075907590558</c:v>
                </c:pt>
                <c:pt idx="304">
                  <c:v>0.9092409240924072</c:v>
                </c:pt>
                <c:pt idx="305">
                  <c:v>0.91089108910890881</c:v>
                </c:pt>
                <c:pt idx="306">
                  <c:v>0.91254125412541043</c:v>
                </c:pt>
                <c:pt idx="307">
                  <c:v>0.91749174917491538</c:v>
                </c:pt>
                <c:pt idx="308">
                  <c:v>0.91749174917491538</c:v>
                </c:pt>
                <c:pt idx="309">
                  <c:v>0.91749174917491538</c:v>
                </c:pt>
                <c:pt idx="310">
                  <c:v>0.91749174917491538</c:v>
                </c:pt>
                <c:pt idx="311">
                  <c:v>0.91749174917491538</c:v>
                </c:pt>
                <c:pt idx="312">
                  <c:v>0.919141914191417</c:v>
                </c:pt>
                <c:pt idx="313">
                  <c:v>0.92244224422442034</c:v>
                </c:pt>
                <c:pt idx="314">
                  <c:v>0.92409240924092195</c:v>
                </c:pt>
                <c:pt idx="315">
                  <c:v>0.92409240924092195</c:v>
                </c:pt>
                <c:pt idx="316">
                  <c:v>0.92409240924092195</c:v>
                </c:pt>
                <c:pt idx="317">
                  <c:v>0.92409240924092195</c:v>
                </c:pt>
                <c:pt idx="318">
                  <c:v>0.92409240924092195</c:v>
                </c:pt>
                <c:pt idx="319">
                  <c:v>0.92409240924092195</c:v>
                </c:pt>
                <c:pt idx="320">
                  <c:v>0.92409240924092195</c:v>
                </c:pt>
                <c:pt idx="321">
                  <c:v>0.92409240924092195</c:v>
                </c:pt>
                <c:pt idx="322">
                  <c:v>0.92409240924092195</c:v>
                </c:pt>
                <c:pt idx="323">
                  <c:v>0.92409240924092195</c:v>
                </c:pt>
                <c:pt idx="324">
                  <c:v>0.92409240924092195</c:v>
                </c:pt>
                <c:pt idx="325">
                  <c:v>0.92409240924092195</c:v>
                </c:pt>
                <c:pt idx="326">
                  <c:v>0.92409240924092195</c:v>
                </c:pt>
                <c:pt idx="327">
                  <c:v>0.92739273927392529</c:v>
                </c:pt>
                <c:pt idx="328">
                  <c:v>0.92739273927392529</c:v>
                </c:pt>
                <c:pt idx="329">
                  <c:v>0.92739273927392529</c:v>
                </c:pt>
                <c:pt idx="330">
                  <c:v>0.92904290429042691</c:v>
                </c:pt>
                <c:pt idx="331">
                  <c:v>0.92904290429042691</c:v>
                </c:pt>
                <c:pt idx="332">
                  <c:v>0.92904290429042691</c:v>
                </c:pt>
                <c:pt idx="333">
                  <c:v>0.92904290429042691</c:v>
                </c:pt>
                <c:pt idx="334">
                  <c:v>0.92904290429042691</c:v>
                </c:pt>
                <c:pt idx="335">
                  <c:v>0.92904290429042691</c:v>
                </c:pt>
                <c:pt idx="336">
                  <c:v>0.93069306930692852</c:v>
                </c:pt>
                <c:pt idx="337">
                  <c:v>0.93234323432343014</c:v>
                </c:pt>
                <c:pt idx="338">
                  <c:v>0.93234323432343014</c:v>
                </c:pt>
                <c:pt idx="339">
                  <c:v>0.93234323432343014</c:v>
                </c:pt>
                <c:pt idx="340">
                  <c:v>0.93399339933993175</c:v>
                </c:pt>
                <c:pt idx="341">
                  <c:v>0.93399339933993175</c:v>
                </c:pt>
                <c:pt idx="342">
                  <c:v>0.93399339933993175</c:v>
                </c:pt>
                <c:pt idx="343">
                  <c:v>0.93399339933993175</c:v>
                </c:pt>
                <c:pt idx="344">
                  <c:v>0.93399339933993175</c:v>
                </c:pt>
                <c:pt idx="345">
                  <c:v>0.93399339933993175</c:v>
                </c:pt>
                <c:pt idx="346">
                  <c:v>0.93399339933993175</c:v>
                </c:pt>
                <c:pt idx="347">
                  <c:v>0.93399339933993175</c:v>
                </c:pt>
                <c:pt idx="348">
                  <c:v>0.93399339933993175</c:v>
                </c:pt>
                <c:pt idx="349">
                  <c:v>0.93399339933993175</c:v>
                </c:pt>
                <c:pt idx="350">
                  <c:v>0.93399339933993175</c:v>
                </c:pt>
                <c:pt idx="351">
                  <c:v>0.93399339933993175</c:v>
                </c:pt>
                <c:pt idx="352">
                  <c:v>0.93399339933993175</c:v>
                </c:pt>
                <c:pt idx="353">
                  <c:v>0.93399339933993175</c:v>
                </c:pt>
                <c:pt idx="354">
                  <c:v>0.93399339933993175</c:v>
                </c:pt>
                <c:pt idx="355">
                  <c:v>0.93399339933993175</c:v>
                </c:pt>
                <c:pt idx="356">
                  <c:v>0.93399339933993175</c:v>
                </c:pt>
                <c:pt idx="357">
                  <c:v>0.93564356435643337</c:v>
                </c:pt>
                <c:pt idx="358">
                  <c:v>0.93729372937293498</c:v>
                </c:pt>
                <c:pt idx="359">
                  <c:v>0.9389438943894366</c:v>
                </c:pt>
                <c:pt idx="360">
                  <c:v>0.9389438943894366</c:v>
                </c:pt>
                <c:pt idx="361">
                  <c:v>0.94059405940593821</c:v>
                </c:pt>
                <c:pt idx="362">
                  <c:v>0.94224422442243982</c:v>
                </c:pt>
                <c:pt idx="363">
                  <c:v>0.94224422442243982</c:v>
                </c:pt>
                <c:pt idx="364">
                  <c:v>0.94389438943894144</c:v>
                </c:pt>
                <c:pt idx="365">
                  <c:v>0.94389438943894144</c:v>
                </c:pt>
                <c:pt idx="366">
                  <c:v>0.94554455445544305</c:v>
                </c:pt>
                <c:pt idx="367">
                  <c:v>0.94554455445544305</c:v>
                </c:pt>
                <c:pt idx="368">
                  <c:v>0.94554455445544305</c:v>
                </c:pt>
                <c:pt idx="369">
                  <c:v>0.94554455445544305</c:v>
                </c:pt>
                <c:pt idx="370">
                  <c:v>0.94554455445544305</c:v>
                </c:pt>
                <c:pt idx="371">
                  <c:v>0.94554455445544305</c:v>
                </c:pt>
                <c:pt idx="372">
                  <c:v>0.94554455445544305</c:v>
                </c:pt>
                <c:pt idx="373">
                  <c:v>0.94554455445544305</c:v>
                </c:pt>
                <c:pt idx="374">
                  <c:v>0.94554455445544305</c:v>
                </c:pt>
                <c:pt idx="375">
                  <c:v>0.94554455445544305</c:v>
                </c:pt>
                <c:pt idx="376">
                  <c:v>0.94554455445544305</c:v>
                </c:pt>
                <c:pt idx="377">
                  <c:v>0.94884488448844639</c:v>
                </c:pt>
                <c:pt idx="378">
                  <c:v>0.94884488448844639</c:v>
                </c:pt>
                <c:pt idx="379">
                  <c:v>0.95049504950494801</c:v>
                </c:pt>
                <c:pt idx="380">
                  <c:v>0.95214521452144962</c:v>
                </c:pt>
                <c:pt idx="381">
                  <c:v>0.95214521452144962</c:v>
                </c:pt>
                <c:pt idx="382">
                  <c:v>0.95379537953795124</c:v>
                </c:pt>
                <c:pt idx="383">
                  <c:v>0.95379537953795124</c:v>
                </c:pt>
                <c:pt idx="384">
                  <c:v>0.95544554455445285</c:v>
                </c:pt>
                <c:pt idx="385">
                  <c:v>0.95544554455445285</c:v>
                </c:pt>
                <c:pt idx="386">
                  <c:v>0.95544554455445285</c:v>
                </c:pt>
                <c:pt idx="387">
                  <c:v>0.95544554455445285</c:v>
                </c:pt>
                <c:pt idx="388">
                  <c:v>0.95544554455445285</c:v>
                </c:pt>
                <c:pt idx="389">
                  <c:v>0.95544554455445285</c:v>
                </c:pt>
                <c:pt idx="390">
                  <c:v>0.95544554455445285</c:v>
                </c:pt>
                <c:pt idx="391">
                  <c:v>0.95544554455445285</c:v>
                </c:pt>
                <c:pt idx="392">
                  <c:v>0.95709570957095447</c:v>
                </c:pt>
                <c:pt idx="393">
                  <c:v>0.95874587458745608</c:v>
                </c:pt>
                <c:pt idx="394">
                  <c:v>0.9603960396039577</c:v>
                </c:pt>
                <c:pt idx="395">
                  <c:v>0.9603960396039577</c:v>
                </c:pt>
                <c:pt idx="396">
                  <c:v>0.9603960396039577</c:v>
                </c:pt>
                <c:pt idx="397">
                  <c:v>0.9603960396039577</c:v>
                </c:pt>
                <c:pt idx="398">
                  <c:v>0.96204620462045931</c:v>
                </c:pt>
                <c:pt idx="399">
                  <c:v>0.96369636963696093</c:v>
                </c:pt>
                <c:pt idx="400">
                  <c:v>0.96534653465346254</c:v>
                </c:pt>
                <c:pt idx="401">
                  <c:v>0.96534653465346254</c:v>
                </c:pt>
                <c:pt idx="402">
                  <c:v>0.96534653465346254</c:v>
                </c:pt>
                <c:pt idx="403">
                  <c:v>0.96534653465346254</c:v>
                </c:pt>
                <c:pt idx="404">
                  <c:v>0.96534653465346254</c:v>
                </c:pt>
                <c:pt idx="405">
                  <c:v>0.96699669966996415</c:v>
                </c:pt>
                <c:pt idx="406">
                  <c:v>0.96864686468646577</c:v>
                </c:pt>
                <c:pt idx="407">
                  <c:v>0.96864686468646577</c:v>
                </c:pt>
                <c:pt idx="408">
                  <c:v>0.96864686468646577</c:v>
                </c:pt>
                <c:pt idx="409">
                  <c:v>0.97029702970296738</c:v>
                </c:pt>
                <c:pt idx="410">
                  <c:v>0.97029702970296738</c:v>
                </c:pt>
                <c:pt idx="411">
                  <c:v>0.97029702970296738</c:v>
                </c:pt>
                <c:pt idx="412">
                  <c:v>0.97029702970296738</c:v>
                </c:pt>
                <c:pt idx="413">
                  <c:v>0.97029702970296738</c:v>
                </c:pt>
                <c:pt idx="414">
                  <c:v>0.97029702970296738</c:v>
                </c:pt>
                <c:pt idx="415">
                  <c:v>0.97029702970296738</c:v>
                </c:pt>
                <c:pt idx="416">
                  <c:v>0.971947194719469</c:v>
                </c:pt>
                <c:pt idx="417">
                  <c:v>0.971947194719469</c:v>
                </c:pt>
                <c:pt idx="418">
                  <c:v>0.971947194719469</c:v>
                </c:pt>
                <c:pt idx="419">
                  <c:v>0.971947194719469</c:v>
                </c:pt>
                <c:pt idx="420">
                  <c:v>0.971947194719469</c:v>
                </c:pt>
                <c:pt idx="421">
                  <c:v>0.97359735973597061</c:v>
                </c:pt>
                <c:pt idx="422">
                  <c:v>0.97359735973597061</c:v>
                </c:pt>
                <c:pt idx="423">
                  <c:v>0.97359735973597061</c:v>
                </c:pt>
                <c:pt idx="424">
                  <c:v>0.97359735973597061</c:v>
                </c:pt>
                <c:pt idx="425">
                  <c:v>0.97359735973597061</c:v>
                </c:pt>
                <c:pt idx="426">
                  <c:v>0.97524752475247223</c:v>
                </c:pt>
                <c:pt idx="427">
                  <c:v>0.97524752475247223</c:v>
                </c:pt>
                <c:pt idx="428">
                  <c:v>0.97689768976897384</c:v>
                </c:pt>
                <c:pt idx="429">
                  <c:v>0.97854785478547546</c:v>
                </c:pt>
                <c:pt idx="430">
                  <c:v>0.98019801980197707</c:v>
                </c:pt>
                <c:pt idx="431">
                  <c:v>0.98019801980197707</c:v>
                </c:pt>
                <c:pt idx="432">
                  <c:v>0.98019801980197707</c:v>
                </c:pt>
                <c:pt idx="433">
                  <c:v>0.98019801980197707</c:v>
                </c:pt>
                <c:pt idx="434">
                  <c:v>0.98184818481847869</c:v>
                </c:pt>
                <c:pt idx="435">
                  <c:v>0.98184818481847869</c:v>
                </c:pt>
                <c:pt idx="436">
                  <c:v>0.98184818481847869</c:v>
                </c:pt>
                <c:pt idx="437">
                  <c:v>0.98184818481847869</c:v>
                </c:pt>
                <c:pt idx="438">
                  <c:v>0.9834983498349803</c:v>
                </c:pt>
                <c:pt idx="439">
                  <c:v>0.98514851485148192</c:v>
                </c:pt>
                <c:pt idx="440">
                  <c:v>0.98514851485148192</c:v>
                </c:pt>
                <c:pt idx="441">
                  <c:v>0.98679867986798353</c:v>
                </c:pt>
                <c:pt idx="442">
                  <c:v>0.98679867986798353</c:v>
                </c:pt>
                <c:pt idx="443">
                  <c:v>0.98679867986798353</c:v>
                </c:pt>
                <c:pt idx="444">
                  <c:v>0.98679867986798353</c:v>
                </c:pt>
                <c:pt idx="445">
                  <c:v>0.98679867986798353</c:v>
                </c:pt>
                <c:pt idx="446">
                  <c:v>0.98679867986798353</c:v>
                </c:pt>
                <c:pt idx="447">
                  <c:v>0.98679867986798353</c:v>
                </c:pt>
                <c:pt idx="448">
                  <c:v>0.98679867986798353</c:v>
                </c:pt>
                <c:pt idx="449">
                  <c:v>0.98844884488448514</c:v>
                </c:pt>
                <c:pt idx="450">
                  <c:v>0.98844884488448514</c:v>
                </c:pt>
                <c:pt idx="451">
                  <c:v>0.98844884488448514</c:v>
                </c:pt>
                <c:pt idx="452">
                  <c:v>0.99009900990098676</c:v>
                </c:pt>
                <c:pt idx="453">
                  <c:v>0.99009900990098676</c:v>
                </c:pt>
                <c:pt idx="454">
                  <c:v>0.99009900990098676</c:v>
                </c:pt>
                <c:pt idx="455">
                  <c:v>0.99009900990098676</c:v>
                </c:pt>
                <c:pt idx="456">
                  <c:v>0.99174917491748837</c:v>
                </c:pt>
                <c:pt idx="457">
                  <c:v>0.99339933993398999</c:v>
                </c:pt>
                <c:pt idx="458">
                  <c:v>0.99339933993398999</c:v>
                </c:pt>
                <c:pt idx="459">
                  <c:v>0.9950495049504916</c:v>
                </c:pt>
                <c:pt idx="460">
                  <c:v>0.99669966996699322</c:v>
                </c:pt>
                <c:pt idx="461">
                  <c:v>0.99669966996699322</c:v>
                </c:pt>
                <c:pt idx="462">
                  <c:v>0.99834983498349483</c:v>
                </c:pt>
                <c:pt idx="463">
                  <c:v>0.99834983498349483</c:v>
                </c:pt>
                <c:pt idx="464">
                  <c:v>0.99834983498349483</c:v>
                </c:pt>
                <c:pt idx="465">
                  <c:v>0.99834983498349483</c:v>
                </c:pt>
                <c:pt idx="466">
                  <c:v>0.99834983498349483</c:v>
                </c:pt>
                <c:pt idx="467">
                  <c:v>0.99834983498349483</c:v>
                </c:pt>
                <c:pt idx="468">
                  <c:v>0.99999999999999645</c:v>
                </c:pt>
                <c:pt idx="469">
                  <c:v>0.99999999999999645</c:v>
                </c:pt>
              </c:numCache>
            </c:numRef>
          </c:val>
          <c:smooth val="0"/>
          <c:extLst>
            <c:ext xmlns:c16="http://schemas.microsoft.com/office/drawing/2014/chart" uri="{C3380CC4-5D6E-409C-BE32-E72D297353CC}">
              <c16:uniqueId val="{00000000-4784-453C-8CFB-849B4268D48A}"/>
            </c:ext>
          </c:extLst>
        </c:ser>
        <c:dLbls>
          <c:showLegendKey val="0"/>
          <c:showVal val="0"/>
          <c:showCatName val="0"/>
          <c:showSerName val="0"/>
          <c:showPercent val="0"/>
          <c:showBubbleSize val="0"/>
        </c:dLbls>
        <c:marker val="1"/>
        <c:smooth val="0"/>
        <c:axId val="1764438975"/>
        <c:axId val="1344195615"/>
      </c:lineChart>
      <c:catAx>
        <c:axId val="176443897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dirty="0"/>
                  <a:t>Days</a:t>
                </a:r>
                <a:r>
                  <a:rPr lang="en-IN" baseline="0" dirty="0"/>
                  <a:t> taken from Revit to purchase Bim Pro</a:t>
                </a:r>
                <a:endParaRPr lang="en-IN"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44195615"/>
        <c:crosses val="autoZero"/>
        <c:auto val="1"/>
        <c:lblAlgn val="ctr"/>
        <c:lblOffset val="100"/>
        <c:noMultiLvlLbl val="0"/>
      </c:catAx>
      <c:valAx>
        <c:axId val="134419561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dirty="0"/>
                  <a:t>Pareto</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64438975"/>
        <c:crosses val="autoZero"/>
        <c:crossBetween val="between"/>
      </c:valAx>
      <c:valAx>
        <c:axId val="237922575"/>
        <c:scaling>
          <c:orientation val="minMax"/>
        </c:scaling>
        <c:delete val="0"/>
        <c:axPos val="r"/>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dirty="0"/>
                  <a:t>Contribution to</a:t>
                </a:r>
                <a:r>
                  <a:rPr lang="en-IN" baseline="0" dirty="0"/>
                  <a:t> total cross sell </a:t>
                </a:r>
                <a:r>
                  <a:rPr lang="en-IN" baseline="0" dirty="0" err="1"/>
                  <a:t>acc</a:t>
                </a:r>
                <a:endParaRPr lang="en-IN"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7916751"/>
        <c:crosses val="max"/>
        <c:crossBetween val="between"/>
      </c:valAx>
      <c:catAx>
        <c:axId val="237916751"/>
        <c:scaling>
          <c:orientation val="minMax"/>
        </c:scaling>
        <c:delete val="1"/>
        <c:axPos val="b"/>
        <c:majorTickMark val="out"/>
        <c:minorTickMark val="none"/>
        <c:tickLblPos val="nextTo"/>
        <c:crossAx val="237922575"/>
        <c:crosses val="autoZero"/>
        <c:auto val="1"/>
        <c:lblAlgn val="ctr"/>
        <c:lblOffset val="100"/>
        <c:noMultiLvlLbl val="0"/>
      </c:catAx>
      <c:spPr>
        <a:noFill/>
        <a:ln w="25400">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78261-035C-49DD-AFED-45442464961B}" type="datetimeFigureOut">
              <a:rPr lang="en-US" smtClean="0"/>
              <a:t>9/30/2023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7421ED-9978-4C91-BFF6-AFAC7014261A}" type="slidenum">
              <a:rPr lang="en-US" smtClean="0"/>
              <a:t>‹#›</a:t>
            </a:fld>
            <a:endParaRPr lang="en-US"/>
          </a:p>
        </p:txBody>
      </p:sp>
    </p:spTree>
    <p:extLst>
      <p:ext uri="{BB962C8B-B14F-4D97-AF65-F5344CB8AC3E}">
        <p14:creationId xmlns:p14="http://schemas.microsoft.com/office/powerpoint/2010/main" val="4105680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E942572-ACE7-4EE4-A78F-DED286C4834C}" type="datetimeFigureOut">
              <a:rPr lang="en-US" smtClean="0"/>
              <a:t>9/30/2023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D93101-C09E-4463-A570-FF7EA14927AC}" type="slidenum">
              <a:rPr lang="en-US" smtClean="0"/>
              <a:t>‹#›</a:t>
            </a:fld>
            <a:endParaRPr lang="en-US"/>
          </a:p>
        </p:txBody>
      </p:sp>
    </p:spTree>
    <p:extLst>
      <p:ext uri="{BB962C8B-B14F-4D97-AF65-F5344CB8AC3E}">
        <p14:creationId xmlns:p14="http://schemas.microsoft.com/office/powerpoint/2010/main" val="2380380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942572-ACE7-4EE4-A78F-DED286C4834C}" type="datetimeFigureOut">
              <a:rPr lang="en-US" smtClean="0"/>
              <a:t>9/30/2023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D93101-C09E-4463-A570-FF7EA14927AC}" type="slidenum">
              <a:rPr lang="en-US" smtClean="0"/>
              <a:t>‹#›</a:t>
            </a:fld>
            <a:endParaRPr lang="en-US"/>
          </a:p>
        </p:txBody>
      </p:sp>
    </p:spTree>
    <p:extLst>
      <p:ext uri="{BB962C8B-B14F-4D97-AF65-F5344CB8AC3E}">
        <p14:creationId xmlns:p14="http://schemas.microsoft.com/office/powerpoint/2010/main" val="28304727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942572-ACE7-4EE4-A78F-DED286C4834C}" type="datetimeFigureOut">
              <a:rPr lang="en-US" smtClean="0"/>
              <a:t>9/30/2023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D93101-C09E-4463-A570-FF7EA14927AC}" type="slidenum">
              <a:rPr lang="en-US" smtClean="0"/>
              <a:t>‹#›</a:t>
            </a:fld>
            <a:endParaRPr lang="en-US"/>
          </a:p>
        </p:txBody>
      </p:sp>
    </p:spTree>
    <p:extLst>
      <p:ext uri="{BB962C8B-B14F-4D97-AF65-F5344CB8AC3E}">
        <p14:creationId xmlns:p14="http://schemas.microsoft.com/office/powerpoint/2010/main" val="31075225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ver A">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5A0F4208-462B-4E4E-B151-F264970D0438}"/>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b="-71"/>
          <a:stretch/>
        </p:blipFill>
        <p:spPr>
          <a:xfrm rot="5400000">
            <a:off x="5356980" y="22983"/>
            <a:ext cx="6858000" cy="6812039"/>
          </a:xfrm>
          <a:prstGeom prst="rect">
            <a:avLst/>
          </a:prstGeom>
        </p:spPr>
      </p:pic>
      <p:pic>
        <p:nvPicPr>
          <p:cNvPr id="21" name="Graphic 20">
            <a:extLst>
              <a:ext uri="{FF2B5EF4-FFF2-40B4-BE49-F238E27FC236}">
                <a16:creationId xmlns:a16="http://schemas.microsoft.com/office/drawing/2014/main" id="{4FB9A8C5-61C1-4CC8-8ECC-99AB80C77152}"/>
              </a:ext>
              <a:ext uri="{C183D7F6-B498-43B3-948B-1728B52AA6E4}">
                <adec:decorative xmlns:adec="http://schemas.microsoft.com/office/drawing/2017/decorative" val="1"/>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488951" y="495181"/>
            <a:ext cx="1988149" cy="203849"/>
          </a:xfrm>
          <a:prstGeom prst="rect">
            <a:avLst/>
          </a:prstGeom>
        </p:spPr>
      </p:pic>
      <p:sp>
        <p:nvSpPr>
          <p:cNvPr id="3" name="Subtitle 2"/>
          <p:cNvSpPr>
            <a:spLocks noGrp="1"/>
          </p:cNvSpPr>
          <p:nvPr>
            <p:ph type="subTitle" idx="1" hasCustomPrompt="1"/>
          </p:nvPr>
        </p:nvSpPr>
        <p:spPr>
          <a:xfrm>
            <a:off x="488950" y="3976925"/>
            <a:ext cx="7353300" cy="424732"/>
          </a:xfrm>
        </p:spPr>
        <p:txBody>
          <a:bodyPr>
            <a:spAutoFit/>
          </a:bodyPr>
          <a:lstStyle>
            <a:lvl1pPr marL="0" indent="0" algn="l">
              <a:lnSpc>
                <a:spcPct val="90000"/>
              </a:lnSpc>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Click to add subtitle</a:t>
            </a:r>
          </a:p>
        </p:txBody>
      </p:sp>
      <p:sp>
        <p:nvSpPr>
          <p:cNvPr id="6" name="Presenter Name 3">
            <a:extLst>
              <a:ext uri="{FF2B5EF4-FFF2-40B4-BE49-F238E27FC236}">
                <a16:creationId xmlns:a16="http://schemas.microsoft.com/office/drawing/2014/main" id="{C04F57AA-54B2-45D6-A733-72203FE0CF7A}"/>
              </a:ext>
            </a:extLst>
          </p:cNvPr>
          <p:cNvSpPr>
            <a:spLocks noGrp="1"/>
          </p:cNvSpPr>
          <p:nvPr>
            <p:ph type="body" sz="quarter" idx="11" hasCustomPrompt="1"/>
          </p:nvPr>
        </p:nvSpPr>
        <p:spPr>
          <a:xfrm>
            <a:off x="488949" y="5670849"/>
            <a:ext cx="5120643" cy="350930"/>
          </a:xfrm>
        </p:spPr>
        <p:txBody>
          <a:bodyPr wrap="square">
            <a:spAutoFit/>
          </a:bodyPr>
          <a:lstStyle>
            <a:lvl1pPr marL="0" indent="0">
              <a:buNone/>
              <a:defRPr sz="1867"/>
            </a:lvl1pPr>
          </a:lstStyle>
          <a:p>
            <a:pPr lvl="0"/>
            <a:r>
              <a:rPr lang="en-US" dirty="0"/>
              <a:t>Presenter Name</a:t>
            </a:r>
          </a:p>
        </p:txBody>
      </p:sp>
      <p:sp>
        <p:nvSpPr>
          <p:cNvPr id="8" name="Presenter Info 4">
            <a:extLst>
              <a:ext uri="{FF2B5EF4-FFF2-40B4-BE49-F238E27FC236}">
                <a16:creationId xmlns:a16="http://schemas.microsoft.com/office/drawing/2014/main" id="{C2103BC2-100F-4A8E-85B0-54037B4529E7}"/>
              </a:ext>
            </a:extLst>
          </p:cNvPr>
          <p:cNvSpPr>
            <a:spLocks noGrp="1"/>
          </p:cNvSpPr>
          <p:nvPr>
            <p:ph type="body" sz="quarter" idx="12" hasCustomPrompt="1"/>
          </p:nvPr>
        </p:nvSpPr>
        <p:spPr>
          <a:xfrm>
            <a:off x="488949" y="5955099"/>
            <a:ext cx="5120643" cy="295530"/>
          </a:xfrm>
        </p:spPr>
        <p:txBody>
          <a:bodyPr wrap="square">
            <a:spAutoFit/>
          </a:bodyPr>
          <a:lstStyle>
            <a:lvl1pPr marL="0" indent="0">
              <a:buNone/>
              <a:defRPr sz="1467"/>
            </a:lvl1pPr>
          </a:lstStyle>
          <a:p>
            <a:pPr lvl="0"/>
            <a:r>
              <a:rPr lang="en-US" dirty="0"/>
              <a:t>Presenter Title | @socialmedia</a:t>
            </a:r>
          </a:p>
        </p:txBody>
      </p:sp>
      <p:sp>
        <p:nvSpPr>
          <p:cNvPr id="7" name="Footer Placeholder 6">
            <a:extLst>
              <a:ext uri="{FF2B5EF4-FFF2-40B4-BE49-F238E27FC236}">
                <a16:creationId xmlns:a16="http://schemas.microsoft.com/office/drawing/2014/main" id="{379A5025-10DD-4BE9-B14B-87885CBC5125}"/>
              </a:ext>
              <a:ext uri="{C183D7F6-B498-43B3-948B-1728B52AA6E4}">
                <adec:decorative xmlns:adec="http://schemas.microsoft.com/office/drawing/2017/decorative" val="0"/>
              </a:ext>
            </a:extLst>
          </p:cNvPr>
          <p:cNvSpPr>
            <a:spLocks noGrp="1"/>
          </p:cNvSpPr>
          <p:nvPr>
            <p:ph type="ftr" sz="quarter" idx="10"/>
          </p:nvPr>
        </p:nvSpPr>
        <p:spPr/>
        <p:txBody>
          <a:bodyPr/>
          <a:lstStyle/>
          <a:p>
            <a:endParaRPr lang="en-US" dirty="0"/>
          </a:p>
        </p:txBody>
      </p:sp>
      <p:sp>
        <p:nvSpPr>
          <p:cNvPr id="5" name="Copyright Line 5">
            <a:extLst>
              <a:ext uri="{FF2B5EF4-FFF2-40B4-BE49-F238E27FC236}">
                <a16:creationId xmlns:a16="http://schemas.microsoft.com/office/drawing/2014/main" id="{2B8C09F4-8C50-43A4-8553-F7D974ACBC0C}"/>
              </a:ext>
              <a:ext uri="{C183D7F6-B498-43B3-948B-1728B52AA6E4}">
                <adec:decorative xmlns:adec="http://schemas.microsoft.com/office/drawing/2017/decorative" val="0"/>
              </a:ext>
            </a:extLst>
          </p:cNvPr>
          <p:cNvSpPr txBox="1"/>
          <p:nvPr userDrawn="1"/>
        </p:nvSpPr>
        <p:spPr>
          <a:xfrm>
            <a:off x="245534" y="6477000"/>
            <a:ext cx="11743269" cy="203200"/>
          </a:xfrm>
          <a:prstGeom prst="rect">
            <a:avLst/>
          </a:prstGeom>
          <a:noFill/>
        </p:spPr>
        <p:txBody>
          <a:bodyPr wrap="square" lIns="0" tIns="0" rIns="0" bIns="0" rtlCol="0" anchor="b">
            <a:noAutofit/>
          </a:bodyPr>
          <a:lstStyle/>
          <a:p>
            <a:pPr>
              <a:lnSpc>
                <a:spcPct val="90000"/>
              </a:lnSpc>
              <a:spcBef>
                <a:spcPts val="400"/>
              </a:spcBef>
            </a:pPr>
            <a:r>
              <a:rPr lang="en-US" sz="800" dirty="0">
                <a:solidFill>
                  <a:schemeClr val="bg1">
                    <a:lumMod val="65000"/>
                  </a:schemeClr>
                </a:solidFill>
              </a:rPr>
              <a:t>© </a:t>
            </a:r>
            <a:fld id="{A7A55D6C-1CDB-4CD7-AAA2-9D100ECD57F0}" type="datetimeyyyy">
              <a:rPr lang="en-US" sz="800" smtClean="0">
                <a:solidFill>
                  <a:schemeClr val="bg1">
                    <a:lumMod val="65000"/>
                  </a:schemeClr>
                </a:solidFill>
              </a:rPr>
              <a:pPr>
                <a:lnSpc>
                  <a:spcPct val="90000"/>
                </a:lnSpc>
                <a:spcBef>
                  <a:spcPts val="400"/>
                </a:spcBef>
              </a:pPr>
              <a:t>2023</a:t>
            </a:fld>
            <a:r>
              <a:rPr lang="en-US" sz="800" dirty="0">
                <a:solidFill>
                  <a:schemeClr val="bg1">
                    <a:lumMod val="65000"/>
                  </a:schemeClr>
                </a:solidFill>
              </a:rPr>
              <a:t> Autodesk. All rights reserved.</a:t>
            </a:r>
          </a:p>
        </p:txBody>
      </p:sp>
      <p:sp>
        <p:nvSpPr>
          <p:cNvPr id="4" name="Title 3">
            <a:extLst>
              <a:ext uri="{FF2B5EF4-FFF2-40B4-BE49-F238E27FC236}">
                <a16:creationId xmlns:a16="http://schemas.microsoft.com/office/drawing/2014/main" id="{FDF33CCA-8B87-47DC-8089-42B74D56A63F}"/>
              </a:ext>
            </a:extLst>
          </p:cNvPr>
          <p:cNvSpPr>
            <a:spLocks noGrp="1"/>
          </p:cNvSpPr>
          <p:nvPr>
            <p:ph type="title" hasCustomPrompt="1"/>
          </p:nvPr>
        </p:nvSpPr>
        <p:spPr>
          <a:xfrm>
            <a:off x="491321" y="1577983"/>
            <a:ext cx="8316383" cy="2236509"/>
          </a:xfrm>
        </p:spPr>
        <p:txBody>
          <a:bodyPr anchor="b"/>
          <a:lstStyle>
            <a:lvl1pPr>
              <a:defRPr sz="5333"/>
            </a:lvl1pPr>
          </a:lstStyle>
          <a:p>
            <a:r>
              <a:rPr lang="en-US" dirty="0"/>
              <a:t>Presentation title </a:t>
            </a:r>
            <a:br>
              <a:rPr lang="en-US" dirty="0"/>
            </a:br>
            <a:r>
              <a:rPr lang="en-US" dirty="0"/>
              <a:t>extends to two </a:t>
            </a:r>
            <a:br>
              <a:rPr lang="en-US" dirty="0"/>
            </a:br>
            <a:r>
              <a:rPr lang="en-US" dirty="0"/>
              <a:t>or more lines</a:t>
            </a:r>
          </a:p>
        </p:txBody>
      </p:sp>
    </p:spTree>
    <p:extLst>
      <p:ext uri="{BB962C8B-B14F-4D97-AF65-F5344CB8AC3E}">
        <p14:creationId xmlns:p14="http://schemas.microsoft.com/office/powerpoint/2010/main" val="33632139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Image Right">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E9524391-095F-4CD4-BE48-73B0890652AF}"/>
              </a:ext>
            </a:extLst>
          </p:cNvPr>
          <p:cNvSpPr>
            <a:spLocks noGrp="1"/>
          </p:cNvSpPr>
          <p:nvPr>
            <p:ph type="title"/>
          </p:nvPr>
        </p:nvSpPr>
        <p:spPr>
          <a:xfrm>
            <a:off x="491320" y="487681"/>
            <a:ext cx="7350931" cy="531428"/>
          </a:xfrm>
        </p:spPr>
        <p:txBody>
          <a:bodyPr/>
          <a:lstStyle>
            <a:lvl1pPr>
              <a:defRPr b="1" i="0">
                <a:latin typeface="+mj-lt"/>
              </a:defRPr>
            </a:lvl1pPr>
          </a:lstStyle>
          <a:p>
            <a:r>
              <a:rPr lang="en-US"/>
              <a:t>Click to edit Master title style</a:t>
            </a:r>
          </a:p>
        </p:txBody>
      </p:sp>
      <p:sp>
        <p:nvSpPr>
          <p:cNvPr id="10" name="Subtitle 2">
            <a:extLst>
              <a:ext uri="{FF2B5EF4-FFF2-40B4-BE49-F238E27FC236}">
                <a16:creationId xmlns:a16="http://schemas.microsoft.com/office/drawing/2014/main" id="{2894BEB0-D61D-4A64-9596-8FB93E85A09C}"/>
              </a:ext>
            </a:extLst>
          </p:cNvPr>
          <p:cNvSpPr>
            <a:spLocks noGrp="1"/>
          </p:cNvSpPr>
          <p:nvPr>
            <p:ph type="body" sz="quarter" idx="13" hasCustomPrompt="1"/>
          </p:nvPr>
        </p:nvSpPr>
        <p:spPr>
          <a:xfrm>
            <a:off x="491320" y="1039285"/>
            <a:ext cx="7350931" cy="341568"/>
          </a:xfrm>
        </p:spPr>
        <p:txBody>
          <a:bodyPr wrap="square" tIns="0">
            <a:spAutoFit/>
          </a:bodyPr>
          <a:lstStyle>
            <a:lvl1pPr marL="0" indent="0">
              <a:buNone/>
              <a:defRPr sz="2133" b="1"/>
            </a:lvl1pPr>
          </a:lstStyle>
          <a:p>
            <a:pPr lvl="0"/>
            <a:r>
              <a:rPr lang="en-US"/>
              <a:t>Subtitle if needed</a:t>
            </a:r>
          </a:p>
        </p:txBody>
      </p:sp>
      <p:sp>
        <p:nvSpPr>
          <p:cNvPr id="12" name="Content Placeholder 2">
            <a:extLst>
              <a:ext uri="{FF2B5EF4-FFF2-40B4-BE49-F238E27FC236}">
                <a16:creationId xmlns:a16="http://schemas.microsoft.com/office/drawing/2014/main" id="{D986A320-6B07-4EBA-AB8F-5A9D885F7A07}"/>
              </a:ext>
            </a:extLst>
          </p:cNvPr>
          <p:cNvSpPr>
            <a:spLocks noGrp="1"/>
          </p:cNvSpPr>
          <p:nvPr>
            <p:ph idx="1"/>
          </p:nvPr>
        </p:nvSpPr>
        <p:spPr>
          <a:xfrm>
            <a:off x="491320" y="1584960"/>
            <a:ext cx="7350931" cy="4785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4">
            <a:extLst>
              <a:ext uri="{FF2B5EF4-FFF2-40B4-BE49-F238E27FC236}">
                <a16:creationId xmlns:a16="http://schemas.microsoft.com/office/drawing/2014/main" id="{42B3408E-E337-42A4-A641-A6E7D47A5093}"/>
              </a:ext>
              <a:ext uri="{C183D7F6-B498-43B3-948B-1728B52AA6E4}">
                <adec:decorative xmlns:adec="http://schemas.microsoft.com/office/drawing/2017/decorative" val="1"/>
              </a:ext>
            </a:extLst>
          </p:cNvPr>
          <p:cNvSpPr>
            <a:spLocks noGrp="1"/>
          </p:cNvSpPr>
          <p:nvPr>
            <p:ph type="ftr" sz="quarter" idx="14"/>
          </p:nvPr>
        </p:nvSpPr>
        <p:spPr>
          <a:xfrm>
            <a:off x="245534" y="6477000"/>
            <a:ext cx="7596717" cy="203200"/>
          </a:xfrm>
        </p:spPr>
        <p:txBody>
          <a:bodyPr/>
          <a:lstStyle>
            <a:lvl1pPr algn="r">
              <a:defRPr/>
            </a:lvl1pPr>
          </a:lstStyle>
          <a:p>
            <a:endParaRPr lang="en-US"/>
          </a:p>
        </p:txBody>
      </p:sp>
      <p:sp>
        <p:nvSpPr>
          <p:cNvPr id="8" name="Picture Placeholder 3">
            <a:extLst>
              <a:ext uri="{FF2B5EF4-FFF2-40B4-BE49-F238E27FC236}">
                <a16:creationId xmlns:a16="http://schemas.microsoft.com/office/drawing/2014/main" id="{C0214854-A06E-40D3-B4BA-EB33E4C2924C}"/>
              </a:ext>
              <a:ext uri="{C183D7F6-B498-43B3-948B-1728B52AA6E4}">
                <adec:decorative xmlns:adec="http://schemas.microsoft.com/office/drawing/2017/decorative" val="1"/>
              </a:ext>
            </a:extLst>
          </p:cNvPr>
          <p:cNvSpPr>
            <a:spLocks noGrp="1"/>
          </p:cNvSpPr>
          <p:nvPr>
            <p:ph type="pic" sz="quarter" idx="15"/>
          </p:nvPr>
        </p:nvSpPr>
        <p:spPr>
          <a:xfrm>
            <a:off x="8210552" y="0"/>
            <a:ext cx="3981449" cy="6858000"/>
          </a:xfrm>
          <a:solidFill>
            <a:schemeClr val="bg2"/>
          </a:solidFill>
        </p:spPr>
        <p:txBody>
          <a:bodyPr anchor="ctr"/>
          <a:lstStyle>
            <a:lvl1pPr marL="0" indent="0" algn="ctr">
              <a:buNone/>
              <a:defRPr/>
            </a:lvl1pPr>
          </a:lstStyle>
          <a:p>
            <a:r>
              <a:rPr lang="en-US"/>
              <a:t>Click icon to add picture</a:t>
            </a:r>
          </a:p>
        </p:txBody>
      </p:sp>
      <p:sp>
        <p:nvSpPr>
          <p:cNvPr id="14" name="Source Placeholder 4">
            <a:extLst>
              <a:ext uri="{FF2B5EF4-FFF2-40B4-BE49-F238E27FC236}">
                <a16:creationId xmlns:a16="http://schemas.microsoft.com/office/drawing/2014/main" id="{B254615C-9E8E-41CB-A701-F4F8C722A3BD}"/>
              </a:ext>
              <a:ext uri="{C183D7F6-B498-43B3-948B-1728B52AA6E4}">
                <adec:decorative xmlns:adec="http://schemas.microsoft.com/office/drawing/2017/decorative" val="1"/>
              </a:ext>
            </a:extLst>
          </p:cNvPr>
          <p:cNvSpPr>
            <a:spLocks noGrp="1"/>
          </p:cNvSpPr>
          <p:nvPr>
            <p:ph type="body" sz="quarter" idx="12" hasCustomPrompt="1"/>
          </p:nvPr>
        </p:nvSpPr>
        <p:spPr>
          <a:xfrm>
            <a:off x="8456083" y="6569401"/>
            <a:ext cx="3490383" cy="110800"/>
          </a:xfrm>
        </p:spPr>
        <p:txBody>
          <a:bodyPr wrap="square" lIns="0" tIns="0" rIns="0" bIns="0" anchor="b">
            <a:spAutoFit/>
          </a:bodyPr>
          <a:lstStyle>
            <a:lvl1pPr marL="0" indent="0" algn="l">
              <a:buNone/>
              <a:defRPr sz="800">
                <a:solidFill>
                  <a:schemeClr val="bg1"/>
                </a:solidFill>
              </a:defRPr>
            </a:lvl1pPr>
            <a:lvl5pPr>
              <a:defRPr/>
            </a:lvl5pPr>
          </a:lstStyle>
          <a:p>
            <a:pPr lvl="0"/>
            <a:r>
              <a:rPr lang="en-US"/>
              <a:t>Image credit </a:t>
            </a:r>
          </a:p>
        </p:txBody>
      </p:sp>
    </p:spTree>
    <p:extLst>
      <p:ext uri="{BB962C8B-B14F-4D97-AF65-F5344CB8AC3E}">
        <p14:creationId xmlns:p14="http://schemas.microsoft.com/office/powerpoint/2010/main" val="39402089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3" pos="1512">
          <p15:clr>
            <a:srgbClr val="FDE53C"/>
          </p15:clr>
        </p15:guide>
        <p15:guide id="4" pos="2796">
          <p15:clr>
            <a:srgbClr val="FDE53C"/>
          </p15:clr>
        </p15:guide>
        <p15:guide id="5" pos="2963">
          <p15:clr>
            <a:srgbClr val="FDE53C"/>
          </p15:clr>
        </p15:guide>
        <p15:guide id="6" pos="4245">
          <p15:clr>
            <a:srgbClr val="FDE53C"/>
          </p15:clr>
        </p15:guide>
        <p15:guide id="12" pos="1967">
          <p15:clr>
            <a:srgbClr val="5ACBF0"/>
          </p15:clr>
        </p15:guide>
        <p15:guide id="16" pos="3792">
          <p15:clr>
            <a:srgbClr val="5ACBF0"/>
          </p15:clr>
        </p15:guide>
        <p15:guide id="19" pos="1880">
          <p15:clr>
            <a:srgbClr val="5ACBF0"/>
          </p15:clr>
        </p15:guide>
        <p15:guide id="20" pos="2054">
          <p15:clr>
            <a:srgbClr val="5ACBF0"/>
          </p15:clr>
        </p15:guide>
        <p15:guide id="21" pos="3879">
          <p15:clr>
            <a:srgbClr val="5ACBF0"/>
          </p15:clr>
        </p15:guide>
        <p15:guide id="22" pos="3705">
          <p15:clr>
            <a:srgbClr val="5ACBF0"/>
          </p15:clr>
        </p15:guide>
        <p15:guide id="23" pos="1599">
          <p15:clr>
            <a:srgbClr val="FDE53C"/>
          </p15:clr>
        </p15:guide>
        <p15:guide id="24" pos="1425">
          <p15:clr>
            <a:srgbClr val="FDE53C"/>
          </p15:clr>
        </p15:guide>
        <p15:guide id="25" pos="4334">
          <p15:clr>
            <a:srgbClr val="FDE53C"/>
          </p15:clr>
        </p15:guide>
        <p15:guide id="26" pos="4160">
          <p15:clr>
            <a:srgbClr val="FDE53C"/>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Subtitle, and Content">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50E09302-A0C4-445D-BF16-53CD11E35311}"/>
              </a:ext>
            </a:extLst>
          </p:cNvPr>
          <p:cNvSpPr>
            <a:spLocks noGrp="1"/>
          </p:cNvSpPr>
          <p:nvPr>
            <p:ph type="body" sz="quarter" idx="13" hasCustomPrompt="1"/>
          </p:nvPr>
        </p:nvSpPr>
        <p:spPr>
          <a:xfrm>
            <a:off x="491320" y="1039285"/>
            <a:ext cx="11209360" cy="341568"/>
          </a:xfrm>
        </p:spPr>
        <p:txBody>
          <a:bodyPr wrap="square" tIns="0">
            <a:spAutoFit/>
          </a:bodyPr>
          <a:lstStyle>
            <a:lvl1pPr marL="0" indent="0">
              <a:buNone/>
              <a:defRPr sz="2133" b="1"/>
            </a:lvl1pPr>
          </a:lstStyle>
          <a:p>
            <a:pPr lvl="0"/>
            <a:r>
              <a:rPr lang="en-US"/>
              <a:t>Subtitle if needed</a:t>
            </a:r>
          </a:p>
        </p:txBody>
      </p:sp>
      <p:sp>
        <p:nvSpPr>
          <p:cNvPr id="5" name="Content Placeholder 2">
            <a:extLst>
              <a:ext uri="{FF2B5EF4-FFF2-40B4-BE49-F238E27FC236}">
                <a16:creationId xmlns:a16="http://schemas.microsoft.com/office/drawing/2014/main" id="{36D2746D-0340-4A15-96B1-30ACF62C6B8F}"/>
              </a:ext>
            </a:extLst>
          </p:cNvPr>
          <p:cNvSpPr>
            <a:spLocks noGrp="1"/>
          </p:cNvSpPr>
          <p:nvPr>
            <p:ph idx="1"/>
          </p:nvPr>
        </p:nvSpPr>
        <p:spPr>
          <a:xfrm>
            <a:off x="491320" y="1584960"/>
            <a:ext cx="11209360" cy="4785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2">
            <a:extLst>
              <a:ext uri="{FF2B5EF4-FFF2-40B4-BE49-F238E27FC236}">
                <a16:creationId xmlns:a16="http://schemas.microsoft.com/office/drawing/2014/main" id="{C6043B2E-964F-4538-9554-6CAD0E4B4868}"/>
              </a:ext>
              <a:ext uri="{C183D7F6-B498-43B3-948B-1728B52AA6E4}">
                <adec:decorative xmlns:adec="http://schemas.microsoft.com/office/drawing/2017/decorative" val="1"/>
              </a:ext>
            </a:extLst>
          </p:cNvPr>
          <p:cNvSpPr>
            <a:spLocks noGrp="1"/>
          </p:cNvSpPr>
          <p:nvPr>
            <p:ph type="ftr" sz="quarter" idx="10"/>
          </p:nvPr>
        </p:nvSpPr>
        <p:spPr/>
        <p:txBody>
          <a:bodyPr/>
          <a:lstStyle/>
          <a:p>
            <a:endParaRPr lang="en-US" dirty="0"/>
          </a:p>
        </p:txBody>
      </p:sp>
      <p:sp>
        <p:nvSpPr>
          <p:cNvPr id="3" name="Title 2">
            <a:extLst>
              <a:ext uri="{FF2B5EF4-FFF2-40B4-BE49-F238E27FC236}">
                <a16:creationId xmlns:a16="http://schemas.microsoft.com/office/drawing/2014/main" id="{B53F5FD0-33B7-4B22-B2E7-D7C5A3AD6937}"/>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009283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3" pos="1512">
          <p15:clr>
            <a:srgbClr val="FDE53C"/>
          </p15:clr>
        </p15:guide>
        <p15:guide id="4" pos="2796">
          <p15:clr>
            <a:srgbClr val="FDE53C"/>
          </p15:clr>
        </p15:guide>
        <p15:guide id="5" pos="2963">
          <p15:clr>
            <a:srgbClr val="FDE53C"/>
          </p15:clr>
        </p15:guide>
        <p15:guide id="6" pos="4245">
          <p15:clr>
            <a:srgbClr val="FDE53C"/>
          </p15:clr>
        </p15:guide>
        <p15:guide id="12" pos="1967">
          <p15:clr>
            <a:srgbClr val="5ACBF0"/>
          </p15:clr>
        </p15:guide>
        <p15:guide id="16" pos="3792">
          <p15:clr>
            <a:srgbClr val="5ACBF0"/>
          </p15:clr>
        </p15:guide>
        <p15:guide id="19" pos="1880">
          <p15:clr>
            <a:srgbClr val="5ACBF0"/>
          </p15:clr>
        </p15:guide>
        <p15:guide id="20" pos="2054">
          <p15:clr>
            <a:srgbClr val="5ACBF0"/>
          </p15:clr>
        </p15:guide>
        <p15:guide id="21" pos="3879">
          <p15:clr>
            <a:srgbClr val="5ACBF0"/>
          </p15:clr>
        </p15:guide>
        <p15:guide id="22" pos="3705">
          <p15:clr>
            <a:srgbClr val="5ACBF0"/>
          </p15:clr>
        </p15:guide>
        <p15:guide id="23" pos="1599">
          <p15:clr>
            <a:srgbClr val="FDE53C"/>
          </p15:clr>
        </p15:guide>
        <p15:guide id="24" pos="1425">
          <p15:clr>
            <a:srgbClr val="FDE53C"/>
          </p15:clr>
        </p15:guide>
        <p15:guide id="25" pos="4334">
          <p15:clr>
            <a:srgbClr val="FDE53C"/>
          </p15:clr>
        </p15:guide>
        <p15:guide id="26" pos="4160">
          <p15:clr>
            <a:srgbClr val="FDE53C"/>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B/W Half">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114E864-FC08-4CE9-9CF7-93596052A70B}"/>
              </a:ext>
              <a:ext uri="{C183D7F6-B498-43B3-948B-1728B52AA6E4}">
                <adec:decorative xmlns:adec="http://schemas.microsoft.com/office/drawing/2017/decorative" val="1"/>
              </a:ext>
            </a:extLst>
          </p:cNvPr>
          <p:cNvSpPr/>
          <p:nvPr userDrawn="1"/>
        </p:nvSpPr>
        <p:spPr>
          <a:xfrm>
            <a:off x="6096000" y="0"/>
            <a:ext cx="6096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3"/>
          </a:p>
        </p:txBody>
      </p:sp>
      <p:sp>
        <p:nvSpPr>
          <p:cNvPr id="2" name="Title 1"/>
          <p:cNvSpPr>
            <a:spLocks noGrp="1"/>
          </p:cNvSpPr>
          <p:nvPr>
            <p:ph type="title"/>
          </p:nvPr>
        </p:nvSpPr>
        <p:spPr>
          <a:xfrm>
            <a:off x="491320" y="487681"/>
            <a:ext cx="5113613" cy="417551"/>
          </a:xfrm>
        </p:spPr>
        <p:txBody>
          <a:bodyPr/>
          <a:lstStyle>
            <a:lvl1pPr>
              <a:defRPr sz="2933" b="1" i="0">
                <a:latin typeface="+mj-lt"/>
              </a:defRPr>
            </a:lvl1pPr>
          </a:lstStyle>
          <a:p>
            <a:r>
              <a:rPr lang="en-US"/>
              <a:t>Click to edit Master title style</a:t>
            </a:r>
          </a:p>
        </p:txBody>
      </p:sp>
      <p:sp>
        <p:nvSpPr>
          <p:cNvPr id="5" name="Content Placeholder 2">
            <a:extLst>
              <a:ext uri="{FF2B5EF4-FFF2-40B4-BE49-F238E27FC236}">
                <a16:creationId xmlns:a16="http://schemas.microsoft.com/office/drawing/2014/main" id="{51F35BFC-45DA-41CB-B411-40026E11E6F4}"/>
              </a:ext>
            </a:extLst>
          </p:cNvPr>
          <p:cNvSpPr>
            <a:spLocks noGrp="1"/>
          </p:cNvSpPr>
          <p:nvPr>
            <p:ph idx="1"/>
          </p:nvPr>
        </p:nvSpPr>
        <p:spPr>
          <a:xfrm>
            <a:off x="491320" y="1584960"/>
            <a:ext cx="5113613" cy="4785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0">
            <a:extLst>
              <a:ext uri="{FF2B5EF4-FFF2-40B4-BE49-F238E27FC236}">
                <a16:creationId xmlns:a16="http://schemas.microsoft.com/office/drawing/2014/main" id="{3AB4C02E-8D38-49A2-8468-4C52ACE25582}"/>
              </a:ext>
            </a:extLst>
          </p:cNvPr>
          <p:cNvSpPr>
            <a:spLocks noGrp="1"/>
          </p:cNvSpPr>
          <p:nvPr>
            <p:ph type="body" sz="quarter" idx="12" hasCustomPrompt="1"/>
          </p:nvPr>
        </p:nvSpPr>
        <p:spPr>
          <a:xfrm>
            <a:off x="6587067" y="487681"/>
            <a:ext cx="5113867" cy="406201"/>
          </a:xfrm>
        </p:spPr>
        <p:txBody>
          <a:bodyPr vert="horz" wrap="square" lIns="0" tIns="0" rIns="0" bIns="0" rtlCol="0" anchor="t" anchorCtr="0">
            <a:spAutoFit/>
          </a:bodyPr>
          <a:lstStyle>
            <a:lvl1pPr marL="0" indent="0">
              <a:buNone/>
              <a:defRPr lang="en-US" sz="2933" b="1" i="0" dirty="0" smtClean="0">
                <a:solidFill>
                  <a:schemeClr val="bg1"/>
                </a:solidFill>
                <a:latin typeface="+mj-lt"/>
                <a:ea typeface="+mj-ea"/>
                <a:cs typeface="+mj-cs"/>
              </a:defRPr>
            </a:lvl1pPr>
            <a:lvl2pPr>
              <a:defRPr lang="en-US" sz="2400" dirty="0" smtClean="0"/>
            </a:lvl2pPr>
            <a:lvl3pPr>
              <a:defRPr lang="en-US" sz="2400" dirty="0" smtClean="0"/>
            </a:lvl3pPr>
            <a:lvl4pPr>
              <a:defRPr lang="en-US" sz="2400" dirty="0" smtClean="0"/>
            </a:lvl4pPr>
            <a:lvl5pPr>
              <a:defRPr lang="en-US" sz="2400" dirty="0"/>
            </a:lvl5pPr>
          </a:lstStyle>
          <a:p>
            <a:pPr marL="152396" lvl="0" indent="-457189">
              <a:lnSpc>
                <a:spcPct val="90000"/>
              </a:lnSpc>
              <a:spcBef>
                <a:spcPct val="0"/>
              </a:spcBef>
            </a:pPr>
            <a:r>
              <a:rPr lang="en-US"/>
              <a:t>Click to add title</a:t>
            </a:r>
          </a:p>
        </p:txBody>
      </p:sp>
      <p:sp>
        <p:nvSpPr>
          <p:cNvPr id="7" name="Content Placeholder 2">
            <a:extLst>
              <a:ext uri="{FF2B5EF4-FFF2-40B4-BE49-F238E27FC236}">
                <a16:creationId xmlns:a16="http://schemas.microsoft.com/office/drawing/2014/main" id="{B02560BD-FF7E-43D5-95BA-1D2D492F2E93}"/>
              </a:ext>
            </a:extLst>
          </p:cNvPr>
          <p:cNvSpPr>
            <a:spLocks noGrp="1"/>
          </p:cNvSpPr>
          <p:nvPr>
            <p:ph idx="11"/>
          </p:nvPr>
        </p:nvSpPr>
        <p:spPr>
          <a:xfrm>
            <a:off x="6587069" y="1584960"/>
            <a:ext cx="5113864" cy="4785360"/>
          </a:xfrm>
        </p:spPr>
        <p:txBody>
          <a:bodyPr/>
          <a:lstStyle>
            <a:lvl1pPr>
              <a:buClr>
                <a:schemeClr val="bg2"/>
              </a:buClr>
              <a:defRPr>
                <a:solidFill>
                  <a:schemeClr val="bg1"/>
                </a:solidFill>
              </a:defRPr>
            </a:lvl1pPr>
            <a:lvl2pPr>
              <a:buClr>
                <a:schemeClr val="bg2"/>
              </a:buClr>
              <a:defRPr>
                <a:solidFill>
                  <a:schemeClr val="bg1"/>
                </a:solidFill>
              </a:defRPr>
            </a:lvl2pPr>
            <a:lvl3pPr>
              <a:buClr>
                <a:schemeClr val="bg2"/>
              </a:buClr>
              <a:defRPr>
                <a:solidFill>
                  <a:schemeClr val="bg1"/>
                </a:solidFill>
              </a:defRPr>
            </a:lvl3pPr>
            <a:lvl4pPr>
              <a:buClr>
                <a:schemeClr val="bg2"/>
              </a:buClr>
              <a:defRPr>
                <a:solidFill>
                  <a:schemeClr val="bg1"/>
                </a:solidFill>
              </a:defRPr>
            </a:lvl4pPr>
            <a:lvl5pPr>
              <a:buClr>
                <a:schemeClr val="bg2"/>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2">
            <a:extLst>
              <a:ext uri="{FF2B5EF4-FFF2-40B4-BE49-F238E27FC236}">
                <a16:creationId xmlns:a16="http://schemas.microsoft.com/office/drawing/2014/main" id="{C6043B2E-964F-4538-9554-6CAD0E4B4868}"/>
              </a:ext>
              <a:ext uri="{C183D7F6-B498-43B3-948B-1728B52AA6E4}">
                <adec:decorative xmlns:adec="http://schemas.microsoft.com/office/drawing/2017/decorative" val="1"/>
              </a:ext>
            </a:extLst>
          </p:cNvPr>
          <p:cNvSpPr>
            <a:spLocks noGrp="1"/>
          </p:cNvSpPr>
          <p:nvPr>
            <p:ph type="ftr" sz="quarter" idx="10"/>
          </p:nvPr>
        </p:nvSpPr>
        <p:spPr>
          <a:xfrm>
            <a:off x="6271684" y="6477000"/>
            <a:ext cx="5672667" cy="203200"/>
          </a:xfrm>
        </p:spPr>
        <p:txBody>
          <a:bodyPr/>
          <a:lstStyle/>
          <a:p>
            <a:endParaRPr lang="en-US"/>
          </a:p>
        </p:txBody>
      </p:sp>
    </p:spTree>
    <p:extLst>
      <p:ext uri="{BB962C8B-B14F-4D97-AF65-F5344CB8AC3E}">
        <p14:creationId xmlns:p14="http://schemas.microsoft.com/office/powerpoint/2010/main" val="18217299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3" pos="1512">
          <p15:clr>
            <a:srgbClr val="FDE53C"/>
          </p15:clr>
        </p15:guide>
        <p15:guide id="4" pos="2796">
          <p15:clr>
            <a:srgbClr val="FDE53C"/>
          </p15:clr>
        </p15:guide>
        <p15:guide id="5" pos="2963">
          <p15:clr>
            <a:srgbClr val="FDE53C"/>
          </p15:clr>
        </p15:guide>
        <p15:guide id="6" pos="4245">
          <p15:clr>
            <a:srgbClr val="FDE53C"/>
          </p15:clr>
        </p15:guide>
        <p15:guide id="12" pos="1967">
          <p15:clr>
            <a:srgbClr val="5ACBF0"/>
          </p15:clr>
        </p15:guide>
        <p15:guide id="16" pos="3792">
          <p15:clr>
            <a:srgbClr val="5ACBF0"/>
          </p15:clr>
        </p15:guide>
        <p15:guide id="19" pos="1880">
          <p15:clr>
            <a:srgbClr val="5ACBF0"/>
          </p15:clr>
        </p15:guide>
        <p15:guide id="20" pos="2054">
          <p15:clr>
            <a:srgbClr val="5ACBF0"/>
          </p15:clr>
        </p15:guide>
        <p15:guide id="21" pos="3879">
          <p15:clr>
            <a:srgbClr val="5ACBF0"/>
          </p15:clr>
        </p15:guide>
        <p15:guide id="22" pos="3705">
          <p15:clr>
            <a:srgbClr val="5ACBF0"/>
          </p15:clr>
        </p15:guide>
        <p15:guide id="23" pos="1599">
          <p15:clr>
            <a:srgbClr val="FDE53C"/>
          </p15:clr>
        </p15:guide>
        <p15:guide id="24" pos="1425">
          <p15:clr>
            <a:srgbClr val="FDE53C"/>
          </p15:clr>
        </p15:guide>
        <p15:guide id="25" pos="4334">
          <p15:clr>
            <a:srgbClr val="FDE53C"/>
          </p15:clr>
        </p15:guide>
        <p15:guide id="26" pos="4160">
          <p15:clr>
            <a:srgbClr val="FDE53C"/>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0FA67C1-F7DE-4541-9383-BC2E44489F32}"/>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2159000" y="3025330"/>
            <a:ext cx="7874000" cy="807340"/>
          </a:xfrm>
          <a:prstGeom prst="rect">
            <a:avLst/>
          </a:prstGeom>
        </p:spPr>
      </p:pic>
      <p:sp>
        <p:nvSpPr>
          <p:cNvPr id="3" name="Text Placeholder 2">
            <a:extLst>
              <a:ext uri="{FF2B5EF4-FFF2-40B4-BE49-F238E27FC236}">
                <a16:creationId xmlns:a16="http://schemas.microsoft.com/office/drawing/2014/main" id="{A25A22C1-D8F5-4786-9740-69D95B250F69}"/>
              </a:ext>
            </a:extLst>
          </p:cNvPr>
          <p:cNvSpPr>
            <a:spLocks noGrp="1"/>
          </p:cNvSpPr>
          <p:nvPr>
            <p:ph type="body" sz="quarter" idx="10" hasCustomPrompt="1"/>
          </p:nvPr>
        </p:nvSpPr>
        <p:spPr>
          <a:xfrm>
            <a:off x="245534" y="5998415"/>
            <a:ext cx="11700933" cy="249767"/>
          </a:xfrm>
        </p:spPr>
        <p:txBody>
          <a:bodyPr anchor="b">
            <a:noAutofit/>
          </a:bodyPr>
          <a:lstStyle>
            <a:lvl1pPr marL="0" indent="0">
              <a:buNone/>
              <a:defRPr lang="en-US" sz="800" kern="1200" dirty="0">
                <a:solidFill>
                  <a:schemeClr val="bg1">
                    <a:lumMod val="65000"/>
                  </a:schemeClr>
                </a:solidFill>
                <a:latin typeface="+mn-lt"/>
                <a:ea typeface="+mn-ea"/>
                <a:cs typeface="+mn-cs"/>
              </a:defRPr>
            </a:lvl1pPr>
          </a:lstStyle>
          <a:p>
            <a:pPr lvl="0"/>
            <a:r>
              <a:rPr lang="en-US" dirty="0"/>
              <a:t>Add specific disclaimers for products/services referenced in this presentation here.</a:t>
            </a:r>
          </a:p>
        </p:txBody>
      </p:sp>
      <p:sp>
        <p:nvSpPr>
          <p:cNvPr id="4" name="TextBox 3">
            <a:extLst>
              <a:ext uri="{FF2B5EF4-FFF2-40B4-BE49-F238E27FC236}">
                <a16:creationId xmlns:a16="http://schemas.microsoft.com/office/drawing/2014/main" id="{0B92AFF1-3A65-4865-9263-DF415AAE84C6}"/>
              </a:ext>
            </a:extLst>
          </p:cNvPr>
          <p:cNvSpPr txBox="1"/>
          <p:nvPr userDrawn="1"/>
        </p:nvSpPr>
        <p:spPr>
          <a:xfrm>
            <a:off x="245533" y="6273800"/>
            <a:ext cx="11700936" cy="406400"/>
          </a:xfrm>
          <a:prstGeom prst="rect">
            <a:avLst/>
          </a:prstGeom>
          <a:noFill/>
        </p:spPr>
        <p:txBody>
          <a:bodyPr wrap="square" lIns="0" tIns="0" rIns="0" bIns="0" rtlCol="0" anchor="b">
            <a:noAutofit/>
          </a:bodyPr>
          <a:lstStyle/>
          <a:p>
            <a:pPr>
              <a:lnSpc>
                <a:spcPct val="90000"/>
              </a:lnSpc>
              <a:spcBef>
                <a:spcPts val="400"/>
              </a:spcBef>
            </a:pPr>
            <a:r>
              <a:rPr lang="en-US" sz="800" dirty="0">
                <a:solidFill>
                  <a:schemeClr val="bg1">
                    <a:lumMod val="65000"/>
                  </a:schemeClr>
                </a:solidFill>
              </a:rPr>
              <a:t>Autodesk and the Autodesk logo are registered trademarks or trademarks of Autodesk, Inc., and/or its subsidiaries and/or affiliates in the USA and/or other countries. All other brand names, product names, or trademarks belong to their respective holders. Autodesk reserves the right to alter product and services offerings, and specifications and pricing at any time without notice, and is not responsible for typographical or graphical errors that may appear in this document.</a:t>
            </a:r>
          </a:p>
          <a:p>
            <a:pPr>
              <a:lnSpc>
                <a:spcPct val="90000"/>
              </a:lnSpc>
              <a:spcBef>
                <a:spcPts val="400"/>
              </a:spcBef>
            </a:pPr>
            <a:r>
              <a:rPr lang="en-US" sz="800" dirty="0">
                <a:solidFill>
                  <a:schemeClr val="bg1">
                    <a:lumMod val="65000"/>
                  </a:schemeClr>
                </a:solidFill>
              </a:rPr>
              <a:t>© </a:t>
            </a:r>
            <a:fld id="{D7685BFE-E355-4955-A651-C86618A915FB}" type="datetimeyyyy">
              <a:rPr lang="en-US" sz="800" smtClean="0">
                <a:solidFill>
                  <a:schemeClr val="bg1">
                    <a:lumMod val="65000"/>
                  </a:schemeClr>
                </a:solidFill>
              </a:rPr>
              <a:pPr>
                <a:lnSpc>
                  <a:spcPct val="90000"/>
                </a:lnSpc>
                <a:spcBef>
                  <a:spcPts val="400"/>
                </a:spcBef>
              </a:pPr>
              <a:t>2023</a:t>
            </a:fld>
            <a:r>
              <a:rPr lang="en-US" sz="800" dirty="0">
                <a:solidFill>
                  <a:schemeClr val="bg1">
                    <a:lumMod val="65000"/>
                  </a:schemeClr>
                </a:solidFill>
              </a:rPr>
              <a:t> Autodesk. All rights reserved.</a:t>
            </a:r>
          </a:p>
        </p:txBody>
      </p:sp>
    </p:spTree>
    <p:extLst>
      <p:ext uri="{BB962C8B-B14F-4D97-AF65-F5344CB8AC3E}">
        <p14:creationId xmlns:p14="http://schemas.microsoft.com/office/powerpoint/2010/main" val="6605822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942572-ACE7-4EE4-A78F-DED286C4834C}" type="datetimeFigureOut">
              <a:rPr lang="en-US" smtClean="0"/>
              <a:t>9/30/2023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D93101-C09E-4463-A570-FF7EA14927AC}" type="slidenum">
              <a:rPr lang="en-US" smtClean="0"/>
              <a:t>‹#›</a:t>
            </a:fld>
            <a:endParaRPr lang="en-US"/>
          </a:p>
        </p:txBody>
      </p:sp>
    </p:spTree>
    <p:extLst>
      <p:ext uri="{BB962C8B-B14F-4D97-AF65-F5344CB8AC3E}">
        <p14:creationId xmlns:p14="http://schemas.microsoft.com/office/powerpoint/2010/main" val="1315907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942572-ACE7-4EE4-A78F-DED286C4834C}" type="datetimeFigureOut">
              <a:rPr lang="en-US" smtClean="0"/>
              <a:t>9/30/2023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D93101-C09E-4463-A570-FF7EA14927AC}" type="slidenum">
              <a:rPr lang="en-US" smtClean="0"/>
              <a:t>‹#›</a:t>
            </a:fld>
            <a:endParaRPr lang="en-US"/>
          </a:p>
        </p:txBody>
      </p:sp>
    </p:spTree>
    <p:extLst>
      <p:ext uri="{BB962C8B-B14F-4D97-AF65-F5344CB8AC3E}">
        <p14:creationId xmlns:p14="http://schemas.microsoft.com/office/powerpoint/2010/main" val="2899551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942572-ACE7-4EE4-A78F-DED286C4834C}" type="datetimeFigureOut">
              <a:rPr lang="en-US" smtClean="0"/>
              <a:t>9/30/2023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D93101-C09E-4463-A570-FF7EA14927AC}" type="slidenum">
              <a:rPr lang="en-US" smtClean="0"/>
              <a:t>‹#›</a:t>
            </a:fld>
            <a:endParaRPr lang="en-US"/>
          </a:p>
        </p:txBody>
      </p:sp>
    </p:spTree>
    <p:extLst>
      <p:ext uri="{BB962C8B-B14F-4D97-AF65-F5344CB8AC3E}">
        <p14:creationId xmlns:p14="http://schemas.microsoft.com/office/powerpoint/2010/main" val="1032341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942572-ACE7-4EE4-A78F-DED286C4834C}" type="datetimeFigureOut">
              <a:rPr lang="en-US" smtClean="0"/>
              <a:t>9/30/2023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D93101-C09E-4463-A570-FF7EA14927AC}" type="slidenum">
              <a:rPr lang="en-US" smtClean="0"/>
              <a:t>‹#›</a:t>
            </a:fld>
            <a:endParaRPr lang="en-US"/>
          </a:p>
        </p:txBody>
      </p:sp>
    </p:spTree>
    <p:extLst>
      <p:ext uri="{BB962C8B-B14F-4D97-AF65-F5344CB8AC3E}">
        <p14:creationId xmlns:p14="http://schemas.microsoft.com/office/powerpoint/2010/main" val="1727876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942572-ACE7-4EE4-A78F-DED286C4834C}" type="datetimeFigureOut">
              <a:rPr lang="en-US" smtClean="0"/>
              <a:t>9/30/2023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D93101-C09E-4463-A570-FF7EA14927AC}" type="slidenum">
              <a:rPr lang="en-US" smtClean="0"/>
              <a:t>‹#›</a:t>
            </a:fld>
            <a:endParaRPr lang="en-US"/>
          </a:p>
        </p:txBody>
      </p:sp>
    </p:spTree>
    <p:extLst>
      <p:ext uri="{BB962C8B-B14F-4D97-AF65-F5344CB8AC3E}">
        <p14:creationId xmlns:p14="http://schemas.microsoft.com/office/powerpoint/2010/main" val="862429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942572-ACE7-4EE4-A78F-DED286C4834C}" type="datetimeFigureOut">
              <a:rPr lang="en-US" smtClean="0"/>
              <a:t>9/30/2023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D93101-C09E-4463-A570-FF7EA14927AC}" type="slidenum">
              <a:rPr lang="en-US" smtClean="0"/>
              <a:t>‹#›</a:t>
            </a:fld>
            <a:endParaRPr lang="en-US"/>
          </a:p>
        </p:txBody>
      </p:sp>
    </p:spTree>
    <p:extLst>
      <p:ext uri="{BB962C8B-B14F-4D97-AF65-F5344CB8AC3E}">
        <p14:creationId xmlns:p14="http://schemas.microsoft.com/office/powerpoint/2010/main" val="4269444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942572-ACE7-4EE4-A78F-DED286C4834C}" type="datetimeFigureOut">
              <a:rPr lang="en-US" smtClean="0"/>
              <a:t>9/30/2023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D93101-C09E-4463-A570-FF7EA14927AC}" type="slidenum">
              <a:rPr lang="en-US" smtClean="0"/>
              <a:t>‹#›</a:t>
            </a:fld>
            <a:endParaRPr lang="en-US"/>
          </a:p>
        </p:txBody>
      </p:sp>
    </p:spTree>
    <p:extLst>
      <p:ext uri="{BB962C8B-B14F-4D97-AF65-F5344CB8AC3E}">
        <p14:creationId xmlns:p14="http://schemas.microsoft.com/office/powerpoint/2010/main" val="2698008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942572-ACE7-4EE4-A78F-DED286C4834C}" type="datetimeFigureOut">
              <a:rPr lang="en-US" smtClean="0"/>
              <a:t>9/30/2023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D93101-C09E-4463-A570-FF7EA14927AC}" type="slidenum">
              <a:rPr lang="en-US" smtClean="0"/>
              <a:t>‹#›</a:t>
            </a:fld>
            <a:endParaRPr lang="en-US"/>
          </a:p>
        </p:txBody>
      </p:sp>
    </p:spTree>
    <p:extLst>
      <p:ext uri="{BB962C8B-B14F-4D97-AF65-F5344CB8AC3E}">
        <p14:creationId xmlns:p14="http://schemas.microsoft.com/office/powerpoint/2010/main" val="4165580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942572-ACE7-4EE4-A78F-DED286C4834C}" type="datetimeFigureOut">
              <a:rPr lang="en-US" smtClean="0"/>
              <a:t>9/30/2023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D93101-C09E-4463-A570-FF7EA14927AC}" type="slidenum">
              <a:rPr lang="en-US" smtClean="0"/>
              <a:t>‹#›</a:t>
            </a:fld>
            <a:endParaRPr lang="en-US"/>
          </a:p>
        </p:txBody>
      </p:sp>
    </p:spTree>
    <p:extLst>
      <p:ext uri="{BB962C8B-B14F-4D97-AF65-F5344CB8AC3E}">
        <p14:creationId xmlns:p14="http://schemas.microsoft.com/office/powerpoint/2010/main" val="2733458176"/>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97323CF-FAD8-4D9B-BA0A-261E967EB9D7}"/>
              </a:ext>
            </a:extLst>
          </p:cNvPr>
          <p:cNvSpPr>
            <a:spLocks noGrp="1"/>
          </p:cNvSpPr>
          <p:nvPr>
            <p:ph type="subTitle" idx="1"/>
          </p:nvPr>
        </p:nvSpPr>
        <p:spPr/>
        <p:txBody>
          <a:bodyPr/>
          <a:lstStyle/>
          <a:p>
            <a:r>
              <a:rPr lang="en-US" dirty="0"/>
              <a:t>Finding affinity between the products</a:t>
            </a:r>
          </a:p>
        </p:txBody>
      </p:sp>
      <p:sp>
        <p:nvSpPr>
          <p:cNvPr id="6" name="Text Placeholder 5">
            <a:extLst>
              <a:ext uri="{FF2B5EF4-FFF2-40B4-BE49-F238E27FC236}">
                <a16:creationId xmlns:a16="http://schemas.microsoft.com/office/drawing/2014/main" id="{1C4A04E7-F211-46A3-855F-8AC9C0EB36D2}"/>
              </a:ext>
            </a:extLst>
          </p:cNvPr>
          <p:cNvSpPr>
            <a:spLocks noGrp="1"/>
          </p:cNvSpPr>
          <p:nvPr>
            <p:ph type="body" sz="quarter" idx="11"/>
          </p:nvPr>
        </p:nvSpPr>
        <p:spPr/>
        <p:txBody>
          <a:bodyPr/>
          <a:lstStyle/>
          <a:p>
            <a:r>
              <a:rPr lang="en-US" dirty="0"/>
              <a:t>Srijit Sen</a:t>
            </a:r>
          </a:p>
        </p:txBody>
      </p:sp>
      <p:sp>
        <p:nvSpPr>
          <p:cNvPr id="2" name="Title 1">
            <a:extLst>
              <a:ext uri="{FF2B5EF4-FFF2-40B4-BE49-F238E27FC236}">
                <a16:creationId xmlns:a16="http://schemas.microsoft.com/office/drawing/2014/main" id="{FCC34096-3285-4D00-9D1E-FE5128939BD2}"/>
              </a:ext>
            </a:extLst>
          </p:cNvPr>
          <p:cNvSpPr>
            <a:spLocks noGrp="1"/>
          </p:cNvSpPr>
          <p:nvPr>
            <p:ph type="title"/>
          </p:nvPr>
        </p:nvSpPr>
        <p:spPr>
          <a:xfrm>
            <a:off x="488950" y="3075828"/>
            <a:ext cx="8316383" cy="738664"/>
          </a:xfrm>
        </p:spPr>
        <p:txBody>
          <a:bodyPr>
            <a:normAutofit fontScale="90000"/>
          </a:bodyPr>
          <a:lstStyle/>
          <a:p>
            <a:r>
              <a:rPr lang="en-US" dirty="0"/>
              <a:t>APJ E-Store Cohort Analysis</a:t>
            </a:r>
          </a:p>
        </p:txBody>
      </p:sp>
    </p:spTree>
    <p:extLst>
      <p:ext uri="{BB962C8B-B14F-4D97-AF65-F5344CB8AC3E}">
        <p14:creationId xmlns:p14="http://schemas.microsoft.com/office/powerpoint/2010/main" val="20749066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7D6C0B1-804C-4A03-AB84-246C06F94174}"/>
              </a:ext>
            </a:extLst>
          </p:cNvPr>
          <p:cNvSpPr>
            <a:spLocks noGrp="1"/>
          </p:cNvSpPr>
          <p:nvPr>
            <p:ph type="title"/>
          </p:nvPr>
        </p:nvSpPr>
        <p:spPr>
          <a:xfrm>
            <a:off x="491320" y="449876"/>
            <a:ext cx="11209360" cy="1034129"/>
          </a:xfrm>
        </p:spPr>
        <p:txBody>
          <a:bodyPr>
            <a:noAutofit/>
          </a:bodyPr>
          <a:lstStyle/>
          <a:p>
            <a:r>
              <a:rPr lang="en-US" sz="3200" b="1" dirty="0"/>
              <a:t>B</a:t>
            </a:r>
            <a:r>
              <a:rPr lang="en-US" sz="3200" dirty="0"/>
              <a:t> shows good affinity with R and A</a:t>
            </a:r>
          </a:p>
        </p:txBody>
      </p:sp>
      <p:graphicFrame>
        <p:nvGraphicFramePr>
          <p:cNvPr id="2" name="Table 1">
            <a:extLst>
              <a:ext uri="{FF2B5EF4-FFF2-40B4-BE49-F238E27FC236}">
                <a16:creationId xmlns:a16="http://schemas.microsoft.com/office/drawing/2014/main" id="{B97E6153-C880-6097-7630-BAA65746C29D}"/>
              </a:ext>
            </a:extLst>
          </p:cNvPr>
          <p:cNvGraphicFramePr>
            <a:graphicFrameLocks noGrp="1"/>
          </p:cNvGraphicFramePr>
          <p:nvPr>
            <p:extLst>
              <p:ext uri="{D42A27DB-BD31-4B8C-83A1-F6EECF244321}">
                <p14:modId xmlns:p14="http://schemas.microsoft.com/office/powerpoint/2010/main" val="4269881499"/>
              </p:ext>
            </p:extLst>
          </p:nvPr>
        </p:nvGraphicFramePr>
        <p:xfrm>
          <a:off x="838199" y="1809947"/>
          <a:ext cx="10455110" cy="2890550"/>
        </p:xfrm>
        <a:graphic>
          <a:graphicData uri="http://schemas.openxmlformats.org/drawingml/2006/table">
            <a:tbl>
              <a:tblPr bandRow="1">
                <a:tableStyleId>{073A0DAA-6AF3-43AB-8588-CEC1D06C72B9}</a:tableStyleId>
              </a:tblPr>
              <a:tblGrid>
                <a:gridCol w="1114136">
                  <a:extLst>
                    <a:ext uri="{9D8B030D-6E8A-4147-A177-3AD203B41FA5}">
                      <a16:colId xmlns:a16="http://schemas.microsoft.com/office/drawing/2014/main" val="2097559086"/>
                    </a:ext>
                  </a:extLst>
                </a:gridCol>
                <a:gridCol w="1262669">
                  <a:extLst>
                    <a:ext uri="{9D8B030D-6E8A-4147-A177-3AD203B41FA5}">
                      <a16:colId xmlns:a16="http://schemas.microsoft.com/office/drawing/2014/main" val="4113538237"/>
                    </a:ext>
                  </a:extLst>
                </a:gridCol>
                <a:gridCol w="1075221">
                  <a:extLst>
                    <a:ext uri="{9D8B030D-6E8A-4147-A177-3AD203B41FA5}">
                      <a16:colId xmlns:a16="http://schemas.microsoft.com/office/drawing/2014/main" val="1164824432"/>
                    </a:ext>
                  </a:extLst>
                </a:gridCol>
                <a:gridCol w="1372321">
                  <a:extLst>
                    <a:ext uri="{9D8B030D-6E8A-4147-A177-3AD203B41FA5}">
                      <a16:colId xmlns:a16="http://schemas.microsoft.com/office/drawing/2014/main" val="3746434434"/>
                    </a:ext>
                  </a:extLst>
                </a:gridCol>
                <a:gridCol w="1344026">
                  <a:extLst>
                    <a:ext uri="{9D8B030D-6E8A-4147-A177-3AD203B41FA5}">
                      <a16:colId xmlns:a16="http://schemas.microsoft.com/office/drawing/2014/main" val="1423368981"/>
                    </a:ext>
                  </a:extLst>
                </a:gridCol>
                <a:gridCol w="1499651">
                  <a:extLst>
                    <a:ext uri="{9D8B030D-6E8A-4147-A177-3AD203B41FA5}">
                      <a16:colId xmlns:a16="http://schemas.microsoft.com/office/drawing/2014/main" val="2759526810"/>
                    </a:ext>
                  </a:extLst>
                </a:gridCol>
                <a:gridCol w="1443060">
                  <a:extLst>
                    <a:ext uri="{9D8B030D-6E8A-4147-A177-3AD203B41FA5}">
                      <a16:colId xmlns:a16="http://schemas.microsoft.com/office/drawing/2014/main" val="769243898"/>
                    </a:ext>
                  </a:extLst>
                </a:gridCol>
                <a:gridCol w="1344026">
                  <a:extLst>
                    <a:ext uri="{9D8B030D-6E8A-4147-A177-3AD203B41FA5}">
                      <a16:colId xmlns:a16="http://schemas.microsoft.com/office/drawing/2014/main" val="1610089061"/>
                    </a:ext>
                  </a:extLst>
                </a:gridCol>
              </a:tblGrid>
              <a:tr h="749320">
                <a:tc>
                  <a:txBody>
                    <a:bodyPr/>
                    <a:lstStyle/>
                    <a:p>
                      <a:pPr algn="just" fontAlgn="b"/>
                      <a:r>
                        <a:rPr lang="en-IN" sz="1400" b="1" u="none" strike="noStrike" dirty="0">
                          <a:solidFill>
                            <a:schemeClr val="bg1"/>
                          </a:solidFill>
                          <a:effectLst/>
                          <a:latin typeface="+mn-lt"/>
                          <a:cs typeface="Artifakt ElementOfc" panose="020B0504010101010104" pitchFamily="34" charset="0"/>
                        </a:rPr>
                        <a:t>Market</a:t>
                      </a:r>
                      <a:endParaRPr lang="en-IN" sz="1400" b="1" i="0" u="none" strike="noStrike" dirty="0">
                        <a:solidFill>
                          <a:schemeClr val="bg1"/>
                        </a:solidFill>
                        <a:effectLst/>
                        <a:latin typeface="+mn-lt"/>
                        <a:cs typeface="Artifakt ElementOfc" panose="020B0504010101010104" pitchFamily="34" charset="0"/>
                      </a:endParaRPr>
                    </a:p>
                  </a:txBody>
                  <a:tcPr marL="93444" marR="6230" marT="6230" marB="0" anchor="b">
                    <a:solidFill>
                      <a:schemeClr val="tx1"/>
                    </a:solidFill>
                  </a:tcPr>
                </a:tc>
                <a:tc>
                  <a:txBody>
                    <a:bodyPr/>
                    <a:lstStyle/>
                    <a:p>
                      <a:pPr algn="just" fontAlgn="b"/>
                      <a:r>
                        <a:rPr lang="en-IN" sz="1400" b="1" u="none" strike="noStrike" dirty="0">
                          <a:solidFill>
                            <a:schemeClr val="bg1"/>
                          </a:solidFill>
                          <a:effectLst/>
                          <a:latin typeface="+mn-lt"/>
                          <a:cs typeface="Artifakt ElementOfc" panose="020B0504010101010104" pitchFamily="34" charset="0"/>
                        </a:rPr>
                        <a:t>Cross-sell% from Bim</a:t>
                      </a:r>
                      <a:endParaRPr lang="en-IN" sz="1400" b="1" i="0" u="none" strike="noStrike" dirty="0">
                        <a:solidFill>
                          <a:schemeClr val="bg1"/>
                        </a:solidFill>
                        <a:effectLst/>
                        <a:latin typeface="+mn-lt"/>
                        <a:cs typeface="Artifakt ElementOfc" panose="020B0504010101010104" pitchFamily="34" charset="0"/>
                      </a:endParaRPr>
                    </a:p>
                  </a:txBody>
                  <a:tcPr marL="6230" marR="6230" marT="6230" marB="0" anchor="b">
                    <a:solidFill>
                      <a:schemeClr val="tx1"/>
                    </a:solidFill>
                  </a:tcPr>
                </a:tc>
                <a:tc>
                  <a:txBody>
                    <a:bodyPr/>
                    <a:lstStyle/>
                    <a:p>
                      <a:pPr algn="just" fontAlgn="b"/>
                      <a:r>
                        <a:rPr lang="en-IN" sz="1400" b="1" u="none" strike="noStrike" dirty="0">
                          <a:solidFill>
                            <a:schemeClr val="bg1"/>
                          </a:solidFill>
                          <a:effectLst/>
                          <a:latin typeface="+mn-lt"/>
                          <a:cs typeface="Artifakt ElementOfc" panose="020B0504010101010104" pitchFamily="34" charset="0"/>
                        </a:rPr>
                        <a:t>Total Accounts</a:t>
                      </a:r>
                      <a:endParaRPr lang="en-IN" sz="1400" b="1" i="0" u="none" strike="noStrike" dirty="0">
                        <a:solidFill>
                          <a:schemeClr val="bg1"/>
                        </a:solidFill>
                        <a:effectLst/>
                        <a:latin typeface="+mn-lt"/>
                        <a:cs typeface="Artifakt ElementOfc" panose="020B0504010101010104" pitchFamily="34" charset="0"/>
                      </a:endParaRPr>
                    </a:p>
                  </a:txBody>
                  <a:tcPr marL="6230" marR="6230" marT="6230" marB="0" anchor="b">
                    <a:solidFill>
                      <a:schemeClr val="tx1"/>
                    </a:solidFill>
                  </a:tcPr>
                </a:tc>
                <a:tc>
                  <a:txBody>
                    <a:bodyPr/>
                    <a:lstStyle/>
                    <a:p>
                      <a:pPr algn="just" fontAlgn="b"/>
                      <a:r>
                        <a:rPr lang="en-IN" sz="1400" b="1" u="none" strike="noStrike" dirty="0">
                          <a:solidFill>
                            <a:schemeClr val="bg1"/>
                          </a:solidFill>
                          <a:effectLst/>
                          <a:latin typeface="+mn-lt"/>
                          <a:cs typeface="Artifakt ElementOfc" panose="020B0504010101010104" pitchFamily="34" charset="0"/>
                        </a:rPr>
                        <a:t>Cross-sell Accounts</a:t>
                      </a:r>
                      <a:endParaRPr lang="en-IN" sz="1400" b="1" i="0" u="none" strike="noStrike" dirty="0">
                        <a:solidFill>
                          <a:schemeClr val="bg1"/>
                        </a:solidFill>
                        <a:effectLst/>
                        <a:latin typeface="+mn-lt"/>
                        <a:cs typeface="Artifakt ElementOfc" panose="020B0504010101010104" pitchFamily="34" charset="0"/>
                      </a:endParaRPr>
                    </a:p>
                  </a:txBody>
                  <a:tcPr marL="6230" marR="6230" marT="6230" marB="0" anchor="b">
                    <a:solidFill>
                      <a:schemeClr val="tx1"/>
                    </a:solidFill>
                  </a:tcPr>
                </a:tc>
                <a:tc>
                  <a:txBody>
                    <a:bodyPr/>
                    <a:lstStyle/>
                    <a:p>
                      <a:pPr algn="just" fontAlgn="b"/>
                      <a:r>
                        <a:rPr lang="en-IN" sz="1400" b="1" u="none" strike="noStrike" dirty="0">
                          <a:solidFill>
                            <a:schemeClr val="bg1"/>
                          </a:solidFill>
                          <a:effectLst/>
                          <a:latin typeface="+mn-lt"/>
                          <a:cs typeface="Artifakt ElementOfc" panose="020B0504010101010104" pitchFamily="34" charset="0"/>
                        </a:rPr>
                        <a:t>Shift to A%</a:t>
                      </a:r>
                      <a:endParaRPr lang="en-IN" sz="1400" b="1" i="0" u="none" strike="noStrike" dirty="0">
                        <a:solidFill>
                          <a:schemeClr val="bg1"/>
                        </a:solidFill>
                        <a:effectLst/>
                        <a:latin typeface="+mn-lt"/>
                        <a:cs typeface="Artifakt ElementOfc" panose="020B0504010101010104" pitchFamily="34" charset="0"/>
                      </a:endParaRPr>
                    </a:p>
                  </a:txBody>
                  <a:tcPr marL="6350" marR="6350" marT="6350" marB="0" anchor="b">
                    <a:solidFill>
                      <a:schemeClr val="tx1"/>
                    </a:solidFill>
                  </a:tcPr>
                </a:tc>
                <a:tc>
                  <a:txBody>
                    <a:bodyPr/>
                    <a:lstStyle/>
                    <a:p>
                      <a:pPr algn="just" fontAlgn="b"/>
                      <a:r>
                        <a:rPr lang="en-IN" sz="1400" b="1" u="none" strike="noStrike" dirty="0">
                          <a:solidFill>
                            <a:schemeClr val="bg1"/>
                          </a:solidFill>
                          <a:effectLst/>
                          <a:latin typeface="+mn-lt"/>
                          <a:cs typeface="Artifakt ElementOfc" panose="020B0504010101010104" pitchFamily="34" charset="0"/>
                        </a:rPr>
                        <a:t>Shift to AC%</a:t>
                      </a:r>
                      <a:endParaRPr lang="en-IN" sz="1400" b="1" i="0" u="none" strike="noStrike" dirty="0">
                        <a:solidFill>
                          <a:schemeClr val="bg1"/>
                        </a:solidFill>
                        <a:effectLst/>
                        <a:latin typeface="+mn-lt"/>
                        <a:cs typeface="Artifakt ElementOfc" panose="020B0504010101010104" pitchFamily="34" charset="0"/>
                      </a:endParaRPr>
                    </a:p>
                  </a:txBody>
                  <a:tcPr marL="6350" marR="6350" marT="6350" marB="0" anchor="b">
                    <a:solidFill>
                      <a:schemeClr val="tx1"/>
                    </a:solidFill>
                  </a:tcPr>
                </a:tc>
                <a:tc>
                  <a:txBody>
                    <a:bodyPr/>
                    <a:lstStyle/>
                    <a:p>
                      <a:pPr algn="just" fontAlgn="b"/>
                      <a:r>
                        <a:rPr lang="en-IN" sz="1400" b="1" u="none" strike="noStrike" dirty="0">
                          <a:solidFill>
                            <a:schemeClr val="bg1"/>
                          </a:solidFill>
                          <a:effectLst/>
                          <a:latin typeface="+mn-lt"/>
                          <a:cs typeface="Artifakt ElementOfc" panose="020B0504010101010104" pitchFamily="34" charset="0"/>
                        </a:rPr>
                        <a:t>Shift to AL%</a:t>
                      </a:r>
                      <a:endParaRPr lang="en-IN" sz="1400" b="1" i="0" u="none" strike="noStrike" dirty="0">
                        <a:solidFill>
                          <a:schemeClr val="bg1"/>
                        </a:solidFill>
                        <a:effectLst/>
                        <a:latin typeface="+mn-lt"/>
                        <a:cs typeface="Artifakt ElementOfc" panose="020B0504010101010104" pitchFamily="34" charset="0"/>
                      </a:endParaRPr>
                    </a:p>
                  </a:txBody>
                  <a:tcPr marL="6350" marR="6350" marT="6350" marB="0" anchor="b">
                    <a:solidFill>
                      <a:schemeClr val="tx1"/>
                    </a:solidFill>
                  </a:tcPr>
                </a:tc>
                <a:tc>
                  <a:txBody>
                    <a:bodyPr/>
                    <a:lstStyle/>
                    <a:p>
                      <a:pPr algn="just" fontAlgn="b"/>
                      <a:r>
                        <a:rPr lang="en-IN" sz="1400" b="1" u="none" strike="noStrike" dirty="0">
                          <a:solidFill>
                            <a:schemeClr val="bg1"/>
                          </a:solidFill>
                          <a:effectLst/>
                          <a:latin typeface="+mn-lt"/>
                          <a:cs typeface="Artifakt ElementOfc" panose="020B0504010101010104" pitchFamily="34" charset="0"/>
                        </a:rPr>
                        <a:t>Shift to R%</a:t>
                      </a:r>
                      <a:endParaRPr lang="en-IN" sz="1400" b="1" i="0" u="none" strike="noStrike" dirty="0">
                        <a:solidFill>
                          <a:schemeClr val="bg1"/>
                        </a:solidFill>
                        <a:effectLst/>
                        <a:latin typeface="+mn-lt"/>
                        <a:cs typeface="Artifakt ElementOfc" panose="020B0504010101010104" pitchFamily="34" charset="0"/>
                      </a:endParaRPr>
                    </a:p>
                  </a:txBody>
                  <a:tcPr marL="6350" marR="6350" marT="6350" marB="0" anchor="b">
                    <a:solidFill>
                      <a:schemeClr val="tx1"/>
                    </a:solidFill>
                  </a:tcPr>
                </a:tc>
                <a:extLst>
                  <a:ext uri="{0D108BD9-81ED-4DB2-BD59-A6C34878D82A}">
                    <a16:rowId xmlns:a16="http://schemas.microsoft.com/office/drawing/2014/main" val="3914506526"/>
                  </a:ext>
                </a:extLst>
              </a:tr>
              <a:tr h="428246">
                <a:tc>
                  <a:txBody>
                    <a:bodyPr/>
                    <a:lstStyle/>
                    <a:p>
                      <a:pPr algn="l" fontAlgn="b"/>
                      <a:r>
                        <a:rPr lang="en-IN" sz="1400" b="0" i="0" u="none" strike="noStrike">
                          <a:solidFill>
                            <a:srgbClr val="000000"/>
                          </a:solidFill>
                          <a:effectLst/>
                          <a:latin typeface="Calibri" panose="020F0502020204030204" pitchFamily="34" charset="0"/>
                        </a:rPr>
                        <a:t>India</a:t>
                      </a:r>
                    </a:p>
                  </a:txBody>
                  <a:tcPr marL="95250" marR="6350" marT="6350" marB="0" anchor="b"/>
                </a:tc>
                <a:tc>
                  <a:txBody>
                    <a:bodyPr/>
                    <a:lstStyle/>
                    <a:p>
                      <a:pPr algn="r" fontAlgn="b"/>
                      <a:r>
                        <a:rPr lang="en-IN" sz="1400" b="0" i="0" u="none" strike="noStrike" dirty="0">
                          <a:solidFill>
                            <a:srgbClr val="000000"/>
                          </a:solidFill>
                          <a:effectLst/>
                          <a:latin typeface="Calibri" panose="020F0502020204030204" pitchFamily="34" charset="0"/>
                        </a:rPr>
                        <a:t>20.68%</a:t>
                      </a:r>
                    </a:p>
                  </a:txBody>
                  <a:tcPr marL="6350" marR="6350" marT="6350" marB="0" anchor="b"/>
                </a:tc>
                <a:tc>
                  <a:txBody>
                    <a:bodyPr/>
                    <a:lstStyle/>
                    <a:p>
                      <a:pPr algn="r" fontAlgn="b"/>
                      <a:r>
                        <a:rPr lang="en-IN" sz="1400" b="0" i="0" u="none" strike="noStrike">
                          <a:solidFill>
                            <a:srgbClr val="000000"/>
                          </a:solidFill>
                          <a:effectLst/>
                          <a:latin typeface="Calibri" panose="020F0502020204030204" pitchFamily="34" charset="0"/>
                        </a:rPr>
                        <a:t>527</a:t>
                      </a:r>
                    </a:p>
                  </a:txBody>
                  <a:tcPr marL="6350" marR="6350" marT="6350" marB="0" anchor="b"/>
                </a:tc>
                <a:tc>
                  <a:txBody>
                    <a:bodyPr/>
                    <a:lstStyle/>
                    <a:p>
                      <a:pPr algn="r" fontAlgn="b"/>
                      <a:r>
                        <a:rPr lang="en-IN" sz="1400" b="0" i="0" u="none" strike="noStrike">
                          <a:solidFill>
                            <a:srgbClr val="000000"/>
                          </a:solidFill>
                          <a:effectLst/>
                          <a:latin typeface="Calibri" panose="020F0502020204030204" pitchFamily="34" charset="0"/>
                        </a:rPr>
                        <a:t>109</a:t>
                      </a:r>
                    </a:p>
                  </a:txBody>
                  <a:tcPr marL="6350" marR="6350" marT="6350" marB="0" anchor="b"/>
                </a:tc>
                <a:tc>
                  <a:txBody>
                    <a:bodyPr/>
                    <a:lstStyle/>
                    <a:p>
                      <a:pPr algn="r" fontAlgn="b"/>
                      <a:r>
                        <a:rPr lang="en-IN" sz="1400" b="0" i="0" u="none" strike="noStrike" dirty="0">
                          <a:solidFill>
                            <a:srgbClr val="00B050"/>
                          </a:solidFill>
                          <a:effectLst/>
                          <a:latin typeface="Calibri" panose="020F0502020204030204" pitchFamily="34" charset="0"/>
                        </a:rPr>
                        <a:t>14.80%</a:t>
                      </a:r>
                    </a:p>
                  </a:txBody>
                  <a:tcPr marL="6350" marR="6350" marT="6350" marB="0" anchor="b"/>
                </a:tc>
                <a:tc>
                  <a:txBody>
                    <a:bodyPr/>
                    <a:lstStyle/>
                    <a:p>
                      <a:pPr algn="r" fontAlgn="b"/>
                      <a:r>
                        <a:rPr lang="en-IN" sz="1400" b="0" i="0" u="none" strike="noStrike">
                          <a:solidFill>
                            <a:srgbClr val="000000"/>
                          </a:solidFill>
                          <a:effectLst/>
                          <a:latin typeface="Calibri" panose="020F0502020204030204" pitchFamily="34" charset="0"/>
                        </a:rPr>
                        <a:t>1.90%</a:t>
                      </a:r>
                    </a:p>
                  </a:txBody>
                  <a:tcPr marL="6350" marR="6350" marT="6350" marB="0" anchor="b"/>
                </a:tc>
                <a:tc>
                  <a:txBody>
                    <a:bodyPr/>
                    <a:lstStyle/>
                    <a:p>
                      <a:pPr algn="r" fontAlgn="b"/>
                      <a:r>
                        <a:rPr lang="en-IN" sz="1400" b="0" i="0" u="none" strike="noStrike">
                          <a:solidFill>
                            <a:srgbClr val="000000"/>
                          </a:solidFill>
                          <a:effectLst/>
                          <a:latin typeface="Calibri" panose="020F0502020204030204" pitchFamily="34" charset="0"/>
                        </a:rPr>
                        <a:t>1.33%</a:t>
                      </a:r>
                    </a:p>
                  </a:txBody>
                  <a:tcPr marL="6350" marR="6350" marT="6350" marB="0" anchor="b"/>
                </a:tc>
                <a:tc>
                  <a:txBody>
                    <a:bodyPr/>
                    <a:lstStyle/>
                    <a:p>
                      <a:pPr algn="r" fontAlgn="b"/>
                      <a:r>
                        <a:rPr lang="en-IN" sz="1400" b="0" i="0" u="none" strike="noStrike" dirty="0">
                          <a:solidFill>
                            <a:srgbClr val="000000"/>
                          </a:solidFill>
                          <a:effectLst/>
                          <a:latin typeface="Calibri" panose="020F0502020204030204" pitchFamily="34" charset="0"/>
                        </a:rPr>
                        <a:t>4.36%</a:t>
                      </a:r>
                    </a:p>
                  </a:txBody>
                  <a:tcPr marL="6350" marR="6350" marT="6350" marB="0" anchor="b"/>
                </a:tc>
                <a:extLst>
                  <a:ext uri="{0D108BD9-81ED-4DB2-BD59-A6C34878D82A}">
                    <a16:rowId xmlns:a16="http://schemas.microsoft.com/office/drawing/2014/main" val="2122935937"/>
                  </a:ext>
                </a:extLst>
              </a:tr>
              <a:tr h="428246">
                <a:tc>
                  <a:txBody>
                    <a:bodyPr/>
                    <a:lstStyle/>
                    <a:p>
                      <a:pPr algn="l" fontAlgn="b"/>
                      <a:r>
                        <a:rPr lang="en-IN" sz="1400" b="0" i="0" u="none" strike="noStrike">
                          <a:solidFill>
                            <a:srgbClr val="000000"/>
                          </a:solidFill>
                          <a:effectLst/>
                          <a:latin typeface="Calibri" panose="020F0502020204030204" pitchFamily="34" charset="0"/>
                        </a:rPr>
                        <a:t>Australia</a:t>
                      </a:r>
                    </a:p>
                  </a:txBody>
                  <a:tcPr marL="95250" marR="6350" marT="6350" marB="0" anchor="b"/>
                </a:tc>
                <a:tc>
                  <a:txBody>
                    <a:bodyPr/>
                    <a:lstStyle/>
                    <a:p>
                      <a:pPr algn="r" fontAlgn="b"/>
                      <a:r>
                        <a:rPr lang="en-IN" sz="1400" b="0" i="0" u="none" strike="noStrike">
                          <a:solidFill>
                            <a:srgbClr val="000000"/>
                          </a:solidFill>
                          <a:effectLst/>
                          <a:latin typeface="Calibri" panose="020F0502020204030204" pitchFamily="34" charset="0"/>
                        </a:rPr>
                        <a:t>21.57%</a:t>
                      </a:r>
                    </a:p>
                  </a:txBody>
                  <a:tcPr marL="6350" marR="6350" marT="6350" marB="0" anchor="b"/>
                </a:tc>
                <a:tc>
                  <a:txBody>
                    <a:bodyPr/>
                    <a:lstStyle/>
                    <a:p>
                      <a:pPr algn="r" fontAlgn="b"/>
                      <a:r>
                        <a:rPr lang="en-IN" sz="1400" b="0" i="0" u="none" strike="noStrike">
                          <a:solidFill>
                            <a:srgbClr val="000000"/>
                          </a:solidFill>
                          <a:effectLst/>
                          <a:latin typeface="Calibri" panose="020F0502020204030204" pitchFamily="34" charset="0"/>
                        </a:rPr>
                        <a:t>306</a:t>
                      </a:r>
                    </a:p>
                  </a:txBody>
                  <a:tcPr marL="6350" marR="6350" marT="6350" marB="0" anchor="b"/>
                </a:tc>
                <a:tc>
                  <a:txBody>
                    <a:bodyPr/>
                    <a:lstStyle/>
                    <a:p>
                      <a:pPr algn="r" fontAlgn="b"/>
                      <a:r>
                        <a:rPr lang="en-IN" sz="1400" b="0" i="0" u="none" strike="noStrike" dirty="0">
                          <a:solidFill>
                            <a:srgbClr val="000000"/>
                          </a:solidFill>
                          <a:effectLst/>
                          <a:latin typeface="Calibri" panose="020F0502020204030204" pitchFamily="34" charset="0"/>
                        </a:rPr>
                        <a:t>66</a:t>
                      </a:r>
                    </a:p>
                  </a:txBody>
                  <a:tcPr marL="6350" marR="6350" marT="6350" marB="0" anchor="b"/>
                </a:tc>
                <a:tc>
                  <a:txBody>
                    <a:bodyPr/>
                    <a:lstStyle/>
                    <a:p>
                      <a:pPr algn="r" fontAlgn="b"/>
                      <a:r>
                        <a:rPr lang="en-IN" sz="1400" b="0" i="0" u="none" strike="noStrike" dirty="0">
                          <a:solidFill>
                            <a:srgbClr val="000000"/>
                          </a:solidFill>
                          <a:effectLst/>
                          <a:latin typeface="Calibri" panose="020F0502020204030204" pitchFamily="34" charset="0"/>
                        </a:rPr>
                        <a:t>10.78%</a:t>
                      </a:r>
                    </a:p>
                  </a:txBody>
                  <a:tcPr marL="6350" marR="6350" marT="6350" marB="0" anchor="b"/>
                </a:tc>
                <a:tc>
                  <a:txBody>
                    <a:bodyPr/>
                    <a:lstStyle/>
                    <a:p>
                      <a:pPr algn="r" fontAlgn="b"/>
                      <a:r>
                        <a:rPr lang="en-IN" sz="1400" b="0" i="0" u="none" strike="noStrike">
                          <a:solidFill>
                            <a:srgbClr val="000000"/>
                          </a:solidFill>
                          <a:effectLst/>
                          <a:latin typeface="Calibri" panose="020F0502020204030204" pitchFamily="34" charset="0"/>
                        </a:rPr>
                        <a:t>2.29%</a:t>
                      </a:r>
                    </a:p>
                  </a:txBody>
                  <a:tcPr marL="6350" marR="6350" marT="6350" marB="0" anchor="b"/>
                </a:tc>
                <a:tc>
                  <a:txBody>
                    <a:bodyPr/>
                    <a:lstStyle/>
                    <a:p>
                      <a:pPr algn="r" fontAlgn="b"/>
                      <a:r>
                        <a:rPr lang="en-IN" sz="1400" b="0" i="0" u="none" strike="noStrike">
                          <a:solidFill>
                            <a:srgbClr val="000000"/>
                          </a:solidFill>
                          <a:effectLst/>
                          <a:latin typeface="Calibri" panose="020F0502020204030204" pitchFamily="34" charset="0"/>
                        </a:rPr>
                        <a:t>1.63%</a:t>
                      </a:r>
                    </a:p>
                  </a:txBody>
                  <a:tcPr marL="6350" marR="6350" marT="6350" marB="0" anchor="b"/>
                </a:tc>
                <a:tc>
                  <a:txBody>
                    <a:bodyPr/>
                    <a:lstStyle/>
                    <a:p>
                      <a:pPr algn="r" fontAlgn="b"/>
                      <a:r>
                        <a:rPr lang="en-IN" sz="1400" b="0" i="0" u="none" strike="noStrike" dirty="0">
                          <a:solidFill>
                            <a:srgbClr val="00B050"/>
                          </a:solidFill>
                          <a:effectLst/>
                          <a:latin typeface="Calibri" panose="020F0502020204030204" pitchFamily="34" charset="0"/>
                        </a:rPr>
                        <a:t>9.15%</a:t>
                      </a:r>
                    </a:p>
                  </a:txBody>
                  <a:tcPr marL="6350" marR="6350" marT="6350" marB="0" anchor="b"/>
                </a:tc>
                <a:extLst>
                  <a:ext uri="{0D108BD9-81ED-4DB2-BD59-A6C34878D82A}">
                    <a16:rowId xmlns:a16="http://schemas.microsoft.com/office/drawing/2014/main" val="3728920561"/>
                  </a:ext>
                </a:extLst>
              </a:tr>
              <a:tr h="428246">
                <a:tc>
                  <a:txBody>
                    <a:bodyPr/>
                    <a:lstStyle/>
                    <a:p>
                      <a:pPr algn="l" fontAlgn="b"/>
                      <a:r>
                        <a:rPr lang="en-IN" sz="1400" b="0" i="0" u="none" strike="noStrike">
                          <a:solidFill>
                            <a:srgbClr val="000000"/>
                          </a:solidFill>
                          <a:effectLst/>
                          <a:latin typeface="Calibri" panose="020F0502020204030204" pitchFamily="34" charset="0"/>
                        </a:rPr>
                        <a:t>Singapore</a:t>
                      </a:r>
                    </a:p>
                  </a:txBody>
                  <a:tcPr marL="95250" marR="6350" marT="6350" marB="0" anchor="b"/>
                </a:tc>
                <a:tc>
                  <a:txBody>
                    <a:bodyPr/>
                    <a:lstStyle/>
                    <a:p>
                      <a:pPr algn="r" fontAlgn="b"/>
                      <a:r>
                        <a:rPr lang="en-IN" sz="1400" b="0" i="0" u="none" strike="noStrike">
                          <a:solidFill>
                            <a:srgbClr val="000000"/>
                          </a:solidFill>
                          <a:effectLst/>
                          <a:latin typeface="Calibri" panose="020F0502020204030204" pitchFamily="34" charset="0"/>
                        </a:rPr>
                        <a:t>16.84%</a:t>
                      </a:r>
                    </a:p>
                  </a:txBody>
                  <a:tcPr marL="6350" marR="6350" marT="6350" marB="0" anchor="b"/>
                </a:tc>
                <a:tc>
                  <a:txBody>
                    <a:bodyPr/>
                    <a:lstStyle/>
                    <a:p>
                      <a:pPr algn="r" fontAlgn="b"/>
                      <a:r>
                        <a:rPr lang="en-IN" sz="1400" b="0" i="0" u="none" strike="noStrike">
                          <a:solidFill>
                            <a:srgbClr val="000000"/>
                          </a:solidFill>
                          <a:effectLst/>
                          <a:latin typeface="Calibri" panose="020F0502020204030204" pitchFamily="34" charset="0"/>
                        </a:rPr>
                        <a:t>95</a:t>
                      </a:r>
                    </a:p>
                  </a:txBody>
                  <a:tcPr marL="6350" marR="6350" marT="6350" marB="0" anchor="b"/>
                </a:tc>
                <a:tc>
                  <a:txBody>
                    <a:bodyPr/>
                    <a:lstStyle/>
                    <a:p>
                      <a:pPr algn="r" fontAlgn="b"/>
                      <a:r>
                        <a:rPr lang="en-IN" sz="1400" b="0" i="0" u="none" strike="noStrike">
                          <a:solidFill>
                            <a:srgbClr val="000000"/>
                          </a:solidFill>
                          <a:effectLst/>
                          <a:latin typeface="Calibri" panose="020F0502020204030204" pitchFamily="34" charset="0"/>
                        </a:rPr>
                        <a:t>16</a:t>
                      </a:r>
                    </a:p>
                  </a:txBody>
                  <a:tcPr marL="6350" marR="6350" marT="6350" marB="0" anchor="b"/>
                </a:tc>
                <a:tc>
                  <a:txBody>
                    <a:bodyPr/>
                    <a:lstStyle/>
                    <a:p>
                      <a:pPr algn="r" fontAlgn="b"/>
                      <a:r>
                        <a:rPr lang="en-IN" sz="1400" b="0" i="0" u="none" strike="noStrike" dirty="0">
                          <a:solidFill>
                            <a:srgbClr val="00B050"/>
                          </a:solidFill>
                          <a:effectLst/>
                          <a:latin typeface="Calibri" panose="020F0502020204030204" pitchFamily="34" charset="0"/>
                        </a:rPr>
                        <a:t>13.68%</a:t>
                      </a:r>
                    </a:p>
                  </a:txBody>
                  <a:tcPr marL="6350" marR="6350" marT="6350" marB="0" anchor="b"/>
                </a:tc>
                <a:tc>
                  <a:txBody>
                    <a:bodyPr/>
                    <a:lstStyle/>
                    <a:p>
                      <a:pPr algn="r" fontAlgn="b"/>
                      <a:r>
                        <a:rPr lang="en-IN" sz="1400" b="0" i="0" u="none" strike="noStrike" dirty="0">
                          <a:solidFill>
                            <a:srgbClr val="000000"/>
                          </a:solidFill>
                          <a:effectLst/>
                          <a:latin typeface="Calibri" panose="020F0502020204030204" pitchFamily="34" charset="0"/>
                        </a:rPr>
                        <a:t>1.05%</a:t>
                      </a:r>
                    </a:p>
                  </a:txBody>
                  <a:tcPr marL="6350" marR="6350" marT="6350" marB="0" anchor="b"/>
                </a:tc>
                <a:tc>
                  <a:txBody>
                    <a:bodyPr/>
                    <a:lstStyle/>
                    <a:p>
                      <a:pPr algn="r" fontAlgn="b"/>
                      <a:r>
                        <a:rPr lang="en-IN" sz="1400" b="0" i="0" u="none" strike="noStrike">
                          <a:solidFill>
                            <a:srgbClr val="000000"/>
                          </a:solidFill>
                          <a:effectLst/>
                          <a:latin typeface="Calibri" panose="020F0502020204030204" pitchFamily="34" charset="0"/>
                        </a:rPr>
                        <a:t>2.11%</a:t>
                      </a:r>
                    </a:p>
                  </a:txBody>
                  <a:tcPr marL="6350" marR="6350" marT="6350" marB="0" anchor="b"/>
                </a:tc>
                <a:tc>
                  <a:txBody>
                    <a:bodyPr/>
                    <a:lstStyle/>
                    <a:p>
                      <a:pPr algn="r" fontAlgn="b"/>
                      <a:r>
                        <a:rPr lang="en-IN" sz="1400" b="0" i="0" u="none" strike="noStrike">
                          <a:solidFill>
                            <a:srgbClr val="000000"/>
                          </a:solidFill>
                          <a:effectLst/>
                          <a:latin typeface="Calibri" panose="020F0502020204030204" pitchFamily="34" charset="0"/>
                        </a:rPr>
                        <a:t>1.05%</a:t>
                      </a:r>
                    </a:p>
                  </a:txBody>
                  <a:tcPr marL="6350" marR="6350" marT="6350" marB="0" anchor="b"/>
                </a:tc>
                <a:extLst>
                  <a:ext uri="{0D108BD9-81ED-4DB2-BD59-A6C34878D82A}">
                    <a16:rowId xmlns:a16="http://schemas.microsoft.com/office/drawing/2014/main" val="370662703"/>
                  </a:ext>
                </a:extLst>
              </a:tr>
              <a:tr h="428246">
                <a:tc>
                  <a:txBody>
                    <a:bodyPr/>
                    <a:lstStyle/>
                    <a:p>
                      <a:pPr algn="l" fontAlgn="b"/>
                      <a:r>
                        <a:rPr lang="en-IN" sz="1400" b="0" i="0" u="none" strike="noStrike">
                          <a:solidFill>
                            <a:srgbClr val="000000"/>
                          </a:solidFill>
                          <a:effectLst/>
                          <a:latin typeface="Calibri" panose="020F0502020204030204" pitchFamily="34" charset="0"/>
                        </a:rPr>
                        <a:t>Japan</a:t>
                      </a:r>
                    </a:p>
                  </a:txBody>
                  <a:tcPr marL="95250" marR="6350" marT="6350" marB="0" anchor="b"/>
                </a:tc>
                <a:tc>
                  <a:txBody>
                    <a:bodyPr/>
                    <a:lstStyle/>
                    <a:p>
                      <a:pPr algn="r" fontAlgn="b"/>
                      <a:r>
                        <a:rPr lang="en-IN" sz="1400" b="0" i="0" u="none" strike="noStrike">
                          <a:solidFill>
                            <a:srgbClr val="000000"/>
                          </a:solidFill>
                          <a:effectLst/>
                          <a:latin typeface="Calibri" panose="020F0502020204030204" pitchFamily="34" charset="0"/>
                        </a:rPr>
                        <a:t>16.90%</a:t>
                      </a:r>
                    </a:p>
                  </a:txBody>
                  <a:tcPr marL="6350" marR="6350" marT="6350" marB="0" anchor="b"/>
                </a:tc>
                <a:tc>
                  <a:txBody>
                    <a:bodyPr/>
                    <a:lstStyle/>
                    <a:p>
                      <a:pPr algn="r" fontAlgn="b"/>
                      <a:r>
                        <a:rPr lang="en-IN" sz="1400" b="0" i="0" u="none" strike="noStrike">
                          <a:solidFill>
                            <a:srgbClr val="000000"/>
                          </a:solidFill>
                          <a:effectLst/>
                          <a:latin typeface="Calibri" panose="020F0502020204030204" pitchFamily="34" charset="0"/>
                        </a:rPr>
                        <a:t>71</a:t>
                      </a:r>
                    </a:p>
                  </a:txBody>
                  <a:tcPr marL="6350" marR="6350" marT="6350" marB="0" anchor="b"/>
                </a:tc>
                <a:tc>
                  <a:txBody>
                    <a:bodyPr/>
                    <a:lstStyle/>
                    <a:p>
                      <a:pPr algn="r" fontAlgn="b"/>
                      <a:r>
                        <a:rPr lang="en-IN" sz="1400" b="0" i="0" u="none" strike="noStrike">
                          <a:solidFill>
                            <a:srgbClr val="000000"/>
                          </a:solidFill>
                          <a:effectLst/>
                          <a:latin typeface="Calibri" panose="020F0502020204030204" pitchFamily="34" charset="0"/>
                        </a:rPr>
                        <a:t>12</a:t>
                      </a:r>
                    </a:p>
                  </a:txBody>
                  <a:tcPr marL="6350" marR="6350" marT="6350" marB="0" anchor="b"/>
                </a:tc>
                <a:tc>
                  <a:txBody>
                    <a:bodyPr/>
                    <a:lstStyle/>
                    <a:p>
                      <a:pPr algn="r" fontAlgn="b"/>
                      <a:r>
                        <a:rPr lang="en-IN" sz="1400" b="0" i="0" u="none" strike="noStrike">
                          <a:solidFill>
                            <a:srgbClr val="000000"/>
                          </a:solidFill>
                          <a:effectLst/>
                          <a:latin typeface="Calibri" panose="020F0502020204030204" pitchFamily="34" charset="0"/>
                        </a:rPr>
                        <a:t>11.27%</a:t>
                      </a:r>
                    </a:p>
                  </a:txBody>
                  <a:tcPr marL="6350" marR="6350" marT="6350" marB="0" anchor="b"/>
                </a:tc>
                <a:tc>
                  <a:txBody>
                    <a:bodyPr/>
                    <a:lstStyle/>
                    <a:p>
                      <a:pPr algn="r" fontAlgn="b"/>
                      <a:r>
                        <a:rPr lang="en-IN" sz="1400" b="0" i="0" u="none" strike="noStrike" dirty="0">
                          <a:solidFill>
                            <a:srgbClr val="000000"/>
                          </a:solidFill>
                          <a:effectLst/>
                          <a:latin typeface="Calibri" panose="020F0502020204030204" pitchFamily="34" charset="0"/>
                        </a:rPr>
                        <a:t>0.00%</a:t>
                      </a:r>
                    </a:p>
                  </a:txBody>
                  <a:tcPr marL="6350" marR="6350" marT="6350" marB="0" anchor="b"/>
                </a:tc>
                <a:tc>
                  <a:txBody>
                    <a:bodyPr/>
                    <a:lstStyle/>
                    <a:p>
                      <a:pPr algn="r" fontAlgn="b"/>
                      <a:r>
                        <a:rPr lang="en-IN" sz="1400" b="0" i="0" u="none" strike="noStrike" dirty="0">
                          <a:solidFill>
                            <a:srgbClr val="000000"/>
                          </a:solidFill>
                          <a:effectLst/>
                          <a:latin typeface="Calibri" panose="020F0502020204030204" pitchFamily="34" charset="0"/>
                        </a:rPr>
                        <a:t>0.00%</a:t>
                      </a:r>
                    </a:p>
                  </a:txBody>
                  <a:tcPr marL="6350" marR="6350" marT="6350" marB="0" anchor="b"/>
                </a:tc>
                <a:tc>
                  <a:txBody>
                    <a:bodyPr/>
                    <a:lstStyle/>
                    <a:p>
                      <a:pPr algn="r" fontAlgn="b"/>
                      <a:r>
                        <a:rPr lang="en-IN" sz="1400" b="0" i="0" u="none" strike="noStrike" dirty="0">
                          <a:solidFill>
                            <a:srgbClr val="000000"/>
                          </a:solidFill>
                          <a:effectLst/>
                          <a:latin typeface="Calibri" panose="020F0502020204030204" pitchFamily="34" charset="0"/>
                        </a:rPr>
                        <a:t>2.82%</a:t>
                      </a:r>
                    </a:p>
                  </a:txBody>
                  <a:tcPr marL="6350" marR="6350" marT="6350" marB="0" anchor="b"/>
                </a:tc>
                <a:extLst>
                  <a:ext uri="{0D108BD9-81ED-4DB2-BD59-A6C34878D82A}">
                    <a16:rowId xmlns:a16="http://schemas.microsoft.com/office/drawing/2014/main" val="3755761276"/>
                  </a:ext>
                </a:extLst>
              </a:tr>
              <a:tr h="428246">
                <a:tc>
                  <a:txBody>
                    <a:bodyPr/>
                    <a:lstStyle/>
                    <a:p>
                      <a:pPr algn="l" fontAlgn="b"/>
                      <a:r>
                        <a:rPr lang="en-IN" sz="1400" b="0" i="0" u="none" strike="noStrike">
                          <a:solidFill>
                            <a:srgbClr val="000000"/>
                          </a:solidFill>
                          <a:effectLst/>
                          <a:latin typeface="Calibri" panose="020F0502020204030204" pitchFamily="34" charset="0"/>
                        </a:rPr>
                        <a:t>New Zealand</a:t>
                      </a:r>
                    </a:p>
                  </a:txBody>
                  <a:tcPr marL="95250" marR="6350" marT="6350" marB="0" anchor="b"/>
                </a:tc>
                <a:tc>
                  <a:txBody>
                    <a:bodyPr/>
                    <a:lstStyle/>
                    <a:p>
                      <a:pPr algn="r" fontAlgn="b"/>
                      <a:r>
                        <a:rPr lang="en-IN" sz="1400" b="0" i="0" u="none" strike="noStrike">
                          <a:solidFill>
                            <a:srgbClr val="000000"/>
                          </a:solidFill>
                          <a:effectLst/>
                          <a:latin typeface="Calibri" panose="020F0502020204030204" pitchFamily="34" charset="0"/>
                        </a:rPr>
                        <a:t>23.08%</a:t>
                      </a:r>
                    </a:p>
                  </a:txBody>
                  <a:tcPr marL="6350" marR="6350" marT="6350" marB="0" anchor="b"/>
                </a:tc>
                <a:tc>
                  <a:txBody>
                    <a:bodyPr/>
                    <a:lstStyle/>
                    <a:p>
                      <a:pPr algn="r" fontAlgn="b"/>
                      <a:r>
                        <a:rPr lang="en-IN" sz="1400" b="0" i="0" u="none" strike="noStrike">
                          <a:solidFill>
                            <a:srgbClr val="000000"/>
                          </a:solidFill>
                          <a:effectLst/>
                          <a:latin typeface="Calibri" panose="020F0502020204030204" pitchFamily="34" charset="0"/>
                        </a:rPr>
                        <a:t>65</a:t>
                      </a:r>
                    </a:p>
                  </a:txBody>
                  <a:tcPr marL="6350" marR="6350" marT="6350" marB="0" anchor="b"/>
                </a:tc>
                <a:tc>
                  <a:txBody>
                    <a:bodyPr/>
                    <a:lstStyle/>
                    <a:p>
                      <a:pPr algn="r" fontAlgn="b"/>
                      <a:r>
                        <a:rPr lang="en-IN" sz="1400" b="0" i="0" u="none" strike="noStrike">
                          <a:solidFill>
                            <a:srgbClr val="000000"/>
                          </a:solidFill>
                          <a:effectLst/>
                          <a:latin typeface="Calibri" panose="020F0502020204030204" pitchFamily="34" charset="0"/>
                        </a:rPr>
                        <a:t>15</a:t>
                      </a:r>
                    </a:p>
                  </a:txBody>
                  <a:tcPr marL="6350" marR="6350" marT="6350" marB="0" anchor="b"/>
                </a:tc>
                <a:tc>
                  <a:txBody>
                    <a:bodyPr/>
                    <a:lstStyle/>
                    <a:p>
                      <a:pPr algn="r" fontAlgn="b"/>
                      <a:r>
                        <a:rPr lang="en-IN" sz="1400" b="0" i="0" u="none" strike="noStrike">
                          <a:solidFill>
                            <a:srgbClr val="000000"/>
                          </a:solidFill>
                          <a:effectLst/>
                          <a:latin typeface="Calibri" panose="020F0502020204030204" pitchFamily="34" charset="0"/>
                        </a:rPr>
                        <a:t>12.31%</a:t>
                      </a:r>
                    </a:p>
                  </a:txBody>
                  <a:tcPr marL="6350" marR="6350" marT="6350" marB="0" anchor="b"/>
                </a:tc>
                <a:tc>
                  <a:txBody>
                    <a:bodyPr/>
                    <a:lstStyle/>
                    <a:p>
                      <a:pPr algn="r" fontAlgn="b"/>
                      <a:r>
                        <a:rPr lang="en-IN" sz="1400" b="0" i="0" u="none" strike="noStrike">
                          <a:solidFill>
                            <a:srgbClr val="000000"/>
                          </a:solidFill>
                          <a:effectLst/>
                          <a:latin typeface="Calibri" panose="020F0502020204030204" pitchFamily="34" charset="0"/>
                        </a:rPr>
                        <a:t>1.54%</a:t>
                      </a:r>
                    </a:p>
                  </a:txBody>
                  <a:tcPr marL="6350" marR="6350" marT="6350" marB="0" anchor="b"/>
                </a:tc>
                <a:tc>
                  <a:txBody>
                    <a:bodyPr/>
                    <a:lstStyle/>
                    <a:p>
                      <a:pPr algn="r" fontAlgn="b"/>
                      <a:r>
                        <a:rPr lang="en-IN" sz="1400" b="0" i="0" u="none" strike="noStrike" dirty="0">
                          <a:solidFill>
                            <a:srgbClr val="00B050"/>
                          </a:solidFill>
                          <a:effectLst/>
                          <a:latin typeface="Calibri" panose="020F0502020204030204" pitchFamily="34" charset="0"/>
                        </a:rPr>
                        <a:t>4.62%</a:t>
                      </a:r>
                    </a:p>
                  </a:txBody>
                  <a:tcPr marL="6350" marR="6350" marT="6350" marB="0" anchor="b"/>
                </a:tc>
                <a:tc>
                  <a:txBody>
                    <a:bodyPr/>
                    <a:lstStyle/>
                    <a:p>
                      <a:pPr algn="r" fontAlgn="b"/>
                      <a:r>
                        <a:rPr lang="en-IN" sz="1400" b="0" i="0" u="none" strike="noStrike" dirty="0">
                          <a:solidFill>
                            <a:srgbClr val="00B050"/>
                          </a:solidFill>
                          <a:effectLst/>
                          <a:latin typeface="Calibri" panose="020F0502020204030204" pitchFamily="34" charset="0"/>
                        </a:rPr>
                        <a:t>12.31%</a:t>
                      </a:r>
                    </a:p>
                  </a:txBody>
                  <a:tcPr marL="6350" marR="6350" marT="6350" marB="0" anchor="b"/>
                </a:tc>
                <a:extLst>
                  <a:ext uri="{0D108BD9-81ED-4DB2-BD59-A6C34878D82A}">
                    <a16:rowId xmlns:a16="http://schemas.microsoft.com/office/drawing/2014/main" val="2400214163"/>
                  </a:ext>
                </a:extLst>
              </a:tr>
            </a:tbl>
          </a:graphicData>
        </a:graphic>
      </p:graphicFrame>
    </p:spTree>
    <p:extLst>
      <p:ext uri="{BB962C8B-B14F-4D97-AF65-F5344CB8AC3E}">
        <p14:creationId xmlns:p14="http://schemas.microsoft.com/office/powerpoint/2010/main" val="3742539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7D6C0B1-804C-4A03-AB84-246C06F94174}"/>
              </a:ext>
            </a:extLst>
          </p:cNvPr>
          <p:cNvSpPr>
            <a:spLocks noGrp="1"/>
          </p:cNvSpPr>
          <p:nvPr>
            <p:ph type="title"/>
          </p:nvPr>
        </p:nvSpPr>
        <p:spPr>
          <a:xfrm>
            <a:off x="491320" y="449876"/>
            <a:ext cx="11209360" cy="1034129"/>
          </a:xfrm>
        </p:spPr>
        <p:txBody>
          <a:bodyPr>
            <a:noAutofit/>
          </a:bodyPr>
          <a:lstStyle/>
          <a:p>
            <a:r>
              <a:rPr lang="en-US" sz="3200" b="1" dirty="0"/>
              <a:t>A</a:t>
            </a:r>
            <a:r>
              <a:rPr lang="en-US" sz="3200" dirty="0"/>
              <a:t> shows good affinity with C and B</a:t>
            </a:r>
          </a:p>
        </p:txBody>
      </p:sp>
      <p:graphicFrame>
        <p:nvGraphicFramePr>
          <p:cNvPr id="2" name="Table 1">
            <a:extLst>
              <a:ext uri="{FF2B5EF4-FFF2-40B4-BE49-F238E27FC236}">
                <a16:creationId xmlns:a16="http://schemas.microsoft.com/office/drawing/2014/main" id="{B97E6153-C880-6097-7630-BAA65746C29D}"/>
              </a:ext>
            </a:extLst>
          </p:cNvPr>
          <p:cNvGraphicFramePr>
            <a:graphicFrameLocks noGrp="1"/>
          </p:cNvGraphicFramePr>
          <p:nvPr>
            <p:extLst>
              <p:ext uri="{D42A27DB-BD31-4B8C-83A1-F6EECF244321}">
                <p14:modId xmlns:p14="http://schemas.microsoft.com/office/powerpoint/2010/main" val="2784625784"/>
              </p:ext>
            </p:extLst>
          </p:nvPr>
        </p:nvGraphicFramePr>
        <p:xfrm>
          <a:off x="763568" y="1365453"/>
          <a:ext cx="10746561" cy="5333332"/>
        </p:xfrm>
        <a:graphic>
          <a:graphicData uri="http://schemas.openxmlformats.org/drawingml/2006/table">
            <a:tbl>
              <a:tblPr bandRow="1">
                <a:tableStyleId>{073A0DAA-6AF3-43AB-8588-CEC1D06C72B9}</a:tableStyleId>
              </a:tblPr>
              <a:tblGrid>
                <a:gridCol w="1023336">
                  <a:extLst>
                    <a:ext uri="{9D8B030D-6E8A-4147-A177-3AD203B41FA5}">
                      <a16:colId xmlns:a16="http://schemas.microsoft.com/office/drawing/2014/main" val="2097559086"/>
                    </a:ext>
                  </a:extLst>
                </a:gridCol>
                <a:gridCol w="1159763">
                  <a:extLst>
                    <a:ext uri="{9D8B030D-6E8A-4147-A177-3AD203B41FA5}">
                      <a16:colId xmlns:a16="http://schemas.microsoft.com/office/drawing/2014/main" val="4113538237"/>
                    </a:ext>
                  </a:extLst>
                </a:gridCol>
                <a:gridCol w="987592">
                  <a:extLst>
                    <a:ext uri="{9D8B030D-6E8A-4147-A177-3AD203B41FA5}">
                      <a16:colId xmlns:a16="http://schemas.microsoft.com/office/drawing/2014/main" val="1164824432"/>
                    </a:ext>
                  </a:extLst>
                </a:gridCol>
                <a:gridCol w="1260478">
                  <a:extLst>
                    <a:ext uri="{9D8B030D-6E8A-4147-A177-3AD203B41FA5}">
                      <a16:colId xmlns:a16="http://schemas.microsoft.com/office/drawing/2014/main" val="3746434434"/>
                    </a:ext>
                  </a:extLst>
                </a:gridCol>
                <a:gridCol w="1234490">
                  <a:extLst>
                    <a:ext uri="{9D8B030D-6E8A-4147-A177-3AD203B41FA5}">
                      <a16:colId xmlns:a16="http://schemas.microsoft.com/office/drawing/2014/main" val="1423368981"/>
                    </a:ext>
                  </a:extLst>
                </a:gridCol>
                <a:gridCol w="1234490">
                  <a:extLst>
                    <a:ext uri="{9D8B030D-6E8A-4147-A177-3AD203B41FA5}">
                      <a16:colId xmlns:a16="http://schemas.microsoft.com/office/drawing/2014/main" val="4224995315"/>
                    </a:ext>
                  </a:extLst>
                </a:gridCol>
                <a:gridCol w="1234490">
                  <a:extLst>
                    <a:ext uri="{9D8B030D-6E8A-4147-A177-3AD203B41FA5}">
                      <a16:colId xmlns:a16="http://schemas.microsoft.com/office/drawing/2014/main" val="2495581684"/>
                    </a:ext>
                  </a:extLst>
                </a:gridCol>
                <a:gridCol w="1377432">
                  <a:extLst>
                    <a:ext uri="{9D8B030D-6E8A-4147-A177-3AD203B41FA5}">
                      <a16:colId xmlns:a16="http://schemas.microsoft.com/office/drawing/2014/main" val="2759526810"/>
                    </a:ext>
                  </a:extLst>
                </a:gridCol>
                <a:gridCol w="1234490">
                  <a:extLst>
                    <a:ext uri="{9D8B030D-6E8A-4147-A177-3AD203B41FA5}">
                      <a16:colId xmlns:a16="http://schemas.microsoft.com/office/drawing/2014/main" val="1610089061"/>
                    </a:ext>
                  </a:extLst>
                </a:gridCol>
              </a:tblGrid>
              <a:tr h="581311">
                <a:tc>
                  <a:txBody>
                    <a:bodyPr/>
                    <a:lstStyle/>
                    <a:p>
                      <a:pPr algn="just" fontAlgn="b"/>
                      <a:r>
                        <a:rPr lang="en-IN" sz="1400" b="1" u="none" strike="noStrike" dirty="0">
                          <a:solidFill>
                            <a:schemeClr val="bg1"/>
                          </a:solidFill>
                          <a:effectLst/>
                          <a:latin typeface="+mn-lt"/>
                          <a:cs typeface="Artifakt ElementOfc" panose="020B0504010101010104" pitchFamily="34" charset="0"/>
                        </a:rPr>
                        <a:t>Market</a:t>
                      </a:r>
                      <a:endParaRPr lang="en-IN" sz="1400" b="1" i="0" u="none" strike="noStrike" dirty="0">
                        <a:solidFill>
                          <a:schemeClr val="bg1"/>
                        </a:solidFill>
                        <a:effectLst/>
                        <a:latin typeface="+mn-lt"/>
                        <a:cs typeface="Artifakt ElementOfc" panose="020B0504010101010104" pitchFamily="34" charset="0"/>
                      </a:endParaRPr>
                    </a:p>
                  </a:txBody>
                  <a:tcPr marL="93444" marR="6230" marT="6230" marB="0" anchor="b">
                    <a:solidFill>
                      <a:schemeClr val="tx1"/>
                    </a:solidFill>
                  </a:tcPr>
                </a:tc>
                <a:tc>
                  <a:txBody>
                    <a:bodyPr/>
                    <a:lstStyle/>
                    <a:p>
                      <a:pPr algn="just" fontAlgn="b"/>
                      <a:r>
                        <a:rPr lang="en-IN" sz="1400" b="1" u="none" strike="noStrike" dirty="0">
                          <a:solidFill>
                            <a:schemeClr val="bg1"/>
                          </a:solidFill>
                          <a:effectLst/>
                          <a:latin typeface="+mn-lt"/>
                          <a:cs typeface="Artifakt ElementOfc" panose="020B0504010101010104" pitchFamily="34" charset="0"/>
                        </a:rPr>
                        <a:t>Cross-sell% from A</a:t>
                      </a:r>
                      <a:endParaRPr lang="en-IN" sz="1400" b="1" i="0" u="none" strike="noStrike" dirty="0">
                        <a:solidFill>
                          <a:schemeClr val="bg1"/>
                        </a:solidFill>
                        <a:effectLst/>
                        <a:latin typeface="+mn-lt"/>
                        <a:cs typeface="Artifakt ElementOfc" panose="020B0504010101010104" pitchFamily="34" charset="0"/>
                      </a:endParaRPr>
                    </a:p>
                  </a:txBody>
                  <a:tcPr marL="6230" marR="6230" marT="6230" marB="0" anchor="b">
                    <a:solidFill>
                      <a:schemeClr val="tx1"/>
                    </a:solidFill>
                  </a:tcPr>
                </a:tc>
                <a:tc>
                  <a:txBody>
                    <a:bodyPr/>
                    <a:lstStyle/>
                    <a:p>
                      <a:pPr algn="just" fontAlgn="b"/>
                      <a:r>
                        <a:rPr lang="en-IN" sz="1400" b="1" u="none" strike="noStrike" dirty="0">
                          <a:solidFill>
                            <a:schemeClr val="bg1"/>
                          </a:solidFill>
                          <a:effectLst/>
                          <a:latin typeface="+mn-lt"/>
                          <a:cs typeface="Artifakt ElementOfc" panose="020B0504010101010104" pitchFamily="34" charset="0"/>
                        </a:rPr>
                        <a:t>Total Accounts</a:t>
                      </a:r>
                      <a:endParaRPr lang="en-IN" sz="1400" b="1" i="0" u="none" strike="noStrike" dirty="0">
                        <a:solidFill>
                          <a:schemeClr val="bg1"/>
                        </a:solidFill>
                        <a:effectLst/>
                        <a:latin typeface="+mn-lt"/>
                        <a:cs typeface="Artifakt ElementOfc" panose="020B0504010101010104" pitchFamily="34" charset="0"/>
                      </a:endParaRPr>
                    </a:p>
                  </a:txBody>
                  <a:tcPr marL="6230" marR="6230" marT="6230" marB="0" anchor="b">
                    <a:solidFill>
                      <a:schemeClr val="tx1"/>
                    </a:solidFill>
                  </a:tcPr>
                </a:tc>
                <a:tc>
                  <a:txBody>
                    <a:bodyPr/>
                    <a:lstStyle/>
                    <a:p>
                      <a:pPr algn="just" fontAlgn="b"/>
                      <a:r>
                        <a:rPr lang="en-IN" sz="1400" b="1" u="none" strike="noStrike" dirty="0">
                          <a:solidFill>
                            <a:schemeClr val="bg1"/>
                          </a:solidFill>
                          <a:effectLst/>
                          <a:latin typeface="+mn-lt"/>
                          <a:cs typeface="Artifakt ElementOfc" panose="020B0504010101010104" pitchFamily="34" charset="0"/>
                        </a:rPr>
                        <a:t>Cross-sell Accounts</a:t>
                      </a:r>
                      <a:endParaRPr lang="en-IN" sz="1400" b="1" i="0" u="none" strike="noStrike" dirty="0">
                        <a:solidFill>
                          <a:schemeClr val="bg1"/>
                        </a:solidFill>
                        <a:effectLst/>
                        <a:latin typeface="+mn-lt"/>
                        <a:cs typeface="Artifakt ElementOfc" panose="020B0504010101010104" pitchFamily="34" charset="0"/>
                      </a:endParaRPr>
                    </a:p>
                  </a:txBody>
                  <a:tcPr marL="6230" marR="6230" marT="6230" marB="0" anchor="b">
                    <a:solidFill>
                      <a:schemeClr val="tx1"/>
                    </a:solidFill>
                  </a:tcPr>
                </a:tc>
                <a:tc>
                  <a:txBody>
                    <a:bodyPr/>
                    <a:lstStyle/>
                    <a:p>
                      <a:pPr algn="just" fontAlgn="b"/>
                      <a:r>
                        <a:rPr lang="en-IN" sz="1400" b="1" u="none" strike="noStrike" dirty="0">
                          <a:solidFill>
                            <a:schemeClr val="bg1"/>
                          </a:solidFill>
                          <a:effectLst/>
                          <a:latin typeface="+mn-lt"/>
                          <a:cs typeface="Artifakt ElementOfc" panose="020B0504010101010104" pitchFamily="34" charset="0"/>
                        </a:rPr>
                        <a:t>Shift </a:t>
                      </a:r>
                    </a:p>
                    <a:p>
                      <a:pPr algn="just" fontAlgn="b"/>
                      <a:r>
                        <a:rPr lang="en-IN" sz="1400" b="1" u="none" strike="noStrike" dirty="0">
                          <a:solidFill>
                            <a:schemeClr val="bg1"/>
                          </a:solidFill>
                          <a:effectLst/>
                          <a:latin typeface="+mn-lt"/>
                          <a:cs typeface="Artifakt ElementOfc" panose="020B0504010101010104" pitchFamily="34" charset="0"/>
                        </a:rPr>
                        <a:t>to AC%</a:t>
                      </a:r>
                      <a:endParaRPr lang="en-IN" sz="1400" b="1" i="0" u="none" strike="noStrike" dirty="0">
                        <a:solidFill>
                          <a:schemeClr val="bg1"/>
                        </a:solidFill>
                        <a:effectLst/>
                        <a:latin typeface="+mn-lt"/>
                        <a:cs typeface="Artifakt ElementOfc" panose="020B0504010101010104" pitchFamily="34" charset="0"/>
                      </a:endParaRPr>
                    </a:p>
                  </a:txBody>
                  <a:tcPr marL="6350" marR="6350" marT="6350" marB="0" anchor="b">
                    <a:solidFill>
                      <a:schemeClr val="tx1"/>
                    </a:solidFill>
                  </a:tcPr>
                </a:tc>
                <a:tc>
                  <a:txBody>
                    <a:bodyPr/>
                    <a:lstStyle/>
                    <a:p>
                      <a:pPr algn="just" fontAlgn="b"/>
                      <a:r>
                        <a:rPr lang="en-IN" sz="1400" b="1" u="none" strike="noStrike" dirty="0">
                          <a:solidFill>
                            <a:schemeClr val="bg1"/>
                          </a:solidFill>
                          <a:effectLst/>
                          <a:latin typeface="+mn-lt"/>
                          <a:cs typeface="Artifakt ElementOfc" panose="020B0504010101010104" pitchFamily="34" charset="0"/>
                        </a:rPr>
                        <a:t>Shift   </a:t>
                      </a:r>
                    </a:p>
                    <a:p>
                      <a:pPr algn="just" fontAlgn="b"/>
                      <a:r>
                        <a:rPr lang="en-IN" sz="1400" b="1" u="none" strike="noStrike" dirty="0">
                          <a:solidFill>
                            <a:schemeClr val="bg1"/>
                          </a:solidFill>
                          <a:effectLst/>
                          <a:latin typeface="+mn-lt"/>
                          <a:cs typeface="Artifakt ElementOfc" panose="020B0504010101010104" pitchFamily="34" charset="0"/>
                        </a:rPr>
                        <a:t>to ACL%</a:t>
                      </a:r>
                      <a:endParaRPr lang="en-IN" sz="1400" b="1" i="0" u="none" strike="noStrike" dirty="0">
                        <a:solidFill>
                          <a:schemeClr val="bg1"/>
                        </a:solidFill>
                        <a:effectLst/>
                        <a:latin typeface="+mn-lt"/>
                        <a:cs typeface="Artifakt ElementOfc" panose="020B0504010101010104" pitchFamily="34" charset="0"/>
                      </a:endParaRPr>
                    </a:p>
                  </a:txBody>
                  <a:tcPr marL="6350" marR="6350" marT="6350" marB="0" anchor="b">
                    <a:solidFill>
                      <a:schemeClr val="tx1"/>
                    </a:solidFill>
                  </a:tcPr>
                </a:tc>
                <a:tc>
                  <a:txBody>
                    <a:bodyPr/>
                    <a:lstStyle/>
                    <a:p>
                      <a:pPr algn="just" fontAlgn="b"/>
                      <a:r>
                        <a:rPr lang="en-IN" sz="1400" b="1" u="none" strike="noStrike" dirty="0">
                          <a:solidFill>
                            <a:schemeClr val="bg1"/>
                          </a:solidFill>
                          <a:effectLst/>
                          <a:latin typeface="+mn-lt"/>
                          <a:cs typeface="Artifakt ElementOfc" panose="020B0504010101010104" pitchFamily="34" charset="0"/>
                        </a:rPr>
                        <a:t>Shift to ACD JP%</a:t>
                      </a:r>
                      <a:endParaRPr lang="en-IN" sz="1400" b="1" i="0" u="none" strike="noStrike" dirty="0">
                        <a:solidFill>
                          <a:schemeClr val="bg1"/>
                        </a:solidFill>
                        <a:effectLst/>
                        <a:latin typeface="+mn-lt"/>
                        <a:cs typeface="Artifakt ElementOfc" panose="020B0504010101010104" pitchFamily="34" charset="0"/>
                      </a:endParaRPr>
                    </a:p>
                  </a:txBody>
                  <a:tcPr marL="6350" marR="6350" marT="6350" marB="0" anchor="b">
                    <a:solidFill>
                      <a:schemeClr val="tx1"/>
                    </a:solidFill>
                  </a:tcPr>
                </a:tc>
                <a:tc>
                  <a:txBody>
                    <a:bodyPr/>
                    <a:lstStyle/>
                    <a:p>
                      <a:pPr algn="just" fontAlgn="b"/>
                      <a:r>
                        <a:rPr lang="en-IN" sz="1400" b="1" u="none" strike="noStrike" dirty="0">
                          <a:solidFill>
                            <a:schemeClr val="bg1"/>
                          </a:solidFill>
                          <a:effectLst/>
                          <a:latin typeface="+mn-lt"/>
                          <a:cs typeface="Artifakt ElementOfc" panose="020B0504010101010104" pitchFamily="34" charset="0"/>
                        </a:rPr>
                        <a:t>Shift to B%</a:t>
                      </a:r>
                      <a:endParaRPr lang="en-IN" sz="1400" b="1" i="0" u="none" strike="noStrike" dirty="0">
                        <a:solidFill>
                          <a:schemeClr val="bg1"/>
                        </a:solidFill>
                        <a:effectLst/>
                        <a:latin typeface="+mn-lt"/>
                        <a:cs typeface="Artifakt ElementOfc" panose="020B0504010101010104" pitchFamily="34" charset="0"/>
                      </a:endParaRPr>
                    </a:p>
                  </a:txBody>
                  <a:tcPr marL="6350" marR="6350" marT="6350" marB="0" anchor="b">
                    <a:solidFill>
                      <a:schemeClr val="tx1"/>
                    </a:solidFill>
                  </a:tcPr>
                </a:tc>
                <a:tc>
                  <a:txBody>
                    <a:bodyPr/>
                    <a:lstStyle/>
                    <a:p>
                      <a:pPr algn="just" fontAlgn="b"/>
                      <a:r>
                        <a:rPr lang="en-IN" sz="1400" b="1" u="none" strike="noStrike" dirty="0">
                          <a:solidFill>
                            <a:schemeClr val="bg1"/>
                          </a:solidFill>
                          <a:effectLst/>
                          <a:latin typeface="+mn-lt"/>
                          <a:cs typeface="Artifakt ElementOfc" panose="020B0504010101010104" pitchFamily="34" charset="0"/>
                        </a:rPr>
                        <a:t>Shift to R%</a:t>
                      </a:r>
                      <a:endParaRPr lang="en-IN" sz="1400" b="1" i="0" u="none" strike="noStrike" dirty="0">
                        <a:solidFill>
                          <a:schemeClr val="bg1"/>
                        </a:solidFill>
                        <a:effectLst/>
                        <a:latin typeface="+mn-lt"/>
                        <a:cs typeface="Artifakt ElementOfc" panose="020B0504010101010104" pitchFamily="34" charset="0"/>
                      </a:endParaRPr>
                    </a:p>
                  </a:txBody>
                  <a:tcPr marL="6350" marR="6350" marT="6350" marB="0" anchor="b">
                    <a:solidFill>
                      <a:schemeClr val="tx1"/>
                    </a:solidFill>
                  </a:tcPr>
                </a:tc>
                <a:extLst>
                  <a:ext uri="{0D108BD9-81ED-4DB2-BD59-A6C34878D82A}">
                    <a16:rowId xmlns:a16="http://schemas.microsoft.com/office/drawing/2014/main" val="3914506526"/>
                  </a:ext>
                </a:extLst>
              </a:tr>
              <a:tr h="332227">
                <a:tc>
                  <a:txBody>
                    <a:bodyPr/>
                    <a:lstStyle/>
                    <a:p>
                      <a:pPr algn="l" fontAlgn="b"/>
                      <a:r>
                        <a:rPr lang="en-IN" sz="1400" b="0" i="0" u="none" strike="noStrike" dirty="0">
                          <a:solidFill>
                            <a:srgbClr val="000000"/>
                          </a:solidFill>
                          <a:effectLst/>
                          <a:latin typeface="Calibri" panose="020F0502020204030204" pitchFamily="34" charset="0"/>
                        </a:rPr>
                        <a:t>India</a:t>
                      </a:r>
                    </a:p>
                  </a:txBody>
                  <a:tcPr marL="95250" marR="6350" marT="6350" marB="0" anchor="b"/>
                </a:tc>
                <a:tc>
                  <a:txBody>
                    <a:bodyPr/>
                    <a:lstStyle/>
                    <a:p>
                      <a:pPr algn="r" fontAlgn="b"/>
                      <a:r>
                        <a:rPr lang="en-IN" sz="1400" b="0" i="0" u="none" strike="noStrike" dirty="0">
                          <a:solidFill>
                            <a:srgbClr val="000000"/>
                          </a:solidFill>
                          <a:effectLst/>
                          <a:latin typeface="Calibri" panose="020F0502020204030204" pitchFamily="34" charset="0"/>
                        </a:rPr>
                        <a:t>14.62%</a:t>
                      </a:r>
                    </a:p>
                  </a:txBody>
                  <a:tcPr marL="6350" marR="6350" marT="6350" marB="0" anchor="b"/>
                </a:tc>
                <a:tc>
                  <a:txBody>
                    <a:bodyPr/>
                    <a:lstStyle/>
                    <a:p>
                      <a:pPr algn="r" fontAlgn="b"/>
                      <a:r>
                        <a:rPr lang="en-IN" sz="1400" b="0" i="0" u="none" strike="noStrike" dirty="0">
                          <a:solidFill>
                            <a:srgbClr val="000000"/>
                          </a:solidFill>
                          <a:effectLst/>
                          <a:latin typeface="Calibri" panose="020F0502020204030204" pitchFamily="34" charset="0"/>
                        </a:rPr>
                        <a:t>1,368</a:t>
                      </a:r>
                    </a:p>
                  </a:txBody>
                  <a:tcPr marL="6350" marR="6350" marT="6350" marB="0" anchor="b"/>
                </a:tc>
                <a:tc>
                  <a:txBody>
                    <a:bodyPr/>
                    <a:lstStyle/>
                    <a:p>
                      <a:pPr algn="r" fontAlgn="b"/>
                      <a:r>
                        <a:rPr lang="en-IN" sz="1400" b="0" i="0" u="none" strike="noStrike">
                          <a:solidFill>
                            <a:srgbClr val="000000"/>
                          </a:solidFill>
                          <a:effectLst/>
                          <a:latin typeface="Calibri" panose="020F0502020204030204" pitchFamily="34" charset="0"/>
                        </a:rPr>
                        <a:t>200</a:t>
                      </a:r>
                    </a:p>
                  </a:txBody>
                  <a:tcPr marL="6350" marR="6350" marT="6350" marB="0" anchor="b"/>
                </a:tc>
                <a:tc>
                  <a:txBody>
                    <a:bodyPr/>
                    <a:lstStyle/>
                    <a:p>
                      <a:pPr algn="r" fontAlgn="b"/>
                      <a:r>
                        <a:rPr lang="en-IN" sz="1400" b="0" i="0" u="none" strike="noStrike" dirty="0">
                          <a:solidFill>
                            <a:srgbClr val="000000"/>
                          </a:solidFill>
                          <a:effectLst/>
                          <a:latin typeface="Calibri" panose="020F0502020204030204" pitchFamily="34" charset="0"/>
                        </a:rPr>
                        <a:t>2.41%</a:t>
                      </a:r>
                    </a:p>
                  </a:txBody>
                  <a:tcPr marL="6350" marR="6350" marT="6350" marB="0" anchor="b"/>
                </a:tc>
                <a:tc>
                  <a:txBody>
                    <a:bodyPr/>
                    <a:lstStyle/>
                    <a:p>
                      <a:pPr algn="r" fontAlgn="b"/>
                      <a:r>
                        <a:rPr lang="en-IN" sz="1400" b="0" i="0" u="none" strike="noStrike">
                          <a:solidFill>
                            <a:srgbClr val="000000"/>
                          </a:solidFill>
                          <a:effectLst/>
                          <a:latin typeface="Calibri" panose="020F0502020204030204" pitchFamily="34" charset="0"/>
                        </a:rPr>
                        <a:t>3.00%</a:t>
                      </a:r>
                    </a:p>
                  </a:txBody>
                  <a:tcPr marL="6350" marR="6350" marT="6350" marB="0" anchor="b"/>
                </a:tc>
                <a:tc>
                  <a:txBody>
                    <a:bodyPr/>
                    <a:lstStyle/>
                    <a:p>
                      <a:pPr algn="r" fontAlgn="b"/>
                      <a:r>
                        <a:rPr lang="en-IN" sz="1400" b="0" i="0" u="none" strike="noStrike">
                          <a:solidFill>
                            <a:srgbClr val="000000"/>
                          </a:solidFill>
                          <a:effectLst/>
                          <a:latin typeface="Calibri" panose="020F0502020204030204" pitchFamily="34" charset="0"/>
                        </a:rPr>
                        <a:t>0.00%</a:t>
                      </a:r>
                    </a:p>
                  </a:txBody>
                  <a:tcPr marL="6350" marR="6350" marT="6350" marB="0" anchor="b"/>
                </a:tc>
                <a:tc>
                  <a:txBody>
                    <a:bodyPr/>
                    <a:lstStyle/>
                    <a:p>
                      <a:pPr algn="r" fontAlgn="b"/>
                      <a:r>
                        <a:rPr lang="en-IN" sz="1400" b="0" i="0" u="none" strike="noStrike" dirty="0">
                          <a:solidFill>
                            <a:srgbClr val="00B050"/>
                          </a:solidFill>
                          <a:effectLst/>
                          <a:latin typeface="Calibri" panose="020F0502020204030204" pitchFamily="34" charset="0"/>
                        </a:rPr>
                        <a:t>6.94%</a:t>
                      </a:r>
                    </a:p>
                  </a:txBody>
                  <a:tcPr marL="6350" marR="6350" marT="6350" marB="0" anchor="b"/>
                </a:tc>
                <a:tc>
                  <a:txBody>
                    <a:bodyPr/>
                    <a:lstStyle/>
                    <a:p>
                      <a:pPr algn="r" fontAlgn="b"/>
                      <a:r>
                        <a:rPr lang="en-IN" sz="1400" b="0" i="0" u="none" strike="noStrike">
                          <a:solidFill>
                            <a:srgbClr val="000000"/>
                          </a:solidFill>
                          <a:effectLst/>
                          <a:latin typeface="Calibri" panose="020F0502020204030204" pitchFamily="34" charset="0"/>
                        </a:rPr>
                        <a:t>2.12%</a:t>
                      </a:r>
                    </a:p>
                  </a:txBody>
                  <a:tcPr marL="6350" marR="6350" marT="6350" marB="0" anchor="b"/>
                </a:tc>
                <a:extLst>
                  <a:ext uri="{0D108BD9-81ED-4DB2-BD59-A6C34878D82A}">
                    <a16:rowId xmlns:a16="http://schemas.microsoft.com/office/drawing/2014/main" val="2122935937"/>
                  </a:ext>
                </a:extLst>
              </a:tr>
              <a:tr h="332227">
                <a:tc>
                  <a:txBody>
                    <a:bodyPr/>
                    <a:lstStyle/>
                    <a:p>
                      <a:pPr algn="l" fontAlgn="b"/>
                      <a:r>
                        <a:rPr lang="en-IN" sz="1400" b="0" i="0" u="none" strike="noStrike">
                          <a:solidFill>
                            <a:srgbClr val="000000"/>
                          </a:solidFill>
                          <a:effectLst/>
                          <a:latin typeface="Calibri" panose="020F0502020204030204" pitchFamily="34" charset="0"/>
                        </a:rPr>
                        <a:t>Australia</a:t>
                      </a:r>
                    </a:p>
                  </a:txBody>
                  <a:tcPr marL="95250" marR="6350" marT="6350" marB="0" anchor="b"/>
                </a:tc>
                <a:tc>
                  <a:txBody>
                    <a:bodyPr/>
                    <a:lstStyle/>
                    <a:p>
                      <a:pPr algn="r" fontAlgn="b"/>
                      <a:r>
                        <a:rPr lang="en-IN" sz="1400" b="0" i="0" u="none" strike="noStrike">
                          <a:solidFill>
                            <a:srgbClr val="000000"/>
                          </a:solidFill>
                          <a:effectLst/>
                          <a:latin typeface="Calibri" panose="020F0502020204030204" pitchFamily="34" charset="0"/>
                        </a:rPr>
                        <a:t>19.67%</a:t>
                      </a:r>
                    </a:p>
                  </a:txBody>
                  <a:tcPr marL="6350" marR="6350" marT="6350" marB="0" anchor="b"/>
                </a:tc>
                <a:tc>
                  <a:txBody>
                    <a:bodyPr/>
                    <a:lstStyle/>
                    <a:p>
                      <a:pPr algn="r" fontAlgn="b"/>
                      <a:r>
                        <a:rPr lang="en-IN" sz="1400" b="0" i="0" u="none" strike="noStrike" dirty="0">
                          <a:solidFill>
                            <a:srgbClr val="000000"/>
                          </a:solidFill>
                          <a:effectLst/>
                          <a:latin typeface="Calibri" panose="020F0502020204030204" pitchFamily="34" charset="0"/>
                        </a:rPr>
                        <a:t>1,291</a:t>
                      </a:r>
                    </a:p>
                  </a:txBody>
                  <a:tcPr marL="6350" marR="6350" marT="6350" marB="0" anchor="b"/>
                </a:tc>
                <a:tc>
                  <a:txBody>
                    <a:bodyPr/>
                    <a:lstStyle/>
                    <a:p>
                      <a:pPr algn="r" fontAlgn="b"/>
                      <a:r>
                        <a:rPr lang="en-IN" sz="1400" b="0" i="0" u="none" strike="noStrike">
                          <a:solidFill>
                            <a:srgbClr val="000000"/>
                          </a:solidFill>
                          <a:effectLst/>
                          <a:latin typeface="Calibri" panose="020F0502020204030204" pitchFamily="34" charset="0"/>
                        </a:rPr>
                        <a:t>254</a:t>
                      </a:r>
                    </a:p>
                  </a:txBody>
                  <a:tcPr marL="6350" marR="6350" marT="6350" marB="0" anchor="b"/>
                </a:tc>
                <a:tc>
                  <a:txBody>
                    <a:bodyPr/>
                    <a:lstStyle/>
                    <a:p>
                      <a:pPr algn="r" fontAlgn="b"/>
                      <a:r>
                        <a:rPr lang="en-IN" sz="1400" b="0" i="0" u="none" strike="noStrike">
                          <a:solidFill>
                            <a:srgbClr val="000000"/>
                          </a:solidFill>
                          <a:effectLst/>
                          <a:latin typeface="Calibri" panose="020F0502020204030204" pitchFamily="34" charset="0"/>
                        </a:rPr>
                        <a:t>3.95%</a:t>
                      </a:r>
                    </a:p>
                  </a:txBody>
                  <a:tcPr marL="6350" marR="6350" marT="6350" marB="0" anchor="b"/>
                </a:tc>
                <a:tc>
                  <a:txBody>
                    <a:bodyPr/>
                    <a:lstStyle/>
                    <a:p>
                      <a:pPr algn="r" fontAlgn="b"/>
                      <a:r>
                        <a:rPr lang="en-IN" sz="1400" b="0" i="0" u="none" strike="noStrike">
                          <a:solidFill>
                            <a:srgbClr val="000000"/>
                          </a:solidFill>
                          <a:effectLst/>
                          <a:latin typeface="Calibri" panose="020F0502020204030204" pitchFamily="34" charset="0"/>
                        </a:rPr>
                        <a:t>4.65%</a:t>
                      </a:r>
                    </a:p>
                  </a:txBody>
                  <a:tcPr marL="6350" marR="6350" marT="6350" marB="0" anchor="b"/>
                </a:tc>
                <a:tc>
                  <a:txBody>
                    <a:bodyPr/>
                    <a:lstStyle/>
                    <a:p>
                      <a:pPr algn="r" fontAlgn="b"/>
                      <a:r>
                        <a:rPr lang="en-IN" sz="1400" b="0" i="0" u="none" strike="noStrike">
                          <a:solidFill>
                            <a:srgbClr val="000000"/>
                          </a:solidFill>
                          <a:effectLst/>
                          <a:latin typeface="Calibri" panose="020F0502020204030204" pitchFamily="34" charset="0"/>
                        </a:rPr>
                        <a:t>0.08%</a:t>
                      </a:r>
                    </a:p>
                  </a:txBody>
                  <a:tcPr marL="6350" marR="6350" marT="6350" marB="0" anchor="b"/>
                </a:tc>
                <a:tc>
                  <a:txBody>
                    <a:bodyPr/>
                    <a:lstStyle/>
                    <a:p>
                      <a:pPr algn="r" fontAlgn="b"/>
                      <a:r>
                        <a:rPr lang="en-IN" sz="1400" b="0" i="0" u="none" strike="noStrike" dirty="0">
                          <a:solidFill>
                            <a:srgbClr val="00B050"/>
                          </a:solidFill>
                          <a:effectLst/>
                          <a:latin typeface="Calibri" panose="020F0502020204030204" pitchFamily="34" charset="0"/>
                        </a:rPr>
                        <a:t>7.75%</a:t>
                      </a:r>
                    </a:p>
                  </a:txBody>
                  <a:tcPr marL="6350" marR="6350" marT="6350" marB="0" anchor="b"/>
                </a:tc>
                <a:tc>
                  <a:txBody>
                    <a:bodyPr/>
                    <a:lstStyle/>
                    <a:p>
                      <a:pPr algn="r" fontAlgn="b"/>
                      <a:r>
                        <a:rPr lang="en-IN" sz="1400" b="0" i="0" u="none" strike="noStrike">
                          <a:solidFill>
                            <a:srgbClr val="000000"/>
                          </a:solidFill>
                          <a:effectLst/>
                          <a:latin typeface="Calibri" panose="020F0502020204030204" pitchFamily="34" charset="0"/>
                        </a:rPr>
                        <a:t>2.94%</a:t>
                      </a:r>
                    </a:p>
                  </a:txBody>
                  <a:tcPr marL="6350" marR="6350" marT="6350" marB="0" anchor="b"/>
                </a:tc>
                <a:extLst>
                  <a:ext uri="{0D108BD9-81ED-4DB2-BD59-A6C34878D82A}">
                    <a16:rowId xmlns:a16="http://schemas.microsoft.com/office/drawing/2014/main" val="1634745125"/>
                  </a:ext>
                </a:extLst>
              </a:tr>
              <a:tr h="332227">
                <a:tc>
                  <a:txBody>
                    <a:bodyPr/>
                    <a:lstStyle/>
                    <a:p>
                      <a:pPr algn="l" fontAlgn="b"/>
                      <a:r>
                        <a:rPr lang="en-IN" sz="1400" b="0" i="0" u="none" strike="noStrike">
                          <a:solidFill>
                            <a:srgbClr val="000000"/>
                          </a:solidFill>
                          <a:effectLst/>
                          <a:latin typeface="Calibri" panose="020F0502020204030204" pitchFamily="34" charset="0"/>
                        </a:rPr>
                        <a:t>China</a:t>
                      </a:r>
                    </a:p>
                  </a:txBody>
                  <a:tcPr marL="95250" marR="6350" marT="6350" marB="0" anchor="b"/>
                </a:tc>
                <a:tc>
                  <a:txBody>
                    <a:bodyPr/>
                    <a:lstStyle/>
                    <a:p>
                      <a:pPr algn="r" fontAlgn="b"/>
                      <a:r>
                        <a:rPr lang="en-IN" sz="1400" b="0" i="0" u="none" strike="noStrike">
                          <a:solidFill>
                            <a:srgbClr val="000000"/>
                          </a:solidFill>
                          <a:effectLst/>
                          <a:latin typeface="Calibri" panose="020F0502020204030204" pitchFamily="34" charset="0"/>
                        </a:rPr>
                        <a:t>6.98%</a:t>
                      </a:r>
                    </a:p>
                  </a:txBody>
                  <a:tcPr marL="6350" marR="6350" marT="6350" marB="0" anchor="b"/>
                </a:tc>
                <a:tc>
                  <a:txBody>
                    <a:bodyPr/>
                    <a:lstStyle/>
                    <a:p>
                      <a:pPr algn="r" fontAlgn="b"/>
                      <a:r>
                        <a:rPr lang="en-IN" sz="1400" b="0" i="0" u="none" strike="noStrike" dirty="0">
                          <a:solidFill>
                            <a:srgbClr val="000000"/>
                          </a:solidFill>
                          <a:effectLst/>
                          <a:latin typeface="Calibri" panose="020F0502020204030204" pitchFamily="34" charset="0"/>
                        </a:rPr>
                        <a:t>974</a:t>
                      </a:r>
                    </a:p>
                  </a:txBody>
                  <a:tcPr marL="6350" marR="6350" marT="6350" marB="0" anchor="b"/>
                </a:tc>
                <a:tc>
                  <a:txBody>
                    <a:bodyPr/>
                    <a:lstStyle/>
                    <a:p>
                      <a:pPr algn="r" fontAlgn="b"/>
                      <a:r>
                        <a:rPr lang="en-IN" sz="1400" b="0" i="0" u="none" strike="noStrike" dirty="0">
                          <a:solidFill>
                            <a:srgbClr val="000000"/>
                          </a:solidFill>
                          <a:effectLst/>
                          <a:latin typeface="Calibri" panose="020F0502020204030204" pitchFamily="34" charset="0"/>
                        </a:rPr>
                        <a:t>68</a:t>
                      </a:r>
                    </a:p>
                  </a:txBody>
                  <a:tcPr marL="6350" marR="6350" marT="6350" marB="0" anchor="b"/>
                </a:tc>
                <a:tc>
                  <a:txBody>
                    <a:bodyPr/>
                    <a:lstStyle/>
                    <a:p>
                      <a:pPr algn="r" fontAlgn="b"/>
                      <a:r>
                        <a:rPr lang="en-IN" sz="1400" b="0" i="0" u="none" strike="noStrike">
                          <a:solidFill>
                            <a:srgbClr val="000000"/>
                          </a:solidFill>
                          <a:effectLst/>
                          <a:latin typeface="Calibri" panose="020F0502020204030204" pitchFamily="34" charset="0"/>
                        </a:rPr>
                        <a:t>4.41%</a:t>
                      </a:r>
                    </a:p>
                  </a:txBody>
                  <a:tcPr marL="6350" marR="6350" marT="6350" marB="0" anchor="b"/>
                </a:tc>
                <a:tc>
                  <a:txBody>
                    <a:bodyPr/>
                    <a:lstStyle/>
                    <a:p>
                      <a:pPr algn="r" fontAlgn="b"/>
                      <a:r>
                        <a:rPr lang="en-IN" sz="1400" b="0" i="0" u="none" strike="noStrike">
                          <a:solidFill>
                            <a:srgbClr val="000000"/>
                          </a:solidFill>
                          <a:effectLst/>
                          <a:latin typeface="Calibri" panose="020F0502020204030204" pitchFamily="34" charset="0"/>
                        </a:rPr>
                        <a:t>0.00%</a:t>
                      </a:r>
                    </a:p>
                  </a:txBody>
                  <a:tcPr marL="6350" marR="6350" marT="6350" marB="0" anchor="b"/>
                </a:tc>
                <a:tc>
                  <a:txBody>
                    <a:bodyPr/>
                    <a:lstStyle/>
                    <a:p>
                      <a:pPr algn="r" fontAlgn="b"/>
                      <a:r>
                        <a:rPr lang="en-IN" sz="1400" b="0" i="0" u="none" strike="noStrike">
                          <a:solidFill>
                            <a:srgbClr val="000000"/>
                          </a:solidFill>
                          <a:effectLst/>
                          <a:latin typeface="Calibri" panose="020F0502020204030204" pitchFamily="34" charset="0"/>
                        </a:rPr>
                        <a:t>0.00%</a:t>
                      </a:r>
                    </a:p>
                  </a:txBody>
                  <a:tcPr marL="6350" marR="6350" marT="6350" marB="0" anchor="b"/>
                </a:tc>
                <a:tc>
                  <a:txBody>
                    <a:bodyPr/>
                    <a:lstStyle/>
                    <a:p>
                      <a:pPr algn="r" fontAlgn="b"/>
                      <a:r>
                        <a:rPr lang="en-IN" sz="1400" b="0" i="0" u="none" strike="noStrike">
                          <a:solidFill>
                            <a:srgbClr val="000000"/>
                          </a:solidFill>
                          <a:effectLst/>
                          <a:latin typeface="Calibri" panose="020F0502020204030204" pitchFamily="34" charset="0"/>
                        </a:rPr>
                        <a:t>0.62%</a:t>
                      </a:r>
                    </a:p>
                  </a:txBody>
                  <a:tcPr marL="6350" marR="6350" marT="6350" marB="0" anchor="b"/>
                </a:tc>
                <a:tc>
                  <a:txBody>
                    <a:bodyPr/>
                    <a:lstStyle/>
                    <a:p>
                      <a:pPr algn="r" fontAlgn="b"/>
                      <a:r>
                        <a:rPr lang="en-IN" sz="1400" b="0" i="0" u="none" strike="noStrike">
                          <a:solidFill>
                            <a:srgbClr val="000000"/>
                          </a:solidFill>
                          <a:effectLst/>
                          <a:latin typeface="Calibri" panose="020F0502020204030204" pitchFamily="34" charset="0"/>
                        </a:rPr>
                        <a:t>0.82%</a:t>
                      </a:r>
                    </a:p>
                  </a:txBody>
                  <a:tcPr marL="6350" marR="6350" marT="6350" marB="0" anchor="b"/>
                </a:tc>
                <a:extLst>
                  <a:ext uri="{0D108BD9-81ED-4DB2-BD59-A6C34878D82A}">
                    <a16:rowId xmlns:a16="http://schemas.microsoft.com/office/drawing/2014/main" val="4035794365"/>
                  </a:ext>
                </a:extLst>
              </a:tr>
              <a:tr h="332227">
                <a:tc>
                  <a:txBody>
                    <a:bodyPr/>
                    <a:lstStyle/>
                    <a:p>
                      <a:pPr algn="l" fontAlgn="b"/>
                      <a:r>
                        <a:rPr lang="en-IN" sz="1400" b="0" i="0" u="none" strike="noStrike">
                          <a:solidFill>
                            <a:srgbClr val="000000"/>
                          </a:solidFill>
                          <a:effectLst/>
                          <a:latin typeface="Calibri" panose="020F0502020204030204" pitchFamily="34" charset="0"/>
                        </a:rPr>
                        <a:t>Japan</a:t>
                      </a:r>
                    </a:p>
                  </a:txBody>
                  <a:tcPr marL="95250" marR="6350" marT="6350" marB="0" anchor="b"/>
                </a:tc>
                <a:tc>
                  <a:txBody>
                    <a:bodyPr/>
                    <a:lstStyle/>
                    <a:p>
                      <a:pPr algn="r" fontAlgn="b"/>
                      <a:r>
                        <a:rPr lang="en-IN" sz="1400" b="0" i="0" u="none" strike="noStrike">
                          <a:solidFill>
                            <a:srgbClr val="000000"/>
                          </a:solidFill>
                          <a:effectLst/>
                          <a:latin typeface="Calibri" panose="020F0502020204030204" pitchFamily="34" charset="0"/>
                        </a:rPr>
                        <a:t>9.18%</a:t>
                      </a:r>
                    </a:p>
                  </a:txBody>
                  <a:tcPr marL="6350" marR="6350" marT="6350" marB="0" anchor="b"/>
                </a:tc>
                <a:tc>
                  <a:txBody>
                    <a:bodyPr/>
                    <a:lstStyle/>
                    <a:p>
                      <a:pPr algn="r" fontAlgn="b"/>
                      <a:r>
                        <a:rPr lang="en-IN" sz="1400" b="0" i="0" u="none" strike="noStrike">
                          <a:solidFill>
                            <a:srgbClr val="000000"/>
                          </a:solidFill>
                          <a:effectLst/>
                          <a:latin typeface="Calibri" panose="020F0502020204030204" pitchFamily="34" charset="0"/>
                        </a:rPr>
                        <a:t>937</a:t>
                      </a:r>
                    </a:p>
                  </a:txBody>
                  <a:tcPr marL="6350" marR="6350" marT="6350" marB="0" anchor="b"/>
                </a:tc>
                <a:tc>
                  <a:txBody>
                    <a:bodyPr/>
                    <a:lstStyle/>
                    <a:p>
                      <a:pPr algn="r" fontAlgn="b"/>
                      <a:r>
                        <a:rPr lang="en-IN" sz="1400" b="0" i="0" u="none" strike="noStrike">
                          <a:solidFill>
                            <a:srgbClr val="000000"/>
                          </a:solidFill>
                          <a:effectLst/>
                          <a:latin typeface="Calibri" panose="020F0502020204030204" pitchFamily="34" charset="0"/>
                        </a:rPr>
                        <a:t>86</a:t>
                      </a:r>
                    </a:p>
                  </a:txBody>
                  <a:tcPr marL="6350" marR="6350" marT="6350" marB="0" anchor="b"/>
                </a:tc>
                <a:tc>
                  <a:txBody>
                    <a:bodyPr/>
                    <a:lstStyle/>
                    <a:p>
                      <a:pPr algn="r" fontAlgn="b"/>
                      <a:r>
                        <a:rPr lang="en-IN" sz="1400" b="0" i="0" u="none" strike="noStrike">
                          <a:solidFill>
                            <a:srgbClr val="000000"/>
                          </a:solidFill>
                          <a:effectLst/>
                          <a:latin typeface="Calibri" panose="020F0502020204030204" pitchFamily="34" charset="0"/>
                        </a:rPr>
                        <a:t>0.64%</a:t>
                      </a:r>
                    </a:p>
                  </a:txBody>
                  <a:tcPr marL="6350" marR="6350" marT="6350" marB="0" anchor="b"/>
                </a:tc>
                <a:tc>
                  <a:txBody>
                    <a:bodyPr/>
                    <a:lstStyle/>
                    <a:p>
                      <a:pPr algn="r" fontAlgn="b"/>
                      <a:r>
                        <a:rPr lang="en-IN" sz="1400" b="0" i="0" u="none" strike="noStrike">
                          <a:solidFill>
                            <a:srgbClr val="000000"/>
                          </a:solidFill>
                          <a:effectLst/>
                          <a:latin typeface="Calibri" panose="020F0502020204030204" pitchFamily="34" charset="0"/>
                        </a:rPr>
                        <a:t>1.17%</a:t>
                      </a:r>
                    </a:p>
                  </a:txBody>
                  <a:tcPr marL="6350" marR="6350" marT="6350" marB="0" anchor="b"/>
                </a:tc>
                <a:tc>
                  <a:txBody>
                    <a:bodyPr/>
                    <a:lstStyle/>
                    <a:p>
                      <a:pPr algn="r" fontAlgn="b"/>
                      <a:r>
                        <a:rPr lang="en-IN" sz="1400" b="0" i="0" u="none" strike="noStrike" dirty="0">
                          <a:solidFill>
                            <a:srgbClr val="00B050"/>
                          </a:solidFill>
                          <a:effectLst/>
                          <a:latin typeface="Calibri" panose="020F0502020204030204" pitchFamily="34" charset="0"/>
                        </a:rPr>
                        <a:t>3.52%</a:t>
                      </a:r>
                    </a:p>
                  </a:txBody>
                  <a:tcPr marL="6350" marR="6350" marT="6350" marB="0" anchor="b"/>
                </a:tc>
                <a:tc>
                  <a:txBody>
                    <a:bodyPr/>
                    <a:lstStyle/>
                    <a:p>
                      <a:pPr algn="r" fontAlgn="b"/>
                      <a:r>
                        <a:rPr lang="en-IN" sz="1400" b="0" i="0" u="none" strike="noStrike">
                          <a:solidFill>
                            <a:srgbClr val="000000"/>
                          </a:solidFill>
                          <a:effectLst/>
                          <a:latin typeface="Calibri" panose="020F0502020204030204" pitchFamily="34" charset="0"/>
                        </a:rPr>
                        <a:t>2.03%</a:t>
                      </a:r>
                    </a:p>
                  </a:txBody>
                  <a:tcPr marL="6350" marR="6350" marT="6350" marB="0" anchor="b"/>
                </a:tc>
                <a:tc>
                  <a:txBody>
                    <a:bodyPr/>
                    <a:lstStyle/>
                    <a:p>
                      <a:pPr algn="r" fontAlgn="b"/>
                      <a:r>
                        <a:rPr lang="en-IN" sz="1400" b="0" i="0" u="none" strike="noStrike">
                          <a:solidFill>
                            <a:srgbClr val="000000"/>
                          </a:solidFill>
                          <a:effectLst/>
                          <a:latin typeface="Calibri" panose="020F0502020204030204" pitchFamily="34" charset="0"/>
                        </a:rPr>
                        <a:t>0.32%</a:t>
                      </a:r>
                    </a:p>
                  </a:txBody>
                  <a:tcPr marL="6350" marR="6350" marT="6350" marB="0" anchor="b"/>
                </a:tc>
                <a:extLst>
                  <a:ext uri="{0D108BD9-81ED-4DB2-BD59-A6C34878D82A}">
                    <a16:rowId xmlns:a16="http://schemas.microsoft.com/office/drawing/2014/main" val="3660282508"/>
                  </a:ext>
                </a:extLst>
              </a:tr>
              <a:tr h="332227">
                <a:tc>
                  <a:txBody>
                    <a:bodyPr/>
                    <a:lstStyle/>
                    <a:p>
                      <a:pPr algn="l" fontAlgn="b"/>
                      <a:r>
                        <a:rPr lang="en-IN" sz="1400" b="0" i="0" u="none" strike="noStrike" dirty="0">
                          <a:solidFill>
                            <a:srgbClr val="000000"/>
                          </a:solidFill>
                          <a:effectLst/>
                          <a:latin typeface="Calibri" panose="020F0502020204030204" pitchFamily="34" charset="0"/>
                        </a:rPr>
                        <a:t>South Korea</a:t>
                      </a:r>
                    </a:p>
                  </a:txBody>
                  <a:tcPr marL="95250" marR="6350" marT="6350" marB="0" anchor="b"/>
                </a:tc>
                <a:tc>
                  <a:txBody>
                    <a:bodyPr/>
                    <a:lstStyle/>
                    <a:p>
                      <a:pPr algn="r" fontAlgn="b"/>
                      <a:r>
                        <a:rPr lang="en-IN" sz="1400" b="0" i="0" u="none" strike="noStrike">
                          <a:solidFill>
                            <a:srgbClr val="000000"/>
                          </a:solidFill>
                          <a:effectLst/>
                          <a:latin typeface="Calibri" panose="020F0502020204030204" pitchFamily="34" charset="0"/>
                        </a:rPr>
                        <a:t>9.62%</a:t>
                      </a:r>
                    </a:p>
                  </a:txBody>
                  <a:tcPr marL="6350" marR="6350" marT="6350" marB="0" anchor="b"/>
                </a:tc>
                <a:tc>
                  <a:txBody>
                    <a:bodyPr/>
                    <a:lstStyle/>
                    <a:p>
                      <a:pPr algn="r" fontAlgn="b"/>
                      <a:r>
                        <a:rPr lang="en-IN" sz="1400" b="0" i="0" u="none" strike="noStrike">
                          <a:solidFill>
                            <a:srgbClr val="000000"/>
                          </a:solidFill>
                          <a:effectLst/>
                          <a:latin typeface="Calibri" panose="020F0502020204030204" pitchFamily="34" charset="0"/>
                        </a:rPr>
                        <a:t>530</a:t>
                      </a:r>
                    </a:p>
                  </a:txBody>
                  <a:tcPr marL="6350" marR="6350" marT="6350" marB="0" anchor="b"/>
                </a:tc>
                <a:tc>
                  <a:txBody>
                    <a:bodyPr/>
                    <a:lstStyle/>
                    <a:p>
                      <a:pPr algn="r" fontAlgn="b"/>
                      <a:r>
                        <a:rPr lang="en-IN" sz="1400" b="0" i="0" u="none" strike="noStrike">
                          <a:solidFill>
                            <a:srgbClr val="000000"/>
                          </a:solidFill>
                          <a:effectLst/>
                          <a:latin typeface="Calibri" panose="020F0502020204030204" pitchFamily="34" charset="0"/>
                        </a:rPr>
                        <a:t>51</a:t>
                      </a:r>
                    </a:p>
                  </a:txBody>
                  <a:tcPr marL="6350" marR="6350" marT="6350" marB="0" anchor="b"/>
                </a:tc>
                <a:tc>
                  <a:txBody>
                    <a:bodyPr/>
                    <a:lstStyle/>
                    <a:p>
                      <a:pPr algn="r" fontAlgn="b"/>
                      <a:r>
                        <a:rPr lang="en-IN" sz="1400" b="0" i="0" u="none" strike="noStrike" dirty="0">
                          <a:solidFill>
                            <a:srgbClr val="00B050"/>
                          </a:solidFill>
                          <a:effectLst/>
                          <a:latin typeface="Calibri" panose="020F0502020204030204" pitchFamily="34" charset="0"/>
                        </a:rPr>
                        <a:t>6.98%</a:t>
                      </a:r>
                    </a:p>
                  </a:txBody>
                  <a:tcPr marL="6350" marR="6350" marT="6350" marB="0" anchor="b"/>
                </a:tc>
                <a:tc>
                  <a:txBody>
                    <a:bodyPr/>
                    <a:lstStyle/>
                    <a:p>
                      <a:pPr algn="r" fontAlgn="b"/>
                      <a:r>
                        <a:rPr lang="en-IN" sz="1400" b="0" i="0" u="none" strike="noStrike">
                          <a:solidFill>
                            <a:srgbClr val="000000"/>
                          </a:solidFill>
                          <a:effectLst/>
                          <a:latin typeface="Calibri" panose="020F0502020204030204" pitchFamily="34" charset="0"/>
                        </a:rPr>
                        <a:t>2.08%</a:t>
                      </a:r>
                    </a:p>
                  </a:txBody>
                  <a:tcPr marL="6350" marR="6350" marT="6350" marB="0" anchor="b"/>
                </a:tc>
                <a:tc>
                  <a:txBody>
                    <a:bodyPr/>
                    <a:lstStyle/>
                    <a:p>
                      <a:pPr algn="r" fontAlgn="b"/>
                      <a:r>
                        <a:rPr lang="en-IN" sz="1400" b="0" i="0" u="none" strike="noStrike">
                          <a:solidFill>
                            <a:srgbClr val="000000"/>
                          </a:solidFill>
                          <a:effectLst/>
                          <a:latin typeface="Calibri" panose="020F0502020204030204" pitchFamily="34" charset="0"/>
                        </a:rPr>
                        <a:t>0.00%</a:t>
                      </a:r>
                    </a:p>
                  </a:txBody>
                  <a:tcPr marL="6350" marR="6350" marT="6350" marB="0" anchor="b"/>
                </a:tc>
                <a:tc>
                  <a:txBody>
                    <a:bodyPr/>
                    <a:lstStyle/>
                    <a:p>
                      <a:pPr algn="r" fontAlgn="b"/>
                      <a:r>
                        <a:rPr lang="en-IN" sz="1400" b="0" i="0" u="none" strike="noStrike">
                          <a:solidFill>
                            <a:srgbClr val="000000"/>
                          </a:solidFill>
                          <a:effectLst/>
                          <a:latin typeface="Calibri" panose="020F0502020204030204" pitchFamily="34" charset="0"/>
                        </a:rPr>
                        <a:t>1.70%</a:t>
                      </a:r>
                    </a:p>
                  </a:txBody>
                  <a:tcPr marL="6350" marR="6350" marT="6350" marB="0" anchor="b"/>
                </a:tc>
                <a:tc>
                  <a:txBody>
                    <a:bodyPr/>
                    <a:lstStyle/>
                    <a:p>
                      <a:pPr algn="r" fontAlgn="b"/>
                      <a:r>
                        <a:rPr lang="en-IN" sz="1400" b="0" i="0" u="none" strike="noStrike">
                          <a:solidFill>
                            <a:srgbClr val="000000"/>
                          </a:solidFill>
                          <a:effectLst/>
                          <a:latin typeface="Calibri" panose="020F0502020204030204" pitchFamily="34" charset="0"/>
                        </a:rPr>
                        <a:t>0.00%</a:t>
                      </a:r>
                    </a:p>
                  </a:txBody>
                  <a:tcPr marL="6350" marR="6350" marT="6350" marB="0" anchor="b"/>
                </a:tc>
                <a:extLst>
                  <a:ext uri="{0D108BD9-81ED-4DB2-BD59-A6C34878D82A}">
                    <a16:rowId xmlns:a16="http://schemas.microsoft.com/office/drawing/2014/main" val="3413556635"/>
                  </a:ext>
                </a:extLst>
              </a:tr>
              <a:tr h="332227">
                <a:tc>
                  <a:txBody>
                    <a:bodyPr/>
                    <a:lstStyle/>
                    <a:p>
                      <a:pPr algn="l" fontAlgn="b"/>
                      <a:r>
                        <a:rPr lang="en-IN" sz="1400" b="0" i="0" u="none" strike="noStrike">
                          <a:solidFill>
                            <a:srgbClr val="000000"/>
                          </a:solidFill>
                          <a:effectLst/>
                          <a:latin typeface="Calibri" panose="020F0502020204030204" pitchFamily="34" charset="0"/>
                        </a:rPr>
                        <a:t>Singapore</a:t>
                      </a:r>
                    </a:p>
                  </a:txBody>
                  <a:tcPr marL="95250" marR="6350" marT="6350" marB="0" anchor="b"/>
                </a:tc>
                <a:tc>
                  <a:txBody>
                    <a:bodyPr/>
                    <a:lstStyle/>
                    <a:p>
                      <a:pPr algn="r" fontAlgn="b"/>
                      <a:r>
                        <a:rPr lang="en-IN" sz="1400" b="0" i="0" u="none" strike="noStrike">
                          <a:solidFill>
                            <a:srgbClr val="000000"/>
                          </a:solidFill>
                          <a:effectLst/>
                          <a:latin typeface="Calibri" panose="020F0502020204030204" pitchFamily="34" charset="0"/>
                        </a:rPr>
                        <a:t>20.11%</a:t>
                      </a:r>
                    </a:p>
                  </a:txBody>
                  <a:tcPr marL="6350" marR="6350" marT="6350" marB="0" anchor="b"/>
                </a:tc>
                <a:tc>
                  <a:txBody>
                    <a:bodyPr/>
                    <a:lstStyle/>
                    <a:p>
                      <a:pPr algn="r" fontAlgn="b"/>
                      <a:r>
                        <a:rPr lang="en-IN" sz="1400" b="0" i="0" u="none" strike="noStrike">
                          <a:solidFill>
                            <a:srgbClr val="000000"/>
                          </a:solidFill>
                          <a:effectLst/>
                          <a:latin typeface="Calibri" panose="020F0502020204030204" pitchFamily="34" charset="0"/>
                        </a:rPr>
                        <a:t>527</a:t>
                      </a:r>
                    </a:p>
                  </a:txBody>
                  <a:tcPr marL="6350" marR="6350" marT="6350" marB="0" anchor="b"/>
                </a:tc>
                <a:tc>
                  <a:txBody>
                    <a:bodyPr/>
                    <a:lstStyle/>
                    <a:p>
                      <a:pPr algn="r" fontAlgn="b"/>
                      <a:r>
                        <a:rPr lang="en-IN" sz="1400" b="0" i="0" u="none" strike="noStrike">
                          <a:solidFill>
                            <a:srgbClr val="000000"/>
                          </a:solidFill>
                          <a:effectLst/>
                          <a:latin typeface="Calibri" panose="020F0502020204030204" pitchFamily="34" charset="0"/>
                        </a:rPr>
                        <a:t>106</a:t>
                      </a:r>
                    </a:p>
                  </a:txBody>
                  <a:tcPr marL="6350" marR="6350" marT="6350" marB="0" anchor="b"/>
                </a:tc>
                <a:tc>
                  <a:txBody>
                    <a:bodyPr/>
                    <a:lstStyle/>
                    <a:p>
                      <a:pPr algn="r" fontAlgn="b"/>
                      <a:r>
                        <a:rPr lang="en-IN" sz="1400" b="0" i="0" u="none" strike="noStrike" dirty="0">
                          <a:solidFill>
                            <a:srgbClr val="000000"/>
                          </a:solidFill>
                          <a:effectLst/>
                          <a:latin typeface="Calibri" panose="020F0502020204030204" pitchFamily="34" charset="0"/>
                        </a:rPr>
                        <a:t>5.69%</a:t>
                      </a:r>
                    </a:p>
                  </a:txBody>
                  <a:tcPr marL="6350" marR="6350" marT="6350" marB="0" anchor="b"/>
                </a:tc>
                <a:tc>
                  <a:txBody>
                    <a:bodyPr/>
                    <a:lstStyle/>
                    <a:p>
                      <a:pPr algn="r" fontAlgn="b"/>
                      <a:r>
                        <a:rPr lang="en-IN" sz="1400" b="0" i="0" u="none" strike="noStrike" dirty="0">
                          <a:solidFill>
                            <a:srgbClr val="00B050"/>
                          </a:solidFill>
                          <a:effectLst/>
                          <a:latin typeface="Calibri" panose="020F0502020204030204" pitchFamily="34" charset="0"/>
                        </a:rPr>
                        <a:t>9.11%</a:t>
                      </a:r>
                    </a:p>
                  </a:txBody>
                  <a:tcPr marL="6350" marR="6350" marT="6350" marB="0" anchor="b"/>
                </a:tc>
                <a:tc>
                  <a:txBody>
                    <a:bodyPr/>
                    <a:lstStyle/>
                    <a:p>
                      <a:pPr algn="r" fontAlgn="b"/>
                      <a:r>
                        <a:rPr lang="en-IN" sz="1400" b="0" i="0" u="none" strike="noStrike">
                          <a:solidFill>
                            <a:srgbClr val="000000"/>
                          </a:solidFill>
                          <a:effectLst/>
                          <a:latin typeface="Calibri" panose="020F0502020204030204" pitchFamily="34" charset="0"/>
                        </a:rPr>
                        <a:t>0.00%</a:t>
                      </a:r>
                    </a:p>
                  </a:txBody>
                  <a:tcPr marL="6350" marR="6350" marT="6350" marB="0" anchor="b"/>
                </a:tc>
                <a:tc>
                  <a:txBody>
                    <a:bodyPr/>
                    <a:lstStyle/>
                    <a:p>
                      <a:pPr algn="r" fontAlgn="b"/>
                      <a:r>
                        <a:rPr lang="en-IN" sz="1400" b="0" i="0" u="none" strike="noStrike" dirty="0">
                          <a:solidFill>
                            <a:srgbClr val="00B050"/>
                          </a:solidFill>
                          <a:effectLst/>
                          <a:latin typeface="Calibri" panose="020F0502020204030204" pitchFamily="34" charset="0"/>
                        </a:rPr>
                        <a:t>7.78%</a:t>
                      </a:r>
                    </a:p>
                  </a:txBody>
                  <a:tcPr marL="6350" marR="6350" marT="6350" marB="0" anchor="b"/>
                </a:tc>
                <a:tc>
                  <a:txBody>
                    <a:bodyPr/>
                    <a:lstStyle/>
                    <a:p>
                      <a:pPr algn="r" fontAlgn="b"/>
                      <a:r>
                        <a:rPr lang="en-IN" sz="1400" b="0" i="0" u="none" strike="noStrike" dirty="0">
                          <a:solidFill>
                            <a:srgbClr val="000000"/>
                          </a:solidFill>
                          <a:effectLst/>
                          <a:latin typeface="Calibri" panose="020F0502020204030204" pitchFamily="34" charset="0"/>
                        </a:rPr>
                        <a:t>0.76%</a:t>
                      </a:r>
                    </a:p>
                  </a:txBody>
                  <a:tcPr marL="6350" marR="6350" marT="6350" marB="0" anchor="b"/>
                </a:tc>
                <a:extLst>
                  <a:ext uri="{0D108BD9-81ED-4DB2-BD59-A6C34878D82A}">
                    <a16:rowId xmlns:a16="http://schemas.microsoft.com/office/drawing/2014/main" val="5209720"/>
                  </a:ext>
                </a:extLst>
              </a:tr>
              <a:tr h="332227">
                <a:tc>
                  <a:txBody>
                    <a:bodyPr/>
                    <a:lstStyle/>
                    <a:p>
                      <a:pPr algn="l" fontAlgn="b"/>
                      <a:r>
                        <a:rPr lang="en-IN" sz="1400" b="0" i="0" u="none" strike="noStrike" dirty="0">
                          <a:solidFill>
                            <a:srgbClr val="000000"/>
                          </a:solidFill>
                          <a:effectLst/>
                          <a:latin typeface="Calibri" panose="020F0502020204030204" pitchFamily="34" charset="0"/>
                        </a:rPr>
                        <a:t>Malaysia</a:t>
                      </a:r>
                    </a:p>
                  </a:txBody>
                  <a:tcPr marL="95250" marR="6350" marT="6350" marB="0" anchor="b"/>
                </a:tc>
                <a:tc>
                  <a:txBody>
                    <a:bodyPr/>
                    <a:lstStyle/>
                    <a:p>
                      <a:pPr algn="r" fontAlgn="b"/>
                      <a:r>
                        <a:rPr lang="en-IN" sz="1400" b="0" i="0" u="none" strike="noStrike">
                          <a:solidFill>
                            <a:srgbClr val="000000"/>
                          </a:solidFill>
                          <a:effectLst/>
                          <a:latin typeface="Calibri" panose="020F0502020204030204" pitchFamily="34" charset="0"/>
                        </a:rPr>
                        <a:t>10.61%</a:t>
                      </a:r>
                    </a:p>
                  </a:txBody>
                  <a:tcPr marL="6350" marR="6350" marT="6350" marB="0" anchor="b"/>
                </a:tc>
                <a:tc>
                  <a:txBody>
                    <a:bodyPr/>
                    <a:lstStyle/>
                    <a:p>
                      <a:pPr algn="r" fontAlgn="b"/>
                      <a:r>
                        <a:rPr lang="en-IN" sz="1400" b="0" i="0" u="none" strike="noStrike">
                          <a:solidFill>
                            <a:srgbClr val="000000"/>
                          </a:solidFill>
                          <a:effectLst/>
                          <a:latin typeface="Calibri" panose="020F0502020204030204" pitchFamily="34" charset="0"/>
                        </a:rPr>
                        <a:t>377</a:t>
                      </a:r>
                    </a:p>
                  </a:txBody>
                  <a:tcPr marL="6350" marR="6350" marT="6350" marB="0" anchor="b"/>
                </a:tc>
                <a:tc>
                  <a:txBody>
                    <a:bodyPr/>
                    <a:lstStyle/>
                    <a:p>
                      <a:pPr algn="r" fontAlgn="b"/>
                      <a:r>
                        <a:rPr lang="en-IN" sz="1400" b="0" i="0" u="none" strike="noStrike">
                          <a:solidFill>
                            <a:srgbClr val="000000"/>
                          </a:solidFill>
                          <a:effectLst/>
                          <a:latin typeface="Calibri" panose="020F0502020204030204" pitchFamily="34" charset="0"/>
                        </a:rPr>
                        <a:t>40</a:t>
                      </a:r>
                    </a:p>
                  </a:txBody>
                  <a:tcPr marL="6350" marR="6350" marT="6350" marB="0" anchor="b"/>
                </a:tc>
                <a:tc>
                  <a:txBody>
                    <a:bodyPr/>
                    <a:lstStyle/>
                    <a:p>
                      <a:pPr algn="r" fontAlgn="b"/>
                      <a:r>
                        <a:rPr lang="en-IN" sz="1400" b="0" i="0" u="none" strike="noStrike">
                          <a:solidFill>
                            <a:srgbClr val="000000"/>
                          </a:solidFill>
                          <a:effectLst/>
                          <a:latin typeface="Calibri" panose="020F0502020204030204" pitchFamily="34" charset="0"/>
                        </a:rPr>
                        <a:t>2.65%</a:t>
                      </a:r>
                    </a:p>
                  </a:txBody>
                  <a:tcPr marL="6350" marR="6350" marT="6350" marB="0" anchor="b"/>
                </a:tc>
                <a:tc>
                  <a:txBody>
                    <a:bodyPr/>
                    <a:lstStyle/>
                    <a:p>
                      <a:pPr algn="r" fontAlgn="b"/>
                      <a:r>
                        <a:rPr lang="en-IN" sz="1400" b="0" i="0" u="none" strike="noStrike">
                          <a:solidFill>
                            <a:srgbClr val="000000"/>
                          </a:solidFill>
                          <a:effectLst/>
                          <a:latin typeface="Calibri" panose="020F0502020204030204" pitchFamily="34" charset="0"/>
                        </a:rPr>
                        <a:t>2.92%</a:t>
                      </a:r>
                    </a:p>
                  </a:txBody>
                  <a:tcPr marL="6350" marR="6350" marT="6350" marB="0" anchor="b"/>
                </a:tc>
                <a:tc>
                  <a:txBody>
                    <a:bodyPr/>
                    <a:lstStyle/>
                    <a:p>
                      <a:pPr algn="r" fontAlgn="b"/>
                      <a:r>
                        <a:rPr lang="en-IN" sz="1400" b="0" i="0" u="none" strike="noStrike">
                          <a:solidFill>
                            <a:srgbClr val="000000"/>
                          </a:solidFill>
                          <a:effectLst/>
                          <a:latin typeface="Calibri" panose="020F0502020204030204" pitchFamily="34" charset="0"/>
                        </a:rPr>
                        <a:t>0.00%</a:t>
                      </a:r>
                    </a:p>
                  </a:txBody>
                  <a:tcPr marL="6350" marR="6350" marT="6350" marB="0" anchor="b"/>
                </a:tc>
                <a:tc>
                  <a:txBody>
                    <a:bodyPr/>
                    <a:lstStyle/>
                    <a:p>
                      <a:pPr algn="r" fontAlgn="b"/>
                      <a:r>
                        <a:rPr lang="en-IN" sz="1400" b="0" i="0" u="none" strike="noStrike">
                          <a:solidFill>
                            <a:srgbClr val="000000"/>
                          </a:solidFill>
                          <a:effectLst/>
                          <a:latin typeface="Calibri" panose="020F0502020204030204" pitchFamily="34" charset="0"/>
                        </a:rPr>
                        <a:t>2.92%</a:t>
                      </a:r>
                    </a:p>
                  </a:txBody>
                  <a:tcPr marL="6350" marR="6350" marT="6350" marB="0" anchor="b"/>
                </a:tc>
                <a:tc>
                  <a:txBody>
                    <a:bodyPr/>
                    <a:lstStyle/>
                    <a:p>
                      <a:pPr algn="r" fontAlgn="b"/>
                      <a:r>
                        <a:rPr lang="en-IN" sz="1400" b="0" i="0" u="none" strike="noStrike">
                          <a:solidFill>
                            <a:srgbClr val="000000"/>
                          </a:solidFill>
                          <a:effectLst/>
                          <a:latin typeface="Calibri" panose="020F0502020204030204" pitchFamily="34" charset="0"/>
                        </a:rPr>
                        <a:t>1.33%</a:t>
                      </a:r>
                    </a:p>
                  </a:txBody>
                  <a:tcPr marL="6350" marR="6350" marT="6350" marB="0" anchor="b"/>
                </a:tc>
                <a:extLst>
                  <a:ext uri="{0D108BD9-81ED-4DB2-BD59-A6C34878D82A}">
                    <a16:rowId xmlns:a16="http://schemas.microsoft.com/office/drawing/2014/main" val="164306712"/>
                  </a:ext>
                </a:extLst>
              </a:tr>
              <a:tr h="332227">
                <a:tc>
                  <a:txBody>
                    <a:bodyPr/>
                    <a:lstStyle/>
                    <a:p>
                      <a:pPr algn="l" fontAlgn="b"/>
                      <a:r>
                        <a:rPr lang="en-IN" sz="1400" b="0" i="0" u="none" strike="noStrike">
                          <a:solidFill>
                            <a:srgbClr val="000000"/>
                          </a:solidFill>
                          <a:effectLst/>
                          <a:latin typeface="Calibri" panose="020F0502020204030204" pitchFamily="34" charset="0"/>
                        </a:rPr>
                        <a:t>Thailand</a:t>
                      </a:r>
                    </a:p>
                  </a:txBody>
                  <a:tcPr marL="95250" marR="6350" marT="6350" marB="0" anchor="b"/>
                </a:tc>
                <a:tc>
                  <a:txBody>
                    <a:bodyPr/>
                    <a:lstStyle/>
                    <a:p>
                      <a:pPr algn="r" fontAlgn="b"/>
                      <a:r>
                        <a:rPr lang="en-IN" sz="1400" b="0" i="0" u="none" strike="noStrike">
                          <a:solidFill>
                            <a:srgbClr val="000000"/>
                          </a:solidFill>
                          <a:effectLst/>
                          <a:latin typeface="Calibri" panose="020F0502020204030204" pitchFamily="34" charset="0"/>
                        </a:rPr>
                        <a:t>19.25%</a:t>
                      </a:r>
                    </a:p>
                  </a:txBody>
                  <a:tcPr marL="6350" marR="6350" marT="6350" marB="0" anchor="b"/>
                </a:tc>
                <a:tc>
                  <a:txBody>
                    <a:bodyPr/>
                    <a:lstStyle/>
                    <a:p>
                      <a:pPr algn="r" fontAlgn="b"/>
                      <a:r>
                        <a:rPr lang="en-IN" sz="1400" b="0" i="0" u="none" strike="noStrike">
                          <a:solidFill>
                            <a:srgbClr val="000000"/>
                          </a:solidFill>
                          <a:effectLst/>
                          <a:latin typeface="Calibri" panose="020F0502020204030204" pitchFamily="34" charset="0"/>
                        </a:rPr>
                        <a:t>322</a:t>
                      </a:r>
                    </a:p>
                  </a:txBody>
                  <a:tcPr marL="6350" marR="6350" marT="6350" marB="0" anchor="b"/>
                </a:tc>
                <a:tc>
                  <a:txBody>
                    <a:bodyPr/>
                    <a:lstStyle/>
                    <a:p>
                      <a:pPr algn="r" fontAlgn="b"/>
                      <a:r>
                        <a:rPr lang="en-IN" sz="1400" b="0" i="0" u="none" strike="noStrike">
                          <a:solidFill>
                            <a:srgbClr val="000000"/>
                          </a:solidFill>
                          <a:effectLst/>
                          <a:latin typeface="Calibri" panose="020F0502020204030204" pitchFamily="34" charset="0"/>
                        </a:rPr>
                        <a:t>62</a:t>
                      </a:r>
                    </a:p>
                  </a:txBody>
                  <a:tcPr marL="6350" marR="6350" marT="6350" marB="0" anchor="b"/>
                </a:tc>
                <a:tc>
                  <a:txBody>
                    <a:bodyPr/>
                    <a:lstStyle/>
                    <a:p>
                      <a:pPr algn="r" fontAlgn="b"/>
                      <a:r>
                        <a:rPr lang="en-IN" sz="1400" b="0" i="0" u="none" strike="noStrike">
                          <a:solidFill>
                            <a:srgbClr val="000000"/>
                          </a:solidFill>
                          <a:effectLst/>
                          <a:latin typeface="Calibri" panose="020F0502020204030204" pitchFamily="34" charset="0"/>
                        </a:rPr>
                        <a:t>1.86%</a:t>
                      </a:r>
                    </a:p>
                  </a:txBody>
                  <a:tcPr marL="6350" marR="6350" marT="6350" marB="0" anchor="b"/>
                </a:tc>
                <a:tc>
                  <a:txBody>
                    <a:bodyPr/>
                    <a:lstStyle/>
                    <a:p>
                      <a:pPr algn="r" fontAlgn="b"/>
                      <a:r>
                        <a:rPr lang="en-IN" sz="1400" b="0" i="0" u="none" strike="noStrike">
                          <a:solidFill>
                            <a:srgbClr val="000000"/>
                          </a:solidFill>
                          <a:effectLst/>
                          <a:latin typeface="Calibri" panose="020F0502020204030204" pitchFamily="34" charset="0"/>
                        </a:rPr>
                        <a:t>7.14%</a:t>
                      </a:r>
                    </a:p>
                  </a:txBody>
                  <a:tcPr marL="6350" marR="6350" marT="6350" marB="0" anchor="b"/>
                </a:tc>
                <a:tc>
                  <a:txBody>
                    <a:bodyPr/>
                    <a:lstStyle/>
                    <a:p>
                      <a:pPr algn="r" fontAlgn="b"/>
                      <a:r>
                        <a:rPr lang="en-IN" sz="1400" b="0" i="0" u="none" strike="noStrike">
                          <a:solidFill>
                            <a:srgbClr val="000000"/>
                          </a:solidFill>
                          <a:effectLst/>
                          <a:latin typeface="Calibri" panose="020F0502020204030204" pitchFamily="34" charset="0"/>
                        </a:rPr>
                        <a:t>0.00%</a:t>
                      </a:r>
                    </a:p>
                  </a:txBody>
                  <a:tcPr marL="6350" marR="6350" marT="6350" marB="0" anchor="b"/>
                </a:tc>
                <a:tc>
                  <a:txBody>
                    <a:bodyPr/>
                    <a:lstStyle/>
                    <a:p>
                      <a:pPr algn="r" fontAlgn="b"/>
                      <a:r>
                        <a:rPr lang="en-IN" sz="1400" b="0" i="0" u="none" strike="noStrike" dirty="0">
                          <a:solidFill>
                            <a:srgbClr val="000000"/>
                          </a:solidFill>
                          <a:effectLst/>
                          <a:latin typeface="Calibri" panose="020F0502020204030204" pitchFamily="34" charset="0"/>
                        </a:rPr>
                        <a:t>7.76%</a:t>
                      </a:r>
                    </a:p>
                  </a:txBody>
                  <a:tcPr marL="6350" marR="6350" marT="6350" marB="0" anchor="b"/>
                </a:tc>
                <a:tc>
                  <a:txBody>
                    <a:bodyPr/>
                    <a:lstStyle/>
                    <a:p>
                      <a:pPr algn="r" fontAlgn="b"/>
                      <a:r>
                        <a:rPr lang="en-IN" sz="1400" b="0" i="0" u="none" strike="noStrike">
                          <a:solidFill>
                            <a:srgbClr val="000000"/>
                          </a:solidFill>
                          <a:effectLst/>
                          <a:latin typeface="Calibri" panose="020F0502020204030204" pitchFamily="34" charset="0"/>
                        </a:rPr>
                        <a:t>1.24%</a:t>
                      </a:r>
                    </a:p>
                  </a:txBody>
                  <a:tcPr marL="6350" marR="6350" marT="6350" marB="0" anchor="b"/>
                </a:tc>
                <a:extLst>
                  <a:ext uri="{0D108BD9-81ED-4DB2-BD59-A6C34878D82A}">
                    <a16:rowId xmlns:a16="http://schemas.microsoft.com/office/drawing/2014/main" val="581227225"/>
                  </a:ext>
                </a:extLst>
              </a:tr>
              <a:tr h="332227">
                <a:tc>
                  <a:txBody>
                    <a:bodyPr/>
                    <a:lstStyle/>
                    <a:p>
                      <a:pPr algn="l" fontAlgn="b"/>
                      <a:r>
                        <a:rPr lang="en-IN" sz="1400" b="0" i="0" u="none" strike="noStrike" dirty="0">
                          <a:solidFill>
                            <a:srgbClr val="000000"/>
                          </a:solidFill>
                          <a:effectLst/>
                          <a:latin typeface="Calibri" panose="020F0502020204030204" pitchFamily="34" charset="0"/>
                        </a:rPr>
                        <a:t>Taiwan</a:t>
                      </a:r>
                    </a:p>
                  </a:txBody>
                  <a:tcPr marL="95250" marR="6350" marT="6350" marB="0" anchor="b"/>
                </a:tc>
                <a:tc>
                  <a:txBody>
                    <a:bodyPr/>
                    <a:lstStyle/>
                    <a:p>
                      <a:pPr algn="r" fontAlgn="b"/>
                      <a:r>
                        <a:rPr lang="en-IN" sz="1400" b="0" i="0" u="none" strike="noStrike">
                          <a:solidFill>
                            <a:srgbClr val="000000"/>
                          </a:solidFill>
                          <a:effectLst/>
                          <a:latin typeface="Calibri" panose="020F0502020204030204" pitchFamily="34" charset="0"/>
                        </a:rPr>
                        <a:t>12.98%</a:t>
                      </a:r>
                    </a:p>
                  </a:txBody>
                  <a:tcPr marL="6350" marR="6350" marT="6350" marB="0" anchor="b"/>
                </a:tc>
                <a:tc>
                  <a:txBody>
                    <a:bodyPr/>
                    <a:lstStyle/>
                    <a:p>
                      <a:pPr algn="r" fontAlgn="b"/>
                      <a:r>
                        <a:rPr lang="en-IN" sz="1400" b="0" i="0" u="none" strike="noStrike">
                          <a:solidFill>
                            <a:srgbClr val="000000"/>
                          </a:solidFill>
                          <a:effectLst/>
                          <a:latin typeface="Calibri" panose="020F0502020204030204" pitchFamily="34" charset="0"/>
                        </a:rPr>
                        <a:t>285</a:t>
                      </a:r>
                    </a:p>
                  </a:txBody>
                  <a:tcPr marL="6350" marR="6350" marT="6350" marB="0" anchor="b"/>
                </a:tc>
                <a:tc>
                  <a:txBody>
                    <a:bodyPr/>
                    <a:lstStyle/>
                    <a:p>
                      <a:pPr algn="r" fontAlgn="b"/>
                      <a:r>
                        <a:rPr lang="en-IN" sz="1400" b="0" i="0" u="none" strike="noStrike">
                          <a:solidFill>
                            <a:srgbClr val="000000"/>
                          </a:solidFill>
                          <a:effectLst/>
                          <a:latin typeface="Calibri" panose="020F0502020204030204" pitchFamily="34" charset="0"/>
                        </a:rPr>
                        <a:t>37</a:t>
                      </a:r>
                    </a:p>
                  </a:txBody>
                  <a:tcPr marL="6350" marR="6350" marT="6350" marB="0" anchor="b"/>
                </a:tc>
                <a:tc>
                  <a:txBody>
                    <a:bodyPr/>
                    <a:lstStyle/>
                    <a:p>
                      <a:pPr algn="r" fontAlgn="b"/>
                      <a:r>
                        <a:rPr lang="en-IN" sz="1400" b="0" i="0" u="none" strike="noStrike">
                          <a:solidFill>
                            <a:srgbClr val="000000"/>
                          </a:solidFill>
                          <a:effectLst/>
                          <a:latin typeface="Calibri" panose="020F0502020204030204" pitchFamily="34" charset="0"/>
                        </a:rPr>
                        <a:t>5.96%</a:t>
                      </a:r>
                    </a:p>
                  </a:txBody>
                  <a:tcPr marL="6350" marR="6350" marT="6350" marB="0" anchor="b"/>
                </a:tc>
                <a:tc>
                  <a:txBody>
                    <a:bodyPr/>
                    <a:lstStyle/>
                    <a:p>
                      <a:pPr algn="r" fontAlgn="b"/>
                      <a:r>
                        <a:rPr lang="en-IN" sz="1400" b="0" i="0" u="none" strike="noStrike">
                          <a:solidFill>
                            <a:srgbClr val="000000"/>
                          </a:solidFill>
                          <a:effectLst/>
                          <a:latin typeface="Calibri" panose="020F0502020204030204" pitchFamily="34" charset="0"/>
                        </a:rPr>
                        <a:t>5.26%</a:t>
                      </a:r>
                    </a:p>
                  </a:txBody>
                  <a:tcPr marL="6350" marR="6350" marT="6350" marB="0" anchor="b"/>
                </a:tc>
                <a:tc>
                  <a:txBody>
                    <a:bodyPr/>
                    <a:lstStyle/>
                    <a:p>
                      <a:pPr algn="r" fontAlgn="b"/>
                      <a:r>
                        <a:rPr lang="en-IN" sz="1400" b="0" i="0" u="none" strike="noStrike">
                          <a:solidFill>
                            <a:srgbClr val="000000"/>
                          </a:solidFill>
                          <a:effectLst/>
                          <a:latin typeface="Calibri" panose="020F0502020204030204" pitchFamily="34" charset="0"/>
                        </a:rPr>
                        <a:t>0.00%</a:t>
                      </a:r>
                    </a:p>
                  </a:txBody>
                  <a:tcPr marL="6350" marR="6350" marT="6350" marB="0" anchor="b"/>
                </a:tc>
                <a:tc>
                  <a:txBody>
                    <a:bodyPr/>
                    <a:lstStyle/>
                    <a:p>
                      <a:pPr algn="r" fontAlgn="b"/>
                      <a:r>
                        <a:rPr lang="en-IN" sz="1400" b="0" i="0" u="none" strike="noStrike" dirty="0">
                          <a:solidFill>
                            <a:srgbClr val="000000"/>
                          </a:solidFill>
                          <a:effectLst/>
                          <a:latin typeface="Calibri" panose="020F0502020204030204" pitchFamily="34" charset="0"/>
                        </a:rPr>
                        <a:t>2.11%</a:t>
                      </a:r>
                    </a:p>
                  </a:txBody>
                  <a:tcPr marL="6350" marR="6350" marT="6350" marB="0" anchor="b"/>
                </a:tc>
                <a:tc>
                  <a:txBody>
                    <a:bodyPr/>
                    <a:lstStyle/>
                    <a:p>
                      <a:pPr algn="r" fontAlgn="b"/>
                      <a:r>
                        <a:rPr lang="en-IN" sz="1400" b="0" i="0" u="none" strike="noStrike">
                          <a:solidFill>
                            <a:srgbClr val="000000"/>
                          </a:solidFill>
                          <a:effectLst/>
                          <a:latin typeface="Calibri" panose="020F0502020204030204" pitchFamily="34" charset="0"/>
                        </a:rPr>
                        <a:t>1.40%</a:t>
                      </a:r>
                    </a:p>
                  </a:txBody>
                  <a:tcPr marL="6350" marR="6350" marT="6350" marB="0" anchor="b"/>
                </a:tc>
                <a:extLst>
                  <a:ext uri="{0D108BD9-81ED-4DB2-BD59-A6C34878D82A}">
                    <a16:rowId xmlns:a16="http://schemas.microsoft.com/office/drawing/2014/main" val="3151264540"/>
                  </a:ext>
                </a:extLst>
              </a:tr>
              <a:tr h="332227">
                <a:tc>
                  <a:txBody>
                    <a:bodyPr/>
                    <a:lstStyle/>
                    <a:p>
                      <a:pPr algn="l" fontAlgn="b"/>
                      <a:r>
                        <a:rPr lang="en-IN" sz="1400" b="0" i="0" u="none" strike="noStrike" dirty="0">
                          <a:solidFill>
                            <a:srgbClr val="000000"/>
                          </a:solidFill>
                          <a:effectLst/>
                          <a:latin typeface="Calibri" panose="020F0502020204030204" pitchFamily="34" charset="0"/>
                        </a:rPr>
                        <a:t>Hong Kong</a:t>
                      </a:r>
                    </a:p>
                  </a:txBody>
                  <a:tcPr marL="95250" marR="6350" marT="6350" marB="0" anchor="b"/>
                </a:tc>
                <a:tc>
                  <a:txBody>
                    <a:bodyPr/>
                    <a:lstStyle/>
                    <a:p>
                      <a:pPr algn="r" fontAlgn="b"/>
                      <a:r>
                        <a:rPr lang="en-IN" sz="1400" b="0" i="0" u="none" strike="noStrike">
                          <a:solidFill>
                            <a:srgbClr val="000000"/>
                          </a:solidFill>
                          <a:effectLst/>
                          <a:latin typeface="Calibri" panose="020F0502020204030204" pitchFamily="34" charset="0"/>
                        </a:rPr>
                        <a:t>24.58%</a:t>
                      </a:r>
                    </a:p>
                  </a:txBody>
                  <a:tcPr marL="6350" marR="6350" marT="6350" marB="0" anchor="b"/>
                </a:tc>
                <a:tc>
                  <a:txBody>
                    <a:bodyPr/>
                    <a:lstStyle/>
                    <a:p>
                      <a:pPr algn="r" fontAlgn="b"/>
                      <a:r>
                        <a:rPr lang="en-IN" sz="1400" b="0" i="0" u="none" strike="noStrike">
                          <a:solidFill>
                            <a:srgbClr val="000000"/>
                          </a:solidFill>
                          <a:effectLst/>
                          <a:latin typeface="Calibri" panose="020F0502020204030204" pitchFamily="34" charset="0"/>
                        </a:rPr>
                        <a:t>240</a:t>
                      </a:r>
                    </a:p>
                  </a:txBody>
                  <a:tcPr marL="6350" marR="6350" marT="6350" marB="0" anchor="b"/>
                </a:tc>
                <a:tc>
                  <a:txBody>
                    <a:bodyPr/>
                    <a:lstStyle/>
                    <a:p>
                      <a:pPr algn="r" fontAlgn="b"/>
                      <a:r>
                        <a:rPr lang="en-IN" sz="1400" b="0" i="0" u="none" strike="noStrike">
                          <a:solidFill>
                            <a:srgbClr val="000000"/>
                          </a:solidFill>
                          <a:effectLst/>
                          <a:latin typeface="Calibri" panose="020F0502020204030204" pitchFamily="34" charset="0"/>
                        </a:rPr>
                        <a:t>59</a:t>
                      </a:r>
                    </a:p>
                  </a:txBody>
                  <a:tcPr marL="6350" marR="6350" marT="6350" marB="0" anchor="b"/>
                </a:tc>
                <a:tc>
                  <a:txBody>
                    <a:bodyPr/>
                    <a:lstStyle/>
                    <a:p>
                      <a:pPr algn="r" fontAlgn="b"/>
                      <a:r>
                        <a:rPr lang="en-IN" sz="1400" b="0" i="0" u="none" strike="noStrike" dirty="0">
                          <a:solidFill>
                            <a:srgbClr val="00B050"/>
                          </a:solidFill>
                          <a:effectLst/>
                          <a:latin typeface="Calibri" panose="020F0502020204030204" pitchFamily="34" charset="0"/>
                        </a:rPr>
                        <a:t>12.50%</a:t>
                      </a:r>
                    </a:p>
                  </a:txBody>
                  <a:tcPr marL="6350" marR="6350" marT="6350" marB="0" anchor="b"/>
                </a:tc>
                <a:tc>
                  <a:txBody>
                    <a:bodyPr/>
                    <a:lstStyle/>
                    <a:p>
                      <a:pPr algn="r" fontAlgn="b"/>
                      <a:r>
                        <a:rPr lang="en-IN" sz="1400" b="0" i="0" u="none" strike="noStrike" dirty="0">
                          <a:solidFill>
                            <a:srgbClr val="00B050"/>
                          </a:solidFill>
                          <a:effectLst/>
                          <a:latin typeface="Calibri" panose="020F0502020204030204" pitchFamily="34" charset="0"/>
                        </a:rPr>
                        <a:t>9.58%</a:t>
                      </a:r>
                    </a:p>
                  </a:txBody>
                  <a:tcPr marL="6350" marR="6350" marT="6350" marB="0" anchor="b"/>
                </a:tc>
                <a:tc>
                  <a:txBody>
                    <a:bodyPr/>
                    <a:lstStyle/>
                    <a:p>
                      <a:pPr algn="r" fontAlgn="b"/>
                      <a:r>
                        <a:rPr lang="en-IN" sz="1400" b="0" i="0" u="none" strike="noStrike" dirty="0">
                          <a:solidFill>
                            <a:srgbClr val="000000"/>
                          </a:solidFill>
                          <a:effectLst/>
                          <a:latin typeface="Calibri" panose="020F0502020204030204" pitchFamily="34" charset="0"/>
                        </a:rPr>
                        <a:t>0.00%</a:t>
                      </a:r>
                    </a:p>
                  </a:txBody>
                  <a:tcPr marL="6350" marR="6350" marT="6350" marB="0" anchor="b"/>
                </a:tc>
                <a:tc>
                  <a:txBody>
                    <a:bodyPr/>
                    <a:lstStyle/>
                    <a:p>
                      <a:pPr algn="r" fontAlgn="b"/>
                      <a:r>
                        <a:rPr lang="en-IN" sz="1400" b="0" i="0" u="none" strike="noStrike" dirty="0">
                          <a:solidFill>
                            <a:srgbClr val="000000"/>
                          </a:solidFill>
                          <a:effectLst/>
                          <a:latin typeface="Calibri" panose="020F0502020204030204" pitchFamily="34" charset="0"/>
                        </a:rPr>
                        <a:t>4.58%</a:t>
                      </a:r>
                    </a:p>
                  </a:txBody>
                  <a:tcPr marL="6350" marR="6350" marT="6350" marB="0" anchor="b"/>
                </a:tc>
                <a:tc>
                  <a:txBody>
                    <a:bodyPr/>
                    <a:lstStyle/>
                    <a:p>
                      <a:pPr algn="r" fontAlgn="b"/>
                      <a:r>
                        <a:rPr lang="en-IN" sz="1400" b="0" i="0" u="none" strike="noStrike">
                          <a:solidFill>
                            <a:srgbClr val="000000"/>
                          </a:solidFill>
                          <a:effectLst/>
                          <a:latin typeface="Calibri" panose="020F0502020204030204" pitchFamily="34" charset="0"/>
                        </a:rPr>
                        <a:t>2.08%</a:t>
                      </a:r>
                    </a:p>
                  </a:txBody>
                  <a:tcPr marL="6350" marR="6350" marT="6350" marB="0" anchor="b"/>
                </a:tc>
                <a:extLst>
                  <a:ext uri="{0D108BD9-81ED-4DB2-BD59-A6C34878D82A}">
                    <a16:rowId xmlns:a16="http://schemas.microsoft.com/office/drawing/2014/main" val="3191099562"/>
                  </a:ext>
                </a:extLst>
              </a:tr>
              <a:tr h="332227">
                <a:tc>
                  <a:txBody>
                    <a:bodyPr/>
                    <a:lstStyle/>
                    <a:p>
                      <a:pPr algn="l" fontAlgn="b"/>
                      <a:r>
                        <a:rPr lang="en-IN" sz="1400" b="0" i="0" u="none" strike="noStrike" dirty="0">
                          <a:solidFill>
                            <a:srgbClr val="000000"/>
                          </a:solidFill>
                          <a:effectLst/>
                          <a:latin typeface="Calibri" panose="020F0502020204030204" pitchFamily="34" charset="0"/>
                        </a:rPr>
                        <a:t>New Zealand</a:t>
                      </a:r>
                    </a:p>
                  </a:txBody>
                  <a:tcPr marL="95250" marR="6350" marT="6350" marB="0" anchor="b"/>
                </a:tc>
                <a:tc>
                  <a:txBody>
                    <a:bodyPr/>
                    <a:lstStyle/>
                    <a:p>
                      <a:pPr algn="r" fontAlgn="b"/>
                      <a:r>
                        <a:rPr lang="en-IN" sz="1400" b="0" i="0" u="none" strike="noStrike">
                          <a:solidFill>
                            <a:srgbClr val="000000"/>
                          </a:solidFill>
                          <a:effectLst/>
                          <a:latin typeface="Calibri" panose="020F0502020204030204" pitchFamily="34" charset="0"/>
                        </a:rPr>
                        <a:t>26.76%</a:t>
                      </a:r>
                    </a:p>
                  </a:txBody>
                  <a:tcPr marL="6350" marR="6350" marT="6350" marB="0" anchor="b"/>
                </a:tc>
                <a:tc>
                  <a:txBody>
                    <a:bodyPr/>
                    <a:lstStyle/>
                    <a:p>
                      <a:pPr algn="r" fontAlgn="b"/>
                      <a:r>
                        <a:rPr lang="en-IN" sz="1400" b="0" i="0" u="none" strike="noStrike">
                          <a:solidFill>
                            <a:srgbClr val="000000"/>
                          </a:solidFill>
                          <a:effectLst/>
                          <a:latin typeface="Calibri" panose="020F0502020204030204" pitchFamily="34" charset="0"/>
                        </a:rPr>
                        <a:t>213</a:t>
                      </a:r>
                    </a:p>
                  </a:txBody>
                  <a:tcPr marL="6350" marR="6350" marT="6350" marB="0" anchor="b"/>
                </a:tc>
                <a:tc>
                  <a:txBody>
                    <a:bodyPr/>
                    <a:lstStyle/>
                    <a:p>
                      <a:pPr algn="r" fontAlgn="b"/>
                      <a:r>
                        <a:rPr lang="en-IN" sz="1400" b="0" i="0" u="none" strike="noStrike">
                          <a:solidFill>
                            <a:srgbClr val="000000"/>
                          </a:solidFill>
                          <a:effectLst/>
                          <a:latin typeface="Calibri" panose="020F0502020204030204" pitchFamily="34" charset="0"/>
                        </a:rPr>
                        <a:t>57</a:t>
                      </a:r>
                    </a:p>
                  </a:txBody>
                  <a:tcPr marL="6350" marR="6350" marT="6350" marB="0" anchor="b"/>
                </a:tc>
                <a:tc>
                  <a:txBody>
                    <a:bodyPr/>
                    <a:lstStyle/>
                    <a:p>
                      <a:pPr algn="r" fontAlgn="b"/>
                      <a:r>
                        <a:rPr lang="en-IN" sz="1400" b="0" i="0" u="none" strike="noStrike">
                          <a:solidFill>
                            <a:srgbClr val="000000"/>
                          </a:solidFill>
                          <a:effectLst/>
                          <a:latin typeface="Calibri" panose="020F0502020204030204" pitchFamily="34" charset="0"/>
                        </a:rPr>
                        <a:t>2.82%</a:t>
                      </a:r>
                    </a:p>
                  </a:txBody>
                  <a:tcPr marL="6350" marR="6350" marT="6350" marB="0" anchor="b"/>
                </a:tc>
                <a:tc>
                  <a:txBody>
                    <a:bodyPr/>
                    <a:lstStyle/>
                    <a:p>
                      <a:pPr algn="r" fontAlgn="b"/>
                      <a:r>
                        <a:rPr lang="en-IN" sz="1400" b="0" i="0" u="none" strike="noStrike">
                          <a:solidFill>
                            <a:srgbClr val="000000"/>
                          </a:solidFill>
                          <a:effectLst/>
                          <a:latin typeface="Calibri" panose="020F0502020204030204" pitchFamily="34" charset="0"/>
                        </a:rPr>
                        <a:t>5.16%</a:t>
                      </a:r>
                    </a:p>
                  </a:txBody>
                  <a:tcPr marL="6350" marR="6350" marT="6350" marB="0" anchor="b"/>
                </a:tc>
                <a:tc>
                  <a:txBody>
                    <a:bodyPr/>
                    <a:lstStyle/>
                    <a:p>
                      <a:pPr algn="r" fontAlgn="b"/>
                      <a:r>
                        <a:rPr lang="en-IN" sz="1400" b="0" i="0" u="none" strike="noStrike">
                          <a:solidFill>
                            <a:srgbClr val="000000"/>
                          </a:solidFill>
                          <a:effectLst/>
                          <a:latin typeface="Calibri" panose="020F0502020204030204" pitchFamily="34" charset="0"/>
                        </a:rPr>
                        <a:t>0.00%</a:t>
                      </a:r>
                    </a:p>
                  </a:txBody>
                  <a:tcPr marL="6350" marR="6350" marT="6350" marB="0" anchor="b"/>
                </a:tc>
                <a:tc>
                  <a:txBody>
                    <a:bodyPr/>
                    <a:lstStyle/>
                    <a:p>
                      <a:pPr algn="r" fontAlgn="b"/>
                      <a:r>
                        <a:rPr lang="en-IN" sz="1400" b="0" i="0" u="none" strike="noStrike" dirty="0">
                          <a:solidFill>
                            <a:srgbClr val="00B050"/>
                          </a:solidFill>
                          <a:effectLst/>
                          <a:latin typeface="Calibri" panose="020F0502020204030204" pitchFamily="34" charset="0"/>
                        </a:rPr>
                        <a:t>12.21%</a:t>
                      </a:r>
                    </a:p>
                  </a:txBody>
                  <a:tcPr marL="6350" marR="6350" marT="6350" marB="0" anchor="b"/>
                </a:tc>
                <a:tc>
                  <a:txBody>
                    <a:bodyPr/>
                    <a:lstStyle/>
                    <a:p>
                      <a:pPr algn="r" fontAlgn="b"/>
                      <a:r>
                        <a:rPr lang="en-IN" sz="1400" b="0" i="0" u="none" strike="noStrike" dirty="0">
                          <a:solidFill>
                            <a:srgbClr val="000000"/>
                          </a:solidFill>
                          <a:effectLst/>
                          <a:latin typeface="Calibri" panose="020F0502020204030204" pitchFamily="34" charset="0"/>
                        </a:rPr>
                        <a:t>3.29%</a:t>
                      </a:r>
                    </a:p>
                  </a:txBody>
                  <a:tcPr marL="6350" marR="6350" marT="6350" marB="0" anchor="b"/>
                </a:tc>
                <a:extLst>
                  <a:ext uri="{0D108BD9-81ED-4DB2-BD59-A6C34878D82A}">
                    <a16:rowId xmlns:a16="http://schemas.microsoft.com/office/drawing/2014/main" val="3728920561"/>
                  </a:ext>
                </a:extLst>
              </a:tr>
              <a:tr h="332227">
                <a:tc>
                  <a:txBody>
                    <a:bodyPr/>
                    <a:lstStyle/>
                    <a:p>
                      <a:pPr algn="l" fontAlgn="b"/>
                      <a:r>
                        <a:rPr lang="en-IN" sz="1400" b="0" i="0" u="none" strike="noStrike" dirty="0">
                          <a:solidFill>
                            <a:srgbClr val="000000"/>
                          </a:solidFill>
                          <a:effectLst/>
                          <a:latin typeface="Calibri" panose="020F0502020204030204" pitchFamily="34" charset="0"/>
                        </a:rPr>
                        <a:t>Philippines</a:t>
                      </a:r>
                    </a:p>
                  </a:txBody>
                  <a:tcPr marL="95250" marR="6350" marT="6350" marB="0" anchor="b"/>
                </a:tc>
                <a:tc>
                  <a:txBody>
                    <a:bodyPr/>
                    <a:lstStyle/>
                    <a:p>
                      <a:pPr algn="r" fontAlgn="b"/>
                      <a:r>
                        <a:rPr lang="en-IN" sz="1400" b="0" i="0" u="none" strike="noStrike">
                          <a:solidFill>
                            <a:srgbClr val="000000"/>
                          </a:solidFill>
                          <a:effectLst/>
                          <a:latin typeface="Calibri" panose="020F0502020204030204" pitchFamily="34" charset="0"/>
                        </a:rPr>
                        <a:t>20.00%</a:t>
                      </a:r>
                    </a:p>
                  </a:txBody>
                  <a:tcPr marL="6350" marR="6350" marT="6350" marB="0" anchor="b"/>
                </a:tc>
                <a:tc>
                  <a:txBody>
                    <a:bodyPr/>
                    <a:lstStyle/>
                    <a:p>
                      <a:pPr algn="r" fontAlgn="b"/>
                      <a:r>
                        <a:rPr lang="en-IN" sz="1400" b="0" i="0" u="none" strike="noStrike">
                          <a:solidFill>
                            <a:srgbClr val="000000"/>
                          </a:solidFill>
                          <a:effectLst/>
                          <a:latin typeface="Calibri" panose="020F0502020204030204" pitchFamily="34" charset="0"/>
                        </a:rPr>
                        <a:t>195</a:t>
                      </a:r>
                    </a:p>
                  </a:txBody>
                  <a:tcPr marL="6350" marR="6350" marT="6350" marB="0" anchor="b"/>
                </a:tc>
                <a:tc>
                  <a:txBody>
                    <a:bodyPr/>
                    <a:lstStyle/>
                    <a:p>
                      <a:pPr algn="r" fontAlgn="b"/>
                      <a:r>
                        <a:rPr lang="en-IN" sz="1400" b="0" i="0" u="none" strike="noStrike">
                          <a:solidFill>
                            <a:srgbClr val="000000"/>
                          </a:solidFill>
                          <a:effectLst/>
                          <a:latin typeface="Calibri" panose="020F0502020204030204" pitchFamily="34" charset="0"/>
                        </a:rPr>
                        <a:t>39</a:t>
                      </a:r>
                    </a:p>
                  </a:txBody>
                  <a:tcPr marL="6350" marR="6350" marT="6350" marB="0" anchor="b"/>
                </a:tc>
                <a:tc>
                  <a:txBody>
                    <a:bodyPr/>
                    <a:lstStyle/>
                    <a:p>
                      <a:pPr algn="r" fontAlgn="b"/>
                      <a:r>
                        <a:rPr lang="en-IN" sz="1400" b="0" i="0" u="none" strike="noStrike">
                          <a:solidFill>
                            <a:srgbClr val="000000"/>
                          </a:solidFill>
                          <a:effectLst/>
                          <a:latin typeface="Calibri" panose="020F0502020204030204" pitchFamily="34" charset="0"/>
                        </a:rPr>
                        <a:t>4.10%</a:t>
                      </a:r>
                    </a:p>
                  </a:txBody>
                  <a:tcPr marL="6350" marR="6350" marT="6350" marB="0" anchor="b"/>
                </a:tc>
                <a:tc>
                  <a:txBody>
                    <a:bodyPr/>
                    <a:lstStyle/>
                    <a:p>
                      <a:pPr algn="r" fontAlgn="b"/>
                      <a:r>
                        <a:rPr lang="en-IN" sz="1400" b="0" i="0" u="none" strike="noStrike">
                          <a:solidFill>
                            <a:srgbClr val="000000"/>
                          </a:solidFill>
                          <a:effectLst/>
                          <a:latin typeface="Calibri" panose="020F0502020204030204" pitchFamily="34" charset="0"/>
                        </a:rPr>
                        <a:t>6.15%</a:t>
                      </a:r>
                    </a:p>
                  </a:txBody>
                  <a:tcPr marL="6350" marR="6350" marT="6350" marB="0" anchor="b"/>
                </a:tc>
                <a:tc>
                  <a:txBody>
                    <a:bodyPr/>
                    <a:lstStyle/>
                    <a:p>
                      <a:pPr algn="r" fontAlgn="b"/>
                      <a:r>
                        <a:rPr lang="en-IN" sz="1400" b="0" i="0" u="none" strike="noStrike">
                          <a:solidFill>
                            <a:srgbClr val="000000"/>
                          </a:solidFill>
                          <a:effectLst/>
                          <a:latin typeface="Calibri" panose="020F0502020204030204" pitchFamily="34" charset="0"/>
                        </a:rPr>
                        <a:t>0.00%</a:t>
                      </a:r>
                    </a:p>
                  </a:txBody>
                  <a:tcPr marL="6350" marR="6350" marT="6350" marB="0" anchor="b"/>
                </a:tc>
                <a:tc>
                  <a:txBody>
                    <a:bodyPr/>
                    <a:lstStyle/>
                    <a:p>
                      <a:pPr algn="r" fontAlgn="b"/>
                      <a:r>
                        <a:rPr lang="en-IN" sz="1400" b="0" i="0" u="none" strike="noStrike" dirty="0">
                          <a:solidFill>
                            <a:srgbClr val="00B050"/>
                          </a:solidFill>
                          <a:effectLst/>
                          <a:latin typeface="Calibri" panose="020F0502020204030204" pitchFamily="34" charset="0"/>
                        </a:rPr>
                        <a:t>10.77%</a:t>
                      </a:r>
                    </a:p>
                  </a:txBody>
                  <a:tcPr marL="6350" marR="6350" marT="6350" marB="0" anchor="b"/>
                </a:tc>
                <a:tc>
                  <a:txBody>
                    <a:bodyPr/>
                    <a:lstStyle/>
                    <a:p>
                      <a:pPr algn="r" fontAlgn="b"/>
                      <a:r>
                        <a:rPr lang="en-IN" sz="1400" b="0" i="0" u="none" strike="noStrike" dirty="0">
                          <a:solidFill>
                            <a:srgbClr val="000000"/>
                          </a:solidFill>
                          <a:effectLst/>
                          <a:latin typeface="Calibri" panose="020F0502020204030204" pitchFamily="34" charset="0"/>
                        </a:rPr>
                        <a:t>1.03%</a:t>
                      </a:r>
                    </a:p>
                  </a:txBody>
                  <a:tcPr marL="6350" marR="6350" marT="6350" marB="0" anchor="b"/>
                </a:tc>
                <a:extLst>
                  <a:ext uri="{0D108BD9-81ED-4DB2-BD59-A6C34878D82A}">
                    <a16:rowId xmlns:a16="http://schemas.microsoft.com/office/drawing/2014/main" val="370662703"/>
                  </a:ext>
                </a:extLst>
              </a:tr>
              <a:tr h="332227">
                <a:tc>
                  <a:txBody>
                    <a:bodyPr/>
                    <a:lstStyle/>
                    <a:p>
                      <a:pPr algn="l" fontAlgn="b"/>
                      <a:r>
                        <a:rPr lang="en-IN" sz="1400" b="0" i="0" u="none" strike="noStrike" dirty="0">
                          <a:solidFill>
                            <a:srgbClr val="000000"/>
                          </a:solidFill>
                          <a:effectLst/>
                          <a:latin typeface="Calibri" panose="020F0502020204030204" pitchFamily="34" charset="0"/>
                        </a:rPr>
                        <a:t>Indonesia</a:t>
                      </a:r>
                    </a:p>
                  </a:txBody>
                  <a:tcPr marL="95250" marR="6350" marT="6350" marB="0" anchor="b"/>
                </a:tc>
                <a:tc>
                  <a:txBody>
                    <a:bodyPr/>
                    <a:lstStyle/>
                    <a:p>
                      <a:pPr algn="r" fontAlgn="b"/>
                      <a:r>
                        <a:rPr lang="en-IN" sz="1400" b="0" i="0" u="none" strike="noStrike">
                          <a:solidFill>
                            <a:srgbClr val="000000"/>
                          </a:solidFill>
                          <a:effectLst/>
                          <a:latin typeface="Calibri" panose="020F0502020204030204" pitchFamily="34" charset="0"/>
                        </a:rPr>
                        <a:t>11.66%</a:t>
                      </a:r>
                    </a:p>
                  </a:txBody>
                  <a:tcPr marL="6350" marR="6350" marT="6350" marB="0" anchor="b"/>
                </a:tc>
                <a:tc>
                  <a:txBody>
                    <a:bodyPr/>
                    <a:lstStyle/>
                    <a:p>
                      <a:pPr algn="r" fontAlgn="b"/>
                      <a:r>
                        <a:rPr lang="en-IN" sz="1400" b="0" i="0" u="none" strike="noStrike">
                          <a:solidFill>
                            <a:srgbClr val="000000"/>
                          </a:solidFill>
                          <a:effectLst/>
                          <a:latin typeface="Calibri" panose="020F0502020204030204" pitchFamily="34" charset="0"/>
                        </a:rPr>
                        <a:t>163</a:t>
                      </a:r>
                    </a:p>
                  </a:txBody>
                  <a:tcPr marL="6350" marR="6350" marT="6350" marB="0" anchor="b"/>
                </a:tc>
                <a:tc>
                  <a:txBody>
                    <a:bodyPr/>
                    <a:lstStyle/>
                    <a:p>
                      <a:pPr algn="r" fontAlgn="b"/>
                      <a:r>
                        <a:rPr lang="en-IN" sz="1400" b="0" i="0" u="none" strike="noStrike">
                          <a:solidFill>
                            <a:srgbClr val="000000"/>
                          </a:solidFill>
                          <a:effectLst/>
                          <a:latin typeface="Calibri" panose="020F0502020204030204" pitchFamily="34" charset="0"/>
                        </a:rPr>
                        <a:t>19</a:t>
                      </a:r>
                    </a:p>
                  </a:txBody>
                  <a:tcPr marL="6350" marR="6350" marT="6350" marB="0" anchor="b"/>
                </a:tc>
                <a:tc>
                  <a:txBody>
                    <a:bodyPr/>
                    <a:lstStyle/>
                    <a:p>
                      <a:pPr algn="r" fontAlgn="b"/>
                      <a:r>
                        <a:rPr lang="en-IN" sz="1400" b="0" i="0" u="none" strike="noStrike">
                          <a:solidFill>
                            <a:srgbClr val="000000"/>
                          </a:solidFill>
                          <a:effectLst/>
                          <a:latin typeface="Calibri" panose="020F0502020204030204" pitchFamily="34" charset="0"/>
                        </a:rPr>
                        <a:t>3.07%</a:t>
                      </a:r>
                    </a:p>
                  </a:txBody>
                  <a:tcPr marL="6350" marR="6350" marT="6350" marB="0" anchor="b"/>
                </a:tc>
                <a:tc>
                  <a:txBody>
                    <a:bodyPr/>
                    <a:lstStyle/>
                    <a:p>
                      <a:pPr algn="r" fontAlgn="b"/>
                      <a:r>
                        <a:rPr lang="en-IN" sz="1400" b="0" i="0" u="none" strike="noStrike">
                          <a:solidFill>
                            <a:srgbClr val="000000"/>
                          </a:solidFill>
                          <a:effectLst/>
                          <a:latin typeface="Calibri" panose="020F0502020204030204" pitchFamily="34" charset="0"/>
                        </a:rPr>
                        <a:t>3.68%</a:t>
                      </a:r>
                    </a:p>
                  </a:txBody>
                  <a:tcPr marL="6350" marR="6350" marT="6350" marB="0" anchor="b"/>
                </a:tc>
                <a:tc>
                  <a:txBody>
                    <a:bodyPr/>
                    <a:lstStyle/>
                    <a:p>
                      <a:pPr algn="r" fontAlgn="b"/>
                      <a:r>
                        <a:rPr lang="en-IN" sz="1400" b="0" i="0" u="none" strike="noStrike">
                          <a:solidFill>
                            <a:srgbClr val="000000"/>
                          </a:solidFill>
                          <a:effectLst/>
                          <a:latin typeface="Calibri" panose="020F0502020204030204" pitchFamily="34" charset="0"/>
                        </a:rPr>
                        <a:t>0.00%</a:t>
                      </a:r>
                    </a:p>
                  </a:txBody>
                  <a:tcPr marL="6350" marR="6350" marT="6350" marB="0" anchor="b"/>
                </a:tc>
                <a:tc>
                  <a:txBody>
                    <a:bodyPr/>
                    <a:lstStyle/>
                    <a:p>
                      <a:pPr algn="r" fontAlgn="b"/>
                      <a:r>
                        <a:rPr lang="en-IN" sz="1400" b="0" i="0" u="none" strike="noStrike">
                          <a:solidFill>
                            <a:srgbClr val="000000"/>
                          </a:solidFill>
                          <a:effectLst/>
                          <a:latin typeface="Calibri" panose="020F0502020204030204" pitchFamily="34" charset="0"/>
                        </a:rPr>
                        <a:t>1.23%</a:t>
                      </a:r>
                    </a:p>
                  </a:txBody>
                  <a:tcPr marL="6350" marR="6350" marT="6350" marB="0" anchor="b"/>
                </a:tc>
                <a:tc>
                  <a:txBody>
                    <a:bodyPr/>
                    <a:lstStyle/>
                    <a:p>
                      <a:pPr algn="r" fontAlgn="b"/>
                      <a:r>
                        <a:rPr lang="en-IN" sz="1400" b="0" i="0" u="none" strike="noStrike" dirty="0">
                          <a:solidFill>
                            <a:srgbClr val="000000"/>
                          </a:solidFill>
                          <a:effectLst/>
                          <a:latin typeface="Calibri" panose="020F0502020204030204" pitchFamily="34" charset="0"/>
                        </a:rPr>
                        <a:t>0.61%</a:t>
                      </a:r>
                    </a:p>
                  </a:txBody>
                  <a:tcPr marL="6350" marR="6350" marT="6350" marB="0" anchor="b"/>
                </a:tc>
                <a:extLst>
                  <a:ext uri="{0D108BD9-81ED-4DB2-BD59-A6C34878D82A}">
                    <a16:rowId xmlns:a16="http://schemas.microsoft.com/office/drawing/2014/main" val="3755761276"/>
                  </a:ext>
                </a:extLst>
              </a:tr>
              <a:tr h="332227">
                <a:tc>
                  <a:txBody>
                    <a:bodyPr/>
                    <a:lstStyle/>
                    <a:p>
                      <a:pPr algn="l" fontAlgn="b"/>
                      <a:r>
                        <a:rPr lang="en-IN" sz="1400" b="0" i="0" u="none" strike="noStrike" dirty="0">
                          <a:solidFill>
                            <a:srgbClr val="000000"/>
                          </a:solidFill>
                          <a:effectLst/>
                          <a:latin typeface="Calibri" panose="020F0502020204030204" pitchFamily="34" charset="0"/>
                        </a:rPr>
                        <a:t>Vietnam</a:t>
                      </a:r>
                    </a:p>
                  </a:txBody>
                  <a:tcPr marL="95250" marR="6350" marT="6350" marB="0" anchor="b"/>
                </a:tc>
                <a:tc>
                  <a:txBody>
                    <a:bodyPr/>
                    <a:lstStyle/>
                    <a:p>
                      <a:pPr algn="r" fontAlgn="b"/>
                      <a:r>
                        <a:rPr lang="en-IN" sz="1400" b="0" i="0" u="none" strike="noStrike">
                          <a:solidFill>
                            <a:srgbClr val="000000"/>
                          </a:solidFill>
                          <a:effectLst/>
                          <a:latin typeface="Calibri" panose="020F0502020204030204" pitchFamily="34" charset="0"/>
                        </a:rPr>
                        <a:t>25.33%</a:t>
                      </a:r>
                    </a:p>
                  </a:txBody>
                  <a:tcPr marL="6350" marR="6350" marT="6350" marB="0" anchor="b"/>
                </a:tc>
                <a:tc>
                  <a:txBody>
                    <a:bodyPr/>
                    <a:lstStyle/>
                    <a:p>
                      <a:pPr algn="r" fontAlgn="b"/>
                      <a:r>
                        <a:rPr lang="en-IN" sz="1400" b="0" i="0" u="none" strike="noStrike">
                          <a:solidFill>
                            <a:srgbClr val="000000"/>
                          </a:solidFill>
                          <a:effectLst/>
                          <a:latin typeface="Calibri" panose="020F0502020204030204" pitchFamily="34" charset="0"/>
                        </a:rPr>
                        <a:t>150</a:t>
                      </a:r>
                    </a:p>
                  </a:txBody>
                  <a:tcPr marL="6350" marR="6350" marT="6350" marB="0" anchor="b"/>
                </a:tc>
                <a:tc>
                  <a:txBody>
                    <a:bodyPr/>
                    <a:lstStyle/>
                    <a:p>
                      <a:pPr algn="r" fontAlgn="b"/>
                      <a:r>
                        <a:rPr lang="en-IN" sz="1400" b="0" i="0" u="none" strike="noStrike" dirty="0">
                          <a:solidFill>
                            <a:srgbClr val="000000"/>
                          </a:solidFill>
                          <a:effectLst/>
                          <a:latin typeface="Calibri" panose="020F0502020204030204" pitchFamily="34" charset="0"/>
                        </a:rPr>
                        <a:t>38</a:t>
                      </a:r>
                    </a:p>
                  </a:txBody>
                  <a:tcPr marL="6350" marR="6350" marT="6350" marB="0" anchor="b"/>
                </a:tc>
                <a:tc>
                  <a:txBody>
                    <a:bodyPr/>
                    <a:lstStyle/>
                    <a:p>
                      <a:pPr algn="r" fontAlgn="b"/>
                      <a:r>
                        <a:rPr lang="en-IN" sz="1400" b="0" i="0" u="none" strike="noStrike">
                          <a:solidFill>
                            <a:srgbClr val="000000"/>
                          </a:solidFill>
                          <a:effectLst/>
                          <a:latin typeface="Calibri" panose="020F0502020204030204" pitchFamily="34" charset="0"/>
                        </a:rPr>
                        <a:t>2.00%</a:t>
                      </a:r>
                    </a:p>
                  </a:txBody>
                  <a:tcPr marL="6350" marR="6350" marT="6350" marB="0" anchor="b"/>
                </a:tc>
                <a:tc>
                  <a:txBody>
                    <a:bodyPr/>
                    <a:lstStyle/>
                    <a:p>
                      <a:pPr algn="r" fontAlgn="b"/>
                      <a:r>
                        <a:rPr lang="en-IN" sz="1400" b="0" i="0" u="none" strike="noStrike">
                          <a:solidFill>
                            <a:srgbClr val="000000"/>
                          </a:solidFill>
                          <a:effectLst/>
                          <a:latin typeface="Calibri" panose="020F0502020204030204" pitchFamily="34" charset="0"/>
                        </a:rPr>
                        <a:t>4.00%</a:t>
                      </a:r>
                    </a:p>
                  </a:txBody>
                  <a:tcPr marL="6350" marR="6350" marT="6350" marB="0" anchor="b"/>
                </a:tc>
                <a:tc>
                  <a:txBody>
                    <a:bodyPr/>
                    <a:lstStyle/>
                    <a:p>
                      <a:pPr algn="r" fontAlgn="b"/>
                      <a:r>
                        <a:rPr lang="en-IN" sz="1400" b="0" i="0" u="none" strike="noStrike">
                          <a:solidFill>
                            <a:srgbClr val="000000"/>
                          </a:solidFill>
                          <a:effectLst/>
                          <a:latin typeface="Calibri" panose="020F0502020204030204" pitchFamily="34" charset="0"/>
                        </a:rPr>
                        <a:t>0.00%</a:t>
                      </a:r>
                    </a:p>
                  </a:txBody>
                  <a:tcPr marL="6350" marR="6350" marT="6350" marB="0" anchor="b"/>
                </a:tc>
                <a:tc>
                  <a:txBody>
                    <a:bodyPr/>
                    <a:lstStyle/>
                    <a:p>
                      <a:pPr algn="r" fontAlgn="b"/>
                      <a:r>
                        <a:rPr lang="en-IN" sz="1400" b="0" i="0" u="none" strike="noStrike" dirty="0">
                          <a:solidFill>
                            <a:srgbClr val="00B050"/>
                          </a:solidFill>
                          <a:effectLst/>
                          <a:latin typeface="Calibri" panose="020F0502020204030204" pitchFamily="34" charset="0"/>
                        </a:rPr>
                        <a:t>12.00%</a:t>
                      </a:r>
                    </a:p>
                  </a:txBody>
                  <a:tcPr marL="6350" marR="6350" marT="6350" marB="0" anchor="b"/>
                </a:tc>
                <a:tc>
                  <a:txBody>
                    <a:bodyPr/>
                    <a:lstStyle/>
                    <a:p>
                      <a:pPr algn="r" fontAlgn="b"/>
                      <a:r>
                        <a:rPr lang="en-IN" sz="1400" b="0" i="0" u="none" strike="noStrike" dirty="0">
                          <a:solidFill>
                            <a:srgbClr val="00B050"/>
                          </a:solidFill>
                          <a:effectLst/>
                          <a:latin typeface="Calibri" panose="020F0502020204030204" pitchFamily="34" charset="0"/>
                        </a:rPr>
                        <a:t>6.67%</a:t>
                      </a:r>
                    </a:p>
                  </a:txBody>
                  <a:tcPr marL="6350" marR="6350" marT="6350" marB="0" anchor="b"/>
                </a:tc>
                <a:extLst>
                  <a:ext uri="{0D108BD9-81ED-4DB2-BD59-A6C34878D82A}">
                    <a16:rowId xmlns:a16="http://schemas.microsoft.com/office/drawing/2014/main" val="2400214163"/>
                  </a:ext>
                </a:extLst>
              </a:tr>
            </a:tbl>
          </a:graphicData>
        </a:graphic>
      </p:graphicFrame>
    </p:spTree>
    <p:extLst>
      <p:ext uri="{BB962C8B-B14F-4D97-AF65-F5344CB8AC3E}">
        <p14:creationId xmlns:p14="http://schemas.microsoft.com/office/powerpoint/2010/main" val="9610902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85EF79C-E853-4857-95B0-3A006134A168}"/>
              </a:ext>
            </a:extLst>
          </p:cNvPr>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31141052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A78EA-ED88-4E9C-8997-26158540D392}"/>
              </a:ext>
            </a:extLst>
          </p:cNvPr>
          <p:cNvSpPr>
            <a:spLocks noGrp="1"/>
          </p:cNvSpPr>
          <p:nvPr>
            <p:ph type="title"/>
          </p:nvPr>
        </p:nvSpPr>
        <p:spPr/>
        <p:txBody>
          <a:bodyPr>
            <a:normAutofit fontScale="90000"/>
          </a:bodyPr>
          <a:lstStyle/>
          <a:p>
            <a:r>
              <a:rPr lang="en-US" dirty="0"/>
              <a:t>Content</a:t>
            </a:r>
          </a:p>
        </p:txBody>
      </p:sp>
      <p:pic>
        <p:nvPicPr>
          <p:cNvPr id="23" name="Picture Placeholder 22">
            <a:extLst>
              <a:ext uri="{FF2B5EF4-FFF2-40B4-BE49-F238E27FC236}">
                <a16:creationId xmlns:a16="http://schemas.microsoft.com/office/drawing/2014/main" id="{11020BC6-D36A-4687-9F0E-DC1F1065C7FF}"/>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2" cstate="hqprint">
            <a:extLst>
              <a:ext uri="{28A0092B-C50C-407E-A947-70E740481C1C}">
                <a14:useLocalDpi xmlns:a14="http://schemas.microsoft.com/office/drawing/2010/main"/>
              </a:ext>
            </a:extLst>
          </a:blip>
          <a:srcRect t="24" b="24"/>
          <a:stretch/>
        </p:blipFill>
        <p:spPr/>
      </p:pic>
      <p:sp>
        <p:nvSpPr>
          <p:cNvPr id="75" name="Oval 74">
            <a:extLst>
              <a:ext uri="{FF2B5EF4-FFF2-40B4-BE49-F238E27FC236}">
                <a16:creationId xmlns:a16="http://schemas.microsoft.com/office/drawing/2014/main" id="{F894359C-C9F8-E14A-B683-9467ED9D4318}"/>
              </a:ext>
            </a:extLst>
          </p:cNvPr>
          <p:cNvSpPr/>
          <p:nvPr/>
        </p:nvSpPr>
        <p:spPr>
          <a:xfrm>
            <a:off x="491320" y="1705220"/>
            <a:ext cx="629288" cy="629288"/>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33" b="1">
                <a:solidFill>
                  <a:schemeClr val="tx1"/>
                </a:solidFill>
              </a:rPr>
              <a:t>1</a:t>
            </a:r>
          </a:p>
        </p:txBody>
      </p:sp>
      <p:sp>
        <p:nvSpPr>
          <p:cNvPr id="73" name="Title 19">
            <a:extLst>
              <a:ext uri="{FF2B5EF4-FFF2-40B4-BE49-F238E27FC236}">
                <a16:creationId xmlns:a16="http://schemas.microsoft.com/office/drawing/2014/main" id="{FE542527-C615-F94A-84E7-6CCB7B084E8E}"/>
              </a:ext>
            </a:extLst>
          </p:cNvPr>
          <p:cNvSpPr txBox="1">
            <a:spLocks/>
          </p:cNvSpPr>
          <p:nvPr/>
        </p:nvSpPr>
        <p:spPr>
          <a:xfrm>
            <a:off x="1346036" y="1840992"/>
            <a:ext cx="5950115" cy="369332"/>
          </a:xfrm>
          <a:prstGeom prst="rect">
            <a:avLst/>
          </a:prstGeom>
        </p:spPr>
        <p:txBody>
          <a:bodyPr vert="horz" wrap="square" lIns="0" tIns="0" rIns="0" bIns="0" rtlCol="0" anchor="ctr" anchorCtr="0">
            <a:spAutoFit/>
          </a:bodyPr>
          <a:lstStyle>
            <a:lvl1pPr algn="l" defTabSz="685800" rtl="0" eaLnBrk="1" latinLnBrk="0" hangingPunct="1">
              <a:lnSpc>
                <a:spcPct val="90000"/>
              </a:lnSpc>
              <a:spcBef>
                <a:spcPct val="0"/>
              </a:spcBef>
              <a:buNone/>
              <a:defRPr sz="2800" kern="1200">
                <a:solidFill>
                  <a:schemeClr val="tx1"/>
                </a:solidFill>
                <a:latin typeface="+mj-lt"/>
                <a:ea typeface="+mj-ea"/>
                <a:cs typeface="+mj-cs"/>
              </a:defRPr>
            </a:lvl1pPr>
          </a:lstStyle>
          <a:p>
            <a:pPr>
              <a:lnSpc>
                <a:spcPct val="100000"/>
              </a:lnSpc>
            </a:pPr>
            <a:r>
              <a:rPr lang="en-US" sz="2400" dirty="0">
                <a:latin typeface="+mn-lt"/>
              </a:rPr>
              <a:t>Analysis Parameters</a:t>
            </a:r>
          </a:p>
        </p:txBody>
      </p:sp>
      <p:sp>
        <p:nvSpPr>
          <p:cNvPr id="19" name="Oval 18">
            <a:extLst>
              <a:ext uri="{FF2B5EF4-FFF2-40B4-BE49-F238E27FC236}">
                <a16:creationId xmlns:a16="http://schemas.microsoft.com/office/drawing/2014/main" id="{3905D3D5-08CB-9849-9C3E-148D5B01F9B6}"/>
              </a:ext>
            </a:extLst>
          </p:cNvPr>
          <p:cNvSpPr/>
          <p:nvPr/>
        </p:nvSpPr>
        <p:spPr>
          <a:xfrm>
            <a:off x="491320" y="2633731"/>
            <a:ext cx="629288" cy="629288"/>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33" b="1">
                <a:solidFill>
                  <a:schemeClr val="tx1"/>
                </a:solidFill>
              </a:rPr>
              <a:t>2</a:t>
            </a:r>
          </a:p>
        </p:txBody>
      </p:sp>
      <p:sp>
        <p:nvSpPr>
          <p:cNvPr id="16" name="Title 19">
            <a:extLst>
              <a:ext uri="{FF2B5EF4-FFF2-40B4-BE49-F238E27FC236}">
                <a16:creationId xmlns:a16="http://schemas.microsoft.com/office/drawing/2014/main" id="{A0C5C674-1994-B140-BF3B-98DE2F51F7AB}"/>
              </a:ext>
            </a:extLst>
          </p:cNvPr>
          <p:cNvSpPr txBox="1">
            <a:spLocks/>
          </p:cNvSpPr>
          <p:nvPr/>
        </p:nvSpPr>
        <p:spPr>
          <a:xfrm>
            <a:off x="1346036" y="2763710"/>
            <a:ext cx="5950115" cy="369332"/>
          </a:xfrm>
          <a:prstGeom prst="rect">
            <a:avLst/>
          </a:prstGeom>
        </p:spPr>
        <p:txBody>
          <a:bodyPr vert="horz" wrap="square" lIns="0" tIns="0" rIns="0" bIns="0" rtlCol="0" anchor="ctr" anchorCtr="0">
            <a:spAutoFit/>
          </a:bodyPr>
          <a:lstStyle>
            <a:lvl1pPr algn="l" defTabSz="685800" rtl="0" eaLnBrk="1" latinLnBrk="0" hangingPunct="1">
              <a:lnSpc>
                <a:spcPct val="90000"/>
              </a:lnSpc>
              <a:spcBef>
                <a:spcPct val="0"/>
              </a:spcBef>
              <a:buNone/>
              <a:defRPr sz="2800" kern="1200">
                <a:solidFill>
                  <a:schemeClr val="tx1"/>
                </a:solidFill>
                <a:latin typeface="+mj-lt"/>
                <a:ea typeface="+mj-ea"/>
                <a:cs typeface="+mj-cs"/>
              </a:defRPr>
            </a:lvl1pPr>
          </a:lstStyle>
          <a:p>
            <a:pPr>
              <a:lnSpc>
                <a:spcPct val="100000"/>
              </a:lnSpc>
            </a:pPr>
            <a:r>
              <a:rPr lang="en-US" sz="2400" dirty="0">
                <a:latin typeface="+mn-lt"/>
              </a:rPr>
              <a:t>Executive Summary</a:t>
            </a:r>
          </a:p>
        </p:txBody>
      </p:sp>
      <p:sp>
        <p:nvSpPr>
          <p:cNvPr id="36" name="Oval 35">
            <a:extLst>
              <a:ext uri="{FF2B5EF4-FFF2-40B4-BE49-F238E27FC236}">
                <a16:creationId xmlns:a16="http://schemas.microsoft.com/office/drawing/2014/main" id="{E1E4EE95-6D16-D247-BA9A-08C47CE8EAA5}"/>
              </a:ext>
            </a:extLst>
          </p:cNvPr>
          <p:cNvSpPr/>
          <p:nvPr/>
        </p:nvSpPr>
        <p:spPr>
          <a:xfrm>
            <a:off x="491320" y="3562241"/>
            <a:ext cx="629288" cy="629288"/>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33" b="1">
                <a:solidFill>
                  <a:schemeClr val="tx1"/>
                </a:solidFill>
              </a:rPr>
              <a:t>3</a:t>
            </a:r>
          </a:p>
        </p:txBody>
      </p:sp>
      <p:sp>
        <p:nvSpPr>
          <p:cNvPr id="14" name="Title 19">
            <a:extLst>
              <a:ext uri="{FF2B5EF4-FFF2-40B4-BE49-F238E27FC236}">
                <a16:creationId xmlns:a16="http://schemas.microsoft.com/office/drawing/2014/main" id="{E2285407-F1BD-B509-DCB8-BFCFDB3F8E0B}"/>
              </a:ext>
            </a:extLst>
          </p:cNvPr>
          <p:cNvSpPr txBox="1">
            <a:spLocks/>
          </p:cNvSpPr>
          <p:nvPr/>
        </p:nvSpPr>
        <p:spPr>
          <a:xfrm>
            <a:off x="1346035" y="3644538"/>
            <a:ext cx="5950115" cy="369332"/>
          </a:xfrm>
          <a:prstGeom prst="rect">
            <a:avLst/>
          </a:prstGeom>
        </p:spPr>
        <p:txBody>
          <a:bodyPr vert="horz" wrap="square" lIns="0" tIns="0" rIns="0" bIns="0" rtlCol="0" anchor="ctr" anchorCtr="0">
            <a:spAutoFit/>
          </a:bodyPr>
          <a:lstStyle>
            <a:lvl1pPr algn="l" defTabSz="685800" rtl="0" eaLnBrk="1" latinLnBrk="0" hangingPunct="1">
              <a:lnSpc>
                <a:spcPct val="90000"/>
              </a:lnSpc>
              <a:spcBef>
                <a:spcPct val="0"/>
              </a:spcBef>
              <a:buNone/>
              <a:defRPr sz="2800" kern="1200">
                <a:solidFill>
                  <a:schemeClr val="tx1"/>
                </a:solidFill>
                <a:latin typeface="+mj-lt"/>
                <a:ea typeface="+mj-ea"/>
                <a:cs typeface="+mj-cs"/>
              </a:defRPr>
            </a:lvl1pPr>
          </a:lstStyle>
          <a:p>
            <a:pPr>
              <a:lnSpc>
                <a:spcPct val="100000"/>
              </a:lnSpc>
            </a:pPr>
            <a:r>
              <a:rPr lang="en-US" sz="2400" dirty="0">
                <a:latin typeface="+mn-lt"/>
              </a:rPr>
              <a:t>Product and Market Level deep dives</a:t>
            </a:r>
          </a:p>
        </p:txBody>
      </p:sp>
    </p:spTree>
    <p:extLst>
      <p:ext uri="{BB962C8B-B14F-4D97-AF65-F5344CB8AC3E}">
        <p14:creationId xmlns:p14="http://schemas.microsoft.com/office/powerpoint/2010/main" val="5935754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DE300B98-EBB0-4EB7-A802-2D99A78FEFB9}"/>
              </a:ext>
            </a:extLst>
          </p:cNvPr>
          <p:cNvSpPr>
            <a:spLocks noGrp="1"/>
          </p:cNvSpPr>
          <p:nvPr>
            <p:ph idx="1"/>
          </p:nvPr>
        </p:nvSpPr>
        <p:spPr>
          <a:xfrm>
            <a:off x="491320" y="1356360"/>
            <a:ext cx="11209360" cy="4785360"/>
          </a:xfrm>
        </p:spPr>
        <p:txBody>
          <a:bodyPr>
            <a:normAutofit/>
          </a:bodyPr>
          <a:lstStyle/>
          <a:p>
            <a:r>
              <a:rPr lang="en-US" sz="2133" dirty="0"/>
              <a:t>Data Source: </a:t>
            </a:r>
          </a:p>
          <a:p>
            <a:pPr lvl="1"/>
            <a:r>
              <a:rPr lang="en-US" sz="1733" dirty="0"/>
              <a:t>Barcelona Order Data	</a:t>
            </a:r>
          </a:p>
          <a:p>
            <a:r>
              <a:rPr lang="en-US" sz="2133" dirty="0"/>
              <a:t>Time Period: </a:t>
            </a:r>
          </a:p>
          <a:p>
            <a:pPr lvl="1"/>
            <a:r>
              <a:rPr lang="en-US" sz="1733" dirty="0"/>
              <a:t>2020 Jan-2022 July</a:t>
            </a:r>
          </a:p>
          <a:p>
            <a:r>
              <a:rPr lang="en-US" sz="2133" dirty="0"/>
              <a:t>Cross sell logic: </a:t>
            </a:r>
          </a:p>
          <a:p>
            <a:pPr lvl="1"/>
            <a:r>
              <a:rPr lang="en-US" sz="1733" dirty="0"/>
              <a:t>Only new customers who started transacting on E-store after 2020 were considered and the product they bought in first transaction is the base product while any new E-store transaction of a different product is considered as cross-sell</a:t>
            </a:r>
          </a:p>
          <a:p>
            <a:r>
              <a:rPr lang="en-US" sz="2133" dirty="0"/>
              <a:t>Granularity of analysis:</a:t>
            </a:r>
          </a:p>
          <a:p>
            <a:pPr lvl="1"/>
            <a:r>
              <a:rPr lang="en-US" sz="1733" dirty="0"/>
              <a:t>The analysis is done at Account level and not at individual user level</a:t>
            </a:r>
          </a:p>
          <a:p>
            <a:pPr lvl="1"/>
            <a:endParaRPr lang="en-US" sz="1733" dirty="0"/>
          </a:p>
        </p:txBody>
      </p:sp>
      <p:sp>
        <p:nvSpPr>
          <p:cNvPr id="5" name="Title 4">
            <a:extLst>
              <a:ext uri="{FF2B5EF4-FFF2-40B4-BE49-F238E27FC236}">
                <a16:creationId xmlns:a16="http://schemas.microsoft.com/office/drawing/2014/main" id="{C7D6C0B1-804C-4A03-AB84-246C06F94174}"/>
              </a:ext>
            </a:extLst>
          </p:cNvPr>
          <p:cNvSpPr>
            <a:spLocks noGrp="1"/>
          </p:cNvSpPr>
          <p:nvPr>
            <p:ph type="title"/>
          </p:nvPr>
        </p:nvSpPr>
        <p:spPr>
          <a:xfrm>
            <a:off x="491320" y="487681"/>
            <a:ext cx="11209360" cy="531428"/>
          </a:xfrm>
        </p:spPr>
        <p:txBody>
          <a:bodyPr>
            <a:normAutofit fontScale="90000"/>
          </a:bodyPr>
          <a:lstStyle/>
          <a:p>
            <a:r>
              <a:rPr lang="en-US" dirty="0"/>
              <a:t>Analysis Parameters</a:t>
            </a:r>
          </a:p>
        </p:txBody>
      </p:sp>
    </p:spTree>
    <p:extLst>
      <p:ext uri="{BB962C8B-B14F-4D97-AF65-F5344CB8AC3E}">
        <p14:creationId xmlns:p14="http://schemas.microsoft.com/office/powerpoint/2010/main" val="40043736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D663A-7398-484B-A8B6-9338601CC275}"/>
              </a:ext>
            </a:extLst>
          </p:cNvPr>
          <p:cNvSpPr>
            <a:spLocks noGrp="1"/>
          </p:cNvSpPr>
          <p:nvPr>
            <p:ph type="title"/>
          </p:nvPr>
        </p:nvSpPr>
        <p:spPr/>
        <p:txBody>
          <a:bodyPr>
            <a:normAutofit fontScale="90000"/>
          </a:bodyPr>
          <a:lstStyle/>
          <a:p>
            <a:r>
              <a:rPr lang="en-US" dirty="0"/>
              <a:t>Highlights</a:t>
            </a:r>
          </a:p>
        </p:txBody>
      </p:sp>
      <p:sp>
        <p:nvSpPr>
          <p:cNvPr id="5" name="Content Placeholder 4">
            <a:extLst>
              <a:ext uri="{FF2B5EF4-FFF2-40B4-BE49-F238E27FC236}">
                <a16:creationId xmlns:a16="http://schemas.microsoft.com/office/drawing/2014/main" id="{989C0F2D-78CC-42EE-A709-76DB4794AF7C}"/>
              </a:ext>
            </a:extLst>
          </p:cNvPr>
          <p:cNvSpPr>
            <a:spLocks noGrp="1"/>
          </p:cNvSpPr>
          <p:nvPr>
            <p:ph idx="1"/>
          </p:nvPr>
        </p:nvSpPr>
        <p:spPr/>
        <p:txBody>
          <a:bodyPr vert="horz" lIns="0" tIns="0" rIns="0" bIns="0" rtlCol="0" anchor="t">
            <a:normAutofit fontScale="77500" lnSpcReduction="20000"/>
          </a:bodyPr>
          <a:lstStyle/>
          <a:p>
            <a:r>
              <a:rPr lang="en-US" dirty="0"/>
              <a:t>A and B brings in the highest opportunity in cross sell with a probability of 21% and 19%</a:t>
            </a:r>
          </a:p>
          <a:p>
            <a:r>
              <a:rPr lang="en-US" dirty="0"/>
              <a:t>R Customers also buy B (7.4%), A (6.6%). R also has some affinity with ACAD LT</a:t>
            </a:r>
          </a:p>
          <a:p>
            <a:r>
              <a:rPr lang="en-US" dirty="0"/>
              <a:t>B can be bundled with A and Revit being the most probable at 14% and 5.6%</a:t>
            </a:r>
          </a:p>
          <a:p>
            <a:r>
              <a:rPr lang="en-US" dirty="0"/>
              <a:t>A comes in 3</a:t>
            </a:r>
            <a:r>
              <a:rPr lang="en-US" baseline="30000" dirty="0"/>
              <a:t>rd</a:t>
            </a:r>
            <a:r>
              <a:rPr lang="en-US" dirty="0"/>
              <a:t> with 15% probability to cross sell Bim Pro (6%) having the highest affinity. Vice versa is true as well</a:t>
            </a:r>
          </a:p>
          <a:p>
            <a:r>
              <a:rPr lang="en-US" dirty="0"/>
              <a:t>C has some affinity with A (5.7%) and PDMC with Revit (5.1%)</a:t>
            </a:r>
          </a:p>
          <a:p>
            <a:r>
              <a:rPr lang="en-US" dirty="0"/>
              <a:t>I also shows some affinity with P and A  (5.2% and  4.7% resp.)</a:t>
            </a:r>
          </a:p>
        </p:txBody>
      </p:sp>
      <p:sp>
        <p:nvSpPr>
          <p:cNvPr id="13" name="Text Placeholder 12">
            <a:extLst>
              <a:ext uri="{FF2B5EF4-FFF2-40B4-BE49-F238E27FC236}">
                <a16:creationId xmlns:a16="http://schemas.microsoft.com/office/drawing/2014/main" id="{F849AA1B-F5DE-4206-A473-E874252A4C80}"/>
              </a:ext>
            </a:extLst>
          </p:cNvPr>
          <p:cNvSpPr>
            <a:spLocks noGrp="1"/>
          </p:cNvSpPr>
          <p:nvPr>
            <p:ph type="body" sz="quarter" idx="12"/>
          </p:nvPr>
        </p:nvSpPr>
        <p:spPr/>
        <p:txBody>
          <a:bodyPr/>
          <a:lstStyle/>
          <a:p>
            <a:r>
              <a:rPr lang="en-US" dirty="0"/>
              <a:t>Lowlights</a:t>
            </a:r>
          </a:p>
        </p:txBody>
      </p:sp>
      <p:sp>
        <p:nvSpPr>
          <p:cNvPr id="3" name="Content Placeholder 2">
            <a:extLst>
              <a:ext uri="{FF2B5EF4-FFF2-40B4-BE49-F238E27FC236}">
                <a16:creationId xmlns:a16="http://schemas.microsoft.com/office/drawing/2014/main" id="{12A7A64F-3344-4D02-A499-87A56B839CBA}"/>
              </a:ext>
            </a:extLst>
          </p:cNvPr>
          <p:cNvSpPr>
            <a:spLocks noGrp="1"/>
          </p:cNvSpPr>
          <p:nvPr>
            <p:ph idx="11"/>
          </p:nvPr>
        </p:nvSpPr>
        <p:spPr/>
        <p:txBody>
          <a:bodyPr vert="horz" lIns="0" tIns="0" rIns="0" bIns="0" rtlCol="0" anchor="t">
            <a:normAutofit fontScale="92500" lnSpcReduction="20000"/>
          </a:bodyPr>
          <a:lstStyle/>
          <a:p>
            <a:r>
              <a:rPr lang="en-US" dirty="0"/>
              <a:t>Since the analysis is at child CSN, it is possible that multiple users of the same child CSN are showing different purchase behavior</a:t>
            </a:r>
          </a:p>
          <a:p>
            <a:r>
              <a:rPr lang="en-US" dirty="0"/>
              <a:t>4.5% of the A customers also buy themselves A or downgrades to LT version</a:t>
            </a:r>
          </a:p>
          <a:p>
            <a:r>
              <a:rPr lang="en-US" dirty="0"/>
              <a:t>Fusion has no affinity with any product (2.35%)</a:t>
            </a:r>
          </a:p>
          <a:p>
            <a:r>
              <a:rPr lang="en-US" dirty="0"/>
              <a:t>M, N and X are rarely bought in subsequent purchases with any product base</a:t>
            </a:r>
          </a:p>
          <a:p>
            <a:r>
              <a:rPr lang="en-US" dirty="0"/>
              <a:t>South Korea seems to be worst when it comes to cross sell of products with only 5% probability</a:t>
            </a:r>
          </a:p>
        </p:txBody>
      </p:sp>
    </p:spTree>
    <p:extLst>
      <p:ext uri="{BB962C8B-B14F-4D97-AF65-F5344CB8AC3E}">
        <p14:creationId xmlns:p14="http://schemas.microsoft.com/office/powerpoint/2010/main" val="23443140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7D6C0B1-804C-4A03-AB84-246C06F94174}"/>
              </a:ext>
            </a:extLst>
          </p:cNvPr>
          <p:cNvSpPr>
            <a:spLocks noGrp="1"/>
          </p:cNvSpPr>
          <p:nvPr>
            <p:ph type="title"/>
          </p:nvPr>
        </p:nvSpPr>
        <p:spPr>
          <a:xfrm>
            <a:off x="491320" y="237611"/>
            <a:ext cx="11209360" cy="1034129"/>
          </a:xfrm>
        </p:spPr>
        <p:txBody>
          <a:bodyPr>
            <a:normAutofit/>
          </a:bodyPr>
          <a:lstStyle/>
          <a:p>
            <a:r>
              <a:rPr lang="en-US" sz="3200" dirty="0"/>
              <a:t>R, C and F brings the most opportunity to cross sell (Japan Excluded)</a:t>
            </a:r>
          </a:p>
        </p:txBody>
      </p:sp>
      <p:graphicFrame>
        <p:nvGraphicFramePr>
          <p:cNvPr id="8" name="Table 3">
            <a:extLst>
              <a:ext uri="{FF2B5EF4-FFF2-40B4-BE49-F238E27FC236}">
                <a16:creationId xmlns:a16="http://schemas.microsoft.com/office/drawing/2014/main" id="{72A270AF-B5D4-B125-5BEB-89D9995E2B2E}"/>
              </a:ext>
            </a:extLst>
          </p:cNvPr>
          <p:cNvGraphicFramePr>
            <a:graphicFrameLocks noGrp="1"/>
          </p:cNvGraphicFramePr>
          <p:nvPr>
            <p:extLst>
              <p:ext uri="{D42A27DB-BD31-4B8C-83A1-F6EECF244321}">
                <p14:modId xmlns:p14="http://schemas.microsoft.com/office/powerpoint/2010/main" val="3472831596"/>
              </p:ext>
            </p:extLst>
          </p:nvPr>
        </p:nvGraphicFramePr>
        <p:xfrm>
          <a:off x="2671983" y="1411569"/>
          <a:ext cx="6170361" cy="4569206"/>
        </p:xfrm>
        <a:graphic>
          <a:graphicData uri="http://schemas.openxmlformats.org/drawingml/2006/table">
            <a:tbl>
              <a:tblPr firstRow="1" bandRow="1">
                <a:tableStyleId>{073A0DAA-6AF3-43AB-8588-CEC1D06C72B9}</a:tableStyleId>
              </a:tblPr>
              <a:tblGrid>
                <a:gridCol w="2056787">
                  <a:extLst>
                    <a:ext uri="{9D8B030D-6E8A-4147-A177-3AD203B41FA5}">
                      <a16:colId xmlns:a16="http://schemas.microsoft.com/office/drawing/2014/main" val="767004437"/>
                    </a:ext>
                  </a:extLst>
                </a:gridCol>
                <a:gridCol w="2056787">
                  <a:extLst>
                    <a:ext uri="{9D8B030D-6E8A-4147-A177-3AD203B41FA5}">
                      <a16:colId xmlns:a16="http://schemas.microsoft.com/office/drawing/2014/main" val="1007798032"/>
                    </a:ext>
                  </a:extLst>
                </a:gridCol>
                <a:gridCol w="2056787">
                  <a:extLst>
                    <a:ext uri="{9D8B030D-6E8A-4147-A177-3AD203B41FA5}">
                      <a16:colId xmlns:a16="http://schemas.microsoft.com/office/drawing/2014/main" val="1151005123"/>
                    </a:ext>
                  </a:extLst>
                </a:gridCol>
              </a:tblGrid>
              <a:tr h="0">
                <a:tc>
                  <a:txBody>
                    <a:bodyPr/>
                    <a:lstStyle/>
                    <a:p>
                      <a:pPr marL="0" marR="0" lvl="0" indent="0" algn="l" defTabSz="685800" rtl="0" eaLnBrk="1" fontAlgn="b" latinLnBrk="0" hangingPunct="1">
                        <a:lnSpc>
                          <a:spcPct val="100000"/>
                        </a:lnSpc>
                        <a:spcBef>
                          <a:spcPts val="0"/>
                        </a:spcBef>
                        <a:spcAft>
                          <a:spcPts val="0"/>
                        </a:spcAft>
                        <a:buClrTx/>
                        <a:buSzTx/>
                        <a:buFontTx/>
                        <a:buNone/>
                        <a:tabLst/>
                        <a:defRPr/>
                      </a:pPr>
                      <a:r>
                        <a:rPr lang="en-IN" sz="2000" b="1" kern="1200" dirty="0">
                          <a:solidFill>
                            <a:schemeClr val="lt1"/>
                          </a:solidFill>
                        </a:rPr>
                        <a:t>Products</a:t>
                      </a:r>
                      <a:endParaRPr lang="en-IN" sz="2000" dirty="0"/>
                    </a:p>
                  </a:txBody>
                  <a:tcPr/>
                </a:tc>
                <a:tc>
                  <a:txBody>
                    <a:bodyPr/>
                    <a:lstStyle/>
                    <a:p>
                      <a:pPr marL="0" marR="0" lvl="0" indent="0" algn="l" defTabSz="685800" rtl="0" eaLnBrk="1" fontAlgn="b" latinLnBrk="0" hangingPunct="1">
                        <a:lnSpc>
                          <a:spcPct val="100000"/>
                        </a:lnSpc>
                        <a:spcBef>
                          <a:spcPts val="0"/>
                        </a:spcBef>
                        <a:spcAft>
                          <a:spcPts val="0"/>
                        </a:spcAft>
                        <a:buClrTx/>
                        <a:buSzTx/>
                        <a:buFontTx/>
                        <a:buNone/>
                        <a:tabLst/>
                        <a:defRPr/>
                      </a:pPr>
                      <a:r>
                        <a:rPr lang="en-IN" sz="2000" dirty="0"/>
                        <a:t>Cross Sell Affinity</a:t>
                      </a:r>
                    </a:p>
                  </a:txBody>
                  <a:tcPr/>
                </a:tc>
                <a:tc>
                  <a:txBody>
                    <a:bodyPr/>
                    <a:lstStyle/>
                    <a:p>
                      <a:r>
                        <a:rPr lang="en-IN" sz="2000" dirty="0"/>
                        <a:t>Accounts</a:t>
                      </a:r>
                      <a:endParaRPr lang="en-IN" sz="2400" dirty="0"/>
                    </a:p>
                  </a:txBody>
                  <a:tcPr/>
                </a:tc>
                <a:extLst>
                  <a:ext uri="{0D108BD9-81ED-4DB2-BD59-A6C34878D82A}">
                    <a16:rowId xmlns:a16="http://schemas.microsoft.com/office/drawing/2014/main" val="2812177226"/>
                  </a:ext>
                </a:extLst>
              </a:tr>
              <a:tr h="298069">
                <a:tc>
                  <a:txBody>
                    <a:bodyPr/>
                    <a:lstStyle/>
                    <a:p>
                      <a:pPr marL="0" algn="r" defTabSz="914400" rtl="0" eaLnBrk="1" fontAlgn="b" latinLnBrk="0" hangingPunct="1"/>
                      <a:r>
                        <a:rPr lang="en-IN" sz="1600" b="0" i="0" u="none" strike="noStrike" kern="1200" dirty="0">
                          <a:solidFill>
                            <a:srgbClr val="000000"/>
                          </a:solidFill>
                          <a:effectLst/>
                          <a:latin typeface="Calibri" panose="020F0502020204030204" pitchFamily="34" charset="0"/>
                          <a:ea typeface="+mn-ea"/>
                          <a:cs typeface="+mn-cs"/>
                        </a:rPr>
                        <a:t>A</a:t>
                      </a:r>
                    </a:p>
                  </a:txBody>
                  <a:tcPr marL="6350" marR="6350" marT="6350" marB="0" anchor="b"/>
                </a:tc>
                <a:tc>
                  <a:txBody>
                    <a:bodyPr/>
                    <a:lstStyle/>
                    <a:p>
                      <a:pPr marL="0" algn="r" defTabSz="914400" rtl="0" eaLnBrk="1" fontAlgn="b" latinLnBrk="0" hangingPunct="1"/>
                      <a:r>
                        <a:rPr lang="en-IN" sz="1600" b="0" i="0" u="none" strike="noStrike" kern="1200" dirty="0">
                          <a:solidFill>
                            <a:srgbClr val="000000"/>
                          </a:solidFill>
                          <a:effectLst/>
                          <a:latin typeface="Calibri" panose="020F0502020204030204" pitchFamily="34" charset="0"/>
                          <a:ea typeface="+mn-ea"/>
                          <a:cs typeface="+mn-cs"/>
                        </a:rPr>
                        <a:t>4.61%</a:t>
                      </a:r>
                    </a:p>
                  </a:txBody>
                  <a:tcPr marL="6350" marR="6350" marT="6350" marB="0" anchor="b"/>
                </a:tc>
                <a:tc>
                  <a:txBody>
                    <a:bodyPr/>
                    <a:lstStyle/>
                    <a:p>
                      <a:pPr marL="0" algn="r" defTabSz="914400" rtl="0" eaLnBrk="1" fontAlgn="b" latinLnBrk="0" hangingPunct="1"/>
                      <a:r>
                        <a:rPr lang="en-IN" sz="1600" b="0" i="0" u="none" strike="noStrike" kern="1200" dirty="0">
                          <a:solidFill>
                            <a:srgbClr val="000000"/>
                          </a:solidFill>
                          <a:effectLst/>
                          <a:latin typeface="Calibri" panose="020F0502020204030204" pitchFamily="34" charset="0"/>
                          <a:ea typeface="+mn-ea"/>
                          <a:cs typeface="+mn-cs"/>
                        </a:rPr>
                        <a:t>48,832</a:t>
                      </a:r>
                    </a:p>
                  </a:txBody>
                  <a:tcPr marL="6350" marR="6350" marT="6350" marB="0" anchor="b"/>
                </a:tc>
                <a:extLst>
                  <a:ext uri="{0D108BD9-81ED-4DB2-BD59-A6C34878D82A}">
                    <a16:rowId xmlns:a16="http://schemas.microsoft.com/office/drawing/2014/main" val="2836161215"/>
                  </a:ext>
                </a:extLst>
              </a:tr>
              <a:tr h="298069">
                <a:tc>
                  <a:txBody>
                    <a:bodyPr/>
                    <a:lstStyle/>
                    <a:p>
                      <a:pPr marL="0" algn="r" defTabSz="914400" rtl="0" eaLnBrk="1" fontAlgn="b" latinLnBrk="0" hangingPunct="1"/>
                      <a:r>
                        <a:rPr lang="en-IN" sz="1600" b="0" i="0" u="none" strike="noStrike" kern="1200" dirty="0">
                          <a:solidFill>
                            <a:srgbClr val="000000"/>
                          </a:solidFill>
                          <a:effectLst/>
                          <a:latin typeface="Calibri" panose="020F0502020204030204" pitchFamily="34" charset="0"/>
                          <a:ea typeface="+mn-ea"/>
                          <a:cs typeface="+mn-cs"/>
                        </a:rPr>
                        <a:t>B</a:t>
                      </a:r>
                    </a:p>
                  </a:txBody>
                  <a:tcPr marL="6350" marR="6350" marT="6350" marB="0" anchor="b"/>
                </a:tc>
                <a:tc>
                  <a:txBody>
                    <a:bodyPr/>
                    <a:lstStyle/>
                    <a:p>
                      <a:pPr marL="0" algn="r" defTabSz="914400" rtl="0" eaLnBrk="1" fontAlgn="b" latinLnBrk="0" hangingPunct="1"/>
                      <a:r>
                        <a:rPr lang="en-IN" sz="1600" b="0" i="0" u="none" strike="noStrike" kern="1200">
                          <a:solidFill>
                            <a:srgbClr val="000000"/>
                          </a:solidFill>
                          <a:effectLst/>
                          <a:latin typeface="Calibri" panose="020F0502020204030204" pitchFamily="34" charset="0"/>
                          <a:ea typeface="+mn-ea"/>
                          <a:cs typeface="+mn-cs"/>
                        </a:rPr>
                        <a:t>7.43%</a:t>
                      </a:r>
                    </a:p>
                  </a:txBody>
                  <a:tcPr marL="6350" marR="6350" marT="6350" marB="0" anchor="b"/>
                </a:tc>
                <a:tc>
                  <a:txBody>
                    <a:bodyPr/>
                    <a:lstStyle/>
                    <a:p>
                      <a:pPr marL="0" algn="r" defTabSz="914400" rtl="0" eaLnBrk="1" fontAlgn="b" latinLnBrk="0" hangingPunct="1"/>
                      <a:r>
                        <a:rPr lang="en-IN" sz="1600" b="0" i="0" u="none" strike="noStrike" kern="1200" dirty="0">
                          <a:solidFill>
                            <a:srgbClr val="000000"/>
                          </a:solidFill>
                          <a:effectLst/>
                          <a:latin typeface="Calibri" panose="020F0502020204030204" pitchFamily="34" charset="0"/>
                          <a:ea typeface="+mn-ea"/>
                          <a:cs typeface="+mn-cs"/>
                        </a:rPr>
                        <a:t>25,159</a:t>
                      </a:r>
                    </a:p>
                  </a:txBody>
                  <a:tcPr marL="6350" marR="6350" marT="6350" marB="0" anchor="b"/>
                </a:tc>
                <a:extLst>
                  <a:ext uri="{0D108BD9-81ED-4DB2-BD59-A6C34878D82A}">
                    <a16:rowId xmlns:a16="http://schemas.microsoft.com/office/drawing/2014/main" val="1297627773"/>
                  </a:ext>
                </a:extLst>
              </a:tr>
              <a:tr h="298069">
                <a:tc>
                  <a:txBody>
                    <a:bodyPr/>
                    <a:lstStyle/>
                    <a:p>
                      <a:pPr marL="0" algn="r" defTabSz="914400" rtl="0" eaLnBrk="1" fontAlgn="b" latinLnBrk="0" hangingPunct="1"/>
                      <a:r>
                        <a:rPr lang="en-IN" sz="1600" b="0" i="0" u="none" strike="noStrike" kern="1200" dirty="0">
                          <a:solidFill>
                            <a:srgbClr val="000000"/>
                          </a:solidFill>
                          <a:effectLst/>
                          <a:latin typeface="Calibri" panose="020F0502020204030204" pitchFamily="34" charset="0"/>
                          <a:ea typeface="+mn-ea"/>
                          <a:cs typeface="+mn-cs"/>
                        </a:rPr>
                        <a:t>C</a:t>
                      </a:r>
                    </a:p>
                  </a:txBody>
                  <a:tcPr marL="6350" marR="6350" marT="6350" marB="0" anchor="b"/>
                </a:tc>
                <a:tc>
                  <a:txBody>
                    <a:bodyPr/>
                    <a:lstStyle/>
                    <a:p>
                      <a:pPr marL="0" algn="r" defTabSz="914400" rtl="0" eaLnBrk="1" fontAlgn="b" latinLnBrk="0" hangingPunct="1"/>
                      <a:r>
                        <a:rPr lang="en-IN" sz="1600" b="0" i="0" u="none" strike="noStrike" kern="1200">
                          <a:solidFill>
                            <a:srgbClr val="000000"/>
                          </a:solidFill>
                          <a:effectLst/>
                          <a:latin typeface="Calibri" panose="020F0502020204030204" pitchFamily="34" charset="0"/>
                          <a:ea typeface="+mn-ea"/>
                          <a:cs typeface="+mn-cs"/>
                        </a:rPr>
                        <a:t>2.35%</a:t>
                      </a:r>
                    </a:p>
                  </a:txBody>
                  <a:tcPr marL="6350" marR="6350" marT="6350" marB="0" anchor="b"/>
                </a:tc>
                <a:tc>
                  <a:txBody>
                    <a:bodyPr/>
                    <a:lstStyle/>
                    <a:p>
                      <a:pPr marL="0" algn="r" defTabSz="914400" rtl="0" eaLnBrk="1" fontAlgn="b" latinLnBrk="0" hangingPunct="1"/>
                      <a:r>
                        <a:rPr lang="en-IN" sz="1600" b="0" i="0" u="none" strike="noStrike" kern="1200" dirty="0">
                          <a:solidFill>
                            <a:srgbClr val="000000"/>
                          </a:solidFill>
                          <a:effectLst/>
                          <a:latin typeface="Calibri" panose="020F0502020204030204" pitchFamily="34" charset="0"/>
                          <a:ea typeface="+mn-ea"/>
                          <a:cs typeface="+mn-cs"/>
                        </a:rPr>
                        <a:t>10,107</a:t>
                      </a:r>
                    </a:p>
                  </a:txBody>
                  <a:tcPr marL="6350" marR="6350" marT="6350" marB="0" anchor="b"/>
                </a:tc>
                <a:extLst>
                  <a:ext uri="{0D108BD9-81ED-4DB2-BD59-A6C34878D82A}">
                    <a16:rowId xmlns:a16="http://schemas.microsoft.com/office/drawing/2014/main" val="3555587661"/>
                  </a:ext>
                </a:extLst>
              </a:tr>
              <a:tr h="298069">
                <a:tc>
                  <a:txBody>
                    <a:bodyPr/>
                    <a:lstStyle/>
                    <a:p>
                      <a:pPr marL="0" algn="r" defTabSz="914400" rtl="0" eaLnBrk="1" fontAlgn="b" latinLnBrk="0" hangingPunct="1"/>
                      <a:r>
                        <a:rPr lang="en-IN" sz="1600" b="0" i="0" u="none" strike="noStrike" kern="1200" dirty="0">
                          <a:solidFill>
                            <a:srgbClr val="000000"/>
                          </a:solidFill>
                          <a:effectLst/>
                          <a:latin typeface="Calibri" panose="020F0502020204030204" pitchFamily="34" charset="0"/>
                          <a:ea typeface="+mn-ea"/>
                          <a:cs typeface="+mn-cs"/>
                        </a:rPr>
                        <a:t>D</a:t>
                      </a:r>
                    </a:p>
                  </a:txBody>
                  <a:tcPr marL="6350" marR="6350" marT="6350" marB="0" anchor="b"/>
                </a:tc>
                <a:tc>
                  <a:txBody>
                    <a:bodyPr/>
                    <a:lstStyle/>
                    <a:p>
                      <a:pPr marL="0" algn="r" defTabSz="914400" rtl="0" eaLnBrk="1" fontAlgn="b" latinLnBrk="0" hangingPunct="1"/>
                      <a:r>
                        <a:rPr lang="en-IN" sz="1600" b="0" i="0" u="none" strike="noStrike" kern="1200" dirty="0">
                          <a:solidFill>
                            <a:srgbClr val="000000"/>
                          </a:solidFill>
                          <a:effectLst/>
                          <a:latin typeface="Calibri" panose="020F0502020204030204" pitchFamily="34" charset="0"/>
                          <a:ea typeface="+mn-ea"/>
                          <a:cs typeface="+mn-cs"/>
                        </a:rPr>
                        <a:t>15.53%</a:t>
                      </a:r>
                    </a:p>
                  </a:txBody>
                  <a:tcPr marL="6350" marR="6350" marT="6350" marB="0" anchor="b"/>
                </a:tc>
                <a:tc>
                  <a:txBody>
                    <a:bodyPr/>
                    <a:lstStyle/>
                    <a:p>
                      <a:pPr marL="0" algn="r" defTabSz="914400" rtl="0" eaLnBrk="1" fontAlgn="b" latinLnBrk="0" hangingPunct="1"/>
                      <a:r>
                        <a:rPr lang="en-IN" sz="1600" b="0" i="0" u="none" strike="noStrike" kern="1200" dirty="0">
                          <a:solidFill>
                            <a:srgbClr val="000000"/>
                          </a:solidFill>
                          <a:effectLst/>
                          <a:latin typeface="Calibri" panose="020F0502020204030204" pitchFamily="34" charset="0"/>
                          <a:ea typeface="+mn-ea"/>
                          <a:cs typeface="+mn-cs"/>
                        </a:rPr>
                        <a:t>6,679</a:t>
                      </a:r>
                    </a:p>
                  </a:txBody>
                  <a:tcPr marL="6350" marR="6350" marT="6350" marB="0" anchor="b"/>
                </a:tc>
                <a:extLst>
                  <a:ext uri="{0D108BD9-81ED-4DB2-BD59-A6C34878D82A}">
                    <a16:rowId xmlns:a16="http://schemas.microsoft.com/office/drawing/2014/main" val="3275196313"/>
                  </a:ext>
                </a:extLst>
              </a:tr>
              <a:tr h="298069">
                <a:tc>
                  <a:txBody>
                    <a:bodyPr/>
                    <a:lstStyle/>
                    <a:p>
                      <a:pPr marL="0" algn="r" defTabSz="914400" rtl="0" eaLnBrk="1" fontAlgn="b" latinLnBrk="0" hangingPunct="1"/>
                      <a:r>
                        <a:rPr lang="en-IN" sz="1600" b="0" i="0" u="none" strike="noStrike" kern="1200" dirty="0">
                          <a:solidFill>
                            <a:srgbClr val="000000"/>
                          </a:solidFill>
                          <a:effectLst/>
                          <a:latin typeface="Calibri" panose="020F0502020204030204" pitchFamily="34" charset="0"/>
                          <a:ea typeface="+mn-ea"/>
                          <a:cs typeface="+mn-cs"/>
                        </a:rPr>
                        <a:t>E</a:t>
                      </a:r>
                    </a:p>
                  </a:txBody>
                  <a:tcPr marL="6350" marR="6350" marT="6350" marB="0" anchor="b"/>
                </a:tc>
                <a:tc>
                  <a:txBody>
                    <a:bodyPr/>
                    <a:lstStyle/>
                    <a:p>
                      <a:pPr marL="0" algn="r" defTabSz="914400" rtl="0" eaLnBrk="1" fontAlgn="b" latinLnBrk="0" hangingPunct="1"/>
                      <a:r>
                        <a:rPr lang="en-IN" sz="1600" b="0" i="0" u="none" strike="noStrike" kern="1200" dirty="0">
                          <a:solidFill>
                            <a:srgbClr val="000000"/>
                          </a:solidFill>
                          <a:effectLst/>
                          <a:latin typeface="Calibri" panose="020F0502020204030204" pitchFamily="34" charset="0"/>
                          <a:ea typeface="+mn-ea"/>
                          <a:cs typeface="+mn-cs"/>
                        </a:rPr>
                        <a:t>8.51%</a:t>
                      </a:r>
                    </a:p>
                  </a:txBody>
                  <a:tcPr marL="6350" marR="6350" marT="6350" marB="0" anchor="b"/>
                </a:tc>
                <a:tc>
                  <a:txBody>
                    <a:bodyPr/>
                    <a:lstStyle/>
                    <a:p>
                      <a:pPr marL="0" algn="r" defTabSz="914400" rtl="0" eaLnBrk="1" fontAlgn="b" latinLnBrk="0" hangingPunct="1"/>
                      <a:r>
                        <a:rPr lang="en-IN" sz="1600" b="0" i="0" u="none" strike="noStrike" kern="1200" dirty="0">
                          <a:solidFill>
                            <a:srgbClr val="000000"/>
                          </a:solidFill>
                          <a:effectLst/>
                          <a:latin typeface="Calibri" panose="020F0502020204030204" pitchFamily="34" charset="0"/>
                          <a:ea typeface="+mn-ea"/>
                          <a:cs typeface="+mn-cs"/>
                        </a:rPr>
                        <a:t>4,220</a:t>
                      </a:r>
                    </a:p>
                  </a:txBody>
                  <a:tcPr marL="6350" marR="6350" marT="6350" marB="0" anchor="b"/>
                </a:tc>
                <a:extLst>
                  <a:ext uri="{0D108BD9-81ED-4DB2-BD59-A6C34878D82A}">
                    <a16:rowId xmlns:a16="http://schemas.microsoft.com/office/drawing/2014/main" val="2688541245"/>
                  </a:ext>
                </a:extLst>
              </a:tr>
              <a:tr h="298069">
                <a:tc>
                  <a:txBody>
                    <a:bodyPr/>
                    <a:lstStyle/>
                    <a:p>
                      <a:pPr marL="0" algn="r" defTabSz="914400" rtl="0" eaLnBrk="1" fontAlgn="b" latinLnBrk="0" hangingPunct="1"/>
                      <a:r>
                        <a:rPr lang="en-IN" sz="1600" b="0" i="0" u="none" strike="noStrike" kern="1200" dirty="0">
                          <a:solidFill>
                            <a:srgbClr val="000000"/>
                          </a:solidFill>
                          <a:effectLst/>
                          <a:latin typeface="Calibri" panose="020F0502020204030204" pitchFamily="34" charset="0"/>
                          <a:ea typeface="+mn-ea"/>
                          <a:cs typeface="+mn-cs"/>
                        </a:rPr>
                        <a:t>F</a:t>
                      </a:r>
                    </a:p>
                  </a:txBody>
                  <a:tcPr marL="6350" marR="6350" marT="6350" marB="0" anchor="b"/>
                </a:tc>
                <a:tc>
                  <a:txBody>
                    <a:bodyPr/>
                    <a:lstStyle/>
                    <a:p>
                      <a:pPr marL="0" algn="r" defTabSz="914400" rtl="0" eaLnBrk="1" fontAlgn="b" latinLnBrk="0" hangingPunct="1"/>
                      <a:r>
                        <a:rPr lang="en-IN" sz="1600" b="0" i="0" u="none" strike="noStrike" kern="1200" dirty="0">
                          <a:solidFill>
                            <a:srgbClr val="000000"/>
                          </a:solidFill>
                          <a:effectLst/>
                          <a:latin typeface="Calibri" panose="020F0502020204030204" pitchFamily="34" charset="0"/>
                          <a:ea typeface="+mn-ea"/>
                          <a:cs typeface="+mn-cs"/>
                        </a:rPr>
                        <a:t>12.56%</a:t>
                      </a:r>
                    </a:p>
                  </a:txBody>
                  <a:tcPr marL="6350" marR="6350" marT="6350" marB="0" anchor="b"/>
                </a:tc>
                <a:tc>
                  <a:txBody>
                    <a:bodyPr/>
                    <a:lstStyle/>
                    <a:p>
                      <a:pPr marL="0" algn="r" defTabSz="914400" rtl="0" eaLnBrk="1" fontAlgn="b" latinLnBrk="0" hangingPunct="1"/>
                      <a:r>
                        <a:rPr lang="en-IN" sz="1600" b="0" i="0" u="none" strike="noStrike" kern="1200" dirty="0">
                          <a:solidFill>
                            <a:srgbClr val="000000"/>
                          </a:solidFill>
                          <a:effectLst/>
                          <a:latin typeface="Calibri" panose="020F0502020204030204" pitchFamily="34" charset="0"/>
                          <a:ea typeface="+mn-ea"/>
                          <a:cs typeface="+mn-cs"/>
                        </a:rPr>
                        <a:t>3,853</a:t>
                      </a:r>
                    </a:p>
                  </a:txBody>
                  <a:tcPr marL="6350" marR="6350" marT="6350" marB="0" anchor="b"/>
                </a:tc>
                <a:extLst>
                  <a:ext uri="{0D108BD9-81ED-4DB2-BD59-A6C34878D82A}">
                    <a16:rowId xmlns:a16="http://schemas.microsoft.com/office/drawing/2014/main" val="2128594992"/>
                  </a:ext>
                </a:extLst>
              </a:tr>
              <a:tr h="298069">
                <a:tc>
                  <a:txBody>
                    <a:bodyPr/>
                    <a:lstStyle/>
                    <a:p>
                      <a:pPr marL="0" algn="r" defTabSz="914400" rtl="0" eaLnBrk="1" fontAlgn="b" latinLnBrk="0" hangingPunct="1"/>
                      <a:r>
                        <a:rPr lang="en-IN" sz="1600" b="0" i="0" u="none" strike="noStrike" kern="1200" dirty="0">
                          <a:solidFill>
                            <a:srgbClr val="000000"/>
                          </a:solidFill>
                          <a:effectLst/>
                          <a:latin typeface="Calibri" panose="020F0502020204030204" pitchFamily="34" charset="0"/>
                          <a:ea typeface="+mn-ea"/>
                          <a:cs typeface="+mn-cs"/>
                        </a:rPr>
                        <a:t>G</a:t>
                      </a:r>
                    </a:p>
                  </a:txBody>
                  <a:tcPr marL="6350" marR="6350" marT="6350" marB="0" anchor="b"/>
                </a:tc>
                <a:tc>
                  <a:txBody>
                    <a:bodyPr/>
                    <a:lstStyle/>
                    <a:p>
                      <a:pPr marL="0" algn="r" defTabSz="914400" rtl="0" eaLnBrk="1" fontAlgn="b" latinLnBrk="0" hangingPunct="1"/>
                      <a:r>
                        <a:rPr lang="en-IN" sz="1600" b="0" i="0" u="none" strike="noStrike" kern="1200" dirty="0">
                          <a:solidFill>
                            <a:srgbClr val="000000"/>
                          </a:solidFill>
                          <a:effectLst/>
                          <a:latin typeface="Calibri" panose="020F0502020204030204" pitchFamily="34" charset="0"/>
                          <a:ea typeface="+mn-ea"/>
                          <a:cs typeface="+mn-cs"/>
                        </a:rPr>
                        <a:t>19.58%</a:t>
                      </a:r>
                    </a:p>
                  </a:txBody>
                  <a:tcPr marL="6350" marR="6350" marT="6350" marB="0" anchor="b"/>
                </a:tc>
                <a:tc>
                  <a:txBody>
                    <a:bodyPr/>
                    <a:lstStyle/>
                    <a:p>
                      <a:pPr marL="0" algn="r" defTabSz="914400" rtl="0" eaLnBrk="1" fontAlgn="b" latinLnBrk="0" hangingPunct="1"/>
                      <a:r>
                        <a:rPr lang="en-IN" sz="1600" b="0" i="0" u="none" strike="noStrike" kern="1200" dirty="0">
                          <a:solidFill>
                            <a:srgbClr val="000000"/>
                          </a:solidFill>
                          <a:effectLst/>
                          <a:latin typeface="Calibri" panose="020F0502020204030204" pitchFamily="34" charset="0"/>
                          <a:ea typeface="+mn-ea"/>
                          <a:cs typeface="+mn-cs"/>
                        </a:rPr>
                        <a:t>2,390</a:t>
                      </a:r>
                    </a:p>
                  </a:txBody>
                  <a:tcPr marL="6350" marR="6350" marT="6350" marB="0" anchor="b"/>
                </a:tc>
                <a:extLst>
                  <a:ext uri="{0D108BD9-81ED-4DB2-BD59-A6C34878D82A}">
                    <a16:rowId xmlns:a16="http://schemas.microsoft.com/office/drawing/2014/main" val="2714993180"/>
                  </a:ext>
                </a:extLst>
              </a:tr>
              <a:tr h="298069">
                <a:tc>
                  <a:txBody>
                    <a:bodyPr/>
                    <a:lstStyle/>
                    <a:p>
                      <a:pPr marL="0" algn="r" defTabSz="914400" rtl="0" eaLnBrk="1" fontAlgn="b" latinLnBrk="0" hangingPunct="1"/>
                      <a:r>
                        <a:rPr lang="en-IN" sz="1600" b="0" i="0" u="none" strike="noStrike" kern="1200" dirty="0">
                          <a:solidFill>
                            <a:srgbClr val="000000"/>
                          </a:solidFill>
                          <a:effectLst/>
                          <a:latin typeface="Calibri" panose="020F0502020204030204" pitchFamily="34" charset="0"/>
                          <a:ea typeface="+mn-ea"/>
                          <a:cs typeface="+mn-cs"/>
                        </a:rPr>
                        <a:t>H</a:t>
                      </a:r>
                    </a:p>
                  </a:txBody>
                  <a:tcPr marL="6350" marR="6350" marT="6350" marB="0" anchor="b"/>
                </a:tc>
                <a:tc>
                  <a:txBody>
                    <a:bodyPr/>
                    <a:lstStyle/>
                    <a:p>
                      <a:pPr marL="0" algn="r" defTabSz="914400" rtl="0" eaLnBrk="1" fontAlgn="b" latinLnBrk="0" hangingPunct="1"/>
                      <a:r>
                        <a:rPr lang="en-IN" sz="1600" b="0" i="0" u="none" strike="noStrike" kern="1200" dirty="0">
                          <a:solidFill>
                            <a:srgbClr val="000000"/>
                          </a:solidFill>
                          <a:effectLst/>
                          <a:latin typeface="Calibri" panose="020F0502020204030204" pitchFamily="34" charset="0"/>
                          <a:ea typeface="+mn-ea"/>
                          <a:cs typeface="+mn-cs"/>
                        </a:rPr>
                        <a:t>6.78%</a:t>
                      </a:r>
                    </a:p>
                  </a:txBody>
                  <a:tcPr marL="6350" marR="6350" marT="6350" marB="0" anchor="b"/>
                </a:tc>
                <a:tc>
                  <a:txBody>
                    <a:bodyPr/>
                    <a:lstStyle/>
                    <a:p>
                      <a:pPr marL="0" algn="r" defTabSz="914400" rtl="0" eaLnBrk="1" fontAlgn="b" latinLnBrk="0" hangingPunct="1"/>
                      <a:r>
                        <a:rPr lang="en-IN" sz="1600" b="0" i="0" u="none" strike="noStrike" kern="1200" dirty="0">
                          <a:solidFill>
                            <a:srgbClr val="000000"/>
                          </a:solidFill>
                          <a:effectLst/>
                          <a:latin typeface="Calibri" panose="020F0502020204030204" pitchFamily="34" charset="0"/>
                          <a:ea typeface="+mn-ea"/>
                          <a:cs typeface="+mn-cs"/>
                        </a:rPr>
                        <a:t>2,331</a:t>
                      </a:r>
                    </a:p>
                  </a:txBody>
                  <a:tcPr marL="6350" marR="6350" marT="6350" marB="0" anchor="b"/>
                </a:tc>
                <a:extLst>
                  <a:ext uri="{0D108BD9-81ED-4DB2-BD59-A6C34878D82A}">
                    <a16:rowId xmlns:a16="http://schemas.microsoft.com/office/drawing/2014/main" val="3824137861"/>
                  </a:ext>
                </a:extLst>
              </a:tr>
              <a:tr h="298069">
                <a:tc>
                  <a:txBody>
                    <a:bodyPr/>
                    <a:lstStyle/>
                    <a:p>
                      <a:pPr marL="0" algn="r" defTabSz="914400" rtl="0" eaLnBrk="1" fontAlgn="b" latinLnBrk="0" hangingPunct="1"/>
                      <a:r>
                        <a:rPr lang="en-IN" sz="1600" b="0" i="0" u="none" strike="noStrike" kern="1200" dirty="0">
                          <a:solidFill>
                            <a:srgbClr val="000000"/>
                          </a:solidFill>
                          <a:effectLst/>
                          <a:latin typeface="Calibri" panose="020F0502020204030204" pitchFamily="34" charset="0"/>
                          <a:ea typeface="+mn-ea"/>
                          <a:cs typeface="+mn-cs"/>
                        </a:rPr>
                        <a:t>I</a:t>
                      </a:r>
                    </a:p>
                  </a:txBody>
                  <a:tcPr marL="6350" marR="6350" marT="6350" marB="0" anchor="b"/>
                </a:tc>
                <a:tc>
                  <a:txBody>
                    <a:bodyPr/>
                    <a:lstStyle/>
                    <a:p>
                      <a:pPr marL="0" algn="r" defTabSz="914400" rtl="0" eaLnBrk="1" fontAlgn="b" latinLnBrk="0" hangingPunct="1"/>
                      <a:r>
                        <a:rPr lang="en-IN" sz="1600" b="0" i="0" u="none" strike="noStrike" kern="1200" dirty="0">
                          <a:solidFill>
                            <a:srgbClr val="000000"/>
                          </a:solidFill>
                          <a:effectLst/>
                          <a:latin typeface="Calibri" panose="020F0502020204030204" pitchFamily="34" charset="0"/>
                          <a:ea typeface="+mn-ea"/>
                          <a:cs typeface="+mn-cs"/>
                        </a:rPr>
                        <a:t>11.71%</a:t>
                      </a:r>
                    </a:p>
                  </a:txBody>
                  <a:tcPr marL="6350" marR="6350" marT="6350" marB="0" anchor="b"/>
                </a:tc>
                <a:tc>
                  <a:txBody>
                    <a:bodyPr/>
                    <a:lstStyle/>
                    <a:p>
                      <a:pPr marL="0" algn="r" defTabSz="914400" rtl="0" eaLnBrk="1" fontAlgn="b" latinLnBrk="0" hangingPunct="1"/>
                      <a:r>
                        <a:rPr lang="en-IN" sz="1600" b="0" i="0" u="none" strike="noStrike" kern="1200" dirty="0">
                          <a:solidFill>
                            <a:srgbClr val="000000"/>
                          </a:solidFill>
                          <a:effectLst/>
                          <a:latin typeface="Calibri" panose="020F0502020204030204" pitchFamily="34" charset="0"/>
                          <a:ea typeface="+mn-ea"/>
                          <a:cs typeface="+mn-cs"/>
                        </a:rPr>
                        <a:t>1,725</a:t>
                      </a:r>
                    </a:p>
                  </a:txBody>
                  <a:tcPr marL="6350" marR="6350" marT="6350" marB="0" anchor="b"/>
                </a:tc>
                <a:extLst>
                  <a:ext uri="{0D108BD9-81ED-4DB2-BD59-A6C34878D82A}">
                    <a16:rowId xmlns:a16="http://schemas.microsoft.com/office/drawing/2014/main" val="3240232611"/>
                  </a:ext>
                </a:extLst>
              </a:tr>
              <a:tr h="298069">
                <a:tc>
                  <a:txBody>
                    <a:bodyPr/>
                    <a:lstStyle/>
                    <a:p>
                      <a:pPr marL="0" algn="r" defTabSz="914400" rtl="0" eaLnBrk="1" fontAlgn="b" latinLnBrk="0" hangingPunct="1"/>
                      <a:r>
                        <a:rPr lang="en-IN" sz="1600" b="0" i="0" u="none" strike="noStrike" kern="1200" dirty="0">
                          <a:solidFill>
                            <a:srgbClr val="000000"/>
                          </a:solidFill>
                          <a:effectLst/>
                          <a:latin typeface="Calibri" panose="020F0502020204030204" pitchFamily="34" charset="0"/>
                          <a:ea typeface="+mn-ea"/>
                          <a:cs typeface="+mn-cs"/>
                        </a:rPr>
                        <a:t>J</a:t>
                      </a:r>
                    </a:p>
                  </a:txBody>
                  <a:tcPr marL="6350" marR="6350" marT="6350" marB="0" anchor="b"/>
                </a:tc>
                <a:tc>
                  <a:txBody>
                    <a:bodyPr/>
                    <a:lstStyle/>
                    <a:p>
                      <a:pPr marL="0" algn="r" defTabSz="914400" rtl="0" eaLnBrk="1" fontAlgn="b" latinLnBrk="0" hangingPunct="1"/>
                      <a:r>
                        <a:rPr lang="en-IN" sz="1600" b="0" i="0" u="none" strike="noStrike" kern="1200" dirty="0">
                          <a:solidFill>
                            <a:srgbClr val="000000"/>
                          </a:solidFill>
                          <a:effectLst/>
                          <a:latin typeface="Calibri" panose="020F0502020204030204" pitchFamily="34" charset="0"/>
                          <a:ea typeface="+mn-ea"/>
                          <a:cs typeface="+mn-cs"/>
                        </a:rPr>
                        <a:t>12.60%</a:t>
                      </a:r>
                    </a:p>
                  </a:txBody>
                  <a:tcPr marL="6350" marR="6350" marT="6350" marB="0" anchor="b"/>
                </a:tc>
                <a:tc>
                  <a:txBody>
                    <a:bodyPr/>
                    <a:lstStyle/>
                    <a:p>
                      <a:pPr marL="0" algn="r" defTabSz="914400" rtl="0" eaLnBrk="1" fontAlgn="b" latinLnBrk="0" hangingPunct="1"/>
                      <a:r>
                        <a:rPr lang="en-IN" sz="1600" b="0" i="0" u="none" strike="noStrike" kern="1200" dirty="0">
                          <a:solidFill>
                            <a:srgbClr val="000000"/>
                          </a:solidFill>
                          <a:effectLst/>
                          <a:latin typeface="Calibri" panose="020F0502020204030204" pitchFamily="34" charset="0"/>
                          <a:ea typeface="+mn-ea"/>
                          <a:cs typeface="+mn-cs"/>
                        </a:rPr>
                        <a:t>1,714</a:t>
                      </a:r>
                    </a:p>
                  </a:txBody>
                  <a:tcPr marL="6350" marR="6350" marT="6350" marB="0" anchor="b"/>
                </a:tc>
                <a:extLst>
                  <a:ext uri="{0D108BD9-81ED-4DB2-BD59-A6C34878D82A}">
                    <a16:rowId xmlns:a16="http://schemas.microsoft.com/office/drawing/2014/main" val="2123995336"/>
                  </a:ext>
                </a:extLst>
              </a:tr>
              <a:tr h="298069">
                <a:tc>
                  <a:txBody>
                    <a:bodyPr/>
                    <a:lstStyle/>
                    <a:p>
                      <a:pPr marL="0" algn="r" defTabSz="914400" rtl="0" eaLnBrk="1" fontAlgn="b" latinLnBrk="0" hangingPunct="1"/>
                      <a:r>
                        <a:rPr lang="en-IN" sz="1600" b="0" i="0" u="none" strike="noStrike" kern="1200" dirty="0">
                          <a:solidFill>
                            <a:srgbClr val="000000"/>
                          </a:solidFill>
                          <a:effectLst/>
                          <a:latin typeface="Calibri" panose="020F0502020204030204" pitchFamily="34" charset="0"/>
                          <a:ea typeface="+mn-ea"/>
                          <a:cs typeface="+mn-cs"/>
                        </a:rPr>
                        <a:t>K</a:t>
                      </a:r>
                    </a:p>
                  </a:txBody>
                  <a:tcPr marL="6350" marR="6350" marT="6350" marB="0" anchor="b"/>
                </a:tc>
                <a:tc>
                  <a:txBody>
                    <a:bodyPr/>
                    <a:lstStyle/>
                    <a:p>
                      <a:pPr marL="0" algn="r" defTabSz="914400" rtl="0" eaLnBrk="1" fontAlgn="b" latinLnBrk="0" hangingPunct="1"/>
                      <a:r>
                        <a:rPr lang="en-IN" sz="1600" b="0" i="0" u="none" strike="noStrike" kern="1200" dirty="0">
                          <a:solidFill>
                            <a:srgbClr val="000000"/>
                          </a:solidFill>
                          <a:effectLst/>
                          <a:latin typeface="Calibri" panose="020F0502020204030204" pitchFamily="34" charset="0"/>
                          <a:ea typeface="+mn-ea"/>
                          <a:cs typeface="+mn-cs"/>
                        </a:rPr>
                        <a:t>21.64%</a:t>
                      </a:r>
                    </a:p>
                  </a:txBody>
                  <a:tcPr marL="6350" marR="6350" marT="6350" marB="0" anchor="b"/>
                </a:tc>
                <a:tc>
                  <a:txBody>
                    <a:bodyPr/>
                    <a:lstStyle/>
                    <a:p>
                      <a:pPr marL="0" algn="r" defTabSz="914400" rtl="0" eaLnBrk="1" fontAlgn="b" latinLnBrk="0" hangingPunct="1"/>
                      <a:r>
                        <a:rPr lang="en-IN" sz="1600" b="0" i="0" u="none" strike="noStrike" kern="1200" dirty="0">
                          <a:solidFill>
                            <a:srgbClr val="000000"/>
                          </a:solidFill>
                          <a:effectLst/>
                          <a:latin typeface="Calibri" panose="020F0502020204030204" pitchFamily="34" charset="0"/>
                          <a:ea typeface="+mn-ea"/>
                          <a:cs typeface="+mn-cs"/>
                        </a:rPr>
                        <a:t>1,303</a:t>
                      </a:r>
                    </a:p>
                  </a:txBody>
                  <a:tcPr marL="6350" marR="6350" marT="6350" marB="0" anchor="b"/>
                </a:tc>
                <a:extLst>
                  <a:ext uri="{0D108BD9-81ED-4DB2-BD59-A6C34878D82A}">
                    <a16:rowId xmlns:a16="http://schemas.microsoft.com/office/drawing/2014/main" val="1947879679"/>
                  </a:ext>
                </a:extLst>
              </a:tr>
              <a:tr h="298069">
                <a:tc>
                  <a:txBody>
                    <a:bodyPr/>
                    <a:lstStyle/>
                    <a:p>
                      <a:pPr marL="0" algn="r" defTabSz="914400" rtl="0" eaLnBrk="1" fontAlgn="b" latinLnBrk="0" hangingPunct="1"/>
                      <a:r>
                        <a:rPr lang="en-IN" sz="1600" b="0" i="0" u="none" strike="noStrike" kern="1200" dirty="0">
                          <a:solidFill>
                            <a:srgbClr val="000000"/>
                          </a:solidFill>
                          <a:effectLst/>
                          <a:latin typeface="Calibri" panose="020F0502020204030204" pitchFamily="34" charset="0"/>
                          <a:ea typeface="+mn-ea"/>
                          <a:cs typeface="+mn-cs"/>
                        </a:rPr>
                        <a:t>L</a:t>
                      </a:r>
                    </a:p>
                  </a:txBody>
                  <a:tcPr marL="6350" marR="6350" marT="6350" marB="0" anchor="b"/>
                </a:tc>
                <a:tc>
                  <a:txBody>
                    <a:bodyPr/>
                    <a:lstStyle/>
                    <a:p>
                      <a:pPr marL="0" algn="r" defTabSz="914400" rtl="0" eaLnBrk="1" fontAlgn="b" latinLnBrk="0" hangingPunct="1"/>
                      <a:r>
                        <a:rPr lang="en-IN" sz="1600" b="0" i="0" u="none" strike="noStrike" kern="1200" dirty="0">
                          <a:solidFill>
                            <a:srgbClr val="000000"/>
                          </a:solidFill>
                          <a:effectLst/>
                          <a:latin typeface="Calibri" panose="020F0502020204030204" pitchFamily="34" charset="0"/>
                          <a:ea typeface="+mn-ea"/>
                          <a:cs typeface="+mn-cs"/>
                        </a:rPr>
                        <a:t>13.60%</a:t>
                      </a:r>
                    </a:p>
                  </a:txBody>
                  <a:tcPr marL="6350" marR="6350" marT="6350" marB="0" anchor="b"/>
                </a:tc>
                <a:tc>
                  <a:txBody>
                    <a:bodyPr/>
                    <a:lstStyle/>
                    <a:p>
                      <a:pPr marL="0" algn="r" defTabSz="914400" rtl="0" eaLnBrk="1" fontAlgn="b" latinLnBrk="0" hangingPunct="1"/>
                      <a:r>
                        <a:rPr lang="en-IN" sz="1600" b="0" i="0" u="none" strike="noStrike" kern="1200" dirty="0">
                          <a:solidFill>
                            <a:srgbClr val="000000"/>
                          </a:solidFill>
                          <a:effectLst/>
                          <a:latin typeface="Calibri" panose="020F0502020204030204" pitchFamily="34" charset="0"/>
                          <a:ea typeface="+mn-ea"/>
                          <a:cs typeface="+mn-cs"/>
                        </a:rPr>
                        <a:t>772</a:t>
                      </a:r>
                    </a:p>
                  </a:txBody>
                  <a:tcPr marL="6350" marR="6350" marT="6350" marB="0" anchor="b"/>
                </a:tc>
                <a:extLst>
                  <a:ext uri="{0D108BD9-81ED-4DB2-BD59-A6C34878D82A}">
                    <a16:rowId xmlns:a16="http://schemas.microsoft.com/office/drawing/2014/main" val="967405385"/>
                  </a:ext>
                </a:extLst>
              </a:tr>
              <a:tr h="298069">
                <a:tc>
                  <a:txBody>
                    <a:bodyPr/>
                    <a:lstStyle/>
                    <a:p>
                      <a:pPr marL="0" algn="r" defTabSz="914400" rtl="0" eaLnBrk="1" fontAlgn="b" latinLnBrk="0" hangingPunct="1"/>
                      <a:r>
                        <a:rPr lang="en-IN" sz="1600" b="0" i="0" u="none" strike="noStrike" kern="1200" dirty="0">
                          <a:solidFill>
                            <a:srgbClr val="000000"/>
                          </a:solidFill>
                          <a:effectLst/>
                          <a:latin typeface="Calibri" panose="020F0502020204030204" pitchFamily="34" charset="0"/>
                          <a:ea typeface="+mn-ea"/>
                          <a:cs typeface="+mn-cs"/>
                        </a:rPr>
                        <a:t>M</a:t>
                      </a:r>
                    </a:p>
                  </a:txBody>
                  <a:tcPr marL="6350" marR="6350" marT="6350" marB="0" anchor="b"/>
                </a:tc>
                <a:tc>
                  <a:txBody>
                    <a:bodyPr/>
                    <a:lstStyle/>
                    <a:p>
                      <a:pPr marL="0" algn="r" defTabSz="914400" rtl="0" eaLnBrk="1" fontAlgn="b" latinLnBrk="0" hangingPunct="1"/>
                      <a:r>
                        <a:rPr lang="en-IN" sz="1600" b="0" i="0" u="none" strike="noStrike" kern="1200" dirty="0">
                          <a:solidFill>
                            <a:srgbClr val="000000"/>
                          </a:solidFill>
                          <a:effectLst/>
                          <a:latin typeface="Calibri" panose="020F0502020204030204" pitchFamily="34" charset="0"/>
                          <a:ea typeface="+mn-ea"/>
                          <a:cs typeface="+mn-cs"/>
                        </a:rPr>
                        <a:t>13.24%</a:t>
                      </a:r>
                    </a:p>
                  </a:txBody>
                  <a:tcPr marL="6350" marR="6350" marT="6350" marB="0" anchor="b"/>
                </a:tc>
                <a:tc>
                  <a:txBody>
                    <a:bodyPr/>
                    <a:lstStyle/>
                    <a:p>
                      <a:pPr marL="0" algn="r" defTabSz="914400" rtl="0" eaLnBrk="1" fontAlgn="b" latinLnBrk="0" hangingPunct="1"/>
                      <a:r>
                        <a:rPr lang="en-IN" sz="1600" b="0" i="0" u="none" strike="noStrike" kern="1200" dirty="0">
                          <a:solidFill>
                            <a:srgbClr val="000000"/>
                          </a:solidFill>
                          <a:effectLst/>
                          <a:latin typeface="Calibri" panose="020F0502020204030204" pitchFamily="34" charset="0"/>
                          <a:ea typeface="+mn-ea"/>
                          <a:cs typeface="+mn-cs"/>
                        </a:rPr>
                        <a:t>340</a:t>
                      </a:r>
                    </a:p>
                  </a:txBody>
                  <a:tcPr marL="6350" marR="6350" marT="6350" marB="0" anchor="b"/>
                </a:tc>
                <a:extLst>
                  <a:ext uri="{0D108BD9-81ED-4DB2-BD59-A6C34878D82A}">
                    <a16:rowId xmlns:a16="http://schemas.microsoft.com/office/drawing/2014/main" val="3738812434"/>
                  </a:ext>
                </a:extLst>
              </a:tr>
              <a:tr h="298069">
                <a:tc>
                  <a:txBody>
                    <a:bodyPr/>
                    <a:lstStyle/>
                    <a:p>
                      <a:pPr marL="0" algn="r" defTabSz="914400" rtl="0" eaLnBrk="1" fontAlgn="b" latinLnBrk="0" hangingPunct="1"/>
                      <a:r>
                        <a:rPr lang="en-IN" sz="1600" b="0" i="0" u="none" strike="noStrike" kern="1200" dirty="0">
                          <a:solidFill>
                            <a:srgbClr val="000000"/>
                          </a:solidFill>
                          <a:effectLst/>
                          <a:latin typeface="Calibri" panose="020F0502020204030204" pitchFamily="34" charset="0"/>
                          <a:ea typeface="+mn-ea"/>
                          <a:cs typeface="+mn-cs"/>
                        </a:rPr>
                        <a:t>N</a:t>
                      </a:r>
                    </a:p>
                  </a:txBody>
                  <a:tcPr marL="6350" marR="6350" marT="6350" marB="0" anchor="b"/>
                </a:tc>
                <a:tc>
                  <a:txBody>
                    <a:bodyPr/>
                    <a:lstStyle/>
                    <a:p>
                      <a:pPr marL="0" algn="r" defTabSz="914400" rtl="0" eaLnBrk="1" fontAlgn="b" latinLnBrk="0" hangingPunct="1"/>
                      <a:r>
                        <a:rPr lang="en-IN" sz="1600" b="0" i="0" u="none" strike="noStrike" kern="1200" dirty="0">
                          <a:solidFill>
                            <a:srgbClr val="000000"/>
                          </a:solidFill>
                          <a:effectLst/>
                          <a:latin typeface="Calibri" panose="020F0502020204030204" pitchFamily="34" charset="0"/>
                          <a:ea typeface="+mn-ea"/>
                          <a:cs typeface="+mn-cs"/>
                        </a:rPr>
                        <a:t>30.00%</a:t>
                      </a:r>
                    </a:p>
                  </a:txBody>
                  <a:tcPr marL="6350" marR="6350" marT="6350" marB="0" anchor="b"/>
                </a:tc>
                <a:tc>
                  <a:txBody>
                    <a:bodyPr/>
                    <a:lstStyle/>
                    <a:p>
                      <a:pPr marL="0" algn="r" defTabSz="914400" rtl="0" eaLnBrk="1" fontAlgn="b" latinLnBrk="0" hangingPunct="1"/>
                      <a:r>
                        <a:rPr lang="en-IN" sz="1600" b="0" i="0" u="none" strike="noStrike" kern="1200" dirty="0">
                          <a:solidFill>
                            <a:srgbClr val="000000"/>
                          </a:solidFill>
                          <a:effectLst/>
                          <a:latin typeface="Calibri" panose="020F0502020204030204" pitchFamily="34" charset="0"/>
                          <a:ea typeface="+mn-ea"/>
                          <a:cs typeface="+mn-cs"/>
                        </a:rPr>
                        <a:t>170</a:t>
                      </a:r>
                    </a:p>
                  </a:txBody>
                  <a:tcPr marL="6350" marR="6350" marT="6350" marB="0" anchor="b"/>
                </a:tc>
                <a:extLst>
                  <a:ext uri="{0D108BD9-81ED-4DB2-BD59-A6C34878D82A}">
                    <a16:rowId xmlns:a16="http://schemas.microsoft.com/office/drawing/2014/main" val="1973811372"/>
                  </a:ext>
                </a:extLst>
              </a:tr>
            </a:tbl>
          </a:graphicData>
        </a:graphic>
      </p:graphicFrame>
    </p:spTree>
    <p:extLst>
      <p:ext uri="{BB962C8B-B14F-4D97-AF65-F5344CB8AC3E}">
        <p14:creationId xmlns:p14="http://schemas.microsoft.com/office/powerpoint/2010/main" val="25523059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7D6C0B1-804C-4A03-AB84-246C06F94174}"/>
              </a:ext>
            </a:extLst>
          </p:cNvPr>
          <p:cNvSpPr>
            <a:spLocks noGrp="1"/>
          </p:cNvSpPr>
          <p:nvPr>
            <p:ph type="title"/>
          </p:nvPr>
        </p:nvSpPr>
        <p:spPr>
          <a:xfrm>
            <a:off x="491320" y="449876"/>
            <a:ext cx="11209360" cy="1034129"/>
          </a:xfrm>
        </p:spPr>
        <p:txBody>
          <a:bodyPr>
            <a:noAutofit/>
          </a:bodyPr>
          <a:lstStyle/>
          <a:p>
            <a:r>
              <a:rPr lang="en-US" sz="3200" dirty="0"/>
              <a:t>Most shift from A to D  happens after 180 days from purchase</a:t>
            </a:r>
          </a:p>
        </p:txBody>
      </p:sp>
      <p:graphicFrame>
        <p:nvGraphicFramePr>
          <p:cNvPr id="8" name="Table 3">
            <a:extLst>
              <a:ext uri="{FF2B5EF4-FFF2-40B4-BE49-F238E27FC236}">
                <a16:creationId xmlns:a16="http://schemas.microsoft.com/office/drawing/2014/main" id="{72A270AF-B5D4-B125-5BEB-89D9995E2B2E}"/>
              </a:ext>
            </a:extLst>
          </p:cNvPr>
          <p:cNvGraphicFramePr>
            <a:graphicFrameLocks noGrp="1"/>
          </p:cNvGraphicFramePr>
          <p:nvPr>
            <p:extLst>
              <p:ext uri="{D42A27DB-BD31-4B8C-83A1-F6EECF244321}">
                <p14:modId xmlns:p14="http://schemas.microsoft.com/office/powerpoint/2010/main" val="1592889754"/>
              </p:ext>
            </p:extLst>
          </p:nvPr>
        </p:nvGraphicFramePr>
        <p:xfrm>
          <a:off x="2705492" y="1771848"/>
          <a:ext cx="6146278" cy="3729582"/>
        </p:xfrm>
        <a:graphic>
          <a:graphicData uri="http://schemas.openxmlformats.org/drawingml/2006/table">
            <a:tbl>
              <a:tblPr firstRow="1" bandRow="1">
                <a:tableStyleId>{073A0DAA-6AF3-43AB-8588-CEC1D06C72B9}</a:tableStyleId>
              </a:tblPr>
              <a:tblGrid>
                <a:gridCol w="3073139">
                  <a:extLst>
                    <a:ext uri="{9D8B030D-6E8A-4147-A177-3AD203B41FA5}">
                      <a16:colId xmlns:a16="http://schemas.microsoft.com/office/drawing/2014/main" val="767004437"/>
                    </a:ext>
                  </a:extLst>
                </a:gridCol>
                <a:gridCol w="3073139">
                  <a:extLst>
                    <a:ext uri="{9D8B030D-6E8A-4147-A177-3AD203B41FA5}">
                      <a16:colId xmlns:a16="http://schemas.microsoft.com/office/drawing/2014/main" val="1151005123"/>
                    </a:ext>
                  </a:extLst>
                </a:gridCol>
              </a:tblGrid>
              <a:tr h="320903">
                <a:tc>
                  <a:txBody>
                    <a:bodyPr/>
                    <a:lstStyle/>
                    <a:p>
                      <a:pPr marL="0" marR="0" lvl="0" indent="0" algn="l" defTabSz="685800" rtl="0" eaLnBrk="1" fontAlgn="b" latinLnBrk="0" hangingPunct="1">
                        <a:lnSpc>
                          <a:spcPct val="100000"/>
                        </a:lnSpc>
                        <a:spcBef>
                          <a:spcPts val="0"/>
                        </a:spcBef>
                        <a:spcAft>
                          <a:spcPts val="0"/>
                        </a:spcAft>
                        <a:buClrTx/>
                        <a:buSzTx/>
                        <a:buFontTx/>
                        <a:buNone/>
                        <a:tabLst/>
                        <a:defRPr/>
                      </a:pPr>
                      <a:r>
                        <a:rPr lang="en-IN" sz="1600" b="1" kern="1200">
                          <a:solidFill>
                            <a:schemeClr val="lt1"/>
                          </a:solidFill>
                        </a:rPr>
                        <a:t>Products</a:t>
                      </a:r>
                      <a:endParaRPr lang="en-IN" sz="1400" dirty="0"/>
                    </a:p>
                  </a:txBody>
                  <a:tcPr/>
                </a:tc>
                <a:tc>
                  <a:txBody>
                    <a:bodyPr/>
                    <a:lstStyle/>
                    <a:p>
                      <a:r>
                        <a:rPr lang="en-IN"/>
                        <a:t>Cross-sell account distribution</a:t>
                      </a:r>
                      <a:endParaRPr lang="en-IN" dirty="0"/>
                    </a:p>
                  </a:txBody>
                  <a:tcPr/>
                </a:tc>
                <a:extLst>
                  <a:ext uri="{0D108BD9-81ED-4DB2-BD59-A6C34878D82A}">
                    <a16:rowId xmlns:a16="http://schemas.microsoft.com/office/drawing/2014/main" val="2812177226"/>
                  </a:ext>
                </a:extLst>
              </a:tr>
              <a:tr h="480546">
                <a:tc>
                  <a:txBody>
                    <a:bodyPr/>
                    <a:lstStyle/>
                    <a:p>
                      <a:pPr marL="0" algn="l" defTabSz="914400" rtl="0" eaLnBrk="1" fontAlgn="b" latinLnBrk="0" hangingPunct="1"/>
                      <a:r>
                        <a:rPr lang="en-IN" sz="1600" b="0" i="0" u="none" strike="noStrike" kern="1200" dirty="0">
                          <a:solidFill>
                            <a:srgbClr val="000000"/>
                          </a:solidFill>
                          <a:effectLst/>
                          <a:latin typeface="Calibri" panose="020F0502020204030204" pitchFamily="34" charset="0"/>
                          <a:ea typeface="+mn-ea"/>
                          <a:cs typeface="+mn-cs"/>
                        </a:rPr>
                        <a:t>1-2 year</a:t>
                      </a:r>
                    </a:p>
                  </a:txBody>
                  <a:tcPr marL="95250" marR="6350" marT="6350" marB="0" anchor="b"/>
                </a:tc>
                <a:tc>
                  <a:txBody>
                    <a:bodyPr/>
                    <a:lstStyle/>
                    <a:p>
                      <a:pPr marL="0" algn="r" defTabSz="914400" rtl="0" eaLnBrk="1" fontAlgn="b" latinLnBrk="0" hangingPunct="1"/>
                      <a:r>
                        <a:rPr lang="en-IN" sz="1600" b="0" i="0" u="none" strike="noStrike" kern="1200" dirty="0">
                          <a:solidFill>
                            <a:srgbClr val="000000"/>
                          </a:solidFill>
                          <a:effectLst/>
                          <a:latin typeface="Calibri" panose="020F0502020204030204" pitchFamily="34" charset="0"/>
                          <a:ea typeface="+mn-ea"/>
                          <a:cs typeface="+mn-cs"/>
                        </a:rPr>
                        <a:t>27.00%</a:t>
                      </a:r>
                    </a:p>
                  </a:txBody>
                  <a:tcPr marL="6350" marR="6350" marT="6350" marB="0" anchor="b"/>
                </a:tc>
                <a:extLst>
                  <a:ext uri="{0D108BD9-81ED-4DB2-BD59-A6C34878D82A}">
                    <a16:rowId xmlns:a16="http://schemas.microsoft.com/office/drawing/2014/main" val="2836161215"/>
                  </a:ext>
                </a:extLst>
              </a:tr>
              <a:tr h="480546">
                <a:tc>
                  <a:txBody>
                    <a:bodyPr/>
                    <a:lstStyle/>
                    <a:p>
                      <a:pPr marL="0" algn="l" defTabSz="914400" rtl="0" eaLnBrk="1" fontAlgn="b" latinLnBrk="0" hangingPunct="1"/>
                      <a:r>
                        <a:rPr lang="en-IN" sz="1600" b="0" i="0" u="none" strike="noStrike" kern="1200">
                          <a:solidFill>
                            <a:srgbClr val="000000"/>
                          </a:solidFill>
                          <a:effectLst/>
                          <a:latin typeface="Calibri" panose="020F0502020204030204" pitchFamily="34" charset="0"/>
                          <a:ea typeface="+mn-ea"/>
                          <a:cs typeface="+mn-cs"/>
                        </a:rPr>
                        <a:t>180-356 days</a:t>
                      </a:r>
                    </a:p>
                  </a:txBody>
                  <a:tcPr marL="95250" marR="6350" marT="6350" marB="0" anchor="b"/>
                </a:tc>
                <a:tc>
                  <a:txBody>
                    <a:bodyPr/>
                    <a:lstStyle/>
                    <a:p>
                      <a:pPr marL="0" algn="r" defTabSz="914400" rtl="0" eaLnBrk="1" fontAlgn="b" latinLnBrk="0" hangingPunct="1"/>
                      <a:r>
                        <a:rPr lang="en-IN" sz="1600" b="0" i="0" u="none" strike="noStrike" kern="1200">
                          <a:solidFill>
                            <a:srgbClr val="000000"/>
                          </a:solidFill>
                          <a:effectLst/>
                          <a:latin typeface="Calibri" panose="020F0502020204030204" pitchFamily="34" charset="0"/>
                          <a:ea typeface="+mn-ea"/>
                          <a:cs typeface="+mn-cs"/>
                        </a:rPr>
                        <a:t>22.83%</a:t>
                      </a:r>
                    </a:p>
                  </a:txBody>
                  <a:tcPr marL="6350" marR="6350" marT="6350" marB="0" anchor="b"/>
                </a:tc>
                <a:extLst>
                  <a:ext uri="{0D108BD9-81ED-4DB2-BD59-A6C34878D82A}">
                    <a16:rowId xmlns:a16="http://schemas.microsoft.com/office/drawing/2014/main" val="3275196313"/>
                  </a:ext>
                </a:extLst>
              </a:tr>
              <a:tr h="480546">
                <a:tc>
                  <a:txBody>
                    <a:bodyPr/>
                    <a:lstStyle/>
                    <a:p>
                      <a:pPr marL="0" algn="l" defTabSz="914400" rtl="0" eaLnBrk="1" fontAlgn="b" latinLnBrk="0" hangingPunct="1"/>
                      <a:r>
                        <a:rPr lang="en-IN" sz="1600" b="0" i="0" u="none" strike="noStrike" kern="1200" dirty="0">
                          <a:solidFill>
                            <a:srgbClr val="000000"/>
                          </a:solidFill>
                          <a:effectLst/>
                          <a:latin typeface="Calibri" panose="020F0502020204030204" pitchFamily="34" charset="0"/>
                          <a:ea typeface="+mn-ea"/>
                          <a:cs typeface="+mn-cs"/>
                        </a:rPr>
                        <a:t>90-180 days</a:t>
                      </a:r>
                    </a:p>
                  </a:txBody>
                  <a:tcPr marL="95250" marR="6350" marT="6350" marB="0" anchor="b"/>
                </a:tc>
                <a:tc>
                  <a:txBody>
                    <a:bodyPr/>
                    <a:lstStyle/>
                    <a:p>
                      <a:pPr marL="0" algn="r" defTabSz="914400" rtl="0" eaLnBrk="1" fontAlgn="b" latinLnBrk="0" hangingPunct="1"/>
                      <a:r>
                        <a:rPr lang="en-IN" sz="1600" b="0" i="0" u="none" strike="noStrike" kern="1200" dirty="0">
                          <a:solidFill>
                            <a:srgbClr val="000000"/>
                          </a:solidFill>
                          <a:effectLst/>
                          <a:latin typeface="Calibri" panose="020F0502020204030204" pitchFamily="34" charset="0"/>
                          <a:ea typeface="+mn-ea"/>
                          <a:cs typeface="+mn-cs"/>
                        </a:rPr>
                        <a:t>14.08%</a:t>
                      </a:r>
                    </a:p>
                  </a:txBody>
                  <a:tcPr marL="6350" marR="6350" marT="6350" marB="0" anchor="b"/>
                </a:tc>
                <a:extLst>
                  <a:ext uri="{0D108BD9-81ED-4DB2-BD59-A6C34878D82A}">
                    <a16:rowId xmlns:a16="http://schemas.microsoft.com/office/drawing/2014/main" val="2688541245"/>
                  </a:ext>
                </a:extLst>
              </a:tr>
              <a:tr h="480546">
                <a:tc>
                  <a:txBody>
                    <a:bodyPr/>
                    <a:lstStyle/>
                    <a:p>
                      <a:pPr marL="0" algn="l" defTabSz="914400" rtl="0" eaLnBrk="1" fontAlgn="b" latinLnBrk="0" hangingPunct="1"/>
                      <a:r>
                        <a:rPr lang="en-IN" sz="1600" b="0" i="0" u="none" strike="noStrike" kern="1200" dirty="0">
                          <a:solidFill>
                            <a:srgbClr val="000000"/>
                          </a:solidFill>
                          <a:effectLst/>
                          <a:latin typeface="Calibri" panose="020F0502020204030204" pitchFamily="34" charset="0"/>
                          <a:ea typeface="+mn-ea"/>
                          <a:cs typeface="+mn-cs"/>
                        </a:rPr>
                        <a:t>30-90 days</a:t>
                      </a:r>
                    </a:p>
                  </a:txBody>
                  <a:tcPr marL="95250" marR="6350" marT="6350" marB="0" anchor="b"/>
                </a:tc>
                <a:tc>
                  <a:txBody>
                    <a:bodyPr/>
                    <a:lstStyle/>
                    <a:p>
                      <a:pPr marL="0" algn="r" defTabSz="914400" rtl="0" eaLnBrk="1" fontAlgn="b" latinLnBrk="0" hangingPunct="1"/>
                      <a:r>
                        <a:rPr lang="en-IN" sz="1600" b="0" i="0" u="none" strike="noStrike" kern="1200" dirty="0">
                          <a:solidFill>
                            <a:srgbClr val="000000"/>
                          </a:solidFill>
                          <a:effectLst/>
                          <a:latin typeface="Calibri" panose="020F0502020204030204" pitchFamily="34" charset="0"/>
                          <a:ea typeface="+mn-ea"/>
                          <a:cs typeface="+mn-cs"/>
                        </a:rPr>
                        <a:t>13.82%</a:t>
                      </a:r>
                    </a:p>
                  </a:txBody>
                  <a:tcPr marL="6350" marR="6350" marT="6350" marB="0" anchor="b"/>
                </a:tc>
                <a:extLst>
                  <a:ext uri="{0D108BD9-81ED-4DB2-BD59-A6C34878D82A}">
                    <a16:rowId xmlns:a16="http://schemas.microsoft.com/office/drawing/2014/main" val="2128594992"/>
                  </a:ext>
                </a:extLst>
              </a:tr>
              <a:tr h="480546">
                <a:tc>
                  <a:txBody>
                    <a:bodyPr/>
                    <a:lstStyle/>
                    <a:p>
                      <a:pPr marL="0" algn="l" defTabSz="914400" rtl="0" eaLnBrk="1" fontAlgn="b" latinLnBrk="0" hangingPunct="1"/>
                      <a:r>
                        <a:rPr lang="en-IN" sz="1600" b="0" i="0" u="none" strike="noStrike" kern="1200" dirty="0">
                          <a:solidFill>
                            <a:srgbClr val="000000"/>
                          </a:solidFill>
                          <a:effectLst/>
                          <a:latin typeface="Calibri" panose="020F0502020204030204" pitchFamily="34" charset="0"/>
                          <a:ea typeface="+mn-ea"/>
                          <a:cs typeface="+mn-cs"/>
                        </a:rPr>
                        <a:t>0-15 days</a:t>
                      </a:r>
                    </a:p>
                  </a:txBody>
                  <a:tcPr marL="95250" marR="6350" marT="6350" marB="0" anchor="b"/>
                </a:tc>
                <a:tc>
                  <a:txBody>
                    <a:bodyPr/>
                    <a:lstStyle/>
                    <a:p>
                      <a:pPr marL="0" algn="r" defTabSz="914400" rtl="0" eaLnBrk="1" fontAlgn="b" latinLnBrk="0" hangingPunct="1"/>
                      <a:r>
                        <a:rPr lang="en-IN" sz="1600" b="0" i="0" u="none" strike="noStrike" kern="1200" dirty="0">
                          <a:solidFill>
                            <a:srgbClr val="000000"/>
                          </a:solidFill>
                          <a:effectLst/>
                          <a:latin typeface="Calibri" panose="020F0502020204030204" pitchFamily="34" charset="0"/>
                          <a:ea typeface="+mn-ea"/>
                          <a:cs typeface="+mn-cs"/>
                        </a:rPr>
                        <a:t>13.14%</a:t>
                      </a:r>
                    </a:p>
                  </a:txBody>
                  <a:tcPr marL="6350" marR="6350" marT="6350" marB="0" anchor="b"/>
                </a:tc>
                <a:extLst>
                  <a:ext uri="{0D108BD9-81ED-4DB2-BD59-A6C34878D82A}">
                    <a16:rowId xmlns:a16="http://schemas.microsoft.com/office/drawing/2014/main" val="2714993180"/>
                  </a:ext>
                </a:extLst>
              </a:tr>
              <a:tr h="480546">
                <a:tc>
                  <a:txBody>
                    <a:bodyPr/>
                    <a:lstStyle/>
                    <a:p>
                      <a:pPr marL="0" algn="l" defTabSz="914400" rtl="0" eaLnBrk="1" fontAlgn="b" latinLnBrk="0" hangingPunct="1"/>
                      <a:r>
                        <a:rPr lang="en-IN" sz="1600" b="0" i="0" u="none" strike="noStrike" kern="1200" dirty="0">
                          <a:solidFill>
                            <a:srgbClr val="000000"/>
                          </a:solidFill>
                          <a:effectLst/>
                          <a:latin typeface="Calibri" panose="020F0502020204030204" pitchFamily="34" charset="0"/>
                          <a:ea typeface="+mn-ea"/>
                          <a:cs typeface="+mn-cs"/>
                        </a:rPr>
                        <a:t>15-30 days</a:t>
                      </a:r>
                    </a:p>
                  </a:txBody>
                  <a:tcPr marL="95250" marR="6350" marT="6350" marB="0" anchor="b"/>
                </a:tc>
                <a:tc>
                  <a:txBody>
                    <a:bodyPr/>
                    <a:lstStyle/>
                    <a:p>
                      <a:pPr marL="0" algn="r" defTabSz="914400" rtl="0" eaLnBrk="1" fontAlgn="b" latinLnBrk="0" hangingPunct="1"/>
                      <a:r>
                        <a:rPr lang="en-IN" sz="1600" b="0" i="0" u="none" strike="noStrike" kern="1200" dirty="0">
                          <a:solidFill>
                            <a:srgbClr val="000000"/>
                          </a:solidFill>
                          <a:effectLst/>
                          <a:latin typeface="Calibri" panose="020F0502020204030204" pitchFamily="34" charset="0"/>
                          <a:ea typeface="+mn-ea"/>
                          <a:cs typeface="+mn-cs"/>
                        </a:rPr>
                        <a:t>5.51%</a:t>
                      </a:r>
                    </a:p>
                  </a:txBody>
                  <a:tcPr marL="6350" marR="6350" marT="6350" marB="0" anchor="b"/>
                </a:tc>
                <a:extLst>
                  <a:ext uri="{0D108BD9-81ED-4DB2-BD59-A6C34878D82A}">
                    <a16:rowId xmlns:a16="http://schemas.microsoft.com/office/drawing/2014/main" val="3824137861"/>
                  </a:ext>
                </a:extLst>
              </a:tr>
              <a:tr h="480546">
                <a:tc>
                  <a:txBody>
                    <a:bodyPr/>
                    <a:lstStyle/>
                    <a:p>
                      <a:pPr marL="0" algn="l" defTabSz="914400" rtl="0" eaLnBrk="1" fontAlgn="b" latinLnBrk="0" hangingPunct="1"/>
                      <a:r>
                        <a:rPr lang="en-IN" sz="1600" b="0" i="0" u="none" strike="noStrike" kern="1200" dirty="0">
                          <a:solidFill>
                            <a:srgbClr val="000000"/>
                          </a:solidFill>
                          <a:effectLst/>
                          <a:latin typeface="Calibri" panose="020F0502020204030204" pitchFamily="34" charset="0"/>
                          <a:ea typeface="+mn-ea"/>
                          <a:cs typeface="+mn-cs"/>
                        </a:rPr>
                        <a:t>&gt; 2 years</a:t>
                      </a:r>
                    </a:p>
                  </a:txBody>
                  <a:tcPr marL="95250" marR="6350" marT="6350" marB="0" anchor="b"/>
                </a:tc>
                <a:tc>
                  <a:txBody>
                    <a:bodyPr/>
                    <a:lstStyle/>
                    <a:p>
                      <a:pPr marL="0" algn="r" defTabSz="914400" rtl="0" eaLnBrk="1" fontAlgn="b" latinLnBrk="0" hangingPunct="1"/>
                      <a:r>
                        <a:rPr lang="en-IN" sz="1600" b="0" i="0" u="none" strike="noStrike" kern="1200" dirty="0">
                          <a:solidFill>
                            <a:srgbClr val="000000"/>
                          </a:solidFill>
                          <a:effectLst/>
                          <a:latin typeface="Calibri" panose="020F0502020204030204" pitchFamily="34" charset="0"/>
                          <a:ea typeface="+mn-ea"/>
                          <a:cs typeface="+mn-cs"/>
                        </a:rPr>
                        <a:t>3.62%</a:t>
                      </a:r>
                    </a:p>
                  </a:txBody>
                  <a:tcPr marL="6350" marR="6350" marT="6350" marB="0" anchor="b"/>
                </a:tc>
                <a:extLst>
                  <a:ext uri="{0D108BD9-81ED-4DB2-BD59-A6C34878D82A}">
                    <a16:rowId xmlns:a16="http://schemas.microsoft.com/office/drawing/2014/main" val="3240232611"/>
                  </a:ext>
                </a:extLst>
              </a:tr>
            </a:tbl>
          </a:graphicData>
        </a:graphic>
      </p:graphicFrame>
    </p:spTree>
    <p:extLst>
      <p:ext uri="{BB962C8B-B14F-4D97-AF65-F5344CB8AC3E}">
        <p14:creationId xmlns:p14="http://schemas.microsoft.com/office/powerpoint/2010/main" val="16020890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7D6C0B1-804C-4A03-AB84-246C06F94174}"/>
              </a:ext>
            </a:extLst>
          </p:cNvPr>
          <p:cNvSpPr>
            <a:spLocks noGrp="1"/>
          </p:cNvSpPr>
          <p:nvPr>
            <p:ph type="title"/>
          </p:nvPr>
        </p:nvSpPr>
        <p:spPr>
          <a:xfrm>
            <a:off x="491320" y="449876"/>
            <a:ext cx="11209360" cy="1034129"/>
          </a:xfrm>
        </p:spPr>
        <p:txBody>
          <a:bodyPr>
            <a:noAutofit/>
          </a:bodyPr>
          <a:lstStyle/>
          <a:p>
            <a:r>
              <a:rPr lang="en-US" sz="3200" dirty="0"/>
              <a:t>Most X purchases happened in the starting 10 days and then again in between 21</a:t>
            </a:r>
            <a:r>
              <a:rPr lang="en-US" sz="3200" baseline="30000" dirty="0"/>
              <a:t>st</a:t>
            </a:r>
            <a:r>
              <a:rPr lang="en-US" sz="3200" dirty="0"/>
              <a:t> and 40</a:t>
            </a:r>
            <a:r>
              <a:rPr lang="en-US" sz="3200" baseline="30000" dirty="0"/>
              <a:t>th</a:t>
            </a:r>
            <a:r>
              <a:rPr lang="en-US" sz="3200" dirty="0"/>
              <a:t> Day of R Purchase. Same is true for a cross sell between A and B</a:t>
            </a:r>
          </a:p>
        </p:txBody>
      </p:sp>
      <p:graphicFrame>
        <p:nvGraphicFramePr>
          <p:cNvPr id="6" name="Chart 5">
            <a:extLst>
              <a:ext uri="{FF2B5EF4-FFF2-40B4-BE49-F238E27FC236}">
                <a16:creationId xmlns:a16="http://schemas.microsoft.com/office/drawing/2014/main" id="{C6D112F1-90C6-6BDE-847A-58CD38CABE50}"/>
              </a:ext>
            </a:extLst>
          </p:cNvPr>
          <p:cNvGraphicFramePr>
            <a:graphicFrameLocks/>
          </p:cNvGraphicFramePr>
          <p:nvPr>
            <p:extLst>
              <p:ext uri="{D42A27DB-BD31-4B8C-83A1-F6EECF244321}">
                <p14:modId xmlns:p14="http://schemas.microsoft.com/office/powerpoint/2010/main" val="329880348"/>
              </p:ext>
            </p:extLst>
          </p:nvPr>
        </p:nvGraphicFramePr>
        <p:xfrm>
          <a:off x="2309812" y="1592262"/>
          <a:ext cx="7941628" cy="497109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805799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7D6C0B1-804C-4A03-AB84-246C06F94174}"/>
              </a:ext>
            </a:extLst>
          </p:cNvPr>
          <p:cNvSpPr>
            <a:spLocks noGrp="1"/>
          </p:cNvSpPr>
          <p:nvPr>
            <p:ph type="title"/>
          </p:nvPr>
        </p:nvSpPr>
        <p:spPr>
          <a:xfrm>
            <a:off x="491320" y="449876"/>
            <a:ext cx="11209360" cy="1034129"/>
          </a:xfrm>
        </p:spPr>
        <p:txBody>
          <a:bodyPr>
            <a:noAutofit/>
          </a:bodyPr>
          <a:lstStyle/>
          <a:p>
            <a:r>
              <a:rPr lang="en-US" sz="3200" dirty="0"/>
              <a:t>China and South Korea seems to be worst market for cross selling products (A Japan removed)</a:t>
            </a:r>
          </a:p>
        </p:txBody>
      </p:sp>
      <p:graphicFrame>
        <p:nvGraphicFramePr>
          <p:cNvPr id="8" name="Table 3">
            <a:extLst>
              <a:ext uri="{FF2B5EF4-FFF2-40B4-BE49-F238E27FC236}">
                <a16:creationId xmlns:a16="http://schemas.microsoft.com/office/drawing/2014/main" id="{72A270AF-B5D4-B125-5BEB-89D9995E2B2E}"/>
              </a:ext>
            </a:extLst>
          </p:cNvPr>
          <p:cNvGraphicFramePr>
            <a:graphicFrameLocks noGrp="1"/>
          </p:cNvGraphicFramePr>
          <p:nvPr>
            <p:extLst>
              <p:ext uri="{D42A27DB-BD31-4B8C-83A1-F6EECF244321}">
                <p14:modId xmlns:p14="http://schemas.microsoft.com/office/powerpoint/2010/main" val="297886041"/>
              </p:ext>
            </p:extLst>
          </p:nvPr>
        </p:nvGraphicFramePr>
        <p:xfrm>
          <a:off x="2187019" y="1677971"/>
          <a:ext cx="8286159" cy="4524872"/>
        </p:xfrm>
        <a:graphic>
          <a:graphicData uri="http://schemas.openxmlformats.org/drawingml/2006/table">
            <a:tbl>
              <a:tblPr firstRow="1" bandRow="1">
                <a:tableStyleId>{073A0DAA-6AF3-43AB-8588-CEC1D06C72B9}</a:tableStyleId>
              </a:tblPr>
              <a:tblGrid>
                <a:gridCol w="2762053">
                  <a:extLst>
                    <a:ext uri="{9D8B030D-6E8A-4147-A177-3AD203B41FA5}">
                      <a16:colId xmlns:a16="http://schemas.microsoft.com/office/drawing/2014/main" val="767004437"/>
                    </a:ext>
                  </a:extLst>
                </a:gridCol>
                <a:gridCol w="1834573">
                  <a:extLst>
                    <a:ext uri="{9D8B030D-6E8A-4147-A177-3AD203B41FA5}">
                      <a16:colId xmlns:a16="http://schemas.microsoft.com/office/drawing/2014/main" val="1499555830"/>
                    </a:ext>
                  </a:extLst>
                </a:gridCol>
                <a:gridCol w="3689533">
                  <a:extLst>
                    <a:ext uri="{9D8B030D-6E8A-4147-A177-3AD203B41FA5}">
                      <a16:colId xmlns:a16="http://schemas.microsoft.com/office/drawing/2014/main" val="1151005123"/>
                    </a:ext>
                  </a:extLst>
                </a:gridCol>
              </a:tblGrid>
              <a:tr h="526864">
                <a:tc>
                  <a:txBody>
                    <a:bodyPr/>
                    <a:lstStyle/>
                    <a:p>
                      <a:pPr marL="0" marR="0" lvl="0" indent="0" algn="l" defTabSz="685800" rtl="0" eaLnBrk="1" fontAlgn="b" latinLnBrk="0" hangingPunct="1">
                        <a:lnSpc>
                          <a:spcPct val="100000"/>
                        </a:lnSpc>
                        <a:spcBef>
                          <a:spcPts val="0"/>
                        </a:spcBef>
                        <a:spcAft>
                          <a:spcPts val="0"/>
                        </a:spcAft>
                        <a:buClrTx/>
                        <a:buSzTx/>
                        <a:buFontTx/>
                        <a:buNone/>
                        <a:tabLst/>
                        <a:defRPr/>
                      </a:pPr>
                      <a:r>
                        <a:rPr lang="en-IN" sz="1600" b="1" kern="1200" dirty="0">
                          <a:solidFill>
                            <a:schemeClr val="lt1"/>
                          </a:solidFill>
                        </a:rPr>
                        <a:t>Products</a:t>
                      </a:r>
                      <a:endParaRPr lang="en-IN" sz="1400" dirty="0"/>
                    </a:p>
                  </a:txBody>
                  <a:tcPr/>
                </a:tc>
                <a:tc>
                  <a:txBody>
                    <a:bodyPr/>
                    <a:lstStyle/>
                    <a:p>
                      <a:r>
                        <a:rPr lang="en-IN" dirty="0"/>
                        <a:t>Accounts</a:t>
                      </a:r>
                    </a:p>
                  </a:txBody>
                  <a:tcPr/>
                </a:tc>
                <a:tc>
                  <a:txBody>
                    <a:bodyPr/>
                    <a:lstStyle/>
                    <a:p>
                      <a:r>
                        <a:rPr lang="en-IN" dirty="0"/>
                        <a:t>Cross-sell account distribution</a:t>
                      </a:r>
                    </a:p>
                  </a:txBody>
                  <a:tcPr/>
                </a:tc>
                <a:extLst>
                  <a:ext uri="{0D108BD9-81ED-4DB2-BD59-A6C34878D82A}">
                    <a16:rowId xmlns:a16="http://schemas.microsoft.com/office/drawing/2014/main" val="2812177226"/>
                  </a:ext>
                </a:extLst>
              </a:tr>
              <a:tr h="285572">
                <a:tc>
                  <a:txBody>
                    <a:bodyPr/>
                    <a:lstStyle/>
                    <a:p>
                      <a:pPr marL="0" algn="r" defTabSz="914400" rtl="0" eaLnBrk="1" fontAlgn="b" latinLnBrk="0" hangingPunct="1"/>
                      <a:r>
                        <a:rPr lang="en-IN" sz="1400" b="0" i="0" u="none" strike="noStrike" kern="1200" dirty="0">
                          <a:solidFill>
                            <a:srgbClr val="000000"/>
                          </a:solidFill>
                          <a:effectLst/>
                          <a:latin typeface="Calibri" panose="020F0502020204030204" pitchFamily="34" charset="0"/>
                          <a:ea typeface="+mn-ea"/>
                          <a:cs typeface="+mn-cs"/>
                        </a:rPr>
                        <a:t>Japan</a:t>
                      </a:r>
                    </a:p>
                  </a:txBody>
                  <a:tcPr marL="6350" marR="6350" marT="6350" marB="0" anchor="b"/>
                </a:tc>
                <a:tc>
                  <a:txBody>
                    <a:bodyPr/>
                    <a:lstStyle/>
                    <a:p>
                      <a:pPr marL="0" algn="r" defTabSz="914400" rtl="0" eaLnBrk="1" fontAlgn="b" latinLnBrk="0" hangingPunct="1"/>
                      <a:r>
                        <a:rPr lang="en-IN" sz="1400" b="0" i="0" u="none" strike="noStrike" kern="1200" dirty="0">
                          <a:solidFill>
                            <a:srgbClr val="000000"/>
                          </a:solidFill>
                          <a:effectLst/>
                          <a:latin typeface="Calibri" panose="020F0502020204030204" pitchFamily="34" charset="0"/>
                          <a:ea typeface="+mn-ea"/>
                          <a:cs typeface="+mn-cs"/>
                        </a:rPr>
                        <a:t>26,733</a:t>
                      </a:r>
                    </a:p>
                  </a:txBody>
                  <a:tcPr marL="6350" marR="6350" marT="6350" marB="0" anchor="b"/>
                </a:tc>
                <a:tc>
                  <a:txBody>
                    <a:bodyPr/>
                    <a:lstStyle/>
                    <a:p>
                      <a:pPr marL="0" algn="r" defTabSz="914400" rtl="0" eaLnBrk="1" fontAlgn="b" latinLnBrk="0" hangingPunct="1"/>
                      <a:r>
                        <a:rPr lang="en-IN" sz="1400" b="0" i="0" u="none" strike="noStrike" kern="1200" dirty="0">
                          <a:solidFill>
                            <a:srgbClr val="00B050"/>
                          </a:solidFill>
                          <a:effectLst/>
                          <a:latin typeface="Calibri" panose="020F0502020204030204" pitchFamily="34" charset="0"/>
                          <a:ea typeface="+mn-ea"/>
                          <a:cs typeface="+mn-cs"/>
                        </a:rPr>
                        <a:t>16.8%</a:t>
                      </a:r>
                    </a:p>
                  </a:txBody>
                  <a:tcPr marL="6350" marR="6350" marT="6350" marB="0" anchor="b"/>
                </a:tc>
                <a:extLst>
                  <a:ext uri="{0D108BD9-81ED-4DB2-BD59-A6C34878D82A}">
                    <a16:rowId xmlns:a16="http://schemas.microsoft.com/office/drawing/2014/main" val="2836161215"/>
                  </a:ext>
                </a:extLst>
              </a:tr>
              <a:tr h="285572">
                <a:tc>
                  <a:txBody>
                    <a:bodyPr/>
                    <a:lstStyle/>
                    <a:p>
                      <a:pPr marL="0" algn="r" defTabSz="914400" rtl="0" eaLnBrk="1" fontAlgn="b" latinLnBrk="0" hangingPunct="1"/>
                      <a:r>
                        <a:rPr lang="en-IN" sz="1400" b="0" i="0" u="none" strike="noStrike" kern="1200" dirty="0">
                          <a:solidFill>
                            <a:srgbClr val="000000"/>
                          </a:solidFill>
                          <a:effectLst/>
                          <a:latin typeface="Calibri" panose="020F0502020204030204" pitchFamily="34" charset="0"/>
                          <a:ea typeface="+mn-ea"/>
                          <a:cs typeface="+mn-cs"/>
                        </a:rPr>
                        <a:t>South Korea</a:t>
                      </a:r>
                    </a:p>
                  </a:txBody>
                  <a:tcPr marL="6350" marR="6350" marT="6350" marB="0" anchor="b"/>
                </a:tc>
                <a:tc>
                  <a:txBody>
                    <a:bodyPr/>
                    <a:lstStyle/>
                    <a:p>
                      <a:pPr marL="0" algn="r" defTabSz="914400" rtl="0" eaLnBrk="1" fontAlgn="b" latinLnBrk="0" hangingPunct="1"/>
                      <a:r>
                        <a:rPr lang="en-IN" sz="1400" b="0" i="0" u="none" strike="noStrike" kern="1200" dirty="0">
                          <a:solidFill>
                            <a:srgbClr val="000000"/>
                          </a:solidFill>
                          <a:effectLst/>
                          <a:latin typeface="Calibri" panose="020F0502020204030204" pitchFamily="34" charset="0"/>
                          <a:ea typeface="+mn-ea"/>
                          <a:cs typeface="+mn-cs"/>
                        </a:rPr>
                        <a:t>25,743</a:t>
                      </a:r>
                    </a:p>
                  </a:txBody>
                  <a:tcPr marL="6350" marR="6350" marT="6350" marB="0" anchor="b"/>
                </a:tc>
                <a:tc>
                  <a:txBody>
                    <a:bodyPr/>
                    <a:lstStyle/>
                    <a:p>
                      <a:pPr marL="0" algn="r" defTabSz="914400" rtl="0" eaLnBrk="1" fontAlgn="b" latinLnBrk="0" hangingPunct="1"/>
                      <a:r>
                        <a:rPr lang="en-IN" sz="1400" b="0" i="0" u="none" strike="noStrike" kern="1200" dirty="0">
                          <a:solidFill>
                            <a:srgbClr val="FF0000"/>
                          </a:solidFill>
                          <a:effectLst/>
                          <a:latin typeface="Calibri" panose="020F0502020204030204" pitchFamily="34" charset="0"/>
                          <a:ea typeface="+mn-ea"/>
                          <a:cs typeface="+mn-cs"/>
                        </a:rPr>
                        <a:t>5.23%</a:t>
                      </a:r>
                    </a:p>
                  </a:txBody>
                  <a:tcPr marL="6350" marR="6350" marT="6350" marB="0" anchor="b"/>
                </a:tc>
                <a:extLst>
                  <a:ext uri="{0D108BD9-81ED-4DB2-BD59-A6C34878D82A}">
                    <a16:rowId xmlns:a16="http://schemas.microsoft.com/office/drawing/2014/main" val="3466516731"/>
                  </a:ext>
                </a:extLst>
              </a:tr>
              <a:tr h="285572">
                <a:tc>
                  <a:txBody>
                    <a:bodyPr/>
                    <a:lstStyle/>
                    <a:p>
                      <a:pPr marL="0" algn="r" defTabSz="914400" rtl="0" eaLnBrk="1" fontAlgn="b" latinLnBrk="0" hangingPunct="1"/>
                      <a:r>
                        <a:rPr lang="en-IN" sz="1400" b="0" i="0" u="none" strike="noStrike" kern="1200">
                          <a:solidFill>
                            <a:srgbClr val="000000"/>
                          </a:solidFill>
                          <a:effectLst/>
                          <a:latin typeface="Calibri" panose="020F0502020204030204" pitchFamily="34" charset="0"/>
                          <a:ea typeface="+mn-ea"/>
                          <a:cs typeface="+mn-cs"/>
                        </a:rPr>
                        <a:t>Australia</a:t>
                      </a:r>
                    </a:p>
                  </a:txBody>
                  <a:tcPr marL="6350" marR="6350" marT="6350" marB="0" anchor="b"/>
                </a:tc>
                <a:tc>
                  <a:txBody>
                    <a:bodyPr/>
                    <a:lstStyle/>
                    <a:p>
                      <a:pPr marL="0" algn="r" defTabSz="914400" rtl="0" eaLnBrk="1" fontAlgn="b" latinLnBrk="0" hangingPunct="1"/>
                      <a:r>
                        <a:rPr lang="en-IN" sz="1400" b="0" i="0" u="none" strike="noStrike" kern="1200" dirty="0">
                          <a:solidFill>
                            <a:srgbClr val="000000"/>
                          </a:solidFill>
                          <a:effectLst/>
                          <a:latin typeface="Calibri" panose="020F0502020204030204" pitchFamily="34" charset="0"/>
                          <a:ea typeface="+mn-ea"/>
                          <a:cs typeface="+mn-cs"/>
                        </a:rPr>
                        <a:t>21,135</a:t>
                      </a:r>
                    </a:p>
                  </a:txBody>
                  <a:tcPr marL="6350" marR="6350" marT="6350" marB="0" anchor="b"/>
                </a:tc>
                <a:tc>
                  <a:txBody>
                    <a:bodyPr/>
                    <a:lstStyle/>
                    <a:p>
                      <a:pPr marL="0" algn="r" defTabSz="914400" rtl="0" eaLnBrk="1" fontAlgn="b" latinLnBrk="0" hangingPunct="1"/>
                      <a:r>
                        <a:rPr lang="en-IN" sz="1400" b="0" i="0" u="none" strike="noStrike" kern="1200">
                          <a:solidFill>
                            <a:srgbClr val="000000"/>
                          </a:solidFill>
                          <a:effectLst/>
                          <a:latin typeface="Calibri" panose="020F0502020204030204" pitchFamily="34" charset="0"/>
                          <a:ea typeface="+mn-ea"/>
                          <a:cs typeface="+mn-cs"/>
                        </a:rPr>
                        <a:t>8.39%</a:t>
                      </a:r>
                    </a:p>
                  </a:txBody>
                  <a:tcPr marL="6350" marR="6350" marT="6350" marB="0" anchor="b"/>
                </a:tc>
                <a:extLst>
                  <a:ext uri="{0D108BD9-81ED-4DB2-BD59-A6C34878D82A}">
                    <a16:rowId xmlns:a16="http://schemas.microsoft.com/office/drawing/2014/main" val="2531108328"/>
                  </a:ext>
                </a:extLst>
              </a:tr>
              <a:tr h="285572">
                <a:tc>
                  <a:txBody>
                    <a:bodyPr/>
                    <a:lstStyle/>
                    <a:p>
                      <a:pPr marL="0" algn="r" defTabSz="914400" rtl="0" eaLnBrk="1" fontAlgn="b" latinLnBrk="0" hangingPunct="1"/>
                      <a:r>
                        <a:rPr lang="en-IN" sz="1400" b="0" i="0" u="none" strike="noStrike" kern="1200" dirty="0">
                          <a:solidFill>
                            <a:srgbClr val="000000"/>
                          </a:solidFill>
                          <a:effectLst/>
                          <a:latin typeface="Calibri" panose="020F0502020204030204" pitchFamily="34" charset="0"/>
                          <a:ea typeface="+mn-ea"/>
                          <a:cs typeface="+mn-cs"/>
                        </a:rPr>
                        <a:t>India</a:t>
                      </a:r>
                    </a:p>
                  </a:txBody>
                  <a:tcPr marL="6350" marR="6350" marT="6350" marB="0" anchor="b"/>
                </a:tc>
                <a:tc>
                  <a:txBody>
                    <a:bodyPr/>
                    <a:lstStyle/>
                    <a:p>
                      <a:pPr marL="0" algn="r" defTabSz="914400" rtl="0" eaLnBrk="1" fontAlgn="b" latinLnBrk="0" hangingPunct="1"/>
                      <a:r>
                        <a:rPr lang="en-IN" sz="1400" b="0" i="0" u="none" strike="noStrike" kern="1200" dirty="0">
                          <a:solidFill>
                            <a:srgbClr val="000000"/>
                          </a:solidFill>
                          <a:effectLst/>
                          <a:latin typeface="Calibri" panose="020F0502020204030204" pitchFamily="34" charset="0"/>
                          <a:ea typeface="+mn-ea"/>
                          <a:cs typeface="+mn-cs"/>
                        </a:rPr>
                        <a:t>20,536</a:t>
                      </a:r>
                    </a:p>
                  </a:txBody>
                  <a:tcPr marL="6350" marR="6350" marT="6350" marB="0" anchor="b"/>
                </a:tc>
                <a:tc>
                  <a:txBody>
                    <a:bodyPr/>
                    <a:lstStyle/>
                    <a:p>
                      <a:pPr marL="0" algn="r" defTabSz="914400" rtl="0" eaLnBrk="1" fontAlgn="b" latinLnBrk="0" hangingPunct="1"/>
                      <a:r>
                        <a:rPr lang="en-IN" sz="1400" b="0" i="0" u="none" strike="noStrike" kern="1200">
                          <a:solidFill>
                            <a:srgbClr val="000000"/>
                          </a:solidFill>
                          <a:effectLst/>
                          <a:latin typeface="Calibri" panose="020F0502020204030204" pitchFamily="34" charset="0"/>
                          <a:ea typeface="+mn-ea"/>
                          <a:cs typeface="+mn-cs"/>
                        </a:rPr>
                        <a:t>7.54%</a:t>
                      </a:r>
                    </a:p>
                  </a:txBody>
                  <a:tcPr marL="6350" marR="6350" marT="6350" marB="0" anchor="b"/>
                </a:tc>
                <a:extLst>
                  <a:ext uri="{0D108BD9-81ED-4DB2-BD59-A6C34878D82A}">
                    <a16:rowId xmlns:a16="http://schemas.microsoft.com/office/drawing/2014/main" val="1685682710"/>
                  </a:ext>
                </a:extLst>
              </a:tr>
              <a:tr h="285572">
                <a:tc>
                  <a:txBody>
                    <a:bodyPr/>
                    <a:lstStyle/>
                    <a:p>
                      <a:pPr marL="0" algn="r" defTabSz="914400" rtl="0" eaLnBrk="1" fontAlgn="b" latinLnBrk="0" hangingPunct="1"/>
                      <a:r>
                        <a:rPr lang="en-IN" sz="1400" b="0" i="0" u="none" strike="noStrike" kern="1200">
                          <a:solidFill>
                            <a:srgbClr val="000000"/>
                          </a:solidFill>
                          <a:effectLst/>
                          <a:latin typeface="Calibri" panose="020F0502020204030204" pitchFamily="34" charset="0"/>
                          <a:ea typeface="+mn-ea"/>
                          <a:cs typeface="+mn-cs"/>
                        </a:rPr>
                        <a:t>China</a:t>
                      </a:r>
                    </a:p>
                  </a:txBody>
                  <a:tcPr marL="6350" marR="6350" marT="6350" marB="0" anchor="b"/>
                </a:tc>
                <a:tc>
                  <a:txBody>
                    <a:bodyPr/>
                    <a:lstStyle/>
                    <a:p>
                      <a:pPr marL="0" algn="r" defTabSz="914400" rtl="0" eaLnBrk="1" fontAlgn="b" latinLnBrk="0" hangingPunct="1"/>
                      <a:r>
                        <a:rPr lang="en-IN" sz="1400" b="0" i="0" u="none" strike="noStrike" kern="1200" dirty="0">
                          <a:solidFill>
                            <a:srgbClr val="000000"/>
                          </a:solidFill>
                          <a:effectLst/>
                          <a:latin typeface="Calibri" panose="020F0502020204030204" pitchFamily="34" charset="0"/>
                          <a:ea typeface="+mn-ea"/>
                          <a:cs typeface="+mn-cs"/>
                        </a:rPr>
                        <a:t>12,988</a:t>
                      </a:r>
                    </a:p>
                  </a:txBody>
                  <a:tcPr marL="6350" marR="6350" marT="6350" marB="0" anchor="b"/>
                </a:tc>
                <a:tc>
                  <a:txBody>
                    <a:bodyPr/>
                    <a:lstStyle/>
                    <a:p>
                      <a:pPr marL="0" algn="r" defTabSz="914400" rtl="0" eaLnBrk="1" fontAlgn="b" latinLnBrk="0" hangingPunct="1"/>
                      <a:r>
                        <a:rPr lang="en-IN" sz="1400" b="0" i="0" u="none" strike="noStrike" kern="1200" dirty="0">
                          <a:solidFill>
                            <a:srgbClr val="FF0000"/>
                          </a:solidFill>
                          <a:effectLst/>
                          <a:latin typeface="Calibri" panose="020F0502020204030204" pitchFamily="34" charset="0"/>
                          <a:ea typeface="+mn-ea"/>
                          <a:cs typeface="+mn-cs"/>
                        </a:rPr>
                        <a:t>3.53%</a:t>
                      </a:r>
                    </a:p>
                  </a:txBody>
                  <a:tcPr marL="6350" marR="6350" marT="6350" marB="0" anchor="b"/>
                </a:tc>
                <a:extLst>
                  <a:ext uri="{0D108BD9-81ED-4DB2-BD59-A6C34878D82A}">
                    <a16:rowId xmlns:a16="http://schemas.microsoft.com/office/drawing/2014/main" val="1638432228"/>
                  </a:ext>
                </a:extLst>
              </a:tr>
              <a:tr h="285572">
                <a:tc>
                  <a:txBody>
                    <a:bodyPr/>
                    <a:lstStyle/>
                    <a:p>
                      <a:pPr marL="0" algn="r" defTabSz="914400" rtl="0" eaLnBrk="1" fontAlgn="b" latinLnBrk="0" hangingPunct="1"/>
                      <a:r>
                        <a:rPr lang="en-IN" sz="1400" b="0" i="0" u="none" strike="noStrike" kern="1200" dirty="0">
                          <a:solidFill>
                            <a:srgbClr val="000000"/>
                          </a:solidFill>
                          <a:effectLst/>
                          <a:latin typeface="Calibri" panose="020F0502020204030204" pitchFamily="34" charset="0"/>
                          <a:ea typeface="+mn-ea"/>
                          <a:cs typeface="+mn-cs"/>
                        </a:rPr>
                        <a:t>Thailand</a:t>
                      </a:r>
                    </a:p>
                  </a:txBody>
                  <a:tcPr marL="6350" marR="6350" marT="6350" marB="0" anchor="b"/>
                </a:tc>
                <a:tc>
                  <a:txBody>
                    <a:bodyPr/>
                    <a:lstStyle/>
                    <a:p>
                      <a:pPr marL="0" algn="r" defTabSz="914400" rtl="0" eaLnBrk="1" fontAlgn="b" latinLnBrk="0" hangingPunct="1"/>
                      <a:r>
                        <a:rPr lang="en-IN" sz="1400" b="0" i="0" u="none" strike="noStrike" kern="1200" dirty="0">
                          <a:solidFill>
                            <a:srgbClr val="000000"/>
                          </a:solidFill>
                          <a:effectLst/>
                          <a:latin typeface="Calibri" panose="020F0502020204030204" pitchFamily="34" charset="0"/>
                          <a:ea typeface="+mn-ea"/>
                          <a:cs typeface="+mn-cs"/>
                        </a:rPr>
                        <a:t>5,132</a:t>
                      </a:r>
                    </a:p>
                  </a:txBody>
                  <a:tcPr marL="6350" marR="6350" marT="6350" marB="0" anchor="b"/>
                </a:tc>
                <a:tc>
                  <a:txBody>
                    <a:bodyPr/>
                    <a:lstStyle/>
                    <a:p>
                      <a:pPr marL="0" algn="r" defTabSz="914400" rtl="0" eaLnBrk="1" fontAlgn="b" latinLnBrk="0" hangingPunct="1"/>
                      <a:r>
                        <a:rPr lang="en-IN" sz="1400" b="0" i="0" u="none" strike="noStrike" kern="1200">
                          <a:solidFill>
                            <a:srgbClr val="000000"/>
                          </a:solidFill>
                          <a:effectLst/>
                          <a:latin typeface="Calibri" panose="020F0502020204030204" pitchFamily="34" charset="0"/>
                          <a:ea typeface="+mn-ea"/>
                          <a:cs typeface="+mn-cs"/>
                        </a:rPr>
                        <a:t>8.05%</a:t>
                      </a:r>
                    </a:p>
                  </a:txBody>
                  <a:tcPr marL="6350" marR="6350" marT="6350" marB="0" anchor="b"/>
                </a:tc>
                <a:extLst>
                  <a:ext uri="{0D108BD9-81ED-4DB2-BD59-A6C34878D82A}">
                    <a16:rowId xmlns:a16="http://schemas.microsoft.com/office/drawing/2014/main" val="4259521280"/>
                  </a:ext>
                </a:extLst>
              </a:tr>
              <a:tr h="285572">
                <a:tc>
                  <a:txBody>
                    <a:bodyPr/>
                    <a:lstStyle/>
                    <a:p>
                      <a:pPr marL="0" algn="r" defTabSz="914400" rtl="0" eaLnBrk="1" fontAlgn="b" latinLnBrk="0" hangingPunct="1"/>
                      <a:r>
                        <a:rPr lang="en-IN" sz="1400" b="0" i="0" u="none" strike="noStrike" kern="1200">
                          <a:solidFill>
                            <a:srgbClr val="000000"/>
                          </a:solidFill>
                          <a:effectLst/>
                          <a:latin typeface="Calibri" panose="020F0502020204030204" pitchFamily="34" charset="0"/>
                          <a:ea typeface="+mn-ea"/>
                          <a:cs typeface="+mn-cs"/>
                        </a:rPr>
                        <a:t>Taiwan</a:t>
                      </a:r>
                    </a:p>
                  </a:txBody>
                  <a:tcPr marL="6350" marR="6350" marT="6350" marB="0" anchor="b"/>
                </a:tc>
                <a:tc>
                  <a:txBody>
                    <a:bodyPr/>
                    <a:lstStyle/>
                    <a:p>
                      <a:pPr marL="0" algn="r" defTabSz="914400" rtl="0" eaLnBrk="1" fontAlgn="b" latinLnBrk="0" hangingPunct="1"/>
                      <a:r>
                        <a:rPr lang="en-IN" sz="1400" b="0" i="0" u="none" strike="noStrike" kern="1200" dirty="0">
                          <a:solidFill>
                            <a:srgbClr val="000000"/>
                          </a:solidFill>
                          <a:effectLst/>
                          <a:latin typeface="Calibri" panose="020F0502020204030204" pitchFamily="34" charset="0"/>
                          <a:ea typeface="+mn-ea"/>
                          <a:cs typeface="+mn-cs"/>
                        </a:rPr>
                        <a:t>4,297</a:t>
                      </a:r>
                    </a:p>
                  </a:txBody>
                  <a:tcPr marL="6350" marR="6350" marT="6350" marB="0" anchor="b"/>
                </a:tc>
                <a:tc>
                  <a:txBody>
                    <a:bodyPr/>
                    <a:lstStyle/>
                    <a:p>
                      <a:pPr marL="0" algn="r" defTabSz="914400" rtl="0" eaLnBrk="1" fontAlgn="b" latinLnBrk="0" hangingPunct="1"/>
                      <a:r>
                        <a:rPr lang="en-IN" sz="1400" b="0" i="0" u="none" strike="noStrike" kern="1200">
                          <a:solidFill>
                            <a:srgbClr val="000000"/>
                          </a:solidFill>
                          <a:effectLst/>
                          <a:latin typeface="Calibri" panose="020F0502020204030204" pitchFamily="34" charset="0"/>
                          <a:ea typeface="+mn-ea"/>
                          <a:cs typeface="+mn-cs"/>
                        </a:rPr>
                        <a:t>8.12%</a:t>
                      </a:r>
                    </a:p>
                  </a:txBody>
                  <a:tcPr marL="6350" marR="6350" marT="6350" marB="0" anchor="b"/>
                </a:tc>
                <a:extLst>
                  <a:ext uri="{0D108BD9-81ED-4DB2-BD59-A6C34878D82A}">
                    <a16:rowId xmlns:a16="http://schemas.microsoft.com/office/drawing/2014/main" val="3662896106"/>
                  </a:ext>
                </a:extLst>
              </a:tr>
              <a:tr h="285572">
                <a:tc>
                  <a:txBody>
                    <a:bodyPr/>
                    <a:lstStyle/>
                    <a:p>
                      <a:pPr marL="0" algn="r" defTabSz="914400" rtl="0" eaLnBrk="1" fontAlgn="b" latinLnBrk="0" hangingPunct="1"/>
                      <a:r>
                        <a:rPr lang="en-IN" sz="1400" b="0" i="0" u="none" strike="noStrike" kern="1200" dirty="0">
                          <a:solidFill>
                            <a:srgbClr val="000000"/>
                          </a:solidFill>
                          <a:effectLst/>
                          <a:latin typeface="Calibri" panose="020F0502020204030204" pitchFamily="34" charset="0"/>
                          <a:ea typeface="+mn-ea"/>
                          <a:cs typeface="+mn-cs"/>
                        </a:rPr>
                        <a:t>Malaysia</a:t>
                      </a:r>
                    </a:p>
                  </a:txBody>
                  <a:tcPr marL="6350" marR="6350" marT="6350" marB="0" anchor="b"/>
                </a:tc>
                <a:tc>
                  <a:txBody>
                    <a:bodyPr/>
                    <a:lstStyle/>
                    <a:p>
                      <a:pPr marL="0" algn="r" defTabSz="914400" rtl="0" eaLnBrk="1" fontAlgn="b" latinLnBrk="0" hangingPunct="1"/>
                      <a:r>
                        <a:rPr lang="en-IN" sz="1400" b="0" i="0" u="none" strike="noStrike" kern="1200" dirty="0">
                          <a:solidFill>
                            <a:srgbClr val="000000"/>
                          </a:solidFill>
                          <a:effectLst/>
                          <a:latin typeface="Calibri" panose="020F0502020204030204" pitchFamily="34" charset="0"/>
                          <a:ea typeface="+mn-ea"/>
                          <a:cs typeface="+mn-cs"/>
                        </a:rPr>
                        <a:t>4,219</a:t>
                      </a:r>
                    </a:p>
                  </a:txBody>
                  <a:tcPr marL="6350" marR="6350" marT="6350" marB="0" anchor="b"/>
                </a:tc>
                <a:tc>
                  <a:txBody>
                    <a:bodyPr/>
                    <a:lstStyle/>
                    <a:p>
                      <a:pPr marL="0" algn="r" defTabSz="914400" rtl="0" eaLnBrk="1" fontAlgn="b" latinLnBrk="0" hangingPunct="1"/>
                      <a:r>
                        <a:rPr lang="en-IN" sz="1400" b="0" i="0" u="none" strike="noStrike" kern="1200" dirty="0">
                          <a:solidFill>
                            <a:srgbClr val="000000"/>
                          </a:solidFill>
                          <a:effectLst/>
                          <a:latin typeface="Calibri" panose="020F0502020204030204" pitchFamily="34" charset="0"/>
                          <a:ea typeface="+mn-ea"/>
                          <a:cs typeface="+mn-cs"/>
                        </a:rPr>
                        <a:t>7.32%</a:t>
                      </a:r>
                    </a:p>
                  </a:txBody>
                  <a:tcPr marL="6350" marR="6350" marT="6350" marB="0" anchor="b"/>
                </a:tc>
                <a:extLst>
                  <a:ext uri="{0D108BD9-81ED-4DB2-BD59-A6C34878D82A}">
                    <a16:rowId xmlns:a16="http://schemas.microsoft.com/office/drawing/2014/main" val="2872398547"/>
                  </a:ext>
                </a:extLst>
              </a:tr>
              <a:tr h="285572">
                <a:tc>
                  <a:txBody>
                    <a:bodyPr/>
                    <a:lstStyle/>
                    <a:p>
                      <a:pPr marL="0" algn="r" defTabSz="914400" rtl="0" eaLnBrk="1" fontAlgn="b" latinLnBrk="0" hangingPunct="1"/>
                      <a:r>
                        <a:rPr lang="en-IN" sz="1400" b="0" i="0" u="none" strike="noStrike" kern="1200" dirty="0">
                          <a:solidFill>
                            <a:srgbClr val="000000"/>
                          </a:solidFill>
                          <a:effectLst/>
                          <a:latin typeface="Calibri" panose="020F0502020204030204" pitchFamily="34" charset="0"/>
                          <a:ea typeface="+mn-ea"/>
                          <a:cs typeface="+mn-cs"/>
                        </a:rPr>
                        <a:t>Singapore</a:t>
                      </a:r>
                    </a:p>
                  </a:txBody>
                  <a:tcPr marL="6350" marR="6350" marT="6350" marB="0" anchor="b"/>
                </a:tc>
                <a:tc>
                  <a:txBody>
                    <a:bodyPr/>
                    <a:lstStyle/>
                    <a:p>
                      <a:pPr marL="0" algn="r" defTabSz="914400" rtl="0" eaLnBrk="1" fontAlgn="b" latinLnBrk="0" hangingPunct="1"/>
                      <a:r>
                        <a:rPr lang="en-IN" sz="1400" b="0" i="0" u="none" strike="noStrike" kern="1200" dirty="0">
                          <a:solidFill>
                            <a:srgbClr val="000000"/>
                          </a:solidFill>
                          <a:effectLst/>
                          <a:latin typeface="Calibri" panose="020F0502020204030204" pitchFamily="34" charset="0"/>
                          <a:ea typeface="+mn-ea"/>
                          <a:cs typeface="+mn-cs"/>
                        </a:rPr>
                        <a:t>4,136</a:t>
                      </a:r>
                    </a:p>
                  </a:txBody>
                  <a:tcPr marL="6350" marR="6350" marT="6350" marB="0" anchor="b"/>
                </a:tc>
                <a:tc>
                  <a:txBody>
                    <a:bodyPr/>
                    <a:lstStyle/>
                    <a:p>
                      <a:pPr marL="0" algn="r" defTabSz="914400" rtl="0" eaLnBrk="1" fontAlgn="b" latinLnBrk="0" hangingPunct="1"/>
                      <a:r>
                        <a:rPr lang="en-IN" sz="1400" b="0" i="0" u="none" strike="noStrike" kern="1200" dirty="0">
                          <a:solidFill>
                            <a:srgbClr val="00B050"/>
                          </a:solidFill>
                          <a:effectLst/>
                          <a:latin typeface="Calibri" panose="020F0502020204030204" pitchFamily="34" charset="0"/>
                          <a:ea typeface="+mn-ea"/>
                          <a:cs typeface="+mn-cs"/>
                        </a:rPr>
                        <a:t>11.00%</a:t>
                      </a:r>
                    </a:p>
                  </a:txBody>
                  <a:tcPr marL="6350" marR="6350" marT="6350" marB="0" anchor="b"/>
                </a:tc>
                <a:extLst>
                  <a:ext uri="{0D108BD9-81ED-4DB2-BD59-A6C34878D82A}">
                    <a16:rowId xmlns:a16="http://schemas.microsoft.com/office/drawing/2014/main" val="3353169835"/>
                  </a:ext>
                </a:extLst>
              </a:tr>
              <a:tr h="285572">
                <a:tc>
                  <a:txBody>
                    <a:bodyPr/>
                    <a:lstStyle/>
                    <a:p>
                      <a:pPr marL="0" algn="r" defTabSz="914400" rtl="0" eaLnBrk="1" fontAlgn="b" latinLnBrk="0" hangingPunct="1"/>
                      <a:r>
                        <a:rPr lang="en-IN" sz="1400" b="0" i="0" u="none" strike="noStrike" kern="1200" dirty="0">
                          <a:solidFill>
                            <a:srgbClr val="000000"/>
                          </a:solidFill>
                          <a:effectLst/>
                          <a:latin typeface="Calibri" panose="020F0502020204030204" pitchFamily="34" charset="0"/>
                          <a:ea typeface="+mn-ea"/>
                          <a:cs typeface="+mn-cs"/>
                        </a:rPr>
                        <a:t>New Zealand</a:t>
                      </a:r>
                    </a:p>
                  </a:txBody>
                  <a:tcPr marL="6350" marR="6350" marT="6350" marB="0" anchor="b"/>
                </a:tc>
                <a:tc>
                  <a:txBody>
                    <a:bodyPr/>
                    <a:lstStyle/>
                    <a:p>
                      <a:pPr marL="0" algn="r" defTabSz="914400" rtl="0" eaLnBrk="1" fontAlgn="b" latinLnBrk="0" hangingPunct="1"/>
                      <a:r>
                        <a:rPr lang="en-IN" sz="1400" b="0" i="0" u="none" strike="noStrike" kern="1200" dirty="0">
                          <a:solidFill>
                            <a:srgbClr val="000000"/>
                          </a:solidFill>
                          <a:effectLst/>
                          <a:latin typeface="Calibri" panose="020F0502020204030204" pitchFamily="34" charset="0"/>
                          <a:ea typeface="+mn-ea"/>
                          <a:cs typeface="+mn-cs"/>
                        </a:rPr>
                        <a:t>3,519</a:t>
                      </a:r>
                    </a:p>
                  </a:txBody>
                  <a:tcPr marL="6350" marR="6350" marT="6350" marB="0" anchor="b"/>
                </a:tc>
                <a:tc>
                  <a:txBody>
                    <a:bodyPr/>
                    <a:lstStyle/>
                    <a:p>
                      <a:pPr marL="0" algn="r" defTabSz="914400" rtl="0" eaLnBrk="1" fontAlgn="b" latinLnBrk="0" hangingPunct="1"/>
                      <a:r>
                        <a:rPr lang="en-IN" sz="1400" b="0" i="0" u="none" strike="noStrike" kern="1200">
                          <a:solidFill>
                            <a:srgbClr val="000000"/>
                          </a:solidFill>
                          <a:effectLst/>
                          <a:latin typeface="Calibri" panose="020F0502020204030204" pitchFamily="34" charset="0"/>
                          <a:ea typeface="+mn-ea"/>
                          <a:cs typeface="+mn-cs"/>
                        </a:rPr>
                        <a:t>9.24%</a:t>
                      </a:r>
                    </a:p>
                  </a:txBody>
                  <a:tcPr marL="6350" marR="6350" marT="6350" marB="0" anchor="b"/>
                </a:tc>
                <a:extLst>
                  <a:ext uri="{0D108BD9-81ED-4DB2-BD59-A6C34878D82A}">
                    <a16:rowId xmlns:a16="http://schemas.microsoft.com/office/drawing/2014/main" val="3468740270"/>
                  </a:ext>
                </a:extLst>
              </a:tr>
              <a:tr h="285572">
                <a:tc>
                  <a:txBody>
                    <a:bodyPr/>
                    <a:lstStyle/>
                    <a:p>
                      <a:pPr marL="0" algn="r" defTabSz="914400" rtl="0" eaLnBrk="1" fontAlgn="b" latinLnBrk="0" hangingPunct="1"/>
                      <a:r>
                        <a:rPr lang="en-IN" sz="1400" b="0" i="0" u="none" strike="noStrike" kern="1200" dirty="0">
                          <a:solidFill>
                            <a:srgbClr val="000000"/>
                          </a:solidFill>
                          <a:effectLst/>
                          <a:latin typeface="Calibri" panose="020F0502020204030204" pitchFamily="34" charset="0"/>
                          <a:ea typeface="+mn-ea"/>
                          <a:cs typeface="+mn-cs"/>
                        </a:rPr>
                        <a:t>Indonesia</a:t>
                      </a:r>
                    </a:p>
                  </a:txBody>
                  <a:tcPr marL="6350" marR="6350" marT="6350" marB="0" anchor="b"/>
                </a:tc>
                <a:tc>
                  <a:txBody>
                    <a:bodyPr/>
                    <a:lstStyle/>
                    <a:p>
                      <a:pPr marL="0" algn="r" defTabSz="914400" rtl="0" eaLnBrk="1" fontAlgn="b" latinLnBrk="0" hangingPunct="1"/>
                      <a:r>
                        <a:rPr lang="en-IN" sz="1400" b="0" i="0" u="none" strike="noStrike" kern="1200" dirty="0">
                          <a:solidFill>
                            <a:srgbClr val="000000"/>
                          </a:solidFill>
                          <a:effectLst/>
                          <a:latin typeface="Calibri" panose="020F0502020204030204" pitchFamily="34" charset="0"/>
                          <a:ea typeface="+mn-ea"/>
                          <a:cs typeface="+mn-cs"/>
                        </a:rPr>
                        <a:t>2,103</a:t>
                      </a:r>
                    </a:p>
                  </a:txBody>
                  <a:tcPr marL="6350" marR="6350" marT="6350" marB="0" anchor="b"/>
                </a:tc>
                <a:tc>
                  <a:txBody>
                    <a:bodyPr/>
                    <a:lstStyle/>
                    <a:p>
                      <a:pPr marL="0" algn="r" defTabSz="914400" rtl="0" eaLnBrk="1" fontAlgn="b" latinLnBrk="0" hangingPunct="1"/>
                      <a:r>
                        <a:rPr lang="en-IN" sz="1400" b="0" i="0" u="none" strike="noStrike" kern="1200" dirty="0">
                          <a:solidFill>
                            <a:srgbClr val="000000"/>
                          </a:solidFill>
                          <a:effectLst/>
                          <a:latin typeface="Calibri" panose="020F0502020204030204" pitchFamily="34" charset="0"/>
                          <a:ea typeface="+mn-ea"/>
                          <a:cs typeface="+mn-cs"/>
                        </a:rPr>
                        <a:t>7.13%</a:t>
                      </a:r>
                    </a:p>
                  </a:txBody>
                  <a:tcPr marL="6350" marR="6350" marT="6350" marB="0" anchor="b"/>
                </a:tc>
                <a:extLst>
                  <a:ext uri="{0D108BD9-81ED-4DB2-BD59-A6C34878D82A}">
                    <a16:rowId xmlns:a16="http://schemas.microsoft.com/office/drawing/2014/main" val="1945226712"/>
                  </a:ext>
                </a:extLst>
              </a:tr>
              <a:tr h="285572">
                <a:tc>
                  <a:txBody>
                    <a:bodyPr/>
                    <a:lstStyle/>
                    <a:p>
                      <a:pPr marL="0" algn="r" defTabSz="914400" rtl="0" eaLnBrk="1" fontAlgn="b" latinLnBrk="0" hangingPunct="1"/>
                      <a:r>
                        <a:rPr lang="en-IN" sz="1400" b="0" i="0" u="none" strike="noStrike" kern="1200" dirty="0">
                          <a:solidFill>
                            <a:srgbClr val="000000"/>
                          </a:solidFill>
                          <a:effectLst/>
                          <a:latin typeface="Calibri" panose="020F0502020204030204" pitchFamily="34" charset="0"/>
                          <a:ea typeface="+mn-ea"/>
                          <a:cs typeface="+mn-cs"/>
                        </a:rPr>
                        <a:t>Hong Kong</a:t>
                      </a:r>
                    </a:p>
                  </a:txBody>
                  <a:tcPr marL="6350" marR="6350" marT="6350" marB="0" anchor="b"/>
                </a:tc>
                <a:tc>
                  <a:txBody>
                    <a:bodyPr/>
                    <a:lstStyle/>
                    <a:p>
                      <a:pPr marL="0" algn="r" defTabSz="914400" rtl="0" eaLnBrk="1" fontAlgn="b" latinLnBrk="0" hangingPunct="1"/>
                      <a:r>
                        <a:rPr lang="en-IN" sz="1400" b="0" i="0" u="none" strike="noStrike" kern="1200" dirty="0">
                          <a:solidFill>
                            <a:srgbClr val="000000"/>
                          </a:solidFill>
                          <a:effectLst/>
                          <a:latin typeface="Calibri" panose="020F0502020204030204" pitchFamily="34" charset="0"/>
                          <a:ea typeface="+mn-ea"/>
                          <a:cs typeface="+mn-cs"/>
                        </a:rPr>
                        <a:t>1,853</a:t>
                      </a:r>
                    </a:p>
                  </a:txBody>
                  <a:tcPr marL="6350" marR="6350" marT="6350" marB="0" anchor="b"/>
                </a:tc>
                <a:tc>
                  <a:txBody>
                    <a:bodyPr/>
                    <a:lstStyle/>
                    <a:p>
                      <a:pPr marL="0" algn="r" defTabSz="914400" rtl="0" eaLnBrk="1" fontAlgn="b" latinLnBrk="0" hangingPunct="1"/>
                      <a:r>
                        <a:rPr lang="en-IN" sz="1400" b="0" i="0" u="none" strike="noStrike" kern="1200" dirty="0">
                          <a:solidFill>
                            <a:srgbClr val="00B050"/>
                          </a:solidFill>
                          <a:effectLst/>
                          <a:latin typeface="Calibri" panose="020F0502020204030204" pitchFamily="34" charset="0"/>
                          <a:ea typeface="+mn-ea"/>
                          <a:cs typeface="+mn-cs"/>
                        </a:rPr>
                        <a:t>11.12%</a:t>
                      </a:r>
                    </a:p>
                  </a:txBody>
                  <a:tcPr marL="6350" marR="6350" marT="6350" marB="0" anchor="b"/>
                </a:tc>
                <a:extLst>
                  <a:ext uri="{0D108BD9-81ED-4DB2-BD59-A6C34878D82A}">
                    <a16:rowId xmlns:a16="http://schemas.microsoft.com/office/drawing/2014/main" val="4269976549"/>
                  </a:ext>
                </a:extLst>
              </a:tr>
              <a:tr h="285572">
                <a:tc>
                  <a:txBody>
                    <a:bodyPr/>
                    <a:lstStyle/>
                    <a:p>
                      <a:pPr marL="0" algn="r" defTabSz="914400" rtl="0" eaLnBrk="1" fontAlgn="b" latinLnBrk="0" hangingPunct="1"/>
                      <a:r>
                        <a:rPr lang="en-IN" sz="1400" b="0" i="0" u="none" strike="noStrike" kern="1200" dirty="0">
                          <a:solidFill>
                            <a:srgbClr val="000000"/>
                          </a:solidFill>
                          <a:effectLst/>
                          <a:latin typeface="Calibri" panose="020F0502020204030204" pitchFamily="34" charset="0"/>
                          <a:ea typeface="+mn-ea"/>
                          <a:cs typeface="+mn-cs"/>
                        </a:rPr>
                        <a:t>Philippines</a:t>
                      </a:r>
                    </a:p>
                  </a:txBody>
                  <a:tcPr marL="6350" marR="6350" marT="6350" marB="0" anchor="b"/>
                </a:tc>
                <a:tc>
                  <a:txBody>
                    <a:bodyPr/>
                    <a:lstStyle/>
                    <a:p>
                      <a:pPr marL="0" algn="r" defTabSz="914400" rtl="0" eaLnBrk="1" fontAlgn="b" latinLnBrk="0" hangingPunct="1"/>
                      <a:r>
                        <a:rPr lang="en-IN" sz="1400" b="0" i="0" u="none" strike="noStrike" kern="1200" dirty="0">
                          <a:solidFill>
                            <a:srgbClr val="000000"/>
                          </a:solidFill>
                          <a:effectLst/>
                          <a:latin typeface="Calibri" panose="020F0502020204030204" pitchFamily="34" charset="0"/>
                          <a:ea typeface="+mn-ea"/>
                          <a:cs typeface="+mn-cs"/>
                        </a:rPr>
                        <a:t>1,839</a:t>
                      </a:r>
                    </a:p>
                  </a:txBody>
                  <a:tcPr marL="6350" marR="6350" marT="6350" marB="0" anchor="b"/>
                </a:tc>
                <a:tc>
                  <a:txBody>
                    <a:bodyPr/>
                    <a:lstStyle/>
                    <a:p>
                      <a:pPr marL="0" algn="r" defTabSz="914400" rtl="0" eaLnBrk="1" fontAlgn="b" latinLnBrk="0" hangingPunct="1"/>
                      <a:r>
                        <a:rPr lang="en-IN" sz="1400" b="0" i="0" u="none" strike="noStrike" kern="1200" dirty="0">
                          <a:solidFill>
                            <a:srgbClr val="00B050"/>
                          </a:solidFill>
                          <a:effectLst/>
                          <a:latin typeface="Calibri" panose="020F0502020204030204" pitchFamily="34" charset="0"/>
                          <a:ea typeface="+mn-ea"/>
                          <a:cs typeface="+mn-cs"/>
                        </a:rPr>
                        <a:t>11.36%</a:t>
                      </a:r>
                    </a:p>
                  </a:txBody>
                  <a:tcPr marL="6350" marR="6350" marT="6350" marB="0" anchor="b"/>
                </a:tc>
                <a:extLst>
                  <a:ext uri="{0D108BD9-81ED-4DB2-BD59-A6C34878D82A}">
                    <a16:rowId xmlns:a16="http://schemas.microsoft.com/office/drawing/2014/main" val="2305975114"/>
                  </a:ext>
                </a:extLst>
              </a:tr>
              <a:tr h="285572">
                <a:tc>
                  <a:txBody>
                    <a:bodyPr/>
                    <a:lstStyle/>
                    <a:p>
                      <a:pPr marL="0" algn="r" defTabSz="914400" rtl="0" eaLnBrk="1" fontAlgn="b" latinLnBrk="0" hangingPunct="1"/>
                      <a:r>
                        <a:rPr lang="en-IN" sz="1400" b="0" i="0" u="none" strike="noStrike" kern="1200" dirty="0">
                          <a:solidFill>
                            <a:srgbClr val="000000"/>
                          </a:solidFill>
                          <a:effectLst/>
                          <a:latin typeface="Calibri" panose="020F0502020204030204" pitchFamily="34" charset="0"/>
                          <a:ea typeface="+mn-ea"/>
                          <a:cs typeface="+mn-cs"/>
                        </a:rPr>
                        <a:t>Vietnam</a:t>
                      </a:r>
                    </a:p>
                  </a:txBody>
                  <a:tcPr marL="6350" marR="6350" marT="6350" marB="0" anchor="b"/>
                </a:tc>
                <a:tc>
                  <a:txBody>
                    <a:bodyPr/>
                    <a:lstStyle/>
                    <a:p>
                      <a:pPr marL="0" algn="r" defTabSz="914400" rtl="0" eaLnBrk="1" fontAlgn="b" latinLnBrk="0" hangingPunct="1"/>
                      <a:r>
                        <a:rPr lang="en-IN" sz="1400" b="0" i="0" u="none" strike="noStrike" kern="1200" dirty="0">
                          <a:solidFill>
                            <a:srgbClr val="000000"/>
                          </a:solidFill>
                          <a:effectLst/>
                          <a:latin typeface="Calibri" panose="020F0502020204030204" pitchFamily="34" charset="0"/>
                          <a:ea typeface="+mn-ea"/>
                          <a:cs typeface="+mn-cs"/>
                        </a:rPr>
                        <a:t>1,563</a:t>
                      </a:r>
                    </a:p>
                  </a:txBody>
                  <a:tcPr marL="6350" marR="6350" marT="6350" marB="0" anchor="b"/>
                </a:tc>
                <a:tc>
                  <a:txBody>
                    <a:bodyPr/>
                    <a:lstStyle/>
                    <a:p>
                      <a:pPr marL="0" algn="r" defTabSz="914400" rtl="0" eaLnBrk="1" fontAlgn="b" latinLnBrk="0" hangingPunct="1"/>
                      <a:r>
                        <a:rPr lang="en-IN" sz="1400" b="0" i="0" u="none" strike="noStrike" kern="1200" dirty="0">
                          <a:solidFill>
                            <a:srgbClr val="00B050"/>
                          </a:solidFill>
                          <a:effectLst/>
                          <a:latin typeface="Calibri" panose="020F0502020204030204" pitchFamily="34" charset="0"/>
                          <a:ea typeface="+mn-ea"/>
                          <a:cs typeface="+mn-cs"/>
                        </a:rPr>
                        <a:t>11.84%</a:t>
                      </a:r>
                    </a:p>
                  </a:txBody>
                  <a:tcPr marL="6350" marR="6350" marT="6350" marB="0" anchor="b"/>
                </a:tc>
                <a:extLst>
                  <a:ext uri="{0D108BD9-81ED-4DB2-BD59-A6C34878D82A}">
                    <a16:rowId xmlns:a16="http://schemas.microsoft.com/office/drawing/2014/main" val="748798203"/>
                  </a:ext>
                </a:extLst>
              </a:tr>
            </a:tbl>
          </a:graphicData>
        </a:graphic>
      </p:graphicFrame>
    </p:spTree>
    <p:extLst>
      <p:ext uri="{BB962C8B-B14F-4D97-AF65-F5344CB8AC3E}">
        <p14:creationId xmlns:p14="http://schemas.microsoft.com/office/powerpoint/2010/main" val="3988580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7D6C0B1-804C-4A03-AB84-246C06F94174}"/>
              </a:ext>
            </a:extLst>
          </p:cNvPr>
          <p:cNvSpPr>
            <a:spLocks noGrp="1"/>
          </p:cNvSpPr>
          <p:nvPr>
            <p:ph type="title"/>
          </p:nvPr>
        </p:nvSpPr>
        <p:spPr>
          <a:xfrm>
            <a:off x="491320" y="449876"/>
            <a:ext cx="11209360" cy="1034129"/>
          </a:xfrm>
        </p:spPr>
        <p:txBody>
          <a:bodyPr>
            <a:noAutofit/>
          </a:bodyPr>
          <a:lstStyle/>
          <a:p>
            <a:r>
              <a:rPr lang="en-US" sz="3200" b="1" dirty="0"/>
              <a:t>Revit</a:t>
            </a:r>
            <a:r>
              <a:rPr lang="en-US" sz="3200" dirty="0"/>
              <a:t> has good affinity with A and B</a:t>
            </a:r>
          </a:p>
        </p:txBody>
      </p:sp>
      <p:graphicFrame>
        <p:nvGraphicFramePr>
          <p:cNvPr id="2" name="Table 1">
            <a:extLst>
              <a:ext uri="{FF2B5EF4-FFF2-40B4-BE49-F238E27FC236}">
                <a16:creationId xmlns:a16="http://schemas.microsoft.com/office/drawing/2014/main" id="{0A589464-CE7B-12FB-D775-7694A35BE1B6}"/>
              </a:ext>
            </a:extLst>
          </p:cNvPr>
          <p:cNvGraphicFramePr>
            <a:graphicFrameLocks noGrp="1"/>
          </p:cNvGraphicFramePr>
          <p:nvPr>
            <p:extLst>
              <p:ext uri="{D42A27DB-BD31-4B8C-83A1-F6EECF244321}">
                <p14:modId xmlns:p14="http://schemas.microsoft.com/office/powerpoint/2010/main" val="2501787825"/>
              </p:ext>
            </p:extLst>
          </p:nvPr>
        </p:nvGraphicFramePr>
        <p:xfrm>
          <a:off x="838200" y="1809947"/>
          <a:ext cx="10515600" cy="3323500"/>
        </p:xfrm>
        <a:graphic>
          <a:graphicData uri="http://schemas.openxmlformats.org/drawingml/2006/table">
            <a:tbl>
              <a:tblPr bandRow="1">
                <a:tableStyleId>{073A0DAA-6AF3-43AB-8588-CEC1D06C72B9}</a:tableStyleId>
              </a:tblPr>
              <a:tblGrid>
                <a:gridCol w="981173">
                  <a:extLst>
                    <a:ext uri="{9D8B030D-6E8A-4147-A177-3AD203B41FA5}">
                      <a16:colId xmlns:a16="http://schemas.microsoft.com/office/drawing/2014/main" val="2097559086"/>
                    </a:ext>
                  </a:extLst>
                </a:gridCol>
                <a:gridCol w="1111980">
                  <a:extLst>
                    <a:ext uri="{9D8B030D-6E8A-4147-A177-3AD203B41FA5}">
                      <a16:colId xmlns:a16="http://schemas.microsoft.com/office/drawing/2014/main" val="4113538237"/>
                    </a:ext>
                  </a:extLst>
                </a:gridCol>
                <a:gridCol w="946902">
                  <a:extLst>
                    <a:ext uri="{9D8B030D-6E8A-4147-A177-3AD203B41FA5}">
                      <a16:colId xmlns:a16="http://schemas.microsoft.com/office/drawing/2014/main" val="1164824432"/>
                    </a:ext>
                  </a:extLst>
                </a:gridCol>
                <a:gridCol w="1208546">
                  <a:extLst>
                    <a:ext uri="{9D8B030D-6E8A-4147-A177-3AD203B41FA5}">
                      <a16:colId xmlns:a16="http://schemas.microsoft.com/office/drawing/2014/main" val="3746434434"/>
                    </a:ext>
                  </a:extLst>
                </a:gridCol>
                <a:gridCol w="1183628">
                  <a:extLst>
                    <a:ext uri="{9D8B030D-6E8A-4147-A177-3AD203B41FA5}">
                      <a16:colId xmlns:a16="http://schemas.microsoft.com/office/drawing/2014/main" val="1423368981"/>
                    </a:ext>
                  </a:extLst>
                </a:gridCol>
                <a:gridCol w="1320680">
                  <a:extLst>
                    <a:ext uri="{9D8B030D-6E8A-4147-A177-3AD203B41FA5}">
                      <a16:colId xmlns:a16="http://schemas.microsoft.com/office/drawing/2014/main" val="2759526810"/>
                    </a:ext>
                  </a:extLst>
                </a:gridCol>
                <a:gridCol w="1270843">
                  <a:extLst>
                    <a:ext uri="{9D8B030D-6E8A-4147-A177-3AD203B41FA5}">
                      <a16:colId xmlns:a16="http://schemas.microsoft.com/office/drawing/2014/main" val="769243898"/>
                    </a:ext>
                  </a:extLst>
                </a:gridCol>
                <a:gridCol w="1183628">
                  <a:extLst>
                    <a:ext uri="{9D8B030D-6E8A-4147-A177-3AD203B41FA5}">
                      <a16:colId xmlns:a16="http://schemas.microsoft.com/office/drawing/2014/main" val="1610089061"/>
                    </a:ext>
                  </a:extLst>
                </a:gridCol>
                <a:gridCol w="1308220">
                  <a:extLst>
                    <a:ext uri="{9D8B030D-6E8A-4147-A177-3AD203B41FA5}">
                      <a16:colId xmlns:a16="http://schemas.microsoft.com/office/drawing/2014/main" val="3392541697"/>
                    </a:ext>
                  </a:extLst>
                </a:gridCol>
              </a:tblGrid>
              <a:tr h="749320">
                <a:tc>
                  <a:txBody>
                    <a:bodyPr/>
                    <a:lstStyle/>
                    <a:p>
                      <a:pPr algn="just" fontAlgn="b"/>
                      <a:r>
                        <a:rPr lang="en-IN" sz="1400" b="1" u="none" strike="noStrike" dirty="0">
                          <a:solidFill>
                            <a:schemeClr val="bg1"/>
                          </a:solidFill>
                          <a:effectLst/>
                          <a:latin typeface="+mn-lt"/>
                          <a:cs typeface="Artifakt ElementOfc" panose="020B0504010101010104" pitchFamily="34" charset="0"/>
                        </a:rPr>
                        <a:t>Market</a:t>
                      </a:r>
                      <a:endParaRPr lang="en-IN" sz="1400" b="1" i="0" u="none" strike="noStrike" dirty="0">
                        <a:solidFill>
                          <a:schemeClr val="bg1"/>
                        </a:solidFill>
                        <a:effectLst/>
                        <a:latin typeface="+mn-lt"/>
                        <a:cs typeface="Artifakt ElementOfc" panose="020B0504010101010104" pitchFamily="34" charset="0"/>
                      </a:endParaRPr>
                    </a:p>
                  </a:txBody>
                  <a:tcPr marL="93444" marR="6230" marT="6230" marB="0" anchor="b">
                    <a:solidFill>
                      <a:schemeClr val="tx1"/>
                    </a:solidFill>
                  </a:tcPr>
                </a:tc>
                <a:tc>
                  <a:txBody>
                    <a:bodyPr/>
                    <a:lstStyle/>
                    <a:p>
                      <a:pPr algn="just" fontAlgn="b"/>
                      <a:r>
                        <a:rPr lang="en-IN" sz="1400" b="1" u="none" strike="noStrike" dirty="0">
                          <a:solidFill>
                            <a:schemeClr val="bg1"/>
                          </a:solidFill>
                          <a:effectLst/>
                          <a:latin typeface="+mn-lt"/>
                          <a:cs typeface="Artifakt ElementOfc" panose="020B0504010101010104" pitchFamily="34" charset="0"/>
                        </a:rPr>
                        <a:t>Cross-sell% from R</a:t>
                      </a:r>
                      <a:endParaRPr lang="en-IN" sz="1400" b="1" i="0" u="none" strike="noStrike" dirty="0">
                        <a:solidFill>
                          <a:schemeClr val="bg1"/>
                        </a:solidFill>
                        <a:effectLst/>
                        <a:latin typeface="+mn-lt"/>
                        <a:cs typeface="Artifakt ElementOfc" panose="020B0504010101010104" pitchFamily="34" charset="0"/>
                      </a:endParaRPr>
                    </a:p>
                  </a:txBody>
                  <a:tcPr marL="6230" marR="6230" marT="6230" marB="0" anchor="b">
                    <a:solidFill>
                      <a:schemeClr val="tx1"/>
                    </a:solidFill>
                  </a:tcPr>
                </a:tc>
                <a:tc>
                  <a:txBody>
                    <a:bodyPr/>
                    <a:lstStyle/>
                    <a:p>
                      <a:pPr algn="just" fontAlgn="b"/>
                      <a:r>
                        <a:rPr lang="en-IN" sz="1400" b="1" u="none" strike="noStrike" dirty="0">
                          <a:solidFill>
                            <a:schemeClr val="bg1"/>
                          </a:solidFill>
                          <a:effectLst/>
                          <a:latin typeface="+mn-lt"/>
                          <a:cs typeface="Artifakt ElementOfc" panose="020B0504010101010104" pitchFamily="34" charset="0"/>
                        </a:rPr>
                        <a:t>Total Accounts</a:t>
                      </a:r>
                      <a:endParaRPr lang="en-IN" sz="1400" b="1" i="0" u="none" strike="noStrike" dirty="0">
                        <a:solidFill>
                          <a:schemeClr val="bg1"/>
                        </a:solidFill>
                        <a:effectLst/>
                        <a:latin typeface="+mn-lt"/>
                        <a:cs typeface="Artifakt ElementOfc" panose="020B0504010101010104" pitchFamily="34" charset="0"/>
                      </a:endParaRPr>
                    </a:p>
                  </a:txBody>
                  <a:tcPr marL="6230" marR="6230" marT="6230" marB="0" anchor="b">
                    <a:solidFill>
                      <a:schemeClr val="tx1"/>
                    </a:solidFill>
                  </a:tcPr>
                </a:tc>
                <a:tc>
                  <a:txBody>
                    <a:bodyPr/>
                    <a:lstStyle/>
                    <a:p>
                      <a:pPr algn="just" fontAlgn="b"/>
                      <a:r>
                        <a:rPr lang="en-IN" sz="1400" b="1" u="none" strike="noStrike" dirty="0">
                          <a:solidFill>
                            <a:schemeClr val="bg1"/>
                          </a:solidFill>
                          <a:effectLst/>
                          <a:latin typeface="+mn-lt"/>
                          <a:cs typeface="Artifakt ElementOfc" panose="020B0504010101010104" pitchFamily="34" charset="0"/>
                        </a:rPr>
                        <a:t>Cross-sell Accounts</a:t>
                      </a:r>
                      <a:endParaRPr lang="en-IN" sz="1400" b="1" i="0" u="none" strike="noStrike" dirty="0">
                        <a:solidFill>
                          <a:schemeClr val="bg1"/>
                        </a:solidFill>
                        <a:effectLst/>
                        <a:latin typeface="+mn-lt"/>
                        <a:cs typeface="Artifakt ElementOfc" panose="020B0504010101010104" pitchFamily="34" charset="0"/>
                      </a:endParaRPr>
                    </a:p>
                  </a:txBody>
                  <a:tcPr marL="6230" marR="6230" marT="6230" marB="0" anchor="b">
                    <a:solidFill>
                      <a:schemeClr val="tx1"/>
                    </a:solidFill>
                  </a:tcPr>
                </a:tc>
                <a:tc>
                  <a:txBody>
                    <a:bodyPr/>
                    <a:lstStyle/>
                    <a:p>
                      <a:pPr algn="just" fontAlgn="b"/>
                      <a:r>
                        <a:rPr lang="en-IN" sz="1400" b="1" u="none" strike="noStrike" dirty="0">
                          <a:solidFill>
                            <a:schemeClr val="bg1"/>
                          </a:solidFill>
                          <a:effectLst/>
                          <a:latin typeface="+mn-lt"/>
                          <a:cs typeface="Artifakt ElementOfc" panose="020B0504010101010104" pitchFamily="34" charset="0"/>
                        </a:rPr>
                        <a:t>Shift to A%</a:t>
                      </a:r>
                      <a:endParaRPr lang="en-IN" sz="1400" b="1" i="0" u="none" strike="noStrike" dirty="0">
                        <a:solidFill>
                          <a:schemeClr val="bg1"/>
                        </a:solidFill>
                        <a:effectLst/>
                        <a:latin typeface="+mn-lt"/>
                        <a:cs typeface="Artifakt ElementOfc" panose="020B0504010101010104" pitchFamily="34" charset="0"/>
                      </a:endParaRPr>
                    </a:p>
                  </a:txBody>
                  <a:tcPr marL="6350" marR="6350" marT="6350" marB="0" anchor="b">
                    <a:solidFill>
                      <a:schemeClr val="tx1"/>
                    </a:solidFill>
                  </a:tcPr>
                </a:tc>
                <a:tc>
                  <a:txBody>
                    <a:bodyPr/>
                    <a:lstStyle/>
                    <a:p>
                      <a:pPr algn="just" fontAlgn="b"/>
                      <a:r>
                        <a:rPr lang="en-IN" sz="1400" b="1" u="none" strike="noStrike" dirty="0">
                          <a:solidFill>
                            <a:schemeClr val="bg1"/>
                          </a:solidFill>
                          <a:effectLst/>
                          <a:latin typeface="+mn-lt"/>
                          <a:cs typeface="Artifakt ElementOfc" panose="020B0504010101010104" pitchFamily="34" charset="0"/>
                        </a:rPr>
                        <a:t>Shift to ACD%</a:t>
                      </a:r>
                      <a:endParaRPr lang="en-IN" sz="1400" b="1" i="0" u="none" strike="noStrike" dirty="0">
                        <a:solidFill>
                          <a:schemeClr val="bg1"/>
                        </a:solidFill>
                        <a:effectLst/>
                        <a:latin typeface="+mn-lt"/>
                        <a:cs typeface="Artifakt ElementOfc" panose="020B0504010101010104" pitchFamily="34" charset="0"/>
                      </a:endParaRPr>
                    </a:p>
                  </a:txBody>
                  <a:tcPr marL="6350" marR="6350" marT="6350" marB="0" anchor="b">
                    <a:solidFill>
                      <a:schemeClr val="tx1"/>
                    </a:solidFill>
                  </a:tcPr>
                </a:tc>
                <a:tc>
                  <a:txBody>
                    <a:bodyPr/>
                    <a:lstStyle/>
                    <a:p>
                      <a:pPr algn="just" fontAlgn="b"/>
                      <a:r>
                        <a:rPr lang="en-IN" sz="1400" b="1" u="none" strike="noStrike" dirty="0">
                          <a:solidFill>
                            <a:schemeClr val="bg1"/>
                          </a:solidFill>
                          <a:effectLst/>
                          <a:latin typeface="+mn-lt"/>
                          <a:cs typeface="Artifakt ElementOfc" panose="020B0504010101010104" pitchFamily="34" charset="0"/>
                        </a:rPr>
                        <a:t>Shift to ALT%</a:t>
                      </a:r>
                      <a:endParaRPr lang="en-IN" sz="1400" b="1" i="0" u="none" strike="noStrike" dirty="0">
                        <a:solidFill>
                          <a:schemeClr val="bg1"/>
                        </a:solidFill>
                        <a:effectLst/>
                        <a:latin typeface="+mn-lt"/>
                        <a:cs typeface="Artifakt ElementOfc" panose="020B0504010101010104" pitchFamily="34" charset="0"/>
                      </a:endParaRPr>
                    </a:p>
                  </a:txBody>
                  <a:tcPr marL="6350" marR="6350" marT="6350" marB="0" anchor="b">
                    <a:solidFill>
                      <a:schemeClr val="tx1"/>
                    </a:solidFill>
                  </a:tcPr>
                </a:tc>
                <a:tc>
                  <a:txBody>
                    <a:bodyPr/>
                    <a:lstStyle/>
                    <a:p>
                      <a:pPr algn="just" fontAlgn="b"/>
                      <a:r>
                        <a:rPr lang="en-IN" sz="1400" b="1" u="none" strike="noStrike" dirty="0">
                          <a:solidFill>
                            <a:schemeClr val="bg1"/>
                          </a:solidFill>
                          <a:effectLst/>
                          <a:latin typeface="+mn-lt"/>
                          <a:cs typeface="Artifakt ElementOfc" panose="020B0504010101010104" pitchFamily="34" charset="0"/>
                        </a:rPr>
                        <a:t>Shift to A JP%</a:t>
                      </a:r>
                      <a:endParaRPr lang="en-IN" sz="1400" b="1" i="0" u="none" strike="noStrike" dirty="0">
                        <a:solidFill>
                          <a:schemeClr val="bg1"/>
                        </a:solidFill>
                        <a:effectLst/>
                        <a:latin typeface="+mn-lt"/>
                        <a:cs typeface="Artifakt ElementOfc" panose="020B0504010101010104" pitchFamily="34" charset="0"/>
                      </a:endParaRPr>
                    </a:p>
                  </a:txBody>
                  <a:tcPr marL="6350" marR="6350" marT="6350" marB="0" anchor="b">
                    <a:solidFill>
                      <a:schemeClr val="tx1"/>
                    </a:solidFill>
                  </a:tcPr>
                </a:tc>
                <a:tc>
                  <a:txBody>
                    <a:bodyPr/>
                    <a:lstStyle/>
                    <a:p>
                      <a:pPr algn="just" fontAlgn="b"/>
                      <a:r>
                        <a:rPr lang="en-IN" sz="1400" b="1" u="none" strike="noStrike" dirty="0">
                          <a:solidFill>
                            <a:schemeClr val="bg1"/>
                          </a:solidFill>
                          <a:effectLst/>
                          <a:latin typeface="+mn-lt"/>
                          <a:cs typeface="Artifakt ElementOfc" panose="020B0504010101010104" pitchFamily="34" charset="0"/>
                        </a:rPr>
                        <a:t>Shift to B%</a:t>
                      </a:r>
                      <a:endParaRPr lang="en-IN" sz="1400" b="1" i="0" u="none" strike="noStrike" dirty="0">
                        <a:solidFill>
                          <a:schemeClr val="bg1"/>
                        </a:solidFill>
                        <a:effectLst/>
                        <a:latin typeface="+mn-lt"/>
                        <a:cs typeface="Artifakt ElementOfc" panose="020B0504010101010104" pitchFamily="34" charset="0"/>
                      </a:endParaRPr>
                    </a:p>
                  </a:txBody>
                  <a:tcPr marL="6350" marR="6350" marT="6350" marB="0" anchor="b">
                    <a:solidFill>
                      <a:schemeClr val="tx1"/>
                    </a:solidFill>
                  </a:tcPr>
                </a:tc>
                <a:extLst>
                  <a:ext uri="{0D108BD9-81ED-4DB2-BD59-A6C34878D82A}">
                    <a16:rowId xmlns:a16="http://schemas.microsoft.com/office/drawing/2014/main" val="3914506526"/>
                  </a:ext>
                </a:extLst>
              </a:tr>
              <a:tr h="428246">
                <a:tc>
                  <a:txBody>
                    <a:bodyPr/>
                    <a:lstStyle/>
                    <a:p>
                      <a:pPr algn="just" fontAlgn="b"/>
                      <a:r>
                        <a:rPr lang="en-IN" sz="1400" u="none" strike="noStrike" dirty="0">
                          <a:effectLst/>
                          <a:latin typeface="+mn-lt"/>
                          <a:cs typeface="Artifakt ElementOfc" panose="020B0504010101010104" pitchFamily="34" charset="0"/>
                        </a:rPr>
                        <a:t>Australia</a:t>
                      </a:r>
                      <a:endParaRPr lang="en-IN" sz="1400" b="0" i="0" u="none" strike="noStrike" dirty="0">
                        <a:solidFill>
                          <a:srgbClr val="000000"/>
                        </a:solidFill>
                        <a:effectLst/>
                        <a:latin typeface="+mn-lt"/>
                        <a:cs typeface="Artifakt ElementOfc" panose="020B0504010101010104" pitchFamily="34" charset="0"/>
                      </a:endParaRPr>
                    </a:p>
                  </a:txBody>
                  <a:tcPr marL="93444" marR="6230" marT="6230" marB="0" anchor="b"/>
                </a:tc>
                <a:tc>
                  <a:txBody>
                    <a:bodyPr/>
                    <a:lstStyle/>
                    <a:p>
                      <a:pPr algn="r" fontAlgn="b"/>
                      <a:r>
                        <a:rPr lang="en-IN" sz="1400" u="none" strike="noStrike" dirty="0">
                          <a:effectLst/>
                          <a:latin typeface="+mn-lt"/>
                          <a:cs typeface="Artifakt ElementOfc" panose="020B0504010101010104" pitchFamily="34" charset="0"/>
                        </a:rPr>
                        <a:t>19.14%</a:t>
                      </a:r>
                      <a:endParaRPr lang="en-IN" sz="1400" b="0" i="0" u="none" strike="noStrike" dirty="0">
                        <a:solidFill>
                          <a:srgbClr val="000000"/>
                        </a:solidFill>
                        <a:effectLst/>
                        <a:latin typeface="+mn-lt"/>
                        <a:cs typeface="Artifakt ElementOfc" panose="020B0504010101010104" pitchFamily="34" charset="0"/>
                      </a:endParaRPr>
                    </a:p>
                  </a:txBody>
                  <a:tcPr marL="6230" marR="6230" marT="6230" marB="0" anchor="b"/>
                </a:tc>
                <a:tc>
                  <a:txBody>
                    <a:bodyPr/>
                    <a:lstStyle/>
                    <a:p>
                      <a:pPr algn="r" fontAlgn="b"/>
                      <a:r>
                        <a:rPr lang="en-IN" sz="1400" u="none" strike="noStrike" dirty="0">
                          <a:effectLst/>
                          <a:latin typeface="+mn-lt"/>
                          <a:cs typeface="Artifakt ElementOfc" panose="020B0504010101010104" pitchFamily="34" charset="0"/>
                        </a:rPr>
                        <a:t>1,029</a:t>
                      </a:r>
                      <a:endParaRPr lang="en-IN" sz="1400" b="0" i="0" u="none" strike="noStrike" dirty="0">
                        <a:solidFill>
                          <a:srgbClr val="000000"/>
                        </a:solidFill>
                        <a:effectLst/>
                        <a:latin typeface="+mn-lt"/>
                        <a:cs typeface="Artifakt ElementOfc" panose="020B0504010101010104" pitchFamily="34" charset="0"/>
                      </a:endParaRPr>
                    </a:p>
                  </a:txBody>
                  <a:tcPr marL="6230" marR="6230" marT="6230" marB="0" anchor="b"/>
                </a:tc>
                <a:tc>
                  <a:txBody>
                    <a:bodyPr/>
                    <a:lstStyle/>
                    <a:p>
                      <a:pPr algn="r" fontAlgn="b"/>
                      <a:r>
                        <a:rPr lang="en-IN" sz="1400" u="none" strike="noStrike">
                          <a:effectLst/>
                          <a:latin typeface="+mn-lt"/>
                          <a:cs typeface="Artifakt ElementOfc" panose="020B0504010101010104" pitchFamily="34" charset="0"/>
                        </a:rPr>
                        <a:t>197</a:t>
                      </a:r>
                      <a:endParaRPr lang="en-IN" sz="1400" b="0" i="0" u="none" strike="noStrike">
                        <a:solidFill>
                          <a:srgbClr val="000000"/>
                        </a:solidFill>
                        <a:effectLst/>
                        <a:latin typeface="+mn-lt"/>
                        <a:cs typeface="Artifakt ElementOfc" panose="020B0504010101010104" pitchFamily="34" charset="0"/>
                      </a:endParaRPr>
                    </a:p>
                  </a:txBody>
                  <a:tcPr marL="6230" marR="6230" marT="6230" marB="0" anchor="b"/>
                </a:tc>
                <a:tc>
                  <a:txBody>
                    <a:bodyPr/>
                    <a:lstStyle/>
                    <a:p>
                      <a:pPr algn="r" fontAlgn="b"/>
                      <a:r>
                        <a:rPr lang="en-IN" sz="1400" u="none" strike="noStrike">
                          <a:effectLst/>
                          <a:latin typeface="+mn-lt"/>
                          <a:cs typeface="Artifakt ElementOfc" panose="020B0504010101010104" pitchFamily="34" charset="0"/>
                        </a:rPr>
                        <a:t>6.22%</a:t>
                      </a:r>
                      <a:endParaRPr lang="en-IN" sz="1400" b="0" i="0" u="none" strike="noStrike">
                        <a:solidFill>
                          <a:srgbClr val="000000"/>
                        </a:solidFill>
                        <a:effectLst/>
                        <a:latin typeface="+mn-lt"/>
                        <a:cs typeface="Artifakt ElementOfc" panose="020B0504010101010104" pitchFamily="34" charset="0"/>
                      </a:endParaRPr>
                    </a:p>
                  </a:txBody>
                  <a:tcPr marL="6230" marR="6230" marT="6230" marB="0" anchor="b"/>
                </a:tc>
                <a:tc>
                  <a:txBody>
                    <a:bodyPr/>
                    <a:lstStyle/>
                    <a:p>
                      <a:pPr algn="r" fontAlgn="b"/>
                      <a:r>
                        <a:rPr lang="en-IN" sz="1400" u="none" strike="noStrike" dirty="0">
                          <a:effectLst/>
                          <a:latin typeface="+mn-lt"/>
                          <a:cs typeface="Artifakt ElementOfc" panose="020B0504010101010104" pitchFamily="34" charset="0"/>
                        </a:rPr>
                        <a:t>3.40%</a:t>
                      </a:r>
                      <a:endParaRPr lang="en-IN" sz="1400" b="0" i="0" u="none" strike="noStrike" dirty="0">
                        <a:solidFill>
                          <a:srgbClr val="000000"/>
                        </a:solidFill>
                        <a:effectLst/>
                        <a:latin typeface="+mn-lt"/>
                        <a:cs typeface="Artifakt ElementOfc" panose="020B0504010101010104" pitchFamily="34" charset="0"/>
                      </a:endParaRPr>
                    </a:p>
                  </a:txBody>
                  <a:tcPr marL="6230" marR="6230" marT="6230" marB="0" anchor="b"/>
                </a:tc>
                <a:tc>
                  <a:txBody>
                    <a:bodyPr/>
                    <a:lstStyle/>
                    <a:p>
                      <a:pPr algn="r" fontAlgn="b"/>
                      <a:r>
                        <a:rPr lang="en-IN" sz="1400" u="none" strike="noStrike" dirty="0">
                          <a:effectLst/>
                          <a:latin typeface="+mn-lt"/>
                          <a:cs typeface="Artifakt ElementOfc" panose="020B0504010101010104" pitchFamily="34" charset="0"/>
                        </a:rPr>
                        <a:t>5.54%</a:t>
                      </a:r>
                      <a:endParaRPr lang="en-IN" sz="1400" b="0" i="0" u="none" strike="noStrike" dirty="0">
                        <a:solidFill>
                          <a:srgbClr val="000000"/>
                        </a:solidFill>
                        <a:effectLst/>
                        <a:latin typeface="+mn-lt"/>
                        <a:cs typeface="Artifakt ElementOfc" panose="020B0504010101010104" pitchFamily="34" charset="0"/>
                      </a:endParaRPr>
                    </a:p>
                  </a:txBody>
                  <a:tcPr marL="6230" marR="6230" marT="6230" marB="0" anchor="b"/>
                </a:tc>
                <a:tc>
                  <a:txBody>
                    <a:bodyPr/>
                    <a:lstStyle/>
                    <a:p>
                      <a:pPr algn="r" fontAlgn="b"/>
                      <a:r>
                        <a:rPr lang="en-IN" sz="1400" u="none" strike="noStrike" dirty="0">
                          <a:effectLst/>
                          <a:latin typeface="+mn-lt"/>
                          <a:cs typeface="Artifakt ElementOfc" panose="020B0504010101010104" pitchFamily="34" charset="0"/>
                        </a:rPr>
                        <a:t>0.10%</a:t>
                      </a:r>
                      <a:endParaRPr lang="en-IN" sz="1400" b="0" i="0" u="none" strike="noStrike" dirty="0">
                        <a:solidFill>
                          <a:srgbClr val="000000"/>
                        </a:solidFill>
                        <a:effectLst/>
                        <a:latin typeface="+mn-lt"/>
                        <a:cs typeface="Artifakt ElementOfc" panose="020B0504010101010104" pitchFamily="34" charset="0"/>
                      </a:endParaRPr>
                    </a:p>
                  </a:txBody>
                  <a:tcPr marL="6230" marR="6230" marT="6230" marB="0" anchor="b"/>
                </a:tc>
                <a:tc>
                  <a:txBody>
                    <a:bodyPr/>
                    <a:lstStyle/>
                    <a:p>
                      <a:pPr algn="r" fontAlgn="b"/>
                      <a:r>
                        <a:rPr lang="en-IN" sz="1400" u="none" strike="noStrike">
                          <a:effectLst/>
                          <a:latin typeface="+mn-lt"/>
                          <a:cs typeface="Artifakt ElementOfc" panose="020B0504010101010104" pitchFamily="34" charset="0"/>
                        </a:rPr>
                        <a:t>7.97%</a:t>
                      </a:r>
                      <a:endParaRPr lang="en-IN" sz="1400" b="0" i="0" u="none" strike="noStrike">
                        <a:solidFill>
                          <a:srgbClr val="000000"/>
                        </a:solidFill>
                        <a:effectLst/>
                        <a:latin typeface="+mn-lt"/>
                        <a:cs typeface="Artifakt ElementOfc" panose="020B0504010101010104" pitchFamily="34" charset="0"/>
                      </a:endParaRPr>
                    </a:p>
                  </a:txBody>
                  <a:tcPr marL="6230" marR="6230" marT="6230" marB="0" anchor="b"/>
                </a:tc>
                <a:extLst>
                  <a:ext uri="{0D108BD9-81ED-4DB2-BD59-A6C34878D82A}">
                    <a16:rowId xmlns:a16="http://schemas.microsoft.com/office/drawing/2014/main" val="2122935937"/>
                  </a:ext>
                </a:extLst>
              </a:tr>
              <a:tr h="428246">
                <a:tc>
                  <a:txBody>
                    <a:bodyPr/>
                    <a:lstStyle/>
                    <a:p>
                      <a:pPr algn="just" fontAlgn="b"/>
                      <a:r>
                        <a:rPr lang="en-IN" sz="1400" u="none" strike="noStrike">
                          <a:effectLst/>
                          <a:latin typeface="+mn-lt"/>
                          <a:cs typeface="Artifakt ElementOfc" panose="020B0504010101010104" pitchFamily="34" charset="0"/>
                        </a:rPr>
                        <a:t>Japan</a:t>
                      </a:r>
                      <a:endParaRPr lang="en-IN" sz="1400" b="0" i="0" u="none" strike="noStrike">
                        <a:solidFill>
                          <a:srgbClr val="000000"/>
                        </a:solidFill>
                        <a:effectLst/>
                        <a:latin typeface="+mn-lt"/>
                        <a:cs typeface="Artifakt ElementOfc" panose="020B0504010101010104" pitchFamily="34" charset="0"/>
                      </a:endParaRPr>
                    </a:p>
                  </a:txBody>
                  <a:tcPr marL="93444" marR="6230" marT="6230" marB="0" anchor="b"/>
                </a:tc>
                <a:tc>
                  <a:txBody>
                    <a:bodyPr/>
                    <a:lstStyle/>
                    <a:p>
                      <a:pPr algn="r" fontAlgn="b"/>
                      <a:r>
                        <a:rPr lang="en-IN" sz="1400" u="none" strike="noStrike">
                          <a:effectLst/>
                          <a:latin typeface="+mn-lt"/>
                          <a:cs typeface="Artifakt ElementOfc" panose="020B0504010101010104" pitchFamily="34" charset="0"/>
                        </a:rPr>
                        <a:t>13.98%</a:t>
                      </a:r>
                      <a:endParaRPr lang="en-IN" sz="1400" b="0" i="0" u="none" strike="noStrike">
                        <a:solidFill>
                          <a:srgbClr val="000000"/>
                        </a:solidFill>
                        <a:effectLst/>
                        <a:latin typeface="+mn-lt"/>
                        <a:cs typeface="Artifakt ElementOfc" panose="020B0504010101010104" pitchFamily="34" charset="0"/>
                      </a:endParaRPr>
                    </a:p>
                  </a:txBody>
                  <a:tcPr marL="6230" marR="6230" marT="6230" marB="0" anchor="b"/>
                </a:tc>
                <a:tc>
                  <a:txBody>
                    <a:bodyPr/>
                    <a:lstStyle/>
                    <a:p>
                      <a:pPr algn="r" fontAlgn="b"/>
                      <a:r>
                        <a:rPr lang="en-IN" sz="1400" u="none" strike="noStrike">
                          <a:effectLst/>
                          <a:latin typeface="+mn-lt"/>
                          <a:cs typeface="Artifakt ElementOfc" panose="020B0504010101010104" pitchFamily="34" charset="0"/>
                        </a:rPr>
                        <a:t>329</a:t>
                      </a:r>
                      <a:endParaRPr lang="en-IN" sz="1400" b="0" i="0" u="none" strike="noStrike">
                        <a:solidFill>
                          <a:srgbClr val="000000"/>
                        </a:solidFill>
                        <a:effectLst/>
                        <a:latin typeface="+mn-lt"/>
                        <a:cs typeface="Artifakt ElementOfc" panose="020B0504010101010104" pitchFamily="34" charset="0"/>
                      </a:endParaRPr>
                    </a:p>
                  </a:txBody>
                  <a:tcPr marL="6230" marR="6230" marT="6230" marB="0" anchor="b"/>
                </a:tc>
                <a:tc>
                  <a:txBody>
                    <a:bodyPr/>
                    <a:lstStyle/>
                    <a:p>
                      <a:pPr algn="r" fontAlgn="b"/>
                      <a:r>
                        <a:rPr lang="en-IN" sz="1400" u="none" strike="noStrike">
                          <a:effectLst/>
                          <a:latin typeface="+mn-lt"/>
                          <a:cs typeface="Artifakt ElementOfc" panose="020B0504010101010104" pitchFamily="34" charset="0"/>
                        </a:rPr>
                        <a:t>46</a:t>
                      </a:r>
                      <a:endParaRPr lang="en-IN" sz="1400" b="0" i="0" u="none" strike="noStrike">
                        <a:solidFill>
                          <a:srgbClr val="000000"/>
                        </a:solidFill>
                        <a:effectLst/>
                        <a:latin typeface="+mn-lt"/>
                        <a:cs typeface="Artifakt ElementOfc" panose="020B0504010101010104" pitchFamily="34" charset="0"/>
                      </a:endParaRPr>
                    </a:p>
                  </a:txBody>
                  <a:tcPr marL="6230" marR="6230" marT="6230" marB="0" anchor="b"/>
                </a:tc>
                <a:tc>
                  <a:txBody>
                    <a:bodyPr/>
                    <a:lstStyle/>
                    <a:p>
                      <a:pPr algn="r" fontAlgn="b"/>
                      <a:r>
                        <a:rPr lang="en-IN" sz="1400" u="none" strike="noStrike" dirty="0">
                          <a:effectLst/>
                          <a:latin typeface="+mn-lt"/>
                          <a:cs typeface="Artifakt ElementOfc" panose="020B0504010101010104" pitchFamily="34" charset="0"/>
                        </a:rPr>
                        <a:t>4.26%</a:t>
                      </a:r>
                      <a:endParaRPr lang="en-IN" sz="1400" b="0" i="0" u="none" strike="noStrike" dirty="0">
                        <a:solidFill>
                          <a:srgbClr val="000000"/>
                        </a:solidFill>
                        <a:effectLst/>
                        <a:latin typeface="+mn-lt"/>
                        <a:cs typeface="Artifakt ElementOfc" panose="020B0504010101010104" pitchFamily="34" charset="0"/>
                      </a:endParaRPr>
                    </a:p>
                  </a:txBody>
                  <a:tcPr marL="6230" marR="6230" marT="6230" marB="0" anchor="b"/>
                </a:tc>
                <a:tc>
                  <a:txBody>
                    <a:bodyPr/>
                    <a:lstStyle/>
                    <a:p>
                      <a:pPr algn="r" fontAlgn="b"/>
                      <a:r>
                        <a:rPr lang="en-IN" sz="1400" u="none" strike="noStrike">
                          <a:effectLst/>
                          <a:latin typeface="+mn-lt"/>
                          <a:cs typeface="Artifakt ElementOfc" panose="020B0504010101010104" pitchFamily="34" charset="0"/>
                        </a:rPr>
                        <a:t>1.22%</a:t>
                      </a:r>
                      <a:endParaRPr lang="en-IN" sz="1400" b="0" i="0" u="none" strike="noStrike">
                        <a:solidFill>
                          <a:srgbClr val="000000"/>
                        </a:solidFill>
                        <a:effectLst/>
                        <a:latin typeface="+mn-lt"/>
                        <a:cs typeface="Artifakt ElementOfc" panose="020B0504010101010104" pitchFamily="34" charset="0"/>
                      </a:endParaRPr>
                    </a:p>
                  </a:txBody>
                  <a:tcPr marL="6230" marR="6230" marT="6230" marB="0" anchor="b"/>
                </a:tc>
                <a:tc>
                  <a:txBody>
                    <a:bodyPr/>
                    <a:lstStyle/>
                    <a:p>
                      <a:pPr algn="r" fontAlgn="b"/>
                      <a:r>
                        <a:rPr lang="en-IN" sz="1400" u="none" strike="noStrike">
                          <a:effectLst/>
                          <a:latin typeface="+mn-lt"/>
                          <a:cs typeface="Artifakt ElementOfc" panose="020B0504010101010104" pitchFamily="34" charset="0"/>
                        </a:rPr>
                        <a:t>0.00%</a:t>
                      </a:r>
                      <a:endParaRPr lang="en-IN" sz="1400" b="0" i="0" u="none" strike="noStrike">
                        <a:solidFill>
                          <a:srgbClr val="000000"/>
                        </a:solidFill>
                        <a:effectLst/>
                        <a:latin typeface="+mn-lt"/>
                        <a:cs typeface="Artifakt ElementOfc" panose="020B0504010101010104" pitchFamily="34" charset="0"/>
                      </a:endParaRPr>
                    </a:p>
                  </a:txBody>
                  <a:tcPr marL="6230" marR="6230" marT="6230" marB="0" anchor="b"/>
                </a:tc>
                <a:tc>
                  <a:txBody>
                    <a:bodyPr/>
                    <a:lstStyle/>
                    <a:p>
                      <a:pPr algn="r" fontAlgn="b"/>
                      <a:r>
                        <a:rPr lang="en-IN" sz="1400" u="none" strike="noStrike" dirty="0">
                          <a:solidFill>
                            <a:srgbClr val="00B050"/>
                          </a:solidFill>
                          <a:effectLst/>
                          <a:latin typeface="+mn-lt"/>
                          <a:cs typeface="Artifakt ElementOfc" panose="020B0504010101010104" pitchFamily="34" charset="0"/>
                        </a:rPr>
                        <a:t>5.78%</a:t>
                      </a:r>
                      <a:endParaRPr lang="en-IN" sz="1400" b="0" i="0" u="none" strike="noStrike" dirty="0">
                        <a:solidFill>
                          <a:srgbClr val="00B050"/>
                        </a:solidFill>
                        <a:effectLst/>
                        <a:latin typeface="+mn-lt"/>
                        <a:cs typeface="Artifakt ElementOfc" panose="020B0504010101010104" pitchFamily="34" charset="0"/>
                      </a:endParaRPr>
                    </a:p>
                  </a:txBody>
                  <a:tcPr marL="6230" marR="6230" marT="6230" marB="0" anchor="b"/>
                </a:tc>
                <a:tc>
                  <a:txBody>
                    <a:bodyPr/>
                    <a:lstStyle/>
                    <a:p>
                      <a:pPr algn="r" fontAlgn="b"/>
                      <a:r>
                        <a:rPr lang="en-IN" sz="1400" u="none" strike="noStrike" dirty="0">
                          <a:effectLst/>
                          <a:latin typeface="+mn-lt"/>
                          <a:cs typeface="Artifakt ElementOfc" panose="020B0504010101010104" pitchFamily="34" charset="0"/>
                        </a:rPr>
                        <a:t>3.65%</a:t>
                      </a:r>
                      <a:endParaRPr lang="en-IN" sz="1400" b="0" i="0" u="none" strike="noStrike" dirty="0">
                        <a:solidFill>
                          <a:srgbClr val="000000"/>
                        </a:solidFill>
                        <a:effectLst/>
                        <a:latin typeface="+mn-lt"/>
                        <a:cs typeface="Artifakt ElementOfc" panose="020B0504010101010104" pitchFamily="34" charset="0"/>
                      </a:endParaRPr>
                    </a:p>
                  </a:txBody>
                  <a:tcPr marL="6230" marR="6230" marT="6230" marB="0" anchor="b"/>
                </a:tc>
                <a:extLst>
                  <a:ext uri="{0D108BD9-81ED-4DB2-BD59-A6C34878D82A}">
                    <a16:rowId xmlns:a16="http://schemas.microsoft.com/office/drawing/2014/main" val="3728920561"/>
                  </a:ext>
                </a:extLst>
              </a:tr>
              <a:tr h="428246">
                <a:tc>
                  <a:txBody>
                    <a:bodyPr/>
                    <a:lstStyle/>
                    <a:p>
                      <a:pPr algn="just" fontAlgn="b"/>
                      <a:r>
                        <a:rPr lang="en-IN" sz="1400" u="none" strike="noStrike">
                          <a:effectLst/>
                          <a:latin typeface="+mn-lt"/>
                          <a:cs typeface="Artifakt ElementOfc" panose="020B0504010101010104" pitchFamily="34" charset="0"/>
                        </a:rPr>
                        <a:t>India</a:t>
                      </a:r>
                      <a:endParaRPr lang="en-IN" sz="1400" b="0" i="0" u="none" strike="noStrike">
                        <a:solidFill>
                          <a:srgbClr val="000000"/>
                        </a:solidFill>
                        <a:effectLst/>
                        <a:latin typeface="+mn-lt"/>
                        <a:cs typeface="Artifakt ElementOfc" panose="020B0504010101010104" pitchFamily="34" charset="0"/>
                      </a:endParaRPr>
                    </a:p>
                  </a:txBody>
                  <a:tcPr marL="93444" marR="6230" marT="6230" marB="0" anchor="b"/>
                </a:tc>
                <a:tc>
                  <a:txBody>
                    <a:bodyPr/>
                    <a:lstStyle/>
                    <a:p>
                      <a:pPr algn="r" fontAlgn="b"/>
                      <a:r>
                        <a:rPr lang="en-IN" sz="1400" u="none" strike="noStrike">
                          <a:effectLst/>
                          <a:latin typeface="+mn-lt"/>
                          <a:cs typeface="Artifakt ElementOfc" panose="020B0504010101010104" pitchFamily="34" charset="0"/>
                        </a:rPr>
                        <a:t>24.38%</a:t>
                      </a:r>
                      <a:endParaRPr lang="en-IN" sz="1400" b="0" i="0" u="none" strike="noStrike">
                        <a:solidFill>
                          <a:srgbClr val="000000"/>
                        </a:solidFill>
                        <a:effectLst/>
                        <a:latin typeface="+mn-lt"/>
                        <a:cs typeface="Artifakt ElementOfc" panose="020B0504010101010104" pitchFamily="34" charset="0"/>
                      </a:endParaRPr>
                    </a:p>
                  </a:txBody>
                  <a:tcPr marL="6230" marR="6230" marT="6230" marB="0" anchor="b"/>
                </a:tc>
                <a:tc>
                  <a:txBody>
                    <a:bodyPr/>
                    <a:lstStyle/>
                    <a:p>
                      <a:pPr algn="r" fontAlgn="b"/>
                      <a:r>
                        <a:rPr lang="en-IN" sz="1400" u="none" strike="noStrike" dirty="0">
                          <a:effectLst/>
                          <a:latin typeface="+mn-lt"/>
                          <a:cs typeface="Artifakt ElementOfc" panose="020B0504010101010104" pitchFamily="34" charset="0"/>
                        </a:rPr>
                        <a:t>324</a:t>
                      </a:r>
                      <a:endParaRPr lang="en-IN" sz="1400" b="0" i="0" u="none" strike="noStrike" dirty="0">
                        <a:solidFill>
                          <a:srgbClr val="000000"/>
                        </a:solidFill>
                        <a:effectLst/>
                        <a:latin typeface="+mn-lt"/>
                        <a:cs typeface="Artifakt ElementOfc" panose="020B0504010101010104" pitchFamily="34" charset="0"/>
                      </a:endParaRPr>
                    </a:p>
                  </a:txBody>
                  <a:tcPr marL="6230" marR="6230" marT="6230" marB="0" anchor="b"/>
                </a:tc>
                <a:tc>
                  <a:txBody>
                    <a:bodyPr/>
                    <a:lstStyle/>
                    <a:p>
                      <a:pPr algn="r" fontAlgn="b"/>
                      <a:r>
                        <a:rPr lang="en-IN" sz="1400" u="none" strike="noStrike">
                          <a:effectLst/>
                          <a:latin typeface="+mn-lt"/>
                          <a:cs typeface="Artifakt ElementOfc" panose="020B0504010101010104" pitchFamily="34" charset="0"/>
                        </a:rPr>
                        <a:t>79</a:t>
                      </a:r>
                      <a:endParaRPr lang="en-IN" sz="1400" b="0" i="0" u="none" strike="noStrike">
                        <a:solidFill>
                          <a:srgbClr val="000000"/>
                        </a:solidFill>
                        <a:effectLst/>
                        <a:latin typeface="+mn-lt"/>
                        <a:cs typeface="Artifakt ElementOfc" panose="020B0504010101010104" pitchFamily="34" charset="0"/>
                      </a:endParaRPr>
                    </a:p>
                  </a:txBody>
                  <a:tcPr marL="6230" marR="6230" marT="6230" marB="0" anchor="b"/>
                </a:tc>
                <a:tc>
                  <a:txBody>
                    <a:bodyPr/>
                    <a:lstStyle/>
                    <a:p>
                      <a:pPr algn="r" fontAlgn="b"/>
                      <a:r>
                        <a:rPr lang="en-IN" sz="1400" u="none" strike="noStrike" dirty="0">
                          <a:solidFill>
                            <a:srgbClr val="00B050"/>
                          </a:solidFill>
                          <a:effectLst/>
                          <a:latin typeface="+mn-lt"/>
                          <a:cs typeface="Artifakt ElementOfc" panose="020B0504010101010104" pitchFamily="34" charset="0"/>
                        </a:rPr>
                        <a:t>8.95%</a:t>
                      </a:r>
                      <a:endParaRPr lang="en-IN" sz="1400" b="0" i="0" u="none" strike="noStrike" dirty="0">
                        <a:solidFill>
                          <a:srgbClr val="00B050"/>
                        </a:solidFill>
                        <a:effectLst/>
                        <a:latin typeface="+mn-lt"/>
                        <a:cs typeface="Artifakt ElementOfc" panose="020B0504010101010104" pitchFamily="34" charset="0"/>
                      </a:endParaRPr>
                    </a:p>
                  </a:txBody>
                  <a:tcPr marL="6230" marR="6230" marT="6230" marB="0" anchor="b"/>
                </a:tc>
                <a:tc>
                  <a:txBody>
                    <a:bodyPr/>
                    <a:lstStyle/>
                    <a:p>
                      <a:pPr algn="r" fontAlgn="b"/>
                      <a:r>
                        <a:rPr lang="en-IN" sz="1400" u="none" strike="noStrike">
                          <a:effectLst/>
                          <a:latin typeface="+mn-lt"/>
                          <a:cs typeface="Artifakt ElementOfc" panose="020B0504010101010104" pitchFamily="34" charset="0"/>
                        </a:rPr>
                        <a:t>3.09%</a:t>
                      </a:r>
                      <a:endParaRPr lang="en-IN" sz="1400" b="0" i="0" u="none" strike="noStrike">
                        <a:solidFill>
                          <a:srgbClr val="000000"/>
                        </a:solidFill>
                        <a:effectLst/>
                        <a:latin typeface="+mn-lt"/>
                        <a:cs typeface="Artifakt ElementOfc" panose="020B0504010101010104" pitchFamily="34" charset="0"/>
                      </a:endParaRPr>
                    </a:p>
                  </a:txBody>
                  <a:tcPr marL="6230" marR="6230" marT="6230" marB="0" anchor="b"/>
                </a:tc>
                <a:tc>
                  <a:txBody>
                    <a:bodyPr/>
                    <a:lstStyle/>
                    <a:p>
                      <a:pPr algn="r" fontAlgn="b"/>
                      <a:r>
                        <a:rPr lang="en-IN" sz="1400" u="none" strike="noStrike" dirty="0">
                          <a:effectLst/>
                          <a:latin typeface="+mn-lt"/>
                          <a:cs typeface="Artifakt ElementOfc" panose="020B0504010101010104" pitchFamily="34" charset="0"/>
                        </a:rPr>
                        <a:t>4.63%</a:t>
                      </a:r>
                      <a:endParaRPr lang="en-IN" sz="1400" b="0" i="0" u="none" strike="noStrike" dirty="0">
                        <a:solidFill>
                          <a:srgbClr val="000000"/>
                        </a:solidFill>
                        <a:effectLst/>
                        <a:latin typeface="+mn-lt"/>
                        <a:cs typeface="Artifakt ElementOfc" panose="020B0504010101010104" pitchFamily="34" charset="0"/>
                      </a:endParaRPr>
                    </a:p>
                  </a:txBody>
                  <a:tcPr marL="6230" marR="6230" marT="6230" marB="0" anchor="b"/>
                </a:tc>
                <a:tc>
                  <a:txBody>
                    <a:bodyPr/>
                    <a:lstStyle/>
                    <a:p>
                      <a:pPr algn="r" fontAlgn="b"/>
                      <a:r>
                        <a:rPr lang="en-IN" sz="1400" u="none" strike="noStrike">
                          <a:effectLst/>
                          <a:latin typeface="+mn-lt"/>
                          <a:cs typeface="Artifakt ElementOfc" panose="020B0504010101010104" pitchFamily="34" charset="0"/>
                        </a:rPr>
                        <a:t>0.00%</a:t>
                      </a:r>
                      <a:endParaRPr lang="en-IN" sz="1400" b="0" i="0" u="none" strike="noStrike">
                        <a:solidFill>
                          <a:srgbClr val="000000"/>
                        </a:solidFill>
                        <a:effectLst/>
                        <a:latin typeface="+mn-lt"/>
                        <a:cs typeface="Artifakt ElementOfc" panose="020B0504010101010104" pitchFamily="34" charset="0"/>
                      </a:endParaRPr>
                    </a:p>
                  </a:txBody>
                  <a:tcPr marL="6230" marR="6230" marT="6230" marB="0" anchor="b"/>
                </a:tc>
                <a:tc>
                  <a:txBody>
                    <a:bodyPr/>
                    <a:lstStyle/>
                    <a:p>
                      <a:pPr algn="r" fontAlgn="b"/>
                      <a:r>
                        <a:rPr lang="en-IN" sz="1400" u="none" strike="noStrike">
                          <a:solidFill>
                            <a:srgbClr val="00B050"/>
                          </a:solidFill>
                          <a:effectLst/>
                          <a:latin typeface="+mn-lt"/>
                          <a:cs typeface="Artifakt ElementOfc" panose="020B0504010101010104" pitchFamily="34" charset="0"/>
                        </a:rPr>
                        <a:t>11.11%</a:t>
                      </a:r>
                      <a:endParaRPr lang="en-IN" sz="1400" b="0" i="0" u="none" strike="noStrike">
                        <a:solidFill>
                          <a:srgbClr val="00B050"/>
                        </a:solidFill>
                        <a:effectLst/>
                        <a:latin typeface="+mn-lt"/>
                        <a:cs typeface="Artifakt ElementOfc" panose="020B0504010101010104" pitchFamily="34" charset="0"/>
                      </a:endParaRPr>
                    </a:p>
                  </a:txBody>
                  <a:tcPr marL="6230" marR="6230" marT="6230" marB="0" anchor="b"/>
                </a:tc>
                <a:extLst>
                  <a:ext uri="{0D108BD9-81ED-4DB2-BD59-A6C34878D82A}">
                    <a16:rowId xmlns:a16="http://schemas.microsoft.com/office/drawing/2014/main" val="370662703"/>
                  </a:ext>
                </a:extLst>
              </a:tr>
              <a:tr h="428246">
                <a:tc>
                  <a:txBody>
                    <a:bodyPr/>
                    <a:lstStyle/>
                    <a:p>
                      <a:pPr algn="just" fontAlgn="b"/>
                      <a:r>
                        <a:rPr lang="en-IN" sz="1400" u="none" strike="noStrike">
                          <a:effectLst/>
                          <a:latin typeface="+mn-lt"/>
                          <a:cs typeface="Artifakt ElementOfc" panose="020B0504010101010104" pitchFamily="34" charset="0"/>
                        </a:rPr>
                        <a:t>New Zealand</a:t>
                      </a:r>
                      <a:endParaRPr lang="en-IN" sz="1400" b="0" i="0" u="none" strike="noStrike">
                        <a:solidFill>
                          <a:srgbClr val="000000"/>
                        </a:solidFill>
                        <a:effectLst/>
                        <a:latin typeface="+mn-lt"/>
                        <a:cs typeface="Artifakt ElementOfc" panose="020B0504010101010104" pitchFamily="34" charset="0"/>
                      </a:endParaRPr>
                    </a:p>
                  </a:txBody>
                  <a:tcPr marL="93444" marR="6230" marT="6230" marB="0" anchor="b"/>
                </a:tc>
                <a:tc>
                  <a:txBody>
                    <a:bodyPr/>
                    <a:lstStyle/>
                    <a:p>
                      <a:pPr algn="r" fontAlgn="b"/>
                      <a:r>
                        <a:rPr lang="en-IN" sz="1400" u="none" strike="noStrike">
                          <a:effectLst/>
                          <a:latin typeface="+mn-lt"/>
                          <a:cs typeface="Artifakt ElementOfc" panose="020B0504010101010104" pitchFamily="34" charset="0"/>
                        </a:rPr>
                        <a:t>23.93%</a:t>
                      </a:r>
                      <a:endParaRPr lang="en-IN" sz="1400" b="0" i="0" u="none" strike="noStrike">
                        <a:solidFill>
                          <a:srgbClr val="000000"/>
                        </a:solidFill>
                        <a:effectLst/>
                        <a:latin typeface="+mn-lt"/>
                        <a:cs typeface="Artifakt ElementOfc" panose="020B0504010101010104" pitchFamily="34" charset="0"/>
                      </a:endParaRPr>
                    </a:p>
                  </a:txBody>
                  <a:tcPr marL="6230" marR="6230" marT="6230" marB="0" anchor="b"/>
                </a:tc>
                <a:tc>
                  <a:txBody>
                    <a:bodyPr/>
                    <a:lstStyle/>
                    <a:p>
                      <a:pPr algn="r" fontAlgn="b"/>
                      <a:r>
                        <a:rPr lang="en-IN" sz="1400" u="none" strike="noStrike">
                          <a:effectLst/>
                          <a:latin typeface="+mn-lt"/>
                          <a:cs typeface="Artifakt ElementOfc" panose="020B0504010101010104" pitchFamily="34" charset="0"/>
                        </a:rPr>
                        <a:t>234</a:t>
                      </a:r>
                      <a:endParaRPr lang="en-IN" sz="1400" b="0" i="0" u="none" strike="noStrike">
                        <a:solidFill>
                          <a:srgbClr val="000000"/>
                        </a:solidFill>
                        <a:effectLst/>
                        <a:latin typeface="+mn-lt"/>
                        <a:cs typeface="Artifakt ElementOfc" panose="020B0504010101010104" pitchFamily="34" charset="0"/>
                      </a:endParaRPr>
                    </a:p>
                  </a:txBody>
                  <a:tcPr marL="6230" marR="6230" marT="6230" marB="0" anchor="b"/>
                </a:tc>
                <a:tc>
                  <a:txBody>
                    <a:bodyPr/>
                    <a:lstStyle/>
                    <a:p>
                      <a:pPr algn="r" fontAlgn="b"/>
                      <a:r>
                        <a:rPr lang="en-IN" sz="1400" u="none" strike="noStrike">
                          <a:effectLst/>
                          <a:latin typeface="+mn-lt"/>
                          <a:cs typeface="Artifakt ElementOfc" panose="020B0504010101010104" pitchFamily="34" charset="0"/>
                        </a:rPr>
                        <a:t>56</a:t>
                      </a:r>
                      <a:endParaRPr lang="en-IN" sz="1400" b="0" i="0" u="none" strike="noStrike">
                        <a:solidFill>
                          <a:srgbClr val="000000"/>
                        </a:solidFill>
                        <a:effectLst/>
                        <a:latin typeface="+mn-lt"/>
                        <a:cs typeface="Artifakt ElementOfc" panose="020B0504010101010104" pitchFamily="34" charset="0"/>
                      </a:endParaRPr>
                    </a:p>
                  </a:txBody>
                  <a:tcPr marL="6230" marR="6230" marT="6230" marB="0" anchor="b"/>
                </a:tc>
                <a:tc>
                  <a:txBody>
                    <a:bodyPr/>
                    <a:lstStyle/>
                    <a:p>
                      <a:pPr algn="r" fontAlgn="b"/>
                      <a:r>
                        <a:rPr lang="en-IN" sz="1400" u="none" strike="noStrike" dirty="0">
                          <a:effectLst/>
                          <a:latin typeface="+mn-lt"/>
                          <a:cs typeface="Artifakt ElementOfc" panose="020B0504010101010104" pitchFamily="34" charset="0"/>
                        </a:rPr>
                        <a:t>5.98%</a:t>
                      </a:r>
                      <a:endParaRPr lang="en-IN" sz="1400" b="0" i="0" u="none" strike="noStrike" dirty="0">
                        <a:solidFill>
                          <a:srgbClr val="000000"/>
                        </a:solidFill>
                        <a:effectLst/>
                        <a:latin typeface="+mn-lt"/>
                        <a:cs typeface="Artifakt ElementOfc" panose="020B0504010101010104" pitchFamily="34" charset="0"/>
                      </a:endParaRPr>
                    </a:p>
                  </a:txBody>
                  <a:tcPr marL="6230" marR="6230" marT="6230" marB="0" anchor="b"/>
                </a:tc>
                <a:tc>
                  <a:txBody>
                    <a:bodyPr/>
                    <a:lstStyle/>
                    <a:p>
                      <a:pPr algn="r" fontAlgn="b"/>
                      <a:r>
                        <a:rPr lang="en-IN" sz="1400" u="none" strike="noStrike">
                          <a:effectLst/>
                          <a:latin typeface="+mn-lt"/>
                          <a:cs typeface="Artifakt ElementOfc" panose="020B0504010101010104" pitchFamily="34" charset="0"/>
                        </a:rPr>
                        <a:t>2.56%</a:t>
                      </a:r>
                      <a:endParaRPr lang="en-IN" sz="1400" b="0" i="0" u="none" strike="noStrike">
                        <a:solidFill>
                          <a:srgbClr val="000000"/>
                        </a:solidFill>
                        <a:effectLst/>
                        <a:latin typeface="+mn-lt"/>
                        <a:cs typeface="Artifakt ElementOfc" panose="020B0504010101010104" pitchFamily="34" charset="0"/>
                      </a:endParaRPr>
                    </a:p>
                  </a:txBody>
                  <a:tcPr marL="6230" marR="6230" marT="6230" marB="0" anchor="b"/>
                </a:tc>
                <a:tc>
                  <a:txBody>
                    <a:bodyPr/>
                    <a:lstStyle/>
                    <a:p>
                      <a:pPr algn="r" fontAlgn="b"/>
                      <a:r>
                        <a:rPr lang="en-IN" sz="1400" u="none" strike="noStrike" dirty="0">
                          <a:effectLst/>
                          <a:latin typeface="+mn-lt"/>
                          <a:cs typeface="Artifakt ElementOfc" panose="020B0504010101010104" pitchFamily="34" charset="0"/>
                        </a:rPr>
                        <a:t>5.13%</a:t>
                      </a:r>
                      <a:endParaRPr lang="en-IN" sz="1400" b="0" i="0" u="none" strike="noStrike" dirty="0">
                        <a:solidFill>
                          <a:srgbClr val="000000"/>
                        </a:solidFill>
                        <a:effectLst/>
                        <a:latin typeface="+mn-lt"/>
                        <a:cs typeface="Artifakt ElementOfc" panose="020B0504010101010104" pitchFamily="34" charset="0"/>
                      </a:endParaRPr>
                    </a:p>
                  </a:txBody>
                  <a:tcPr marL="6230" marR="6230" marT="6230" marB="0" anchor="b"/>
                </a:tc>
                <a:tc>
                  <a:txBody>
                    <a:bodyPr/>
                    <a:lstStyle/>
                    <a:p>
                      <a:pPr algn="r" fontAlgn="b"/>
                      <a:r>
                        <a:rPr lang="en-IN" sz="1400" u="none" strike="noStrike" dirty="0">
                          <a:effectLst/>
                          <a:latin typeface="+mn-lt"/>
                          <a:cs typeface="Artifakt ElementOfc" panose="020B0504010101010104" pitchFamily="34" charset="0"/>
                        </a:rPr>
                        <a:t>0.00%</a:t>
                      </a:r>
                      <a:endParaRPr lang="en-IN" sz="1400" b="0" i="0" u="none" strike="noStrike" dirty="0">
                        <a:solidFill>
                          <a:srgbClr val="000000"/>
                        </a:solidFill>
                        <a:effectLst/>
                        <a:latin typeface="+mn-lt"/>
                        <a:cs typeface="Artifakt ElementOfc" panose="020B0504010101010104" pitchFamily="34" charset="0"/>
                      </a:endParaRPr>
                    </a:p>
                  </a:txBody>
                  <a:tcPr marL="6230" marR="6230" marT="6230" marB="0" anchor="b"/>
                </a:tc>
                <a:tc>
                  <a:txBody>
                    <a:bodyPr/>
                    <a:lstStyle/>
                    <a:p>
                      <a:pPr algn="r" fontAlgn="b"/>
                      <a:r>
                        <a:rPr lang="en-IN" sz="1400" u="none" strike="noStrike" dirty="0">
                          <a:solidFill>
                            <a:srgbClr val="00B050"/>
                          </a:solidFill>
                          <a:effectLst/>
                          <a:latin typeface="+mn-lt"/>
                          <a:cs typeface="Artifakt ElementOfc" panose="020B0504010101010104" pitchFamily="34" charset="0"/>
                        </a:rPr>
                        <a:t>14.96%</a:t>
                      </a:r>
                      <a:endParaRPr lang="en-IN" sz="1400" b="0" i="0" u="none" strike="noStrike" dirty="0">
                        <a:solidFill>
                          <a:srgbClr val="00B050"/>
                        </a:solidFill>
                        <a:effectLst/>
                        <a:latin typeface="+mn-lt"/>
                        <a:cs typeface="Artifakt ElementOfc" panose="020B0504010101010104" pitchFamily="34" charset="0"/>
                      </a:endParaRPr>
                    </a:p>
                  </a:txBody>
                  <a:tcPr marL="6230" marR="6230" marT="6230" marB="0" anchor="b"/>
                </a:tc>
                <a:extLst>
                  <a:ext uri="{0D108BD9-81ED-4DB2-BD59-A6C34878D82A}">
                    <a16:rowId xmlns:a16="http://schemas.microsoft.com/office/drawing/2014/main" val="3755761276"/>
                  </a:ext>
                </a:extLst>
              </a:tr>
              <a:tr h="428246">
                <a:tc>
                  <a:txBody>
                    <a:bodyPr/>
                    <a:lstStyle/>
                    <a:p>
                      <a:pPr algn="just" fontAlgn="b"/>
                      <a:r>
                        <a:rPr lang="en-IN" sz="1400" u="none" strike="noStrike">
                          <a:effectLst/>
                          <a:latin typeface="+mn-lt"/>
                          <a:cs typeface="Artifakt ElementOfc" panose="020B0504010101010104" pitchFamily="34" charset="0"/>
                        </a:rPr>
                        <a:t>China</a:t>
                      </a:r>
                      <a:endParaRPr lang="en-IN" sz="1400" b="0" i="0" u="none" strike="noStrike">
                        <a:solidFill>
                          <a:srgbClr val="000000"/>
                        </a:solidFill>
                        <a:effectLst/>
                        <a:latin typeface="+mn-lt"/>
                        <a:cs typeface="Artifakt ElementOfc" panose="020B0504010101010104" pitchFamily="34" charset="0"/>
                      </a:endParaRPr>
                    </a:p>
                  </a:txBody>
                  <a:tcPr marL="93444" marR="6230" marT="6230" marB="0" anchor="b"/>
                </a:tc>
                <a:tc>
                  <a:txBody>
                    <a:bodyPr/>
                    <a:lstStyle/>
                    <a:p>
                      <a:pPr algn="r" fontAlgn="b"/>
                      <a:r>
                        <a:rPr lang="en-IN" sz="1400" u="none" strike="noStrike">
                          <a:effectLst/>
                          <a:latin typeface="+mn-lt"/>
                          <a:cs typeface="Artifakt ElementOfc" panose="020B0504010101010104" pitchFamily="34" charset="0"/>
                        </a:rPr>
                        <a:t>5.50%</a:t>
                      </a:r>
                      <a:endParaRPr lang="en-IN" sz="1400" b="0" i="0" u="none" strike="noStrike">
                        <a:solidFill>
                          <a:srgbClr val="000000"/>
                        </a:solidFill>
                        <a:effectLst/>
                        <a:latin typeface="+mn-lt"/>
                        <a:cs typeface="Artifakt ElementOfc" panose="020B0504010101010104" pitchFamily="34" charset="0"/>
                      </a:endParaRPr>
                    </a:p>
                  </a:txBody>
                  <a:tcPr marL="6230" marR="6230" marT="6230" marB="0" anchor="b"/>
                </a:tc>
                <a:tc>
                  <a:txBody>
                    <a:bodyPr/>
                    <a:lstStyle/>
                    <a:p>
                      <a:pPr algn="r" fontAlgn="b"/>
                      <a:r>
                        <a:rPr lang="en-IN" sz="1400" u="none" strike="noStrike">
                          <a:effectLst/>
                          <a:latin typeface="+mn-lt"/>
                          <a:cs typeface="Artifakt ElementOfc" panose="020B0504010101010104" pitchFamily="34" charset="0"/>
                        </a:rPr>
                        <a:t>218</a:t>
                      </a:r>
                      <a:endParaRPr lang="en-IN" sz="1400" b="0" i="0" u="none" strike="noStrike">
                        <a:solidFill>
                          <a:srgbClr val="000000"/>
                        </a:solidFill>
                        <a:effectLst/>
                        <a:latin typeface="+mn-lt"/>
                        <a:cs typeface="Artifakt ElementOfc" panose="020B0504010101010104" pitchFamily="34" charset="0"/>
                      </a:endParaRPr>
                    </a:p>
                  </a:txBody>
                  <a:tcPr marL="6230" marR="6230" marT="6230" marB="0" anchor="b"/>
                </a:tc>
                <a:tc>
                  <a:txBody>
                    <a:bodyPr/>
                    <a:lstStyle/>
                    <a:p>
                      <a:pPr algn="r" fontAlgn="b"/>
                      <a:r>
                        <a:rPr lang="en-IN" sz="1400" u="none" strike="noStrike">
                          <a:effectLst/>
                          <a:latin typeface="+mn-lt"/>
                          <a:cs typeface="Artifakt ElementOfc" panose="020B0504010101010104" pitchFamily="34" charset="0"/>
                        </a:rPr>
                        <a:t>12</a:t>
                      </a:r>
                      <a:endParaRPr lang="en-IN" sz="1400" b="0" i="0" u="none" strike="noStrike">
                        <a:solidFill>
                          <a:srgbClr val="000000"/>
                        </a:solidFill>
                        <a:effectLst/>
                        <a:latin typeface="+mn-lt"/>
                        <a:cs typeface="Artifakt ElementOfc" panose="020B0504010101010104" pitchFamily="34" charset="0"/>
                      </a:endParaRPr>
                    </a:p>
                  </a:txBody>
                  <a:tcPr marL="6230" marR="6230" marT="6230" marB="0" anchor="b"/>
                </a:tc>
                <a:tc>
                  <a:txBody>
                    <a:bodyPr/>
                    <a:lstStyle/>
                    <a:p>
                      <a:pPr algn="r" fontAlgn="b"/>
                      <a:r>
                        <a:rPr lang="en-IN" sz="1400" u="none" strike="noStrike">
                          <a:effectLst/>
                          <a:latin typeface="+mn-lt"/>
                          <a:cs typeface="Artifakt ElementOfc" panose="020B0504010101010104" pitchFamily="34" charset="0"/>
                        </a:rPr>
                        <a:t>1.38%</a:t>
                      </a:r>
                      <a:endParaRPr lang="en-IN" sz="1400" b="0" i="0" u="none" strike="noStrike">
                        <a:solidFill>
                          <a:srgbClr val="000000"/>
                        </a:solidFill>
                        <a:effectLst/>
                        <a:latin typeface="+mn-lt"/>
                        <a:cs typeface="Artifakt ElementOfc" panose="020B0504010101010104" pitchFamily="34" charset="0"/>
                      </a:endParaRPr>
                    </a:p>
                  </a:txBody>
                  <a:tcPr marL="6230" marR="6230" marT="6230" marB="0" anchor="b"/>
                </a:tc>
                <a:tc>
                  <a:txBody>
                    <a:bodyPr/>
                    <a:lstStyle/>
                    <a:p>
                      <a:pPr algn="r" fontAlgn="b"/>
                      <a:r>
                        <a:rPr lang="en-IN" sz="1400" u="none" strike="noStrike">
                          <a:effectLst/>
                          <a:latin typeface="+mn-lt"/>
                          <a:cs typeface="Artifakt ElementOfc" panose="020B0504010101010104" pitchFamily="34" charset="0"/>
                        </a:rPr>
                        <a:t>3.67%</a:t>
                      </a:r>
                      <a:endParaRPr lang="en-IN" sz="1400" b="0" i="0" u="none" strike="noStrike">
                        <a:solidFill>
                          <a:srgbClr val="000000"/>
                        </a:solidFill>
                        <a:effectLst/>
                        <a:latin typeface="+mn-lt"/>
                        <a:cs typeface="Artifakt ElementOfc" panose="020B0504010101010104" pitchFamily="34" charset="0"/>
                      </a:endParaRPr>
                    </a:p>
                  </a:txBody>
                  <a:tcPr marL="6230" marR="6230" marT="6230" marB="0" anchor="b"/>
                </a:tc>
                <a:tc>
                  <a:txBody>
                    <a:bodyPr/>
                    <a:lstStyle/>
                    <a:p>
                      <a:pPr algn="r" fontAlgn="b"/>
                      <a:r>
                        <a:rPr lang="en-IN" sz="1400" u="none" strike="noStrike" dirty="0">
                          <a:effectLst/>
                          <a:latin typeface="+mn-lt"/>
                          <a:cs typeface="Artifakt ElementOfc" panose="020B0504010101010104" pitchFamily="34" charset="0"/>
                        </a:rPr>
                        <a:t>0.00%</a:t>
                      </a:r>
                      <a:endParaRPr lang="en-IN" sz="1400" b="0" i="0" u="none" strike="noStrike" dirty="0">
                        <a:solidFill>
                          <a:srgbClr val="000000"/>
                        </a:solidFill>
                        <a:effectLst/>
                        <a:latin typeface="+mn-lt"/>
                        <a:cs typeface="Artifakt ElementOfc" panose="020B0504010101010104" pitchFamily="34" charset="0"/>
                      </a:endParaRPr>
                    </a:p>
                  </a:txBody>
                  <a:tcPr marL="6230" marR="6230" marT="6230" marB="0" anchor="b"/>
                </a:tc>
                <a:tc>
                  <a:txBody>
                    <a:bodyPr/>
                    <a:lstStyle/>
                    <a:p>
                      <a:pPr algn="r" fontAlgn="b"/>
                      <a:r>
                        <a:rPr lang="en-IN" sz="1400" u="none" strike="noStrike" dirty="0">
                          <a:effectLst/>
                          <a:latin typeface="+mn-lt"/>
                          <a:cs typeface="Artifakt ElementOfc" panose="020B0504010101010104" pitchFamily="34" charset="0"/>
                        </a:rPr>
                        <a:t>0.00%</a:t>
                      </a:r>
                      <a:endParaRPr lang="en-IN" sz="1400" b="0" i="0" u="none" strike="noStrike" dirty="0">
                        <a:solidFill>
                          <a:srgbClr val="000000"/>
                        </a:solidFill>
                        <a:effectLst/>
                        <a:latin typeface="+mn-lt"/>
                        <a:cs typeface="Artifakt ElementOfc" panose="020B0504010101010104" pitchFamily="34" charset="0"/>
                      </a:endParaRPr>
                    </a:p>
                  </a:txBody>
                  <a:tcPr marL="6230" marR="6230" marT="6230" marB="0" anchor="b"/>
                </a:tc>
                <a:tc>
                  <a:txBody>
                    <a:bodyPr/>
                    <a:lstStyle/>
                    <a:p>
                      <a:pPr algn="r" fontAlgn="b"/>
                      <a:r>
                        <a:rPr lang="en-IN" sz="1400" u="none" strike="noStrike" dirty="0">
                          <a:effectLst/>
                          <a:latin typeface="+mn-lt"/>
                          <a:cs typeface="Artifakt ElementOfc" panose="020B0504010101010104" pitchFamily="34" charset="0"/>
                        </a:rPr>
                        <a:t>0.46%</a:t>
                      </a:r>
                      <a:endParaRPr lang="en-IN" sz="1400" b="0" i="0" u="none" strike="noStrike" dirty="0">
                        <a:solidFill>
                          <a:srgbClr val="000000"/>
                        </a:solidFill>
                        <a:effectLst/>
                        <a:latin typeface="+mn-lt"/>
                        <a:cs typeface="Artifakt ElementOfc" panose="020B0504010101010104" pitchFamily="34" charset="0"/>
                      </a:endParaRPr>
                    </a:p>
                  </a:txBody>
                  <a:tcPr marL="6230" marR="6230" marT="6230" marB="0" anchor="b"/>
                </a:tc>
                <a:extLst>
                  <a:ext uri="{0D108BD9-81ED-4DB2-BD59-A6C34878D82A}">
                    <a16:rowId xmlns:a16="http://schemas.microsoft.com/office/drawing/2014/main" val="2400214163"/>
                  </a:ext>
                </a:extLst>
              </a:tr>
              <a:tr h="428246">
                <a:tc>
                  <a:txBody>
                    <a:bodyPr/>
                    <a:lstStyle/>
                    <a:p>
                      <a:pPr algn="just" fontAlgn="b"/>
                      <a:r>
                        <a:rPr lang="en-IN" sz="1400" u="none" strike="noStrike">
                          <a:effectLst/>
                          <a:latin typeface="+mn-lt"/>
                          <a:cs typeface="Artifakt ElementOfc" panose="020B0504010101010104" pitchFamily="34" charset="0"/>
                        </a:rPr>
                        <a:t>South Korea</a:t>
                      </a:r>
                      <a:endParaRPr lang="en-IN" sz="1400" b="0" i="0" u="none" strike="noStrike">
                        <a:solidFill>
                          <a:srgbClr val="000000"/>
                        </a:solidFill>
                        <a:effectLst/>
                        <a:latin typeface="+mn-lt"/>
                        <a:cs typeface="Artifakt ElementOfc" panose="020B0504010101010104" pitchFamily="34" charset="0"/>
                      </a:endParaRPr>
                    </a:p>
                  </a:txBody>
                  <a:tcPr marL="93444" marR="6230" marT="6230" marB="0" anchor="b"/>
                </a:tc>
                <a:tc>
                  <a:txBody>
                    <a:bodyPr/>
                    <a:lstStyle/>
                    <a:p>
                      <a:pPr algn="r" fontAlgn="b"/>
                      <a:r>
                        <a:rPr lang="en-IN" sz="1400" u="none" strike="noStrike">
                          <a:effectLst/>
                          <a:latin typeface="+mn-lt"/>
                          <a:cs typeface="Artifakt ElementOfc" panose="020B0504010101010104" pitchFamily="34" charset="0"/>
                        </a:rPr>
                        <a:t>13.33%</a:t>
                      </a:r>
                      <a:endParaRPr lang="en-IN" sz="1400" b="0" i="0" u="none" strike="noStrike">
                        <a:solidFill>
                          <a:srgbClr val="000000"/>
                        </a:solidFill>
                        <a:effectLst/>
                        <a:latin typeface="+mn-lt"/>
                        <a:cs typeface="Artifakt ElementOfc" panose="020B0504010101010104" pitchFamily="34" charset="0"/>
                      </a:endParaRPr>
                    </a:p>
                  </a:txBody>
                  <a:tcPr marL="6230" marR="6230" marT="6230" marB="0" anchor="b"/>
                </a:tc>
                <a:tc>
                  <a:txBody>
                    <a:bodyPr/>
                    <a:lstStyle/>
                    <a:p>
                      <a:pPr algn="r" fontAlgn="b"/>
                      <a:r>
                        <a:rPr lang="en-IN" sz="1400" u="none" strike="noStrike">
                          <a:effectLst/>
                          <a:latin typeface="+mn-lt"/>
                          <a:cs typeface="Artifakt ElementOfc" panose="020B0504010101010104" pitchFamily="34" charset="0"/>
                        </a:rPr>
                        <a:t>105</a:t>
                      </a:r>
                      <a:endParaRPr lang="en-IN" sz="1400" b="0" i="0" u="none" strike="noStrike">
                        <a:solidFill>
                          <a:srgbClr val="000000"/>
                        </a:solidFill>
                        <a:effectLst/>
                        <a:latin typeface="+mn-lt"/>
                        <a:cs typeface="Artifakt ElementOfc" panose="020B0504010101010104" pitchFamily="34" charset="0"/>
                      </a:endParaRPr>
                    </a:p>
                  </a:txBody>
                  <a:tcPr marL="6230" marR="6230" marT="6230" marB="0" anchor="b"/>
                </a:tc>
                <a:tc>
                  <a:txBody>
                    <a:bodyPr/>
                    <a:lstStyle/>
                    <a:p>
                      <a:pPr algn="r" fontAlgn="b"/>
                      <a:r>
                        <a:rPr lang="en-IN" sz="1400" u="none" strike="noStrike" dirty="0">
                          <a:effectLst/>
                          <a:latin typeface="+mn-lt"/>
                          <a:cs typeface="Artifakt ElementOfc" panose="020B0504010101010104" pitchFamily="34" charset="0"/>
                        </a:rPr>
                        <a:t>14</a:t>
                      </a:r>
                      <a:endParaRPr lang="en-IN" sz="1400" b="0" i="0" u="none" strike="noStrike" dirty="0">
                        <a:solidFill>
                          <a:srgbClr val="000000"/>
                        </a:solidFill>
                        <a:effectLst/>
                        <a:latin typeface="+mn-lt"/>
                        <a:cs typeface="Artifakt ElementOfc" panose="020B0504010101010104" pitchFamily="34" charset="0"/>
                      </a:endParaRPr>
                    </a:p>
                  </a:txBody>
                  <a:tcPr marL="6230" marR="6230" marT="6230" marB="0" anchor="b"/>
                </a:tc>
                <a:tc>
                  <a:txBody>
                    <a:bodyPr/>
                    <a:lstStyle/>
                    <a:p>
                      <a:pPr algn="r" fontAlgn="b"/>
                      <a:r>
                        <a:rPr lang="en-IN" sz="1400" u="none" strike="noStrike" dirty="0">
                          <a:effectLst/>
                          <a:latin typeface="+mn-lt"/>
                          <a:cs typeface="Artifakt ElementOfc" panose="020B0504010101010104" pitchFamily="34" charset="0"/>
                        </a:rPr>
                        <a:t>7.62%</a:t>
                      </a:r>
                      <a:endParaRPr lang="en-IN" sz="1400" b="0" i="0" u="none" strike="noStrike" dirty="0">
                        <a:solidFill>
                          <a:srgbClr val="000000"/>
                        </a:solidFill>
                        <a:effectLst/>
                        <a:latin typeface="+mn-lt"/>
                        <a:cs typeface="Artifakt ElementOfc" panose="020B0504010101010104" pitchFamily="34" charset="0"/>
                      </a:endParaRPr>
                    </a:p>
                  </a:txBody>
                  <a:tcPr marL="6230" marR="6230" marT="6230" marB="0" anchor="b"/>
                </a:tc>
                <a:tc>
                  <a:txBody>
                    <a:bodyPr/>
                    <a:lstStyle/>
                    <a:p>
                      <a:pPr algn="r" fontAlgn="b"/>
                      <a:r>
                        <a:rPr lang="en-IN" sz="1400" u="none" strike="noStrike">
                          <a:effectLst/>
                          <a:latin typeface="+mn-lt"/>
                          <a:cs typeface="Artifakt ElementOfc" panose="020B0504010101010104" pitchFamily="34" charset="0"/>
                        </a:rPr>
                        <a:t>1.90%</a:t>
                      </a:r>
                      <a:endParaRPr lang="en-IN" sz="1400" b="0" i="0" u="none" strike="noStrike">
                        <a:solidFill>
                          <a:srgbClr val="000000"/>
                        </a:solidFill>
                        <a:effectLst/>
                        <a:latin typeface="+mn-lt"/>
                        <a:cs typeface="Artifakt ElementOfc" panose="020B0504010101010104" pitchFamily="34" charset="0"/>
                      </a:endParaRPr>
                    </a:p>
                  </a:txBody>
                  <a:tcPr marL="6230" marR="6230" marT="6230" marB="0" anchor="b"/>
                </a:tc>
                <a:tc>
                  <a:txBody>
                    <a:bodyPr/>
                    <a:lstStyle/>
                    <a:p>
                      <a:pPr algn="r" fontAlgn="b"/>
                      <a:r>
                        <a:rPr lang="en-IN" sz="1400" u="none" strike="noStrike">
                          <a:effectLst/>
                          <a:latin typeface="+mn-lt"/>
                          <a:cs typeface="Artifakt ElementOfc" panose="020B0504010101010104" pitchFamily="34" charset="0"/>
                        </a:rPr>
                        <a:t>2.86%</a:t>
                      </a:r>
                      <a:endParaRPr lang="en-IN" sz="1400" b="0" i="0" u="none" strike="noStrike">
                        <a:solidFill>
                          <a:srgbClr val="000000"/>
                        </a:solidFill>
                        <a:effectLst/>
                        <a:latin typeface="+mn-lt"/>
                        <a:cs typeface="Artifakt ElementOfc" panose="020B0504010101010104" pitchFamily="34" charset="0"/>
                      </a:endParaRPr>
                    </a:p>
                  </a:txBody>
                  <a:tcPr marL="6230" marR="6230" marT="6230" marB="0" anchor="b"/>
                </a:tc>
                <a:tc>
                  <a:txBody>
                    <a:bodyPr/>
                    <a:lstStyle/>
                    <a:p>
                      <a:pPr algn="r" fontAlgn="b"/>
                      <a:r>
                        <a:rPr lang="en-IN" sz="1400" u="none" strike="noStrike" dirty="0">
                          <a:effectLst/>
                          <a:latin typeface="+mn-lt"/>
                          <a:cs typeface="Artifakt ElementOfc" panose="020B0504010101010104" pitchFamily="34" charset="0"/>
                        </a:rPr>
                        <a:t>0.00%</a:t>
                      </a:r>
                      <a:endParaRPr lang="en-IN" sz="1400" b="0" i="0" u="none" strike="noStrike" dirty="0">
                        <a:solidFill>
                          <a:srgbClr val="000000"/>
                        </a:solidFill>
                        <a:effectLst/>
                        <a:latin typeface="+mn-lt"/>
                        <a:cs typeface="Artifakt ElementOfc" panose="020B0504010101010104" pitchFamily="34" charset="0"/>
                      </a:endParaRPr>
                    </a:p>
                  </a:txBody>
                  <a:tcPr marL="6230" marR="6230" marT="6230" marB="0" anchor="b"/>
                </a:tc>
                <a:tc>
                  <a:txBody>
                    <a:bodyPr/>
                    <a:lstStyle/>
                    <a:p>
                      <a:pPr algn="r" fontAlgn="b"/>
                      <a:r>
                        <a:rPr lang="en-IN" sz="1400" u="none" strike="noStrike" dirty="0">
                          <a:effectLst/>
                          <a:latin typeface="+mn-lt"/>
                          <a:cs typeface="Artifakt ElementOfc" panose="020B0504010101010104" pitchFamily="34" charset="0"/>
                        </a:rPr>
                        <a:t>0.95%</a:t>
                      </a:r>
                      <a:endParaRPr lang="en-IN" sz="1400" b="0" i="0" u="none" strike="noStrike" dirty="0">
                        <a:solidFill>
                          <a:srgbClr val="000000"/>
                        </a:solidFill>
                        <a:effectLst/>
                        <a:latin typeface="+mn-lt"/>
                        <a:cs typeface="Artifakt ElementOfc" panose="020B0504010101010104" pitchFamily="34" charset="0"/>
                      </a:endParaRPr>
                    </a:p>
                  </a:txBody>
                  <a:tcPr marL="6230" marR="6230" marT="6230" marB="0" anchor="b"/>
                </a:tc>
                <a:extLst>
                  <a:ext uri="{0D108BD9-81ED-4DB2-BD59-A6C34878D82A}">
                    <a16:rowId xmlns:a16="http://schemas.microsoft.com/office/drawing/2014/main" val="3460394778"/>
                  </a:ext>
                </a:extLst>
              </a:tr>
            </a:tbl>
          </a:graphicData>
        </a:graphic>
      </p:graphicFrame>
    </p:spTree>
    <p:extLst>
      <p:ext uri="{BB962C8B-B14F-4D97-AF65-F5344CB8AC3E}">
        <p14:creationId xmlns:p14="http://schemas.microsoft.com/office/powerpoint/2010/main" val="2650474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16550</TotalTime>
  <Words>1033</Words>
  <Application>Microsoft Office PowerPoint</Application>
  <PresentationFormat>Widescreen</PresentationFormat>
  <Paragraphs>396</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APJ E-Store Cohort Analysis</vt:lpstr>
      <vt:lpstr>Content</vt:lpstr>
      <vt:lpstr>Analysis Parameters</vt:lpstr>
      <vt:lpstr>Highlights</vt:lpstr>
      <vt:lpstr>R, C and F brings the most opportunity to cross sell (Japan Excluded)</vt:lpstr>
      <vt:lpstr>Most shift from A to D  happens after 180 days from purchase</vt:lpstr>
      <vt:lpstr>Most X purchases happened in the starting 10 days and then again in between 21st and 40th Day of R Purchase. Same is true for a cross sell between A and B</vt:lpstr>
      <vt:lpstr>China and South Korea seems to be worst market for cross selling products (A Japan removed)</vt:lpstr>
      <vt:lpstr>Revit has good affinity with A and B</vt:lpstr>
      <vt:lpstr>B shows good affinity with R and A</vt:lpstr>
      <vt:lpstr>A shows good affinity with C and B</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Nisarg Gosalia</dc:creator>
  <cp:lastModifiedBy>Srijit Sen</cp:lastModifiedBy>
  <cp:revision>19</cp:revision>
  <dcterms:created xsi:type="dcterms:W3CDTF">2022-09-06T04:17:19Z</dcterms:created>
  <dcterms:modified xsi:type="dcterms:W3CDTF">2023-09-30T04:24:03Z</dcterms:modified>
</cp:coreProperties>
</file>