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278" r:id="rId13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Comic Sans MS" panose="030F0702030302020204" pitchFamily="66" charset="0"/>
      <p:regular r:id="rId25"/>
      <p:bold r:id="rId26"/>
      <p:italic r:id="rId27"/>
      <p:boldItalic r:id="rId28"/>
    </p:embeddedFont>
    <p:embeddedFont>
      <p:font typeface="Encode Sans Semi Condensed" panose="020B0604020202020204" charset="0"/>
      <p:regular r:id="rId29"/>
      <p:bold r:id="rId30"/>
    </p:embeddedFont>
    <p:embeddedFont>
      <p:font typeface="Encode Sans Semi Condensed Light" panose="020B0604020202020204" charset="0"/>
      <p:regular r:id="rId31"/>
      <p:bold r:id="rId32"/>
    </p:embeddedFont>
    <p:embeddedFont>
      <p:font typeface="Segoe Print" panose="02000600000000000000" pitchFamily="2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FF505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218DE6-D431-4044-9C84-DCB305295717}">
  <a:tblStyle styleId="{84218DE6-D431-4044-9C84-DCB3052957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D890D1-4835-4479-89E5-008A3579EB0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1639" y="0"/>
            <a:ext cx="406192" cy="3254913"/>
            <a:chOff x="6176324" y="51530"/>
            <a:chExt cx="466512" cy="3738701"/>
          </a:xfrm>
        </p:grpSpPr>
        <p:sp>
          <p:nvSpPr>
            <p:cNvPr id="11" name="Google Shape;11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00725" y="51530"/>
              <a:ext cx="17700" cy="29235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7060395" y="1"/>
            <a:ext cx="514087" cy="1914307"/>
            <a:chOff x="4897958" y="1976913"/>
            <a:chExt cx="514087" cy="1914307"/>
          </a:xfrm>
        </p:grpSpPr>
        <p:sp>
          <p:nvSpPr>
            <p:cNvPr id="14" name="Google Shape;14;p2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57463" y="1976913"/>
              <a:ext cx="17700" cy="998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332641" y="-8"/>
            <a:ext cx="406190" cy="1834361"/>
            <a:chOff x="5578966" y="2128142"/>
            <a:chExt cx="406190" cy="1834361"/>
          </a:xfrm>
        </p:grpSpPr>
        <p:sp>
          <p:nvSpPr>
            <p:cNvPr id="17" name="Google Shape;17;p2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74600" y="2128142"/>
              <a:ext cx="17700" cy="846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25761" y="-4"/>
            <a:ext cx="466512" cy="2651935"/>
            <a:chOff x="6176324" y="1138296"/>
            <a:chExt cx="466512" cy="2651935"/>
          </a:xfrm>
        </p:grpSpPr>
        <p:sp>
          <p:nvSpPr>
            <p:cNvPr id="20" name="Google Shape;20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00713" y="1138296"/>
              <a:ext cx="17700" cy="18366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172323" y="1"/>
            <a:ext cx="476555" cy="1769343"/>
            <a:chOff x="6798998" y="1831963"/>
            <a:chExt cx="476555" cy="1769343"/>
          </a:xfrm>
        </p:grpSpPr>
        <p:sp>
          <p:nvSpPr>
            <p:cNvPr id="23" name="Google Shape;23;p2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026850" y="1831963"/>
              <a:ext cx="17700" cy="1143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8514939" y="0"/>
            <a:ext cx="170472" cy="2234029"/>
            <a:chOff x="7576714" y="1094963"/>
            <a:chExt cx="170472" cy="2234029"/>
          </a:xfrm>
        </p:grpSpPr>
        <p:sp>
          <p:nvSpPr>
            <p:cNvPr id="26" name="Google Shape;26;p2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52975" y="1094963"/>
              <a:ext cx="17700" cy="1880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295272" y="0"/>
            <a:ext cx="288375" cy="2884716"/>
            <a:chOff x="7883572" y="937188"/>
            <a:chExt cx="288375" cy="2884716"/>
          </a:xfrm>
        </p:grpSpPr>
        <p:sp>
          <p:nvSpPr>
            <p:cNvPr id="29" name="Google Shape;29;p2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24900" y="937188"/>
              <a:ext cx="17700" cy="2037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140646" y="293240"/>
            <a:ext cx="157798" cy="180711"/>
            <a:chOff x="3462796" y="2555878"/>
            <a:chExt cx="157798" cy="180711"/>
          </a:xfrm>
        </p:grpSpPr>
        <p:sp>
          <p:nvSpPr>
            <p:cNvPr id="32" name="Google Shape;32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4022411" y="1914288"/>
            <a:ext cx="180404" cy="190055"/>
            <a:chOff x="3770248" y="2527300"/>
            <a:chExt cx="180404" cy="190055"/>
          </a:xfrm>
        </p:grpSpPr>
        <p:sp>
          <p:nvSpPr>
            <p:cNvPr id="39" name="Google Shape;3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7394864" y="516070"/>
            <a:ext cx="214463" cy="245604"/>
            <a:chOff x="3462796" y="2555878"/>
            <a:chExt cx="157798" cy="180711"/>
          </a:xfrm>
        </p:grpSpPr>
        <p:sp>
          <p:nvSpPr>
            <p:cNvPr id="44" name="Google Shape;44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5968644" y="2524138"/>
            <a:ext cx="245187" cy="258304"/>
            <a:chOff x="3770248" y="2527300"/>
            <a:chExt cx="180404" cy="190055"/>
          </a:xfrm>
        </p:grpSpPr>
        <p:sp>
          <p:nvSpPr>
            <p:cNvPr id="51" name="Google Shape;51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5400000">
            <a:off x="5717697" y="1234087"/>
            <a:ext cx="214448" cy="245568"/>
            <a:chOff x="3462796" y="2555878"/>
            <a:chExt cx="157798" cy="180711"/>
          </a:xfrm>
        </p:grpSpPr>
        <p:sp>
          <p:nvSpPr>
            <p:cNvPr id="56" name="Google Shape;56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338248" y="3028088"/>
            <a:ext cx="180404" cy="190055"/>
            <a:chOff x="3770248" y="2527300"/>
            <a:chExt cx="180404" cy="190055"/>
          </a:xfrm>
        </p:grpSpPr>
        <p:sp>
          <p:nvSpPr>
            <p:cNvPr id="63" name="Google Shape;63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2"/>
          <p:cNvSpPr txBox="1">
            <a:spLocks noGrp="1"/>
          </p:cNvSpPr>
          <p:nvPr>
            <p:ph type="ctrTitle"/>
          </p:nvPr>
        </p:nvSpPr>
        <p:spPr>
          <a:xfrm>
            <a:off x="855300" y="3382225"/>
            <a:ext cx="7433400" cy="8103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grpSp>
        <p:nvGrpSpPr>
          <p:cNvPr id="68" name="Google Shape;68;p2"/>
          <p:cNvGrpSpPr/>
          <p:nvPr/>
        </p:nvGrpSpPr>
        <p:grpSpPr>
          <a:xfrm rot="-2700000">
            <a:off x="8555730" y="2841622"/>
            <a:ext cx="180402" cy="190053"/>
            <a:chOff x="3770248" y="2527300"/>
            <a:chExt cx="180404" cy="190055"/>
          </a:xfrm>
        </p:grpSpPr>
        <p:sp>
          <p:nvSpPr>
            <p:cNvPr id="69" name="Google Shape;6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2484475" y="3"/>
            <a:ext cx="1046700" cy="3098822"/>
            <a:chOff x="2484475" y="3"/>
            <a:chExt cx="1046700" cy="3098822"/>
          </a:xfrm>
        </p:grpSpPr>
        <p:sp>
          <p:nvSpPr>
            <p:cNvPr id="74" name="Google Shape;74;p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76;p2"/>
            <p:cNvGrpSpPr/>
            <p:nvPr/>
          </p:nvGrpSpPr>
          <p:grpSpPr>
            <a:xfrm>
              <a:off x="2769703" y="3"/>
              <a:ext cx="510180" cy="2812953"/>
              <a:chOff x="1818382" y="1216859"/>
              <a:chExt cx="466728" cy="2573372"/>
            </a:xfrm>
          </p:grpSpPr>
          <p:grpSp>
            <p:nvGrpSpPr>
              <p:cNvPr id="77" name="Google Shape;77;p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78" name="Google Shape;78;p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1" name="Google Shape;81;p2"/>
              <p:cNvSpPr/>
              <p:nvPr/>
            </p:nvSpPr>
            <p:spPr>
              <a:xfrm>
                <a:off x="2046058" y="1216859"/>
                <a:ext cx="17700" cy="1761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Google Shape;83;p2"/>
          <p:cNvGrpSpPr/>
          <p:nvPr/>
        </p:nvGrpSpPr>
        <p:grpSpPr>
          <a:xfrm>
            <a:off x="3961868" y="-4"/>
            <a:ext cx="905291" cy="1913714"/>
            <a:chOff x="3961868" y="-4"/>
            <a:chExt cx="905291" cy="1913714"/>
          </a:xfrm>
        </p:grpSpPr>
        <p:grpSp>
          <p:nvGrpSpPr>
            <p:cNvPr id="84" name="Google Shape;84;p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4155315" y="-4"/>
              <a:ext cx="522826" cy="1721098"/>
              <a:chOff x="2447534" y="2035293"/>
              <a:chExt cx="478297" cy="1574511"/>
            </a:xfrm>
          </p:grpSpPr>
          <p:grpSp>
            <p:nvGrpSpPr>
              <p:cNvPr id="88" name="Google Shape;88;p2"/>
              <p:cNvGrpSpPr/>
              <p:nvPr/>
            </p:nvGrpSpPr>
            <p:grpSpPr>
              <a:xfrm>
                <a:off x="2447534" y="2035293"/>
                <a:ext cx="478297" cy="1574511"/>
                <a:chOff x="2447534" y="2035293"/>
                <a:chExt cx="478297" cy="1574511"/>
              </a:xfrm>
            </p:grpSpPr>
            <p:grpSp>
              <p:nvGrpSpPr>
                <p:cNvPr id="89" name="Google Shape;89;p2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3" name="Google Shape;93;p2"/>
                <p:cNvSpPr/>
                <p:nvPr/>
              </p:nvSpPr>
              <p:spPr>
                <a:xfrm>
                  <a:off x="2675610" y="2035293"/>
                  <a:ext cx="17700" cy="94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" name="Google Shape;94;p2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" name="Google Shape;95;p2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6" name="Google Shape;96;p2"/>
          <p:cNvGrpSpPr/>
          <p:nvPr/>
        </p:nvGrpSpPr>
        <p:grpSpPr>
          <a:xfrm>
            <a:off x="5194218" y="4"/>
            <a:ext cx="522827" cy="1415951"/>
            <a:chOff x="5194218" y="4"/>
            <a:chExt cx="522827" cy="1415951"/>
          </a:xfrm>
        </p:grpSpPr>
        <p:grpSp>
          <p:nvGrpSpPr>
            <p:cNvPr id="97" name="Google Shape;97;p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5371921" y="4"/>
              <a:ext cx="182209" cy="1277751"/>
              <a:chOff x="3305183" y="2153669"/>
              <a:chExt cx="166690" cy="1168924"/>
            </a:xfrm>
          </p:grpSpPr>
          <p:grpSp>
            <p:nvGrpSpPr>
              <p:cNvPr id="101" name="Google Shape;101;p2"/>
              <p:cNvGrpSpPr/>
              <p:nvPr/>
            </p:nvGrpSpPr>
            <p:grpSpPr>
              <a:xfrm>
                <a:off x="3305183" y="2153669"/>
                <a:ext cx="166690" cy="1168924"/>
                <a:chOff x="3305183" y="2153669"/>
                <a:chExt cx="166690" cy="1168924"/>
              </a:xfrm>
            </p:grpSpPr>
            <p:grpSp>
              <p:nvGrpSpPr>
                <p:cNvPr id="102" name="Google Shape;102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" name="Google Shape;103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" name="Google Shape;106;p2"/>
                <p:cNvSpPr/>
                <p:nvPr/>
              </p:nvSpPr>
              <p:spPr>
                <a:xfrm>
                  <a:off x="3375902" y="2153669"/>
                  <a:ext cx="17700" cy="824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7" name="Google Shape;107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8" name="Google Shape;108;p2"/>
          <p:cNvGrpSpPr/>
          <p:nvPr/>
        </p:nvGrpSpPr>
        <p:grpSpPr>
          <a:xfrm>
            <a:off x="7824797" y="4"/>
            <a:ext cx="860597" cy="3024352"/>
            <a:chOff x="7824797" y="4"/>
            <a:chExt cx="860597" cy="3024352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2"/>
            <p:cNvGrpSpPr/>
            <p:nvPr/>
          </p:nvGrpSpPr>
          <p:grpSpPr>
            <a:xfrm>
              <a:off x="8100547" y="4"/>
              <a:ext cx="300376" cy="2805682"/>
              <a:chOff x="3792712" y="1254959"/>
              <a:chExt cx="274793" cy="2566720"/>
            </a:xfrm>
          </p:grpSpPr>
          <p:grpSp>
            <p:nvGrpSpPr>
              <p:cNvPr id="113" name="Google Shape;113;p2"/>
              <p:cNvGrpSpPr/>
              <p:nvPr/>
            </p:nvGrpSpPr>
            <p:grpSpPr>
              <a:xfrm>
                <a:off x="3792712" y="1254959"/>
                <a:ext cx="274793" cy="2566720"/>
                <a:chOff x="3792712" y="1254959"/>
                <a:chExt cx="274793" cy="2566720"/>
              </a:xfrm>
            </p:grpSpPr>
            <p:grpSp>
              <p:nvGrpSpPr>
                <p:cNvPr id="114" name="Google Shape;114;p2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15" name="Google Shape;115;p2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16;p2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" name="Google Shape;117;p2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8" name="Google Shape;118;p2"/>
                <p:cNvSpPr/>
                <p:nvPr/>
              </p:nvSpPr>
              <p:spPr>
                <a:xfrm>
                  <a:off x="3923169" y="1254959"/>
                  <a:ext cx="17700" cy="1722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9" name="Google Shape;119;p2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0" name="Google Shape;120;p2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1" name="Google Shape;121;p2"/>
          <p:cNvGrpSpPr/>
          <p:nvPr/>
        </p:nvGrpSpPr>
        <p:grpSpPr>
          <a:xfrm>
            <a:off x="1192601" y="-5"/>
            <a:ext cx="1046700" cy="2424933"/>
            <a:chOff x="1192601" y="-5"/>
            <a:chExt cx="1046700" cy="2424933"/>
          </a:xfrm>
        </p:grpSpPr>
        <p:grpSp>
          <p:nvGrpSpPr>
            <p:cNvPr id="122" name="Google Shape;122;p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1417979" y="-5"/>
              <a:ext cx="580390" cy="2131191"/>
              <a:chOff x="522260" y="1950146"/>
              <a:chExt cx="530958" cy="1949676"/>
            </a:xfrm>
          </p:grpSpPr>
          <p:grpSp>
            <p:nvGrpSpPr>
              <p:cNvPr id="126" name="Google Shape;126;p2"/>
              <p:cNvGrpSpPr/>
              <p:nvPr/>
            </p:nvGrpSpPr>
            <p:grpSpPr>
              <a:xfrm>
                <a:off x="522260" y="1950146"/>
                <a:ext cx="530958" cy="1949676"/>
                <a:chOff x="522260" y="1950146"/>
                <a:chExt cx="530958" cy="1949676"/>
              </a:xfrm>
            </p:grpSpPr>
            <p:grpSp>
              <p:nvGrpSpPr>
                <p:cNvPr id="127" name="Google Shape;127;p2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28" name="Google Shape;128;p2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" name="Google Shape;129;p2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30;p2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2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" name="Google Shape;132;p2"/>
                <p:cNvSpPr/>
                <p:nvPr/>
              </p:nvSpPr>
              <p:spPr>
                <a:xfrm>
                  <a:off x="786939" y="1950146"/>
                  <a:ext cx="17700" cy="1027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" name="Google Shape;133;p2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" name="Google Shape;134;p2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135" name="Google Shape;135;p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6" name="Google Shape;136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2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139" name="Google Shape;139;p2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140" name="Google Shape;140;p2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1" name="Google Shape;141;p2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142;p2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" name="Google Shape;143;p2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144;p2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" name="Google Shape;145;p2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" name="Google Shape;146;p2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7" name="Google Shape;147;p2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8" name="Google Shape;148;p2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9" name="Google Shape;149;p2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50" name="Google Shape;150;p2"/>
          <p:cNvGrpSpPr/>
          <p:nvPr/>
        </p:nvGrpSpPr>
        <p:grpSpPr>
          <a:xfrm>
            <a:off x="721731" y="-1"/>
            <a:ext cx="522827" cy="2757179"/>
            <a:chOff x="721731" y="-1"/>
            <a:chExt cx="522827" cy="2757179"/>
          </a:xfrm>
        </p:grpSpPr>
        <p:grpSp>
          <p:nvGrpSpPr>
            <p:cNvPr id="151" name="Google Shape;151;p2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52" name="Google Shape;152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2"/>
            <p:cNvGrpSpPr/>
            <p:nvPr/>
          </p:nvGrpSpPr>
          <p:grpSpPr>
            <a:xfrm>
              <a:off x="892053" y="-1"/>
              <a:ext cx="182209" cy="2616197"/>
              <a:chOff x="3305183" y="929219"/>
              <a:chExt cx="166690" cy="2393374"/>
            </a:xfrm>
          </p:grpSpPr>
          <p:grpSp>
            <p:nvGrpSpPr>
              <p:cNvPr id="155" name="Google Shape;155;p2"/>
              <p:cNvGrpSpPr/>
              <p:nvPr/>
            </p:nvGrpSpPr>
            <p:grpSpPr>
              <a:xfrm>
                <a:off x="3305183" y="929219"/>
                <a:ext cx="166690" cy="2393374"/>
                <a:chOff x="3305183" y="929219"/>
                <a:chExt cx="166690" cy="2393374"/>
              </a:xfrm>
            </p:grpSpPr>
            <p:grpSp>
              <p:nvGrpSpPr>
                <p:cNvPr id="156" name="Google Shape;156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57" name="Google Shape;157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" name="Google Shape;158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0" name="Google Shape;160;p2"/>
                <p:cNvSpPr/>
                <p:nvPr/>
              </p:nvSpPr>
              <p:spPr>
                <a:xfrm>
                  <a:off x="3375919" y="929219"/>
                  <a:ext cx="17700" cy="2048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" name="Google Shape;161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"/>
          <p:cNvGrpSpPr/>
          <p:nvPr/>
        </p:nvGrpSpPr>
        <p:grpSpPr>
          <a:xfrm>
            <a:off x="7647709" y="-1"/>
            <a:ext cx="476555" cy="4897445"/>
            <a:chOff x="6798998" y="-1296139"/>
            <a:chExt cx="476555" cy="4897445"/>
          </a:xfrm>
        </p:grpSpPr>
        <p:sp>
          <p:nvSpPr>
            <p:cNvPr id="164" name="Google Shape;164;p3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026850" y="-1296139"/>
              <a:ext cx="17700" cy="4271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8602816" y="-3"/>
            <a:ext cx="406190" cy="1540306"/>
            <a:chOff x="5578966" y="2422197"/>
            <a:chExt cx="406190" cy="1540306"/>
          </a:xfrm>
        </p:grpSpPr>
        <p:sp>
          <p:nvSpPr>
            <p:cNvPr id="167" name="Google Shape;167;p3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774600" y="2422197"/>
              <a:ext cx="17700" cy="552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3"/>
          <p:cNvGrpSpPr/>
          <p:nvPr/>
        </p:nvGrpSpPr>
        <p:grpSpPr>
          <a:xfrm>
            <a:off x="7963861" y="0"/>
            <a:ext cx="466512" cy="2850155"/>
            <a:chOff x="6176324" y="940075"/>
            <a:chExt cx="466512" cy="2850155"/>
          </a:xfrm>
        </p:grpSpPr>
        <p:sp>
          <p:nvSpPr>
            <p:cNvPr id="170" name="Google Shape;170;p3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400713" y="940075"/>
              <a:ext cx="17700" cy="2034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6187339" y="0"/>
            <a:ext cx="170472" cy="1319629"/>
            <a:chOff x="7576714" y="2009363"/>
            <a:chExt cx="170472" cy="1319629"/>
          </a:xfrm>
        </p:grpSpPr>
        <p:sp>
          <p:nvSpPr>
            <p:cNvPr id="173" name="Google Shape;173;p3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7652975" y="2009363"/>
              <a:ext cx="17700" cy="9657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6863948" y="-1"/>
            <a:ext cx="288375" cy="3513742"/>
            <a:chOff x="7883572" y="308161"/>
            <a:chExt cx="288375" cy="3513742"/>
          </a:xfrm>
        </p:grpSpPr>
        <p:sp>
          <p:nvSpPr>
            <p:cNvPr id="176" name="Google Shape;176;p3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024899" y="308161"/>
              <a:ext cx="17700" cy="2667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 txBox="1">
            <a:spLocks noGrp="1"/>
          </p:cNvSpPr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79" name="Google Shape;179;p3"/>
          <p:cNvSpPr txBox="1">
            <a:spLocks noGrp="1"/>
          </p:cNvSpPr>
          <p:nvPr>
            <p:ph type="subTitle" idx="1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-229144" y="1734600"/>
            <a:ext cx="1674300" cy="16743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-29101" y="1934643"/>
            <a:ext cx="1274400" cy="12744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3"/>
          <p:cNvGrpSpPr/>
          <p:nvPr/>
        </p:nvGrpSpPr>
        <p:grpSpPr>
          <a:xfrm>
            <a:off x="6746411" y="744238"/>
            <a:ext cx="180404" cy="190055"/>
            <a:chOff x="3770248" y="2527300"/>
            <a:chExt cx="180404" cy="190055"/>
          </a:xfrm>
        </p:grpSpPr>
        <p:sp>
          <p:nvSpPr>
            <p:cNvPr id="183" name="Google Shape;183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3"/>
          <p:cNvGrpSpPr/>
          <p:nvPr/>
        </p:nvGrpSpPr>
        <p:grpSpPr>
          <a:xfrm>
            <a:off x="1030839" y="3124970"/>
            <a:ext cx="214463" cy="245604"/>
            <a:chOff x="3462796" y="2555878"/>
            <a:chExt cx="157798" cy="180711"/>
          </a:xfrm>
        </p:grpSpPr>
        <p:sp>
          <p:nvSpPr>
            <p:cNvPr id="188" name="Google Shape;188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"/>
          <p:cNvGrpSpPr/>
          <p:nvPr/>
        </p:nvGrpSpPr>
        <p:grpSpPr>
          <a:xfrm>
            <a:off x="8737419" y="2806488"/>
            <a:ext cx="245187" cy="258304"/>
            <a:chOff x="3770248" y="2527300"/>
            <a:chExt cx="180404" cy="190055"/>
          </a:xfrm>
        </p:grpSpPr>
        <p:sp>
          <p:nvSpPr>
            <p:cNvPr id="195" name="Google Shape;195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 rot="5400000">
            <a:off x="8622497" y="4565562"/>
            <a:ext cx="214448" cy="245568"/>
            <a:chOff x="3462796" y="2555878"/>
            <a:chExt cx="157798" cy="180711"/>
          </a:xfrm>
        </p:grpSpPr>
        <p:sp>
          <p:nvSpPr>
            <p:cNvPr id="200" name="Google Shape;200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3"/>
          <p:cNvGrpSpPr/>
          <p:nvPr/>
        </p:nvGrpSpPr>
        <p:grpSpPr>
          <a:xfrm>
            <a:off x="163248" y="1684513"/>
            <a:ext cx="180404" cy="190055"/>
            <a:chOff x="3770248" y="2527300"/>
            <a:chExt cx="180404" cy="190055"/>
          </a:xfrm>
        </p:grpSpPr>
        <p:sp>
          <p:nvSpPr>
            <p:cNvPr id="207" name="Google Shape;207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3"/>
          <p:cNvGrpSpPr/>
          <p:nvPr/>
        </p:nvGrpSpPr>
        <p:grpSpPr>
          <a:xfrm rot="-2700000">
            <a:off x="7714705" y="744247"/>
            <a:ext cx="180402" cy="190053"/>
            <a:chOff x="3770248" y="2527300"/>
            <a:chExt cx="180404" cy="190055"/>
          </a:xfrm>
        </p:grpSpPr>
        <p:sp>
          <p:nvSpPr>
            <p:cNvPr id="212" name="Google Shape;212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6651762" y="-7"/>
            <a:ext cx="1046700" cy="1769370"/>
            <a:chOff x="2484475" y="1329455"/>
            <a:chExt cx="1046700" cy="1769370"/>
          </a:xfrm>
        </p:grpSpPr>
        <p:sp>
          <p:nvSpPr>
            <p:cNvPr id="217" name="Google Shape;217;p3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3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220" name="Google Shape;220;p3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221" name="Google Shape;221;p3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4" name="Google Shape;224;p3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3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6" name="Google Shape;226;p3"/>
          <p:cNvGrpSpPr/>
          <p:nvPr/>
        </p:nvGrpSpPr>
        <p:grpSpPr>
          <a:xfrm>
            <a:off x="8277068" y="-1"/>
            <a:ext cx="905291" cy="2805686"/>
            <a:chOff x="3961868" y="-891976"/>
            <a:chExt cx="905291" cy="2805686"/>
          </a:xfrm>
        </p:grpSpPr>
        <p:grpSp>
          <p:nvGrpSpPr>
            <p:cNvPr id="227" name="Google Shape;227;p3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228" name="Google Shape;228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3"/>
            <p:cNvGrpSpPr/>
            <p:nvPr/>
          </p:nvGrpSpPr>
          <p:grpSpPr>
            <a:xfrm>
              <a:off x="4155315" y="-891976"/>
              <a:ext cx="522826" cy="2613070"/>
              <a:chOff x="2447534" y="1219291"/>
              <a:chExt cx="478297" cy="2390513"/>
            </a:xfrm>
          </p:grpSpPr>
          <p:grpSp>
            <p:nvGrpSpPr>
              <p:cNvPr id="231" name="Google Shape;231;p3"/>
              <p:cNvGrpSpPr/>
              <p:nvPr/>
            </p:nvGrpSpPr>
            <p:grpSpPr>
              <a:xfrm>
                <a:off x="2447534" y="1219291"/>
                <a:ext cx="478297" cy="2390513"/>
                <a:chOff x="2447534" y="1219291"/>
                <a:chExt cx="478297" cy="2390513"/>
              </a:xfrm>
            </p:grpSpPr>
            <p:grpSp>
              <p:nvGrpSpPr>
                <p:cNvPr id="232" name="Google Shape;232;p3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233" name="Google Shape;233;p3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" name="Google Shape;234;p3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3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36" name="Google Shape;236;p3"/>
                <p:cNvSpPr/>
                <p:nvPr/>
              </p:nvSpPr>
              <p:spPr>
                <a:xfrm>
                  <a:off x="2675610" y="1219291"/>
                  <a:ext cx="17700" cy="1758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7" name="Google Shape;237;p3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8" name="Google Shape;238;p3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39" name="Google Shape;239;p3"/>
          <p:cNvGrpSpPr/>
          <p:nvPr/>
        </p:nvGrpSpPr>
        <p:grpSpPr>
          <a:xfrm>
            <a:off x="7726343" y="1"/>
            <a:ext cx="522827" cy="1952267"/>
            <a:chOff x="5194218" y="-536312"/>
            <a:chExt cx="522827" cy="1952267"/>
          </a:xfrm>
        </p:grpSpPr>
        <p:grpSp>
          <p:nvGrpSpPr>
            <p:cNvPr id="240" name="Google Shape;240;p3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241" name="Google Shape;241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3"/>
            <p:cNvGrpSpPr/>
            <p:nvPr/>
          </p:nvGrpSpPr>
          <p:grpSpPr>
            <a:xfrm>
              <a:off x="5371921" y="-536312"/>
              <a:ext cx="182209" cy="1814066"/>
              <a:chOff x="3305183" y="1663032"/>
              <a:chExt cx="166690" cy="1659561"/>
            </a:xfrm>
          </p:grpSpPr>
          <p:grpSp>
            <p:nvGrpSpPr>
              <p:cNvPr id="244" name="Google Shape;244;p3"/>
              <p:cNvGrpSpPr/>
              <p:nvPr/>
            </p:nvGrpSpPr>
            <p:grpSpPr>
              <a:xfrm>
                <a:off x="3305183" y="1663032"/>
                <a:ext cx="166690" cy="1659561"/>
                <a:chOff x="3305183" y="1663032"/>
                <a:chExt cx="166690" cy="1659561"/>
              </a:xfrm>
            </p:grpSpPr>
            <p:grpSp>
              <p:nvGrpSpPr>
                <p:cNvPr id="245" name="Google Shape;245;p3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246" name="Google Shape;246;p3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p3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9" name="Google Shape;249;p3"/>
                <p:cNvSpPr/>
                <p:nvPr/>
              </p:nvSpPr>
              <p:spPr>
                <a:xfrm>
                  <a:off x="3375902" y="1663032"/>
                  <a:ext cx="17700" cy="1314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0" name="Google Shape;250;p3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51" name="Google Shape;251;p3"/>
          <p:cNvGrpSpPr/>
          <p:nvPr/>
        </p:nvGrpSpPr>
        <p:grpSpPr>
          <a:xfrm>
            <a:off x="7946297" y="-6"/>
            <a:ext cx="860597" cy="4748536"/>
            <a:chOff x="7824797" y="-1724181"/>
            <a:chExt cx="860597" cy="4748536"/>
          </a:xfrm>
        </p:grpSpPr>
        <p:grpSp>
          <p:nvGrpSpPr>
            <p:cNvPr id="252" name="Google Shape;252;p3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253" name="Google Shape;253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3"/>
            <p:cNvGrpSpPr/>
            <p:nvPr/>
          </p:nvGrpSpPr>
          <p:grpSpPr>
            <a:xfrm>
              <a:off x="8100547" y="-1724181"/>
              <a:ext cx="300376" cy="4529867"/>
              <a:chOff x="3792712" y="-322375"/>
              <a:chExt cx="274793" cy="4144055"/>
            </a:xfrm>
          </p:grpSpPr>
          <p:grpSp>
            <p:nvGrpSpPr>
              <p:cNvPr id="256" name="Google Shape;256;p3"/>
              <p:cNvGrpSpPr/>
              <p:nvPr/>
            </p:nvGrpSpPr>
            <p:grpSpPr>
              <a:xfrm>
                <a:off x="3792712" y="-322375"/>
                <a:ext cx="274793" cy="4144055"/>
                <a:chOff x="3792712" y="-322375"/>
                <a:chExt cx="274793" cy="4144055"/>
              </a:xfrm>
            </p:grpSpPr>
            <p:grpSp>
              <p:nvGrpSpPr>
                <p:cNvPr id="257" name="Google Shape;257;p3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p3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p3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1" name="Google Shape;261;p3"/>
                <p:cNvSpPr/>
                <p:nvPr/>
              </p:nvSpPr>
              <p:spPr>
                <a:xfrm>
                  <a:off x="3923169" y="-322375"/>
                  <a:ext cx="17700" cy="33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2" name="Google Shape;262;p3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3" name="Google Shape;263;p3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64" name="Google Shape;264;p3"/>
          <p:cNvGrpSpPr/>
          <p:nvPr/>
        </p:nvGrpSpPr>
        <p:grpSpPr>
          <a:xfrm>
            <a:off x="7060401" y="7"/>
            <a:ext cx="1046700" cy="4149108"/>
            <a:chOff x="1192601" y="-1724180"/>
            <a:chExt cx="1046700" cy="4149108"/>
          </a:xfrm>
        </p:grpSpPr>
        <p:grpSp>
          <p:nvGrpSpPr>
            <p:cNvPr id="265" name="Google Shape;265;p3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266" name="Google Shape;266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268;p3"/>
            <p:cNvGrpSpPr/>
            <p:nvPr/>
          </p:nvGrpSpPr>
          <p:grpSpPr>
            <a:xfrm>
              <a:off x="1417979" y="-1724180"/>
              <a:ext cx="580390" cy="3855366"/>
              <a:chOff x="522260" y="372820"/>
              <a:chExt cx="530958" cy="3527002"/>
            </a:xfrm>
          </p:grpSpPr>
          <p:grpSp>
            <p:nvGrpSpPr>
              <p:cNvPr id="269" name="Google Shape;269;p3"/>
              <p:cNvGrpSpPr/>
              <p:nvPr/>
            </p:nvGrpSpPr>
            <p:grpSpPr>
              <a:xfrm>
                <a:off x="522260" y="372820"/>
                <a:ext cx="530958" cy="3527002"/>
                <a:chOff x="522260" y="372820"/>
                <a:chExt cx="530958" cy="3527002"/>
              </a:xfrm>
            </p:grpSpPr>
            <p:grpSp>
              <p:nvGrpSpPr>
                <p:cNvPr id="270" name="Google Shape;270;p3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271" name="Google Shape;271;p3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3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3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3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75" name="Google Shape;275;p3"/>
                <p:cNvSpPr/>
                <p:nvPr/>
              </p:nvSpPr>
              <p:spPr>
                <a:xfrm>
                  <a:off x="786939" y="372820"/>
                  <a:ext cx="17700" cy="2605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6" name="Google Shape;276;p3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77" name="Google Shape;277;p3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278" name="Google Shape;278;p3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279" name="Google Shape;279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3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282" name="Google Shape;282;p3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283" name="Google Shape;283;p3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284" name="Google Shape;284;p3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3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3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3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8" name="Google Shape;288;p3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9" name="Google Shape;289;p3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0" name="Google Shape;290;p3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1" name="Google Shape;291;p3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2" name="Google Shape;292;p3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93" name="Google Shape;293;p3"/>
          <p:cNvGrpSpPr/>
          <p:nvPr/>
        </p:nvGrpSpPr>
        <p:grpSpPr>
          <a:xfrm>
            <a:off x="7144996" y="3810165"/>
            <a:ext cx="157798" cy="180711"/>
            <a:chOff x="3462796" y="2555878"/>
            <a:chExt cx="157798" cy="180711"/>
          </a:xfrm>
        </p:grpSpPr>
        <p:sp>
          <p:nvSpPr>
            <p:cNvPr id="294" name="Google Shape;294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6"/>
          <p:cNvSpPr txBox="1">
            <a:spLocks noGrp="1"/>
          </p:cNvSpPr>
          <p:nvPr>
            <p:ph type="body" idx="1"/>
          </p:nvPr>
        </p:nvSpPr>
        <p:spPr>
          <a:xfrm>
            <a:off x="702900" y="1430150"/>
            <a:ext cx="2644500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×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64" name="Google Shape;564;p6"/>
          <p:cNvSpPr txBox="1">
            <a:spLocks noGrp="1"/>
          </p:cNvSpPr>
          <p:nvPr>
            <p:ph type="body" idx="2"/>
          </p:nvPr>
        </p:nvSpPr>
        <p:spPr>
          <a:xfrm>
            <a:off x="3718448" y="1430150"/>
            <a:ext cx="2644500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×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65" name="Google Shape;565;p6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6" name="Google Shape;566;p6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567" name="Google Shape;567;p6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3" name="Google Shape;573;p6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574" name="Google Shape;574;p6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575" name="Google Shape;575;p6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7" name="Google Shape;577;p6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578" name="Google Shape;578;p6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6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581" name="Google Shape;581;p6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3" name="Google Shape;583;p6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584" name="Google Shape;584;p6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6" name="Google Shape;586;p6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587" name="Google Shape;587;p6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6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9" name="Google Shape;589;p6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590" name="Google Shape;590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6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595" name="Google Shape;595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9" name="Google Shape;599;p6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600" name="Google Shape;600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6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607" name="Google Shape;607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6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612" name="Google Shape;612;p6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6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4" name="Google Shape;614;p6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615" name="Google Shape;615;p6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616" name="Google Shape;616;p6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6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6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19" name="Google Shape;619;p6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20" name="Google Shape;620;p6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21" name="Google Shape;621;p6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622" name="Google Shape;622;p6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623" name="Google Shape;623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5" name="Google Shape;625;p6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626" name="Google Shape;626;p6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627" name="Google Shape;627;p6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628" name="Google Shape;628;p6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29" name="Google Shape;629;p6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30" name="Google Shape;630;p6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31" name="Google Shape;631;p6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32" name="Google Shape;632;p6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3" name="Google Shape;633;p6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34" name="Google Shape;634;p6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635" name="Google Shape;635;p6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636" name="Google Shape;636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6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639" name="Google Shape;639;p6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640" name="Google Shape;640;p6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641" name="Google Shape;641;p6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2" name="Google Shape;642;p6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3" name="Google Shape;643;p6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44" name="Google Shape;644;p6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45" name="Google Shape;645;p6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46" name="Google Shape;646;p6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647" name="Google Shape;647;p6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648" name="Google Shape;648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0" name="Google Shape;650;p6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651" name="Google Shape;651;p6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652" name="Google Shape;652;p6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653" name="Google Shape;653;p6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4" name="Google Shape;654;p6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5" name="Google Shape;655;p6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56" name="Google Shape;656;p6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57" name="Google Shape;657;p6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8" name="Google Shape;658;p6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59" name="Google Shape;659;p6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660" name="Google Shape;660;p6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61" name="Google Shape;661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3" name="Google Shape;663;p6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664" name="Google Shape;664;p6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665" name="Google Shape;665;p6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666" name="Google Shape;666;p6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7" name="Google Shape;667;p6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8" name="Google Shape;668;p6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9" name="Google Shape;669;p6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70" name="Google Shape;670;p6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71" name="Google Shape;671;p6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72" name="Google Shape;672;p6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673" name="Google Shape;673;p6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74" name="Google Shape;674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6" name="Google Shape;676;p6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677" name="Google Shape;677;p6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678" name="Google Shape;678;p6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679" name="Google Shape;679;p6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0" name="Google Shape;680;p6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1" name="Google Shape;681;p6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2" name="Google Shape;682;p6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83" name="Google Shape;683;p6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84" name="Google Shape;684;p6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5" name="Google Shape;685;p6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6" name="Google Shape;686;p6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7" name="Google Shape;687;p6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88" name="Google Shape;688;p6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689" name="Google Shape;689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_1">
    <p:bg>
      <p:bgPr>
        <a:solidFill>
          <a:schemeClr val="accent2"/>
        </a:solidFill>
        <a:effectLst/>
      </p:bgPr>
    </p:bg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2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7" name="Google Shape;1477;p12"/>
          <p:cNvGrpSpPr/>
          <p:nvPr/>
        </p:nvGrpSpPr>
        <p:grpSpPr>
          <a:xfrm>
            <a:off x="7374896" y="4521435"/>
            <a:ext cx="230809" cy="243156"/>
            <a:chOff x="3770248" y="2527300"/>
            <a:chExt cx="180404" cy="190055"/>
          </a:xfrm>
        </p:grpSpPr>
        <p:sp>
          <p:nvSpPr>
            <p:cNvPr id="1478" name="Google Shape;1478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2" name="Google Shape;1482;p12"/>
          <p:cNvGrpSpPr/>
          <p:nvPr/>
        </p:nvGrpSpPr>
        <p:grpSpPr>
          <a:xfrm>
            <a:off x="8747492" y="2424502"/>
            <a:ext cx="230809" cy="243156"/>
            <a:chOff x="3770248" y="2527300"/>
            <a:chExt cx="180404" cy="190055"/>
          </a:xfrm>
        </p:grpSpPr>
        <p:sp>
          <p:nvSpPr>
            <p:cNvPr id="1483" name="Google Shape;1483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7" name="Google Shape;1487;p12"/>
          <p:cNvGrpSpPr/>
          <p:nvPr/>
        </p:nvGrpSpPr>
        <p:grpSpPr>
          <a:xfrm rot="5400000">
            <a:off x="8655377" y="3665221"/>
            <a:ext cx="201871" cy="231166"/>
            <a:chOff x="3462796" y="2555878"/>
            <a:chExt cx="157798" cy="180711"/>
          </a:xfrm>
        </p:grpSpPr>
        <p:sp>
          <p:nvSpPr>
            <p:cNvPr id="1488" name="Google Shape;1488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12"/>
          <p:cNvGrpSpPr/>
          <p:nvPr/>
        </p:nvGrpSpPr>
        <p:grpSpPr>
          <a:xfrm rot="-2700000">
            <a:off x="8038130" y="1128089"/>
            <a:ext cx="169840" cy="178926"/>
            <a:chOff x="3770248" y="2527300"/>
            <a:chExt cx="180404" cy="190055"/>
          </a:xfrm>
        </p:grpSpPr>
        <p:sp>
          <p:nvSpPr>
            <p:cNvPr id="1495" name="Google Shape;1495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9" name="Google Shape;1499;p12"/>
          <p:cNvGrpSpPr/>
          <p:nvPr/>
        </p:nvGrpSpPr>
        <p:grpSpPr>
          <a:xfrm>
            <a:off x="6800134" y="23"/>
            <a:ext cx="985363" cy="1665685"/>
            <a:chOff x="2484475" y="1329455"/>
            <a:chExt cx="1046700" cy="1769370"/>
          </a:xfrm>
        </p:grpSpPr>
        <p:sp>
          <p:nvSpPr>
            <p:cNvPr id="1500" name="Google Shape;1500;p1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2" name="Google Shape;1502;p12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1503" name="Google Shape;1503;p1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504" name="Google Shape;1504;p1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5" name="Google Shape;1505;p1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6" name="Google Shape;1506;p1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07" name="Google Shape;1507;p12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8" name="Google Shape;1508;p12"/>
          <p:cNvGrpSpPr/>
          <p:nvPr/>
        </p:nvGrpSpPr>
        <p:grpSpPr>
          <a:xfrm>
            <a:off x="8330194" y="1"/>
            <a:ext cx="852241" cy="2239549"/>
            <a:chOff x="3961868" y="-465246"/>
            <a:chExt cx="905291" cy="2378956"/>
          </a:xfrm>
        </p:grpSpPr>
        <p:grpSp>
          <p:nvGrpSpPr>
            <p:cNvPr id="1509" name="Google Shape;1509;p1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510" name="Google Shape;151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2" name="Google Shape;1512;p12"/>
            <p:cNvGrpSpPr/>
            <p:nvPr/>
          </p:nvGrpSpPr>
          <p:grpSpPr>
            <a:xfrm>
              <a:off x="4155315" y="-465246"/>
              <a:ext cx="522826" cy="2186340"/>
              <a:chOff x="2447534" y="1609676"/>
              <a:chExt cx="478297" cy="2000128"/>
            </a:xfrm>
          </p:grpSpPr>
          <p:grpSp>
            <p:nvGrpSpPr>
              <p:cNvPr id="1513" name="Google Shape;1513;p12"/>
              <p:cNvGrpSpPr/>
              <p:nvPr/>
            </p:nvGrpSpPr>
            <p:grpSpPr>
              <a:xfrm>
                <a:off x="2447534" y="2971595"/>
                <a:ext cx="478297" cy="638209"/>
                <a:chOff x="2447534" y="3081786"/>
                <a:chExt cx="478297" cy="638209"/>
              </a:xfrm>
            </p:grpSpPr>
            <p:sp>
              <p:nvSpPr>
                <p:cNvPr id="1514" name="Google Shape;1514;p12"/>
                <p:cNvSpPr/>
                <p:nvPr/>
              </p:nvSpPr>
              <p:spPr>
                <a:xfrm>
                  <a:off x="2591014" y="3097533"/>
                  <a:ext cx="179593" cy="168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593" h="168416" extrusionOk="0">
                      <a:moveTo>
                        <a:pt x="0" y="168417"/>
                      </a:moveTo>
                      <a:cubicBezTo>
                        <a:pt x="0" y="125745"/>
                        <a:pt x="5779" y="81168"/>
                        <a:pt x="2349" y="39004"/>
                      </a:cubicBezTo>
                      <a:cubicBezTo>
                        <a:pt x="8128" y="33924"/>
                        <a:pt x="29020" y="36527"/>
                        <a:pt x="37148" y="34622"/>
                      </a:cubicBezTo>
                      <a:cubicBezTo>
                        <a:pt x="48577" y="31575"/>
                        <a:pt x="35052" y="16652"/>
                        <a:pt x="41148" y="11254"/>
                      </a:cubicBezTo>
                      <a:cubicBezTo>
                        <a:pt x="60198" y="-10653"/>
                        <a:pt x="146685" y="1412"/>
                        <a:pt x="147320" y="30304"/>
                      </a:cubicBezTo>
                      <a:cubicBezTo>
                        <a:pt x="146577" y="33733"/>
                        <a:pt x="148761" y="37112"/>
                        <a:pt x="152184" y="37855"/>
                      </a:cubicBezTo>
                      <a:cubicBezTo>
                        <a:pt x="152527" y="37925"/>
                        <a:pt x="152876" y="37969"/>
                        <a:pt x="153226" y="37988"/>
                      </a:cubicBezTo>
                      <a:cubicBezTo>
                        <a:pt x="199009" y="46307"/>
                        <a:pt x="171196" y="124983"/>
                        <a:pt x="171514" y="162194"/>
                      </a:cubicBezTo>
                      <a:cubicBezTo>
                        <a:pt x="116268" y="155717"/>
                        <a:pt x="51435" y="152225"/>
                        <a:pt x="0" y="16841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12"/>
                <p:cNvSpPr/>
                <p:nvPr/>
              </p:nvSpPr>
              <p:spPr>
                <a:xfrm>
                  <a:off x="2458233" y="3250561"/>
                  <a:ext cx="453667" cy="462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67" h="462047" extrusionOk="0">
                      <a:moveTo>
                        <a:pt x="221935" y="462048"/>
                      </a:moveTo>
                      <a:cubicBezTo>
                        <a:pt x="-59306" y="460714"/>
                        <a:pt x="-82865" y="22373"/>
                        <a:pt x="206568" y="847"/>
                      </a:cubicBezTo>
                      <a:cubicBezTo>
                        <a:pt x="522671" y="-22712"/>
                        <a:pt x="543753" y="452904"/>
                        <a:pt x="221935" y="46204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" name="Google Shape;1516;p12"/>
                <p:cNvSpPr/>
                <p:nvPr/>
              </p:nvSpPr>
              <p:spPr>
                <a:xfrm>
                  <a:off x="2447534" y="3081786"/>
                  <a:ext cx="478297" cy="638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297" h="638209" extrusionOk="0">
                      <a:moveTo>
                        <a:pt x="474760" y="358979"/>
                      </a:moveTo>
                      <a:cubicBezTo>
                        <a:pt x="461679" y="274778"/>
                        <a:pt x="399195" y="202960"/>
                        <a:pt x="320201" y="173178"/>
                      </a:cubicBezTo>
                      <a:cubicBezTo>
                        <a:pt x="320201" y="137618"/>
                        <a:pt x="347824" y="40273"/>
                        <a:pt x="296008" y="38050"/>
                      </a:cubicBezTo>
                      <a:cubicBezTo>
                        <a:pt x="297722" y="5792"/>
                        <a:pt x="256955" y="7316"/>
                        <a:pt x="234286" y="3379"/>
                      </a:cubicBezTo>
                      <a:cubicBezTo>
                        <a:pt x="210981" y="-4749"/>
                        <a:pt x="165198" y="331"/>
                        <a:pt x="178406" y="34748"/>
                      </a:cubicBezTo>
                      <a:cubicBezTo>
                        <a:pt x="166277" y="37224"/>
                        <a:pt x="129765" y="31129"/>
                        <a:pt x="140306" y="52718"/>
                      </a:cubicBezTo>
                      <a:cubicBezTo>
                        <a:pt x="138210" y="96153"/>
                        <a:pt x="137448" y="139713"/>
                        <a:pt x="135797" y="183148"/>
                      </a:cubicBezTo>
                      <a:cubicBezTo>
                        <a:pt x="-17047" y="249949"/>
                        <a:pt x="-46892" y="468453"/>
                        <a:pt x="77123" y="577673"/>
                      </a:cubicBezTo>
                      <a:cubicBezTo>
                        <a:pt x="240636" y="727914"/>
                        <a:pt x="512416" y="577165"/>
                        <a:pt x="474760" y="358979"/>
                      </a:cubicBezTo>
                      <a:close/>
                      <a:moveTo>
                        <a:pt x="304771" y="167971"/>
                      </a:moveTo>
                      <a:cubicBezTo>
                        <a:pt x="286165" y="163081"/>
                        <a:pt x="266226" y="157748"/>
                        <a:pt x="246922" y="159144"/>
                      </a:cubicBezTo>
                      <a:cubicBezTo>
                        <a:pt x="215172" y="156033"/>
                        <a:pt x="182914" y="164288"/>
                        <a:pt x="153514" y="175273"/>
                      </a:cubicBezTo>
                      <a:cubicBezTo>
                        <a:pt x="153514" y="170829"/>
                        <a:pt x="153514" y="166320"/>
                        <a:pt x="153958" y="161875"/>
                      </a:cubicBezTo>
                      <a:cubicBezTo>
                        <a:pt x="206600" y="153398"/>
                        <a:pt x="258035" y="138666"/>
                        <a:pt x="307184" y="117997"/>
                      </a:cubicBezTo>
                      <a:cubicBezTo>
                        <a:pt x="306422" y="134634"/>
                        <a:pt x="305342" y="151334"/>
                        <a:pt x="304771" y="167971"/>
                      </a:cubicBezTo>
                      <a:close/>
                      <a:moveTo>
                        <a:pt x="292515" y="378092"/>
                      </a:moveTo>
                      <a:cubicBezTo>
                        <a:pt x="301278" y="393079"/>
                        <a:pt x="305215" y="416700"/>
                        <a:pt x="297087" y="432131"/>
                      </a:cubicBezTo>
                      <a:cubicBezTo>
                        <a:pt x="286356" y="434925"/>
                        <a:pt x="294928" y="387363"/>
                        <a:pt x="292515" y="378092"/>
                      </a:cubicBezTo>
                      <a:close/>
                      <a:moveTo>
                        <a:pt x="233524" y="360440"/>
                      </a:moveTo>
                      <a:cubicBezTo>
                        <a:pt x="220881" y="353181"/>
                        <a:pt x="206085" y="350622"/>
                        <a:pt x="191741" y="353200"/>
                      </a:cubicBezTo>
                      <a:cubicBezTo>
                        <a:pt x="193900" y="295606"/>
                        <a:pt x="196313" y="237948"/>
                        <a:pt x="198599" y="180354"/>
                      </a:cubicBezTo>
                      <a:cubicBezTo>
                        <a:pt x="213394" y="176480"/>
                        <a:pt x="265528" y="177750"/>
                        <a:pt x="276005" y="180354"/>
                      </a:cubicBezTo>
                      <a:cubicBezTo>
                        <a:pt x="275707" y="235389"/>
                        <a:pt x="275415" y="290418"/>
                        <a:pt x="275116" y="345454"/>
                      </a:cubicBezTo>
                      <a:cubicBezTo>
                        <a:pt x="259679" y="343733"/>
                        <a:pt x="244312" y="349263"/>
                        <a:pt x="233524" y="360440"/>
                      </a:cubicBezTo>
                      <a:close/>
                      <a:moveTo>
                        <a:pt x="244636" y="403619"/>
                      </a:moveTo>
                      <a:cubicBezTo>
                        <a:pt x="254860" y="460769"/>
                        <a:pt x="203615" y="463119"/>
                        <a:pt x="235365" y="386855"/>
                      </a:cubicBezTo>
                      <a:cubicBezTo>
                        <a:pt x="239537" y="391777"/>
                        <a:pt x="242687" y="397473"/>
                        <a:pt x="244636" y="403619"/>
                      </a:cubicBezTo>
                      <a:close/>
                      <a:moveTo>
                        <a:pt x="203234" y="18174"/>
                      </a:moveTo>
                      <a:cubicBezTo>
                        <a:pt x="226920" y="23191"/>
                        <a:pt x="260384" y="18174"/>
                        <a:pt x="278228" y="35383"/>
                      </a:cubicBezTo>
                      <a:cubicBezTo>
                        <a:pt x="250357" y="33268"/>
                        <a:pt x="222392" y="32805"/>
                        <a:pt x="194471" y="33986"/>
                      </a:cubicBezTo>
                      <a:cubicBezTo>
                        <a:pt x="198916" y="25413"/>
                        <a:pt x="186407" y="19063"/>
                        <a:pt x="203234" y="18174"/>
                      </a:cubicBezTo>
                      <a:close/>
                      <a:moveTo>
                        <a:pt x="157451" y="54369"/>
                      </a:moveTo>
                      <a:cubicBezTo>
                        <a:pt x="205711" y="53036"/>
                        <a:pt x="261591" y="43511"/>
                        <a:pt x="306358" y="62688"/>
                      </a:cubicBezTo>
                      <a:lnTo>
                        <a:pt x="156308" y="90501"/>
                      </a:lnTo>
                      <a:close/>
                      <a:moveTo>
                        <a:pt x="308136" y="80468"/>
                      </a:moveTo>
                      <a:cubicBezTo>
                        <a:pt x="308701" y="80385"/>
                        <a:pt x="309254" y="80239"/>
                        <a:pt x="309787" y="80023"/>
                      </a:cubicBezTo>
                      <a:cubicBezTo>
                        <a:pt x="309279" y="87135"/>
                        <a:pt x="308263" y="92723"/>
                        <a:pt x="308136" y="99073"/>
                      </a:cubicBezTo>
                      <a:cubicBezTo>
                        <a:pt x="258975" y="120276"/>
                        <a:pt x="207381" y="135338"/>
                        <a:pt x="154530" y="143904"/>
                      </a:cubicBezTo>
                      <a:lnTo>
                        <a:pt x="155673" y="109043"/>
                      </a:lnTo>
                      <a:close/>
                      <a:moveTo>
                        <a:pt x="378685" y="571513"/>
                      </a:moveTo>
                      <a:cubicBezTo>
                        <a:pt x="88871" y="776746"/>
                        <a:pt x="-158652" y="297384"/>
                        <a:pt x="181009" y="184735"/>
                      </a:cubicBezTo>
                      <a:cubicBezTo>
                        <a:pt x="178787" y="242774"/>
                        <a:pt x="176183" y="300749"/>
                        <a:pt x="174151" y="358788"/>
                      </a:cubicBezTo>
                      <a:cubicBezTo>
                        <a:pt x="71345" y="420066"/>
                        <a:pt x="191741" y="557798"/>
                        <a:pt x="191360" y="371488"/>
                      </a:cubicBezTo>
                      <a:cubicBezTo>
                        <a:pt x="201799" y="369437"/>
                        <a:pt x="212626" y="371031"/>
                        <a:pt x="222030" y="375997"/>
                      </a:cubicBezTo>
                      <a:cubicBezTo>
                        <a:pt x="159673" y="513474"/>
                        <a:pt x="315756" y="467310"/>
                        <a:pt x="246795" y="371107"/>
                      </a:cubicBezTo>
                      <a:cubicBezTo>
                        <a:pt x="254364" y="364078"/>
                        <a:pt x="265052" y="361500"/>
                        <a:pt x="274989" y="364313"/>
                      </a:cubicBezTo>
                      <a:cubicBezTo>
                        <a:pt x="279561" y="390666"/>
                        <a:pt x="263115" y="429528"/>
                        <a:pt x="284324" y="449276"/>
                      </a:cubicBezTo>
                      <a:cubicBezTo>
                        <a:pt x="335124" y="459118"/>
                        <a:pt x="324964" y="368631"/>
                        <a:pt x="292642" y="351804"/>
                      </a:cubicBezTo>
                      <a:lnTo>
                        <a:pt x="293531" y="184481"/>
                      </a:lnTo>
                      <a:cubicBezTo>
                        <a:pt x="465172" y="225438"/>
                        <a:pt x="517686" y="462167"/>
                        <a:pt x="378685" y="571513"/>
                      </a:cubicBezTo>
                      <a:close/>
                      <a:moveTo>
                        <a:pt x="173453" y="378537"/>
                      </a:moveTo>
                      <a:cubicBezTo>
                        <a:pt x="170786" y="400508"/>
                        <a:pt x="176882" y="430226"/>
                        <a:pt x="158848" y="446926"/>
                      </a:cubicBezTo>
                      <a:cubicBezTo>
                        <a:pt x="145830" y="424638"/>
                        <a:pt x="150085" y="391681"/>
                        <a:pt x="173453" y="3782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7" name="Google Shape;1517;p12"/>
              <p:cNvSpPr/>
              <p:nvPr/>
            </p:nvSpPr>
            <p:spPr>
              <a:xfrm>
                <a:off x="2675605" y="1609676"/>
                <a:ext cx="17700" cy="136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8" name="Google Shape;1518;p12"/>
          <p:cNvGrpSpPr/>
          <p:nvPr/>
        </p:nvGrpSpPr>
        <p:grpSpPr>
          <a:xfrm>
            <a:off x="7811773" y="19"/>
            <a:ext cx="492189" cy="1147268"/>
            <a:chOff x="5194218" y="197272"/>
            <a:chExt cx="522827" cy="1218683"/>
          </a:xfrm>
        </p:grpSpPr>
        <p:grpSp>
          <p:nvGrpSpPr>
            <p:cNvPr id="1519" name="Google Shape;1519;p1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520" name="Google Shape;152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12"/>
            <p:cNvGrpSpPr/>
            <p:nvPr/>
          </p:nvGrpSpPr>
          <p:grpSpPr>
            <a:xfrm>
              <a:off x="5371921" y="197272"/>
              <a:ext cx="182209" cy="1080483"/>
              <a:chOff x="3305183" y="2334136"/>
              <a:chExt cx="166690" cy="988457"/>
            </a:xfrm>
          </p:grpSpPr>
          <p:grpSp>
            <p:nvGrpSpPr>
              <p:cNvPr id="1523" name="Google Shape;1523;p12"/>
              <p:cNvGrpSpPr/>
              <p:nvPr/>
            </p:nvGrpSpPr>
            <p:grpSpPr>
              <a:xfrm>
                <a:off x="3305183" y="2971595"/>
                <a:ext cx="166690" cy="350998"/>
                <a:chOff x="3305183" y="3146560"/>
                <a:chExt cx="166690" cy="350998"/>
              </a:xfrm>
            </p:grpSpPr>
            <p:sp>
              <p:nvSpPr>
                <p:cNvPr id="1524" name="Google Shape;1524;p12"/>
                <p:cNvSpPr/>
                <p:nvPr/>
              </p:nvSpPr>
              <p:spPr>
                <a:xfrm>
                  <a:off x="3324821" y="3152836"/>
                  <a:ext cx="119489" cy="117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89" h="117177" extrusionOk="0">
                      <a:moveTo>
                        <a:pt x="5460" y="117177"/>
                      </a:moveTo>
                      <a:cubicBezTo>
                        <a:pt x="4508" y="91777"/>
                        <a:pt x="-9653" y="30373"/>
                        <a:pt x="11810" y="23896"/>
                      </a:cubicBezTo>
                      <a:cubicBezTo>
                        <a:pt x="18160" y="22118"/>
                        <a:pt x="14668" y="14561"/>
                        <a:pt x="19494" y="10688"/>
                      </a:cubicBezTo>
                      <a:cubicBezTo>
                        <a:pt x="31241" y="-2901"/>
                        <a:pt x="96456" y="-6838"/>
                        <a:pt x="96456" y="18879"/>
                      </a:cubicBezTo>
                      <a:cubicBezTo>
                        <a:pt x="95751" y="22315"/>
                        <a:pt x="97967" y="25668"/>
                        <a:pt x="101409" y="26373"/>
                      </a:cubicBezTo>
                      <a:cubicBezTo>
                        <a:pt x="101866" y="26467"/>
                        <a:pt x="102336" y="26506"/>
                        <a:pt x="102806" y="26499"/>
                      </a:cubicBezTo>
                      <a:cubicBezTo>
                        <a:pt x="133731" y="28849"/>
                        <a:pt x="111569" y="90507"/>
                        <a:pt x="114744" y="11393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5" name="Google Shape;1525;p12"/>
                <p:cNvSpPr/>
                <p:nvPr/>
              </p:nvSpPr>
              <p:spPr>
                <a:xfrm>
                  <a:off x="3312763" y="3270014"/>
                  <a:ext cx="150661" cy="22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61" h="221107" extrusionOk="0">
                      <a:moveTo>
                        <a:pt x="72636" y="221107"/>
                      </a:moveTo>
                      <a:cubicBezTo>
                        <a:pt x="-3564" y="204978"/>
                        <a:pt x="-15057" y="136779"/>
                        <a:pt x="16184" y="2477"/>
                      </a:cubicBezTo>
                      <a:cubicBezTo>
                        <a:pt x="54284" y="1207"/>
                        <a:pt x="87558" y="1270"/>
                        <a:pt x="125595" y="0"/>
                      </a:cubicBezTo>
                      <a:cubicBezTo>
                        <a:pt x="164330" y="92202"/>
                        <a:pt x="166299" y="206629"/>
                        <a:pt x="72636" y="22110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6" name="Google Shape;1526;p12"/>
                <p:cNvSpPr/>
                <p:nvPr/>
              </p:nvSpPr>
              <p:spPr>
                <a:xfrm>
                  <a:off x="3305183" y="3146560"/>
                  <a:ext cx="166690" cy="35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90" h="350998" extrusionOk="0">
                      <a:moveTo>
                        <a:pt x="140987" y="124596"/>
                      </a:moveTo>
                      <a:cubicBezTo>
                        <a:pt x="147337" y="122247"/>
                        <a:pt x="143336" y="59572"/>
                        <a:pt x="144542" y="54238"/>
                      </a:cubicBezTo>
                      <a:cubicBezTo>
                        <a:pt x="146828" y="39252"/>
                        <a:pt x="140097" y="24647"/>
                        <a:pt x="122571" y="26425"/>
                      </a:cubicBezTo>
                      <a:cubicBezTo>
                        <a:pt x="129683" y="-8309"/>
                        <a:pt x="29417" y="-8500"/>
                        <a:pt x="29925" y="24075"/>
                      </a:cubicBezTo>
                      <a:cubicBezTo>
                        <a:pt x="15891" y="25536"/>
                        <a:pt x="12399" y="39633"/>
                        <a:pt x="13478" y="51635"/>
                      </a:cubicBezTo>
                      <a:cubicBezTo>
                        <a:pt x="16145" y="75955"/>
                        <a:pt x="8335" y="105292"/>
                        <a:pt x="17034" y="127263"/>
                      </a:cubicBezTo>
                      <a:cubicBezTo>
                        <a:pt x="17034" y="127263"/>
                        <a:pt x="17034" y="127644"/>
                        <a:pt x="17034" y="127835"/>
                      </a:cubicBezTo>
                      <a:cubicBezTo>
                        <a:pt x="-77835" y="451748"/>
                        <a:pt x="259922" y="398789"/>
                        <a:pt x="140987" y="124596"/>
                      </a:cubicBezTo>
                      <a:close/>
                      <a:moveTo>
                        <a:pt x="126254" y="42427"/>
                      </a:moveTo>
                      <a:cubicBezTo>
                        <a:pt x="126699" y="51254"/>
                        <a:pt x="126699" y="64842"/>
                        <a:pt x="126889" y="74177"/>
                      </a:cubicBezTo>
                      <a:lnTo>
                        <a:pt x="31258" y="101736"/>
                      </a:lnTo>
                      <a:cubicBezTo>
                        <a:pt x="31258" y="96719"/>
                        <a:pt x="31258" y="91640"/>
                        <a:pt x="31258" y="86560"/>
                      </a:cubicBezTo>
                      <a:cubicBezTo>
                        <a:pt x="57865" y="73415"/>
                        <a:pt x="88408" y="58556"/>
                        <a:pt x="112348" y="40903"/>
                      </a:cubicBezTo>
                      <a:cubicBezTo>
                        <a:pt x="116793" y="41665"/>
                        <a:pt x="123778" y="38490"/>
                        <a:pt x="126254" y="42427"/>
                      </a:cubicBezTo>
                      <a:close/>
                      <a:moveTo>
                        <a:pt x="89044" y="212671"/>
                      </a:moveTo>
                      <a:cubicBezTo>
                        <a:pt x="81112" y="208784"/>
                        <a:pt x="71771" y="209070"/>
                        <a:pt x="64088" y="213433"/>
                      </a:cubicBezTo>
                      <a:cubicBezTo>
                        <a:pt x="67943" y="186762"/>
                        <a:pt x="70883" y="159947"/>
                        <a:pt x="72914" y="132978"/>
                      </a:cubicBezTo>
                      <a:lnTo>
                        <a:pt x="83964" y="132978"/>
                      </a:lnTo>
                      <a:cubicBezTo>
                        <a:pt x="83049" y="159642"/>
                        <a:pt x="84751" y="186337"/>
                        <a:pt x="89044" y="212671"/>
                      </a:cubicBezTo>
                      <a:close/>
                      <a:moveTo>
                        <a:pt x="50944" y="114118"/>
                      </a:moveTo>
                      <a:lnTo>
                        <a:pt x="127144" y="92148"/>
                      </a:lnTo>
                      <a:lnTo>
                        <a:pt x="127144" y="113420"/>
                      </a:lnTo>
                      <a:cubicBezTo>
                        <a:pt x="101299" y="114880"/>
                        <a:pt x="75899" y="115135"/>
                        <a:pt x="50626" y="114118"/>
                      </a:cubicBezTo>
                      <a:close/>
                      <a:moveTo>
                        <a:pt x="90695" y="39950"/>
                      </a:moveTo>
                      <a:cubicBezTo>
                        <a:pt x="74692" y="48269"/>
                        <a:pt x="47832" y="59826"/>
                        <a:pt x="31385" y="67255"/>
                      </a:cubicBezTo>
                      <a:cubicBezTo>
                        <a:pt x="31385" y="58937"/>
                        <a:pt x="31766" y="47634"/>
                        <a:pt x="31385" y="39379"/>
                      </a:cubicBezTo>
                      <a:cubicBezTo>
                        <a:pt x="33036" y="39379"/>
                        <a:pt x="75835" y="39442"/>
                        <a:pt x="90377" y="39950"/>
                      </a:cubicBezTo>
                      <a:close/>
                      <a:moveTo>
                        <a:pt x="45736" y="22361"/>
                      </a:moveTo>
                      <a:cubicBezTo>
                        <a:pt x="60214" y="644"/>
                        <a:pt x="112920" y="11122"/>
                        <a:pt x="111395" y="26616"/>
                      </a:cubicBezTo>
                      <a:cubicBezTo>
                        <a:pt x="92028" y="25854"/>
                        <a:pt x="63834" y="27314"/>
                        <a:pt x="44466" y="26616"/>
                      </a:cubicBezTo>
                      <a:cubicBezTo>
                        <a:pt x="44339" y="26171"/>
                        <a:pt x="45165" y="22742"/>
                        <a:pt x="45419" y="22361"/>
                      </a:cubicBezTo>
                      <a:close/>
                      <a:moveTo>
                        <a:pt x="125556" y="309127"/>
                      </a:moveTo>
                      <a:cubicBezTo>
                        <a:pt x="22686" y="406028"/>
                        <a:pt x="-873" y="195335"/>
                        <a:pt x="33798" y="131708"/>
                      </a:cubicBezTo>
                      <a:cubicBezTo>
                        <a:pt x="41101" y="132153"/>
                        <a:pt x="48467" y="132470"/>
                        <a:pt x="55833" y="132661"/>
                      </a:cubicBezTo>
                      <a:cubicBezTo>
                        <a:pt x="60913" y="148536"/>
                        <a:pt x="25734" y="268678"/>
                        <a:pt x="58500" y="243023"/>
                      </a:cubicBezTo>
                      <a:cubicBezTo>
                        <a:pt x="62310" y="237436"/>
                        <a:pt x="67708" y="228101"/>
                        <a:pt x="75454" y="228037"/>
                      </a:cubicBezTo>
                      <a:cubicBezTo>
                        <a:pt x="84979" y="228037"/>
                        <a:pt x="91076" y="238960"/>
                        <a:pt x="95394" y="245881"/>
                      </a:cubicBezTo>
                      <a:cubicBezTo>
                        <a:pt x="128985" y="268931"/>
                        <a:pt x="92536" y="150631"/>
                        <a:pt x="101744" y="132661"/>
                      </a:cubicBezTo>
                      <a:cubicBezTo>
                        <a:pt x="109173" y="132661"/>
                        <a:pt x="116602" y="132089"/>
                        <a:pt x="124032" y="131644"/>
                      </a:cubicBezTo>
                      <a:cubicBezTo>
                        <a:pt x="155591" y="183968"/>
                        <a:pt x="160671" y="257311"/>
                        <a:pt x="125239" y="30912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7" name="Google Shape;1527;p12"/>
              <p:cNvSpPr/>
              <p:nvPr/>
            </p:nvSpPr>
            <p:spPr>
              <a:xfrm>
                <a:off x="3375892" y="2334136"/>
                <a:ext cx="17700" cy="643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8" name="Google Shape;1528;p12"/>
          <p:cNvGrpSpPr/>
          <p:nvPr/>
        </p:nvGrpSpPr>
        <p:grpSpPr>
          <a:xfrm>
            <a:off x="8018879" y="0"/>
            <a:ext cx="810166" cy="3722093"/>
            <a:chOff x="7824797" y="-929429"/>
            <a:chExt cx="860597" cy="3953785"/>
          </a:xfrm>
        </p:grpSpPr>
        <p:grpSp>
          <p:nvGrpSpPr>
            <p:cNvPr id="1529" name="Google Shape;1529;p1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530" name="Google Shape;153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2" name="Google Shape;1532;p12"/>
            <p:cNvGrpSpPr/>
            <p:nvPr/>
          </p:nvGrpSpPr>
          <p:grpSpPr>
            <a:xfrm>
              <a:off x="8100547" y="-929429"/>
              <a:ext cx="300376" cy="3735115"/>
              <a:chOff x="3792712" y="404687"/>
              <a:chExt cx="274793" cy="3416993"/>
            </a:xfrm>
          </p:grpSpPr>
          <p:grpSp>
            <p:nvGrpSpPr>
              <p:cNvPr id="1533" name="Google Shape;1533;p12"/>
              <p:cNvGrpSpPr/>
              <p:nvPr/>
            </p:nvGrpSpPr>
            <p:grpSpPr>
              <a:xfrm>
                <a:off x="3792712" y="2971595"/>
                <a:ext cx="274793" cy="850085"/>
                <a:chOff x="3792712" y="2879468"/>
                <a:chExt cx="274793" cy="850085"/>
              </a:xfrm>
            </p:grpSpPr>
            <p:sp>
              <p:nvSpPr>
                <p:cNvPr id="1534" name="Google Shape;1534;p12"/>
                <p:cNvSpPr/>
                <p:nvPr/>
              </p:nvSpPr>
              <p:spPr>
                <a:xfrm>
                  <a:off x="3798083" y="3085793"/>
                  <a:ext cx="261578" cy="63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578" h="637356" extrusionOk="0">
                      <a:moveTo>
                        <a:pt x="126686" y="637357"/>
                      </a:moveTo>
                      <a:cubicBezTo>
                        <a:pt x="-60449" y="630435"/>
                        <a:pt x="18736" y="394850"/>
                        <a:pt x="6417" y="267723"/>
                      </a:cubicBezTo>
                      <a:cubicBezTo>
                        <a:pt x="12322" y="197048"/>
                        <a:pt x="-10665" y="53665"/>
                        <a:pt x="31817" y="8008"/>
                      </a:cubicBezTo>
                      <a:cubicBezTo>
                        <a:pt x="291595" y="-16566"/>
                        <a:pt x="262449" y="-1263"/>
                        <a:pt x="258829" y="299283"/>
                      </a:cubicBezTo>
                      <a:cubicBezTo>
                        <a:pt x="256988" y="426728"/>
                        <a:pt x="295024" y="626816"/>
                        <a:pt x="126686" y="63735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12"/>
                <p:cNvSpPr/>
                <p:nvPr/>
              </p:nvSpPr>
              <p:spPr>
                <a:xfrm>
                  <a:off x="3849902" y="2886279"/>
                  <a:ext cx="160096" cy="19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96" h="197298" extrusionOk="0">
                      <a:moveTo>
                        <a:pt x="0" y="197298"/>
                      </a:moveTo>
                      <a:cubicBezTo>
                        <a:pt x="14795" y="163453"/>
                        <a:pt x="-19495" y="39120"/>
                        <a:pt x="29908" y="37913"/>
                      </a:cubicBezTo>
                      <a:cubicBezTo>
                        <a:pt x="41275" y="35754"/>
                        <a:pt x="33401" y="17911"/>
                        <a:pt x="43053" y="12513"/>
                      </a:cubicBezTo>
                      <a:cubicBezTo>
                        <a:pt x="64008" y="-9902"/>
                        <a:pt x="129984" y="-1393"/>
                        <a:pt x="134239" y="31563"/>
                      </a:cubicBezTo>
                      <a:cubicBezTo>
                        <a:pt x="135826" y="40517"/>
                        <a:pt x="147891" y="34484"/>
                        <a:pt x="151955" y="41406"/>
                      </a:cubicBezTo>
                      <a:cubicBezTo>
                        <a:pt x="171640" y="64583"/>
                        <a:pt x="149479" y="158246"/>
                        <a:pt x="149161" y="196663"/>
                      </a:cubicBezTo>
                      <a:cubicBezTo>
                        <a:pt x="98234" y="196155"/>
                        <a:pt x="49847" y="189170"/>
                        <a:pt x="0" y="19729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12"/>
                <p:cNvSpPr/>
                <p:nvPr/>
              </p:nvSpPr>
              <p:spPr>
                <a:xfrm>
                  <a:off x="3792712" y="2879468"/>
                  <a:ext cx="274793" cy="850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793" h="850085" extrusionOk="0">
                      <a:moveTo>
                        <a:pt x="19916" y="786532"/>
                      </a:moveTo>
                      <a:cubicBezTo>
                        <a:pt x="39854" y="827489"/>
                        <a:pt x="67541" y="848572"/>
                        <a:pt x="131866" y="850032"/>
                      </a:cubicBezTo>
                      <a:cubicBezTo>
                        <a:pt x="255818" y="852953"/>
                        <a:pt x="279440" y="735732"/>
                        <a:pt x="271947" y="651213"/>
                      </a:cubicBezTo>
                      <a:cubicBezTo>
                        <a:pt x="272963" y="537612"/>
                        <a:pt x="275312" y="423947"/>
                        <a:pt x="274678" y="310345"/>
                      </a:cubicBezTo>
                      <a:cubicBezTo>
                        <a:pt x="276202" y="268245"/>
                        <a:pt x="263057" y="215095"/>
                        <a:pt x="217528" y="202395"/>
                      </a:cubicBezTo>
                      <a:cubicBezTo>
                        <a:pt x="213336" y="167343"/>
                        <a:pt x="246610" y="35073"/>
                        <a:pt x="197716" y="37295"/>
                      </a:cubicBezTo>
                      <a:cubicBezTo>
                        <a:pt x="191366" y="-10202"/>
                        <a:pt x="84495" y="-14965"/>
                        <a:pt x="87098" y="38311"/>
                      </a:cubicBezTo>
                      <a:cubicBezTo>
                        <a:pt x="75478" y="36978"/>
                        <a:pt x="60047" y="37041"/>
                        <a:pt x="58778" y="55583"/>
                      </a:cubicBezTo>
                      <a:cubicBezTo>
                        <a:pt x="55603" y="103081"/>
                        <a:pt x="55285" y="150833"/>
                        <a:pt x="49887" y="197760"/>
                      </a:cubicBezTo>
                      <a:cubicBezTo>
                        <a:pt x="-19010" y="224303"/>
                        <a:pt x="12613" y="404262"/>
                        <a:pt x="5437" y="474048"/>
                      </a:cubicBezTo>
                      <a:cubicBezTo>
                        <a:pt x="10264" y="577299"/>
                        <a:pt x="-17549" y="687980"/>
                        <a:pt x="19916" y="786532"/>
                      </a:cubicBezTo>
                      <a:close/>
                      <a:moveTo>
                        <a:pt x="102466" y="38248"/>
                      </a:moveTo>
                      <a:cubicBezTo>
                        <a:pt x="106148" y="7895"/>
                        <a:pt x="173585" y="17166"/>
                        <a:pt x="178983" y="37105"/>
                      </a:cubicBezTo>
                      <a:cubicBezTo>
                        <a:pt x="154281" y="37549"/>
                        <a:pt x="103101" y="39962"/>
                        <a:pt x="102592" y="38311"/>
                      </a:cubicBezTo>
                      <a:close/>
                      <a:moveTo>
                        <a:pt x="76177" y="56663"/>
                      </a:moveTo>
                      <a:lnTo>
                        <a:pt x="174983" y="55393"/>
                      </a:lnTo>
                      <a:cubicBezTo>
                        <a:pt x="190222" y="53361"/>
                        <a:pt x="211304" y="53298"/>
                        <a:pt x="206733" y="75459"/>
                      </a:cubicBezTo>
                      <a:lnTo>
                        <a:pt x="75287" y="111400"/>
                      </a:lnTo>
                      <a:cubicBezTo>
                        <a:pt x="75967" y="93194"/>
                        <a:pt x="76303" y="74970"/>
                        <a:pt x="76303" y="56726"/>
                      </a:cubicBezTo>
                      <a:close/>
                      <a:moveTo>
                        <a:pt x="73700" y="129879"/>
                      </a:moveTo>
                      <a:lnTo>
                        <a:pt x="205399" y="94382"/>
                      </a:lnTo>
                      <a:lnTo>
                        <a:pt x="203684" y="134069"/>
                      </a:lnTo>
                      <a:lnTo>
                        <a:pt x="71478" y="159469"/>
                      </a:lnTo>
                      <a:cubicBezTo>
                        <a:pt x="72430" y="149563"/>
                        <a:pt x="73192" y="139785"/>
                        <a:pt x="73827" y="129942"/>
                      </a:cubicBezTo>
                      <a:close/>
                      <a:moveTo>
                        <a:pt x="69191" y="177885"/>
                      </a:moveTo>
                      <a:lnTo>
                        <a:pt x="202541" y="152104"/>
                      </a:lnTo>
                      <a:cubicBezTo>
                        <a:pt x="201906" y="166391"/>
                        <a:pt x="201335" y="180615"/>
                        <a:pt x="200700" y="194839"/>
                      </a:cubicBezTo>
                      <a:lnTo>
                        <a:pt x="67350" y="193379"/>
                      </a:lnTo>
                      <a:cubicBezTo>
                        <a:pt x="68239" y="188298"/>
                        <a:pt x="68937" y="183282"/>
                        <a:pt x="69318" y="177948"/>
                      </a:cubicBezTo>
                      <a:close/>
                      <a:moveTo>
                        <a:pt x="19217" y="648102"/>
                      </a:moveTo>
                      <a:cubicBezTo>
                        <a:pt x="23154" y="519832"/>
                        <a:pt x="21947" y="391117"/>
                        <a:pt x="28171" y="263101"/>
                      </a:cubicBezTo>
                      <a:cubicBezTo>
                        <a:pt x="34965" y="198204"/>
                        <a:pt x="74589" y="211222"/>
                        <a:pt x="121960" y="210968"/>
                      </a:cubicBezTo>
                      <a:cubicBezTo>
                        <a:pt x="123103" y="217851"/>
                        <a:pt x="123674" y="224817"/>
                        <a:pt x="123674" y="231796"/>
                      </a:cubicBezTo>
                      <a:cubicBezTo>
                        <a:pt x="72874" y="256370"/>
                        <a:pt x="60174" y="344889"/>
                        <a:pt x="124246" y="360891"/>
                      </a:cubicBezTo>
                      <a:lnTo>
                        <a:pt x="124627" y="429281"/>
                      </a:lnTo>
                      <a:cubicBezTo>
                        <a:pt x="46966" y="432710"/>
                        <a:pt x="45951" y="548915"/>
                        <a:pt x="125135" y="549486"/>
                      </a:cubicBezTo>
                      <a:lnTo>
                        <a:pt x="125516" y="627083"/>
                      </a:lnTo>
                      <a:cubicBezTo>
                        <a:pt x="40" y="680677"/>
                        <a:pt x="157647" y="791422"/>
                        <a:pt x="143550" y="638069"/>
                      </a:cubicBezTo>
                      <a:cubicBezTo>
                        <a:pt x="209971" y="620416"/>
                        <a:pt x="220385" y="540533"/>
                        <a:pt x="142661" y="533675"/>
                      </a:cubicBezTo>
                      <a:lnTo>
                        <a:pt x="142280" y="444204"/>
                      </a:lnTo>
                      <a:cubicBezTo>
                        <a:pt x="216321" y="434298"/>
                        <a:pt x="216130" y="356764"/>
                        <a:pt x="141772" y="346604"/>
                      </a:cubicBezTo>
                      <a:cubicBezTo>
                        <a:pt x="141772" y="311425"/>
                        <a:pt x="141772" y="215413"/>
                        <a:pt x="140566" y="212429"/>
                      </a:cubicBezTo>
                      <a:cubicBezTo>
                        <a:pt x="140566" y="212429"/>
                        <a:pt x="194096" y="213762"/>
                        <a:pt x="198541" y="213381"/>
                      </a:cubicBezTo>
                      <a:cubicBezTo>
                        <a:pt x="218543" y="211666"/>
                        <a:pt x="234291" y="230589"/>
                        <a:pt x="243943" y="246845"/>
                      </a:cubicBezTo>
                      <a:cubicBezTo>
                        <a:pt x="271376" y="315997"/>
                        <a:pt x="250865" y="395880"/>
                        <a:pt x="255754" y="469095"/>
                      </a:cubicBezTo>
                      <a:cubicBezTo>
                        <a:pt x="240832" y="580093"/>
                        <a:pt x="308015" y="834538"/>
                        <a:pt x="136819" y="834855"/>
                      </a:cubicBezTo>
                      <a:cubicBezTo>
                        <a:pt x="35727" y="844063"/>
                        <a:pt x="10073" y="729382"/>
                        <a:pt x="19344" y="648166"/>
                      </a:cubicBezTo>
                      <a:close/>
                      <a:moveTo>
                        <a:pt x="125008" y="678137"/>
                      </a:moveTo>
                      <a:cubicBezTo>
                        <a:pt x="115928" y="731541"/>
                        <a:pt x="62968" y="668041"/>
                        <a:pt x="125643" y="645435"/>
                      </a:cubicBezTo>
                      <a:cubicBezTo>
                        <a:pt x="126272" y="656357"/>
                        <a:pt x="126100" y="667304"/>
                        <a:pt x="125135" y="678201"/>
                      </a:cubicBezTo>
                      <a:close/>
                      <a:moveTo>
                        <a:pt x="125008" y="531198"/>
                      </a:moveTo>
                      <a:cubicBezTo>
                        <a:pt x="69953" y="529293"/>
                        <a:pt x="68620" y="448966"/>
                        <a:pt x="124627" y="447315"/>
                      </a:cubicBezTo>
                      <a:close/>
                      <a:moveTo>
                        <a:pt x="124119" y="340698"/>
                      </a:moveTo>
                      <a:cubicBezTo>
                        <a:pt x="85193" y="326284"/>
                        <a:pt x="93004" y="270848"/>
                        <a:pt x="123674" y="251798"/>
                      </a:cubicBezTo>
                      <a:cubicBezTo>
                        <a:pt x="123973" y="281643"/>
                        <a:pt x="124183" y="311380"/>
                        <a:pt x="124309" y="341016"/>
                      </a:cubicBezTo>
                      <a:close/>
                      <a:moveTo>
                        <a:pt x="141835" y="365591"/>
                      </a:moveTo>
                      <a:cubicBezTo>
                        <a:pt x="190730" y="374798"/>
                        <a:pt x="194159" y="419057"/>
                        <a:pt x="141835" y="426106"/>
                      </a:cubicBezTo>
                      <a:close/>
                      <a:moveTo>
                        <a:pt x="142724" y="551899"/>
                      </a:moveTo>
                      <a:cubicBezTo>
                        <a:pt x="195493" y="559138"/>
                        <a:pt x="188127" y="605684"/>
                        <a:pt x="143296" y="619781"/>
                      </a:cubicBezTo>
                      <a:cubicBezTo>
                        <a:pt x="143042" y="601429"/>
                        <a:pt x="142978" y="571204"/>
                        <a:pt x="142915" y="5522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7" name="Google Shape;1537;p12"/>
              <p:cNvSpPr/>
              <p:nvPr/>
            </p:nvSpPr>
            <p:spPr>
              <a:xfrm>
                <a:off x="3923177" y="404687"/>
                <a:ext cx="17700" cy="2573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8" name="Google Shape;1538;p12"/>
          <p:cNvGrpSpPr/>
          <p:nvPr/>
        </p:nvGrpSpPr>
        <p:grpSpPr>
          <a:xfrm>
            <a:off x="7260997" y="0"/>
            <a:ext cx="985363" cy="4610929"/>
            <a:chOff x="1192601" y="-2473021"/>
            <a:chExt cx="1046700" cy="4897949"/>
          </a:xfrm>
        </p:grpSpPr>
        <p:grpSp>
          <p:nvGrpSpPr>
            <p:cNvPr id="1539" name="Google Shape;1539;p1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540" name="Google Shape;154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12"/>
            <p:cNvGrpSpPr/>
            <p:nvPr/>
          </p:nvGrpSpPr>
          <p:grpSpPr>
            <a:xfrm>
              <a:off x="1417979" y="-2473021"/>
              <a:ext cx="580390" cy="4604206"/>
              <a:chOff x="522260" y="-312241"/>
              <a:chExt cx="530958" cy="4212063"/>
            </a:xfrm>
          </p:grpSpPr>
          <p:grpSp>
            <p:nvGrpSpPr>
              <p:cNvPr id="1543" name="Google Shape;1543;p12"/>
              <p:cNvGrpSpPr/>
              <p:nvPr/>
            </p:nvGrpSpPr>
            <p:grpSpPr>
              <a:xfrm>
                <a:off x="522260" y="2971595"/>
                <a:ext cx="530958" cy="928227"/>
                <a:chOff x="522260" y="2971595"/>
                <a:chExt cx="530958" cy="928227"/>
              </a:xfrm>
            </p:grpSpPr>
            <p:sp>
              <p:nvSpPr>
                <p:cNvPr id="1544" name="Google Shape;1544;p12"/>
                <p:cNvSpPr/>
                <p:nvPr/>
              </p:nvSpPr>
              <p:spPr>
                <a:xfrm>
                  <a:off x="531045" y="3193814"/>
                  <a:ext cx="510950" cy="500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950" h="500199" extrusionOk="0">
                      <a:moveTo>
                        <a:pt x="230344" y="500189"/>
                      </a:moveTo>
                      <a:cubicBezTo>
                        <a:pt x="153916" y="500507"/>
                        <a:pt x="77640" y="493446"/>
                        <a:pt x="2570" y="479108"/>
                      </a:cubicBezTo>
                      <a:cubicBezTo>
                        <a:pt x="-4606" y="452501"/>
                        <a:pt x="4348" y="418084"/>
                        <a:pt x="15841" y="404622"/>
                      </a:cubicBezTo>
                      <a:cubicBezTo>
                        <a:pt x="93" y="296672"/>
                        <a:pt x="174591" y="153479"/>
                        <a:pt x="126458" y="68770"/>
                      </a:cubicBezTo>
                      <a:cubicBezTo>
                        <a:pt x="128236" y="16510"/>
                        <a:pt x="219295" y="6350"/>
                        <a:pt x="261142" y="0"/>
                      </a:cubicBezTo>
                      <a:cubicBezTo>
                        <a:pt x="310926" y="4953"/>
                        <a:pt x="383443" y="12002"/>
                        <a:pt x="388777" y="70612"/>
                      </a:cubicBezTo>
                      <a:cubicBezTo>
                        <a:pt x="365980" y="191262"/>
                        <a:pt x="524603" y="342392"/>
                        <a:pt x="509998" y="472630"/>
                      </a:cubicBezTo>
                      <a:cubicBezTo>
                        <a:pt x="417936" y="491147"/>
                        <a:pt x="324248" y="500380"/>
                        <a:pt x="230344" y="50018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5" name="Google Shape;1545;p12"/>
                <p:cNvSpPr/>
                <p:nvPr/>
              </p:nvSpPr>
              <p:spPr>
                <a:xfrm>
                  <a:off x="551585" y="3672350"/>
                  <a:ext cx="488949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49" h="214629" extrusionOk="0">
                      <a:moveTo>
                        <a:pt x="243395" y="214630"/>
                      </a:moveTo>
                      <a:cubicBezTo>
                        <a:pt x="147256" y="214630"/>
                        <a:pt x="26352" y="160401"/>
                        <a:pt x="0" y="8001"/>
                      </a:cubicBezTo>
                      <a:cubicBezTo>
                        <a:pt x="165925" y="39751"/>
                        <a:pt x="327279" y="29528"/>
                        <a:pt x="488950" y="0"/>
                      </a:cubicBezTo>
                      <a:cubicBezTo>
                        <a:pt x="471043" y="147384"/>
                        <a:pt x="350266" y="214630"/>
                        <a:pt x="243395" y="214630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6" name="Google Shape;1546;p12"/>
                <p:cNvSpPr/>
                <p:nvPr/>
              </p:nvSpPr>
              <p:spPr>
                <a:xfrm>
                  <a:off x="685838" y="2977833"/>
                  <a:ext cx="219884" cy="234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84" h="234649" extrusionOk="0">
                      <a:moveTo>
                        <a:pt x="2590" y="234649"/>
                      </a:moveTo>
                      <a:cubicBezTo>
                        <a:pt x="7987" y="210011"/>
                        <a:pt x="-12142" y="33672"/>
                        <a:pt x="12877" y="45419"/>
                      </a:cubicBezTo>
                      <a:cubicBezTo>
                        <a:pt x="33197" y="50182"/>
                        <a:pt x="23545" y="24210"/>
                        <a:pt x="35038" y="16590"/>
                      </a:cubicBezTo>
                      <a:cubicBezTo>
                        <a:pt x="50913" y="906"/>
                        <a:pt x="85394" y="1604"/>
                        <a:pt x="109714" y="1922"/>
                      </a:cubicBezTo>
                      <a:cubicBezTo>
                        <a:pt x="145528" y="-936"/>
                        <a:pt x="189026" y="-6841"/>
                        <a:pt x="188835" y="38879"/>
                      </a:cubicBezTo>
                      <a:cubicBezTo>
                        <a:pt x="250875" y="39895"/>
                        <a:pt x="199503" y="186770"/>
                        <a:pt x="206869" y="233824"/>
                      </a:cubicBezTo>
                      <a:cubicBezTo>
                        <a:pt x="139369" y="212361"/>
                        <a:pt x="71932" y="215091"/>
                        <a:pt x="2590" y="23464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7" name="Google Shape;1547;p12"/>
                <p:cNvSpPr/>
                <p:nvPr/>
              </p:nvSpPr>
              <p:spPr>
                <a:xfrm>
                  <a:off x="522260" y="2971595"/>
                  <a:ext cx="530958" cy="928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958" h="928227" extrusionOk="0">
                      <a:moveTo>
                        <a:pt x="516306" y="619347"/>
                      </a:moveTo>
                      <a:cubicBezTo>
                        <a:pt x="501638" y="504285"/>
                        <a:pt x="397942" y="417798"/>
                        <a:pt x="399530" y="298926"/>
                      </a:cubicBezTo>
                      <a:cubicBezTo>
                        <a:pt x="413182" y="300514"/>
                        <a:pt x="390830" y="254159"/>
                        <a:pt x="381178" y="244380"/>
                      </a:cubicBezTo>
                      <a:cubicBezTo>
                        <a:pt x="383210" y="187992"/>
                        <a:pt x="385369" y="132175"/>
                        <a:pt x="387528" y="75787"/>
                      </a:cubicBezTo>
                      <a:cubicBezTo>
                        <a:pt x="392481" y="54070"/>
                        <a:pt x="381559" y="34449"/>
                        <a:pt x="356731" y="40227"/>
                      </a:cubicBezTo>
                      <a:cubicBezTo>
                        <a:pt x="358255" y="-10573"/>
                        <a:pt x="307645" y="730"/>
                        <a:pt x="273609" y="1810"/>
                      </a:cubicBezTo>
                      <a:cubicBezTo>
                        <a:pt x="240780" y="1429"/>
                        <a:pt x="184074" y="-222"/>
                        <a:pt x="184328" y="45244"/>
                      </a:cubicBezTo>
                      <a:cubicBezTo>
                        <a:pt x="174803" y="45815"/>
                        <a:pt x="158928" y="42640"/>
                        <a:pt x="158928" y="56547"/>
                      </a:cubicBezTo>
                      <a:cubicBezTo>
                        <a:pt x="158928" y="118777"/>
                        <a:pt x="158039" y="180435"/>
                        <a:pt x="158357" y="242475"/>
                      </a:cubicBezTo>
                      <a:cubicBezTo>
                        <a:pt x="144260" y="248825"/>
                        <a:pt x="112383" y="292767"/>
                        <a:pt x="140577" y="307753"/>
                      </a:cubicBezTo>
                      <a:cubicBezTo>
                        <a:pt x="150102" y="385159"/>
                        <a:pt x="15736" y="506508"/>
                        <a:pt x="18784" y="626967"/>
                      </a:cubicBezTo>
                      <a:cubicBezTo>
                        <a:pt x="-3124" y="640493"/>
                        <a:pt x="-8013" y="706215"/>
                        <a:pt x="15672" y="712756"/>
                      </a:cubicBezTo>
                      <a:cubicBezTo>
                        <a:pt x="65075" y="1013238"/>
                        <a:pt x="505638" y="992854"/>
                        <a:pt x="526720" y="692753"/>
                      </a:cubicBezTo>
                      <a:cubicBezTo>
                        <a:pt x="534785" y="671862"/>
                        <a:pt x="531356" y="631984"/>
                        <a:pt x="516306" y="619347"/>
                      </a:cubicBezTo>
                      <a:close/>
                      <a:moveTo>
                        <a:pt x="498399" y="620300"/>
                      </a:moveTo>
                      <a:cubicBezTo>
                        <a:pt x="475749" y="621824"/>
                        <a:pt x="453079" y="623176"/>
                        <a:pt x="430391" y="624364"/>
                      </a:cubicBezTo>
                      <a:cubicBezTo>
                        <a:pt x="405708" y="518319"/>
                        <a:pt x="384842" y="411531"/>
                        <a:pt x="367780" y="304006"/>
                      </a:cubicBezTo>
                      <a:cubicBezTo>
                        <a:pt x="372606" y="303308"/>
                        <a:pt x="377432" y="302673"/>
                        <a:pt x="382194" y="301911"/>
                      </a:cubicBezTo>
                      <a:cubicBezTo>
                        <a:pt x="378511" y="420973"/>
                        <a:pt x="481889" y="506762"/>
                        <a:pt x="498399" y="620300"/>
                      </a:cubicBezTo>
                      <a:close/>
                      <a:moveTo>
                        <a:pt x="278689" y="312579"/>
                      </a:moveTo>
                      <a:cubicBezTo>
                        <a:pt x="287389" y="312198"/>
                        <a:pt x="296025" y="311690"/>
                        <a:pt x="304661" y="311118"/>
                      </a:cubicBezTo>
                      <a:cubicBezTo>
                        <a:pt x="318040" y="416738"/>
                        <a:pt x="331477" y="522383"/>
                        <a:pt x="344983" y="628047"/>
                      </a:cubicBezTo>
                      <a:cubicBezTo>
                        <a:pt x="322568" y="628809"/>
                        <a:pt x="300216" y="629507"/>
                        <a:pt x="277800" y="629952"/>
                      </a:cubicBezTo>
                      <a:cubicBezTo>
                        <a:pt x="271844" y="524237"/>
                        <a:pt x="272136" y="418262"/>
                        <a:pt x="278689" y="312579"/>
                      </a:cubicBezTo>
                      <a:close/>
                      <a:moveTo>
                        <a:pt x="322504" y="309531"/>
                      </a:moveTo>
                      <a:cubicBezTo>
                        <a:pt x="331775" y="308642"/>
                        <a:pt x="341046" y="307626"/>
                        <a:pt x="350317" y="306483"/>
                      </a:cubicBezTo>
                      <a:cubicBezTo>
                        <a:pt x="367253" y="413417"/>
                        <a:pt x="387928" y="519633"/>
                        <a:pt x="412357" y="625126"/>
                      </a:cubicBezTo>
                      <a:cubicBezTo>
                        <a:pt x="395910" y="625951"/>
                        <a:pt x="379400" y="626713"/>
                        <a:pt x="362954" y="627348"/>
                      </a:cubicBezTo>
                      <a:cubicBezTo>
                        <a:pt x="349111" y="521430"/>
                        <a:pt x="335541" y="415493"/>
                        <a:pt x="322250" y="309531"/>
                      </a:cubicBezTo>
                      <a:close/>
                      <a:moveTo>
                        <a:pt x="365684" y="58452"/>
                      </a:moveTo>
                      <a:cubicBezTo>
                        <a:pt x="375273" y="59277"/>
                        <a:pt x="368542" y="74581"/>
                        <a:pt x="369939" y="81248"/>
                      </a:cubicBezTo>
                      <a:lnTo>
                        <a:pt x="175946" y="137382"/>
                      </a:lnTo>
                      <a:cubicBezTo>
                        <a:pt x="175946" y="127984"/>
                        <a:pt x="175946" y="118332"/>
                        <a:pt x="175946" y="109125"/>
                      </a:cubicBezTo>
                      <a:cubicBezTo>
                        <a:pt x="212713" y="94837"/>
                        <a:pt x="258496" y="85947"/>
                        <a:pt x="287643" y="60547"/>
                      </a:cubicBezTo>
                      <a:cubicBezTo>
                        <a:pt x="313360" y="60611"/>
                        <a:pt x="339649" y="57309"/>
                        <a:pt x="365430" y="58452"/>
                      </a:cubicBezTo>
                      <a:close/>
                      <a:moveTo>
                        <a:pt x="175438" y="205454"/>
                      </a:moveTo>
                      <a:lnTo>
                        <a:pt x="366827" y="159671"/>
                      </a:lnTo>
                      <a:lnTo>
                        <a:pt x="364224" y="230791"/>
                      </a:lnTo>
                      <a:cubicBezTo>
                        <a:pt x="308090" y="199041"/>
                        <a:pt x="233033" y="208248"/>
                        <a:pt x="175311" y="231616"/>
                      </a:cubicBezTo>
                      <a:close/>
                      <a:moveTo>
                        <a:pt x="175438" y="187230"/>
                      </a:moveTo>
                      <a:cubicBezTo>
                        <a:pt x="175438" y="176688"/>
                        <a:pt x="175438" y="166084"/>
                        <a:pt x="175438" y="155480"/>
                      </a:cubicBezTo>
                      <a:lnTo>
                        <a:pt x="368796" y="99536"/>
                      </a:lnTo>
                      <a:lnTo>
                        <a:pt x="367272" y="141256"/>
                      </a:lnTo>
                      <a:close/>
                      <a:moveTo>
                        <a:pt x="229032" y="21622"/>
                      </a:moveTo>
                      <a:cubicBezTo>
                        <a:pt x="256401" y="25305"/>
                        <a:pt x="342570" y="-222"/>
                        <a:pt x="338760" y="40672"/>
                      </a:cubicBezTo>
                      <a:lnTo>
                        <a:pt x="201600" y="44418"/>
                      </a:lnTo>
                      <a:cubicBezTo>
                        <a:pt x="197155" y="28861"/>
                        <a:pt x="217793" y="22765"/>
                        <a:pt x="229096" y="21749"/>
                      </a:cubicBezTo>
                      <a:close/>
                      <a:moveTo>
                        <a:pt x="263830" y="59150"/>
                      </a:moveTo>
                      <a:cubicBezTo>
                        <a:pt x="235046" y="71260"/>
                        <a:pt x="205645" y="81858"/>
                        <a:pt x="175756" y="90900"/>
                      </a:cubicBezTo>
                      <a:lnTo>
                        <a:pt x="175756" y="63722"/>
                      </a:lnTo>
                      <a:cubicBezTo>
                        <a:pt x="201664" y="62897"/>
                        <a:pt x="238113" y="59976"/>
                        <a:pt x="263894" y="59404"/>
                      </a:cubicBezTo>
                      <a:close/>
                      <a:moveTo>
                        <a:pt x="260973" y="230600"/>
                      </a:moveTo>
                      <a:cubicBezTo>
                        <a:pt x="306439" y="226028"/>
                        <a:pt x="366891" y="233838"/>
                        <a:pt x="384036" y="283432"/>
                      </a:cubicBezTo>
                      <a:cubicBezTo>
                        <a:pt x="303873" y="296939"/>
                        <a:pt x="222193" y="298945"/>
                        <a:pt x="141466" y="289401"/>
                      </a:cubicBezTo>
                      <a:cubicBezTo>
                        <a:pt x="157404" y="243554"/>
                        <a:pt x="218110" y="233521"/>
                        <a:pt x="261036" y="230854"/>
                      </a:cubicBezTo>
                      <a:close/>
                      <a:moveTo>
                        <a:pt x="259639" y="630269"/>
                      </a:moveTo>
                      <a:cubicBezTo>
                        <a:pt x="238005" y="630606"/>
                        <a:pt x="216313" y="630796"/>
                        <a:pt x="194552" y="630841"/>
                      </a:cubicBezTo>
                      <a:cubicBezTo>
                        <a:pt x="210300" y="525005"/>
                        <a:pt x="226003" y="419176"/>
                        <a:pt x="241669" y="313341"/>
                      </a:cubicBezTo>
                      <a:cubicBezTo>
                        <a:pt x="248019" y="313341"/>
                        <a:pt x="254369" y="313341"/>
                        <a:pt x="260719" y="313341"/>
                      </a:cubicBezTo>
                      <a:cubicBezTo>
                        <a:pt x="254172" y="418871"/>
                        <a:pt x="253810" y="524694"/>
                        <a:pt x="259639" y="630269"/>
                      </a:cubicBezTo>
                      <a:close/>
                      <a:moveTo>
                        <a:pt x="177089" y="630904"/>
                      </a:moveTo>
                      <a:cubicBezTo>
                        <a:pt x="155309" y="630904"/>
                        <a:pt x="133528" y="630904"/>
                        <a:pt x="111748" y="630333"/>
                      </a:cubicBezTo>
                      <a:cubicBezTo>
                        <a:pt x="143498" y="524478"/>
                        <a:pt x="175248" y="418751"/>
                        <a:pt x="206490" y="312833"/>
                      </a:cubicBezTo>
                      <a:lnTo>
                        <a:pt x="224206" y="313277"/>
                      </a:lnTo>
                      <a:cubicBezTo>
                        <a:pt x="208630" y="419195"/>
                        <a:pt x="192920" y="525069"/>
                        <a:pt x="177089" y="630904"/>
                      </a:cubicBezTo>
                      <a:close/>
                      <a:moveTo>
                        <a:pt x="76759" y="501047"/>
                      </a:moveTo>
                      <a:cubicBezTo>
                        <a:pt x="112129" y="441801"/>
                        <a:pt x="157849" y="381857"/>
                        <a:pt x="157468" y="309721"/>
                      </a:cubicBezTo>
                      <a:cubicBezTo>
                        <a:pt x="168009" y="310737"/>
                        <a:pt x="178550" y="311499"/>
                        <a:pt x="189218" y="312071"/>
                      </a:cubicBezTo>
                      <a:cubicBezTo>
                        <a:pt x="157550" y="417906"/>
                        <a:pt x="125908" y="523887"/>
                        <a:pt x="94285" y="630015"/>
                      </a:cubicBezTo>
                      <a:cubicBezTo>
                        <a:pt x="74854" y="629571"/>
                        <a:pt x="55423" y="629126"/>
                        <a:pt x="35992" y="628491"/>
                      </a:cubicBezTo>
                      <a:cubicBezTo>
                        <a:pt x="33960" y="582454"/>
                        <a:pt x="54026" y="539591"/>
                        <a:pt x="76886" y="500920"/>
                      </a:cubicBezTo>
                      <a:close/>
                      <a:moveTo>
                        <a:pt x="356858" y="897604"/>
                      </a:moveTo>
                      <a:cubicBezTo>
                        <a:pt x="221222" y="951325"/>
                        <a:pt x="58725" y="859504"/>
                        <a:pt x="34024" y="716248"/>
                      </a:cubicBezTo>
                      <a:cubicBezTo>
                        <a:pt x="191294" y="742912"/>
                        <a:pt x="352178" y="739813"/>
                        <a:pt x="508305" y="707104"/>
                      </a:cubicBezTo>
                      <a:lnTo>
                        <a:pt x="509194" y="707549"/>
                      </a:lnTo>
                      <a:cubicBezTo>
                        <a:pt x="496145" y="793623"/>
                        <a:pt x="438030" y="866134"/>
                        <a:pt x="356858" y="897604"/>
                      </a:cubicBezTo>
                      <a:close/>
                      <a:moveTo>
                        <a:pt x="512560" y="681704"/>
                      </a:moveTo>
                      <a:cubicBezTo>
                        <a:pt x="511855" y="684092"/>
                        <a:pt x="510985" y="686422"/>
                        <a:pt x="509956" y="688689"/>
                      </a:cubicBezTo>
                      <a:cubicBezTo>
                        <a:pt x="348952" y="722706"/>
                        <a:pt x="182842" y="724865"/>
                        <a:pt x="21006" y="695039"/>
                      </a:cubicBezTo>
                      <a:cubicBezTo>
                        <a:pt x="14332" y="679355"/>
                        <a:pt x="14961" y="661511"/>
                        <a:pt x="22721" y="646335"/>
                      </a:cubicBezTo>
                      <a:cubicBezTo>
                        <a:pt x="183897" y="651967"/>
                        <a:pt x="345263" y="649148"/>
                        <a:pt x="506146" y="637889"/>
                      </a:cubicBezTo>
                      <a:cubicBezTo>
                        <a:pt x="514351" y="650945"/>
                        <a:pt x="516681" y="666845"/>
                        <a:pt x="512560" y="6817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48" name="Google Shape;1548;p12"/>
              <p:cNvSpPr/>
              <p:nvPr/>
            </p:nvSpPr>
            <p:spPr>
              <a:xfrm>
                <a:off x="786930" y="-312241"/>
                <a:ext cx="17700" cy="329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9" name="Google Shape;1549;p12"/>
          <p:cNvGrpSpPr/>
          <p:nvPr/>
        </p:nvGrpSpPr>
        <p:grpSpPr>
          <a:xfrm>
            <a:off x="7310064" y="1807216"/>
            <a:ext cx="148551" cy="170121"/>
            <a:chOff x="3462796" y="2555878"/>
            <a:chExt cx="157798" cy="180711"/>
          </a:xfrm>
        </p:grpSpPr>
        <p:sp>
          <p:nvSpPr>
            <p:cNvPr id="1550" name="Google Shape;1550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12"/>
          <p:cNvGrpSpPr/>
          <p:nvPr/>
        </p:nvGrpSpPr>
        <p:grpSpPr>
          <a:xfrm>
            <a:off x="6425530" y="0"/>
            <a:ext cx="985363" cy="3010692"/>
            <a:chOff x="6010934" y="-404723"/>
            <a:chExt cx="1046700" cy="3198101"/>
          </a:xfrm>
        </p:grpSpPr>
        <p:grpSp>
          <p:nvGrpSpPr>
            <p:cNvPr id="1557" name="Google Shape;1557;p1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558" name="Google Shape;1558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0" name="Google Shape;1560;p12"/>
            <p:cNvGrpSpPr/>
            <p:nvPr/>
          </p:nvGrpSpPr>
          <p:grpSpPr>
            <a:xfrm>
              <a:off x="6308747" y="-404723"/>
              <a:ext cx="441786" cy="2976610"/>
              <a:chOff x="1121941" y="1239413"/>
              <a:chExt cx="404159" cy="2723090"/>
            </a:xfrm>
          </p:grpSpPr>
          <p:sp>
            <p:nvSpPr>
              <p:cNvPr id="1561" name="Google Shape;1561;p12"/>
              <p:cNvSpPr/>
              <p:nvPr/>
            </p:nvSpPr>
            <p:spPr>
              <a:xfrm>
                <a:off x="1308652" y="1239413"/>
                <a:ext cx="17700" cy="1738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2" name="Google Shape;1562;p12"/>
              <p:cNvGrpSpPr/>
              <p:nvPr/>
            </p:nvGrpSpPr>
            <p:grpSpPr>
              <a:xfrm>
                <a:off x="1121941" y="2971595"/>
                <a:ext cx="404159" cy="990908"/>
                <a:chOff x="1121941" y="2969319"/>
                <a:chExt cx="404159" cy="990908"/>
              </a:xfrm>
            </p:grpSpPr>
            <p:sp>
              <p:nvSpPr>
                <p:cNvPr id="1563" name="Google Shape;1563;p12"/>
                <p:cNvSpPr/>
                <p:nvPr/>
              </p:nvSpPr>
              <p:spPr>
                <a:xfrm>
                  <a:off x="1210876" y="2975878"/>
                  <a:ext cx="215728" cy="222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728" h="222824" extrusionOk="0">
                      <a:moveTo>
                        <a:pt x="14190" y="222824"/>
                      </a:moveTo>
                      <a:cubicBezTo>
                        <a:pt x="13301" y="174692"/>
                        <a:pt x="-21687" y="79251"/>
                        <a:pt x="21620" y="60582"/>
                      </a:cubicBezTo>
                      <a:cubicBezTo>
                        <a:pt x="36987" y="27244"/>
                        <a:pt x="55021" y="2797"/>
                        <a:pt x="105440" y="321"/>
                      </a:cubicBezTo>
                      <a:cubicBezTo>
                        <a:pt x="154017" y="-2156"/>
                        <a:pt x="177385" y="9655"/>
                        <a:pt x="182021" y="37976"/>
                      </a:cubicBezTo>
                      <a:cubicBezTo>
                        <a:pt x="233265" y="47692"/>
                        <a:pt x="210405" y="171326"/>
                        <a:pt x="211993" y="215776"/>
                      </a:cubicBezTo>
                      <a:cubicBezTo>
                        <a:pt x="143159" y="198060"/>
                        <a:pt x="79024" y="196790"/>
                        <a:pt x="14190" y="22282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12"/>
                <p:cNvSpPr/>
                <p:nvPr/>
              </p:nvSpPr>
              <p:spPr>
                <a:xfrm>
                  <a:off x="1128931" y="3411844"/>
                  <a:ext cx="389306" cy="54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306" h="540604" extrusionOk="0">
                      <a:moveTo>
                        <a:pt x="192718" y="540604"/>
                      </a:moveTo>
                      <a:cubicBezTo>
                        <a:pt x="42795" y="527142"/>
                        <a:pt x="232596" y="425161"/>
                        <a:pt x="116836" y="455260"/>
                      </a:cubicBezTo>
                      <a:cubicBezTo>
                        <a:pt x="83054" y="460150"/>
                        <a:pt x="19744" y="479835"/>
                        <a:pt x="7679" y="435512"/>
                      </a:cubicBezTo>
                      <a:cubicBezTo>
                        <a:pt x="-6227" y="397920"/>
                        <a:pt x="57844" y="371440"/>
                        <a:pt x="34857" y="364582"/>
                      </a:cubicBezTo>
                      <a:cubicBezTo>
                        <a:pt x="15807" y="363122"/>
                        <a:pt x="3107" y="353533"/>
                        <a:pt x="1393" y="338801"/>
                      </a:cubicBezTo>
                      <a:cubicBezTo>
                        <a:pt x="-3560" y="319434"/>
                        <a:pt x="17585" y="304638"/>
                        <a:pt x="35175" y="291748"/>
                      </a:cubicBezTo>
                      <a:cubicBezTo>
                        <a:pt x="33651" y="285398"/>
                        <a:pt x="30158" y="276762"/>
                        <a:pt x="28380" y="270412"/>
                      </a:cubicBezTo>
                      <a:cubicBezTo>
                        <a:pt x="-19689" y="256061"/>
                        <a:pt x="-258" y="192307"/>
                        <a:pt x="38985" y="180877"/>
                      </a:cubicBezTo>
                      <a:cubicBezTo>
                        <a:pt x="42490" y="180629"/>
                        <a:pt x="45138" y="177588"/>
                        <a:pt x="44890" y="174082"/>
                      </a:cubicBezTo>
                      <a:cubicBezTo>
                        <a:pt x="44643" y="170577"/>
                        <a:pt x="41601" y="167929"/>
                        <a:pt x="38096" y="168177"/>
                      </a:cubicBezTo>
                      <a:cubicBezTo>
                        <a:pt x="3044" y="163224"/>
                        <a:pt x="21776" y="119663"/>
                        <a:pt x="43303" y="106836"/>
                      </a:cubicBezTo>
                      <a:cubicBezTo>
                        <a:pt x="74418" y="82706"/>
                        <a:pt x="71370" y="31969"/>
                        <a:pt x="69020" y="5680"/>
                      </a:cubicBezTo>
                      <a:cubicBezTo>
                        <a:pt x="85911" y="5045"/>
                        <a:pt x="131758" y="4664"/>
                        <a:pt x="151570" y="4601"/>
                      </a:cubicBezTo>
                      <a:cubicBezTo>
                        <a:pt x="174303" y="59274"/>
                        <a:pt x="87499" y="134903"/>
                        <a:pt x="126170" y="158652"/>
                      </a:cubicBezTo>
                      <a:cubicBezTo>
                        <a:pt x="332545" y="108296"/>
                        <a:pt x="234120" y="166526"/>
                        <a:pt x="237422" y="1362"/>
                      </a:cubicBezTo>
                      <a:cubicBezTo>
                        <a:pt x="249741" y="-2130"/>
                        <a:pt x="299271" y="2378"/>
                        <a:pt x="325624" y="854"/>
                      </a:cubicBezTo>
                      <a:cubicBezTo>
                        <a:pt x="266823" y="105439"/>
                        <a:pt x="408174" y="108804"/>
                        <a:pt x="387155" y="185449"/>
                      </a:cubicBezTo>
                      <a:cubicBezTo>
                        <a:pt x="375090" y="210849"/>
                        <a:pt x="334958" y="200752"/>
                        <a:pt x="326830" y="215802"/>
                      </a:cubicBezTo>
                      <a:cubicBezTo>
                        <a:pt x="326830" y="221707"/>
                        <a:pt x="332101" y="222152"/>
                        <a:pt x="337054" y="222152"/>
                      </a:cubicBezTo>
                      <a:cubicBezTo>
                        <a:pt x="407539" y="236439"/>
                        <a:pt x="379472" y="299177"/>
                        <a:pt x="313876" y="302733"/>
                      </a:cubicBezTo>
                      <a:cubicBezTo>
                        <a:pt x="286508" y="321783"/>
                        <a:pt x="354897" y="305337"/>
                        <a:pt x="360866" y="348326"/>
                      </a:cubicBezTo>
                      <a:cubicBezTo>
                        <a:pt x="367661" y="376711"/>
                        <a:pt x="350135" y="382108"/>
                        <a:pt x="333307" y="403444"/>
                      </a:cubicBezTo>
                      <a:cubicBezTo>
                        <a:pt x="365565" y="417414"/>
                        <a:pt x="387663" y="440084"/>
                        <a:pt x="362200" y="476469"/>
                      </a:cubicBezTo>
                      <a:cubicBezTo>
                        <a:pt x="318321" y="516411"/>
                        <a:pt x="249868" y="528857"/>
                        <a:pt x="192718" y="54060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5" name="Google Shape;1565;p12"/>
                <p:cNvSpPr/>
                <p:nvPr/>
              </p:nvSpPr>
              <p:spPr>
                <a:xfrm>
                  <a:off x="1121941" y="2969319"/>
                  <a:ext cx="404159" cy="990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159" h="990908" extrusionOk="0">
                      <a:moveTo>
                        <a:pt x="396558" y="583905"/>
                      </a:moveTo>
                      <a:cubicBezTo>
                        <a:pt x="363665" y="545170"/>
                        <a:pt x="299149" y="524850"/>
                        <a:pt x="338075" y="447063"/>
                      </a:cubicBezTo>
                      <a:cubicBezTo>
                        <a:pt x="339535" y="444205"/>
                        <a:pt x="370904" y="448269"/>
                        <a:pt x="367920" y="426933"/>
                      </a:cubicBezTo>
                      <a:cubicBezTo>
                        <a:pt x="376619" y="356321"/>
                        <a:pt x="377762" y="266786"/>
                        <a:pt x="312865" y="222019"/>
                      </a:cubicBezTo>
                      <a:cubicBezTo>
                        <a:pt x="314326" y="182014"/>
                        <a:pt x="328359" y="29931"/>
                        <a:pt x="274257" y="35328"/>
                      </a:cubicBezTo>
                      <a:cubicBezTo>
                        <a:pt x="255207" y="-16234"/>
                        <a:pt x="119635" y="-11789"/>
                        <a:pt x="115888" y="51521"/>
                      </a:cubicBezTo>
                      <a:cubicBezTo>
                        <a:pt x="66358" y="56474"/>
                        <a:pt x="92711" y="194840"/>
                        <a:pt x="93600" y="232242"/>
                      </a:cubicBezTo>
                      <a:cubicBezTo>
                        <a:pt x="31814" y="278470"/>
                        <a:pt x="26607" y="363941"/>
                        <a:pt x="28766" y="435442"/>
                      </a:cubicBezTo>
                      <a:cubicBezTo>
                        <a:pt x="29211" y="460842"/>
                        <a:pt x="57849" y="448840"/>
                        <a:pt x="70740" y="450746"/>
                      </a:cubicBezTo>
                      <a:cubicBezTo>
                        <a:pt x="73851" y="483511"/>
                        <a:pt x="74994" y="521611"/>
                        <a:pt x="46991" y="544408"/>
                      </a:cubicBezTo>
                      <a:cubicBezTo>
                        <a:pt x="20829" y="559775"/>
                        <a:pt x="1906" y="611464"/>
                        <a:pt x="44133" y="617497"/>
                      </a:cubicBezTo>
                      <a:cubicBezTo>
                        <a:pt x="890" y="630197"/>
                        <a:pt x="-22097" y="700682"/>
                        <a:pt x="29973" y="716557"/>
                      </a:cubicBezTo>
                      <a:cubicBezTo>
                        <a:pt x="31179" y="718461"/>
                        <a:pt x="32132" y="730336"/>
                        <a:pt x="35878" y="733384"/>
                      </a:cubicBezTo>
                      <a:cubicBezTo>
                        <a:pt x="-9588" y="750021"/>
                        <a:pt x="-11620" y="809584"/>
                        <a:pt x="41276" y="813584"/>
                      </a:cubicBezTo>
                      <a:cubicBezTo>
                        <a:pt x="-3746" y="839747"/>
                        <a:pt x="-8318" y="908200"/>
                        <a:pt x="53150" y="912772"/>
                      </a:cubicBezTo>
                      <a:cubicBezTo>
                        <a:pt x="88837" y="913153"/>
                        <a:pt x="124016" y="903310"/>
                        <a:pt x="159259" y="898421"/>
                      </a:cubicBezTo>
                      <a:cubicBezTo>
                        <a:pt x="137224" y="913788"/>
                        <a:pt x="124270" y="946998"/>
                        <a:pt x="142368" y="970176"/>
                      </a:cubicBezTo>
                      <a:cubicBezTo>
                        <a:pt x="170879" y="1006688"/>
                        <a:pt x="222568" y="986051"/>
                        <a:pt x="258319" y="975319"/>
                      </a:cubicBezTo>
                      <a:cubicBezTo>
                        <a:pt x="297562" y="961285"/>
                        <a:pt x="346012" y="957857"/>
                        <a:pt x="374079" y="923821"/>
                      </a:cubicBezTo>
                      <a:cubicBezTo>
                        <a:pt x="397638" y="896008"/>
                        <a:pt x="385382" y="849653"/>
                        <a:pt x="346647" y="845652"/>
                      </a:cubicBezTo>
                      <a:cubicBezTo>
                        <a:pt x="371279" y="834501"/>
                        <a:pt x="382207" y="805495"/>
                        <a:pt x="371057" y="780857"/>
                      </a:cubicBezTo>
                      <a:cubicBezTo>
                        <a:pt x="362344" y="761610"/>
                        <a:pt x="342259" y="750123"/>
                        <a:pt x="321247" y="752371"/>
                      </a:cubicBezTo>
                      <a:cubicBezTo>
                        <a:pt x="385382" y="748434"/>
                        <a:pt x="427991" y="685505"/>
                        <a:pt x="350584" y="659597"/>
                      </a:cubicBezTo>
                      <a:cubicBezTo>
                        <a:pt x="302515" y="655787"/>
                        <a:pt x="436690" y="669821"/>
                        <a:pt x="396558" y="583905"/>
                      </a:cubicBezTo>
                      <a:close/>
                      <a:moveTo>
                        <a:pt x="291339" y="83525"/>
                      </a:moveTo>
                      <a:cubicBezTo>
                        <a:pt x="291847" y="98828"/>
                        <a:pt x="292418" y="114132"/>
                        <a:pt x="292926" y="129435"/>
                      </a:cubicBezTo>
                      <a:lnTo>
                        <a:pt x="105792" y="175981"/>
                      </a:lnTo>
                      <a:cubicBezTo>
                        <a:pt x="105030" y="163916"/>
                        <a:pt x="104776" y="151851"/>
                        <a:pt x="104776" y="139786"/>
                      </a:cubicBezTo>
                      <a:cubicBezTo>
                        <a:pt x="166307" y="129753"/>
                        <a:pt x="229172" y="100162"/>
                        <a:pt x="291085" y="83525"/>
                      </a:cubicBezTo>
                      <a:close/>
                      <a:moveTo>
                        <a:pt x="293561" y="147533"/>
                      </a:moveTo>
                      <a:lnTo>
                        <a:pt x="295847" y="212049"/>
                      </a:lnTo>
                      <a:cubicBezTo>
                        <a:pt x="235459" y="188897"/>
                        <a:pt x="168117" y="192212"/>
                        <a:pt x="110300" y="221193"/>
                      </a:cubicBezTo>
                      <a:cubicBezTo>
                        <a:pt x="109094" y="212113"/>
                        <a:pt x="108141" y="202969"/>
                        <a:pt x="107379" y="193824"/>
                      </a:cubicBezTo>
                      <a:close/>
                      <a:moveTo>
                        <a:pt x="194057" y="16152"/>
                      </a:moveTo>
                      <a:cubicBezTo>
                        <a:pt x="213869" y="14056"/>
                        <a:pt x="248984" y="13548"/>
                        <a:pt x="256096" y="36979"/>
                      </a:cubicBezTo>
                      <a:cubicBezTo>
                        <a:pt x="215139" y="41107"/>
                        <a:pt x="174181" y="45615"/>
                        <a:pt x="133224" y="49679"/>
                      </a:cubicBezTo>
                      <a:cubicBezTo>
                        <a:pt x="136208" y="21613"/>
                        <a:pt x="171768" y="18438"/>
                        <a:pt x="193803" y="16152"/>
                      </a:cubicBezTo>
                      <a:close/>
                      <a:moveTo>
                        <a:pt x="111507" y="70444"/>
                      </a:moveTo>
                      <a:cubicBezTo>
                        <a:pt x="137605" y="72095"/>
                        <a:pt x="295276" y="37170"/>
                        <a:pt x="290323" y="65554"/>
                      </a:cubicBezTo>
                      <a:cubicBezTo>
                        <a:pt x="228918" y="86446"/>
                        <a:pt x="165355" y="103083"/>
                        <a:pt x="105093" y="126197"/>
                      </a:cubicBezTo>
                      <a:cubicBezTo>
                        <a:pt x="106681" y="108417"/>
                        <a:pt x="102680" y="86065"/>
                        <a:pt x="111189" y="70444"/>
                      </a:cubicBezTo>
                      <a:close/>
                      <a:moveTo>
                        <a:pt x="46419" y="432902"/>
                      </a:moveTo>
                      <a:cubicBezTo>
                        <a:pt x="42609" y="356067"/>
                        <a:pt x="52769" y="256499"/>
                        <a:pt x="137034" y="227416"/>
                      </a:cubicBezTo>
                      <a:cubicBezTo>
                        <a:pt x="293561" y="176616"/>
                        <a:pt x="379921" y="271866"/>
                        <a:pt x="350521" y="426870"/>
                      </a:cubicBezTo>
                      <a:close/>
                      <a:moveTo>
                        <a:pt x="262319" y="567204"/>
                      </a:moveTo>
                      <a:lnTo>
                        <a:pt x="131636" y="595081"/>
                      </a:lnTo>
                      <a:cubicBezTo>
                        <a:pt x="113348" y="568538"/>
                        <a:pt x="184595" y="524850"/>
                        <a:pt x="164974" y="448459"/>
                      </a:cubicBezTo>
                      <a:lnTo>
                        <a:pt x="238443" y="446999"/>
                      </a:lnTo>
                      <a:cubicBezTo>
                        <a:pt x="232189" y="488604"/>
                        <a:pt x="240558" y="531086"/>
                        <a:pt x="262129" y="567204"/>
                      </a:cubicBezTo>
                      <a:close/>
                      <a:moveTo>
                        <a:pt x="36069" y="586890"/>
                      </a:moveTo>
                      <a:cubicBezTo>
                        <a:pt x="68771" y="527644"/>
                        <a:pt x="97854" y="542440"/>
                        <a:pt x="88456" y="450238"/>
                      </a:cubicBezTo>
                      <a:lnTo>
                        <a:pt x="147194" y="449031"/>
                      </a:lnTo>
                      <a:cubicBezTo>
                        <a:pt x="167514" y="524469"/>
                        <a:pt x="99442" y="554759"/>
                        <a:pt x="112269" y="599272"/>
                      </a:cubicBezTo>
                      <a:cubicBezTo>
                        <a:pt x="91758" y="603272"/>
                        <a:pt x="37466" y="620926"/>
                        <a:pt x="35878" y="586890"/>
                      </a:cubicBezTo>
                      <a:close/>
                      <a:moveTo>
                        <a:pt x="354521" y="867496"/>
                      </a:moveTo>
                      <a:cubicBezTo>
                        <a:pt x="402781" y="909914"/>
                        <a:pt x="318771" y="944458"/>
                        <a:pt x="283211" y="949347"/>
                      </a:cubicBezTo>
                      <a:cubicBezTo>
                        <a:pt x="248095" y="957158"/>
                        <a:pt x="212154" y="978875"/>
                        <a:pt x="175642" y="970239"/>
                      </a:cubicBezTo>
                      <a:cubicBezTo>
                        <a:pt x="158497" y="964588"/>
                        <a:pt x="146178" y="949094"/>
                        <a:pt x="153544" y="930805"/>
                      </a:cubicBezTo>
                      <a:cubicBezTo>
                        <a:pt x="160021" y="906612"/>
                        <a:pt x="304483" y="850160"/>
                        <a:pt x="354331" y="867496"/>
                      </a:cubicBezTo>
                      <a:close/>
                      <a:moveTo>
                        <a:pt x="354204" y="786153"/>
                      </a:moveTo>
                      <a:cubicBezTo>
                        <a:pt x="394399" y="853463"/>
                        <a:pt x="147765" y="877339"/>
                        <a:pt x="105157" y="889086"/>
                      </a:cubicBezTo>
                      <a:cubicBezTo>
                        <a:pt x="51372" y="908136"/>
                        <a:pt x="-12699" y="873592"/>
                        <a:pt x="53912" y="821966"/>
                      </a:cubicBezTo>
                      <a:cubicBezTo>
                        <a:pt x="113793" y="817648"/>
                        <a:pt x="325502" y="741766"/>
                        <a:pt x="354013" y="786153"/>
                      </a:cubicBezTo>
                      <a:close/>
                      <a:moveTo>
                        <a:pt x="293053" y="674392"/>
                      </a:moveTo>
                      <a:cubicBezTo>
                        <a:pt x="319977" y="665884"/>
                        <a:pt x="378143" y="666963"/>
                        <a:pt x="373000" y="710841"/>
                      </a:cubicBezTo>
                      <a:cubicBezTo>
                        <a:pt x="350838" y="738020"/>
                        <a:pt x="307214" y="742210"/>
                        <a:pt x="275972" y="753831"/>
                      </a:cubicBezTo>
                      <a:cubicBezTo>
                        <a:pt x="232030" y="758022"/>
                        <a:pt x="61977" y="815490"/>
                        <a:pt x="26988" y="789454"/>
                      </a:cubicBezTo>
                      <a:cubicBezTo>
                        <a:pt x="-10032" y="761896"/>
                        <a:pt x="65088" y="743608"/>
                        <a:pt x="53912" y="723859"/>
                      </a:cubicBezTo>
                      <a:cubicBezTo>
                        <a:pt x="132462" y="707666"/>
                        <a:pt x="214059" y="690648"/>
                        <a:pt x="292863" y="674392"/>
                      </a:cubicBezTo>
                      <a:close/>
                      <a:moveTo>
                        <a:pt x="354648" y="639531"/>
                      </a:moveTo>
                      <a:cubicBezTo>
                        <a:pt x="294323" y="652993"/>
                        <a:pt x="239840" y="662772"/>
                        <a:pt x="179515" y="676044"/>
                      </a:cubicBezTo>
                      <a:lnTo>
                        <a:pt x="47308" y="704555"/>
                      </a:lnTo>
                      <a:cubicBezTo>
                        <a:pt x="37021" y="705889"/>
                        <a:pt x="23750" y="694522"/>
                        <a:pt x="19241" y="685505"/>
                      </a:cubicBezTo>
                      <a:cubicBezTo>
                        <a:pt x="-15620" y="609813"/>
                        <a:pt x="264224" y="596160"/>
                        <a:pt x="316294" y="573745"/>
                      </a:cubicBezTo>
                      <a:cubicBezTo>
                        <a:pt x="326899" y="571459"/>
                        <a:pt x="326835" y="553298"/>
                        <a:pt x="314961" y="555838"/>
                      </a:cubicBezTo>
                      <a:lnTo>
                        <a:pt x="281687" y="563331"/>
                      </a:lnTo>
                      <a:cubicBezTo>
                        <a:pt x="258871" y="529206"/>
                        <a:pt x="249695" y="487760"/>
                        <a:pt x="255969" y="447190"/>
                      </a:cubicBezTo>
                      <a:lnTo>
                        <a:pt x="321946" y="445856"/>
                      </a:lnTo>
                      <a:cubicBezTo>
                        <a:pt x="294831" y="486433"/>
                        <a:pt x="311722" y="544154"/>
                        <a:pt x="352870" y="568347"/>
                      </a:cubicBezTo>
                      <a:cubicBezTo>
                        <a:pt x="382398" y="583334"/>
                        <a:pt x="401575" y="632483"/>
                        <a:pt x="354458" y="6395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6" name="Google Shape;1566;p12"/>
                <p:cNvSpPr/>
                <p:nvPr/>
              </p:nvSpPr>
              <p:spPr>
                <a:xfrm>
                  <a:off x="1160257" y="3179981"/>
                  <a:ext cx="324636" cy="229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36" h="229478" extrusionOk="0">
                      <a:moveTo>
                        <a:pt x="1626" y="229478"/>
                      </a:moveTo>
                      <a:cubicBezTo>
                        <a:pt x="-8216" y="108447"/>
                        <a:pt x="24042" y="-8456"/>
                        <a:pt x="169393" y="878"/>
                      </a:cubicBezTo>
                      <a:cubicBezTo>
                        <a:pt x="307379" y="-10678"/>
                        <a:pt x="337541" y="93334"/>
                        <a:pt x="320206" y="222176"/>
                      </a:cubicBezTo>
                      <a:cubicBezTo>
                        <a:pt x="210923" y="232019"/>
                        <a:pt x="109767" y="228018"/>
                        <a:pt x="1626" y="22947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F3C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252F3C"/>
                </a:solidFill>
                <a:latin typeface="Calibri"/>
                <a:cs typeface="Calibri"/>
              </a:defRPr>
            </a:lvl1pPr>
          </a:lstStyle>
          <a:p>
            <a:pPr marL="4254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325" dirty="0"/>
              <a:t>‹#›</a:t>
            </a:fld>
            <a:endParaRPr spc="-325" dirty="0"/>
          </a:p>
        </p:txBody>
      </p:sp>
    </p:spTree>
    <p:extLst>
      <p:ext uri="{BB962C8B-B14F-4D97-AF65-F5344CB8AC3E}">
        <p14:creationId xmlns:p14="http://schemas.microsoft.com/office/powerpoint/2010/main" val="275958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252F3C"/>
                </a:solidFill>
                <a:latin typeface="Calibri"/>
                <a:cs typeface="Calibri"/>
              </a:defRPr>
            </a:lvl1pPr>
          </a:lstStyle>
          <a:p>
            <a:pPr marL="4254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325" dirty="0"/>
              <a:t>‹#›</a:t>
            </a:fld>
            <a:endParaRPr spc="-325" dirty="0"/>
          </a:p>
        </p:txBody>
      </p:sp>
    </p:spTree>
    <p:extLst>
      <p:ext uri="{BB962C8B-B14F-4D97-AF65-F5344CB8AC3E}">
        <p14:creationId xmlns:p14="http://schemas.microsoft.com/office/powerpoint/2010/main" val="97768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F3C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252F3C"/>
                </a:solidFill>
                <a:latin typeface="Calibri"/>
                <a:cs typeface="Calibri"/>
              </a:defRPr>
            </a:lvl1pPr>
          </a:lstStyle>
          <a:p>
            <a:pPr marL="4254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325" dirty="0"/>
              <a:t>‹#›</a:t>
            </a:fld>
            <a:endParaRPr spc="-325" dirty="0"/>
          </a:p>
        </p:txBody>
      </p:sp>
    </p:spTree>
    <p:extLst>
      <p:ext uri="{BB962C8B-B14F-4D97-AF65-F5344CB8AC3E}">
        <p14:creationId xmlns:p14="http://schemas.microsoft.com/office/powerpoint/2010/main" val="374461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0" r:id="rId5"/>
    <p:sldLayoutId id="2147483661" r:id="rId6"/>
    <p:sldLayoutId id="2147483662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3.jp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12" Type="http://schemas.openxmlformats.org/officeDocument/2006/relationships/image" Target="../media/image16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2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9.jpg"/><Relationship Id="rId5" Type="http://schemas.openxmlformats.org/officeDocument/2006/relationships/image" Target="../media/image15.png"/><Relationship Id="rId10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2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20.jpg"/><Relationship Id="rId5" Type="http://schemas.openxmlformats.org/officeDocument/2006/relationships/image" Target="../media/image15.png"/><Relationship Id="rId10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3"/>
          <p:cNvSpPr txBox="1">
            <a:spLocks noGrp="1"/>
          </p:cNvSpPr>
          <p:nvPr>
            <p:ph type="ctrTitle"/>
          </p:nvPr>
        </p:nvSpPr>
        <p:spPr>
          <a:xfrm>
            <a:off x="855300" y="3382225"/>
            <a:ext cx="7433400" cy="81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ONLINE AUCTION SYSTEM</a:t>
            </a:r>
            <a:endParaRPr sz="8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63348" y="0"/>
              <a:ext cx="2654935" cy="4610735"/>
            </a:xfrm>
            <a:custGeom>
              <a:avLst/>
              <a:gdLst/>
              <a:ahLst/>
              <a:cxnLst/>
              <a:rect l="l" t="t" r="r" b="b"/>
              <a:pathLst>
                <a:path w="2654934" h="4610735">
                  <a:moveTo>
                    <a:pt x="160045" y="1130274"/>
                  </a:moveTo>
                  <a:lnTo>
                    <a:pt x="158419" y="1098067"/>
                  </a:lnTo>
                  <a:lnTo>
                    <a:pt x="150952" y="1062316"/>
                  </a:lnTo>
                  <a:lnTo>
                    <a:pt x="136867" y="1023188"/>
                  </a:lnTo>
                  <a:lnTo>
                    <a:pt x="140716" y="1006602"/>
                  </a:lnTo>
                  <a:lnTo>
                    <a:pt x="141211" y="972921"/>
                  </a:lnTo>
                  <a:lnTo>
                    <a:pt x="135178" y="941260"/>
                  </a:lnTo>
                  <a:lnTo>
                    <a:pt x="119468" y="930757"/>
                  </a:lnTo>
                  <a:lnTo>
                    <a:pt x="108585" y="912317"/>
                  </a:lnTo>
                  <a:lnTo>
                    <a:pt x="87744" y="907923"/>
                  </a:lnTo>
                  <a:lnTo>
                    <a:pt x="87744" y="0"/>
                  </a:lnTo>
                  <a:lnTo>
                    <a:pt x="70980" y="0"/>
                  </a:lnTo>
                  <a:lnTo>
                    <a:pt x="70980" y="907148"/>
                  </a:lnTo>
                  <a:lnTo>
                    <a:pt x="46596" y="911364"/>
                  </a:lnTo>
                  <a:lnTo>
                    <a:pt x="32258" y="928547"/>
                  </a:lnTo>
                  <a:lnTo>
                    <a:pt x="20231" y="942187"/>
                  </a:lnTo>
                  <a:lnTo>
                    <a:pt x="18656" y="971664"/>
                  </a:lnTo>
                  <a:lnTo>
                    <a:pt x="20891" y="1003998"/>
                  </a:lnTo>
                  <a:lnTo>
                    <a:pt x="20307" y="1026236"/>
                  </a:lnTo>
                  <a:lnTo>
                    <a:pt x="7289" y="1073632"/>
                  </a:lnTo>
                  <a:lnTo>
                    <a:pt x="774" y="1114780"/>
                  </a:lnTo>
                  <a:lnTo>
                    <a:pt x="0" y="1149858"/>
                  </a:lnTo>
                  <a:lnTo>
                    <a:pt x="4178" y="1179042"/>
                  </a:lnTo>
                  <a:lnTo>
                    <a:pt x="24320" y="1220381"/>
                  </a:lnTo>
                  <a:lnTo>
                    <a:pt x="72428" y="1242339"/>
                  </a:lnTo>
                  <a:lnTo>
                    <a:pt x="90144" y="1239659"/>
                  </a:lnTo>
                  <a:lnTo>
                    <a:pt x="123456" y="1220279"/>
                  </a:lnTo>
                  <a:lnTo>
                    <a:pt x="148818" y="1183373"/>
                  </a:lnTo>
                  <a:lnTo>
                    <a:pt x="156578" y="1158760"/>
                  </a:lnTo>
                  <a:lnTo>
                    <a:pt x="160045" y="1130274"/>
                  </a:lnTo>
                  <a:close/>
                </a:path>
                <a:path w="2654934" h="4610735">
                  <a:moveTo>
                    <a:pt x="908062" y="2867990"/>
                  </a:moveTo>
                  <a:lnTo>
                    <a:pt x="906729" y="2819323"/>
                  </a:lnTo>
                  <a:lnTo>
                    <a:pt x="902957" y="2777579"/>
                  </a:lnTo>
                  <a:lnTo>
                    <a:pt x="885431" y="2718460"/>
                  </a:lnTo>
                  <a:lnTo>
                    <a:pt x="850201" y="2697899"/>
                  </a:lnTo>
                  <a:lnTo>
                    <a:pt x="852081" y="2659405"/>
                  </a:lnTo>
                  <a:lnTo>
                    <a:pt x="856640" y="2607018"/>
                  </a:lnTo>
                  <a:lnTo>
                    <a:pt x="853313" y="2561221"/>
                  </a:lnTo>
                  <a:lnTo>
                    <a:pt x="831545" y="2542476"/>
                  </a:lnTo>
                  <a:lnTo>
                    <a:pt x="812393" y="2516708"/>
                  </a:lnTo>
                  <a:lnTo>
                    <a:pt x="785736" y="2509824"/>
                  </a:lnTo>
                  <a:lnTo>
                    <a:pt x="785736" y="0"/>
                  </a:lnTo>
                  <a:lnTo>
                    <a:pt x="768972" y="0"/>
                  </a:lnTo>
                  <a:lnTo>
                    <a:pt x="768972" y="2509189"/>
                  </a:lnTo>
                  <a:lnTo>
                    <a:pt x="741819" y="2515844"/>
                  </a:lnTo>
                  <a:lnTo>
                    <a:pt x="727468" y="2543429"/>
                  </a:lnTo>
                  <a:lnTo>
                    <a:pt x="708469" y="2553665"/>
                  </a:lnTo>
                  <a:lnTo>
                    <a:pt x="703961" y="2589885"/>
                  </a:lnTo>
                  <a:lnTo>
                    <a:pt x="705459" y="2636012"/>
                  </a:lnTo>
                  <a:lnTo>
                    <a:pt x="704430" y="2675953"/>
                  </a:lnTo>
                  <a:lnTo>
                    <a:pt x="692378" y="2693593"/>
                  </a:lnTo>
                  <a:lnTo>
                    <a:pt x="673481" y="2700655"/>
                  </a:lnTo>
                  <a:lnTo>
                    <a:pt x="659231" y="2718663"/>
                  </a:lnTo>
                  <a:lnTo>
                    <a:pt x="649046" y="2746438"/>
                  </a:lnTo>
                  <a:lnTo>
                    <a:pt x="642315" y="2782798"/>
                  </a:lnTo>
                  <a:lnTo>
                    <a:pt x="638429" y="2826562"/>
                  </a:lnTo>
                  <a:lnTo>
                    <a:pt x="636790" y="2876562"/>
                  </a:lnTo>
                  <a:lnTo>
                    <a:pt x="636790" y="2931617"/>
                  </a:lnTo>
                  <a:lnTo>
                    <a:pt x="637844" y="2990532"/>
                  </a:lnTo>
                  <a:lnTo>
                    <a:pt x="640689" y="3115259"/>
                  </a:lnTo>
                  <a:lnTo>
                    <a:pt x="641273" y="3178708"/>
                  </a:lnTo>
                  <a:lnTo>
                    <a:pt x="658736" y="3250615"/>
                  </a:lnTo>
                  <a:lnTo>
                    <a:pt x="719302" y="3298825"/>
                  </a:lnTo>
                  <a:lnTo>
                    <a:pt x="769556" y="3307651"/>
                  </a:lnTo>
                  <a:lnTo>
                    <a:pt x="818375" y="3303473"/>
                  </a:lnTo>
                  <a:lnTo>
                    <a:pt x="855395" y="3287331"/>
                  </a:lnTo>
                  <a:lnTo>
                    <a:pt x="896353" y="3225635"/>
                  </a:lnTo>
                  <a:lnTo>
                    <a:pt x="901433" y="3183305"/>
                  </a:lnTo>
                  <a:lnTo>
                    <a:pt x="902309" y="3113671"/>
                  </a:lnTo>
                  <a:lnTo>
                    <a:pt x="904087" y="3046412"/>
                  </a:lnTo>
                  <a:lnTo>
                    <a:pt x="906081" y="2982442"/>
                  </a:lnTo>
                  <a:lnTo>
                    <a:pt x="907630" y="2922663"/>
                  </a:lnTo>
                  <a:lnTo>
                    <a:pt x="908062" y="2867990"/>
                  </a:lnTo>
                  <a:close/>
                </a:path>
                <a:path w="2654934" h="4610735">
                  <a:moveTo>
                    <a:pt x="1823046" y="4368025"/>
                  </a:moveTo>
                  <a:lnTo>
                    <a:pt x="1814918" y="4310126"/>
                  </a:lnTo>
                  <a:lnTo>
                    <a:pt x="1788972" y="4255719"/>
                  </a:lnTo>
                  <a:lnTo>
                    <a:pt x="1743265" y="4207954"/>
                  </a:lnTo>
                  <a:lnTo>
                    <a:pt x="1675866" y="4170032"/>
                  </a:lnTo>
                  <a:lnTo>
                    <a:pt x="1679155" y="4136326"/>
                  </a:lnTo>
                  <a:lnTo>
                    <a:pt x="1682762" y="4094657"/>
                  </a:lnTo>
                  <a:lnTo>
                    <a:pt x="1677225" y="4058882"/>
                  </a:lnTo>
                  <a:lnTo>
                    <a:pt x="1653095" y="4042816"/>
                  </a:lnTo>
                  <a:lnTo>
                    <a:pt x="1634718" y="4024973"/>
                  </a:lnTo>
                  <a:lnTo>
                    <a:pt x="1605648" y="4019854"/>
                  </a:lnTo>
                  <a:lnTo>
                    <a:pt x="1605648" y="0"/>
                  </a:lnTo>
                  <a:lnTo>
                    <a:pt x="1588884" y="0"/>
                  </a:lnTo>
                  <a:lnTo>
                    <a:pt x="1588884" y="4018292"/>
                  </a:lnTo>
                  <a:lnTo>
                    <a:pt x="1554657" y="4022267"/>
                  </a:lnTo>
                  <a:lnTo>
                    <a:pt x="1542376" y="4039717"/>
                  </a:lnTo>
                  <a:lnTo>
                    <a:pt x="1516418" y="4041432"/>
                  </a:lnTo>
                  <a:lnTo>
                    <a:pt x="1506296" y="4045750"/>
                  </a:lnTo>
                  <a:lnTo>
                    <a:pt x="1506512" y="4056634"/>
                  </a:lnTo>
                  <a:lnTo>
                    <a:pt x="1505229" y="4087317"/>
                  </a:lnTo>
                  <a:lnTo>
                    <a:pt x="1502270" y="4179417"/>
                  </a:lnTo>
                  <a:lnTo>
                    <a:pt x="1462595" y="4202328"/>
                  </a:lnTo>
                  <a:lnTo>
                    <a:pt x="1430058" y="4232326"/>
                  </a:lnTo>
                  <a:lnTo>
                    <a:pt x="1404810" y="4267949"/>
                  </a:lnTo>
                  <a:lnTo>
                    <a:pt x="1387030" y="4307713"/>
                  </a:lnTo>
                  <a:lnTo>
                    <a:pt x="1376908" y="4350143"/>
                  </a:lnTo>
                  <a:lnTo>
                    <a:pt x="1374597" y="4393781"/>
                  </a:lnTo>
                  <a:lnTo>
                    <a:pt x="1380274" y="4437138"/>
                  </a:lnTo>
                  <a:lnTo>
                    <a:pt x="1394117" y="4478756"/>
                  </a:lnTo>
                  <a:lnTo>
                    <a:pt x="1416316" y="4517136"/>
                  </a:lnTo>
                  <a:lnTo>
                    <a:pt x="1447025" y="4550816"/>
                  </a:lnTo>
                  <a:lnTo>
                    <a:pt x="1479537" y="4574476"/>
                  </a:lnTo>
                  <a:lnTo>
                    <a:pt x="1544078" y="4603331"/>
                  </a:lnTo>
                  <a:lnTo>
                    <a:pt x="1606321" y="4610189"/>
                  </a:lnTo>
                  <a:lnTo>
                    <a:pt x="1635988" y="4606379"/>
                  </a:lnTo>
                  <a:lnTo>
                    <a:pt x="1691157" y="4586249"/>
                  </a:lnTo>
                  <a:lnTo>
                    <a:pt x="1739201" y="4552086"/>
                  </a:lnTo>
                  <a:lnTo>
                    <a:pt x="1778152" y="4507077"/>
                  </a:lnTo>
                  <a:lnTo>
                    <a:pt x="1806079" y="4454423"/>
                  </a:lnTo>
                  <a:lnTo>
                    <a:pt x="1821040" y="4397273"/>
                  </a:lnTo>
                  <a:lnTo>
                    <a:pt x="1823046" y="4368025"/>
                  </a:lnTo>
                  <a:close/>
                </a:path>
                <a:path w="2654934" h="4610735">
                  <a:moveTo>
                    <a:pt x="2110892" y="2503779"/>
                  </a:moveTo>
                  <a:lnTo>
                    <a:pt x="2109355" y="2461590"/>
                  </a:lnTo>
                  <a:lnTo>
                    <a:pt x="2100503" y="2417699"/>
                  </a:lnTo>
                  <a:lnTo>
                    <a:pt x="2084438" y="2372918"/>
                  </a:lnTo>
                  <a:lnTo>
                    <a:pt x="2061286" y="2328062"/>
                  </a:lnTo>
                  <a:lnTo>
                    <a:pt x="2037524" y="2276818"/>
                  </a:lnTo>
                  <a:lnTo>
                    <a:pt x="2026183" y="2225027"/>
                  </a:lnTo>
                  <a:lnTo>
                    <a:pt x="2019071" y="2177338"/>
                  </a:lnTo>
                  <a:lnTo>
                    <a:pt x="2008022" y="2138400"/>
                  </a:lnTo>
                  <a:lnTo>
                    <a:pt x="1984883" y="2112861"/>
                  </a:lnTo>
                  <a:lnTo>
                    <a:pt x="1989963" y="2075891"/>
                  </a:lnTo>
                  <a:lnTo>
                    <a:pt x="1992198" y="2038692"/>
                  </a:lnTo>
                  <a:lnTo>
                    <a:pt x="1991626" y="2001431"/>
                  </a:lnTo>
                  <a:lnTo>
                    <a:pt x="1988235" y="1964258"/>
                  </a:lnTo>
                  <a:lnTo>
                    <a:pt x="1983854" y="1958543"/>
                  </a:lnTo>
                  <a:lnTo>
                    <a:pt x="1976589" y="1957476"/>
                  </a:lnTo>
                  <a:lnTo>
                    <a:pt x="1968220" y="1958314"/>
                  </a:lnTo>
                  <a:lnTo>
                    <a:pt x="1960549" y="1958276"/>
                  </a:lnTo>
                  <a:lnTo>
                    <a:pt x="1946617" y="1928622"/>
                  </a:lnTo>
                  <a:lnTo>
                    <a:pt x="1912937" y="1914156"/>
                  </a:lnTo>
                  <a:lnTo>
                    <a:pt x="1899780" y="1914283"/>
                  </a:lnTo>
                  <a:lnTo>
                    <a:pt x="1899780" y="0"/>
                  </a:lnTo>
                  <a:lnTo>
                    <a:pt x="1883016" y="0"/>
                  </a:lnTo>
                  <a:lnTo>
                    <a:pt x="1883016" y="1914423"/>
                  </a:lnTo>
                  <a:lnTo>
                    <a:pt x="1872437" y="1914512"/>
                  </a:lnTo>
                  <a:lnTo>
                    <a:pt x="1838032" y="1929345"/>
                  </a:lnTo>
                  <a:lnTo>
                    <a:pt x="1822640" y="1958276"/>
                  </a:lnTo>
                  <a:lnTo>
                    <a:pt x="1795437" y="1978558"/>
                  </a:lnTo>
                  <a:lnTo>
                    <a:pt x="1791944" y="2022716"/>
                  </a:lnTo>
                  <a:lnTo>
                    <a:pt x="1799221" y="2073376"/>
                  </a:lnTo>
                  <a:lnTo>
                    <a:pt x="1804352" y="2113165"/>
                  </a:lnTo>
                  <a:lnTo>
                    <a:pt x="1784819" y="2129967"/>
                  </a:lnTo>
                  <a:lnTo>
                    <a:pt x="1774329" y="2152688"/>
                  </a:lnTo>
                  <a:lnTo>
                    <a:pt x="1769884" y="2178456"/>
                  </a:lnTo>
                  <a:lnTo>
                    <a:pt x="1768487" y="2204389"/>
                  </a:lnTo>
                  <a:lnTo>
                    <a:pt x="1763102" y="2236800"/>
                  </a:lnTo>
                  <a:lnTo>
                    <a:pt x="1754403" y="2268385"/>
                  </a:lnTo>
                  <a:lnTo>
                    <a:pt x="1742452" y="2298890"/>
                  </a:lnTo>
                  <a:lnTo>
                    <a:pt x="1727365" y="2328062"/>
                  </a:lnTo>
                  <a:lnTo>
                    <a:pt x="1697113" y="2389543"/>
                  </a:lnTo>
                  <a:lnTo>
                    <a:pt x="1679219" y="2443810"/>
                  </a:lnTo>
                  <a:lnTo>
                    <a:pt x="1672247" y="2491257"/>
                  </a:lnTo>
                  <a:lnTo>
                    <a:pt x="1674774" y="2532329"/>
                  </a:lnTo>
                  <a:lnTo>
                    <a:pt x="1702574" y="2596946"/>
                  </a:lnTo>
                  <a:lnTo>
                    <a:pt x="1751190" y="2640990"/>
                  </a:lnTo>
                  <a:lnTo>
                    <a:pt x="1809165" y="2667774"/>
                  </a:lnTo>
                  <a:lnTo>
                    <a:pt x="1865058" y="2680652"/>
                  </a:lnTo>
                  <a:lnTo>
                    <a:pt x="1907413" y="2682913"/>
                  </a:lnTo>
                  <a:lnTo>
                    <a:pt x="1960206" y="2675496"/>
                  </a:lnTo>
                  <a:lnTo>
                    <a:pt x="2004910" y="2660662"/>
                  </a:lnTo>
                  <a:lnTo>
                    <a:pt x="2041626" y="2639225"/>
                  </a:lnTo>
                  <a:lnTo>
                    <a:pt x="2070481" y="2611996"/>
                  </a:lnTo>
                  <a:lnTo>
                    <a:pt x="2091563" y="2579801"/>
                  </a:lnTo>
                  <a:lnTo>
                    <a:pt x="2104999" y="2543467"/>
                  </a:lnTo>
                  <a:lnTo>
                    <a:pt x="2110892" y="2503779"/>
                  </a:lnTo>
                  <a:close/>
                </a:path>
                <a:path w="2654934" h="4610735">
                  <a:moveTo>
                    <a:pt x="2654439" y="1105242"/>
                  </a:moveTo>
                  <a:lnTo>
                    <a:pt x="2648674" y="1067117"/>
                  </a:lnTo>
                  <a:lnTo>
                    <a:pt x="2622016" y="1041806"/>
                  </a:lnTo>
                  <a:lnTo>
                    <a:pt x="2596019" y="1016342"/>
                  </a:lnTo>
                  <a:lnTo>
                    <a:pt x="2582595" y="984021"/>
                  </a:lnTo>
                  <a:lnTo>
                    <a:pt x="2593683" y="938110"/>
                  </a:lnTo>
                  <a:lnTo>
                    <a:pt x="2599017" y="936840"/>
                  </a:lnTo>
                  <a:lnTo>
                    <a:pt x="2609265" y="935164"/>
                  </a:lnTo>
                  <a:lnTo>
                    <a:pt x="2618727" y="930224"/>
                  </a:lnTo>
                  <a:lnTo>
                    <a:pt x="2621724" y="919162"/>
                  </a:lnTo>
                  <a:lnTo>
                    <a:pt x="2625699" y="866914"/>
                  </a:lnTo>
                  <a:lnTo>
                    <a:pt x="2621826" y="813587"/>
                  </a:lnTo>
                  <a:lnTo>
                    <a:pt x="2604947" y="764844"/>
                  </a:lnTo>
                  <a:lnTo>
                    <a:pt x="2569895" y="726262"/>
                  </a:lnTo>
                  <a:lnTo>
                    <a:pt x="2571559" y="693039"/>
                  </a:lnTo>
                  <a:lnTo>
                    <a:pt x="2572397" y="646671"/>
                  </a:lnTo>
                  <a:lnTo>
                    <a:pt x="2568791" y="599338"/>
                  </a:lnTo>
                  <a:lnTo>
                    <a:pt x="2557068" y="563219"/>
                  </a:lnTo>
                  <a:lnTo>
                    <a:pt x="2533599" y="550506"/>
                  </a:lnTo>
                  <a:lnTo>
                    <a:pt x="2511539" y="527735"/>
                  </a:lnTo>
                  <a:lnTo>
                    <a:pt x="2474379" y="517740"/>
                  </a:lnTo>
                  <a:lnTo>
                    <a:pt x="2474328" y="0"/>
                  </a:lnTo>
                  <a:lnTo>
                    <a:pt x="2457564" y="0"/>
                  </a:lnTo>
                  <a:lnTo>
                    <a:pt x="2457564" y="518947"/>
                  </a:lnTo>
                  <a:lnTo>
                    <a:pt x="2433345" y="520661"/>
                  </a:lnTo>
                  <a:lnTo>
                    <a:pt x="2399652" y="536625"/>
                  </a:lnTo>
                  <a:lnTo>
                    <a:pt x="2384514" y="565746"/>
                  </a:lnTo>
                  <a:lnTo>
                    <a:pt x="2361412" y="589356"/>
                  </a:lnTo>
                  <a:lnTo>
                    <a:pt x="2356193" y="639368"/>
                  </a:lnTo>
                  <a:lnTo>
                    <a:pt x="2359888" y="695109"/>
                  </a:lnTo>
                  <a:lnTo>
                    <a:pt x="2363533" y="735876"/>
                  </a:lnTo>
                  <a:lnTo>
                    <a:pt x="2329167" y="774674"/>
                  </a:lnTo>
                  <a:lnTo>
                    <a:pt x="2310434" y="822617"/>
                  </a:lnTo>
                  <a:lnTo>
                    <a:pt x="2302992" y="875017"/>
                  </a:lnTo>
                  <a:lnTo>
                    <a:pt x="2302497" y="927176"/>
                  </a:lnTo>
                  <a:lnTo>
                    <a:pt x="2307120" y="939266"/>
                  </a:lnTo>
                  <a:lnTo>
                    <a:pt x="2317826" y="942682"/>
                  </a:lnTo>
                  <a:lnTo>
                    <a:pt x="2330716" y="941946"/>
                  </a:lnTo>
                  <a:lnTo>
                    <a:pt x="2341956" y="941578"/>
                  </a:lnTo>
                  <a:lnTo>
                    <a:pt x="2341803" y="989190"/>
                  </a:lnTo>
                  <a:lnTo>
                    <a:pt x="2319655" y="1029754"/>
                  </a:lnTo>
                  <a:lnTo>
                    <a:pt x="2303208" y="1045819"/>
                  </a:lnTo>
                  <a:lnTo>
                    <a:pt x="2294102" y="1067460"/>
                  </a:lnTo>
                  <a:lnTo>
                    <a:pt x="2297087" y="1087462"/>
                  </a:lnTo>
                  <a:lnTo>
                    <a:pt x="2316911" y="1098562"/>
                  </a:lnTo>
                  <a:lnTo>
                    <a:pt x="2291245" y="1118247"/>
                  </a:lnTo>
                  <a:lnTo>
                    <a:pt x="2278380" y="1151166"/>
                  </a:lnTo>
                  <a:lnTo>
                    <a:pt x="2282837" y="1185062"/>
                  </a:lnTo>
                  <a:lnTo>
                    <a:pt x="2309139" y="1207655"/>
                  </a:lnTo>
                  <a:lnTo>
                    <a:pt x="2281148" y="1222641"/>
                  </a:lnTo>
                  <a:lnTo>
                    <a:pt x="2273655" y="1247292"/>
                  </a:lnTo>
                  <a:lnTo>
                    <a:pt x="2285200" y="1271016"/>
                  </a:lnTo>
                  <a:lnTo>
                    <a:pt x="2314270" y="1283157"/>
                  </a:lnTo>
                  <a:lnTo>
                    <a:pt x="2289962" y="1307541"/>
                  </a:lnTo>
                  <a:lnTo>
                    <a:pt x="2282228" y="1337462"/>
                  </a:lnTo>
                  <a:lnTo>
                    <a:pt x="2293289" y="1363586"/>
                  </a:lnTo>
                  <a:lnTo>
                    <a:pt x="2325395" y="1376527"/>
                  </a:lnTo>
                  <a:lnTo>
                    <a:pt x="2350516" y="1375232"/>
                  </a:lnTo>
                  <a:lnTo>
                    <a:pt x="2375522" y="1371650"/>
                  </a:lnTo>
                  <a:lnTo>
                    <a:pt x="2400452" y="1367129"/>
                  </a:lnTo>
                  <a:lnTo>
                    <a:pt x="2425344" y="1363027"/>
                  </a:lnTo>
                  <a:lnTo>
                    <a:pt x="2411704" y="1376616"/>
                  </a:lnTo>
                  <a:lnTo>
                    <a:pt x="2403221" y="1394040"/>
                  </a:lnTo>
                  <a:lnTo>
                    <a:pt x="2401798" y="1412849"/>
                  </a:lnTo>
                  <a:lnTo>
                    <a:pt x="2409380" y="1430578"/>
                  </a:lnTo>
                  <a:lnTo>
                    <a:pt x="2433053" y="1447253"/>
                  </a:lnTo>
                  <a:lnTo>
                    <a:pt x="2461450" y="1449679"/>
                  </a:lnTo>
                  <a:lnTo>
                    <a:pt x="2491117" y="1443761"/>
                  </a:lnTo>
                  <a:lnTo>
                    <a:pt x="2547493" y="1426781"/>
                  </a:lnTo>
                  <a:lnTo>
                    <a:pt x="2577020" y="1418234"/>
                  </a:lnTo>
                  <a:lnTo>
                    <a:pt x="2604592" y="1406169"/>
                  </a:lnTo>
                  <a:lnTo>
                    <a:pt x="2627579" y="1386928"/>
                  </a:lnTo>
                  <a:lnTo>
                    <a:pt x="2638006" y="1364919"/>
                  </a:lnTo>
                  <a:lnTo>
                    <a:pt x="2636621" y="1341742"/>
                  </a:lnTo>
                  <a:lnTo>
                    <a:pt x="2624251" y="1322755"/>
                  </a:lnTo>
                  <a:lnTo>
                    <a:pt x="2601747" y="1313345"/>
                  </a:lnTo>
                  <a:lnTo>
                    <a:pt x="2616593" y="1302651"/>
                  </a:lnTo>
                  <a:lnTo>
                    <a:pt x="2625864" y="1287614"/>
                  </a:lnTo>
                  <a:lnTo>
                    <a:pt x="2628823" y="1270190"/>
                  </a:lnTo>
                  <a:lnTo>
                    <a:pt x="2624734" y="1252347"/>
                  </a:lnTo>
                  <a:lnTo>
                    <a:pt x="2616720" y="1240218"/>
                  </a:lnTo>
                  <a:lnTo>
                    <a:pt x="2605621" y="1231353"/>
                  </a:lnTo>
                  <a:lnTo>
                    <a:pt x="2592349" y="1226286"/>
                  </a:lnTo>
                  <a:lnTo>
                    <a:pt x="2577846" y="1225537"/>
                  </a:lnTo>
                  <a:lnTo>
                    <a:pt x="2617889" y="1213739"/>
                  </a:lnTo>
                  <a:lnTo>
                    <a:pt x="2641638" y="1189609"/>
                  </a:lnTo>
                  <a:lnTo>
                    <a:pt x="2640406" y="1161605"/>
                  </a:lnTo>
                  <a:lnTo>
                    <a:pt x="2605519" y="1138199"/>
                  </a:lnTo>
                  <a:lnTo>
                    <a:pt x="2596299" y="1137272"/>
                  </a:lnTo>
                  <a:lnTo>
                    <a:pt x="2612123" y="1134999"/>
                  </a:lnTo>
                  <a:lnTo>
                    <a:pt x="2636888" y="1126109"/>
                  </a:lnTo>
                  <a:lnTo>
                    <a:pt x="2654439" y="1105242"/>
                  </a:lnTo>
                  <a:close/>
                </a:path>
              </a:pathLst>
            </a:custGeom>
            <a:solidFill>
              <a:srgbClr val="E2E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0277" y="2806496"/>
              <a:ext cx="64503" cy="785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9349" y="2809671"/>
              <a:ext cx="74828" cy="6888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640851" y="4270095"/>
              <a:ext cx="231140" cy="198120"/>
            </a:xfrm>
            <a:custGeom>
              <a:avLst/>
              <a:gdLst/>
              <a:ahLst/>
              <a:cxnLst/>
              <a:rect l="l" t="t" r="r" b="b"/>
              <a:pathLst>
                <a:path w="231140" h="198120">
                  <a:moveTo>
                    <a:pt x="68554" y="95046"/>
                  </a:moveTo>
                  <a:lnTo>
                    <a:pt x="56095" y="85940"/>
                  </a:lnTo>
                  <a:lnTo>
                    <a:pt x="32080" y="82588"/>
                  </a:lnTo>
                  <a:lnTo>
                    <a:pt x="9144" y="85902"/>
                  </a:lnTo>
                  <a:lnTo>
                    <a:pt x="0" y="96761"/>
                  </a:lnTo>
                  <a:lnTo>
                    <a:pt x="12458" y="105892"/>
                  </a:lnTo>
                  <a:lnTo>
                    <a:pt x="36499" y="109258"/>
                  </a:lnTo>
                  <a:lnTo>
                    <a:pt x="59423" y="105943"/>
                  </a:lnTo>
                  <a:lnTo>
                    <a:pt x="68554" y="95046"/>
                  </a:lnTo>
                  <a:close/>
                </a:path>
                <a:path w="231140" h="198120">
                  <a:moveTo>
                    <a:pt x="92684" y="39065"/>
                  </a:moveTo>
                  <a:lnTo>
                    <a:pt x="80721" y="17170"/>
                  </a:lnTo>
                  <a:lnTo>
                    <a:pt x="64338" y="3467"/>
                  </a:lnTo>
                  <a:lnTo>
                    <a:pt x="51587" y="11455"/>
                  </a:lnTo>
                  <a:lnTo>
                    <a:pt x="58305" y="25488"/>
                  </a:lnTo>
                  <a:lnTo>
                    <a:pt x="67043" y="41783"/>
                  </a:lnTo>
                  <a:lnTo>
                    <a:pt x="78206" y="53962"/>
                  </a:lnTo>
                  <a:lnTo>
                    <a:pt x="92202" y="55651"/>
                  </a:lnTo>
                  <a:lnTo>
                    <a:pt x="92684" y="39065"/>
                  </a:lnTo>
                  <a:close/>
                </a:path>
                <a:path w="231140" h="198120">
                  <a:moveTo>
                    <a:pt x="97523" y="153543"/>
                  </a:moveTo>
                  <a:lnTo>
                    <a:pt x="93738" y="139890"/>
                  </a:lnTo>
                  <a:lnTo>
                    <a:pt x="74561" y="145008"/>
                  </a:lnTo>
                  <a:lnTo>
                    <a:pt x="57899" y="170345"/>
                  </a:lnTo>
                  <a:lnTo>
                    <a:pt x="53721" y="194665"/>
                  </a:lnTo>
                  <a:lnTo>
                    <a:pt x="71970" y="196761"/>
                  </a:lnTo>
                  <a:lnTo>
                    <a:pt x="79921" y="182854"/>
                  </a:lnTo>
                  <a:lnTo>
                    <a:pt x="90678" y="168148"/>
                  </a:lnTo>
                  <a:lnTo>
                    <a:pt x="97523" y="153543"/>
                  </a:lnTo>
                  <a:close/>
                </a:path>
                <a:path w="231140" h="198120">
                  <a:moveTo>
                    <a:pt x="178117" y="183997"/>
                  </a:moveTo>
                  <a:lnTo>
                    <a:pt x="171272" y="167132"/>
                  </a:lnTo>
                  <a:lnTo>
                    <a:pt x="159359" y="150418"/>
                  </a:lnTo>
                  <a:lnTo>
                    <a:pt x="148971" y="137287"/>
                  </a:lnTo>
                  <a:lnTo>
                    <a:pt x="135521" y="144678"/>
                  </a:lnTo>
                  <a:lnTo>
                    <a:pt x="141389" y="166712"/>
                  </a:lnTo>
                  <a:lnTo>
                    <a:pt x="157137" y="189103"/>
                  </a:lnTo>
                  <a:lnTo>
                    <a:pt x="173342" y="197573"/>
                  </a:lnTo>
                  <a:lnTo>
                    <a:pt x="178117" y="183997"/>
                  </a:lnTo>
                  <a:close/>
                </a:path>
                <a:path w="231140" h="198120">
                  <a:moveTo>
                    <a:pt x="178257" y="11798"/>
                  </a:moveTo>
                  <a:lnTo>
                    <a:pt x="173837" y="0"/>
                  </a:lnTo>
                  <a:lnTo>
                    <a:pt x="154990" y="3708"/>
                  </a:lnTo>
                  <a:lnTo>
                    <a:pt x="139319" y="25361"/>
                  </a:lnTo>
                  <a:lnTo>
                    <a:pt x="136055" y="46126"/>
                  </a:lnTo>
                  <a:lnTo>
                    <a:pt x="154419" y="47117"/>
                  </a:lnTo>
                  <a:lnTo>
                    <a:pt x="162280" y="35877"/>
                  </a:lnTo>
                  <a:lnTo>
                    <a:pt x="172313" y="23926"/>
                  </a:lnTo>
                  <a:lnTo>
                    <a:pt x="178257" y="11798"/>
                  </a:lnTo>
                  <a:close/>
                </a:path>
                <a:path w="231140" h="198120">
                  <a:moveTo>
                    <a:pt x="231013" y="95046"/>
                  </a:moveTo>
                  <a:lnTo>
                    <a:pt x="218554" y="85940"/>
                  </a:lnTo>
                  <a:lnTo>
                    <a:pt x="194538" y="82588"/>
                  </a:lnTo>
                  <a:lnTo>
                    <a:pt x="171602" y="85902"/>
                  </a:lnTo>
                  <a:lnTo>
                    <a:pt x="162458" y="96761"/>
                  </a:lnTo>
                  <a:lnTo>
                    <a:pt x="174917" y="105892"/>
                  </a:lnTo>
                  <a:lnTo>
                    <a:pt x="198958" y="109258"/>
                  </a:lnTo>
                  <a:lnTo>
                    <a:pt x="221881" y="105943"/>
                  </a:lnTo>
                  <a:lnTo>
                    <a:pt x="231013" y="95046"/>
                  </a:lnTo>
                  <a:close/>
                </a:path>
              </a:pathLst>
            </a:custGeom>
            <a:solidFill>
              <a:srgbClr val="CF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40168" y="1833181"/>
              <a:ext cx="240029" cy="240029"/>
            </a:xfrm>
            <a:custGeom>
              <a:avLst/>
              <a:gdLst/>
              <a:ahLst/>
              <a:cxnLst/>
              <a:rect l="l" t="t" r="r" b="b"/>
              <a:pathLst>
                <a:path w="240029" h="240030">
                  <a:moveTo>
                    <a:pt x="74701" y="116674"/>
                  </a:moveTo>
                  <a:lnTo>
                    <a:pt x="59283" y="110007"/>
                  </a:lnTo>
                  <a:lnTo>
                    <a:pt x="36334" y="108102"/>
                  </a:lnTo>
                  <a:lnTo>
                    <a:pt x="13893" y="111264"/>
                  </a:lnTo>
                  <a:lnTo>
                    <a:pt x="0" y="119761"/>
                  </a:lnTo>
                  <a:lnTo>
                    <a:pt x="15379" y="126504"/>
                  </a:lnTo>
                  <a:lnTo>
                    <a:pt x="38341" y="128384"/>
                  </a:lnTo>
                  <a:lnTo>
                    <a:pt x="60807" y="125183"/>
                  </a:lnTo>
                  <a:lnTo>
                    <a:pt x="74701" y="116674"/>
                  </a:lnTo>
                  <a:close/>
                </a:path>
                <a:path w="240029" h="240030">
                  <a:moveTo>
                    <a:pt x="126873" y="35560"/>
                  </a:moveTo>
                  <a:lnTo>
                    <a:pt x="122440" y="13335"/>
                  </a:lnTo>
                  <a:lnTo>
                    <a:pt x="113245" y="0"/>
                  </a:lnTo>
                  <a:lnTo>
                    <a:pt x="107378" y="15760"/>
                  </a:lnTo>
                  <a:lnTo>
                    <a:pt x="106781" y="38785"/>
                  </a:lnTo>
                  <a:lnTo>
                    <a:pt x="111239" y="61023"/>
                  </a:lnTo>
                  <a:lnTo>
                    <a:pt x="120523" y="74409"/>
                  </a:lnTo>
                  <a:lnTo>
                    <a:pt x="126301" y="58610"/>
                  </a:lnTo>
                  <a:lnTo>
                    <a:pt x="126873" y="35560"/>
                  </a:lnTo>
                  <a:close/>
                </a:path>
                <a:path w="240029" h="240030">
                  <a:moveTo>
                    <a:pt x="133311" y="200672"/>
                  </a:moveTo>
                  <a:lnTo>
                    <a:pt x="128841" y="178422"/>
                  </a:lnTo>
                  <a:lnTo>
                    <a:pt x="119545" y="164998"/>
                  </a:lnTo>
                  <a:lnTo>
                    <a:pt x="113715" y="180746"/>
                  </a:lnTo>
                  <a:lnTo>
                    <a:pt x="113131" y="203784"/>
                  </a:lnTo>
                  <a:lnTo>
                    <a:pt x="117589" y="226047"/>
                  </a:lnTo>
                  <a:lnTo>
                    <a:pt x="126860" y="239433"/>
                  </a:lnTo>
                  <a:lnTo>
                    <a:pt x="132727" y="223697"/>
                  </a:lnTo>
                  <a:lnTo>
                    <a:pt x="133311" y="200672"/>
                  </a:lnTo>
                  <a:close/>
                </a:path>
                <a:path w="240029" h="240030">
                  <a:moveTo>
                    <a:pt x="239979" y="119545"/>
                  </a:moveTo>
                  <a:lnTo>
                    <a:pt x="224536" y="112864"/>
                  </a:lnTo>
                  <a:lnTo>
                    <a:pt x="201574" y="110985"/>
                  </a:lnTo>
                  <a:lnTo>
                    <a:pt x="179108" y="114160"/>
                  </a:lnTo>
                  <a:lnTo>
                    <a:pt x="165201" y="122631"/>
                  </a:lnTo>
                  <a:lnTo>
                    <a:pt x="180581" y="129387"/>
                  </a:lnTo>
                  <a:lnTo>
                    <a:pt x="203568" y="131279"/>
                  </a:lnTo>
                  <a:lnTo>
                    <a:pt x="226047" y="128079"/>
                  </a:lnTo>
                  <a:lnTo>
                    <a:pt x="239979" y="119545"/>
                  </a:lnTo>
                  <a:close/>
                </a:path>
              </a:pathLst>
            </a:custGeom>
            <a:solidFill>
              <a:srgbClr val="E2E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0088" y="0"/>
              <a:ext cx="985405" cy="166570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30183" y="0"/>
              <a:ext cx="813816" cy="272037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812024" y="1345679"/>
              <a:ext cx="492125" cy="492759"/>
            </a:xfrm>
            <a:custGeom>
              <a:avLst/>
              <a:gdLst/>
              <a:ahLst/>
              <a:cxnLst/>
              <a:rect l="l" t="t" r="r" b="b"/>
              <a:pathLst>
                <a:path w="492125" h="492760">
                  <a:moveTo>
                    <a:pt x="491934" y="246087"/>
                  </a:moveTo>
                  <a:lnTo>
                    <a:pt x="486930" y="196494"/>
                  </a:lnTo>
                  <a:lnTo>
                    <a:pt x="472592" y="150304"/>
                  </a:lnTo>
                  <a:lnTo>
                    <a:pt x="449897" y="108496"/>
                  </a:lnTo>
                  <a:lnTo>
                    <a:pt x="419849" y="72085"/>
                  </a:lnTo>
                  <a:lnTo>
                    <a:pt x="383438" y="42037"/>
                  </a:lnTo>
                  <a:lnTo>
                    <a:pt x="341630" y="19342"/>
                  </a:lnTo>
                  <a:lnTo>
                    <a:pt x="295440" y="5003"/>
                  </a:lnTo>
                  <a:lnTo>
                    <a:pt x="245846" y="0"/>
                  </a:lnTo>
                  <a:lnTo>
                    <a:pt x="196240" y="5003"/>
                  </a:lnTo>
                  <a:lnTo>
                    <a:pt x="150050" y="19329"/>
                  </a:lnTo>
                  <a:lnTo>
                    <a:pt x="108254" y="41998"/>
                  </a:lnTo>
                  <a:lnTo>
                    <a:pt x="71856" y="71996"/>
                  </a:lnTo>
                  <a:lnTo>
                    <a:pt x="41833" y="108331"/>
                  </a:lnTo>
                  <a:lnTo>
                    <a:pt x="19189" y="149999"/>
                  </a:lnTo>
                  <a:lnTo>
                    <a:pt x="4914" y="196024"/>
                  </a:lnTo>
                  <a:lnTo>
                    <a:pt x="0" y="245376"/>
                  </a:lnTo>
                  <a:lnTo>
                    <a:pt x="4914" y="295211"/>
                  </a:lnTo>
                  <a:lnTo>
                    <a:pt x="19189" y="341591"/>
                  </a:lnTo>
                  <a:lnTo>
                    <a:pt x="41833" y="383514"/>
                  </a:lnTo>
                  <a:lnTo>
                    <a:pt x="71856" y="420027"/>
                  </a:lnTo>
                  <a:lnTo>
                    <a:pt x="108254" y="450126"/>
                  </a:lnTo>
                  <a:lnTo>
                    <a:pt x="150050" y="472846"/>
                  </a:lnTo>
                  <a:lnTo>
                    <a:pt x="196240" y="487197"/>
                  </a:lnTo>
                  <a:lnTo>
                    <a:pt x="245846" y="492188"/>
                  </a:lnTo>
                  <a:lnTo>
                    <a:pt x="295440" y="487197"/>
                  </a:lnTo>
                  <a:lnTo>
                    <a:pt x="341630" y="472859"/>
                  </a:lnTo>
                  <a:lnTo>
                    <a:pt x="383438" y="450164"/>
                  </a:lnTo>
                  <a:lnTo>
                    <a:pt x="419849" y="420116"/>
                  </a:lnTo>
                  <a:lnTo>
                    <a:pt x="449897" y="383692"/>
                  </a:lnTo>
                  <a:lnTo>
                    <a:pt x="472592" y="341884"/>
                  </a:lnTo>
                  <a:lnTo>
                    <a:pt x="486930" y="295694"/>
                  </a:lnTo>
                  <a:lnTo>
                    <a:pt x="491934" y="246087"/>
                  </a:lnTo>
                  <a:close/>
                </a:path>
              </a:pathLst>
            </a:custGeom>
            <a:solidFill>
              <a:srgbClr val="FF8800">
                <a:alpha val="8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86864" y="1353065"/>
              <a:ext cx="154245" cy="34807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979613" y="0"/>
              <a:ext cx="171450" cy="1707514"/>
            </a:xfrm>
            <a:custGeom>
              <a:avLst/>
              <a:gdLst/>
              <a:ahLst/>
              <a:cxnLst/>
              <a:rect l="l" t="t" r="r" b="b"/>
              <a:pathLst>
                <a:path w="171450" h="1707514">
                  <a:moveTo>
                    <a:pt x="170967" y="1585861"/>
                  </a:moveTo>
                  <a:lnTo>
                    <a:pt x="168059" y="1552448"/>
                  </a:lnTo>
                  <a:lnTo>
                    <a:pt x="159473" y="1515389"/>
                  </a:lnTo>
                  <a:lnTo>
                    <a:pt x="153543" y="1499285"/>
                  </a:lnTo>
                  <a:lnTo>
                    <a:pt x="153543" y="1573555"/>
                  </a:lnTo>
                  <a:lnTo>
                    <a:pt x="148069" y="1621218"/>
                  </a:lnTo>
                  <a:lnTo>
                    <a:pt x="128320" y="1664677"/>
                  </a:lnTo>
                  <a:lnTo>
                    <a:pt x="128651" y="1664677"/>
                  </a:lnTo>
                  <a:lnTo>
                    <a:pt x="96354" y="1686839"/>
                  </a:lnTo>
                  <a:lnTo>
                    <a:pt x="49187" y="1676209"/>
                  </a:lnTo>
                  <a:lnTo>
                    <a:pt x="24066" y="1618018"/>
                  </a:lnTo>
                  <a:lnTo>
                    <a:pt x="19392" y="1581289"/>
                  </a:lnTo>
                  <a:lnTo>
                    <a:pt x="19431" y="1563624"/>
                  </a:lnTo>
                  <a:lnTo>
                    <a:pt x="19558" y="1543037"/>
                  </a:lnTo>
                  <a:lnTo>
                    <a:pt x="24574" y="1508899"/>
                  </a:lnTo>
                  <a:lnTo>
                    <a:pt x="34226" y="1482102"/>
                  </a:lnTo>
                  <a:lnTo>
                    <a:pt x="41744" y="1482559"/>
                  </a:lnTo>
                  <a:lnTo>
                    <a:pt x="49326" y="1482890"/>
                  </a:lnTo>
                  <a:lnTo>
                    <a:pt x="56908" y="1483080"/>
                  </a:lnTo>
                  <a:lnTo>
                    <a:pt x="54787" y="1511439"/>
                  </a:lnTo>
                  <a:lnTo>
                    <a:pt x="47586" y="1555889"/>
                  </a:lnTo>
                  <a:lnTo>
                    <a:pt x="45720" y="1592338"/>
                  </a:lnTo>
                  <a:lnTo>
                    <a:pt x="59651" y="1596644"/>
                  </a:lnTo>
                  <a:lnTo>
                    <a:pt x="63563" y="1590903"/>
                  </a:lnTo>
                  <a:lnTo>
                    <a:pt x="69126" y="1581289"/>
                  </a:lnTo>
                  <a:lnTo>
                    <a:pt x="77089" y="1581226"/>
                  </a:lnTo>
                  <a:lnTo>
                    <a:pt x="83794" y="1583105"/>
                  </a:lnTo>
                  <a:lnTo>
                    <a:pt x="89357" y="1587741"/>
                  </a:lnTo>
                  <a:lnTo>
                    <a:pt x="93903" y="1593723"/>
                  </a:lnTo>
                  <a:lnTo>
                    <a:pt x="97612" y="1599590"/>
                  </a:lnTo>
                  <a:lnTo>
                    <a:pt x="111874" y="1594002"/>
                  </a:lnTo>
                  <a:lnTo>
                    <a:pt x="111328" y="1581226"/>
                  </a:lnTo>
                  <a:lnTo>
                    <a:pt x="110680" y="1566202"/>
                  </a:lnTo>
                  <a:lnTo>
                    <a:pt x="110642" y="1565414"/>
                  </a:lnTo>
                  <a:lnTo>
                    <a:pt x="110286" y="1557172"/>
                  </a:lnTo>
                  <a:lnTo>
                    <a:pt x="103987" y="1512430"/>
                  </a:lnTo>
                  <a:lnTo>
                    <a:pt x="104140" y="1483410"/>
                  </a:lnTo>
                  <a:lnTo>
                    <a:pt x="104152" y="1483080"/>
                  </a:lnTo>
                  <a:lnTo>
                    <a:pt x="111798" y="1483080"/>
                  </a:lnTo>
                  <a:lnTo>
                    <a:pt x="119443" y="1482496"/>
                  </a:lnTo>
                  <a:lnTo>
                    <a:pt x="126022" y="1482102"/>
                  </a:lnTo>
                  <a:lnTo>
                    <a:pt x="127088" y="1482039"/>
                  </a:lnTo>
                  <a:lnTo>
                    <a:pt x="146100" y="1525790"/>
                  </a:lnTo>
                  <a:lnTo>
                    <a:pt x="153543" y="1573555"/>
                  </a:lnTo>
                  <a:lnTo>
                    <a:pt x="153543" y="1499285"/>
                  </a:lnTo>
                  <a:lnTo>
                    <a:pt x="147193" y="1482039"/>
                  </a:lnTo>
                  <a:lnTo>
                    <a:pt x="144526" y="1474787"/>
                  </a:lnTo>
                  <a:lnTo>
                    <a:pt x="147307" y="1464602"/>
                  </a:lnTo>
                  <a:lnTo>
                    <a:pt x="147662" y="1463281"/>
                  </a:lnTo>
                  <a:lnTo>
                    <a:pt x="148297" y="1441386"/>
                  </a:lnTo>
                  <a:lnTo>
                    <a:pt x="148285" y="1435646"/>
                  </a:lnTo>
                  <a:lnTo>
                    <a:pt x="148132" y="1425155"/>
                  </a:lnTo>
                  <a:lnTo>
                    <a:pt x="148094" y="1408874"/>
                  </a:lnTo>
                  <a:lnTo>
                    <a:pt x="148183" y="1391145"/>
                  </a:lnTo>
                  <a:lnTo>
                    <a:pt x="146278" y="1386179"/>
                  </a:lnTo>
                  <a:lnTo>
                    <a:pt x="144526" y="1381607"/>
                  </a:lnTo>
                  <a:lnTo>
                    <a:pt x="137045" y="1375295"/>
                  </a:lnTo>
                  <a:lnTo>
                    <a:pt x="130289" y="1374394"/>
                  </a:lnTo>
                  <a:lnTo>
                    <a:pt x="130289" y="1441386"/>
                  </a:lnTo>
                  <a:lnTo>
                    <a:pt x="130289" y="1463281"/>
                  </a:lnTo>
                  <a:lnTo>
                    <a:pt x="110413" y="1464183"/>
                  </a:lnTo>
                  <a:lnTo>
                    <a:pt x="92405" y="1464576"/>
                  </a:lnTo>
                  <a:lnTo>
                    <a:pt x="91084" y="1464576"/>
                  </a:lnTo>
                  <a:lnTo>
                    <a:pt x="91084" y="1565414"/>
                  </a:lnTo>
                  <a:lnTo>
                    <a:pt x="84734" y="1563230"/>
                  </a:lnTo>
                  <a:lnTo>
                    <a:pt x="78143" y="1562633"/>
                  </a:lnTo>
                  <a:lnTo>
                    <a:pt x="71589" y="1563624"/>
                  </a:lnTo>
                  <a:lnTo>
                    <a:pt x="65405" y="1566202"/>
                  </a:lnTo>
                  <a:lnTo>
                    <a:pt x="68199" y="1545590"/>
                  </a:lnTo>
                  <a:lnTo>
                    <a:pt x="70535" y="1525790"/>
                  </a:lnTo>
                  <a:lnTo>
                    <a:pt x="72732" y="1504200"/>
                  </a:lnTo>
                  <a:lnTo>
                    <a:pt x="74485" y="1483410"/>
                  </a:lnTo>
                  <a:lnTo>
                    <a:pt x="85852" y="1483410"/>
                  </a:lnTo>
                  <a:lnTo>
                    <a:pt x="85648" y="1503997"/>
                  </a:lnTo>
                  <a:lnTo>
                    <a:pt x="86448" y="1524546"/>
                  </a:lnTo>
                  <a:lnTo>
                    <a:pt x="88265" y="1545031"/>
                  </a:lnTo>
                  <a:lnTo>
                    <a:pt x="91084" y="1565414"/>
                  </a:lnTo>
                  <a:lnTo>
                    <a:pt x="91084" y="1464576"/>
                  </a:lnTo>
                  <a:lnTo>
                    <a:pt x="71081" y="1464551"/>
                  </a:lnTo>
                  <a:lnTo>
                    <a:pt x="51549" y="1464005"/>
                  </a:lnTo>
                  <a:lnTo>
                    <a:pt x="51879" y="1464005"/>
                  </a:lnTo>
                  <a:lnTo>
                    <a:pt x="96075" y="1451254"/>
                  </a:lnTo>
                  <a:lnTo>
                    <a:pt x="130289" y="1441386"/>
                  </a:lnTo>
                  <a:lnTo>
                    <a:pt x="130289" y="1374394"/>
                  </a:lnTo>
                  <a:lnTo>
                    <a:pt x="130022" y="1374355"/>
                  </a:lnTo>
                  <a:lnTo>
                    <a:pt x="130022" y="1422895"/>
                  </a:lnTo>
                  <a:lnTo>
                    <a:pt x="31610" y="1451254"/>
                  </a:lnTo>
                  <a:lnTo>
                    <a:pt x="31610" y="1435646"/>
                  </a:lnTo>
                  <a:lnTo>
                    <a:pt x="52730" y="1425155"/>
                  </a:lnTo>
                  <a:lnTo>
                    <a:pt x="70751" y="1415770"/>
                  </a:lnTo>
                  <a:lnTo>
                    <a:pt x="74358" y="1413903"/>
                  </a:lnTo>
                  <a:lnTo>
                    <a:pt x="95478" y="1401775"/>
                  </a:lnTo>
                  <a:lnTo>
                    <a:pt x="115062" y="1388656"/>
                  </a:lnTo>
                  <a:lnTo>
                    <a:pt x="119634" y="1389443"/>
                  </a:lnTo>
                  <a:lnTo>
                    <a:pt x="121361" y="1388656"/>
                  </a:lnTo>
                  <a:lnTo>
                    <a:pt x="124802" y="1387094"/>
                  </a:lnTo>
                  <a:lnTo>
                    <a:pt x="126822" y="1386179"/>
                  </a:lnTo>
                  <a:lnTo>
                    <a:pt x="129374" y="1390230"/>
                  </a:lnTo>
                  <a:lnTo>
                    <a:pt x="129641" y="1397825"/>
                  </a:lnTo>
                  <a:lnTo>
                    <a:pt x="129832" y="1408874"/>
                  </a:lnTo>
                  <a:lnTo>
                    <a:pt x="130022" y="1422895"/>
                  </a:lnTo>
                  <a:lnTo>
                    <a:pt x="130022" y="1374355"/>
                  </a:lnTo>
                  <a:lnTo>
                    <a:pt x="128511" y="1374152"/>
                  </a:lnTo>
                  <a:lnTo>
                    <a:pt x="127088" y="1373962"/>
                  </a:lnTo>
                  <a:lnTo>
                    <a:pt x="125577" y="1373759"/>
                  </a:lnTo>
                  <a:lnTo>
                    <a:pt x="115938" y="1357414"/>
                  </a:lnTo>
                  <a:lnTo>
                    <a:pt x="114084" y="1354264"/>
                  </a:lnTo>
                  <a:lnTo>
                    <a:pt x="114084" y="1373962"/>
                  </a:lnTo>
                  <a:lnTo>
                    <a:pt x="97701" y="1373733"/>
                  </a:lnTo>
                  <a:lnTo>
                    <a:pt x="92773" y="1373797"/>
                  </a:lnTo>
                  <a:lnTo>
                    <a:pt x="92773" y="1387678"/>
                  </a:lnTo>
                  <a:lnTo>
                    <a:pt x="78663" y="1394612"/>
                  </a:lnTo>
                  <a:lnTo>
                    <a:pt x="62433" y="1402067"/>
                  </a:lnTo>
                  <a:lnTo>
                    <a:pt x="31750" y="1415770"/>
                  </a:lnTo>
                  <a:lnTo>
                    <a:pt x="31838" y="1391145"/>
                  </a:lnTo>
                  <a:lnTo>
                    <a:pt x="31750" y="1387094"/>
                  </a:lnTo>
                  <a:lnTo>
                    <a:pt x="76885" y="1387373"/>
                  </a:lnTo>
                  <a:lnTo>
                    <a:pt x="92773" y="1387678"/>
                  </a:lnTo>
                  <a:lnTo>
                    <a:pt x="92773" y="1373797"/>
                  </a:lnTo>
                  <a:lnTo>
                    <a:pt x="61569" y="1374152"/>
                  </a:lnTo>
                  <a:lnTo>
                    <a:pt x="45212" y="1373962"/>
                  </a:lnTo>
                  <a:lnTo>
                    <a:pt x="45072" y="1373492"/>
                  </a:lnTo>
                  <a:lnTo>
                    <a:pt x="45923" y="1369974"/>
                  </a:lnTo>
                  <a:lnTo>
                    <a:pt x="46189" y="1369580"/>
                  </a:lnTo>
                  <a:lnTo>
                    <a:pt x="46520" y="1369580"/>
                  </a:lnTo>
                  <a:lnTo>
                    <a:pt x="63576" y="1358595"/>
                  </a:lnTo>
                  <a:lnTo>
                    <a:pt x="86474" y="1357414"/>
                  </a:lnTo>
                  <a:lnTo>
                    <a:pt x="106273" y="1363408"/>
                  </a:lnTo>
                  <a:lnTo>
                    <a:pt x="114084" y="1373962"/>
                  </a:lnTo>
                  <a:lnTo>
                    <a:pt x="114084" y="1354264"/>
                  </a:lnTo>
                  <a:lnTo>
                    <a:pt x="113690" y="1353591"/>
                  </a:lnTo>
                  <a:lnTo>
                    <a:pt x="89966" y="1348587"/>
                  </a:lnTo>
                  <a:lnTo>
                    <a:pt x="89966" y="0"/>
                  </a:lnTo>
                  <a:lnTo>
                    <a:pt x="71678" y="0"/>
                  </a:lnTo>
                  <a:lnTo>
                    <a:pt x="71678" y="1348105"/>
                  </a:lnTo>
                  <a:lnTo>
                    <a:pt x="45935" y="1352562"/>
                  </a:lnTo>
                  <a:lnTo>
                    <a:pt x="30238" y="1371346"/>
                  </a:lnTo>
                  <a:lnTo>
                    <a:pt x="21336" y="1374673"/>
                  </a:lnTo>
                  <a:lnTo>
                    <a:pt x="15938" y="1381455"/>
                  </a:lnTo>
                  <a:lnTo>
                    <a:pt x="13474" y="1390230"/>
                  </a:lnTo>
                  <a:lnTo>
                    <a:pt x="13347" y="1397825"/>
                  </a:lnTo>
                  <a:lnTo>
                    <a:pt x="13385" y="1402384"/>
                  </a:lnTo>
                  <a:lnTo>
                    <a:pt x="13703" y="1415770"/>
                  </a:lnTo>
                  <a:lnTo>
                    <a:pt x="13614" y="1422895"/>
                  </a:lnTo>
                  <a:lnTo>
                    <a:pt x="12814" y="1439519"/>
                  </a:lnTo>
                  <a:lnTo>
                    <a:pt x="13004" y="1459357"/>
                  </a:lnTo>
                  <a:lnTo>
                    <a:pt x="16979" y="1477530"/>
                  </a:lnTo>
                  <a:lnTo>
                    <a:pt x="16979" y="1478114"/>
                  </a:lnTo>
                  <a:lnTo>
                    <a:pt x="5549" y="1525231"/>
                  </a:lnTo>
                  <a:lnTo>
                    <a:pt x="177" y="1566202"/>
                  </a:lnTo>
                  <a:lnTo>
                    <a:pt x="63" y="1585861"/>
                  </a:lnTo>
                  <a:lnTo>
                    <a:pt x="0" y="1602486"/>
                  </a:lnTo>
                  <a:lnTo>
                    <a:pt x="4495" y="1632864"/>
                  </a:lnTo>
                  <a:lnTo>
                    <a:pt x="24599" y="1677720"/>
                  </a:lnTo>
                  <a:lnTo>
                    <a:pt x="54940" y="1702206"/>
                  </a:lnTo>
                  <a:lnTo>
                    <a:pt x="90030" y="1707261"/>
                  </a:lnTo>
                  <a:lnTo>
                    <a:pt x="107645" y="1702803"/>
                  </a:lnTo>
                  <a:lnTo>
                    <a:pt x="124383" y="1693849"/>
                  </a:lnTo>
                  <a:lnTo>
                    <a:pt x="129451" y="1689392"/>
                  </a:lnTo>
                  <a:lnTo>
                    <a:pt x="139560" y="1680527"/>
                  </a:lnTo>
                  <a:lnTo>
                    <a:pt x="152488" y="1662938"/>
                  </a:lnTo>
                  <a:lnTo>
                    <a:pt x="162496" y="1641221"/>
                  </a:lnTo>
                  <a:lnTo>
                    <a:pt x="168884" y="1615490"/>
                  </a:lnTo>
                  <a:lnTo>
                    <a:pt x="170967" y="1585861"/>
                  </a:lnTo>
                  <a:close/>
                </a:path>
              </a:pathLst>
            </a:custGeom>
            <a:solidFill>
              <a:srgbClr val="252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13801" y="1612747"/>
              <a:ext cx="57150" cy="58419"/>
            </a:xfrm>
            <a:custGeom>
              <a:avLst/>
              <a:gdLst/>
              <a:ahLst/>
              <a:cxnLst/>
              <a:rect l="l" t="t" r="r" b="b"/>
              <a:pathLst>
                <a:path w="57150" h="58419">
                  <a:moveTo>
                    <a:pt x="41528" y="58343"/>
                  </a:moveTo>
                  <a:lnTo>
                    <a:pt x="8991" y="31191"/>
                  </a:lnTo>
                  <a:lnTo>
                    <a:pt x="0" y="13982"/>
                  </a:lnTo>
                  <a:lnTo>
                    <a:pt x="368" y="11010"/>
                  </a:lnTo>
                  <a:lnTo>
                    <a:pt x="13055" y="0"/>
                  </a:lnTo>
                  <a:lnTo>
                    <a:pt x="16040" y="63"/>
                  </a:lnTo>
                  <a:lnTo>
                    <a:pt x="28562" y="9753"/>
                  </a:lnTo>
                  <a:lnTo>
                    <a:pt x="31326" y="13360"/>
                  </a:lnTo>
                  <a:lnTo>
                    <a:pt x="34245" y="16865"/>
                  </a:lnTo>
                  <a:lnTo>
                    <a:pt x="37312" y="20269"/>
                  </a:lnTo>
                  <a:lnTo>
                    <a:pt x="40519" y="23558"/>
                  </a:lnTo>
                  <a:lnTo>
                    <a:pt x="44234" y="27089"/>
                  </a:lnTo>
                  <a:lnTo>
                    <a:pt x="47309" y="29756"/>
                  </a:lnTo>
                  <a:lnTo>
                    <a:pt x="51269" y="32981"/>
                  </a:lnTo>
                  <a:lnTo>
                    <a:pt x="53378" y="35090"/>
                  </a:lnTo>
                  <a:lnTo>
                    <a:pt x="55003" y="37604"/>
                  </a:lnTo>
                  <a:lnTo>
                    <a:pt x="56083" y="40386"/>
                  </a:lnTo>
                  <a:lnTo>
                    <a:pt x="56540" y="43332"/>
                  </a:lnTo>
                  <a:lnTo>
                    <a:pt x="56387" y="46316"/>
                  </a:lnTo>
                  <a:lnTo>
                    <a:pt x="44513" y="58191"/>
                  </a:lnTo>
                  <a:lnTo>
                    <a:pt x="41528" y="58343"/>
                  </a:lnTo>
                  <a:close/>
                </a:path>
                <a:path w="57150" h="58419">
                  <a:moveTo>
                    <a:pt x="28811" y="10078"/>
                  </a:moveTo>
                  <a:lnTo>
                    <a:pt x="28562" y="9753"/>
                  </a:lnTo>
                  <a:lnTo>
                    <a:pt x="28811" y="10078"/>
                  </a:lnTo>
                  <a:close/>
                </a:path>
                <a:path w="57150" h="58419">
                  <a:moveTo>
                    <a:pt x="31547" y="13649"/>
                  </a:moveTo>
                  <a:lnTo>
                    <a:pt x="31305" y="13360"/>
                  </a:lnTo>
                  <a:lnTo>
                    <a:pt x="31547" y="13649"/>
                  </a:lnTo>
                  <a:close/>
                </a:path>
                <a:path w="57150" h="58419">
                  <a:moveTo>
                    <a:pt x="34477" y="17142"/>
                  </a:moveTo>
                  <a:lnTo>
                    <a:pt x="34226" y="16865"/>
                  </a:lnTo>
                  <a:lnTo>
                    <a:pt x="34477" y="17142"/>
                  </a:lnTo>
                  <a:close/>
                </a:path>
                <a:path w="57150" h="58419">
                  <a:moveTo>
                    <a:pt x="37613" y="20601"/>
                  </a:moveTo>
                  <a:lnTo>
                    <a:pt x="37287" y="20269"/>
                  </a:lnTo>
                  <a:lnTo>
                    <a:pt x="37613" y="20601"/>
                  </a:lnTo>
                  <a:close/>
                </a:path>
                <a:path w="57150" h="58419">
                  <a:moveTo>
                    <a:pt x="40772" y="23816"/>
                  </a:moveTo>
                  <a:lnTo>
                    <a:pt x="40500" y="23558"/>
                  </a:lnTo>
                  <a:lnTo>
                    <a:pt x="40772" y="23816"/>
                  </a:lnTo>
                  <a:close/>
                </a:path>
                <a:path w="57150" h="58419">
                  <a:moveTo>
                    <a:pt x="44261" y="27089"/>
                  </a:moveTo>
                  <a:lnTo>
                    <a:pt x="43896" y="26770"/>
                  </a:lnTo>
                  <a:lnTo>
                    <a:pt x="44261" y="270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19288" y="3404184"/>
              <a:ext cx="810260" cy="1066165"/>
            </a:xfrm>
            <a:custGeom>
              <a:avLst/>
              <a:gdLst/>
              <a:ahLst/>
              <a:cxnLst/>
              <a:rect l="l" t="t" r="r" b="b"/>
              <a:pathLst>
                <a:path w="810259" h="1066164">
                  <a:moveTo>
                    <a:pt x="809752" y="533031"/>
                  </a:moveTo>
                  <a:lnTo>
                    <a:pt x="807656" y="478536"/>
                  </a:lnTo>
                  <a:lnTo>
                    <a:pt x="801522" y="425615"/>
                  </a:lnTo>
                  <a:lnTo>
                    <a:pt x="791540" y="374535"/>
                  </a:lnTo>
                  <a:lnTo>
                    <a:pt x="777913" y="325551"/>
                  </a:lnTo>
                  <a:lnTo>
                    <a:pt x="760857" y="278968"/>
                  </a:lnTo>
                  <a:lnTo>
                    <a:pt x="740562" y="235013"/>
                  </a:lnTo>
                  <a:lnTo>
                    <a:pt x="717245" y="193979"/>
                  </a:lnTo>
                  <a:lnTo>
                    <a:pt x="691108" y="156133"/>
                  </a:lnTo>
                  <a:lnTo>
                    <a:pt x="662330" y="121729"/>
                  </a:lnTo>
                  <a:lnTo>
                    <a:pt x="631151" y="91033"/>
                  </a:lnTo>
                  <a:lnTo>
                    <a:pt x="597750" y="64338"/>
                  </a:lnTo>
                  <a:lnTo>
                    <a:pt x="562343" y="41897"/>
                  </a:lnTo>
                  <a:lnTo>
                    <a:pt x="525132" y="23964"/>
                  </a:lnTo>
                  <a:lnTo>
                    <a:pt x="486308" y="10833"/>
                  </a:lnTo>
                  <a:lnTo>
                    <a:pt x="446087" y="2755"/>
                  </a:lnTo>
                  <a:lnTo>
                    <a:pt x="404672" y="0"/>
                  </a:lnTo>
                  <a:lnTo>
                    <a:pt x="363245" y="2755"/>
                  </a:lnTo>
                  <a:lnTo>
                    <a:pt x="323024" y="10833"/>
                  </a:lnTo>
                  <a:lnTo>
                    <a:pt x="284213" y="23964"/>
                  </a:lnTo>
                  <a:lnTo>
                    <a:pt x="247002" y="41884"/>
                  </a:lnTo>
                  <a:lnTo>
                    <a:pt x="211594" y="64312"/>
                  </a:lnTo>
                  <a:lnTo>
                    <a:pt x="178206" y="90995"/>
                  </a:lnTo>
                  <a:lnTo>
                    <a:pt x="147027" y="121666"/>
                  </a:lnTo>
                  <a:lnTo>
                    <a:pt x="118287" y="156032"/>
                  </a:lnTo>
                  <a:lnTo>
                    <a:pt x="92163" y="193852"/>
                  </a:lnTo>
                  <a:lnTo>
                    <a:pt x="68872" y="234835"/>
                  </a:lnTo>
                  <a:lnTo>
                    <a:pt x="48615" y="278726"/>
                  </a:lnTo>
                  <a:lnTo>
                    <a:pt x="31597" y="325247"/>
                  </a:lnTo>
                  <a:lnTo>
                    <a:pt x="18021" y="374142"/>
                  </a:lnTo>
                  <a:lnTo>
                    <a:pt x="8089" y="425132"/>
                  </a:lnTo>
                  <a:lnTo>
                    <a:pt x="2019" y="477939"/>
                  </a:lnTo>
                  <a:lnTo>
                    <a:pt x="0" y="532307"/>
                  </a:lnTo>
                  <a:lnTo>
                    <a:pt x="2019" y="586943"/>
                  </a:lnTo>
                  <a:lnTo>
                    <a:pt x="8089" y="639978"/>
                  </a:lnTo>
                  <a:lnTo>
                    <a:pt x="18021" y="691159"/>
                  </a:lnTo>
                  <a:lnTo>
                    <a:pt x="31584" y="740206"/>
                  </a:lnTo>
                  <a:lnTo>
                    <a:pt x="48615" y="786879"/>
                  </a:lnTo>
                  <a:lnTo>
                    <a:pt x="68872" y="830884"/>
                  </a:lnTo>
                  <a:lnTo>
                    <a:pt x="92163" y="871969"/>
                  </a:lnTo>
                  <a:lnTo>
                    <a:pt x="118275" y="909853"/>
                  </a:lnTo>
                  <a:lnTo>
                    <a:pt x="147027" y="944295"/>
                  </a:lnTo>
                  <a:lnTo>
                    <a:pt x="178206" y="975004"/>
                  </a:lnTo>
                  <a:lnTo>
                    <a:pt x="211594" y="1001712"/>
                  </a:lnTo>
                  <a:lnTo>
                    <a:pt x="246989" y="1024166"/>
                  </a:lnTo>
                  <a:lnTo>
                    <a:pt x="284213" y="1042098"/>
                  </a:lnTo>
                  <a:lnTo>
                    <a:pt x="323024" y="1055243"/>
                  </a:lnTo>
                  <a:lnTo>
                    <a:pt x="363245" y="1063320"/>
                  </a:lnTo>
                  <a:lnTo>
                    <a:pt x="404672" y="1066063"/>
                  </a:lnTo>
                  <a:lnTo>
                    <a:pt x="446087" y="1063320"/>
                  </a:lnTo>
                  <a:lnTo>
                    <a:pt x="486308" y="1055243"/>
                  </a:lnTo>
                  <a:lnTo>
                    <a:pt x="525132" y="1042111"/>
                  </a:lnTo>
                  <a:lnTo>
                    <a:pt x="562343" y="1024178"/>
                  </a:lnTo>
                  <a:lnTo>
                    <a:pt x="597750" y="1001737"/>
                  </a:lnTo>
                  <a:lnTo>
                    <a:pt x="631151" y="975042"/>
                  </a:lnTo>
                  <a:lnTo>
                    <a:pt x="662330" y="944346"/>
                  </a:lnTo>
                  <a:lnTo>
                    <a:pt x="691108" y="909942"/>
                  </a:lnTo>
                  <a:lnTo>
                    <a:pt x="717245" y="872096"/>
                  </a:lnTo>
                  <a:lnTo>
                    <a:pt x="740562" y="831062"/>
                  </a:lnTo>
                  <a:lnTo>
                    <a:pt x="760857" y="787107"/>
                  </a:lnTo>
                  <a:lnTo>
                    <a:pt x="777913" y="740524"/>
                  </a:lnTo>
                  <a:lnTo>
                    <a:pt x="791540" y="691540"/>
                  </a:lnTo>
                  <a:lnTo>
                    <a:pt x="801522" y="640461"/>
                  </a:lnTo>
                  <a:lnTo>
                    <a:pt x="807656" y="587540"/>
                  </a:lnTo>
                  <a:lnTo>
                    <a:pt x="809752" y="533031"/>
                  </a:lnTo>
                  <a:close/>
                </a:path>
              </a:pathLst>
            </a:custGeom>
            <a:solidFill>
              <a:srgbClr val="10A2FF">
                <a:alpha val="62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84099" y="3602111"/>
              <a:ext cx="269240" cy="655955"/>
            </a:xfrm>
            <a:custGeom>
              <a:avLst/>
              <a:gdLst/>
              <a:ahLst/>
              <a:cxnLst/>
              <a:rect l="l" t="t" r="r" b="b"/>
              <a:pathLst>
                <a:path w="269240" h="655954">
                  <a:moveTo>
                    <a:pt x="130259" y="655690"/>
                  </a:moveTo>
                  <a:lnTo>
                    <a:pt x="84258" y="648174"/>
                  </a:lnTo>
                  <a:lnTo>
                    <a:pt x="50187" y="630553"/>
                  </a:lnTo>
                  <a:lnTo>
                    <a:pt x="11193" y="571255"/>
                  </a:lnTo>
                  <a:lnTo>
                    <a:pt x="2951" y="532704"/>
                  </a:lnTo>
                  <a:lnTo>
                    <a:pt x="0" y="490305"/>
                  </a:lnTo>
                  <a:lnTo>
                    <a:pt x="678" y="445621"/>
                  </a:lnTo>
                  <a:lnTo>
                    <a:pt x="3327" y="400216"/>
                  </a:lnTo>
                  <a:lnTo>
                    <a:pt x="6287" y="355654"/>
                  </a:lnTo>
                  <a:lnTo>
                    <a:pt x="7897" y="313498"/>
                  </a:lnTo>
                  <a:lnTo>
                    <a:pt x="6498" y="275313"/>
                  </a:lnTo>
                  <a:lnTo>
                    <a:pt x="7511" y="233529"/>
                  </a:lnTo>
                  <a:lnTo>
                    <a:pt x="6264" y="184146"/>
                  </a:lnTo>
                  <a:lnTo>
                    <a:pt x="5455" y="132034"/>
                  </a:lnTo>
                  <a:lnTo>
                    <a:pt x="7782" y="82068"/>
                  </a:lnTo>
                  <a:lnTo>
                    <a:pt x="15943" y="39117"/>
                  </a:lnTo>
                  <a:lnTo>
                    <a:pt x="93458" y="2733"/>
                  </a:lnTo>
                  <a:lnTo>
                    <a:pt x="143018" y="0"/>
                  </a:lnTo>
                  <a:lnTo>
                    <a:pt x="182437" y="729"/>
                  </a:lnTo>
                  <a:lnTo>
                    <a:pt x="235346" y="16084"/>
                  </a:lnTo>
                  <a:lnTo>
                    <a:pt x="261172" y="55813"/>
                  </a:lnTo>
                  <a:lnTo>
                    <a:pt x="268905" y="126929"/>
                  </a:lnTo>
                  <a:lnTo>
                    <a:pt x="268795" y="176450"/>
                  </a:lnTo>
                  <a:lnTo>
                    <a:pt x="266238" y="307799"/>
                  </a:lnTo>
                  <a:lnTo>
                    <a:pt x="266648" y="349114"/>
                  </a:lnTo>
                  <a:lnTo>
                    <a:pt x="268000" y="393297"/>
                  </a:lnTo>
                  <a:lnTo>
                    <a:pt x="268772" y="438727"/>
                  </a:lnTo>
                  <a:lnTo>
                    <a:pt x="267446" y="483786"/>
                  </a:lnTo>
                  <a:lnTo>
                    <a:pt x="262500" y="526855"/>
                  </a:lnTo>
                  <a:lnTo>
                    <a:pt x="252414" y="566316"/>
                  </a:lnTo>
                  <a:lnTo>
                    <a:pt x="235667" y="600548"/>
                  </a:lnTo>
                  <a:lnTo>
                    <a:pt x="176110" y="646855"/>
                  </a:lnTo>
                  <a:lnTo>
                    <a:pt x="130259" y="655690"/>
                  </a:lnTo>
                  <a:close/>
                </a:path>
              </a:pathLst>
            </a:custGeom>
            <a:solidFill>
              <a:srgbClr val="CF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37321" y="3397932"/>
              <a:ext cx="164506" cy="20171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278469" y="0"/>
              <a:ext cx="283210" cy="4264660"/>
            </a:xfrm>
            <a:custGeom>
              <a:avLst/>
              <a:gdLst/>
              <a:ahLst/>
              <a:cxnLst/>
              <a:rect l="l" t="t" r="r" b="b"/>
              <a:pathLst>
                <a:path w="283209" h="4264660">
                  <a:moveTo>
                    <a:pt x="282651" y="3708971"/>
                  </a:moveTo>
                  <a:lnTo>
                    <a:pt x="280708" y="3675176"/>
                  </a:lnTo>
                  <a:lnTo>
                    <a:pt x="271399" y="3642093"/>
                  </a:lnTo>
                  <a:lnTo>
                    <a:pt x="266052" y="3634117"/>
                  </a:lnTo>
                  <a:lnTo>
                    <a:pt x="266052" y="3733177"/>
                  </a:lnTo>
                  <a:lnTo>
                    <a:pt x="264858" y="3779786"/>
                  </a:lnTo>
                  <a:lnTo>
                    <a:pt x="262686" y="3826459"/>
                  </a:lnTo>
                  <a:lnTo>
                    <a:pt x="263182" y="3872331"/>
                  </a:lnTo>
                  <a:lnTo>
                    <a:pt x="260832" y="3906837"/>
                  </a:lnTo>
                  <a:lnTo>
                    <a:pt x="261200" y="3946817"/>
                  </a:lnTo>
                  <a:lnTo>
                    <a:pt x="262750" y="3989819"/>
                  </a:lnTo>
                  <a:lnTo>
                    <a:pt x="264058" y="4034904"/>
                  </a:lnTo>
                  <a:lnTo>
                    <a:pt x="263639" y="4081170"/>
                  </a:lnTo>
                  <a:lnTo>
                    <a:pt x="259943" y="4124604"/>
                  </a:lnTo>
                  <a:lnTo>
                    <a:pt x="251523" y="4164304"/>
                  </a:lnTo>
                  <a:lnTo>
                    <a:pt x="214528" y="4225074"/>
                  </a:lnTo>
                  <a:lnTo>
                    <a:pt x="140792" y="4248721"/>
                  </a:lnTo>
                  <a:lnTo>
                    <a:pt x="95046" y="4243590"/>
                  </a:lnTo>
                  <a:lnTo>
                    <a:pt x="61087" y="4221696"/>
                  </a:lnTo>
                  <a:lnTo>
                    <a:pt x="37757" y="4187558"/>
                  </a:lnTo>
                  <a:lnTo>
                    <a:pt x="23876" y="4145673"/>
                  </a:lnTo>
                  <a:lnTo>
                    <a:pt x="18313" y="4100525"/>
                  </a:lnTo>
                  <a:lnTo>
                    <a:pt x="19786" y="4059745"/>
                  </a:lnTo>
                  <a:lnTo>
                    <a:pt x="19862" y="4052887"/>
                  </a:lnTo>
                  <a:lnTo>
                    <a:pt x="21069" y="4007027"/>
                  </a:lnTo>
                  <a:lnTo>
                    <a:pt x="22009" y="3957866"/>
                  </a:lnTo>
                  <a:lnTo>
                    <a:pt x="23495" y="3858349"/>
                  </a:lnTo>
                  <a:lnTo>
                    <a:pt x="24295" y="3809974"/>
                  </a:lnTo>
                  <a:lnTo>
                    <a:pt x="25412" y="3759085"/>
                  </a:lnTo>
                  <a:lnTo>
                    <a:pt x="26911" y="3709873"/>
                  </a:lnTo>
                  <a:lnTo>
                    <a:pt x="28994" y="3660356"/>
                  </a:lnTo>
                  <a:lnTo>
                    <a:pt x="40157" y="3623843"/>
                  </a:lnTo>
                  <a:lnTo>
                    <a:pt x="90830" y="3605822"/>
                  </a:lnTo>
                  <a:lnTo>
                    <a:pt x="125501" y="3606711"/>
                  </a:lnTo>
                  <a:lnTo>
                    <a:pt x="126657" y="3613708"/>
                  </a:lnTo>
                  <a:lnTo>
                    <a:pt x="127139" y="3619474"/>
                  </a:lnTo>
                  <a:lnTo>
                    <a:pt x="127266" y="3628136"/>
                  </a:lnTo>
                  <a:lnTo>
                    <a:pt x="96024" y="3657257"/>
                  </a:lnTo>
                  <a:lnTo>
                    <a:pt x="83223" y="3697884"/>
                  </a:lnTo>
                  <a:lnTo>
                    <a:pt x="92595" y="3736848"/>
                  </a:lnTo>
                  <a:lnTo>
                    <a:pt x="127850" y="3760990"/>
                  </a:lnTo>
                  <a:lnTo>
                    <a:pt x="128244" y="3831361"/>
                  </a:lnTo>
                  <a:lnTo>
                    <a:pt x="94869" y="3841712"/>
                  </a:lnTo>
                  <a:lnTo>
                    <a:pt x="74752" y="3864876"/>
                  </a:lnTo>
                  <a:lnTo>
                    <a:pt x="67983" y="3894315"/>
                  </a:lnTo>
                  <a:lnTo>
                    <a:pt x="74650" y="3923525"/>
                  </a:lnTo>
                  <a:lnTo>
                    <a:pt x="94881" y="3945940"/>
                  </a:lnTo>
                  <a:lnTo>
                    <a:pt x="128765" y="3955059"/>
                  </a:lnTo>
                  <a:lnTo>
                    <a:pt x="129159" y="4034904"/>
                  </a:lnTo>
                  <a:lnTo>
                    <a:pt x="98691" y="4052887"/>
                  </a:lnTo>
                  <a:lnTo>
                    <a:pt x="82892" y="4072420"/>
                  </a:lnTo>
                  <a:lnTo>
                    <a:pt x="78955" y="4091508"/>
                  </a:lnTo>
                  <a:lnTo>
                    <a:pt x="84086" y="4108170"/>
                  </a:lnTo>
                  <a:lnTo>
                    <a:pt x="95453" y="4120426"/>
                  </a:lnTo>
                  <a:lnTo>
                    <a:pt x="110261" y="4126293"/>
                  </a:lnTo>
                  <a:lnTo>
                    <a:pt x="125691" y="4123791"/>
                  </a:lnTo>
                  <a:lnTo>
                    <a:pt x="138950" y="4110939"/>
                  </a:lnTo>
                  <a:lnTo>
                    <a:pt x="139712" y="4108653"/>
                  </a:lnTo>
                  <a:lnTo>
                    <a:pt x="146646" y="4087507"/>
                  </a:lnTo>
                  <a:lnTo>
                    <a:pt x="147231" y="4085742"/>
                  </a:lnTo>
                  <a:lnTo>
                    <a:pt x="147612" y="4053789"/>
                  </a:lnTo>
                  <a:lnTo>
                    <a:pt x="147713" y="4046220"/>
                  </a:lnTo>
                  <a:lnTo>
                    <a:pt x="181533" y="4028757"/>
                  </a:lnTo>
                  <a:lnTo>
                    <a:pt x="182486" y="4027398"/>
                  </a:lnTo>
                  <a:lnTo>
                    <a:pt x="199948" y="4002595"/>
                  </a:lnTo>
                  <a:lnTo>
                    <a:pt x="201358" y="3974427"/>
                  </a:lnTo>
                  <a:lnTo>
                    <a:pt x="189001" y="3957536"/>
                  </a:lnTo>
                  <a:lnTo>
                    <a:pt x="184823" y="3951833"/>
                  </a:lnTo>
                  <a:lnTo>
                    <a:pt x="184823" y="3989819"/>
                  </a:lnTo>
                  <a:lnTo>
                    <a:pt x="174459" y="4011409"/>
                  </a:lnTo>
                  <a:lnTo>
                    <a:pt x="147459" y="4027398"/>
                  </a:lnTo>
                  <a:lnTo>
                    <a:pt x="147294" y="4011409"/>
                  </a:lnTo>
                  <a:lnTo>
                    <a:pt x="147180" y="3992892"/>
                  </a:lnTo>
                  <a:lnTo>
                    <a:pt x="147066" y="3957866"/>
                  </a:lnTo>
                  <a:lnTo>
                    <a:pt x="146875" y="3957536"/>
                  </a:lnTo>
                  <a:lnTo>
                    <a:pt x="176352" y="3969562"/>
                  </a:lnTo>
                  <a:lnTo>
                    <a:pt x="184823" y="3989819"/>
                  </a:lnTo>
                  <a:lnTo>
                    <a:pt x="184823" y="3951833"/>
                  </a:lnTo>
                  <a:lnTo>
                    <a:pt x="184162" y="3950932"/>
                  </a:lnTo>
                  <a:lnTo>
                    <a:pt x="146799" y="3938790"/>
                  </a:lnTo>
                  <a:lnTo>
                    <a:pt x="146786" y="3936238"/>
                  </a:lnTo>
                  <a:lnTo>
                    <a:pt x="146431" y="3849916"/>
                  </a:lnTo>
                  <a:lnTo>
                    <a:pt x="146418" y="3846715"/>
                  </a:lnTo>
                  <a:lnTo>
                    <a:pt x="182956" y="3833368"/>
                  </a:lnTo>
                  <a:lnTo>
                    <a:pt x="187058" y="3828097"/>
                  </a:lnTo>
                  <a:lnTo>
                    <a:pt x="201168" y="3809974"/>
                  </a:lnTo>
                  <a:lnTo>
                    <a:pt x="201066" y="3783228"/>
                  </a:lnTo>
                  <a:lnTo>
                    <a:pt x="187388" y="3765816"/>
                  </a:lnTo>
                  <a:lnTo>
                    <a:pt x="185000" y="3762794"/>
                  </a:lnTo>
                  <a:lnTo>
                    <a:pt x="185000" y="3797795"/>
                  </a:lnTo>
                  <a:lnTo>
                    <a:pt x="175742" y="3816642"/>
                  </a:lnTo>
                  <a:lnTo>
                    <a:pt x="145961" y="3828097"/>
                  </a:lnTo>
                  <a:lnTo>
                    <a:pt x="145961" y="3765816"/>
                  </a:lnTo>
                  <a:lnTo>
                    <a:pt x="174752" y="3778529"/>
                  </a:lnTo>
                  <a:lnTo>
                    <a:pt x="185000" y="3797795"/>
                  </a:lnTo>
                  <a:lnTo>
                    <a:pt x="185000" y="3762794"/>
                  </a:lnTo>
                  <a:lnTo>
                    <a:pt x="182626" y="3759771"/>
                  </a:lnTo>
                  <a:lnTo>
                    <a:pt x="145884" y="3746284"/>
                  </a:lnTo>
                  <a:lnTo>
                    <a:pt x="145872" y="3740531"/>
                  </a:lnTo>
                  <a:lnTo>
                    <a:pt x="145796" y="3687508"/>
                  </a:lnTo>
                  <a:lnTo>
                    <a:pt x="145681" y="3660356"/>
                  </a:lnTo>
                  <a:lnTo>
                    <a:pt x="145567" y="3648722"/>
                  </a:lnTo>
                  <a:lnTo>
                    <a:pt x="145376" y="3628136"/>
                  </a:lnTo>
                  <a:lnTo>
                    <a:pt x="145275" y="3623843"/>
                  </a:lnTo>
                  <a:lnTo>
                    <a:pt x="144653" y="3608209"/>
                  </a:lnTo>
                  <a:lnTo>
                    <a:pt x="193052" y="3609213"/>
                  </a:lnTo>
                  <a:lnTo>
                    <a:pt x="204419" y="3609213"/>
                  </a:lnTo>
                  <a:lnTo>
                    <a:pt x="218884" y="3611473"/>
                  </a:lnTo>
                  <a:lnTo>
                    <a:pt x="251028" y="3643630"/>
                  </a:lnTo>
                  <a:lnTo>
                    <a:pt x="262648" y="3687508"/>
                  </a:lnTo>
                  <a:lnTo>
                    <a:pt x="266052" y="3733177"/>
                  </a:lnTo>
                  <a:lnTo>
                    <a:pt x="266052" y="3634117"/>
                  </a:lnTo>
                  <a:lnTo>
                    <a:pt x="253022" y="3614674"/>
                  </a:lnTo>
                  <a:lnTo>
                    <a:pt x="243497" y="3609187"/>
                  </a:lnTo>
                  <a:lnTo>
                    <a:pt x="241795" y="3608209"/>
                  </a:lnTo>
                  <a:lnTo>
                    <a:pt x="237629" y="3605822"/>
                  </a:lnTo>
                  <a:lnTo>
                    <a:pt x="223850" y="3597884"/>
                  </a:lnTo>
                  <a:lnTo>
                    <a:pt x="224231" y="3590112"/>
                  </a:lnTo>
                  <a:lnTo>
                    <a:pt x="225907" y="3555809"/>
                  </a:lnTo>
                  <a:lnTo>
                    <a:pt x="226758" y="3546132"/>
                  </a:lnTo>
                  <a:lnTo>
                    <a:pt x="230898" y="3498558"/>
                  </a:lnTo>
                  <a:lnTo>
                    <a:pt x="230035" y="3486734"/>
                  </a:lnTo>
                  <a:lnTo>
                    <a:pt x="227253" y="3448507"/>
                  </a:lnTo>
                  <a:lnTo>
                    <a:pt x="224066" y="3445751"/>
                  </a:lnTo>
                  <a:lnTo>
                    <a:pt x="212737" y="3436010"/>
                  </a:lnTo>
                  <a:lnTo>
                    <a:pt x="212737" y="3467265"/>
                  </a:lnTo>
                  <a:lnTo>
                    <a:pt x="211366" y="3467646"/>
                  </a:lnTo>
                  <a:lnTo>
                    <a:pt x="211366" y="3486734"/>
                  </a:lnTo>
                  <a:lnTo>
                    <a:pt x="209600" y="3527577"/>
                  </a:lnTo>
                  <a:lnTo>
                    <a:pt x="208419" y="3527806"/>
                  </a:lnTo>
                  <a:lnTo>
                    <a:pt x="208419" y="3546132"/>
                  </a:lnTo>
                  <a:lnTo>
                    <a:pt x="206527" y="3590112"/>
                  </a:lnTo>
                  <a:lnTo>
                    <a:pt x="129527" y="3589274"/>
                  </a:lnTo>
                  <a:lnTo>
                    <a:pt x="129527" y="4059745"/>
                  </a:lnTo>
                  <a:lnTo>
                    <a:pt x="129438" y="4076598"/>
                  </a:lnTo>
                  <a:lnTo>
                    <a:pt x="129349" y="4079100"/>
                  </a:lnTo>
                  <a:lnTo>
                    <a:pt x="128765" y="4087507"/>
                  </a:lnTo>
                  <a:lnTo>
                    <a:pt x="128638" y="4087444"/>
                  </a:lnTo>
                  <a:lnTo>
                    <a:pt x="115722" y="4108653"/>
                  </a:lnTo>
                  <a:lnTo>
                    <a:pt x="101269" y="4099953"/>
                  </a:lnTo>
                  <a:lnTo>
                    <a:pt x="100660" y="4076598"/>
                  </a:lnTo>
                  <a:lnTo>
                    <a:pt x="129298" y="4053789"/>
                  </a:lnTo>
                  <a:lnTo>
                    <a:pt x="129527" y="4059745"/>
                  </a:lnTo>
                  <a:lnTo>
                    <a:pt x="129527" y="3589274"/>
                  </a:lnTo>
                  <a:lnTo>
                    <a:pt x="128638" y="3589274"/>
                  </a:lnTo>
                  <a:lnTo>
                    <a:pt x="128638" y="3936238"/>
                  </a:lnTo>
                  <a:lnTo>
                    <a:pt x="96570" y="3922166"/>
                  </a:lnTo>
                  <a:lnTo>
                    <a:pt x="85572" y="3892981"/>
                  </a:lnTo>
                  <a:lnTo>
                    <a:pt x="96024" y="3863848"/>
                  </a:lnTo>
                  <a:lnTo>
                    <a:pt x="128244" y="3849916"/>
                  </a:lnTo>
                  <a:lnTo>
                    <a:pt x="128638" y="3936238"/>
                  </a:lnTo>
                  <a:lnTo>
                    <a:pt x="128638" y="3589274"/>
                  </a:lnTo>
                  <a:lnTo>
                    <a:pt x="127914" y="3589261"/>
                  </a:lnTo>
                  <a:lnTo>
                    <a:pt x="127914" y="3740531"/>
                  </a:lnTo>
                  <a:lnTo>
                    <a:pt x="127723" y="3740200"/>
                  </a:lnTo>
                  <a:lnTo>
                    <a:pt x="106311" y="3722408"/>
                  </a:lnTo>
                  <a:lnTo>
                    <a:pt x="100634" y="3696258"/>
                  </a:lnTo>
                  <a:lnTo>
                    <a:pt x="108381" y="3669207"/>
                  </a:lnTo>
                  <a:lnTo>
                    <a:pt x="127266" y="3648722"/>
                  </a:lnTo>
                  <a:lnTo>
                    <a:pt x="127469" y="3671735"/>
                  </a:lnTo>
                  <a:lnTo>
                    <a:pt x="127800" y="3717645"/>
                  </a:lnTo>
                  <a:lnTo>
                    <a:pt x="127914" y="3740531"/>
                  </a:lnTo>
                  <a:lnTo>
                    <a:pt x="127914" y="3589261"/>
                  </a:lnTo>
                  <a:lnTo>
                    <a:pt x="69303" y="3588613"/>
                  </a:lnTo>
                  <a:lnTo>
                    <a:pt x="70218" y="3583381"/>
                  </a:lnTo>
                  <a:lnTo>
                    <a:pt x="70942" y="3578212"/>
                  </a:lnTo>
                  <a:lnTo>
                    <a:pt x="71335" y="3572726"/>
                  </a:lnTo>
                  <a:lnTo>
                    <a:pt x="71196" y="3572662"/>
                  </a:lnTo>
                  <a:lnTo>
                    <a:pt x="169202" y="3553714"/>
                  </a:lnTo>
                  <a:lnTo>
                    <a:pt x="208419" y="3546132"/>
                  </a:lnTo>
                  <a:lnTo>
                    <a:pt x="208419" y="3527806"/>
                  </a:lnTo>
                  <a:lnTo>
                    <a:pt x="73558" y="3553714"/>
                  </a:lnTo>
                  <a:lnTo>
                    <a:pt x="74244" y="3546132"/>
                  </a:lnTo>
                  <a:lnTo>
                    <a:pt x="74879" y="3538499"/>
                  </a:lnTo>
                  <a:lnTo>
                    <a:pt x="75450" y="3530917"/>
                  </a:lnTo>
                  <a:lnTo>
                    <a:pt x="75971" y="3523323"/>
                  </a:lnTo>
                  <a:lnTo>
                    <a:pt x="75844" y="3523259"/>
                  </a:lnTo>
                  <a:lnTo>
                    <a:pt x="146380" y="3504247"/>
                  </a:lnTo>
                  <a:lnTo>
                    <a:pt x="211366" y="3486734"/>
                  </a:lnTo>
                  <a:lnTo>
                    <a:pt x="211366" y="3467646"/>
                  </a:lnTo>
                  <a:lnTo>
                    <a:pt x="77470" y="3504247"/>
                  </a:lnTo>
                  <a:lnTo>
                    <a:pt x="77927" y="3490201"/>
                  </a:lnTo>
                  <a:lnTo>
                    <a:pt x="78257" y="3476142"/>
                  </a:lnTo>
                  <a:lnTo>
                    <a:pt x="78447" y="3462070"/>
                  </a:lnTo>
                  <a:lnTo>
                    <a:pt x="78524" y="3447986"/>
                  </a:lnTo>
                  <a:lnTo>
                    <a:pt x="78384" y="3447923"/>
                  </a:lnTo>
                  <a:lnTo>
                    <a:pt x="180060" y="3446615"/>
                  </a:lnTo>
                  <a:lnTo>
                    <a:pt x="192443" y="3445751"/>
                  </a:lnTo>
                  <a:lnTo>
                    <a:pt x="204038" y="3447605"/>
                  </a:lnTo>
                  <a:lnTo>
                    <a:pt x="211810" y="3454133"/>
                  </a:lnTo>
                  <a:lnTo>
                    <a:pt x="212737" y="3467265"/>
                  </a:lnTo>
                  <a:lnTo>
                    <a:pt x="212737" y="3436010"/>
                  </a:lnTo>
                  <a:lnTo>
                    <a:pt x="205333" y="3429635"/>
                  </a:lnTo>
                  <a:lnTo>
                    <a:pt x="203454" y="3427996"/>
                  </a:lnTo>
                  <a:lnTo>
                    <a:pt x="189318" y="3408984"/>
                  </a:lnTo>
                  <a:lnTo>
                    <a:pt x="184175" y="3402050"/>
                  </a:lnTo>
                  <a:lnTo>
                    <a:pt x="184175" y="3427793"/>
                  </a:lnTo>
                  <a:lnTo>
                    <a:pt x="135534" y="3429228"/>
                  </a:lnTo>
                  <a:lnTo>
                    <a:pt x="114490" y="3429635"/>
                  </a:lnTo>
                  <a:lnTo>
                    <a:pt x="105575" y="3429038"/>
                  </a:lnTo>
                  <a:lnTo>
                    <a:pt x="105448" y="3428974"/>
                  </a:lnTo>
                  <a:lnTo>
                    <a:pt x="118554" y="3412731"/>
                  </a:lnTo>
                  <a:lnTo>
                    <a:pt x="144145" y="3408984"/>
                  </a:lnTo>
                  <a:lnTo>
                    <a:pt x="170053" y="3414941"/>
                  </a:lnTo>
                  <a:lnTo>
                    <a:pt x="184175" y="3427793"/>
                  </a:lnTo>
                  <a:lnTo>
                    <a:pt x="184175" y="3402050"/>
                  </a:lnTo>
                  <a:lnTo>
                    <a:pt x="182537" y="3399828"/>
                  </a:lnTo>
                  <a:lnTo>
                    <a:pt x="152298" y="3392017"/>
                  </a:lnTo>
                  <a:lnTo>
                    <a:pt x="152298" y="0"/>
                  </a:lnTo>
                  <a:lnTo>
                    <a:pt x="134010" y="0"/>
                  </a:lnTo>
                  <a:lnTo>
                    <a:pt x="134010" y="3391865"/>
                  </a:lnTo>
                  <a:lnTo>
                    <a:pt x="105359" y="3398875"/>
                  </a:lnTo>
                  <a:lnTo>
                    <a:pt x="89623" y="3429038"/>
                  </a:lnTo>
                  <a:lnTo>
                    <a:pt x="80200" y="3428555"/>
                  </a:lnTo>
                  <a:lnTo>
                    <a:pt x="71056" y="3430257"/>
                  </a:lnTo>
                  <a:lnTo>
                    <a:pt x="58458" y="3483508"/>
                  </a:lnTo>
                  <a:lnTo>
                    <a:pt x="56756" y="3520186"/>
                  </a:lnTo>
                  <a:lnTo>
                    <a:pt x="54648" y="3556762"/>
                  </a:lnTo>
                  <a:lnTo>
                    <a:pt x="51333" y="3593122"/>
                  </a:lnTo>
                  <a:lnTo>
                    <a:pt x="26860" y="3613708"/>
                  </a:lnTo>
                  <a:lnTo>
                    <a:pt x="12547" y="3648875"/>
                  </a:lnTo>
                  <a:lnTo>
                    <a:pt x="5892" y="3693884"/>
                  </a:lnTo>
                  <a:lnTo>
                    <a:pt x="4470" y="3740531"/>
                  </a:lnTo>
                  <a:lnTo>
                    <a:pt x="4419" y="3746284"/>
                  </a:lnTo>
                  <a:lnTo>
                    <a:pt x="5486" y="3794442"/>
                  </a:lnTo>
                  <a:lnTo>
                    <a:pt x="6731" y="3840505"/>
                  </a:lnTo>
                  <a:lnTo>
                    <a:pt x="5600" y="3877424"/>
                  </a:lnTo>
                  <a:lnTo>
                    <a:pt x="5956" y="3923525"/>
                  </a:lnTo>
                  <a:lnTo>
                    <a:pt x="3987" y="3969562"/>
                  </a:lnTo>
                  <a:lnTo>
                    <a:pt x="1397" y="4016679"/>
                  </a:lnTo>
                  <a:lnTo>
                    <a:pt x="0" y="4063314"/>
                  </a:lnTo>
                  <a:lnTo>
                    <a:pt x="1549" y="4109478"/>
                  </a:lnTo>
                  <a:lnTo>
                    <a:pt x="7785" y="4154830"/>
                  </a:lnTo>
                  <a:lnTo>
                    <a:pt x="20497" y="4198988"/>
                  </a:lnTo>
                  <a:lnTo>
                    <a:pt x="60960" y="4246905"/>
                  </a:lnTo>
                  <a:lnTo>
                    <a:pt x="135699" y="4264330"/>
                  </a:lnTo>
                  <a:lnTo>
                    <a:pt x="184238" y="4258513"/>
                  </a:lnTo>
                  <a:lnTo>
                    <a:pt x="204216" y="4248721"/>
                  </a:lnTo>
                  <a:lnTo>
                    <a:pt x="221399" y="4240301"/>
                  </a:lnTo>
                  <a:lnTo>
                    <a:pt x="248399" y="4212463"/>
                  </a:lnTo>
                  <a:lnTo>
                    <a:pt x="266496" y="4177728"/>
                  </a:lnTo>
                  <a:lnTo>
                    <a:pt x="276948" y="4138866"/>
                  </a:lnTo>
                  <a:lnTo>
                    <a:pt x="280974" y="4098620"/>
                  </a:lnTo>
                  <a:lnTo>
                    <a:pt x="279946" y="4063314"/>
                  </a:lnTo>
                  <a:lnTo>
                    <a:pt x="279869" y="4056608"/>
                  </a:lnTo>
                  <a:lnTo>
                    <a:pt x="280289" y="4016679"/>
                  </a:lnTo>
                  <a:lnTo>
                    <a:pt x="282143" y="3859301"/>
                  </a:lnTo>
                  <a:lnTo>
                    <a:pt x="282549" y="3809974"/>
                  </a:lnTo>
                  <a:lnTo>
                    <a:pt x="282651" y="3708971"/>
                  </a:lnTo>
                  <a:close/>
                </a:path>
              </a:pathLst>
            </a:custGeom>
            <a:solidFill>
              <a:srgbClr val="252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07628" y="4060494"/>
              <a:ext cx="106760" cy="16838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307666" y="3972801"/>
              <a:ext cx="30480" cy="51435"/>
            </a:xfrm>
            <a:custGeom>
              <a:avLst/>
              <a:gdLst/>
              <a:ahLst/>
              <a:cxnLst/>
              <a:rect l="l" t="t" r="r" b="b"/>
              <a:pathLst>
                <a:path w="30479" h="51435">
                  <a:moveTo>
                    <a:pt x="15824" y="50939"/>
                  </a:moveTo>
                  <a:lnTo>
                    <a:pt x="0" y="15468"/>
                  </a:lnTo>
                  <a:lnTo>
                    <a:pt x="63" y="12484"/>
                  </a:lnTo>
                  <a:lnTo>
                    <a:pt x="14541" y="0"/>
                  </a:lnTo>
                  <a:lnTo>
                    <a:pt x="17500" y="368"/>
                  </a:lnTo>
                  <a:lnTo>
                    <a:pt x="30352" y="35471"/>
                  </a:lnTo>
                  <a:lnTo>
                    <a:pt x="30289" y="38455"/>
                  </a:lnTo>
                  <a:lnTo>
                    <a:pt x="15824" y="509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84136" y="2920593"/>
              <a:ext cx="986155" cy="985519"/>
            </a:xfrm>
            <a:custGeom>
              <a:avLst/>
              <a:gdLst/>
              <a:ahLst/>
              <a:cxnLst/>
              <a:rect l="l" t="t" r="r" b="b"/>
              <a:pathLst>
                <a:path w="986154" h="985520">
                  <a:moveTo>
                    <a:pt x="986028" y="492683"/>
                  </a:moveTo>
                  <a:lnTo>
                    <a:pt x="983767" y="445236"/>
                  </a:lnTo>
                  <a:lnTo>
                    <a:pt x="977138" y="399072"/>
                  </a:lnTo>
                  <a:lnTo>
                    <a:pt x="966343" y="354380"/>
                  </a:lnTo>
                  <a:lnTo>
                    <a:pt x="951585" y="311378"/>
                  </a:lnTo>
                  <a:lnTo>
                    <a:pt x="933081" y="270268"/>
                  </a:lnTo>
                  <a:lnTo>
                    <a:pt x="911021" y="231267"/>
                  </a:lnTo>
                  <a:lnTo>
                    <a:pt x="885621" y="194564"/>
                  </a:lnTo>
                  <a:lnTo>
                    <a:pt x="857097" y="160388"/>
                  </a:lnTo>
                  <a:lnTo>
                    <a:pt x="825639" y="128930"/>
                  </a:lnTo>
                  <a:lnTo>
                    <a:pt x="791451" y="100406"/>
                  </a:lnTo>
                  <a:lnTo>
                    <a:pt x="754761" y="75006"/>
                  </a:lnTo>
                  <a:lnTo>
                    <a:pt x="715759" y="52946"/>
                  </a:lnTo>
                  <a:lnTo>
                    <a:pt x="674649" y="34442"/>
                  </a:lnTo>
                  <a:lnTo>
                    <a:pt x="631647" y="19685"/>
                  </a:lnTo>
                  <a:lnTo>
                    <a:pt x="586955" y="8890"/>
                  </a:lnTo>
                  <a:lnTo>
                    <a:pt x="540791" y="2260"/>
                  </a:lnTo>
                  <a:lnTo>
                    <a:pt x="493344" y="0"/>
                  </a:lnTo>
                  <a:lnTo>
                    <a:pt x="445884" y="2260"/>
                  </a:lnTo>
                  <a:lnTo>
                    <a:pt x="399719" y="8890"/>
                  </a:lnTo>
                  <a:lnTo>
                    <a:pt x="355028" y="19685"/>
                  </a:lnTo>
                  <a:lnTo>
                    <a:pt x="312013" y="34442"/>
                  </a:lnTo>
                  <a:lnTo>
                    <a:pt x="270903" y="52959"/>
                  </a:lnTo>
                  <a:lnTo>
                    <a:pt x="231889" y="75018"/>
                  </a:lnTo>
                  <a:lnTo>
                    <a:pt x="195173" y="100431"/>
                  </a:lnTo>
                  <a:lnTo>
                    <a:pt x="160972" y="128981"/>
                  </a:lnTo>
                  <a:lnTo>
                    <a:pt x="129489" y="160464"/>
                  </a:lnTo>
                  <a:lnTo>
                    <a:pt x="100914" y="194665"/>
                  </a:lnTo>
                  <a:lnTo>
                    <a:pt x="75476" y="231394"/>
                  </a:lnTo>
                  <a:lnTo>
                    <a:pt x="53365" y="270433"/>
                  </a:lnTo>
                  <a:lnTo>
                    <a:pt x="34798" y="311594"/>
                  </a:lnTo>
                  <a:lnTo>
                    <a:pt x="19964" y="354647"/>
                  </a:lnTo>
                  <a:lnTo>
                    <a:pt x="9080" y="399402"/>
                  </a:lnTo>
                  <a:lnTo>
                    <a:pt x="2362" y="445643"/>
                  </a:lnTo>
                  <a:lnTo>
                    <a:pt x="0" y="493166"/>
                  </a:lnTo>
                  <a:lnTo>
                    <a:pt x="2362" y="540537"/>
                  </a:lnTo>
                  <a:lnTo>
                    <a:pt x="9080" y="586638"/>
                  </a:lnTo>
                  <a:lnTo>
                    <a:pt x="19964" y="631266"/>
                  </a:lnTo>
                  <a:lnTo>
                    <a:pt x="34798" y="674217"/>
                  </a:lnTo>
                  <a:lnTo>
                    <a:pt x="53365" y="715276"/>
                  </a:lnTo>
                  <a:lnTo>
                    <a:pt x="75476" y="754240"/>
                  </a:lnTo>
                  <a:lnTo>
                    <a:pt x="100914" y="790905"/>
                  </a:lnTo>
                  <a:lnTo>
                    <a:pt x="129489" y="825055"/>
                  </a:lnTo>
                  <a:lnTo>
                    <a:pt x="160972" y="856488"/>
                  </a:lnTo>
                  <a:lnTo>
                    <a:pt x="195173" y="884999"/>
                  </a:lnTo>
                  <a:lnTo>
                    <a:pt x="231889" y="910386"/>
                  </a:lnTo>
                  <a:lnTo>
                    <a:pt x="270903" y="932434"/>
                  </a:lnTo>
                  <a:lnTo>
                    <a:pt x="312013" y="950937"/>
                  </a:lnTo>
                  <a:lnTo>
                    <a:pt x="355028" y="965682"/>
                  </a:lnTo>
                  <a:lnTo>
                    <a:pt x="399719" y="976477"/>
                  </a:lnTo>
                  <a:lnTo>
                    <a:pt x="445884" y="983107"/>
                  </a:lnTo>
                  <a:lnTo>
                    <a:pt x="493344" y="985354"/>
                  </a:lnTo>
                  <a:lnTo>
                    <a:pt x="540791" y="983107"/>
                  </a:lnTo>
                  <a:lnTo>
                    <a:pt x="586955" y="976477"/>
                  </a:lnTo>
                  <a:lnTo>
                    <a:pt x="631647" y="965682"/>
                  </a:lnTo>
                  <a:lnTo>
                    <a:pt x="674649" y="950925"/>
                  </a:lnTo>
                  <a:lnTo>
                    <a:pt x="715759" y="932421"/>
                  </a:lnTo>
                  <a:lnTo>
                    <a:pt x="754761" y="910361"/>
                  </a:lnTo>
                  <a:lnTo>
                    <a:pt x="791451" y="884974"/>
                  </a:lnTo>
                  <a:lnTo>
                    <a:pt x="825639" y="856437"/>
                  </a:lnTo>
                  <a:lnTo>
                    <a:pt x="857097" y="824979"/>
                  </a:lnTo>
                  <a:lnTo>
                    <a:pt x="885621" y="790803"/>
                  </a:lnTo>
                  <a:lnTo>
                    <a:pt x="911021" y="754100"/>
                  </a:lnTo>
                  <a:lnTo>
                    <a:pt x="933081" y="715098"/>
                  </a:lnTo>
                  <a:lnTo>
                    <a:pt x="951585" y="674001"/>
                  </a:lnTo>
                  <a:lnTo>
                    <a:pt x="966343" y="630999"/>
                  </a:lnTo>
                  <a:lnTo>
                    <a:pt x="977138" y="586308"/>
                  </a:lnTo>
                  <a:lnTo>
                    <a:pt x="983767" y="540143"/>
                  </a:lnTo>
                  <a:lnTo>
                    <a:pt x="986028" y="492683"/>
                  </a:lnTo>
                  <a:close/>
                </a:path>
              </a:pathLst>
            </a:custGeom>
            <a:solidFill>
              <a:srgbClr val="17EBFF">
                <a:alpha val="93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06011" y="2902915"/>
              <a:ext cx="525145" cy="514984"/>
            </a:xfrm>
            <a:custGeom>
              <a:avLst/>
              <a:gdLst/>
              <a:ahLst/>
              <a:cxnLst/>
              <a:rect l="l" t="t" r="r" b="b"/>
              <a:pathLst>
                <a:path w="525145" h="514985">
                  <a:moveTo>
                    <a:pt x="237026" y="514718"/>
                  </a:moveTo>
                  <a:lnTo>
                    <a:pt x="189868" y="513999"/>
                  </a:lnTo>
                  <a:lnTo>
                    <a:pt x="142798" y="511465"/>
                  </a:lnTo>
                  <a:lnTo>
                    <a:pt x="95869" y="507120"/>
                  </a:lnTo>
                  <a:lnTo>
                    <a:pt x="49134" y="500968"/>
                  </a:lnTo>
                  <a:lnTo>
                    <a:pt x="2647" y="493014"/>
                  </a:lnTo>
                  <a:lnTo>
                    <a:pt x="0" y="471440"/>
                  </a:lnTo>
                  <a:lnTo>
                    <a:pt x="2268" y="449624"/>
                  </a:lnTo>
                  <a:lnTo>
                    <a:pt x="8139" y="430341"/>
                  </a:lnTo>
                  <a:lnTo>
                    <a:pt x="16300" y="416369"/>
                  </a:lnTo>
                  <a:lnTo>
                    <a:pt x="17566" y="378129"/>
                  </a:lnTo>
                  <a:lnTo>
                    <a:pt x="29837" y="337998"/>
                  </a:lnTo>
                  <a:lnTo>
                    <a:pt x="49616" y="296767"/>
                  </a:lnTo>
                  <a:lnTo>
                    <a:pt x="73405" y="255232"/>
                  </a:lnTo>
                  <a:lnTo>
                    <a:pt x="97709" y="214186"/>
                  </a:lnTo>
                  <a:lnTo>
                    <a:pt x="119031" y="174423"/>
                  </a:lnTo>
                  <a:lnTo>
                    <a:pt x="133872" y="136735"/>
                  </a:lnTo>
                  <a:lnTo>
                    <a:pt x="138738" y="101918"/>
                  </a:lnTo>
                  <a:lnTo>
                    <a:pt x="130130" y="70764"/>
                  </a:lnTo>
                  <a:lnTo>
                    <a:pt x="146501" y="37935"/>
                  </a:lnTo>
                  <a:lnTo>
                    <a:pt x="183964" y="17660"/>
                  </a:lnTo>
                  <a:lnTo>
                    <a:pt x="229158" y="6247"/>
                  </a:lnTo>
                  <a:lnTo>
                    <a:pt x="268725" y="0"/>
                  </a:lnTo>
                  <a:lnTo>
                    <a:pt x="310089" y="5019"/>
                  </a:lnTo>
                  <a:lnTo>
                    <a:pt x="351551" y="15621"/>
                  </a:lnTo>
                  <a:lnTo>
                    <a:pt x="384436" y="36576"/>
                  </a:lnTo>
                  <a:lnTo>
                    <a:pt x="400068" y="72656"/>
                  </a:lnTo>
                  <a:lnTo>
                    <a:pt x="398267" y="110791"/>
                  </a:lnTo>
                  <a:lnTo>
                    <a:pt x="405476" y="150491"/>
                  </a:lnTo>
                  <a:lnTo>
                    <a:pt x="419507" y="191438"/>
                  </a:lnTo>
                  <a:lnTo>
                    <a:pt x="438170" y="233316"/>
                  </a:lnTo>
                  <a:lnTo>
                    <a:pt x="480634" y="318594"/>
                  </a:lnTo>
                  <a:lnTo>
                    <a:pt x="500056" y="361360"/>
                  </a:lnTo>
                  <a:lnTo>
                    <a:pt x="515352" y="403788"/>
                  </a:lnTo>
                  <a:lnTo>
                    <a:pt x="524333" y="445560"/>
                  </a:lnTo>
                  <a:lnTo>
                    <a:pt x="524808" y="486359"/>
                  </a:lnTo>
                  <a:lnTo>
                    <a:pt x="477305" y="495087"/>
                  </a:lnTo>
                  <a:lnTo>
                    <a:pt x="429564" y="502220"/>
                  </a:lnTo>
                  <a:lnTo>
                    <a:pt x="381626" y="507753"/>
                  </a:lnTo>
                  <a:lnTo>
                    <a:pt x="333531" y="511683"/>
                  </a:lnTo>
                  <a:lnTo>
                    <a:pt x="285317" y="514006"/>
                  </a:lnTo>
                  <a:lnTo>
                    <a:pt x="237026" y="514718"/>
                  </a:lnTo>
                  <a:close/>
                </a:path>
              </a:pathLst>
            </a:custGeom>
            <a:solidFill>
              <a:srgbClr val="E2E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27150" y="3395345"/>
              <a:ext cx="503555" cy="220979"/>
            </a:xfrm>
            <a:custGeom>
              <a:avLst/>
              <a:gdLst/>
              <a:ahLst/>
              <a:cxnLst/>
              <a:rect l="l" t="t" r="r" b="b"/>
              <a:pathLst>
                <a:path w="503554" h="220979">
                  <a:moveTo>
                    <a:pt x="250456" y="220865"/>
                  </a:moveTo>
                  <a:lnTo>
                    <a:pt x="212402" y="218161"/>
                  </a:lnTo>
                  <a:lnTo>
                    <a:pt x="173398" y="209695"/>
                  </a:lnTo>
                  <a:lnTo>
                    <a:pt x="134883" y="194938"/>
                  </a:lnTo>
                  <a:lnTo>
                    <a:pt x="98296" y="173359"/>
                  </a:lnTo>
                  <a:lnTo>
                    <a:pt x="65075" y="144429"/>
                  </a:lnTo>
                  <a:lnTo>
                    <a:pt x="36660" y="107617"/>
                  </a:lnTo>
                  <a:lnTo>
                    <a:pt x="14488" y="62394"/>
                  </a:lnTo>
                  <a:lnTo>
                    <a:pt x="0" y="8229"/>
                  </a:lnTo>
                  <a:lnTo>
                    <a:pt x="51085" y="16760"/>
                  </a:lnTo>
                  <a:lnTo>
                    <a:pt x="101919" y="22839"/>
                  </a:lnTo>
                  <a:lnTo>
                    <a:pt x="152531" y="26606"/>
                  </a:lnTo>
                  <a:lnTo>
                    <a:pt x="202952" y="28201"/>
                  </a:lnTo>
                  <a:lnTo>
                    <a:pt x="253212" y="27765"/>
                  </a:lnTo>
                  <a:lnTo>
                    <a:pt x="303341" y="25436"/>
                  </a:lnTo>
                  <a:lnTo>
                    <a:pt x="353368" y="21356"/>
                  </a:lnTo>
                  <a:lnTo>
                    <a:pt x="403325" y="15663"/>
                  </a:lnTo>
                  <a:lnTo>
                    <a:pt x="453242" y="8497"/>
                  </a:lnTo>
                  <a:lnTo>
                    <a:pt x="503148" y="0"/>
                  </a:lnTo>
                  <a:lnTo>
                    <a:pt x="491510" y="53034"/>
                  </a:lnTo>
                  <a:lnTo>
                    <a:pt x="471357" y="98493"/>
                  </a:lnTo>
                  <a:lnTo>
                    <a:pt x="444096" y="136532"/>
                  </a:lnTo>
                  <a:lnTo>
                    <a:pt x="411135" y="167306"/>
                  </a:lnTo>
                  <a:lnTo>
                    <a:pt x="373883" y="190971"/>
                  </a:lnTo>
                  <a:lnTo>
                    <a:pt x="333747" y="207683"/>
                  </a:lnTo>
                  <a:lnTo>
                    <a:pt x="292135" y="217595"/>
                  </a:lnTo>
                  <a:lnTo>
                    <a:pt x="250456" y="220865"/>
                  </a:lnTo>
                  <a:close/>
                </a:path>
              </a:pathLst>
            </a:custGeom>
            <a:solidFill>
              <a:srgbClr val="C7F3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65300" y="2680722"/>
              <a:ext cx="226243" cy="24139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397089" y="0"/>
              <a:ext cx="546100" cy="3628390"/>
            </a:xfrm>
            <a:custGeom>
              <a:avLst/>
              <a:gdLst/>
              <a:ahLst/>
              <a:cxnLst/>
              <a:rect l="l" t="t" r="r" b="b"/>
              <a:pathLst>
                <a:path w="546100" h="3628390">
                  <a:moveTo>
                    <a:pt x="545896" y="3367887"/>
                  </a:moveTo>
                  <a:lnTo>
                    <a:pt x="545452" y="3345027"/>
                  </a:lnTo>
                  <a:lnTo>
                    <a:pt x="541769" y="3329787"/>
                  </a:lnTo>
                  <a:lnTo>
                    <a:pt x="540550" y="3324707"/>
                  </a:lnTo>
                  <a:lnTo>
                    <a:pt x="539699" y="3323437"/>
                  </a:lnTo>
                  <a:lnTo>
                    <a:pt x="538848" y="3322167"/>
                  </a:lnTo>
                  <a:lnTo>
                    <a:pt x="537133" y="3319627"/>
                  </a:lnTo>
                  <a:lnTo>
                    <a:pt x="534581" y="3315817"/>
                  </a:lnTo>
                  <a:lnTo>
                    <a:pt x="531177" y="3310737"/>
                  </a:lnTo>
                  <a:lnTo>
                    <a:pt x="529272" y="3302533"/>
                  </a:lnTo>
                  <a:lnTo>
                    <a:pt x="529272" y="3364077"/>
                  </a:lnTo>
                  <a:lnTo>
                    <a:pt x="527329" y="3375507"/>
                  </a:lnTo>
                  <a:lnTo>
                    <a:pt x="526605" y="3378047"/>
                  </a:lnTo>
                  <a:lnTo>
                    <a:pt x="525703" y="3380587"/>
                  </a:lnTo>
                  <a:lnTo>
                    <a:pt x="524649" y="3381857"/>
                  </a:lnTo>
                  <a:lnTo>
                    <a:pt x="523862" y="3382022"/>
                  </a:lnTo>
                  <a:lnTo>
                    <a:pt x="523862" y="3402177"/>
                  </a:lnTo>
                  <a:lnTo>
                    <a:pt x="510413" y="3452977"/>
                  </a:lnTo>
                  <a:lnTo>
                    <a:pt x="486930" y="3499967"/>
                  </a:lnTo>
                  <a:lnTo>
                    <a:pt x="454494" y="3539337"/>
                  </a:lnTo>
                  <a:lnTo>
                    <a:pt x="414185" y="3573627"/>
                  </a:lnTo>
                  <a:lnTo>
                    <a:pt x="367106" y="3597757"/>
                  </a:lnTo>
                  <a:lnTo>
                    <a:pt x="324561" y="3609187"/>
                  </a:lnTo>
                  <a:lnTo>
                    <a:pt x="281393" y="3612997"/>
                  </a:lnTo>
                  <a:lnTo>
                    <a:pt x="238594" y="3609187"/>
                  </a:lnTo>
                  <a:lnTo>
                    <a:pt x="197180" y="3597757"/>
                  </a:lnTo>
                  <a:lnTo>
                    <a:pt x="158178" y="3579977"/>
                  </a:lnTo>
                  <a:lnTo>
                    <a:pt x="122605" y="3555847"/>
                  </a:lnTo>
                  <a:lnTo>
                    <a:pt x="91465" y="3526637"/>
                  </a:lnTo>
                  <a:lnTo>
                    <a:pt x="65798" y="3492347"/>
                  </a:lnTo>
                  <a:lnTo>
                    <a:pt x="46596" y="3452977"/>
                  </a:lnTo>
                  <a:lnTo>
                    <a:pt x="34886" y="3411067"/>
                  </a:lnTo>
                  <a:lnTo>
                    <a:pt x="132359" y="3423767"/>
                  </a:lnTo>
                  <a:lnTo>
                    <a:pt x="181305" y="3427577"/>
                  </a:lnTo>
                  <a:lnTo>
                    <a:pt x="230314" y="3428847"/>
                  </a:lnTo>
                  <a:lnTo>
                    <a:pt x="279349" y="3428847"/>
                  </a:lnTo>
                  <a:lnTo>
                    <a:pt x="328345" y="3427577"/>
                  </a:lnTo>
                  <a:lnTo>
                    <a:pt x="377253" y="3423767"/>
                  </a:lnTo>
                  <a:lnTo>
                    <a:pt x="474599" y="3411067"/>
                  </a:lnTo>
                  <a:lnTo>
                    <a:pt x="522947" y="3400907"/>
                  </a:lnTo>
                  <a:lnTo>
                    <a:pt x="523862" y="3402177"/>
                  </a:lnTo>
                  <a:lnTo>
                    <a:pt x="523862" y="3382022"/>
                  </a:lnTo>
                  <a:lnTo>
                    <a:pt x="474789" y="3392017"/>
                  </a:lnTo>
                  <a:lnTo>
                    <a:pt x="424675" y="3399637"/>
                  </a:lnTo>
                  <a:lnTo>
                    <a:pt x="374370" y="3404717"/>
                  </a:lnTo>
                  <a:lnTo>
                    <a:pt x="323926" y="3408527"/>
                  </a:lnTo>
                  <a:lnTo>
                    <a:pt x="273392" y="3409797"/>
                  </a:lnTo>
                  <a:lnTo>
                    <a:pt x="222821" y="3409797"/>
                  </a:lnTo>
                  <a:lnTo>
                    <a:pt x="172300" y="3407257"/>
                  </a:lnTo>
                  <a:lnTo>
                    <a:pt x="121856" y="3403447"/>
                  </a:lnTo>
                  <a:lnTo>
                    <a:pt x="71564" y="3397097"/>
                  </a:lnTo>
                  <a:lnTo>
                    <a:pt x="21488" y="3388207"/>
                  </a:lnTo>
                  <a:lnTo>
                    <a:pt x="16802" y="3364077"/>
                  </a:lnTo>
                  <a:lnTo>
                    <a:pt x="18643" y="3351377"/>
                  </a:lnTo>
                  <a:lnTo>
                    <a:pt x="23253" y="3338677"/>
                  </a:lnTo>
                  <a:lnTo>
                    <a:pt x="122783" y="3341217"/>
                  </a:lnTo>
                  <a:lnTo>
                    <a:pt x="272097" y="3341217"/>
                  </a:lnTo>
                  <a:lnTo>
                    <a:pt x="371602" y="3338677"/>
                  </a:lnTo>
                  <a:lnTo>
                    <a:pt x="471043" y="3333597"/>
                  </a:lnTo>
                  <a:lnTo>
                    <a:pt x="520725" y="3329787"/>
                  </a:lnTo>
                  <a:lnTo>
                    <a:pt x="525907" y="3341217"/>
                  </a:lnTo>
                  <a:lnTo>
                    <a:pt x="528777" y="3351377"/>
                  </a:lnTo>
                  <a:lnTo>
                    <a:pt x="529272" y="3364077"/>
                  </a:lnTo>
                  <a:lnTo>
                    <a:pt x="529272" y="3302533"/>
                  </a:lnTo>
                  <a:lnTo>
                    <a:pt x="519684" y="3261207"/>
                  </a:lnTo>
                  <a:lnTo>
                    <a:pt x="512749" y="3244710"/>
                  </a:lnTo>
                  <a:lnTo>
                    <a:pt x="512749" y="3312007"/>
                  </a:lnTo>
                  <a:lnTo>
                    <a:pt x="477774" y="3314547"/>
                  </a:lnTo>
                  <a:lnTo>
                    <a:pt x="460273" y="3314547"/>
                  </a:lnTo>
                  <a:lnTo>
                    <a:pt x="442772" y="3315817"/>
                  </a:lnTo>
                  <a:lnTo>
                    <a:pt x="432117" y="3268827"/>
                  </a:lnTo>
                  <a:lnTo>
                    <a:pt x="424205" y="3232239"/>
                  </a:lnTo>
                  <a:lnTo>
                    <a:pt x="424205" y="3317087"/>
                  </a:lnTo>
                  <a:lnTo>
                    <a:pt x="411505" y="3317087"/>
                  </a:lnTo>
                  <a:lnTo>
                    <a:pt x="398792" y="3318357"/>
                  </a:lnTo>
                  <a:lnTo>
                    <a:pt x="386067" y="3318357"/>
                  </a:lnTo>
                  <a:lnTo>
                    <a:pt x="373380" y="3319627"/>
                  </a:lnTo>
                  <a:lnTo>
                    <a:pt x="366268" y="3265017"/>
                  </a:lnTo>
                  <a:lnTo>
                    <a:pt x="359219" y="3210407"/>
                  </a:lnTo>
                  <a:lnTo>
                    <a:pt x="354876" y="3176574"/>
                  </a:lnTo>
                  <a:lnTo>
                    <a:pt x="354876" y="3319627"/>
                  </a:lnTo>
                  <a:lnTo>
                    <a:pt x="337578" y="3320897"/>
                  </a:lnTo>
                  <a:lnTo>
                    <a:pt x="303034" y="3320897"/>
                  </a:lnTo>
                  <a:lnTo>
                    <a:pt x="285750" y="3322167"/>
                  </a:lnTo>
                  <a:lnTo>
                    <a:pt x="283337" y="3270097"/>
                  </a:lnTo>
                  <a:lnTo>
                    <a:pt x="281863" y="3216757"/>
                  </a:lnTo>
                  <a:lnTo>
                    <a:pt x="281508" y="3177387"/>
                  </a:lnTo>
                  <a:lnTo>
                    <a:pt x="281406" y="3155797"/>
                  </a:lnTo>
                  <a:lnTo>
                    <a:pt x="282041" y="3104997"/>
                  </a:lnTo>
                  <a:lnTo>
                    <a:pt x="282143" y="3101187"/>
                  </a:lnTo>
                  <a:lnTo>
                    <a:pt x="283819" y="3049117"/>
                  </a:lnTo>
                  <a:lnTo>
                    <a:pt x="286664" y="2995777"/>
                  </a:lnTo>
                  <a:lnTo>
                    <a:pt x="293357" y="2994507"/>
                  </a:lnTo>
                  <a:lnTo>
                    <a:pt x="306717" y="2994507"/>
                  </a:lnTo>
                  <a:lnTo>
                    <a:pt x="313385" y="2993237"/>
                  </a:lnTo>
                  <a:lnTo>
                    <a:pt x="334073" y="3157067"/>
                  </a:lnTo>
                  <a:lnTo>
                    <a:pt x="354876" y="3319627"/>
                  </a:lnTo>
                  <a:lnTo>
                    <a:pt x="354876" y="3176574"/>
                  </a:lnTo>
                  <a:lnTo>
                    <a:pt x="352209" y="3155797"/>
                  </a:lnTo>
                  <a:lnTo>
                    <a:pt x="345249" y="3101187"/>
                  </a:lnTo>
                  <a:lnTo>
                    <a:pt x="338340" y="3046577"/>
                  </a:lnTo>
                  <a:lnTo>
                    <a:pt x="331482" y="2991967"/>
                  </a:lnTo>
                  <a:lnTo>
                    <a:pt x="338899" y="2991967"/>
                  </a:lnTo>
                  <a:lnTo>
                    <a:pt x="353212" y="2989427"/>
                  </a:lnTo>
                  <a:lnTo>
                    <a:pt x="360375" y="2989427"/>
                  </a:lnTo>
                  <a:lnTo>
                    <a:pt x="368071" y="3036417"/>
                  </a:lnTo>
                  <a:lnTo>
                    <a:pt x="376250" y="3083407"/>
                  </a:lnTo>
                  <a:lnTo>
                    <a:pt x="384898" y="3130397"/>
                  </a:lnTo>
                  <a:lnTo>
                    <a:pt x="394017" y="3177387"/>
                  </a:lnTo>
                  <a:lnTo>
                    <a:pt x="403606" y="3223107"/>
                  </a:lnTo>
                  <a:lnTo>
                    <a:pt x="413664" y="3270097"/>
                  </a:lnTo>
                  <a:lnTo>
                    <a:pt x="424205" y="3317087"/>
                  </a:lnTo>
                  <a:lnTo>
                    <a:pt x="424205" y="3232239"/>
                  </a:lnTo>
                  <a:lnTo>
                    <a:pt x="421957" y="3221837"/>
                  </a:lnTo>
                  <a:lnTo>
                    <a:pt x="412267" y="3174847"/>
                  </a:lnTo>
                  <a:lnTo>
                    <a:pt x="403072" y="3127857"/>
                  </a:lnTo>
                  <a:lnTo>
                    <a:pt x="394347" y="3080867"/>
                  </a:lnTo>
                  <a:lnTo>
                    <a:pt x="386105" y="3033877"/>
                  </a:lnTo>
                  <a:lnTo>
                    <a:pt x="378764" y="2989427"/>
                  </a:lnTo>
                  <a:lnTo>
                    <a:pt x="378345" y="2986887"/>
                  </a:lnTo>
                  <a:lnTo>
                    <a:pt x="383311" y="2985617"/>
                  </a:lnTo>
                  <a:lnTo>
                    <a:pt x="388277" y="2985617"/>
                  </a:lnTo>
                  <a:lnTo>
                    <a:pt x="393166" y="2984347"/>
                  </a:lnTo>
                  <a:lnTo>
                    <a:pt x="397700" y="3035147"/>
                  </a:lnTo>
                  <a:lnTo>
                    <a:pt x="412242" y="3082137"/>
                  </a:lnTo>
                  <a:lnTo>
                    <a:pt x="433285" y="3127857"/>
                  </a:lnTo>
                  <a:lnTo>
                    <a:pt x="457352" y="3172307"/>
                  </a:lnTo>
                  <a:lnTo>
                    <a:pt x="480949" y="3216757"/>
                  </a:lnTo>
                  <a:lnTo>
                    <a:pt x="500570" y="3263747"/>
                  </a:lnTo>
                  <a:lnTo>
                    <a:pt x="512749" y="3312007"/>
                  </a:lnTo>
                  <a:lnTo>
                    <a:pt x="512749" y="3244710"/>
                  </a:lnTo>
                  <a:lnTo>
                    <a:pt x="500468" y="3215487"/>
                  </a:lnTo>
                  <a:lnTo>
                    <a:pt x="477024" y="3169767"/>
                  </a:lnTo>
                  <a:lnTo>
                    <a:pt x="452856" y="3125317"/>
                  </a:lnTo>
                  <a:lnTo>
                    <a:pt x="431469" y="3079597"/>
                  </a:lnTo>
                  <a:lnTo>
                    <a:pt x="416356" y="3031337"/>
                  </a:lnTo>
                  <a:lnTo>
                    <a:pt x="411276" y="2984347"/>
                  </a:lnTo>
                  <a:lnTo>
                    <a:pt x="411010" y="2981807"/>
                  </a:lnTo>
                  <a:lnTo>
                    <a:pt x="413194" y="2977997"/>
                  </a:lnTo>
                  <a:lnTo>
                    <a:pt x="415378" y="2974187"/>
                  </a:lnTo>
                  <a:lnTo>
                    <a:pt x="410552" y="2957677"/>
                  </a:lnTo>
                  <a:lnTo>
                    <a:pt x="401231" y="2938627"/>
                  </a:lnTo>
                  <a:lnTo>
                    <a:pt x="395071" y="2929178"/>
                  </a:lnTo>
                  <a:lnTo>
                    <a:pt x="395071" y="2965297"/>
                  </a:lnTo>
                  <a:lnTo>
                    <a:pt x="345401" y="2971647"/>
                  </a:lnTo>
                  <a:lnTo>
                    <a:pt x="295478" y="2976727"/>
                  </a:lnTo>
                  <a:lnTo>
                    <a:pt x="268173" y="2977426"/>
                  </a:lnTo>
                  <a:lnTo>
                    <a:pt x="268173" y="2995777"/>
                  </a:lnTo>
                  <a:lnTo>
                    <a:pt x="265328" y="3050387"/>
                  </a:lnTo>
                  <a:lnTo>
                    <a:pt x="263550" y="3104997"/>
                  </a:lnTo>
                  <a:lnTo>
                    <a:pt x="262877" y="3155797"/>
                  </a:lnTo>
                  <a:lnTo>
                    <a:pt x="262978" y="3182467"/>
                  </a:lnTo>
                  <a:lnTo>
                    <a:pt x="264414" y="3261207"/>
                  </a:lnTo>
                  <a:lnTo>
                    <a:pt x="267055" y="3322167"/>
                  </a:lnTo>
                  <a:lnTo>
                    <a:pt x="200075" y="3322167"/>
                  </a:lnTo>
                  <a:lnTo>
                    <a:pt x="234734" y="3089757"/>
                  </a:lnTo>
                  <a:lnTo>
                    <a:pt x="248564" y="2995777"/>
                  </a:lnTo>
                  <a:lnTo>
                    <a:pt x="268173" y="2995777"/>
                  </a:lnTo>
                  <a:lnTo>
                    <a:pt x="268173" y="2977426"/>
                  </a:lnTo>
                  <a:lnTo>
                    <a:pt x="245440" y="2977997"/>
                  </a:lnTo>
                  <a:lnTo>
                    <a:pt x="230593" y="2977248"/>
                  </a:lnTo>
                  <a:lnTo>
                    <a:pt x="230593" y="2995777"/>
                  </a:lnTo>
                  <a:lnTo>
                    <a:pt x="216814" y="3089757"/>
                  </a:lnTo>
                  <a:lnTo>
                    <a:pt x="202971" y="3182467"/>
                  </a:lnTo>
                  <a:lnTo>
                    <a:pt x="189077" y="3276447"/>
                  </a:lnTo>
                  <a:lnTo>
                    <a:pt x="182105" y="3323437"/>
                  </a:lnTo>
                  <a:lnTo>
                    <a:pt x="165290" y="3323437"/>
                  </a:lnTo>
                  <a:lnTo>
                    <a:pt x="148488" y="3322167"/>
                  </a:lnTo>
                  <a:lnTo>
                    <a:pt x="114871" y="3322167"/>
                  </a:lnTo>
                  <a:lnTo>
                    <a:pt x="142862" y="3229457"/>
                  </a:lnTo>
                  <a:lnTo>
                    <a:pt x="156832" y="3182467"/>
                  </a:lnTo>
                  <a:lnTo>
                    <a:pt x="184683" y="3088487"/>
                  </a:lnTo>
                  <a:lnTo>
                    <a:pt x="198551" y="3042767"/>
                  </a:lnTo>
                  <a:lnTo>
                    <a:pt x="212369" y="2995777"/>
                  </a:lnTo>
                  <a:lnTo>
                    <a:pt x="230593" y="2995777"/>
                  </a:lnTo>
                  <a:lnTo>
                    <a:pt x="230593" y="2977248"/>
                  </a:lnTo>
                  <a:lnTo>
                    <a:pt x="195389" y="2975457"/>
                  </a:lnTo>
                  <a:lnTo>
                    <a:pt x="194589" y="2975406"/>
                  </a:lnTo>
                  <a:lnTo>
                    <a:pt x="194589" y="2994507"/>
                  </a:lnTo>
                  <a:lnTo>
                    <a:pt x="138747" y="3181197"/>
                  </a:lnTo>
                  <a:lnTo>
                    <a:pt x="96901" y="3322167"/>
                  </a:lnTo>
                  <a:lnTo>
                    <a:pt x="66903" y="3320897"/>
                  </a:lnTo>
                  <a:lnTo>
                    <a:pt x="36918" y="3320897"/>
                  </a:lnTo>
                  <a:lnTo>
                    <a:pt x="39293" y="3285337"/>
                  </a:lnTo>
                  <a:lnTo>
                    <a:pt x="48348" y="3252317"/>
                  </a:lnTo>
                  <a:lnTo>
                    <a:pt x="62191" y="3219297"/>
                  </a:lnTo>
                  <a:lnTo>
                    <a:pt x="78994" y="3188817"/>
                  </a:lnTo>
                  <a:lnTo>
                    <a:pt x="78867" y="3188817"/>
                  </a:lnTo>
                  <a:lnTo>
                    <a:pt x="107251" y="3143097"/>
                  </a:lnTo>
                  <a:lnTo>
                    <a:pt x="134175" y="3096107"/>
                  </a:lnTo>
                  <a:lnTo>
                    <a:pt x="154216" y="3045307"/>
                  </a:lnTo>
                  <a:lnTo>
                    <a:pt x="161925" y="2991967"/>
                  </a:lnTo>
                  <a:lnTo>
                    <a:pt x="170053" y="2993237"/>
                  </a:lnTo>
                  <a:lnTo>
                    <a:pt x="178206" y="2993237"/>
                  </a:lnTo>
                  <a:lnTo>
                    <a:pt x="186372" y="2994507"/>
                  </a:lnTo>
                  <a:lnTo>
                    <a:pt x="194589" y="2994507"/>
                  </a:lnTo>
                  <a:lnTo>
                    <a:pt x="194589" y="2975406"/>
                  </a:lnTo>
                  <a:lnTo>
                    <a:pt x="145453" y="2971647"/>
                  </a:lnTo>
                  <a:lnTo>
                    <a:pt x="165379" y="2942437"/>
                  </a:lnTo>
                  <a:lnTo>
                    <a:pt x="196545" y="2924657"/>
                  </a:lnTo>
                  <a:lnTo>
                    <a:pt x="232930" y="2914497"/>
                  </a:lnTo>
                  <a:lnTo>
                    <a:pt x="256628" y="2911957"/>
                  </a:lnTo>
                  <a:lnTo>
                    <a:pt x="268490" y="2910687"/>
                  </a:lnTo>
                  <a:lnTo>
                    <a:pt x="305460" y="2910687"/>
                  </a:lnTo>
                  <a:lnTo>
                    <a:pt x="342671" y="2917037"/>
                  </a:lnTo>
                  <a:lnTo>
                    <a:pt x="374408" y="2934817"/>
                  </a:lnTo>
                  <a:lnTo>
                    <a:pt x="395071" y="2965297"/>
                  </a:lnTo>
                  <a:lnTo>
                    <a:pt x="395071" y="2929178"/>
                  </a:lnTo>
                  <a:lnTo>
                    <a:pt x="395351" y="2838297"/>
                  </a:lnTo>
                  <a:lnTo>
                    <a:pt x="397725" y="2776067"/>
                  </a:lnTo>
                  <a:lnTo>
                    <a:pt x="399453" y="2735427"/>
                  </a:lnTo>
                  <a:lnTo>
                    <a:pt x="398932" y="2734157"/>
                  </a:lnTo>
                  <a:lnTo>
                    <a:pt x="394296" y="2722727"/>
                  </a:lnTo>
                  <a:lnTo>
                    <a:pt x="388861" y="2718917"/>
                  </a:lnTo>
                  <a:lnTo>
                    <a:pt x="383413" y="2715107"/>
                  </a:lnTo>
                  <a:lnTo>
                    <a:pt x="381533" y="2715107"/>
                  </a:lnTo>
                  <a:lnTo>
                    <a:pt x="381533" y="2743047"/>
                  </a:lnTo>
                  <a:lnTo>
                    <a:pt x="380644" y="2750667"/>
                  </a:lnTo>
                  <a:lnTo>
                    <a:pt x="380555" y="2757017"/>
                  </a:lnTo>
                  <a:lnTo>
                    <a:pt x="379387" y="2757360"/>
                  </a:lnTo>
                  <a:lnTo>
                    <a:pt x="379387" y="2776067"/>
                  </a:lnTo>
                  <a:lnTo>
                    <a:pt x="377812" y="2819247"/>
                  </a:lnTo>
                  <a:lnTo>
                    <a:pt x="377355" y="2819362"/>
                  </a:lnTo>
                  <a:lnTo>
                    <a:pt x="377355" y="2838297"/>
                  </a:lnTo>
                  <a:lnTo>
                    <a:pt x="374675" y="2910687"/>
                  </a:lnTo>
                  <a:lnTo>
                    <a:pt x="328282" y="2894177"/>
                  </a:lnTo>
                  <a:lnTo>
                    <a:pt x="278079" y="2890367"/>
                  </a:lnTo>
                  <a:lnTo>
                    <a:pt x="227584" y="2896717"/>
                  </a:lnTo>
                  <a:lnTo>
                    <a:pt x="180276" y="2911957"/>
                  </a:lnTo>
                  <a:lnTo>
                    <a:pt x="180416" y="2885287"/>
                  </a:lnTo>
                  <a:lnTo>
                    <a:pt x="260248" y="2866237"/>
                  </a:lnTo>
                  <a:lnTo>
                    <a:pt x="377355" y="2838297"/>
                  </a:lnTo>
                  <a:lnTo>
                    <a:pt x="377355" y="2819362"/>
                  </a:lnTo>
                  <a:lnTo>
                    <a:pt x="180416" y="2866237"/>
                  </a:lnTo>
                  <a:lnTo>
                    <a:pt x="180416" y="2833217"/>
                  </a:lnTo>
                  <a:lnTo>
                    <a:pt x="242316" y="2815437"/>
                  </a:lnTo>
                  <a:lnTo>
                    <a:pt x="379387" y="2776067"/>
                  </a:lnTo>
                  <a:lnTo>
                    <a:pt x="379387" y="2757360"/>
                  </a:lnTo>
                  <a:lnTo>
                    <a:pt x="180936" y="2815437"/>
                  </a:lnTo>
                  <a:lnTo>
                    <a:pt x="180936" y="2786227"/>
                  </a:lnTo>
                  <a:lnTo>
                    <a:pt x="210629" y="2776067"/>
                  </a:lnTo>
                  <a:lnTo>
                    <a:pt x="234518" y="2767177"/>
                  </a:lnTo>
                  <a:lnTo>
                    <a:pt x="241338" y="2764637"/>
                  </a:lnTo>
                  <a:lnTo>
                    <a:pt x="270573" y="2753207"/>
                  </a:lnTo>
                  <a:lnTo>
                    <a:pt x="295871" y="2735427"/>
                  </a:lnTo>
                  <a:lnTo>
                    <a:pt x="315810" y="2735427"/>
                  </a:lnTo>
                  <a:lnTo>
                    <a:pt x="335864" y="2734157"/>
                  </a:lnTo>
                  <a:lnTo>
                    <a:pt x="376186" y="2734157"/>
                  </a:lnTo>
                  <a:lnTo>
                    <a:pt x="380822" y="2736697"/>
                  </a:lnTo>
                  <a:lnTo>
                    <a:pt x="381533" y="2743047"/>
                  </a:lnTo>
                  <a:lnTo>
                    <a:pt x="381533" y="2715107"/>
                  </a:lnTo>
                  <a:lnTo>
                    <a:pt x="366966" y="2715107"/>
                  </a:lnTo>
                  <a:lnTo>
                    <a:pt x="360248" y="2690977"/>
                  </a:lnTo>
                  <a:lnTo>
                    <a:pt x="359181" y="2687167"/>
                  </a:lnTo>
                  <a:lnTo>
                    <a:pt x="348475" y="2681414"/>
                  </a:lnTo>
                  <a:lnTo>
                    <a:pt x="348475" y="2715107"/>
                  </a:lnTo>
                  <a:lnTo>
                    <a:pt x="271360" y="2717190"/>
                  </a:lnTo>
                  <a:lnTo>
                    <a:pt x="271360" y="2734157"/>
                  </a:lnTo>
                  <a:lnTo>
                    <a:pt x="226479" y="2751937"/>
                  </a:lnTo>
                  <a:lnTo>
                    <a:pt x="180733" y="2767177"/>
                  </a:lnTo>
                  <a:lnTo>
                    <a:pt x="180733" y="2739237"/>
                  </a:lnTo>
                  <a:lnTo>
                    <a:pt x="271360" y="2734157"/>
                  </a:lnTo>
                  <a:lnTo>
                    <a:pt x="271360" y="2717190"/>
                  </a:lnTo>
                  <a:lnTo>
                    <a:pt x="207327" y="2718917"/>
                  </a:lnTo>
                  <a:lnTo>
                    <a:pt x="208178" y="2708757"/>
                  </a:lnTo>
                  <a:lnTo>
                    <a:pt x="215392" y="2702407"/>
                  </a:lnTo>
                  <a:lnTo>
                    <a:pt x="225653" y="2697327"/>
                  </a:lnTo>
                  <a:lnTo>
                    <a:pt x="235623" y="2696057"/>
                  </a:lnTo>
                  <a:lnTo>
                    <a:pt x="265633" y="2694787"/>
                  </a:lnTo>
                  <a:lnTo>
                    <a:pt x="304050" y="2690977"/>
                  </a:lnTo>
                  <a:lnTo>
                    <a:pt x="336448" y="2694787"/>
                  </a:lnTo>
                  <a:lnTo>
                    <a:pt x="348475" y="2715107"/>
                  </a:lnTo>
                  <a:lnTo>
                    <a:pt x="348475" y="2681414"/>
                  </a:lnTo>
                  <a:lnTo>
                    <a:pt x="337921" y="2675737"/>
                  </a:lnTo>
                  <a:lnTo>
                    <a:pt x="309791" y="2674467"/>
                  </a:lnTo>
                  <a:lnTo>
                    <a:pt x="289966" y="2675356"/>
                  </a:lnTo>
                  <a:lnTo>
                    <a:pt x="289966" y="0"/>
                  </a:lnTo>
                  <a:lnTo>
                    <a:pt x="271678" y="0"/>
                  </a:lnTo>
                  <a:lnTo>
                    <a:pt x="271678" y="2675737"/>
                  </a:lnTo>
                  <a:lnTo>
                    <a:pt x="252780" y="2675737"/>
                  </a:lnTo>
                  <a:lnTo>
                    <a:pt x="222719" y="2679547"/>
                  </a:lnTo>
                  <a:lnTo>
                    <a:pt x="199047" y="2693517"/>
                  </a:lnTo>
                  <a:lnTo>
                    <a:pt x="189560" y="2720187"/>
                  </a:lnTo>
                  <a:lnTo>
                    <a:pt x="181330" y="2720187"/>
                  </a:lnTo>
                  <a:lnTo>
                    <a:pt x="172808" y="2721457"/>
                  </a:lnTo>
                  <a:lnTo>
                    <a:pt x="166128" y="2723997"/>
                  </a:lnTo>
                  <a:lnTo>
                    <a:pt x="163423" y="2731617"/>
                  </a:lnTo>
                  <a:lnTo>
                    <a:pt x="163296" y="2776067"/>
                  </a:lnTo>
                  <a:lnTo>
                    <a:pt x="162826" y="2866237"/>
                  </a:lnTo>
                  <a:lnTo>
                    <a:pt x="162839" y="2923387"/>
                  </a:lnTo>
                  <a:lnTo>
                    <a:pt x="149771" y="2934817"/>
                  </a:lnTo>
                  <a:lnTo>
                    <a:pt x="137350" y="2953867"/>
                  </a:lnTo>
                  <a:lnTo>
                    <a:pt x="133108" y="2974187"/>
                  </a:lnTo>
                  <a:lnTo>
                    <a:pt x="144538" y="2990697"/>
                  </a:lnTo>
                  <a:lnTo>
                    <a:pt x="141833" y="3022447"/>
                  </a:lnTo>
                  <a:lnTo>
                    <a:pt x="128638" y="3058007"/>
                  </a:lnTo>
                  <a:lnTo>
                    <a:pt x="108356" y="3096107"/>
                  </a:lnTo>
                  <a:lnTo>
                    <a:pt x="84366" y="3138017"/>
                  </a:lnTo>
                  <a:lnTo>
                    <a:pt x="60058" y="3181197"/>
                  </a:lnTo>
                  <a:lnTo>
                    <a:pt x="38836" y="3226917"/>
                  </a:lnTo>
                  <a:lnTo>
                    <a:pt x="24079" y="3272637"/>
                  </a:lnTo>
                  <a:lnTo>
                    <a:pt x="19202" y="3318357"/>
                  </a:lnTo>
                  <a:lnTo>
                    <a:pt x="5753" y="3337407"/>
                  </a:lnTo>
                  <a:lnTo>
                    <a:pt x="0" y="3365347"/>
                  </a:lnTo>
                  <a:lnTo>
                    <a:pt x="3048" y="3392017"/>
                  </a:lnTo>
                  <a:lnTo>
                    <a:pt x="16002" y="3407257"/>
                  </a:lnTo>
                  <a:lnTo>
                    <a:pt x="25908" y="3449167"/>
                  </a:lnTo>
                  <a:lnTo>
                    <a:pt x="40754" y="3485997"/>
                  </a:lnTo>
                  <a:lnTo>
                    <a:pt x="59994" y="3519017"/>
                  </a:lnTo>
                  <a:lnTo>
                    <a:pt x="109512" y="3572357"/>
                  </a:lnTo>
                  <a:lnTo>
                    <a:pt x="170116" y="3607917"/>
                  </a:lnTo>
                  <a:lnTo>
                    <a:pt x="237490" y="3625697"/>
                  </a:lnTo>
                  <a:lnTo>
                    <a:pt x="272376" y="3628237"/>
                  </a:lnTo>
                  <a:lnTo>
                    <a:pt x="307327" y="3626967"/>
                  </a:lnTo>
                  <a:lnTo>
                    <a:pt x="341807" y="3621887"/>
                  </a:lnTo>
                  <a:lnTo>
                    <a:pt x="371094" y="3612997"/>
                  </a:lnTo>
                  <a:lnTo>
                    <a:pt x="375285" y="3611727"/>
                  </a:lnTo>
                  <a:lnTo>
                    <a:pt x="437032" y="3579977"/>
                  </a:lnTo>
                  <a:lnTo>
                    <a:pt x="488276" y="3531717"/>
                  </a:lnTo>
                  <a:lnTo>
                    <a:pt x="524662" y="3466947"/>
                  </a:lnTo>
                  <a:lnTo>
                    <a:pt x="535940" y="3428847"/>
                  </a:lnTo>
                  <a:lnTo>
                    <a:pt x="539902" y="3400907"/>
                  </a:lnTo>
                  <a:lnTo>
                    <a:pt x="541896" y="3386937"/>
                  </a:lnTo>
                  <a:lnTo>
                    <a:pt x="545896" y="3367887"/>
                  </a:lnTo>
                  <a:close/>
                </a:path>
              </a:pathLst>
            </a:custGeom>
            <a:solidFill>
              <a:srgbClr val="252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95111" y="3472713"/>
              <a:ext cx="163026" cy="11455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96584" y="0"/>
              <a:ext cx="985710" cy="262968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81571" y="823950"/>
              <a:ext cx="7058025" cy="3076575"/>
            </a:xfrm>
            <a:custGeom>
              <a:avLst/>
              <a:gdLst/>
              <a:ahLst/>
              <a:cxnLst/>
              <a:rect l="l" t="t" r="r" b="b"/>
              <a:pathLst>
                <a:path w="7058025" h="3076575">
                  <a:moveTo>
                    <a:pt x="69278" y="133311"/>
                  </a:moveTo>
                  <a:lnTo>
                    <a:pt x="67297" y="109435"/>
                  </a:lnTo>
                  <a:lnTo>
                    <a:pt x="51231" y="98209"/>
                  </a:lnTo>
                  <a:lnTo>
                    <a:pt x="34163" y="83870"/>
                  </a:lnTo>
                  <a:lnTo>
                    <a:pt x="16840" y="75387"/>
                  </a:lnTo>
                  <a:lnTo>
                    <a:pt x="0" y="81699"/>
                  </a:lnTo>
                  <a:lnTo>
                    <a:pt x="1295" y="103187"/>
                  </a:lnTo>
                  <a:lnTo>
                    <a:pt x="22479" y="123444"/>
                  </a:lnTo>
                  <a:lnTo>
                    <a:pt x="49733" y="135724"/>
                  </a:lnTo>
                  <a:lnTo>
                    <a:pt x="69278" y="133311"/>
                  </a:lnTo>
                  <a:close/>
                </a:path>
                <a:path w="7058025" h="3076575">
                  <a:moveTo>
                    <a:pt x="79489" y="198335"/>
                  </a:moveTo>
                  <a:lnTo>
                    <a:pt x="55778" y="197650"/>
                  </a:lnTo>
                  <a:lnTo>
                    <a:pt x="24511" y="214731"/>
                  </a:lnTo>
                  <a:lnTo>
                    <a:pt x="4940" y="238125"/>
                  </a:lnTo>
                  <a:lnTo>
                    <a:pt x="16357" y="256362"/>
                  </a:lnTo>
                  <a:lnTo>
                    <a:pt x="36398" y="246761"/>
                  </a:lnTo>
                  <a:lnTo>
                    <a:pt x="59664" y="234276"/>
                  </a:lnTo>
                  <a:lnTo>
                    <a:pt x="77063" y="218325"/>
                  </a:lnTo>
                  <a:lnTo>
                    <a:pt x="79489" y="198335"/>
                  </a:lnTo>
                  <a:close/>
                </a:path>
                <a:path w="7058025" h="3076575">
                  <a:moveTo>
                    <a:pt x="156044" y="277914"/>
                  </a:moveTo>
                  <a:lnTo>
                    <a:pt x="151320" y="245148"/>
                  </a:lnTo>
                  <a:lnTo>
                    <a:pt x="135775" y="232105"/>
                  </a:lnTo>
                  <a:lnTo>
                    <a:pt x="122745" y="249897"/>
                  </a:lnTo>
                  <a:lnTo>
                    <a:pt x="117970" y="284226"/>
                  </a:lnTo>
                  <a:lnTo>
                    <a:pt x="122694" y="316979"/>
                  </a:lnTo>
                  <a:lnTo>
                    <a:pt x="138201" y="330060"/>
                  </a:lnTo>
                  <a:lnTo>
                    <a:pt x="151231" y="312267"/>
                  </a:lnTo>
                  <a:lnTo>
                    <a:pt x="156044" y="277914"/>
                  </a:lnTo>
                  <a:close/>
                </a:path>
                <a:path w="7058025" h="3076575">
                  <a:moveTo>
                    <a:pt x="156044" y="45808"/>
                  </a:moveTo>
                  <a:lnTo>
                    <a:pt x="151320" y="13042"/>
                  </a:lnTo>
                  <a:lnTo>
                    <a:pt x="135775" y="0"/>
                  </a:lnTo>
                  <a:lnTo>
                    <a:pt x="122745" y="17792"/>
                  </a:lnTo>
                  <a:lnTo>
                    <a:pt x="117970" y="52120"/>
                  </a:lnTo>
                  <a:lnTo>
                    <a:pt x="122694" y="84874"/>
                  </a:lnTo>
                  <a:lnTo>
                    <a:pt x="138201" y="97955"/>
                  </a:lnTo>
                  <a:lnTo>
                    <a:pt x="151231" y="80162"/>
                  </a:lnTo>
                  <a:lnTo>
                    <a:pt x="156044" y="45808"/>
                  </a:lnTo>
                  <a:close/>
                </a:path>
                <a:path w="7058025" h="3076575">
                  <a:moveTo>
                    <a:pt x="282168" y="251104"/>
                  </a:moveTo>
                  <a:lnTo>
                    <a:pt x="281063" y="227228"/>
                  </a:lnTo>
                  <a:lnTo>
                    <a:pt x="261188" y="215874"/>
                  </a:lnTo>
                  <a:lnTo>
                    <a:pt x="240182" y="200507"/>
                  </a:lnTo>
                  <a:lnTo>
                    <a:pt x="219303" y="190728"/>
                  </a:lnTo>
                  <a:lnTo>
                    <a:pt x="199834" y="196126"/>
                  </a:lnTo>
                  <a:lnTo>
                    <a:pt x="202387" y="217881"/>
                  </a:lnTo>
                  <a:lnTo>
                    <a:pt x="227317" y="239153"/>
                  </a:lnTo>
                  <a:lnTo>
                    <a:pt x="259080" y="252653"/>
                  </a:lnTo>
                  <a:lnTo>
                    <a:pt x="282168" y="251104"/>
                  </a:lnTo>
                  <a:close/>
                </a:path>
                <a:path w="7058025" h="3076575">
                  <a:moveTo>
                    <a:pt x="282219" y="82397"/>
                  </a:moveTo>
                  <a:lnTo>
                    <a:pt x="262826" y="75577"/>
                  </a:lnTo>
                  <a:lnTo>
                    <a:pt x="238721" y="85369"/>
                  </a:lnTo>
                  <a:lnTo>
                    <a:pt x="214845" y="102374"/>
                  </a:lnTo>
                  <a:lnTo>
                    <a:pt x="196113" y="117208"/>
                  </a:lnTo>
                  <a:lnTo>
                    <a:pt x="206654" y="136436"/>
                  </a:lnTo>
                  <a:lnTo>
                    <a:pt x="238112" y="128054"/>
                  </a:lnTo>
                  <a:lnTo>
                    <a:pt x="270090" y="105549"/>
                  </a:lnTo>
                  <a:lnTo>
                    <a:pt x="282219" y="82397"/>
                  </a:lnTo>
                  <a:close/>
                </a:path>
                <a:path w="7058025" h="3076575">
                  <a:moveTo>
                    <a:pt x="6947255" y="2962821"/>
                  </a:moveTo>
                  <a:lnTo>
                    <a:pt x="6938975" y="2957030"/>
                  </a:lnTo>
                  <a:lnTo>
                    <a:pt x="6930187" y="2949651"/>
                  </a:lnTo>
                  <a:lnTo>
                    <a:pt x="6921259" y="2945282"/>
                  </a:lnTo>
                  <a:lnTo>
                    <a:pt x="6912584" y="2948533"/>
                  </a:lnTo>
                  <a:lnTo>
                    <a:pt x="6915302" y="2962402"/>
                  </a:lnTo>
                  <a:lnTo>
                    <a:pt x="6931241" y="2973933"/>
                  </a:lnTo>
                  <a:lnTo>
                    <a:pt x="6946519" y="2976334"/>
                  </a:lnTo>
                  <a:lnTo>
                    <a:pt x="6947255" y="2962821"/>
                  </a:lnTo>
                  <a:close/>
                </a:path>
                <a:path w="7058025" h="3076575">
                  <a:moveTo>
                    <a:pt x="6953542" y="3008604"/>
                  </a:moveTo>
                  <a:lnTo>
                    <a:pt x="6941325" y="3008249"/>
                  </a:lnTo>
                  <a:lnTo>
                    <a:pt x="6925208" y="3017062"/>
                  </a:lnTo>
                  <a:lnTo>
                    <a:pt x="6915124" y="3029115"/>
                  </a:lnTo>
                  <a:lnTo>
                    <a:pt x="6921017" y="3038500"/>
                  </a:lnTo>
                  <a:lnTo>
                    <a:pt x="6931342" y="3033560"/>
                  </a:lnTo>
                  <a:lnTo>
                    <a:pt x="6943318" y="3027121"/>
                  </a:lnTo>
                  <a:lnTo>
                    <a:pt x="6952285" y="3018904"/>
                  </a:lnTo>
                  <a:lnTo>
                    <a:pt x="6953542" y="3008604"/>
                  </a:lnTo>
                  <a:close/>
                </a:path>
                <a:path w="7058025" h="3076575">
                  <a:moveTo>
                    <a:pt x="6992963" y="3049600"/>
                  </a:moveTo>
                  <a:lnTo>
                    <a:pt x="6990537" y="3032722"/>
                  </a:lnTo>
                  <a:lnTo>
                    <a:pt x="6982523" y="3026003"/>
                  </a:lnTo>
                  <a:lnTo>
                    <a:pt x="6975818" y="3035173"/>
                  </a:lnTo>
                  <a:lnTo>
                    <a:pt x="6973354" y="3052851"/>
                  </a:lnTo>
                  <a:lnTo>
                    <a:pt x="6975792" y="3069717"/>
                  </a:lnTo>
                  <a:lnTo>
                    <a:pt x="6983781" y="3076460"/>
                  </a:lnTo>
                  <a:lnTo>
                    <a:pt x="6990486" y="3067291"/>
                  </a:lnTo>
                  <a:lnTo>
                    <a:pt x="6992963" y="3049600"/>
                  </a:lnTo>
                  <a:close/>
                </a:path>
                <a:path w="7058025" h="3076575">
                  <a:moveTo>
                    <a:pt x="6992963" y="2930042"/>
                  </a:moveTo>
                  <a:lnTo>
                    <a:pt x="6990537" y="2913164"/>
                  </a:lnTo>
                  <a:lnTo>
                    <a:pt x="6982523" y="2906445"/>
                  </a:lnTo>
                  <a:lnTo>
                    <a:pt x="6975818" y="2915615"/>
                  </a:lnTo>
                  <a:lnTo>
                    <a:pt x="6973354" y="2933293"/>
                  </a:lnTo>
                  <a:lnTo>
                    <a:pt x="6975792" y="2950159"/>
                  </a:lnTo>
                  <a:lnTo>
                    <a:pt x="6983781" y="2956903"/>
                  </a:lnTo>
                  <a:lnTo>
                    <a:pt x="6990486" y="2947746"/>
                  </a:lnTo>
                  <a:lnTo>
                    <a:pt x="6992963" y="2930042"/>
                  </a:lnTo>
                  <a:close/>
                </a:path>
                <a:path w="7058025" h="3076575">
                  <a:moveTo>
                    <a:pt x="7057377" y="3023489"/>
                  </a:moveTo>
                  <a:lnTo>
                    <a:pt x="7047128" y="3017634"/>
                  </a:lnTo>
                  <a:lnTo>
                    <a:pt x="7036308" y="3009722"/>
                  </a:lnTo>
                  <a:lnTo>
                    <a:pt x="7025564" y="3004693"/>
                  </a:lnTo>
                  <a:lnTo>
                    <a:pt x="7015531" y="3007474"/>
                  </a:lnTo>
                  <a:lnTo>
                    <a:pt x="7019290" y="3021596"/>
                  </a:lnTo>
                  <a:lnTo>
                    <a:pt x="7037921" y="3033852"/>
                  </a:lnTo>
                  <a:lnTo>
                    <a:pt x="7055828" y="3036925"/>
                  </a:lnTo>
                  <a:lnTo>
                    <a:pt x="7057377" y="3023489"/>
                  </a:lnTo>
                  <a:close/>
                </a:path>
                <a:path w="7058025" h="3076575">
                  <a:moveTo>
                    <a:pt x="7057974" y="2948889"/>
                  </a:moveTo>
                  <a:lnTo>
                    <a:pt x="7047979" y="2945384"/>
                  </a:lnTo>
                  <a:lnTo>
                    <a:pt x="7035559" y="2950426"/>
                  </a:lnTo>
                  <a:lnTo>
                    <a:pt x="7023265" y="2959189"/>
                  </a:lnTo>
                  <a:lnTo>
                    <a:pt x="7013613" y="2966821"/>
                  </a:lnTo>
                  <a:lnTo>
                    <a:pt x="7019049" y="2976727"/>
                  </a:lnTo>
                  <a:lnTo>
                    <a:pt x="7035254" y="2972409"/>
                  </a:lnTo>
                  <a:lnTo>
                    <a:pt x="7051726" y="2960814"/>
                  </a:lnTo>
                  <a:lnTo>
                    <a:pt x="7057974" y="2948889"/>
                  </a:lnTo>
                  <a:close/>
                </a:path>
              </a:pathLst>
            </a:custGeom>
            <a:solidFill>
              <a:srgbClr val="89C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-5403" y="0"/>
            <a:ext cx="9155430" cy="5154930"/>
            <a:chOff x="-5403" y="0"/>
            <a:chExt cx="9155430" cy="5154930"/>
          </a:xfrm>
        </p:grpSpPr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1520" y="1371599"/>
              <a:ext cx="5623560" cy="329184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62" y="762"/>
              <a:ext cx="9142730" cy="5142230"/>
            </a:xfrm>
            <a:custGeom>
              <a:avLst/>
              <a:gdLst/>
              <a:ahLst/>
              <a:cxnLst/>
              <a:rect l="l" t="t" r="r" b="b"/>
              <a:pathLst>
                <a:path w="9142730" h="51422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ln w="123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902775" y="4734102"/>
            <a:ext cx="139700" cy="2660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3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500" spc="-28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close/>
              </a:path>
            </a:pathLst>
          </a:custGeom>
          <a:solidFill>
            <a:srgbClr val="8094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37945" y="0"/>
            <a:ext cx="448945" cy="4610735"/>
          </a:xfrm>
          <a:custGeom>
            <a:avLst/>
            <a:gdLst/>
            <a:ahLst/>
            <a:cxnLst/>
            <a:rect l="l" t="t" r="r" b="b"/>
            <a:pathLst>
              <a:path w="448945" h="4610735">
                <a:moveTo>
                  <a:pt x="448449" y="4368025"/>
                </a:moveTo>
                <a:lnTo>
                  <a:pt x="440321" y="4310126"/>
                </a:lnTo>
                <a:lnTo>
                  <a:pt x="414375" y="4255719"/>
                </a:lnTo>
                <a:lnTo>
                  <a:pt x="368668" y="4207954"/>
                </a:lnTo>
                <a:lnTo>
                  <a:pt x="301269" y="4170032"/>
                </a:lnTo>
                <a:lnTo>
                  <a:pt x="304558" y="4136326"/>
                </a:lnTo>
                <a:lnTo>
                  <a:pt x="308165" y="4094657"/>
                </a:lnTo>
                <a:lnTo>
                  <a:pt x="302628" y="4058882"/>
                </a:lnTo>
                <a:lnTo>
                  <a:pt x="278498" y="4042816"/>
                </a:lnTo>
                <a:lnTo>
                  <a:pt x="260121" y="4024973"/>
                </a:lnTo>
                <a:lnTo>
                  <a:pt x="231051" y="4019854"/>
                </a:lnTo>
                <a:lnTo>
                  <a:pt x="231051" y="0"/>
                </a:lnTo>
                <a:lnTo>
                  <a:pt x="214287" y="0"/>
                </a:lnTo>
                <a:lnTo>
                  <a:pt x="214287" y="4018292"/>
                </a:lnTo>
                <a:lnTo>
                  <a:pt x="180060" y="4022267"/>
                </a:lnTo>
                <a:lnTo>
                  <a:pt x="167779" y="4039717"/>
                </a:lnTo>
                <a:lnTo>
                  <a:pt x="141820" y="4041432"/>
                </a:lnTo>
                <a:lnTo>
                  <a:pt x="131699" y="4045750"/>
                </a:lnTo>
                <a:lnTo>
                  <a:pt x="131914" y="4056634"/>
                </a:lnTo>
                <a:lnTo>
                  <a:pt x="130632" y="4087317"/>
                </a:lnTo>
                <a:lnTo>
                  <a:pt x="127673" y="4179417"/>
                </a:lnTo>
                <a:lnTo>
                  <a:pt x="87998" y="4202328"/>
                </a:lnTo>
                <a:lnTo>
                  <a:pt x="55460" y="4232326"/>
                </a:lnTo>
                <a:lnTo>
                  <a:pt x="30213" y="4267949"/>
                </a:lnTo>
                <a:lnTo>
                  <a:pt x="12433" y="4307713"/>
                </a:lnTo>
                <a:lnTo>
                  <a:pt x="2311" y="4350143"/>
                </a:lnTo>
                <a:lnTo>
                  <a:pt x="0" y="4393781"/>
                </a:lnTo>
                <a:lnTo>
                  <a:pt x="5676" y="4437138"/>
                </a:lnTo>
                <a:lnTo>
                  <a:pt x="19519" y="4478756"/>
                </a:lnTo>
                <a:lnTo>
                  <a:pt x="41719" y="4517136"/>
                </a:lnTo>
                <a:lnTo>
                  <a:pt x="72428" y="4550816"/>
                </a:lnTo>
                <a:lnTo>
                  <a:pt x="104940" y="4574476"/>
                </a:lnTo>
                <a:lnTo>
                  <a:pt x="169481" y="4603331"/>
                </a:lnTo>
                <a:lnTo>
                  <a:pt x="231724" y="4610189"/>
                </a:lnTo>
                <a:lnTo>
                  <a:pt x="261391" y="4606379"/>
                </a:lnTo>
                <a:lnTo>
                  <a:pt x="316560" y="4586249"/>
                </a:lnTo>
                <a:lnTo>
                  <a:pt x="364604" y="4552086"/>
                </a:lnTo>
                <a:lnTo>
                  <a:pt x="403555" y="4507077"/>
                </a:lnTo>
                <a:lnTo>
                  <a:pt x="431482" y="4454423"/>
                </a:lnTo>
                <a:lnTo>
                  <a:pt x="446443" y="4397273"/>
                </a:lnTo>
                <a:lnTo>
                  <a:pt x="448449" y="4368025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7003" y="0"/>
            <a:ext cx="381000" cy="1449705"/>
          </a:xfrm>
          <a:custGeom>
            <a:avLst/>
            <a:gdLst/>
            <a:ahLst/>
            <a:cxnLst/>
            <a:rect l="l" t="t" r="r" b="b"/>
            <a:pathLst>
              <a:path w="381000" h="1449705">
                <a:moveTo>
                  <a:pt x="380784" y="1105242"/>
                </a:moveTo>
                <a:lnTo>
                  <a:pt x="375018" y="1067117"/>
                </a:lnTo>
                <a:lnTo>
                  <a:pt x="348361" y="1041806"/>
                </a:lnTo>
                <a:lnTo>
                  <a:pt x="322364" y="1016342"/>
                </a:lnTo>
                <a:lnTo>
                  <a:pt x="308940" y="984021"/>
                </a:lnTo>
                <a:lnTo>
                  <a:pt x="320027" y="938110"/>
                </a:lnTo>
                <a:lnTo>
                  <a:pt x="325361" y="936840"/>
                </a:lnTo>
                <a:lnTo>
                  <a:pt x="335610" y="935164"/>
                </a:lnTo>
                <a:lnTo>
                  <a:pt x="345071" y="930224"/>
                </a:lnTo>
                <a:lnTo>
                  <a:pt x="348068" y="919162"/>
                </a:lnTo>
                <a:lnTo>
                  <a:pt x="352044" y="866914"/>
                </a:lnTo>
                <a:lnTo>
                  <a:pt x="348170" y="813587"/>
                </a:lnTo>
                <a:lnTo>
                  <a:pt x="331292" y="764844"/>
                </a:lnTo>
                <a:lnTo>
                  <a:pt x="296240" y="726262"/>
                </a:lnTo>
                <a:lnTo>
                  <a:pt x="297903" y="693039"/>
                </a:lnTo>
                <a:lnTo>
                  <a:pt x="298742" y="646671"/>
                </a:lnTo>
                <a:lnTo>
                  <a:pt x="295135" y="599338"/>
                </a:lnTo>
                <a:lnTo>
                  <a:pt x="283413" y="563219"/>
                </a:lnTo>
                <a:lnTo>
                  <a:pt x="259943" y="550506"/>
                </a:lnTo>
                <a:lnTo>
                  <a:pt x="237883" y="527735"/>
                </a:lnTo>
                <a:lnTo>
                  <a:pt x="200723" y="517740"/>
                </a:lnTo>
                <a:lnTo>
                  <a:pt x="200672" y="0"/>
                </a:lnTo>
                <a:lnTo>
                  <a:pt x="183908" y="0"/>
                </a:lnTo>
                <a:lnTo>
                  <a:pt x="183908" y="518947"/>
                </a:lnTo>
                <a:lnTo>
                  <a:pt x="159689" y="520661"/>
                </a:lnTo>
                <a:lnTo>
                  <a:pt x="125996" y="536625"/>
                </a:lnTo>
                <a:lnTo>
                  <a:pt x="110858" y="565746"/>
                </a:lnTo>
                <a:lnTo>
                  <a:pt x="87757" y="589356"/>
                </a:lnTo>
                <a:lnTo>
                  <a:pt x="82537" y="639368"/>
                </a:lnTo>
                <a:lnTo>
                  <a:pt x="86233" y="695109"/>
                </a:lnTo>
                <a:lnTo>
                  <a:pt x="89877" y="735876"/>
                </a:lnTo>
                <a:lnTo>
                  <a:pt x="55511" y="774674"/>
                </a:lnTo>
                <a:lnTo>
                  <a:pt x="36779" y="822617"/>
                </a:lnTo>
                <a:lnTo>
                  <a:pt x="29337" y="875017"/>
                </a:lnTo>
                <a:lnTo>
                  <a:pt x="28841" y="927176"/>
                </a:lnTo>
                <a:lnTo>
                  <a:pt x="33464" y="939266"/>
                </a:lnTo>
                <a:lnTo>
                  <a:pt x="44170" y="942682"/>
                </a:lnTo>
                <a:lnTo>
                  <a:pt x="57061" y="941946"/>
                </a:lnTo>
                <a:lnTo>
                  <a:pt x="68300" y="941578"/>
                </a:lnTo>
                <a:lnTo>
                  <a:pt x="68148" y="989190"/>
                </a:lnTo>
                <a:lnTo>
                  <a:pt x="45999" y="1029754"/>
                </a:lnTo>
                <a:lnTo>
                  <a:pt x="29552" y="1045819"/>
                </a:lnTo>
                <a:lnTo>
                  <a:pt x="20447" y="1067460"/>
                </a:lnTo>
                <a:lnTo>
                  <a:pt x="23431" y="1087462"/>
                </a:lnTo>
                <a:lnTo>
                  <a:pt x="43256" y="1098562"/>
                </a:lnTo>
                <a:lnTo>
                  <a:pt x="17589" y="1118247"/>
                </a:lnTo>
                <a:lnTo>
                  <a:pt x="4724" y="1151166"/>
                </a:lnTo>
                <a:lnTo>
                  <a:pt x="9182" y="1185062"/>
                </a:lnTo>
                <a:lnTo>
                  <a:pt x="35483" y="1207655"/>
                </a:lnTo>
                <a:lnTo>
                  <a:pt x="7493" y="1222641"/>
                </a:lnTo>
                <a:lnTo>
                  <a:pt x="0" y="1247292"/>
                </a:lnTo>
                <a:lnTo>
                  <a:pt x="11544" y="1271016"/>
                </a:lnTo>
                <a:lnTo>
                  <a:pt x="40614" y="1283157"/>
                </a:lnTo>
                <a:lnTo>
                  <a:pt x="16306" y="1307541"/>
                </a:lnTo>
                <a:lnTo>
                  <a:pt x="8572" y="1337462"/>
                </a:lnTo>
                <a:lnTo>
                  <a:pt x="19634" y="1363586"/>
                </a:lnTo>
                <a:lnTo>
                  <a:pt x="51739" y="1376527"/>
                </a:lnTo>
                <a:lnTo>
                  <a:pt x="76860" y="1375232"/>
                </a:lnTo>
                <a:lnTo>
                  <a:pt x="101866" y="1371650"/>
                </a:lnTo>
                <a:lnTo>
                  <a:pt x="126796" y="1367129"/>
                </a:lnTo>
                <a:lnTo>
                  <a:pt x="151688" y="1363027"/>
                </a:lnTo>
                <a:lnTo>
                  <a:pt x="138049" y="1376616"/>
                </a:lnTo>
                <a:lnTo>
                  <a:pt x="129565" y="1394040"/>
                </a:lnTo>
                <a:lnTo>
                  <a:pt x="128143" y="1412849"/>
                </a:lnTo>
                <a:lnTo>
                  <a:pt x="135724" y="1430578"/>
                </a:lnTo>
                <a:lnTo>
                  <a:pt x="159397" y="1447253"/>
                </a:lnTo>
                <a:lnTo>
                  <a:pt x="187794" y="1449679"/>
                </a:lnTo>
                <a:lnTo>
                  <a:pt x="217462" y="1443761"/>
                </a:lnTo>
                <a:lnTo>
                  <a:pt x="273837" y="1426781"/>
                </a:lnTo>
                <a:lnTo>
                  <a:pt x="303364" y="1418234"/>
                </a:lnTo>
                <a:lnTo>
                  <a:pt x="330936" y="1406169"/>
                </a:lnTo>
                <a:lnTo>
                  <a:pt x="353923" y="1386928"/>
                </a:lnTo>
                <a:lnTo>
                  <a:pt x="364350" y="1364919"/>
                </a:lnTo>
                <a:lnTo>
                  <a:pt x="362966" y="1341742"/>
                </a:lnTo>
                <a:lnTo>
                  <a:pt x="350596" y="1322755"/>
                </a:lnTo>
                <a:lnTo>
                  <a:pt x="328091" y="1313345"/>
                </a:lnTo>
                <a:lnTo>
                  <a:pt x="342938" y="1302651"/>
                </a:lnTo>
                <a:lnTo>
                  <a:pt x="352209" y="1287614"/>
                </a:lnTo>
                <a:lnTo>
                  <a:pt x="355168" y="1270190"/>
                </a:lnTo>
                <a:lnTo>
                  <a:pt x="351078" y="1252347"/>
                </a:lnTo>
                <a:lnTo>
                  <a:pt x="343065" y="1240218"/>
                </a:lnTo>
                <a:lnTo>
                  <a:pt x="331965" y="1231353"/>
                </a:lnTo>
                <a:lnTo>
                  <a:pt x="318693" y="1226286"/>
                </a:lnTo>
                <a:lnTo>
                  <a:pt x="304190" y="1225537"/>
                </a:lnTo>
                <a:lnTo>
                  <a:pt x="344233" y="1213739"/>
                </a:lnTo>
                <a:lnTo>
                  <a:pt x="367982" y="1189609"/>
                </a:lnTo>
                <a:lnTo>
                  <a:pt x="366750" y="1161605"/>
                </a:lnTo>
                <a:lnTo>
                  <a:pt x="331863" y="1138199"/>
                </a:lnTo>
                <a:lnTo>
                  <a:pt x="322643" y="1137272"/>
                </a:lnTo>
                <a:lnTo>
                  <a:pt x="338467" y="1134999"/>
                </a:lnTo>
                <a:lnTo>
                  <a:pt x="363232" y="1126109"/>
                </a:lnTo>
                <a:lnTo>
                  <a:pt x="380784" y="1105242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5595" y="0"/>
            <a:ext cx="438784" cy="2683510"/>
          </a:xfrm>
          <a:custGeom>
            <a:avLst/>
            <a:gdLst/>
            <a:ahLst/>
            <a:cxnLst/>
            <a:rect l="l" t="t" r="r" b="b"/>
            <a:pathLst>
              <a:path w="438784" h="2683510">
                <a:moveTo>
                  <a:pt x="438645" y="2503779"/>
                </a:moveTo>
                <a:lnTo>
                  <a:pt x="437108" y="2461590"/>
                </a:lnTo>
                <a:lnTo>
                  <a:pt x="428256" y="2417699"/>
                </a:lnTo>
                <a:lnTo>
                  <a:pt x="412191" y="2372918"/>
                </a:lnTo>
                <a:lnTo>
                  <a:pt x="389039" y="2328062"/>
                </a:lnTo>
                <a:lnTo>
                  <a:pt x="365277" y="2276818"/>
                </a:lnTo>
                <a:lnTo>
                  <a:pt x="353936" y="2225027"/>
                </a:lnTo>
                <a:lnTo>
                  <a:pt x="346824" y="2177338"/>
                </a:lnTo>
                <a:lnTo>
                  <a:pt x="335775" y="2138400"/>
                </a:lnTo>
                <a:lnTo>
                  <a:pt x="312635" y="2112861"/>
                </a:lnTo>
                <a:lnTo>
                  <a:pt x="317715" y="2075891"/>
                </a:lnTo>
                <a:lnTo>
                  <a:pt x="319951" y="2038692"/>
                </a:lnTo>
                <a:lnTo>
                  <a:pt x="319379" y="2001431"/>
                </a:lnTo>
                <a:lnTo>
                  <a:pt x="315988" y="1964258"/>
                </a:lnTo>
                <a:lnTo>
                  <a:pt x="311607" y="1958543"/>
                </a:lnTo>
                <a:lnTo>
                  <a:pt x="304342" y="1957476"/>
                </a:lnTo>
                <a:lnTo>
                  <a:pt x="295973" y="1958314"/>
                </a:lnTo>
                <a:lnTo>
                  <a:pt x="288302" y="1958276"/>
                </a:lnTo>
                <a:lnTo>
                  <a:pt x="274370" y="1928622"/>
                </a:lnTo>
                <a:lnTo>
                  <a:pt x="240690" y="1914156"/>
                </a:lnTo>
                <a:lnTo>
                  <a:pt x="227533" y="1914283"/>
                </a:lnTo>
                <a:lnTo>
                  <a:pt x="227533" y="0"/>
                </a:lnTo>
                <a:lnTo>
                  <a:pt x="210769" y="0"/>
                </a:lnTo>
                <a:lnTo>
                  <a:pt x="210769" y="1914423"/>
                </a:lnTo>
                <a:lnTo>
                  <a:pt x="200190" y="1914512"/>
                </a:lnTo>
                <a:lnTo>
                  <a:pt x="165785" y="1929345"/>
                </a:lnTo>
                <a:lnTo>
                  <a:pt x="150393" y="1958276"/>
                </a:lnTo>
                <a:lnTo>
                  <a:pt x="123190" y="1978558"/>
                </a:lnTo>
                <a:lnTo>
                  <a:pt x="119697" y="2022716"/>
                </a:lnTo>
                <a:lnTo>
                  <a:pt x="126974" y="2073376"/>
                </a:lnTo>
                <a:lnTo>
                  <a:pt x="132105" y="2113165"/>
                </a:lnTo>
                <a:lnTo>
                  <a:pt x="112572" y="2129967"/>
                </a:lnTo>
                <a:lnTo>
                  <a:pt x="102082" y="2152688"/>
                </a:lnTo>
                <a:lnTo>
                  <a:pt x="97637" y="2178456"/>
                </a:lnTo>
                <a:lnTo>
                  <a:pt x="96240" y="2204389"/>
                </a:lnTo>
                <a:lnTo>
                  <a:pt x="90855" y="2236800"/>
                </a:lnTo>
                <a:lnTo>
                  <a:pt x="82156" y="2268385"/>
                </a:lnTo>
                <a:lnTo>
                  <a:pt x="70205" y="2298890"/>
                </a:lnTo>
                <a:lnTo>
                  <a:pt x="55118" y="2328062"/>
                </a:lnTo>
                <a:lnTo>
                  <a:pt x="24866" y="2389543"/>
                </a:lnTo>
                <a:lnTo>
                  <a:pt x="6972" y="2443810"/>
                </a:lnTo>
                <a:lnTo>
                  <a:pt x="0" y="2491257"/>
                </a:lnTo>
                <a:lnTo>
                  <a:pt x="2527" y="2532329"/>
                </a:lnTo>
                <a:lnTo>
                  <a:pt x="30327" y="2596946"/>
                </a:lnTo>
                <a:lnTo>
                  <a:pt x="78943" y="2640990"/>
                </a:lnTo>
                <a:lnTo>
                  <a:pt x="136918" y="2667774"/>
                </a:lnTo>
                <a:lnTo>
                  <a:pt x="192811" y="2680652"/>
                </a:lnTo>
                <a:lnTo>
                  <a:pt x="235165" y="2682913"/>
                </a:lnTo>
                <a:lnTo>
                  <a:pt x="287959" y="2675496"/>
                </a:lnTo>
                <a:lnTo>
                  <a:pt x="332663" y="2660662"/>
                </a:lnTo>
                <a:lnTo>
                  <a:pt x="369379" y="2639225"/>
                </a:lnTo>
                <a:lnTo>
                  <a:pt x="398233" y="2611996"/>
                </a:lnTo>
                <a:lnTo>
                  <a:pt x="419315" y="2579801"/>
                </a:lnTo>
                <a:lnTo>
                  <a:pt x="432752" y="2543467"/>
                </a:lnTo>
                <a:lnTo>
                  <a:pt x="438645" y="2503779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63348" y="0"/>
            <a:ext cx="160655" cy="1242695"/>
          </a:xfrm>
          <a:custGeom>
            <a:avLst/>
            <a:gdLst/>
            <a:ahLst/>
            <a:cxnLst/>
            <a:rect l="l" t="t" r="r" b="b"/>
            <a:pathLst>
              <a:path w="160654" h="1242695">
                <a:moveTo>
                  <a:pt x="160045" y="1130274"/>
                </a:moveTo>
                <a:lnTo>
                  <a:pt x="158419" y="1098067"/>
                </a:lnTo>
                <a:lnTo>
                  <a:pt x="150952" y="1062316"/>
                </a:lnTo>
                <a:lnTo>
                  <a:pt x="136867" y="1023188"/>
                </a:lnTo>
                <a:lnTo>
                  <a:pt x="140716" y="1006602"/>
                </a:lnTo>
                <a:lnTo>
                  <a:pt x="141211" y="972921"/>
                </a:lnTo>
                <a:lnTo>
                  <a:pt x="135178" y="941260"/>
                </a:lnTo>
                <a:lnTo>
                  <a:pt x="119468" y="930757"/>
                </a:lnTo>
                <a:lnTo>
                  <a:pt x="108585" y="912317"/>
                </a:lnTo>
                <a:lnTo>
                  <a:pt x="87744" y="907923"/>
                </a:lnTo>
                <a:lnTo>
                  <a:pt x="87744" y="0"/>
                </a:lnTo>
                <a:lnTo>
                  <a:pt x="70980" y="0"/>
                </a:lnTo>
                <a:lnTo>
                  <a:pt x="70980" y="907148"/>
                </a:lnTo>
                <a:lnTo>
                  <a:pt x="46596" y="911364"/>
                </a:lnTo>
                <a:lnTo>
                  <a:pt x="32258" y="928547"/>
                </a:lnTo>
                <a:lnTo>
                  <a:pt x="20231" y="942187"/>
                </a:lnTo>
                <a:lnTo>
                  <a:pt x="18656" y="971664"/>
                </a:lnTo>
                <a:lnTo>
                  <a:pt x="20891" y="1003998"/>
                </a:lnTo>
                <a:lnTo>
                  <a:pt x="20307" y="1026236"/>
                </a:lnTo>
                <a:lnTo>
                  <a:pt x="7289" y="1073632"/>
                </a:lnTo>
                <a:lnTo>
                  <a:pt x="774" y="1114780"/>
                </a:lnTo>
                <a:lnTo>
                  <a:pt x="0" y="1149858"/>
                </a:lnTo>
                <a:lnTo>
                  <a:pt x="4178" y="1179042"/>
                </a:lnTo>
                <a:lnTo>
                  <a:pt x="24320" y="1220381"/>
                </a:lnTo>
                <a:lnTo>
                  <a:pt x="72428" y="1242339"/>
                </a:lnTo>
                <a:lnTo>
                  <a:pt x="90144" y="1239659"/>
                </a:lnTo>
                <a:lnTo>
                  <a:pt x="123456" y="1220279"/>
                </a:lnTo>
                <a:lnTo>
                  <a:pt x="148818" y="1183373"/>
                </a:lnTo>
                <a:lnTo>
                  <a:pt x="156578" y="1158760"/>
                </a:lnTo>
                <a:lnTo>
                  <a:pt x="160045" y="1130274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00138" y="0"/>
            <a:ext cx="271780" cy="3307715"/>
          </a:xfrm>
          <a:custGeom>
            <a:avLst/>
            <a:gdLst/>
            <a:ahLst/>
            <a:cxnLst/>
            <a:rect l="l" t="t" r="r" b="b"/>
            <a:pathLst>
              <a:path w="271779" h="3307715">
                <a:moveTo>
                  <a:pt x="271272" y="2867990"/>
                </a:moveTo>
                <a:lnTo>
                  <a:pt x="269938" y="2819323"/>
                </a:lnTo>
                <a:lnTo>
                  <a:pt x="266166" y="2777579"/>
                </a:lnTo>
                <a:lnTo>
                  <a:pt x="248640" y="2718460"/>
                </a:lnTo>
                <a:lnTo>
                  <a:pt x="213410" y="2697899"/>
                </a:lnTo>
                <a:lnTo>
                  <a:pt x="215290" y="2659405"/>
                </a:lnTo>
                <a:lnTo>
                  <a:pt x="219849" y="2607018"/>
                </a:lnTo>
                <a:lnTo>
                  <a:pt x="216522" y="2561221"/>
                </a:lnTo>
                <a:lnTo>
                  <a:pt x="194754" y="2542476"/>
                </a:lnTo>
                <a:lnTo>
                  <a:pt x="175602" y="2516708"/>
                </a:lnTo>
                <a:lnTo>
                  <a:pt x="148945" y="2509824"/>
                </a:lnTo>
                <a:lnTo>
                  <a:pt x="148945" y="0"/>
                </a:lnTo>
                <a:lnTo>
                  <a:pt x="132181" y="0"/>
                </a:lnTo>
                <a:lnTo>
                  <a:pt x="132181" y="2509189"/>
                </a:lnTo>
                <a:lnTo>
                  <a:pt x="105029" y="2515844"/>
                </a:lnTo>
                <a:lnTo>
                  <a:pt x="90678" y="2543429"/>
                </a:lnTo>
                <a:lnTo>
                  <a:pt x="71678" y="2553665"/>
                </a:lnTo>
                <a:lnTo>
                  <a:pt x="67170" y="2589885"/>
                </a:lnTo>
                <a:lnTo>
                  <a:pt x="68668" y="2636012"/>
                </a:lnTo>
                <a:lnTo>
                  <a:pt x="67640" y="2675953"/>
                </a:lnTo>
                <a:lnTo>
                  <a:pt x="55587" y="2693593"/>
                </a:lnTo>
                <a:lnTo>
                  <a:pt x="36690" y="2700655"/>
                </a:lnTo>
                <a:lnTo>
                  <a:pt x="22440" y="2718663"/>
                </a:lnTo>
                <a:lnTo>
                  <a:pt x="12255" y="2746438"/>
                </a:lnTo>
                <a:lnTo>
                  <a:pt x="5524" y="2782798"/>
                </a:lnTo>
                <a:lnTo>
                  <a:pt x="1638" y="2826562"/>
                </a:lnTo>
                <a:lnTo>
                  <a:pt x="0" y="2876562"/>
                </a:lnTo>
                <a:lnTo>
                  <a:pt x="0" y="2931617"/>
                </a:lnTo>
                <a:lnTo>
                  <a:pt x="1054" y="2990532"/>
                </a:lnTo>
                <a:lnTo>
                  <a:pt x="3898" y="3115259"/>
                </a:lnTo>
                <a:lnTo>
                  <a:pt x="4483" y="3178708"/>
                </a:lnTo>
                <a:lnTo>
                  <a:pt x="21945" y="3250615"/>
                </a:lnTo>
                <a:lnTo>
                  <a:pt x="82511" y="3298825"/>
                </a:lnTo>
                <a:lnTo>
                  <a:pt x="132765" y="3307651"/>
                </a:lnTo>
                <a:lnTo>
                  <a:pt x="181584" y="3303473"/>
                </a:lnTo>
                <a:lnTo>
                  <a:pt x="218605" y="3287331"/>
                </a:lnTo>
                <a:lnTo>
                  <a:pt x="259562" y="3225635"/>
                </a:lnTo>
                <a:lnTo>
                  <a:pt x="264642" y="3183305"/>
                </a:lnTo>
                <a:lnTo>
                  <a:pt x="265518" y="3113671"/>
                </a:lnTo>
                <a:lnTo>
                  <a:pt x="267296" y="3046412"/>
                </a:lnTo>
                <a:lnTo>
                  <a:pt x="269290" y="2982442"/>
                </a:lnTo>
                <a:lnTo>
                  <a:pt x="270840" y="2922663"/>
                </a:lnTo>
                <a:lnTo>
                  <a:pt x="271272" y="2867990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0277" y="2806496"/>
            <a:ext cx="64503" cy="7856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9349" y="2809671"/>
            <a:ext cx="74828" cy="6888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803309" y="4352683"/>
            <a:ext cx="68580" cy="26670"/>
          </a:xfrm>
          <a:custGeom>
            <a:avLst/>
            <a:gdLst/>
            <a:ahLst/>
            <a:cxnLst/>
            <a:rect l="l" t="t" r="r" b="b"/>
            <a:pathLst>
              <a:path w="68579" h="26670">
                <a:moveTo>
                  <a:pt x="36501" y="26660"/>
                </a:moveTo>
                <a:lnTo>
                  <a:pt x="12460" y="23295"/>
                </a:lnTo>
                <a:lnTo>
                  <a:pt x="0" y="14173"/>
                </a:lnTo>
                <a:lnTo>
                  <a:pt x="9156" y="3311"/>
                </a:lnTo>
                <a:lnTo>
                  <a:pt x="32081" y="0"/>
                </a:lnTo>
                <a:lnTo>
                  <a:pt x="56105" y="3346"/>
                </a:lnTo>
                <a:lnTo>
                  <a:pt x="68554" y="12458"/>
                </a:lnTo>
                <a:lnTo>
                  <a:pt x="59430" y="23352"/>
                </a:lnTo>
                <a:lnTo>
                  <a:pt x="36501" y="26660"/>
                </a:lnTo>
                <a:close/>
              </a:path>
            </a:pathLst>
          </a:custGeom>
          <a:solidFill>
            <a:srgbClr val="CF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40851" y="4352683"/>
            <a:ext cx="68580" cy="26670"/>
          </a:xfrm>
          <a:custGeom>
            <a:avLst/>
            <a:gdLst/>
            <a:ahLst/>
            <a:cxnLst/>
            <a:rect l="l" t="t" r="r" b="b"/>
            <a:pathLst>
              <a:path w="68579" h="26670">
                <a:moveTo>
                  <a:pt x="36501" y="26660"/>
                </a:moveTo>
                <a:lnTo>
                  <a:pt x="12460" y="23295"/>
                </a:lnTo>
                <a:lnTo>
                  <a:pt x="0" y="14173"/>
                </a:lnTo>
                <a:lnTo>
                  <a:pt x="9156" y="3311"/>
                </a:lnTo>
                <a:lnTo>
                  <a:pt x="32081" y="0"/>
                </a:lnTo>
                <a:lnTo>
                  <a:pt x="56105" y="3346"/>
                </a:lnTo>
                <a:lnTo>
                  <a:pt x="68554" y="12458"/>
                </a:lnTo>
                <a:lnTo>
                  <a:pt x="59430" y="23352"/>
                </a:lnTo>
                <a:lnTo>
                  <a:pt x="36501" y="26660"/>
                </a:lnTo>
                <a:close/>
              </a:path>
            </a:pathLst>
          </a:custGeom>
          <a:solidFill>
            <a:srgbClr val="CF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94573" y="4407382"/>
            <a:ext cx="124460" cy="60325"/>
          </a:xfrm>
          <a:custGeom>
            <a:avLst/>
            <a:gdLst/>
            <a:ahLst/>
            <a:cxnLst/>
            <a:rect l="l" t="t" r="r" b="b"/>
            <a:pathLst>
              <a:path w="124459" h="60325">
                <a:moveTo>
                  <a:pt x="43802" y="16256"/>
                </a:moveTo>
                <a:lnTo>
                  <a:pt x="40017" y="2603"/>
                </a:lnTo>
                <a:lnTo>
                  <a:pt x="20840" y="7721"/>
                </a:lnTo>
                <a:lnTo>
                  <a:pt x="4178" y="33058"/>
                </a:lnTo>
                <a:lnTo>
                  <a:pt x="0" y="57378"/>
                </a:lnTo>
                <a:lnTo>
                  <a:pt x="18249" y="59474"/>
                </a:lnTo>
                <a:lnTo>
                  <a:pt x="26200" y="45567"/>
                </a:lnTo>
                <a:lnTo>
                  <a:pt x="36957" y="30861"/>
                </a:lnTo>
                <a:lnTo>
                  <a:pt x="43802" y="16256"/>
                </a:lnTo>
                <a:close/>
              </a:path>
              <a:path w="124459" h="60325">
                <a:moveTo>
                  <a:pt x="124396" y="46710"/>
                </a:moveTo>
                <a:lnTo>
                  <a:pt x="117551" y="29845"/>
                </a:lnTo>
                <a:lnTo>
                  <a:pt x="105638" y="13131"/>
                </a:lnTo>
                <a:lnTo>
                  <a:pt x="95250" y="0"/>
                </a:lnTo>
                <a:lnTo>
                  <a:pt x="81800" y="7391"/>
                </a:lnTo>
                <a:lnTo>
                  <a:pt x="87668" y="29425"/>
                </a:lnTo>
                <a:lnTo>
                  <a:pt x="103416" y="51816"/>
                </a:lnTo>
                <a:lnTo>
                  <a:pt x="119621" y="60286"/>
                </a:lnTo>
                <a:lnTo>
                  <a:pt x="124396" y="46710"/>
                </a:lnTo>
                <a:close/>
              </a:path>
            </a:pathLst>
          </a:custGeom>
          <a:solidFill>
            <a:srgbClr val="CF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92439" y="4270095"/>
            <a:ext cx="127000" cy="55880"/>
          </a:xfrm>
          <a:custGeom>
            <a:avLst/>
            <a:gdLst/>
            <a:ahLst/>
            <a:cxnLst/>
            <a:rect l="l" t="t" r="r" b="b"/>
            <a:pathLst>
              <a:path w="127000" h="55879">
                <a:moveTo>
                  <a:pt x="41097" y="39065"/>
                </a:moveTo>
                <a:lnTo>
                  <a:pt x="29133" y="17170"/>
                </a:lnTo>
                <a:lnTo>
                  <a:pt x="12750" y="3467"/>
                </a:lnTo>
                <a:lnTo>
                  <a:pt x="0" y="11455"/>
                </a:lnTo>
                <a:lnTo>
                  <a:pt x="6718" y="25488"/>
                </a:lnTo>
                <a:lnTo>
                  <a:pt x="15455" y="41783"/>
                </a:lnTo>
                <a:lnTo>
                  <a:pt x="26619" y="53962"/>
                </a:lnTo>
                <a:lnTo>
                  <a:pt x="40614" y="55651"/>
                </a:lnTo>
                <a:lnTo>
                  <a:pt x="41097" y="39065"/>
                </a:lnTo>
                <a:close/>
              </a:path>
              <a:path w="127000" h="55879">
                <a:moveTo>
                  <a:pt x="126669" y="11798"/>
                </a:moveTo>
                <a:lnTo>
                  <a:pt x="122250" y="0"/>
                </a:lnTo>
                <a:lnTo>
                  <a:pt x="103403" y="3708"/>
                </a:lnTo>
                <a:lnTo>
                  <a:pt x="87731" y="25361"/>
                </a:lnTo>
                <a:lnTo>
                  <a:pt x="84467" y="46126"/>
                </a:lnTo>
                <a:lnTo>
                  <a:pt x="102831" y="47117"/>
                </a:lnTo>
                <a:lnTo>
                  <a:pt x="110693" y="35877"/>
                </a:lnTo>
                <a:lnTo>
                  <a:pt x="120726" y="23926"/>
                </a:lnTo>
                <a:lnTo>
                  <a:pt x="126669" y="11798"/>
                </a:lnTo>
                <a:close/>
              </a:path>
            </a:pathLst>
          </a:custGeom>
          <a:solidFill>
            <a:srgbClr val="CF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53307" y="1998179"/>
            <a:ext cx="20320" cy="74930"/>
          </a:xfrm>
          <a:custGeom>
            <a:avLst/>
            <a:gdLst/>
            <a:ahLst/>
            <a:cxnLst/>
            <a:rect l="l" t="t" r="r" b="b"/>
            <a:pathLst>
              <a:path w="20320" h="74930">
                <a:moveTo>
                  <a:pt x="13720" y="74434"/>
                </a:moveTo>
                <a:lnTo>
                  <a:pt x="4453" y="61037"/>
                </a:lnTo>
                <a:lnTo>
                  <a:pt x="0" y="38784"/>
                </a:lnTo>
                <a:lnTo>
                  <a:pt x="578" y="15747"/>
                </a:lnTo>
                <a:lnTo>
                  <a:pt x="6405" y="0"/>
                </a:lnTo>
                <a:lnTo>
                  <a:pt x="15706" y="13412"/>
                </a:lnTo>
                <a:lnTo>
                  <a:pt x="20178" y="35664"/>
                </a:lnTo>
                <a:lnTo>
                  <a:pt x="19592" y="58693"/>
                </a:lnTo>
                <a:lnTo>
                  <a:pt x="13720" y="74434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40168" y="1833181"/>
            <a:ext cx="240029" cy="131445"/>
          </a:xfrm>
          <a:custGeom>
            <a:avLst/>
            <a:gdLst/>
            <a:ahLst/>
            <a:cxnLst/>
            <a:rect l="l" t="t" r="r" b="b"/>
            <a:pathLst>
              <a:path w="240029" h="131444">
                <a:moveTo>
                  <a:pt x="74701" y="116674"/>
                </a:moveTo>
                <a:lnTo>
                  <a:pt x="59283" y="110007"/>
                </a:lnTo>
                <a:lnTo>
                  <a:pt x="36334" y="108102"/>
                </a:lnTo>
                <a:lnTo>
                  <a:pt x="13893" y="111264"/>
                </a:lnTo>
                <a:lnTo>
                  <a:pt x="0" y="119761"/>
                </a:lnTo>
                <a:lnTo>
                  <a:pt x="15379" y="126504"/>
                </a:lnTo>
                <a:lnTo>
                  <a:pt x="38341" y="128384"/>
                </a:lnTo>
                <a:lnTo>
                  <a:pt x="60807" y="125183"/>
                </a:lnTo>
                <a:lnTo>
                  <a:pt x="74701" y="116674"/>
                </a:lnTo>
                <a:close/>
              </a:path>
              <a:path w="240029" h="131444">
                <a:moveTo>
                  <a:pt x="126873" y="35560"/>
                </a:moveTo>
                <a:lnTo>
                  <a:pt x="122440" y="13335"/>
                </a:lnTo>
                <a:lnTo>
                  <a:pt x="113245" y="0"/>
                </a:lnTo>
                <a:lnTo>
                  <a:pt x="107378" y="15760"/>
                </a:lnTo>
                <a:lnTo>
                  <a:pt x="106781" y="38785"/>
                </a:lnTo>
                <a:lnTo>
                  <a:pt x="111239" y="61023"/>
                </a:lnTo>
                <a:lnTo>
                  <a:pt x="120523" y="74409"/>
                </a:lnTo>
                <a:lnTo>
                  <a:pt x="126301" y="58610"/>
                </a:lnTo>
                <a:lnTo>
                  <a:pt x="126873" y="35560"/>
                </a:lnTo>
                <a:close/>
              </a:path>
              <a:path w="240029" h="131444">
                <a:moveTo>
                  <a:pt x="239979" y="119545"/>
                </a:moveTo>
                <a:lnTo>
                  <a:pt x="224536" y="112864"/>
                </a:lnTo>
                <a:lnTo>
                  <a:pt x="201574" y="110985"/>
                </a:lnTo>
                <a:lnTo>
                  <a:pt x="179108" y="114160"/>
                </a:lnTo>
                <a:lnTo>
                  <a:pt x="165201" y="122631"/>
                </a:lnTo>
                <a:lnTo>
                  <a:pt x="180581" y="129387"/>
                </a:lnTo>
                <a:lnTo>
                  <a:pt x="203568" y="131279"/>
                </a:lnTo>
                <a:lnTo>
                  <a:pt x="226047" y="128079"/>
                </a:lnTo>
                <a:lnTo>
                  <a:pt x="239979" y="119545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00088" y="0"/>
            <a:ext cx="985405" cy="1665706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812023" y="0"/>
            <a:ext cx="1332230" cy="2720975"/>
            <a:chOff x="7812023" y="0"/>
            <a:chExt cx="1332230" cy="272097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30183" y="0"/>
              <a:ext cx="813816" cy="272037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812024" y="1345679"/>
              <a:ext cx="492125" cy="492759"/>
            </a:xfrm>
            <a:custGeom>
              <a:avLst/>
              <a:gdLst/>
              <a:ahLst/>
              <a:cxnLst/>
              <a:rect l="l" t="t" r="r" b="b"/>
              <a:pathLst>
                <a:path w="492125" h="492760">
                  <a:moveTo>
                    <a:pt x="491934" y="246087"/>
                  </a:moveTo>
                  <a:lnTo>
                    <a:pt x="486930" y="196494"/>
                  </a:lnTo>
                  <a:lnTo>
                    <a:pt x="472592" y="150304"/>
                  </a:lnTo>
                  <a:lnTo>
                    <a:pt x="449897" y="108496"/>
                  </a:lnTo>
                  <a:lnTo>
                    <a:pt x="419849" y="72085"/>
                  </a:lnTo>
                  <a:lnTo>
                    <a:pt x="383438" y="42037"/>
                  </a:lnTo>
                  <a:lnTo>
                    <a:pt x="341630" y="19342"/>
                  </a:lnTo>
                  <a:lnTo>
                    <a:pt x="295440" y="5003"/>
                  </a:lnTo>
                  <a:lnTo>
                    <a:pt x="245846" y="0"/>
                  </a:lnTo>
                  <a:lnTo>
                    <a:pt x="196240" y="5003"/>
                  </a:lnTo>
                  <a:lnTo>
                    <a:pt x="150050" y="19329"/>
                  </a:lnTo>
                  <a:lnTo>
                    <a:pt x="108254" y="41998"/>
                  </a:lnTo>
                  <a:lnTo>
                    <a:pt x="71856" y="71996"/>
                  </a:lnTo>
                  <a:lnTo>
                    <a:pt x="41833" y="108331"/>
                  </a:lnTo>
                  <a:lnTo>
                    <a:pt x="19189" y="149999"/>
                  </a:lnTo>
                  <a:lnTo>
                    <a:pt x="4914" y="196024"/>
                  </a:lnTo>
                  <a:lnTo>
                    <a:pt x="0" y="245376"/>
                  </a:lnTo>
                  <a:lnTo>
                    <a:pt x="4914" y="295211"/>
                  </a:lnTo>
                  <a:lnTo>
                    <a:pt x="19189" y="341591"/>
                  </a:lnTo>
                  <a:lnTo>
                    <a:pt x="41833" y="383514"/>
                  </a:lnTo>
                  <a:lnTo>
                    <a:pt x="71856" y="420027"/>
                  </a:lnTo>
                  <a:lnTo>
                    <a:pt x="108254" y="450126"/>
                  </a:lnTo>
                  <a:lnTo>
                    <a:pt x="150050" y="472846"/>
                  </a:lnTo>
                  <a:lnTo>
                    <a:pt x="196240" y="487197"/>
                  </a:lnTo>
                  <a:lnTo>
                    <a:pt x="245846" y="492188"/>
                  </a:lnTo>
                  <a:lnTo>
                    <a:pt x="295440" y="487197"/>
                  </a:lnTo>
                  <a:lnTo>
                    <a:pt x="341630" y="472859"/>
                  </a:lnTo>
                  <a:lnTo>
                    <a:pt x="383438" y="450164"/>
                  </a:lnTo>
                  <a:lnTo>
                    <a:pt x="419849" y="420116"/>
                  </a:lnTo>
                  <a:lnTo>
                    <a:pt x="449897" y="383692"/>
                  </a:lnTo>
                  <a:lnTo>
                    <a:pt x="472592" y="341884"/>
                  </a:lnTo>
                  <a:lnTo>
                    <a:pt x="486930" y="295694"/>
                  </a:lnTo>
                  <a:lnTo>
                    <a:pt x="491934" y="246087"/>
                  </a:lnTo>
                  <a:close/>
                </a:path>
              </a:pathLst>
            </a:custGeom>
            <a:solidFill>
              <a:srgbClr val="FF8800">
                <a:alpha val="8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6864" y="1353065"/>
              <a:ext cx="154245" cy="34807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979613" y="0"/>
              <a:ext cx="171450" cy="1707514"/>
            </a:xfrm>
            <a:custGeom>
              <a:avLst/>
              <a:gdLst/>
              <a:ahLst/>
              <a:cxnLst/>
              <a:rect l="l" t="t" r="r" b="b"/>
              <a:pathLst>
                <a:path w="171450" h="1707514">
                  <a:moveTo>
                    <a:pt x="170967" y="1585861"/>
                  </a:moveTo>
                  <a:lnTo>
                    <a:pt x="168059" y="1552448"/>
                  </a:lnTo>
                  <a:lnTo>
                    <a:pt x="159473" y="1515389"/>
                  </a:lnTo>
                  <a:lnTo>
                    <a:pt x="153543" y="1499285"/>
                  </a:lnTo>
                  <a:lnTo>
                    <a:pt x="153543" y="1573555"/>
                  </a:lnTo>
                  <a:lnTo>
                    <a:pt x="148069" y="1621218"/>
                  </a:lnTo>
                  <a:lnTo>
                    <a:pt x="128320" y="1664677"/>
                  </a:lnTo>
                  <a:lnTo>
                    <a:pt x="128651" y="1664677"/>
                  </a:lnTo>
                  <a:lnTo>
                    <a:pt x="96354" y="1686839"/>
                  </a:lnTo>
                  <a:lnTo>
                    <a:pt x="49187" y="1676209"/>
                  </a:lnTo>
                  <a:lnTo>
                    <a:pt x="24066" y="1618018"/>
                  </a:lnTo>
                  <a:lnTo>
                    <a:pt x="19392" y="1581289"/>
                  </a:lnTo>
                  <a:lnTo>
                    <a:pt x="19431" y="1563624"/>
                  </a:lnTo>
                  <a:lnTo>
                    <a:pt x="19558" y="1543037"/>
                  </a:lnTo>
                  <a:lnTo>
                    <a:pt x="24574" y="1508899"/>
                  </a:lnTo>
                  <a:lnTo>
                    <a:pt x="34226" y="1482102"/>
                  </a:lnTo>
                  <a:lnTo>
                    <a:pt x="41744" y="1482559"/>
                  </a:lnTo>
                  <a:lnTo>
                    <a:pt x="49326" y="1482890"/>
                  </a:lnTo>
                  <a:lnTo>
                    <a:pt x="56908" y="1483080"/>
                  </a:lnTo>
                  <a:lnTo>
                    <a:pt x="54787" y="1511439"/>
                  </a:lnTo>
                  <a:lnTo>
                    <a:pt x="47586" y="1555889"/>
                  </a:lnTo>
                  <a:lnTo>
                    <a:pt x="45720" y="1592338"/>
                  </a:lnTo>
                  <a:lnTo>
                    <a:pt x="59651" y="1596644"/>
                  </a:lnTo>
                  <a:lnTo>
                    <a:pt x="63563" y="1590903"/>
                  </a:lnTo>
                  <a:lnTo>
                    <a:pt x="69126" y="1581289"/>
                  </a:lnTo>
                  <a:lnTo>
                    <a:pt x="77089" y="1581226"/>
                  </a:lnTo>
                  <a:lnTo>
                    <a:pt x="83794" y="1583105"/>
                  </a:lnTo>
                  <a:lnTo>
                    <a:pt x="89357" y="1587741"/>
                  </a:lnTo>
                  <a:lnTo>
                    <a:pt x="93903" y="1593723"/>
                  </a:lnTo>
                  <a:lnTo>
                    <a:pt x="97612" y="1599590"/>
                  </a:lnTo>
                  <a:lnTo>
                    <a:pt x="111874" y="1594002"/>
                  </a:lnTo>
                  <a:lnTo>
                    <a:pt x="111328" y="1581226"/>
                  </a:lnTo>
                  <a:lnTo>
                    <a:pt x="110680" y="1566202"/>
                  </a:lnTo>
                  <a:lnTo>
                    <a:pt x="110642" y="1565414"/>
                  </a:lnTo>
                  <a:lnTo>
                    <a:pt x="110286" y="1557172"/>
                  </a:lnTo>
                  <a:lnTo>
                    <a:pt x="103987" y="1512430"/>
                  </a:lnTo>
                  <a:lnTo>
                    <a:pt x="104140" y="1483410"/>
                  </a:lnTo>
                  <a:lnTo>
                    <a:pt x="104152" y="1483080"/>
                  </a:lnTo>
                  <a:lnTo>
                    <a:pt x="111798" y="1483080"/>
                  </a:lnTo>
                  <a:lnTo>
                    <a:pt x="119443" y="1482496"/>
                  </a:lnTo>
                  <a:lnTo>
                    <a:pt x="126022" y="1482102"/>
                  </a:lnTo>
                  <a:lnTo>
                    <a:pt x="127088" y="1482039"/>
                  </a:lnTo>
                  <a:lnTo>
                    <a:pt x="146100" y="1525790"/>
                  </a:lnTo>
                  <a:lnTo>
                    <a:pt x="153543" y="1573555"/>
                  </a:lnTo>
                  <a:lnTo>
                    <a:pt x="153543" y="1499285"/>
                  </a:lnTo>
                  <a:lnTo>
                    <a:pt x="147193" y="1482039"/>
                  </a:lnTo>
                  <a:lnTo>
                    <a:pt x="144526" y="1474787"/>
                  </a:lnTo>
                  <a:lnTo>
                    <a:pt x="147307" y="1464602"/>
                  </a:lnTo>
                  <a:lnTo>
                    <a:pt x="147662" y="1463281"/>
                  </a:lnTo>
                  <a:lnTo>
                    <a:pt x="148297" y="1441386"/>
                  </a:lnTo>
                  <a:lnTo>
                    <a:pt x="148285" y="1435646"/>
                  </a:lnTo>
                  <a:lnTo>
                    <a:pt x="148132" y="1425155"/>
                  </a:lnTo>
                  <a:lnTo>
                    <a:pt x="148094" y="1408874"/>
                  </a:lnTo>
                  <a:lnTo>
                    <a:pt x="148183" y="1391145"/>
                  </a:lnTo>
                  <a:lnTo>
                    <a:pt x="146278" y="1386179"/>
                  </a:lnTo>
                  <a:lnTo>
                    <a:pt x="144526" y="1381607"/>
                  </a:lnTo>
                  <a:lnTo>
                    <a:pt x="137045" y="1375295"/>
                  </a:lnTo>
                  <a:lnTo>
                    <a:pt x="130289" y="1374394"/>
                  </a:lnTo>
                  <a:lnTo>
                    <a:pt x="130289" y="1441386"/>
                  </a:lnTo>
                  <a:lnTo>
                    <a:pt x="130289" y="1463281"/>
                  </a:lnTo>
                  <a:lnTo>
                    <a:pt x="110413" y="1464183"/>
                  </a:lnTo>
                  <a:lnTo>
                    <a:pt x="92405" y="1464576"/>
                  </a:lnTo>
                  <a:lnTo>
                    <a:pt x="91084" y="1464576"/>
                  </a:lnTo>
                  <a:lnTo>
                    <a:pt x="91084" y="1565414"/>
                  </a:lnTo>
                  <a:lnTo>
                    <a:pt x="84734" y="1563230"/>
                  </a:lnTo>
                  <a:lnTo>
                    <a:pt x="78143" y="1562633"/>
                  </a:lnTo>
                  <a:lnTo>
                    <a:pt x="71589" y="1563624"/>
                  </a:lnTo>
                  <a:lnTo>
                    <a:pt x="65405" y="1566202"/>
                  </a:lnTo>
                  <a:lnTo>
                    <a:pt x="68199" y="1545590"/>
                  </a:lnTo>
                  <a:lnTo>
                    <a:pt x="70535" y="1525790"/>
                  </a:lnTo>
                  <a:lnTo>
                    <a:pt x="72732" y="1504200"/>
                  </a:lnTo>
                  <a:lnTo>
                    <a:pt x="74485" y="1483410"/>
                  </a:lnTo>
                  <a:lnTo>
                    <a:pt x="85852" y="1483410"/>
                  </a:lnTo>
                  <a:lnTo>
                    <a:pt x="85648" y="1503997"/>
                  </a:lnTo>
                  <a:lnTo>
                    <a:pt x="86448" y="1524546"/>
                  </a:lnTo>
                  <a:lnTo>
                    <a:pt x="88265" y="1545031"/>
                  </a:lnTo>
                  <a:lnTo>
                    <a:pt x="91084" y="1565414"/>
                  </a:lnTo>
                  <a:lnTo>
                    <a:pt x="91084" y="1464576"/>
                  </a:lnTo>
                  <a:lnTo>
                    <a:pt x="71081" y="1464551"/>
                  </a:lnTo>
                  <a:lnTo>
                    <a:pt x="51549" y="1464005"/>
                  </a:lnTo>
                  <a:lnTo>
                    <a:pt x="51879" y="1464005"/>
                  </a:lnTo>
                  <a:lnTo>
                    <a:pt x="96075" y="1451254"/>
                  </a:lnTo>
                  <a:lnTo>
                    <a:pt x="130289" y="1441386"/>
                  </a:lnTo>
                  <a:lnTo>
                    <a:pt x="130289" y="1374394"/>
                  </a:lnTo>
                  <a:lnTo>
                    <a:pt x="130022" y="1374355"/>
                  </a:lnTo>
                  <a:lnTo>
                    <a:pt x="130022" y="1422895"/>
                  </a:lnTo>
                  <a:lnTo>
                    <a:pt x="31610" y="1451254"/>
                  </a:lnTo>
                  <a:lnTo>
                    <a:pt x="31610" y="1435646"/>
                  </a:lnTo>
                  <a:lnTo>
                    <a:pt x="52730" y="1425155"/>
                  </a:lnTo>
                  <a:lnTo>
                    <a:pt x="70751" y="1415770"/>
                  </a:lnTo>
                  <a:lnTo>
                    <a:pt x="74358" y="1413903"/>
                  </a:lnTo>
                  <a:lnTo>
                    <a:pt x="95478" y="1401775"/>
                  </a:lnTo>
                  <a:lnTo>
                    <a:pt x="115062" y="1388656"/>
                  </a:lnTo>
                  <a:lnTo>
                    <a:pt x="119634" y="1389443"/>
                  </a:lnTo>
                  <a:lnTo>
                    <a:pt x="121361" y="1388656"/>
                  </a:lnTo>
                  <a:lnTo>
                    <a:pt x="124802" y="1387094"/>
                  </a:lnTo>
                  <a:lnTo>
                    <a:pt x="126822" y="1386179"/>
                  </a:lnTo>
                  <a:lnTo>
                    <a:pt x="129374" y="1390230"/>
                  </a:lnTo>
                  <a:lnTo>
                    <a:pt x="129641" y="1397825"/>
                  </a:lnTo>
                  <a:lnTo>
                    <a:pt x="129832" y="1408874"/>
                  </a:lnTo>
                  <a:lnTo>
                    <a:pt x="130022" y="1422895"/>
                  </a:lnTo>
                  <a:lnTo>
                    <a:pt x="130022" y="1374355"/>
                  </a:lnTo>
                  <a:lnTo>
                    <a:pt x="128511" y="1374152"/>
                  </a:lnTo>
                  <a:lnTo>
                    <a:pt x="127088" y="1373962"/>
                  </a:lnTo>
                  <a:lnTo>
                    <a:pt x="125577" y="1373759"/>
                  </a:lnTo>
                  <a:lnTo>
                    <a:pt x="115938" y="1357414"/>
                  </a:lnTo>
                  <a:lnTo>
                    <a:pt x="114084" y="1354264"/>
                  </a:lnTo>
                  <a:lnTo>
                    <a:pt x="114084" y="1373962"/>
                  </a:lnTo>
                  <a:lnTo>
                    <a:pt x="97701" y="1373733"/>
                  </a:lnTo>
                  <a:lnTo>
                    <a:pt x="92773" y="1373797"/>
                  </a:lnTo>
                  <a:lnTo>
                    <a:pt x="92773" y="1387678"/>
                  </a:lnTo>
                  <a:lnTo>
                    <a:pt x="78663" y="1394612"/>
                  </a:lnTo>
                  <a:lnTo>
                    <a:pt x="62433" y="1402067"/>
                  </a:lnTo>
                  <a:lnTo>
                    <a:pt x="31750" y="1415770"/>
                  </a:lnTo>
                  <a:lnTo>
                    <a:pt x="31838" y="1391145"/>
                  </a:lnTo>
                  <a:lnTo>
                    <a:pt x="31750" y="1387094"/>
                  </a:lnTo>
                  <a:lnTo>
                    <a:pt x="76885" y="1387373"/>
                  </a:lnTo>
                  <a:lnTo>
                    <a:pt x="92773" y="1387678"/>
                  </a:lnTo>
                  <a:lnTo>
                    <a:pt x="92773" y="1373797"/>
                  </a:lnTo>
                  <a:lnTo>
                    <a:pt x="61569" y="1374152"/>
                  </a:lnTo>
                  <a:lnTo>
                    <a:pt x="45212" y="1373962"/>
                  </a:lnTo>
                  <a:lnTo>
                    <a:pt x="45072" y="1373492"/>
                  </a:lnTo>
                  <a:lnTo>
                    <a:pt x="45923" y="1369974"/>
                  </a:lnTo>
                  <a:lnTo>
                    <a:pt x="46189" y="1369580"/>
                  </a:lnTo>
                  <a:lnTo>
                    <a:pt x="46520" y="1369580"/>
                  </a:lnTo>
                  <a:lnTo>
                    <a:pt x="63576" y="1358595"/>
                  </a:lnTo>
                  <a:lnTo>
                    <a:pt x="86474" y="1357414"/>
                  </a:lnTo>
                  <a:lnTo>
                    <a:pt x="106273" y="1363408"/>
                  </a:lnTo>
                  <a:lnTo>
                    <a:pt x="114084" y="1373962"/>
                  </a:lnTo>
                  <a:lnTo>
                    <a:pt x="114084" y="1354264"/>
                  </a:lnTo>
                  <a:lnTo>
                    <a:pt x="113690" y="1353591"/>
                  </a:lnTo>
                  <a:lnTo>
                    <a:pt x="89966" y="1348587"/>
                  </a:lnTo>
                  <a:lnTo>
                    <a:pt x="89966" y="0"/>
                  </a:lnTo>
                  <a:lnTo>
                    <a:pt x="71678" y="0"/>
                  </a:lnTo>
                  <a:lnTo>
                    <a:pt x="71678" y="1348105"/>
                  </a:lnTo>
                  <a:lnTo>
                    <a:pt x="45935" y="1352562"/>
                  </a:lnTo>
                  <a:lnTo>
                    <a:pt x="30238" y="1371346"/>
                  </a:lnTo>
                  <a:lnTo>
                    <a:pt x="21336" y="1374673"/>
                  </a:lnTo>
                  <a:lnTo>
                    <a:pt x="15938" y="1381455"/>
                  </a:lnTo>
                  <a:lnTo>
                    <a:pt x="13474" y="1390230"/>
                  </a:lnTo>
                  <a:lnTo>
                    <a:pt x="13347" y="1397825"/>
                  </a:lnTo>
                  <a:lnTo>
                    <a:pt x="13385" y="1402384"/>
                  </a:lnTo>
                  <a:lnTo>
                    <a:pt x="13703" y="1415770"/>
                  </a:lnTo>
                  <a:lnTo>
                    <a:pt x="13614" y="1422895"/>
                  </a:lnTo>
                  <a:lnTo>
                    <a:pt x="12814" y="1439519"/>
                  </a:lnTo>
                  <a:lnTo>
                    <a:pt x="13004" y="1459357"/>
                  </a:lnTo>
                  <a:lnTo>
                    <a:pt x="16979" y="1477530"/>
                  </a:lnTo>
                  <a:lnTo>
                    <a:pt x="16979" y="1478114"/>
                  </a:lnTo>
                  <a:lnTo>
                    <a:pt x="5549" y="1525231"/>
                  </a:lnTo>
                  <a:lnTo>
                    <a:pt x="177" y="1566202"/>
                  </a:lnTo>
                  <a:lnTo>
                    <a:pt x="63" y="1585861"/>
                  </a:lnTo>
                  <a:lnTo>
                    <a:pt x="0" y="1602486"/>
                  </a:lnTo>
                  <a:lnTo>
                    <a:pt x="4495" y="1632864"/>
                  </a:lnTo>
                  <a:lnTo>
                    <a:pt x="24599" y="1677720"/>
                  </a:lnTo>
                  <a:lnTo>
                    <a:pt x="54940" y="1702206"/>
                  </a:lnTo>
                  <a:lnTo>
                    <a:pt x="90030" y="1707261"/>
                  </a:lnTo>
                  <a:lnTo>
                    <a:pt x="107645" y="1702803"/>
                  </a:lnTo>
                  <a:lnTo>
                    <a:pt x="124383" y="1693849"/>
                  </a:lnTo>
                  <a:lnTo>
                    <a:pt x="129451" y="1689392"/>
                  </a:lnTo>
                  <a:lnTo>
                    <a:pt x="139560" y="1680527"/>
                  </a:lnTo>
                  <a:lnTo>
                    <a:pt x="152488" y="1662938"/>
                  </a:lnTo>
                  <a:lnTo>
                    <a:pt x="162496" y="1641221"/>
                  </a:lnTo>
                  <a:lnTo>
                    <a:pt x="168884" y="1615490"/>
                  </a:lnTo>
                  <a:lnTo>
                    <a:pt x="170967" y="1585861"/>
                  </a:lnTo>
                  <a:close/>
                </a:path>
              </a:pathLst>
            </a:custGeom>
            <a:solidFill>
              <a:srgbClr val="252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13801" y="1612747"/>
              <a:ext cx="57150" cy="58419"/>
            </a:xfrm>
            <a:custGeom>
              <a:avLst/>
              <a:gdLst/>
              <a:ahLst/>
              <a:cxnLst/>
              <a:rect l="l" t="t" r="r" b="b"/>
              <a:pathLst>
                <a:path w="57150" h="58419">
                  <a:moveTo>
                    <a:pt x="41528" y="58343"/>
                  </a:moveTo>
                  <a:lnTo>
                    <a:pt x="8991" y="31191"/>
                  </a:lnTo>
                  <a:lnTo>
                    <a:pt x="0" y="13982"/>
                  </a:lnTo>
                  <a:lnTo>
                    <a:pt x="368" y="11010"/>
                  </a:lnTo>
                  <a:lnTo>
                    <a:pt x="13055" y="0"/>
                  </a:lnTo>
                  <a:lnTo>
                    <a:pt x="16040" y="63"/>
                  </a:lnTo>
                  <a:lnTo>
                    <a:pt x="28562" y="9753"/>
                  </a:lnTo>
                  <a:lnTo>
                    <a:pt x="31326" y="13360"/>
                  </a:lnTo>
                  <a:lnTo>
                    <a:pt x="34245" y="16865"/>
                  </a:lnTo>
                  <a:lnTo>
                    <a:pt x="37312" y="20269"/>
                  </a:lnTo>
                  <a:lnTo>
                    <a:pt x="40519" y="23558"/>
                  </a:lnTo>
                  <a:lnTo>
                    <a:pt x="44234" y="27089"/>
                  </a:lnTo>
                  <a:lnTo>
                    <a:pt x="47309" y="29756"/>
                  </a:lnTo>
                  <a:lnTo>
                    <a:pt x="51269" y="32981"/>
                  </a:lnTo>
                  <a:lnTo>
                    <a:pt x="53378" y="35090"/>
                  </a:lnTo>
                  <a:lnTo>
                    <a:pt x="55003" y="37604"/>
                  </a:lnTo>
                  <a:lnTo>
                    <a:pt x="56083" y="40386"/>
                  </a:lnTo>
                  <a:lnTo>
                    <a:pt x="56540" y="43332"/>
                  </a:lnTo>
                  <a:lnTo>
                    <a:pt x="56387" y="46316"/>
                  </a:lnTo>
                  <a:lnTo>
                    <a:pt x="44513" y="58191"/>
                  </a:lnTo>
                  <a:lnTo>
                    <a:pt x="41528" y="58343"/>
                  </a:lnTo>
                  <a:close/>
                </a:path>
                <a:path w="57150" h="58419">
                  <a:moveTo>
                    <a:pt x="28811" y="10078"/>
                  </a:moveTo>
                  <a:lnTo>
                    <a:pt x="28562" y="9753"/>
                  </a:lnTo>
                  <a:lnTo>
                    <a:pt x="28811" y="10078"/>
                  </a:lnTo>
                  <a:close/>
                </a:path>
                <a:path w="57150" h="58419">
                  <a:moveTo>
                    <a:pt x="31547" y="13649"/>
                  </a:moveTo>
                  <a:lnTo>
                    <a:pt x="31305" y="13360"/>
                  </a:lnTo>
                  <a:lnTo>
                    <a:pt x="31547" y="13649"/>
                  </a:lnTo>
                  <a:close/>
                </a:path>
                <a:path w="57150" h="58419">
                  <a:moveTo>
                    <a:pt x="34477" y="17142"/>
                  </a:moveTo>
                  <a:lnTo>
                    <a:pt x="34226" y="16865"/>
                  </a:lnTo>
                  <a:lnTo>
                    <a:pt x="34477" y="17142"/>
                  </a:lnTo>
                  <a:close/>
                </a:path>
                <a:path w="57150" h="58419">
                  <a:moveTo>
                    <a:pt x="37613" y="20601"/>
                  </a:moveTo>
                  <a:lnTo>
                    <a:pt x="37287" y="20269"/>
                  </a:lnTo>
                  <a:lnTo>
                    <a:pt x="37613" y="20601"/>
                  </a:lnTo>
                  <a:close/>
                </a:path>
                <a:path w="57150" h="58419">
                  <a:moveTo>
                    <a:pt x="40772" y="23816"/>
                  </a:moveTo>
                  <a:lnTo>
                    <a:pt x="40500" y="23558"/>
                  </a:lnTo>
                  <a:lnTo>
                    <a:pt x="40772" y="23816"/>
                  </a:lnTo>
                  <a:close/>
                </a:path>
                <a:path w="57150" h="58419">
                  <a:moveTo>
                    <a:pt x="44261" y="27089"/>
                  </a:moveTo>
                  <a:lnTo>
                    <a:pt x="43896" y="26770"/>
                  </a:lnTo>
                  <a:lnTo>
                    <a:pt x="44261" y="270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196584" y="0"/>
            <a:ext cx="2632710" cy="4470400"/>
            <a:chOff x="6196584" y="0"/>
            <a:chExt cx="2632710" cy="4470400"/>
          </a:xfrm>
        </p:grpSpPr>
        <p:sp>
          <p:nvSpPr>
            <p:cNvPr id="24" name="object 24"/>
            <p:cNvSpPr/>
            <p:nvPr/>
          </p:nvSpPr>
          <p:spPr>
            <a:xfrm>
              <a:off x="8019288" y="3404184"/>
              <a:ext cx="810260" cy="1066165"/>
            </a:xfrm>
            <a:custGeom>
              <a:avLst/>
              <a:gdLst/>
              <a:ahLst/>
              <a:cxnLst/>
              <a:rect l="l" t="t" r="r" b="b"/>
              <a:pathLst>
                <a:path w="810259" h="1066164">
                  <a:moveTo>
                    <a:pt x="809752" y="533031"/>
                  </a:moveTo>
                  <a:lnTo>
                    <a:pt x="807656" y="478536"/>
                  </a:lnTo>
                  <a:lnTo>
                    <a:pt x="801522" y="425615"/>
                  </a:lnTo>
                  <a:lnTo>
                    <a:pt x="791540" y="374535"/>
                  </a:lnTo>
                  <a:lnTo>
                    <a:pt x="777913" y="325551"/>
                  </a:lnTo>
                  <a:lnTo>
                    <a:pt x="760857" y="278968"/>
                  </a:lnTo>
                  <a:lnTo>
                    <a:pt x="740562" y="235013"/>
                  </a:lnTo>
                  <a:lnTo>
                    <a:pt x="717245" y="193979"/>
                  </a:lnTo>
                  <a:lnTo>
                    <a:pt x="691108" y="156133"/>
                  </a:lnTo>
                  <a:lnTo>
                    <a:pt x="662330" y="121729"/>
                  </a:lnTo>
                  <a:lnTo>
                    <a:pt x="631151" y="91033"/>
                  </a:lnTo>
                  <a:lnTo>
                    <a:pt x="597750" y="64338"/>
                  </a:lnTo>
                  <a:lnTo>
                    <a:pt x="562343" y="41897"/>
                  </a:lnTo>
                  <a:lnTo>
                    <a:pt x="525132" y="23964"/>
                  </a:lnTo>
                  <a:lnTo>
                    <a:pt x="486308" y="10833"/>
                  </a:lnTo>
                  <a:lnTo>
                    <a:pt x="446087" y="2755"/>
                  </a:lnTo>
                  <a:lnTo>
                    <a:pt x="404672" y="0"/>
                  </a:lnTo>
                  <a:lnTo>
                    <a:pt x="363245" y="2755"/>
                  </a:lnTo>
                  <a:lnTo>
                    <a:pt x="323024" y="10833"/>
                  </a:lnTo>
                  <a:lnTo>
                    <a:pt x="284213" y="23964"/>
                  </a:lnTo>
                  <a:lnTo>
                    <a:pt x="247002" y="41884"/>
                  </a:lnTo>
                  <a:lnTo>
                    <a:pt x="211594" y="64312"/>
                  </a:lnTo>
                  <a:lnTo>
                    <a:pt x="178206" y="90995"/>
                  </a:lnTo>
                  <a:lnTo>
                    <a:pt x="147027" y="121666"/>
                  </a:lnTo>
                  <a:lnTo>
                    <a:pt x="118287" y="156032"/>
                  </a:lnTo>
                  <a:lnTo>
                    <a:pt x="92163" y="193852"/>
                  </a:lnTo>
                  <a:lnTo>
                    <a:pt x="68872" y="234835"/>
                  </a:lnTo>
                  <a:lnTo>
                    <a:pt x="48615" y="278726"/>
                  </a:lnTo>
                  <a:lnTo>
                    <a:pt x="31597" y="325247"/>
                  </a:lnTo>
                  <a:lnTo>
                    <a:pt x="18021" y="374142"/>
                  </a:lnTo>
                  <a:lnTo>
                    <a:pt x="8089" y="425132"/>
                  </a:lnTo>
                  <a:lnTo>
                    <a:pt x="2019" y="477939"/>
                  </a:lnTo>
                  <a:lnTo>
                    <a:pt x="0" y="532307"/>
                  </a:lnTo>
                  <a:lnTo>
                    <a:pt x="2019" y="586943"/>
                  </a:lnTo>
                  <a:lnTo>
                    <a:pt x="8089" y="639978"/>
                  </a:lnTo>
                  <a:lnTo>
                    <a:pt x="18021" y="691159"/>
                  </a:lnTo>
                  <a:lnTo>
                    <a:pt x="31584" y="740206"/>
                  </a:lnTo>
                  <a:lnTo>
                    <a:pt x="48615" y="786879"/>
                  </a:lnTo>
                  <a:lnTo>
                    <a:pt x="68872" y="830884"/>
                  </a:lnTo>
                  <a:lnTo>
                    <a:pt x="92163" y="871969"/>
                  </a:lnTo>
                  <a:lnTo>
                    <a:pt x="118275" y="909853"/>
                  </a:lnTo>
                  <a:lnTo>
                    <a:pt x="147027" y="944295"/>
                  </a:lnTo>
                  <a:lnTo>
                    <a:pt x="178206" y="975004"/>
                  </a:lnTo>
                  <a:lnTo>
                    <a:pt x="211594" y="1001712"/>
                  </a:lnTo>
                  <a:lnTo>
                    <a:pt x="246989" y="1024166"/>
                  </a:lnTo>
                  <a:lnTo>
                    <a:pt x="284213" y="1042098"/>
                  </a:lnTo>
                  <a:lnTo>
                    <a:pt x="323024" y="1055243"/>
                  </a:lnTo>
                  <a:lnTo>
                    <a:pt x="363245" y="1063320"/>
                  </a:lnTo>
                  <a:lnTo>
                    <a:pt x="404672" y="1066063"/>
                  </a:lnTo>
                  <a:lnTo>
                    <a:pt x="446087" y="1063320"/>
                  </a:lnTo>
                  <a:lnTo>
                    <a:pt x="486308" y="1055243"/>
                  </a:lnTo>
                  <a:lnTo>
                    <a:pt x="525132" y="1042111"/>
                  </a:lnTo>
                  <a:lnTo>
                    <a:pt x="562343" y="1024178"/>
                  </a:lnTo>
                  <a:lnTo>
                    <a:pt x="597750" y="1001737"/>
                  </a:lnTo>
                  <a:lnTo>
                    <a:pt x="631151" y="975042"/>
                  </a:lnTo>
                  <a:lnTo>
                    <a:pt x="662330" y="944346"/>
                  </a:lnTo>
                  <a:lnTo>
                    <a:pt x="691108" y="909942"/>
                  </a:lnTo>
                  <a:lnTo>
                    <a:pt x="717245" y="872096"/>
                  </a:lnTo>
                  <a:lnTo>
                    <a:pt x="740562" y="831062"/>
                  </a:lnTo>
                  <a:lnTo>
                    <a:pt x="760857" y="787107"/>
                  </a:lnTo>
                  <a:lnTo>
                    <a:pt x="777913" y="740524"/>
                  </a:lnTo>
                  <a:lnTo>
                    <a:pt x="791540" y="691540"/>
                  </a:lnTo>
                  <a:lnTo>
                    <a:pt x="801522" y="640461"/>
                  </a:lnTo>
                  <a:lnTo>
                    <a:pt x="807656" y="587540"/>
                  </a:lnTo>
                  <a:lnTo>
                    <a:pt x="809752" y="533031"/>
                  </a:lnTo>
                  <a:close/>
                </a:path>
              </a:pathLst>
            </a:custGeom>
            <a:solidFill>
              <a:srgbClr val="10A2FF">
                <a:alpha val="62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84099" y="3602111"/>
              <a:ext cx="269240" cy="655955"/>
            </a:xfrm>
            <a:custGeom>
              <a:avLst/>
              <a:gdLst/>
              <a:ahLst/>
              <a:cxnLst/>
              <a:rect l="l" t="t" r="r" b="b"/>
              <a:pathLst>
                <a:path w="269240" h="655954">
                  <a:moveTo>
                    <a:pt x="130259" y="655690"/>
                  </a:moveTo>
                  <a:lnTo>
                    <a:pt x="84258" y="648174"/>
                  </a:lnTo>
                  <a:lnTo>
                    <a:pt x="50187" y="630553"/>
                  </a:lnTo>
                  <a:lnTo>
                    <a:pt x="11193" y="571255"/>
                  </a:lnTo>
                  <a:lnTo>
                    <a:pt x="2951" y="532704"/>
                  </a:lnTo>
                  <a:lnTo>
                    <a:pt x="0" y="490305"/>
                  </a:lnTo>
                  <a:lnTo>
                    <a:pt x="678" y="445621"/>
                  </a:lnTo>
                  <a:lnTo>
                    <a:pt x="3327" y="400216"/>
                  </a:lnTo>
                  <a:lnTo>
                    <a:pt x="6287" y="355654"/>
                  </a:lnTo>
                  <a:lnTo>
                    <a:pt x="7897" y="313498"/>
                  </a:lnTo>
                  <a:lnTo>
                    <a:pt x="6498" y="275313"/>
                  </a:lnTo>
                  <a:lnTo>
                    <a:pt x="7511" y="233529"/>
                  </a:lnTo>
                  <a:lnTo>
                    <a:pt x="6264" y="184146"/>
                  </a:lnTo>
                  <a:lnTo>
                    <a:pt x="5455" y="132034"/>
                  </a:lnTo>
                  <a:lnTo>
                    <a:pt x="7782" y="82068"/>
                  </a:lnTo>
                  <a:lnTo>
                    <a:pt x="15943" y="39117"/>
                  </a:lnTo>
                  <a:lnTo>
                    <a:pt x="93458" y="2733"/>
                  </a:lnTo>
                  <a:lnTo>
                    <a:pt x="143018" y="0"/>
                  </a:lnTo>
                  <a:lnTo>
                    <a:pt x="182437" y="729"/>
                  </a:lnTo>
                  <a:lnTo>
                    <a:pt x="235346" y="16084"/>
                  </a:lnTo>
                  <a:lnTo>
                    <a:pt x="261172" y="55813"/>
                  </a:lnTo>
                  <a:lnTo>
                    <a:pt x="268905" y="126929"/>
                  </a:lnTo>
                  <a:lnTo>
                    <a:pt x="268795" y="176450"/>
                  </a:lnTo>
                  <a:lnTo>
                    <a:pt x="266238" y="307799"/>
                  </a:lnTo>
                  <a:lnTo>
                    <a:pt x="266648" y="349114"/>
                  </a:lnTo>
                  <a:lnTo>
                    <a:pt x="268000" y="393297"/>
                  </a:lnTo>
                  <a:lnTo>
                    <a:pt x="268772" y="438727"/>
                  </a:lnTo>
                  <a:lnTo>
                    <a:pt x="267446" y="483786"/>
                  </a:lnTo>
                  <a:lnTo>
                    <a:pt x="262500" y="526855"/>
                  </a:lnTo>
                  <a:lnTo>
                    <a:pt x="252414" y="566316"/>
                  </a:lnTo>
                  <a:lnTo>
                    <a:pt x="235667" y="600548"/>
                  </a:lnTo>
                  <a:lnTo>
                    <a:pt x="176110" y="646855"/>
                  </a:lnTo>
                  <a:lnTo>
                    <a:pt x="130259" y="655690"/>
                  </a:lnTo>
                  <a:close/>
                </a:path>
              </a:pathLst>
            </a:custGeom>
            <a:solidFill>
              <a:srgbClr val="CF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37321" y="3397932"/>
              <a:ext cx="164506" cy="20171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278470" y="0"/>
              <a:ext cx="283210" cy="4264660"/>
            </a:xfrm>
            <a:custGeom>
              <a:avLst/>
              <a:gdLst/>
              <a:ahLst/>
              <a:cxnLst/>
              <a:rect l="l" t="t" r="r" b="b"/>
              <a:pathLst>
                <a:path w="283209" h="4264660">
                  <a:moveTo>
                    <a:pt x="282651" y="3708971"/>
                  </a:moveTo>
                  <a:lnTo>
                    <a:pt x="280708" y="3675176"/>
                  </a:lnTo>
                  <a:lnTo>
                    <a:pt x="271399" y="3642093"/>
                  </a:lnTo>
                  <a:lnTo>
                    <a:pt x="266052" y="3634117"/>
                  </a:lnTo>
                  <a:lnTo>
                    <a:pt x="266052" y="3733177"/>
                  </a:lnTo>
                  <a:lnTo>
                    <a:pt x="264858" y="3779786"/>
                  </a:lnTo>
                  <a:lnTo>
                    <a:pt x="262686" y="3826459"/>
                  </a:lnTo>
                  <a:lnTo>
                    <a:pt x="263182" y="3872331"/>
                  </a:lnTo>
                  <a:lnTo>
                    <a:pt x="260832" y="3906837"/>
                  </a:lnTo>
                  <a:lnTo>
                    <a:pt x="261200" y="3946817"/>
                  </a:lnTo>
                  <a:lnTo>
                    <a:pt x="262750" y="3989819"/>
                  </a:lnTo>
                  <a:lnTo>
                    <a:pt x="264058" y="4034904"/>
                  </a:lnTo>
                  <a:lnTo>
                    <a:pt x="263639" y="4081170"/>
                  </a:lnTo>
                  <a:lnTo>
                    <a:pt x="259943" y="4124604"/>
                  </a:lnTo>
                  <a:lnTo>
                    <a:pt x="251523" y="4164304"/>
                  </a:lnTo>
                  <a:lnTo>
                    <a:pt x="214528" y="4225074"/>
                  </a:lnTo>
                  <a:lnTo>
                    <a:pt x="140792" y="4248721"/>
                  </a:lnTo>
                  <a:lnTo>
                    <a:pt x="95046" y="4243590"/>
                  </a:lnTo>
                  <a:lnTo>
                    <a:pt x="61087" y="4221696"/>
                  </a:lnTo>
                  <a:lnTo>
                    <a:pt x="37757" y="4187558"/>
                  </a:lnTo>
                  <a:lnTo>
                    <a:pt x="23876" y="4145673"/>
                  </a:lnTo>
                  <a:lnTo>
                    <a:pt x="18313" y="4100525"/>
                  </a:lnTo>
                  <a:lnTo>
                    <a:pt x="19786" y="4059745"/>
                  </a:lnTo>
                  <a:lnTo>
                    <a:pt x="19862" y="4052887"/>
                  </a:lnTo>
                  <a:lnTo>
                    <a:pt x="21069" y="4007027"/>
                  </a:lnTo>
                  <a:lnTo>
                    <a:pt x="22009" y="3957866"/>
                  </a:lnTo>
                  <a:lnTo>
                    <a:pt x="23495" y="3858349"/>
                  </a:lnTo>
                  <a:lnTo>
                    <a:pt x="24295" y="3809974"/>
                  </a:lnTo>
                  <a:lnTo>
                    <a:pt x="25412" y="3759085"/>
                  </a:lnTo>
                  <a:lnTo>
                    <a:pt x="26911" y="3709873"/>
                  </a:lnTo>
                  <a:lnTo>
                    <a:pt x="28994" y="3660356"/>
                  </a:lnTo>
                  <a:lnTo>
                    <a:pt x="40157" y="3623843"/>
                  </a:lnTo>
                  <a:lnTo>
                    <a:pt x="90830" y="3605822"/>
                  </a:lnTo>
                  <a:lnTo>
                    <a:pt x="125501" y="3606711"/>
                  </a:lnTo>
                  <a:lnTo>
                    <a:pt x="126657" y="3613708"/>
                  </a:lnTo>
                  <a:lnTo>
                    <a:pt x="127139" y="3619474"/>
                  </a:lnTo>
                  <a:lnTo>
                    <a:pt x="127266" y="3628136"/>
                  </a:lnTo>
                  <a:lnTo>
                    <a:pt x="96024" y="3657257"/>
                  </a:lnTo>
                  <a:lnTo>
                    <a:pt x="83223" y="3697884"/>
                  </a:lnTo>
                  <a:lnTo>
                    <a:pt x="92595" y="3736848"/>
                  </a:lnTo>
                  <a:lnTo>
                    <a:pt x="127850" y="3760990"/>
                  </a:lnTo>
                  <a:lnTo>
                    <a:pt x="128244" y="3831361"/>
                  </a:lnTo>
                  <a:lnTo>
                    <a:pt x="94869" y="3841712"/>
                  </a:lnTo>
                  <a:lnTo>
                    <a:pt x="74752" y="3864876"/>
                  </a:lnTo>
                  <a:lnTo>
                    <a:pt x="67983" y="3894315"/>
                  </a:lnTo>
                  <a:lnTo>
                    <a:pt x="74650" y="3923525"/>
                  </a:lnTo>
                  <a:lnTo>
                    <a:pt x="94881" y="3945940"/>
                  </a:lnTo>
                  <a:lnTo>
                    <a:pt x="128765" y="3955059"/>
                  </a:lnTo>
                  <a:lnTo>
                    <a:pt x="129159" y="4034904"/>
                  </a:lnTo>
                  <a:lnTo>
                    <a:pt x="98691" y="4052887"/>
                  </a:lnTo>
                  <a:lnTo>
                    <a:pt x="82892" y="4072420"/>
                  </a:lnTo>
                  <a:lnTo>
                    <a:pt x="78955" y="4091508"/>
                  </a:lnTo>
                  <a:lnTo>
                    <a:pt x="84086" y="4108170"/>
                  </a:lnTo>
                  <a:lnTo>
                    <a:pt x="95453" y="4120426"/>
                  </a:lnTo>
                  <a:lnTo>
                    <a:pt x="110261" y="4126293"/>
                  </a:lnTo>
                  <a:lnTo>
                    <a:pt x="125691" y="4123791"/>
                  </a:lnTo>
                  <a:lnTo>
                    <a:pt x="138950" y="4110939"/>
                  </a:lnTo>
                  <a:lnTo>
                    <a:pt x="139712" y="4108653"/>
                  </a:lnTo>
                  <a:lnTo>
                    <a:pt x="146646" y="4087507"/>
                  </a:lnTo>
                  <a:lnTo>
                    <a:pt x="147231" y="4085742"/>
                  </a:lnTo>
                  <a:lnTo>
                    <a:pt x="147612" y="4053789"/>
                  </a:lnTo>
                  <a:lnTo>
                    <a:pt x="147713" y="4046220"/>
                  </a:lnTo>
                  <a:lnTo>
                    <a:pt x="181533" y="4028757"/>
                  </a:lnTo>
                  <a:lnTo>
                    <a:pt x="182486" y="4027398"/>
                  </a:lnTo>
                  <a:lnTo>
                    <a:pt x="199948" y="4002595"/>
                  </a:lnTo>
                  <a:lnTo>
                    <a:pt x="201358" y="3974427"/>
                  </a:lnTo>
                  <a:lnTo>
                    <a:pt x="189001" y="3957536"/>
                  </a:lnTo>
                  <a:lnTo>
                    <a:pt x="184823" y="3951833"/>
                  </a:lnTo>
                  <a:lnTo>
                    <a:pt x="184823" y="3989819"/>
                  </a:lnTo>
                  <a:lnTo>
                    <a:pt x="174459" y="4011409"/>
                  </a:lnTo>
                  <a:lnTo>
                    <a:pt x="147459" y="4027398"/>
                  </a:lnTo>
                  <a:lnTo>
                    <a:pt x="147294" y="4011409"/>
                  </a:lnTo>
                  <a:lnTo>
                    <a:pt x="147180" y="3992892"/>
                  </a:lnTo>
                  <a:lnTo>
                    <a:pt x="147066" y="3957866"/>
                  </a:lnTo>
                  <a:lnTo>
                    <a:pt x="146875" y="3957536"/>
                  </a:lnTo>
                  <a:lnTo>
                    <a:pt x="176352" y="3969562"/>
                  </a:lnTo>
                  <a:lnTo>
                    <a:pt x="184823" y="3989819"/>
                  </a:lnTo>
                  <a:lnTo>
                    <a:pt x="184823" y="3951833"/>
                  </a:lnTo>
                  <a:lnTo>
                    <a:pt x="184162" y="3950932"/>
                  </a:lnTo>
                  <a:lnTo>
                    <a:pt x="146799" y="3938790"/>
                  </a:lnTo>
                  <a:lnTo>
                    <a:pt x="146786" y="3936238"/>
                  </a:lnTo>
                  <a:lnTo>
                    <a:pt x="146431" y="3849916"/>
                  </a:lnTo>
                  <a:lnTo>
                    <a:pt x="146418" y="3846715"/>
                  </a:lnTo>
                  <a:lnTo>
                    <a:pt x="182956" y="3833368"/>
                  </a:lnTo>
                  <a:lnTo>
                    <a:pt x="187058" y="3828097"/>
                  </a:lnTo>
                  <a:lnTo>
                    <a:pt x="201168" y="3809974"/>
                  </a:lnTo>
                  <a:lnTo>
                    <a:pt x="201066" y="3783228"/>
                  </a:lnTo>
                  <a:lnTo>
                    <a:pt x="187388" y="3765816"/>
                  </a:lnTo>
                  <a:lnTo>
                    <a:pt x="185000" y="3762794"/>
                  </a:lnTo>
                  <a:lnTo>
                    <a:pt x="185000" y="3797795"/>
                  </a:lnTo>
                  <a:lnTo>
                    <a:pt x="175742" y="3816642"/>
                  </a:lnTo>
                  <a:lnTo>
                    <a:pt x="145961" y="3828097"/>
                  </a:lnTo>
                  <a:lnTo>
                    <a:pt x="145961" y="3765816"/>
                  </a:lnTo>
                  <a:lnTo>
                    <a:pt x="174752" y="3778529"/>
                  </a:lnTo>
                  <a:lnTo>
                    <a:pt x="185000" y="3797795"/>
                  </a:lnTo>
                  <a:lnTo>
                    <a:pt x="185000" y="3762794"/>
                  </a:lnTo>
                  <a:lnTo>
                    <a:pt x="182626" y="3759771"/>
                  </a:lnTo>
                  <a:lnTo>
                    <a:pt x="145884" y="3746284"/>
                  </a:lnTo>
                  <a:lnTo>
                    <a:pt x="145872" y="3740531"/>
                  </a:lnTo>
                  <a:lnTo>
                    <a:pt x="145796" y="3687508"/>
                  </a:lnTo>
                  <a:lnTo>
                    <a:pt x="145681" y="3660356"/>
                  </a:lnTo>
                  <a:lnTo>
                    <a:pt x="145567" y="3648722"/>
                  </a:lnTo>
                  <a:lnTo>
                    <a:pt x="145376" y="3628136"/>
                  </a:lnTo>
                  <a:lnTo>
                    <a:pt x="145275" y="3623843"/>
                  </a:lnTo>
                  <a:lnTo>
                    <a:pt x="144653" y="3608209"/>
                  </a:lnTo>
                  <a:lnTo>
                    <a:pt x="193052" y="3609213"/>
                  </a:lnTo>
                  <a:lnTo>
                    <a:pt x="204419" y="3609213"/>
                  </a:lnTo>
                  <a:lnTo>
                    <a:pt x="218884" y="3611473"/>
                  </a:lnTo>
                  <a:lnTo>
                    <a:pt x="251028" y="3643630"/>
                  </a:lnTo>
                  <a:lnTo>
                    <a:pt x="262648" y="3687508"/>
                  </a:lnTo>
                  <a:lnTo>
                    <a:pt x="266052" y="3733177"/>
                  </a:lnTo>
                  <a:lnTo>
                    <a:pt x="266052" y="3634117"/>
                  </a:lnTo>
                  <a:lnTo>
                    <a:pt x="253022" y="3614674"/>
                  </a:lnTo>
                  <a:lnTo>
                    <a:pt x="243497" y="3609187"/>
                  </a:lnTo>
                  <a:lnTo>
                    <a:pt x="241795" y="3608209"/>
                  </a:lnTo>
                  <a:lnTo>
                    <a:pt x="237629" y="3605822"/>
                  </a:lnTo>
                  <a:lnTo>
                    <a:pt x="223850" y="3597884"/>
                  </a:lnTo>
                  <a:lnTo>
                    <a:pt x="224231" y="3590112"/>
                  </a:lnTo>
                  <a:lnTo>
                    <a:pt x="225907" y="3555809"/>
                  </a:lnTo>
                  <a:lnTo>
                    <a:pt x="226758" y="3546132"/>
                  </a:lnTo>
                  <a:lnTo>
                    <a:pt x="230898" y="3498558"/>
                  </a:lnTo>
                  <a:lnTo>
                    <a:pt x="230035" y="3486734"/>
                  </a:lnTo>
                  <a:lnTo>
                    <a:pt x="227253" y="3448507"/>
                  </a:lnTo>
                  <a:lnTo>
                    <a:pt x="224066" y="3445751"/>
                  </a:lnTo>
                  <a:lnTo>
                    <a:pt x="212737" y="3436010"/>
                  </a:lnTo>
                  <a:lnTo>
                    <a:pt x="212737" y="3467265"/>
                  </a:lnTo>
                  <a:lnTo>
                    <a:pt x="211366" y="3467646"/>
                  </a:lnTo>
                  <a:lnTo>
                    <a:pt x="211366" y="3486734"/>
                  </a:lnTo>
                  <a:lnTo>
                    <a:pt x="209600" y="3527577"/>
                  </a:lnTo>
                  <a:lnTo>
                    <a:pt x="208419" y="3527806"/>
                  </a:lnTo>
                  <a:lnTo>
                    <a:pt x="208419" y="3546132"/>
                  </a:lnTo>
                  <a:lnTo>
                    <a:pt x="206527" y="3590112"/>
                  </a:lnTo>
                  <a:lnTo>
                    <a:pt x="129527" y="3589274"/>
                  </a:lnTo>
                  <a:lnTo>
                    <a:pt x="129527" y="4059745"/>
                  </a:lnTo>
                  <a:lnTo>
                    <a:pt x="129438" y="4076598"/>
                  </a:lnTo>
                  <a:lnTo>
                    <a:pt x="129349" y="4079100"/>
                  </a:lnTo>
                  <a:lnTo>
                    <a:pt x="128765" y="4087507"/>
                  </a:lnTo>
                  <a:lnTo>
                    <a:pt x="128638" y="4087444"/>
                  </a:lnTo>
                  <a:lnTo>
                    <a:pt x="115722" y="4108653"/>
                  </a:lnTo>
                  <a:lnTo>
                    <a:pt x="101269" y="4099953"/>
                  </a:lnTo>
                  <a:lnTo>
                    <a:pt x="100660" y="4076598"/>
                  </a:lnTo>
                  <a:lnTo>
                    <a:pt x="129298" y="4053789"/>
                  </a:lnTo>
                  <a:lnTo>
                    <a:pt x="129527" y="4059745"/>
                  </a:lnTo>
                  <a:lnTo>
                    <a:pt x="129527" y="3589274"/>
                  </a:lnTo>
                  <a:lnTo>
                    <a:pt x="128638" y="3589274"/>
                  </a:lnTo>
                  <a:lnTo>
                    <a:pt x="128638" y="3936238"/>
                  </a:lnTo>
                  <a:lnTo>
                    <a:pt x="96570" y="3922166"/>
                  </a:lnTo>
                  <a:lnTo>
                    <a:pt x="85572" y="3892981"/>
                  </a:lnTo>
                  <a:lnTo>
                    <a:pt x="96024" y="3863848"/>
                  </a:lnTo>
                  <a:lnTo>
                    <a:pt x="128244" y="3849916"/>
                  </a:lnTo>
                  <a:lnTo>
                    <a:pt x="128638" y="3936238"/>
                  </a:lnTo>
                  <a:lnTo>
                    <a:pt x="128638" y="3589274"/>
                  </a:lnTo>
                  <a:lnTo>
                    <a:pt x="127914" y="3589261"/>
                  </a:lnTo>
                  <a:lnTo>
                    <a:pt x="127914" y="3740531"/>
                  </a:lnTo>
                  <a:lnTo>
                    <a:pt x="127723" y="3740200"/>
                  </a:lnTo>
                  <a:lnTo>
                    <a:pt x="106311" y="3722408"/>
                  </a:lnTo>
                  <a:lnTo>
                    <a:pt x="100634" y="3696258"/>
                  </a:lnTo>
                  <a:lnTo>
                    <a:pt x="108381" y="3669207"/>
                  </a:lnTo>
                  <a:lnTo>
                    <a:pt x="127266" y="3648722"/>
                  </a:lnTo>
                  <a:lnTo>
                    <a:pt x="127469" y="3671735"/>
                  </a:lnTo>
                  <a:lnTo>
                    <a:pt x="127800" y="3717645"/>
                  </a:lnTo>
                  <a:lnTo>
                    <a:pt x="127914" y="3740531"/>
                  </a:lnTo>
                  <a:lnTo>
                    <a:pt x="127914" y="3589261"/>
                  </a:lnTo>
                  <a:lnTo>
                    <a:pt x="69303" y="3588613"/>
                  </a:lnTo>
                  <a:lnTo>
                    <a:pt x="70218" y="3583381"/>
                  </a:lnTo>
                  <a:lnTo>
                    <a:pt x="70942" y="3578212"/>
                  </a:lnTo>
                  <a:lnTo>
                    <a:pt x="71335" y="3572726"/>
                  </a:lnTo>
                  <a:lnTo>
                    <a:pt x="71196" y="3572662"/>
                  </a:lnTo>
                  <a:lnTo>
                    <a:pt x="169202" y="3553714"/>
                  </a:lnTo>
                  <a:lnTo>
                    <a:pt x="208419" y="3546132"/>
                  </a:lnTo>
                  <a:lnTo>
                    <a:pt x="208419" y="3527806"/>
                  </a:lnTo>
                  <a:lnTo>
                    <a:pt x="73558" y="3553714"/>
                  </a:lnTo>
                  <a:lnTo>
                    <a:pt x="74244" y="3546132"/>
                  </a:lnTo>
                  <a:lnTo>
                    <a:pt x="74879" y="3538499"/>
                  </a:lnTo>
                  <a:lnTo>
                    <a:pt x="75450" y="3530917"/>
                  </a:lnTo>
                  <a:lnTo>
                    <a:pt x="75971" y="3523323"/>
                  </a:lnTo>
                  <a:lnTo>
                    <a:pt x="75844" y="3523259"/>
                  </a:lnTo>
                  <a:lnTo>
                    <a:pt x="146380" y="3504247"/>
                  </a:lnTo>
                  <a:lnTo>
                    <a:pt x="211366" y="3486734"/>
                  </a:lnTo>
                  <a:lnTo>
                    <a:pt x="211366" y="3467646"/>
                  </a:lnTo>
                  <a:lnTo>
                    <a:pt x="77470" y="3504247"/>
                  </a:lnTo>
                  <a:lnTo>
                    <a:pt x="77927" y="3490201"/>
                  </a:lnTo>
                  <a:lnTo>
                    <a:pt x="78257" y="3476142"/>
                  </a:lnTo>
                  <a:lnTo>
                    <a:pt x="78447" y="3462070"/>
                  </a:lnTo>
                  <a:lnTo>
                    <a:pt x="78524" y="3447986"/>
                  </a:lnTo>
                  <a:lnTo>
                    <a:pt x="78384" y="3447923"/>
                  </a:lnTo>
                  <a:lnTo>
                    <a:pt x="180060" y="3446615"/>
                  </a:lnTo>
                  <a:lnTo>
                    <a:pt x="192443" y="3445751"/>
                  </a:lnTo>
                  <a:lnTo>
                    <a:pt x="204038" y="3447605"/>
                  </a:lnTo>
                  <a:lnTo>
                    <a:pt x="211810" y="3454133"/>
                  </a:lnTo>
                  <a:lnTo>
                    <a:pt x="212737" y="3467265"/>
                  </a:lnTo>
                  <a:lnTo>
                    <a:pt x="212737" y="3436010"/>
                  </a:lnTo>
                  <a:lnTo>
                    <a:pt x="205333" y="3429635"/>
                  </a:lnTo>
                  <a:lnTo>
                    <a:pt x="203454" y="3427996"/>
                  </a:lnTo>
                  <a:lnTo>
                    <a:pt x="189318" y="3408984"/>
                  </a:lnTo>
                  <a:lnTo>
                    <a:pt x="184175" y="3402050"/>
                  </a:lnTo>
                  <a:lnTo>
                    <a:pt x="184175" y="3427793"/>
                  </a:lnTo>
                  <a:lnTo>
                    <a:pt x="135534" y="3429228"/>
                  </a:lnTo>
                  <a:lnTo>
                    <a:pt x="114490" y="3429635"/>
                  </a:lnTo>
                  <a:lnTo>
                    <a:pt x="105575" y="3429038"/>
                  </a:lnTo>
                  <a:lnTo>
                    <a:pt x="105448" y="3428974"/>
                  </a:lnTo>
                  <a:lnTo>
                    <a:pt x="118554" y="3412731"/>
                  </a:lnTo>
                  <a:lnTo>
                    <a:pt x="144145" y="3408984"/>
                  </a:lnTo>
                  <a:lnTo>
                    <a:pt x="170053" y="3414941"/>
                  </a:lnTo>
                  <a:lnTo>
                    <a:pt x="184175" y="3427793"/>
                  </a:lnTo>
                  <a:lnTo>
                    <a:pt x="184175" y="3402050"/>
                  </a:lnTo>
                  <a:lnTo>
                    <a:pt x="182537" y="3399828"/>
                  </a:lnTo>
                  <a:lnTo>
                    <a:pt x="152298" y="3392017"/>
                  </a:lnTo>
                  <a:lnTo>
                    <a:pt x="152298" y="0"/>
                  </a:lnTo>
                  <a:lnTo>
                    <a:pt x="134010" y="0"/>
                  </a:lnTo>
                  <a:lnTo>
                    <a:pt x="134010" y="3391865"/>
                  </a:lnTo>
                  <a:lnTo>
                    <a:pt x="105359" y="3398875"/>
                  </a:lnTo>
                  <a:lnTo>
                    <a:pt x="89623" y="3429038"/>
                  </a:lnTo>
                  <a:lnTo>
                    <a:pt x="80200" y="3428555"/>
                  </a:lnTo>
                  <a:lnTo>
                    <a:pt x="71056" y="3430257"/>
                  </a:lnTo>
                  <a:lnTo>
                    <a:pt x="58458" y="3483508"/>
                  </a:lnTo>
                  <a:lnTo>
                    <a:pt x="56756" y="3520186"/>
                  </a:lnTo>
                  <a:lnTo>
                    <a:pt x="54648" y="3556762"/>
                  </a:lnTo>
                  <a:lnTo>
                    <a:pt x="51333" y="3593122"/>
                  </a:lnTo>
                  <a:lnTo>
                    <a:pt x="26860" y="3613708"/>
                  </a:lnTo>
                  <a:lnTo>
                    <a:pt x="12547" y="3648875"/>
                  </a:lnTo>
                  <a:lnTo>
                    <a:pt x="5892" y="3693884"/>
                  </a:lnTo>
                  <a:lnTo>
                    <a:pt x="4470" y="3740531"/>
                  </a:lnTo>
                  <a:lnTo>
                    <a:pt x="4419" y="3746284"/>
                  </a:lnTo>
                  <a:lnTo>
                    <a:pt x="5486" y="3794442"/>
                  </a:lnTo>
                  <a:lnTo>
                    <a:pt x="6731" y="3840505"/>
                  </a:lnTo>
                  <a:lnTo>
                    <a:pt x="5600" y="3877424"/>
                  </a:lnTo>
                  <a:lnTo>
                    <a:pt x="5956" y="3923525"/>
                  </a:lnTo>
                  <a:lnTo>
                    <a:pt x="3987" y="3969562"/>
                  </a:lnTo>
                  <a:lnTo>
                    <a:pt x="1397" y="4016679"/>
                  </a:lnTo>
                  <a:lnTo>
                    <a:pt x="0" y="4063314"/>
                  </a:lnTo>
                  <a:lnTo>
                    <a:pt x="1549" y="4109478"/>
                  </a:lnTo>
                  <a:lnTo>
                    <a:pt x="7785" y="4154830"/>
                  </a:lnTo>
                  <a:lnTo>
                    <a:pt x="20497" y="4198988"/>
                  </a:lnTo>
                  <a:lnTo>
                    <a:pt x="60960" y="4246905"/>
                  </a:lnTo>
                  <a:lnTo>
                    <a:pt x="135699" y="4264330"/>
                  </a:lnTo>
                  <a:lnTo>
                    <a:pt x="184238" y="4258513"/>
                  </a:lnTo>
                  <a:lnTo>
                    <a:pt x="204216" y="4248721"/>
                  </a:lnTo>
                  <a:lnTo>
                    <a:pt x="221399" y="4240301"/>
                  </a:lnTo>
                  <a:lnTo>
                    <a:pt x="248399" y="4212463"/>
                  </a:lnTo>
                  <a:lnTo>
                    <a:pt x="266496" y="4177728"/>
                  </a:lnTo>
                  <a:lnTo>
                    <a:pt x="276948" y="4138866"/>
                  </a:lnTo>
                  <a:lnTo>
                    <a:pt x="280974" y="4098620"/>
                  </a:lnTo>
                  <a:lnTo>
                    <a:pt x="279946" y="4063314"/>
                  </a:lnTo>
                  <a:lnTo>
                    <a:pt x="279869" y="4056608"/>
                  </a:lnTo>
                  <a:lnTo>
                    <a:pt x="280289" y="4016679"/>
                  </a:lnTo>
                  <a:lnTo>
                    <a:pt x="282143" y="3859301"/>
                  </a:lnTo>
                  <a:lnTo>
                    <a:pt x="282549" y="3809974"/>
                  </a:lnTo>
                  <a:lnTo>
                    <a:pt x="282651" y="3708971"/>
                  </a:lnTo>
                  <a:close/>
                </a:path>
              </a:pathLst>
            </a:custGeom>
            <a:solidFill>
              <a:srgbClr val="252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07628" y="4060494"/>
              <a:ext cx="106760" cy="16838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307667" y="3972801"/>
              <a:ext cx="30480" cy="51435"/>
            </a:xfrm>
            <a:custGeom>
              <a:avLst/>
              <a:gdLst/>
              <a:ahLst/>
              <a:cxnLst/>
              <a:rect l="l" t="t" r="r" b="b"/>
              <a:pathLst>
                <a:path w="30479" h="51435">
                  <a:moveTo>
                    <a:pt x="15824" y="50939"/>
                  </a:moveTo>
                  <a:lnTo>
                    <a:pt x="0" y="15468"/>
                  </a:lnTo>
                  <a:lnTo>
                    <a:pt x="63" y="12484"/>
                  </a:lnTo>
                  <a:lnTo>
                    <a:pt x="14541" y="0"/>
                  </a:lnTo>
                  <a:lnTo>
                    <a:pt x="17500" y="368"/>
                  </a:lnTo>
                  <a:lnTo>
                    <a:pt x="30352" y="35471"/>
                  </a:lnTo>
                  <a:lnTo>
                    <a:pt x="30289" y="38455"/>
                  </a:lnTo>
                  <a:lnTo>
                    <a:pt x="15824" y="509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84136" y="2920593"/>
              <a:ext cx="986155" cy="985519"/>
            </a:xfrm>
            <a:custGeom>
              <a:avLst/>
              <a:gdLst/>
              <a:ahLst/>
              <a:cxnLst/>
              <a:rect l="l" t="t" r="r" b="b"/>
              <a:pathLst>
                <a:path w="986154" h="985520">
                  <a:moveTo>
                    <a:pt x="986028" y="492683"/>
                  </a:moveTo>
                  <a:lnTo>
                    <a:pt x="983767" y="445236"/>
                  </a:lnTo>
                  <a:lnTo>
                    <a:pt x="977138" y="399072"/>
                  </a:lnTo>
                  <a:lnTo>
                    <a:pt x="966343" y="354380"/>
                  </a:lnTo>
                  <a:lnTo>
                    <a:pt x="951585" y="311378"/>
                  </a:lnTo>
                  <a:lnTo>
                    <a:pt x="933081" y="270268"/>
                  </a:lnTo>
                  <a:lnTo>
                    <a:pt x="911021" y="231267"/>
                  </a:lnTo>
                  <a:lnTo>
                    <a:pt x="885621" y="194564"/>
                  </a:lnTo>
                  <a:lnTo>
                    <a:pt x="857097" y="160388"/>
                  </a:lnTo>
                  <a:lnTo>
                    <a:pt x="825639" y="128930"/>
                  </a:lnTo>
                  <a:lnTo>
                    <a:pt x="791451" y="100406"/>
                  </a:lnTo>
                  <a:lnTo>
                    <a:pt x="754761" y="75006"/>
                  </a:lnTo>
                  <a:lnTo>
                    <a:pt x="715759" y="52946"/>
                  </a:lnTo>
                  <a:lnTo>
                    <a:pt x="674649" y="34442"/>
                  </a:lnTo>
                  <a:lnTo>
                    <a:pt x="631647" y="19685"/>
                  </a:lnTo>
                  <a:lnTo>
                    <a:pt x="586955" y="8890"/>
                  </a:lnTo>
                  <a:lnTo>
                    <a:pt x="540791" y="2260"/>
                  </a:lnTo>
                  <a:lnTo>
                    <a:pt x="493344" y="0"/>
                  </a:lnTo>
                  <a:lnTo>
                    <a:pt x="445884" y="2260"/>
                  </a:lnTo>
                  <a:lnTo>
                    <a:pt x="399719" y="8890"/>
                  </a:lnTo>
                  <a:lnTo>
                    <a:pt x="355028" y="19685"/>
                  </a:lnTo>
                  <a:lnTo>
                    <a:pt x="312013" y="34442"/>
                  </a:lnTo>
                  <a:lnTo>
                    <a:pt x="270903" y="52959"/>
                  </a:lnTo>
                  <a:lnTo>
                    <a:pt x="231889" y="75018"/>
                  </a:lnTo>
                  <a:lnTo>
                    <a:pt x="195173" y="100431"/>
                  </a:lnTo>
                  <a:lnTo>
                    <a:pt x="160972" y="128981"/>
                  </a:lnTo>
                  <a:lnTo>
                    <a:pt x="129489" y="160464"/>
                  </a:lnTo>
                  <a:lnTo>
                    <a:pt x="100914" y="194665"/>
                  </a:lnTo>
                  <a:lnTo>
                    <a:pt x="75476" y="231394"/>
                  </a:lnTo>
                  <a:lnTo>
                    <a:pt x="53365" y="270433"/>
                  </a:lnTo>
                  <a:lnTo>
                    <a:pt x="34798" y="311594"/>
                  </a:lnTo>
                  <a:lnTo>
                    <a:pt x="19964" y="354647"/>
                  </a:lnTo>
                  <a:lnTo>
                    <a:pt x="9080" y="399402"/>
                  </a:lnTo>
                  <a:lnTo>
                    <a:pt x="2362" y="445643"/>
                  </a:lnTo>
                  <a:lnTo>
                    <a:pt x="0" y="493166"/>
                  </a:lnTo>
                  <a:lnTo>
                    <a:pt x="2362" y="540537"/>
                  </a:lnTo>
                  <a:lnTo>
                    <a:pt x="9080" y="586638"/>
                  </a:lnTo>
                  <a:lnTo>
                    <a:pt x="19964" y="631266"/>
                  </a:lnTo>
                  <a:lnTo>
                    <a:pt x="34798" y="674217"/>
                  </a:lnTo>
                  <a:lnTo>
                    <a:pt x="53365" y="715276"/>
                  </a:lnTo>
                  <a:lnTo>
                    <a:pt x="75476" y="754240"/>
                  </a:lnTo>
                  <a:lnTo>
                    <a:pt x="100914" y="790905"/>
                  </a:lnTo>
                  <a:lnTo>
                    <a:pt x="129489" y="825055"/>
                  </a:lnTo>
                  <a:lnTo>
                    <a:pt x="160972" y="856488"/>
                  </a:lnTo>
                  <a:lnTo>
                    <a:pt x="195173" y="884999"/>
                  </a:lnTo>
                  <a:lnTo>
                    <a:pt x="231889" y="910386"/>
                  </a:lnTo>
                  <a:lnTo>
                    <a:pt x="270903" y="932434"/>
                  </a:lnTo>
                  <a:lnTo>
                    <a:pt x="312013" y="950937"/>
                  </a:lnTo>
                  <a:lnTo>
                    <a:pt x="355028" y="965682"/>
                  </a:lnTo>
                  <a:lnTo>
                    <a:pt x="399719" y="976477"/>
                  </a:lnTo>
                  <a:lnTo>
                    <a:pt x="445884" y="983107"/>
                  </a:lnTo>
                  <a:lnTo>
                    <a:pt x="493344" y="985354"/>
                  </a:lnTo>
                  <a:lnTo>
                    <a:pt x="540791" y="983107"/>
                  </a:lnTo>
                  <a:lnTo>
                    <a:pt x="586955" y="976477"/>
                  </a:lnTo>
                  <a:lnTo>
                    <a:pt x="631647" y="965682"/>
                  </a:lnTo>
                  <a:lnTo>
                    <a:pt x="674649" y="950925"/>
                  </a:lnTo>
                  <a:lnTo>
                    <a:pt x="715759" y="932421"/>
                  </a:lnTo>
                  <a:lnTo>
                    <a:pt x="754761" y="910361"/>
                  </a:lnTo>
                  <a:lnTo>
                    <a:pt x="791451" y="884974"/>
                  </a:lnTo>
                  <a:lnTo>
                    <a:pt x="825639" y="856437"/>
                  </a:lnTo>
                  <a:lnTo>
                    <a:pt x="857097" y="824979"/>
                  </a:lnTo>
                  <a:lnTo>
                    <a:pt x="885621" y="790803"/>
                  </a:lnTo>
                  <a:lnTo>
                    <a:pt x="911021" y="754100"/>
                  </a:lnTo>
                  <a:lnTo>
                    <a:pt x="933081" y="715098"/>
                  </a:lnTo>
                  <a:lnTo>
                    <a:pt x="951585" y="674001"/>
                  </a:lnTo>
                  <a:lnTo>
                    <a:pt x="966343" y="630999"/>
                  </a:lnTo>
                  <a:lnTo>
                    <a:pt x="977138" y="586308"/>
                  </a:lnTo>
                  <a:lnTo>
                    <a:pt x="983767" y="540143"/>
                  </a:lnTo>
                  <a:lnTo>
                    <a:pt x="986028" y="492683"/>
                  </a:lnTo>
                  <a:close/>
                </a:path>
              </a:pathLst>
            </a:custGeom>
            <a:solidFill>
              <a:srgbClr val="17EBFF">
                <a:alpha val="93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06011" y="2902915"/>
              <a:ext cx="525145" cy="514984"/>
            </a:xfrm>
            <a:custGeom>
              <a:avLst/>
              <a:gdLst/>
              <a:ahLst/>
              <a:cxnLst/>
              <a:rect l="l" t="t" r="r" b="b"/>
              <a:pathLst>
                <a:path w="525145" h="514985">
                  <a:moveTo>
                    <a:pt x="237026" y="514718"/>
                  </a:moveTo>
                  <a:lnTo>
                    <a:pt x="189868" y="513999"/>
                  </a:lnTo>
                  <a:lnTo>
                    <a:pt x="142798" y="511465"/>
                  </a:lnTo>
                  <a:lnTo>
                    <a:pt x="95869" y="507120"/>
                  </a:lnTo>
                  <a:lnTo>
                    <a:pt x="49134" y="500968"/>
                  </a:lnTo>
                  <a:lnTo>
                    <a:pt x="2647" y="493014"/>
                  </a:lnTo>
                  <a:lnTo>
                    <a:pt x="0" y="471440"/>
                  </a:lnTo>
                  <a:lnTo>
                    <a:pt x="2268" y="449624"/>
                  </a:lnTo>
                  <a:lnTo>
                    <a:pt x="8139" y="430341"/>
                  </a:lnTo>
                  <a:lnTo>
                    <a:pt x="16300" y="416369"/>
                  </a:lnTo>
                  <a:lnTo>
                    <a:pt x="17566" y="378129"/>
                  </a:lnTo>
                  <a:lnTo>
                    <a:pt x="29837" y="337998"/>
                  </a:lnTo>
                  <a:lnTo>
                    <a:pt x="49616" y="296767"/>
                  </a:lnTo>
                  <a:lnTo>
                    <a:pt x="73405" y="255232"/>
                  </a:lnTo>
                  <a:lnTo>
                    <a:pt x="97709" y="214186"/>
                  </a:lnTo>
                  <a:lnTo>
                    <a:pt x="119031" y="174423"/>
                  </a:lnTo>
                  <a:lnTo>
                    <a:pt x="133872" y="136735"/>
                  </a:lnTo>
                  <a:lnTo>
                    <a:pt x="138738" y="101918"/>
                  </a:lnTo>
                  <a:lnTo>
                    <a:pt x="130130" y="70764"/>
                  </a:lnTo>
                  <a:lnTo>
                    <a:pt x="146501" y="37935"/>
                  </a:lnTo>
                  <a:lnTo>
                    <a:pt x="183964" y="17660"/>
                  </a:lnTo>
                  <a:lnTo>
                    <a:pt x="229158" y="6247"/>
                  </a:lnTo>
                  <a:lnTo>
                    <a:pt x="268725" y="0"/>
                  </a:lnTo>
                  <a:lnTo>
                    <a:pt x="310089" y="5019"/>
                  </a:lnTo>
                  <a:lnTo>
                    <a:pt x="351551" y="15621"/>
                  </a:lnTo>
                  <a:lnTo>
                    <a:pt x="384436" y="36576"/>
                  </a:lnTo>
                  <a:lnTo>
                    <a:pt x="400068" y="72656"/>
                  </a:lnTo>
                  <a:lnTo>
                    <a:pt x="398267" y="110791"/>
                  </a:lnTo>
                  <a:lnTo>
                    <a:pt x="405476" y="150491"/>
                  </a:lnTo>
                  <a:lnTo>
                    <a:pt x="419507" y="191438"/>
                  </a:lnTo>
                  <a:lnTo>
                    <a:pt x="438170" y="233316"/>
                  </a:lnTo>
                  <a:lnTo>
                    <a:pt x="480634" y="318594"/>
                  </a:lnTo>
                  <a:lnTo>
                    <a:pt x="500056" y="361360"/>
                  </a:lnTo>
                  <a:lnTo>
                    <a:pt x="515352" y="403788"/>
                  </a:lnTo>
                  <a:lnTo>
                    <a:pt x="524333" y="445560"/>
                  </a:lnTo>
                  <a:lnTo>
                    <a:pt x="524808" y="486359"/>
                  </a:lnTo>
                  <a:lnTo>
                    <a:pt x="477305" y="495087"/>
                  </a:lnTo>
                  <a:lnTo>
                    <a:pt x="429564" y="502220"/>
                  </a:lnTo>
                  <a:lnTo>
                    <a:pt x="381626" y="507753"/>
                  </a:lnTo>
                  <a:lnTo>
                    <a:pt x="333531" y="511683"/>
                  </a:lnTo>
                  <a:lnTo>
                    <a:pt x="285317" y="514006"/>
                  </a:lnTo>
                  <a:lnTo>
                    <a:pt x="237026" y="514718"/>
                  </a:lnTo>
                  <a:close/>
                </a:path>
              </a:pathLst>
            </a:custGeom>
            <a:solidFill>
              <a:srgbClr val="E2E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27150" y="3395345"/>
              <a:ext cx="503555" cy="220979"/>
            </a:xfrm>
            <a:custGeom>
              <a:avLst/>
              <a:gdLst/>
              <a:ahLst/>
              <a:cxnLst/>
              <a:rect l="l" t="t" r="r" b="b"/>
              <a:pathLst>
                <a:path w="503554" h="220979">
                  <a:moveTo>
                    <a:pt x="250456" y="220865"/>
                  </a:moveTo>
                  <a:lnTo>
                    <a:pt x="212402" y="218161"/>
                  </a:lnTo>
                  <a:lnTo>
                    <a:pt x="173398" y="209695"/>
                  </a:lnTo>
                  <a:lnTo>
                    <a:pt x="134883" y="194938"/>
                  </a:lnTo>
                  <a:lnTo>
                    <a:pt x="98296" y="173359"/>
                  </a:lnTo>
                  <a:lnTo>
                    <a:pt x="65075" y="144429"/>
                  </a:lnTo>
                  <a:lnTo>
                    <a:pt x="36660" y="107617"/>
                  </a:lnTo>
                  <a:lnTo>
                    <a:pt x="14488" y="62394"/>
                  </a:lnTo>
                  <a:lnTo>
                    <a:pt x="0" y="8229"/>
                  </a:lnTo>
                  <a:lnTo>
                    <a:pt x="51085" y="16760"/>
                  </a:lnTo>
                  <a:lnTo>
                    <a:pt x="101919" y="22839"/>
                  </a:lnTo>
                  <a:lnTo>
                    <a:pt x="152531" y="26606"/>
                  </a:lnTo>
                  <a:lnTo>
                    <a:pt x="202952" y="28201"/>
                  </a:lnTo>
                  <a:lnTo>
                    <a:pt x="253212" y="27765"/>
                  </a:lnTo>
                  <a:lnTo>
                    <a:pt x="303341" y="25436"/>
                  </a:lnTo>
                  <a:lnTo>
                    <a:pt x="353368" y="21356"/>
                  </a:lnTo>
                  <a:lnTo>
                    <a:pt x="403325" y="15663"/>
                  </a:lnTo>
                  <a:lnTo>
                    <a:pt x="453242" y="8497"/>
                  </a:lnTo>
                  <a:lnTo>
                    <a:pt x="503148" y="0"/>
                  </a:lnTo>
                  <a:lnTo>
                    <a:pt x="491510" y="53034"/>
                  </a:lnTo>
                  <a:lnTo>
                    <a:pt x="471357" y="98493"/>
                  </a:lnTo>
                  <a:lnTo>
                    <a:pt x="444096" y="136532"/>
                  </a:lnTo>
                  <a:lnTo>
                    <a:pt x="411135" y="167306"/>
                  </a:lnTo>
                  <a:lnTo>
                    <a:pt x="373883" y="190971"/>
                  </a:lnTo>
                  <a:lnTo>
                    <a:pt x="333747" y="207683"/>
                  </a:lnTo>
                  <a:lnTo>
                    <a:pt x="292135" y="217595"/>
                  </a:lnTo>
                  <a:lnTo>
                    <a:pt x="250456" y="220865"/>
                  </a:lnTo>
                  <a:close/>
                </a:path>
              </a:pathLst>
            </a:custGeom>
            <a:solidFill>
              <a:srgbClr val="C7F3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65300" y="2680722"/>
              <a:ext cx="226243" cy="24139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397090" y="0"/>
              <a:ext cx="546100" cy="3628390"/>
            </a:xfrm>
            <a:custGeom>
              <a:avLst/>
              <a:gdLst/>
              <a:ahLst/>
              <a:cxnLst/>
              <a:rect l="l" t="t" r="r" b="b"/>
              <a:pathLst>
                <a:path w="546100" h="3628390">
                  <a:moveTo>
                    <a:pt x="545896" y="3367887"/>
                  </a:moveTo>
                  <a:lnTo>
                    <a:pt x="545452" y="3345027"/>
                  </a:lnTo>
                  <a:lnTo>
                    <a:pt x="541769" y="3329787"/>
                  </a:lnTo>
                  <a:lnTo>
                    <a:pt x="540550" y="3324707"/>
                  </a:lnTo>
                  <a:lnTo>
                    <a:pt x="539699" y="3323437"/>
                  </a:lnTo>
                  <a:lnTo>
                    <a:pt x="538848" y="3322167"/>
                  </a:lnTo>
                  <a:lnTo>
                    <a:pt x="537133" y="3319627"/>
                  </a:lnTo>
                  <a:lnTo>
                    <a:pt x="534581" y="3315817"/>
                  </a:lnTo>
                  <a:lnTo>
                    <a:pt x="531177" y="3310737"/>
                  </a:lnTo>
                  <a:lnTo>
                    <a:pt x="529272" y="3302533"/>
                  </a:lnTo>
                  <a:lnTo>
                    <a:pt x="529272" y="3364077"/>
                  </a:lnTo>
                  <a:lnTo>
                    <a:pt x="527329" y="3375507"/>
                  </a:lnTo>
                  <a:lnTo>
                    <a:pt x="526605" y="3378047"/>
                  </a:lnTo>
                  <a:lnTo>
                    <a:pt x="525703" y="3380587"/>
                  </a:lnTo>
                  <a:lnTo>
                    <a:pt x="524649" y="3381857"/>
                  </a:lnTo>
                  <a:lnTo>
                    <a:pt x="523862" y="3382022"/>
                  </a:lnTo>
                  <a:lnTo>
                    <a:pt x="523862" y="3402177"/>
                  </a:lnTo>
                  <a:lnTo>
                    <a:pt x="510413" y="3452977"/>
                  </a:lnTo>
                  <a:lnTo>
                    <a:pt x="486930" y="3499967"/>
                  </a:lnTo>
                  <a:lnTo>
                    <a:pt x="454494" y="3539337"/>
                  </a:lnTo>
                  <a:lnTo>
                    <a:pt x="414185" y="3573627"/>
                  </a:lnTo>
                  <a:lnTo>
                    <a:pt x="367106" y="3597757"/>
                  </a:lnTo>
                  <a:lnTo>
                    <a:pt x="324561" y="3609187"/>
                  </a:lnTo>
                  <a:lnTo>
                    <a:pt x="281393" y="3612997"/>
                  </a:lnTo>
                  <a:lnTo>
                    <a:pt x="238594" y="3609187"/>
                  </a:lnTo>
                  <a:lnTo>
                    <a:pt x="197180" y="3597757"/>
                  </a:lnTo>
                  <a:lnTo>
                    <a:pt x="158178" y="3579977"/>
                  </a:lnTo>
                  <a:lnTo>
                    <a:pt x="122605" y="3555847"/>
                  </a:lnTo>
                  <a:lnTo>
                    <a:pt x="91465" y="3526637"/>
                  </a:lnTo>
                  <a:lnTo>
                    <a:pt x="65798" y="3492347"/>
                  </a:lnTo>
                  <a:lnTo>
                    <a:pt x="46596" y="3452977"/>
                  </a:lnTo>
                  <a:lnTo>
                    <a:pt x="34886" y="3411067"/>
                  </a:lnTo>
                  <a:lnTo>
                    <a:pt x="132359" y="3423767"/>
                  </a:lnTo>
                  <a:lnTo>
                    <a:pt x="181305" y="3427577"/>
                  </a:lnTo>
                  <a:lnTo>
                    <a:pt x="230314" y="3428847"/>
                  </a:lnTo>
                  <a:lnTo>
                    <a:pt x="279349" y="3428847"/>
                  </a:lnTo>
                  <a:lnTo>
                    <a:pt x="328345" y="3427577"/>
                  </a:lnTo>
                  <a:lnTo>
                    <a:pt x="377253" y="3423767"/>
                  </a:lnTo>
                  <a:lnTo>
                    <a:pt x="474599" y="3411067"/>
                  </a:lnTo>
                  <a:lnTo>
                    <a:pt x="522947" y="3400907"/>
                  </a:lnTo>
                  <a:lnTo>
                    <a:pt x="523862" y="3402177"/>
                  </a:lnTo>
                  <a:lnTo>
                    <a:pt x="523862" y="3382022"/>
                  </a:lnTo>
                  <a:lnTo>
                    <a:pt x="474789" y="3392017"/>
                  </a:lnTo>
                  <a:lnTo>
                    <a:pt x="424675" y="3399637"/>
                  </a:lnTo>
                  <a:lnTo>
                    <a:pt x="374370" y="3404717"/>
                  </a:lnTo>
                  <a:lnTo>
                    <a:pt x="323926" y="3408527"/>
                  </a:lnTo>
                  <a:lnTo>
                    <a:pt x="273392" y="3409797"/>
                  </a:lnTo>
                  <a:lnTo>
                    <a:pt x="222821" y="3409797"/>
                  </a:lnTo>
                  <a:lnTo>
                    <a:pt x="172300" y="3407257"/>
                  </a:lnTo>
                  <a:lnTo>
                    <a:pt x="121856" y="3403447"/>
                  </a:lnTo>
                  <a:lnTo>
                    <a:pt x="71564" y="3397097"/>
                  </a:lnTo>
                  <a:lnTo>
                    <a:pt x="21488" y="3388207"/>
                  </a:lnTo>
                  <a:lnTo>
                    <a:pt x="16802" y="3364077"/>
                  </a:lnTo>
                  <a:lnTo>
                    <a:pt x="18643" y="3351377"/>
                  </a:lnTo>
                  <a:lnTo>
                    <a:pt x="23253" y="3338677"/>
                  </a:lnTo>
                  <a:lnTo>
                    <a:pt x="122783" y="3341217"/>
                  </a:lnTo>
                  <a:lnTo>
                    <a:pt x="272097" y="3341217"/>
                  </a:lnTo>
                  <a:lnTo>
                    <a:pt x="371602" y="3338677"/>
                  </a:lnTo>
                  <a:lnTo>
                    <a:pt x="471043" y="3333597"/>
                  </a:lnTo>
                  <a:lnTo>
                    <a:pt x="520725" y="3329787"/>
                  </a:lnTo>
                  <a:lnTo>
                    <a:pt x="525907" y="3341217"/>
                  </a:lnTo>
                  <a:lnTo>
                    <a:pt x="528777" y="3351377"/>
                  </a:lnTo>
                  <a:lnTo>
                    <a:pt x="529272" y="3364077"/>
                  </a:lnTo>
                  <a:lnTo>
                    <a:pt x="529272" y="3302533"/>
                  </a:lnTo>
                  <a:lnTo>
                    <a:pt x="519684" y="3261207"/>
                  </a:lnTo>
                  <a:lnTo>
                    <a:pt x="512749" y="3244710"/>
                  </a:lnTo>
                  <a:lnTo>
                    <a:pt x="512749" y="3312007"/>
                  </a:lnTo>
                  <a:lnTo>
                    <a:pt x="477774" y="3314547"/>
                  </a:lnTo>
                  <a:lnTo>
                    <a:pt x="460273" y="3314547"/>
                  </a:lnTo>
                  <a:lnTo>
                    <a:pt x="442772" y="3315817"/>
                  </a:lnTo>
                  <a:lnTo>
                    <a:pt x="432117" y="3268827"/>
                  </a:lnTo>
                  <a:lnTo>
                    <a:pt x="424205" y="3232239"/>
                  </a:lnTo>
                  <a:lnTo>
                    <a:pt x="424205" y="3317087"/>
                  </a:lnTo>
                  <a:lnTo>
                    <a:pt x="411505" y="3317087"/>
                  </a:lnTo>
                  <a:lnTo>
                    <a:pt x="398792" y="3318357"/>
                  </a:lnTo>
                  <a:lnTo>
                    <a:pt x="386067" y="3318357"/>
                  </a:lnTo>
                  <a:lnTo>
                    <a:pt x="373380" y="3319627"/>
                  </a:lnTo>
                  <a:lnTo>
                    <a:pt x="366268" y="3265017"/>
                  </a:lnTo>
                  <a:lnTo>
                    <a:pt x="359219" y="3210407"/>
                  </a:lnTo>
                  <a:lnTo>
                    <a:pt x="354876" y="3176574"/>
                  </a:lnTo>
                  <a:lnTo>
                    <a:pt x="354876" y="3319627"/>
                  </a:lnTo>
                  <a:lnTo>
                    <a:pt x="337578" y="3320897"/>
                  </a:lnTo>
                  <a:lnTo>
                    <a:pt x="303034" y="3320897"/>
                  </a:lnTo>
                  <a:lnTo>
                    <a:pt x="285750" y="3322167"/>
                  </a:lnTo>
                  <a:lnTo>
                    <a:pt x="283337" y="3270097"/>
                  </a:lnTo>
                  <a:lnTo>
                    <a:pt x="281863" y="3216757"/>
                  </a:lnTo>
                  <a:lnTo>
                    <a:pt x="281508" y="3177387"/>
                  </a:lnTo>
                  <a:lnTo>
                    <a:pt x="281406" y="3155797"/>
                  </a:lnTo>
                  <a:lnTo>
                    <a:pt x="282041" y="3104997"/>
                  </a:lnTo>
                  <a:lnTo>
                    <a:pt x="282143" y="3101187"/>
                  </a:lnTo>
                  <a:lnTo>
                    <a:pt x="283819" y="3049117"/>
                  </a:lnTo>
                  <a:lnTo>
                    <a:pt x="286664" y="2995777"/>
                  </a:lnTo>
                  <a:lnTo>
                    <a:pt x="293357" y="2994507"/>
                  </a:lnTo>
                  <a:lnTo>
                    <a:pt x="306717" y="2994507"/>
                  </a:lnTo>
                  <a:lnTo>
                    <a:pt x="313385" y="2993237"/>
                  </a:lnTo>
                  <a:lnTo>
                    <a:pt x="334073" y="3157067"/>
                  </a:lnTo>
                  <a:lnTo>
                    <a:pt x="354876" y="3319627"/>
                  </a:lnTo>
                  <a:lnTo>
                    <a:pt x="354876" y="3176574"/>
                  </a:lnTo>
                  <a:lnTo>
                    <a:pt x="352209" y="3155797"/>
                  </a:lnTo>
                  <a:lnTo>
                    <a:pt x="345249" y="3101187"/>
                  </a:lnTo>
                  <a:lnTo>
                    <a:pt x="338340" y="3046577"/>
                  </a:lnTo>
                  <a:lnTo>
                    <a:pt x="331482" y="2991967"/>
                  </a:lnTo>
                  <a:lnTo>
                    <a:pt x="338899" y="2991967"/>
                  </a:lnTo>
                  <a:lnTo>
                    <a:pt x="353212" y="2989427"/>
                  </a:lnTo>
                  <a:lnTo>
                    <a:pt x="360375" y="2989427"/>
                  </a:lnTo>
                  <a:lnTo>
                    <a:pt x="368071" y="3036417"/>
                  </a:lnTo>
                  <a:lnTo>
                    <a:pt x="376250" y="3083407"/>
                  </a:lnTo>
                  <a:lnTo>
                    <a:pt x="384898" y="3130397"/>
                  </a:lnTo>
                  <a:lnTo>
                    <a:pt x="394017" y="3177387"/>
                  </a:lnTo>
                  <a:lnTo>
                    <a:pt x="403606" y="3223107"/>
                  </a:lnTo>
                  <a:lnTo>
                    <a:pt x="413664" y="3270097"/>
                  </a:lnTo>
                  <a:lnTo>
                    <a:pt x="424205" y="3317087"/>
                  </a:lnTo>
                  <a:lnTo>
                    <a:pt x="424205" y="3232239"/>
                  </a:lnTo>
                  <a:lnTo>
                    <a:pt x="421957" y="3221837"/>
                  </a:lnTo>
                  <a:lnTo>
                    <a:pt x="412267" y="3174847"/>
                  </a:lnTo>
                  <a:lnTo>
                    <a:pt x="403072" y="3127857"/>
                  </a:lnTo>
                  <a:lnTo>
                    <a:pt x="394347" y="3080867"/>
                  </a:lnTo>
                  <a:lnTo>
                    <a:pt x="386105" y="3033877"/>
                  </a:lnTo>
                  <a:lnTo>
                    <a:pt x="378764" y="2989427"/>
                  </a:lnTo>
                  <a:lnTo>
                    <a:pt x="378345" y="2986887"/>
                  </a:lnTo>
                  <a:lnTo>
                    <a:pt x="383311" y="2985617"/>
                  </a:lnTo>
                  <a:lnTo>
                    <a:pt x="388277" y="2985617"/>
                  </a:lnTo>
                  <a:lnTo>
                    <a:pt x="393166" y="2984347"/>
                  </a:lnTo>
                  <a:lnTo>
                    <a:pt x="397700" y="3035147"/>
                  </a:lnTo>
                  <a:lnTo>
                    <a:pt x="412242" y="3082137"/>
                  </a:lnTo>
                  <a:lnTo>
                    <a:pt x="433285" y="3127857"/>
                  </a:lnTo>
                  <a:lnTo>
                    <a:pt x="457352" y="3172307"/>
                  </a:lnTo>
                  <a:lnTo>
                    <a:pt x="480949" y="3216757"/>
                  </a:lnTo>
                  <a:lnTo>
                    <a:pt x="500570" y="3263747"/>
                  </a:lnTo>
                  <a:lnTo>
                    <a:pt x="512749" y="3312007"/>
                  </a:lnTo>
                  <a:lnTo>
                    <a:pt x="512749" y="3244710"/>
                  </a:lnTo>
                  <a:lnTo>
                    <a:pt x="500468" y="3215487"/>
                  </a:lnTo>
                  <a:lnTo>
                    <a:pt x="477024" y="3169767"/>
                  </a:lnTo>
                  <a:lnTo>
                    <a:pt x="452856" y="3125317"/>
                  </a:lnTo>
                  <a:lnTo>
                    <a:pt x="431469" y="3079597"/>
                  </a:lnTo>
                  <a:lnTo>
                    <a:pt x="416356" y="3031337"/>
                  </a:lnTo>
                  <a:lnTo>
                    <a:pt x="411276" y="2984347"/>
                  </a:lnTo>
                  <a:lnTo>
                    <a:pt x="411010" y="2981807"/>
                  </a:lnTo>
                  <a:lnTo>
                    <a:pt x="413194" y="2977997"/>
                  </a:lnTo>
                  <a:lnTo>
                    <a:pt x="415378" y="2974187"/>
                  </a:lnTo>
                  <a:lnTo>
                    <a:pt x="410552" y="2957677"/>
                  </a:lnTo>
                  <a:lnTo>
                    <a:pt x="401231" y="2938627"/>
                  </a:lnTo>
                  <a:lnTo>
                    <a:pt x="395071" y="2929178"/>
                  </a:lnTo>
                  <a:lnTo>
                    <a:pt x="395071" y="2965297"/>
                  </a:lnTo>
                  <a:lnTo>
                    <a:pt x="345401" y="2971647"/>
                  </a:lnTo>
                  <a:lnTo>
                    <a:pt x="295478" y="2976727"/>
                  </a:lnTo>
                  <a:lnTo>
                    <a:pt x="268173" y="2977426"/>
                  </a:lnTo>
                  <a:lnTo>
                    <a:pt x="268173" y="2995777"/>
                  </a:lnTo>
                  <a:lnTo>
                    <a:pt x="265328" y="3050387"/>
                  </a:lnTo>
                  <a:lnTo>
                    <a:pt x="263550" y="3104997"/>
                  </a:lnTo>
                  <a:lnTo>
                    <a:pt x="262877" y="3155797"/>
                  </a:lnTo>
                  <a:lnTo>
                    <a:pt x="262978" y="3182467"/>
                  </a:lnTo>
                  <a:lnTo>
                    <a:pt x="264414" y="3261207"/>
                  </a:lnTo>
                  <a:lnTo>
                    <a:pt x="267055" y="3322167"/>
                  </a:lnTo>
                  <a:lnTo>
                    <a:pt x="200075" y="3322167"/>
                  </a:lnTo>
                  <a:lnTo>
                    <a:pt x="234734" y="3089757"/>
                  </a:lnTo>
                  <a:lnTo>
                    <a:pt x="248564" y="2995777"/>
                  </a:lnTo>
                  <a:lnTo>
                    <a:pt x="268173" y="2995777"/>
                  </a:lnTo>
                  <a:lnTo>
                    <a:pt x="268173" y="2977426"/>
                  </a:lnTo>
                  <a:lnTo>
                    <a:pt x="245440" y="2977997"/>
                  </a:lnTo>
                  <a:lnTo>
                    <a:pt x="230593" y="2977248"/>
                  </a:lnTo>
                  <a:lnTo>
                    <a:pt x="230593" y="2995777"/>
                  </a:lnTo>
                  <a:lnTo>
                    <a:pt x="216814" y="3089757"/>
                  </a:lnTo>
                  <a:lnTo>
                    <a:pt x="202971" y="3182467"/>
                  </a:lnTo>
                  <a:lnTo>
                    <a:pt x="189077" y="3276447"/>
                  </a:lnTo>
                  <a:lnTo>
                    <a:pt x="182105" y="3323437"/>
                  </a:lnTo>
                  <a:lnTo>
                    <a:pt x="165290" y="3323437"/>
                  </a:lnTo>
                  <a:lnTo>
                    <a:pt x="148488" y="3322167"/>
                  </a:lnTo>
                  <a:lnTo>
                    <a:pt x="114871" y="3322167"/>
                  </a:lnTo>
                  <a:lnTo>
                    <a:pt x="142862" y="3229457"/>
                  </a:lnTo>
                  <a:lnTo>
                    <a:pt x="156832" y="3182467"/>
                  </a:lnTo>
                  <a:lnTo>
                    <a:pt x="184683" y="3088487"/>
                  </a:lnTo>
                  <a:lnTo>
                    <a:pt x="198551" y="3042767"/>
                  </a:lnTo>
                  <a:lnTo>
                    <a:pt x="212369" y="2995777"/>
                  </a:lnTo>
                  <a:lnTo>
                    <a:pt x="230593" y="2995777"/>
                  </a:lnTo>
                  <a:lnTo>
                    <a:pt x="230593" y="2977248"/>
                  </a:lnTo>
                  <a:lnTo>
                    <a:pt x="195389" y="2975457"/>
                  </a:lnTo>
                  <a:lnTo>
                    <a:pt x="194589" y="2975406"/>
                  </a:lnTo>
                  <a:lnTo>
                    <a:pt x="194589" y="2994507"/>
                  </a:lnTo>
                  <a:lnTo>
                    <a:pt x="138747" y="3181197"/>
                  </a:lnTo>
                  <a:lnTo>
                    <a:pt x="96901" y="3322167"/>
                  </a:lnTo>
                  <a:lnTo>
                    <a:pt x="66903" y="3320897"/>
                  </a:lnTo>
                  <a:lnTo>
                    <a:pt x="36918" y="3320897"/>
                  </a:lnTo>
                  <a:lnTo>
                    <a:pt x="39293" y="3285337"/>
                  </a:lnTo>
                  <a:lnTo>
                    <a:pt x="48348" y="3252317"/>
                  </a:lnTo>
                  <a:lnTo>
                    <a:pt x="62191" y="3219297"/>
                  </a:lnTo>
                  <a:lnTo>
                    <a:pt x="78994" y="3188817"/>
                  </a:lnTo>
                  <a:lnTo>
                    <a:pt x="78867" y="3188817"/>
                  </a:lnTo>
                  <a:lnTo>
                    <a:pt x="107251" y="3143097"/>
                  </a:lnTo>
                  <a:lnTo>
                    <a:pt x="134175" y="3096107"/>
                  </a:lnTo>
                  <a:lnTo>
                    <a:pt x="154216" y="3045307"/>
                  </a:lnTo>
                  <a:lnTo>
                    <a:pt x="161925" y="2991967"/>
                  </a:lnTo>
                  <a:lnTo>
                    <a:pt x="170053" y="2993237"/>
                  </a:lnTo>
                  <a:lnTo>
                    <a:pt x="178206" y="2993237"/>
                  </a:lnTo>
                  <a:lnTo>
                    <a:pt x="186372" y="2994507"/>
                  </a:lnTo>
                  <a:lnTo>
                    <a:pt x="194589" y="2994507"/>
                  </a:lnTo>
                  <a:lnTo>
                    <a:pt x="194589" y="2975406"/>
                  </a:lnTo>
                  <a:lnTo>
                    <a:pt x="145453" y="2971647"/>
                  </a:lnTo>
                  <a:lnTo>
                    <a:pt x="165379" y="2942437"/>
                  </a:lnTo>
                  <a:lnTo>
                    <a:pt x="196545" y="2924657"/>
                  </a:lnTo>
                  <a:lnTo>
                    <a:pt x="232930" y="2914497"/>
                  </a:lnTo>
                  <a:lnTo>
                    <a:pt x="256628" y="2911957"/>
                  </a:lnTo>
                  <a:lnTo>
                    <a:pt x="268490" y="2910687"/>
                  </a:lnTo>
                  <a:lnTo>
                    <a:pt x="305460" y="2910687"/>
                  </a:lnTo>
                  <a:lnTo>
                    <a:pt x="342671" y="2917037"/>
                  </a:lnTo>
                  <a:lnTo>
                    <a:pt x="374408" y="2934817"/>
                  </a:lnTo>
                  <a:lnTo>
                    <a:pt x="395071" y="2965297"/>
                  </a:lnTo>
                  <a:lnTo>
                    <a:pt x="395071" y="2929178"/>
                  </a:lnTo>
                  <a:lnTo>
                    <a:pt x="395351" y="2838297"/>
                  </a:lnTo>
                  <a:lnTo>
                    <a:pt x="397725" y="2776067"/>
                  </a:lnTo>
                  <a:lnTo>
                    <a:pt x="399453" y="2735427"/>
                  </a:lnTo>
                  <a:lnTo>
                    <a:pt x="398932" y="2734157"/>
                  </a:lnTo>
                  <a:lnTo>
                    <a:pt x="394296" y="2722727"/>
                  </a:lnTo>
                  <a:lnTo>
                    <a:pt x="388861" y="2718917"/>
                  </a:lnTo>
                  <a:lnTo>
                    <a:pt x="383413" y="2715107"/>
                  </a:lnTo>
                  <a:lnTo>
                    <a:pt x="381533" y="2715107"/>
                  </a:lnTo>
                  <a:lnTo>
                    <a:pt x="381533" y="2743047"/>
                  </a:lnTo>
                  <a:lnTo>
                    <a:pt x="380644" y="2750667"/>
                  </a:lnTo>
                  <a:lnTo>
                    <a:pt x="380555" y="2757017"/>
                  </a:lnTo>
                  <a:lnTo>
                    <a:pt x="379387" y="2757360"/>
                  </a:lnTo>
                  <a:lnTo>
                    <a:pt x="379387" y="2776067"/>
                  </a:lnTo>
                  <a:lnTo>
                    <a:pt x="377812" y="2819247"/>
                  </a:lnTo>
                  <a:lnTo>
                    <a:pt x="377355" y="2819362"/>
                  </a:lnTo>
                  <a:lnTo>
                    <a:pt x="377355" y="2838297"/>
                  </a:lnTo>
                  <a:lnTo>
                    <a:pt x="374675" y="2910687"/>
                  </a:lnTo>
                  <a:lnTo>
                    <a:pt x="328282" y="2894177"/>
                  </a:lnTo>
                  <a:lnTo>
                    <a:pt x="278079" y="2890367"/>
                  </a:lnTo>
                  <a:lnTo>
                    <a:pt x="227584" y="2896717"/>
                  </a:lnTo>
                  <a:lnTo>
                    <a:pt x="180276" y="2911957"/>
                  </a:lnTo>
                  <a:lnTo>
                    <a:pt x="180416" y="2885287"/>
                  </a:lnTo>
                  <a:lnTo>
                    <a:pt x="260248" y="2866237"/>
                  </a:lnTo>
                  <a:lnTo>
                    <a:pt x="377355" y="2838297"/>
                  </a:lnTo>
                  <a:lnTo>
                    <a:pt x="377355" y="2819362"/>
                  </a:lnTo>
                  <a:lnTo>
                    <a:pt x="180416" y="2866237"/>
                  </a:lnTo>
                  <a:lnTo>
                    <a:pt x="180416" y="2833217"/>
                  </a:lnTo>
                  <a:lnTo>
                    <a:pt x="242316" y="2815437"/>
                  </a:lnTo>
                  <a:lnTo>
                    <a:pt x="379387" y="2776067"/>
                  </a:lnTo>
                  <a:lnTo>
                    <a:pt x="379387" y="2757360"/>
                  </a:lnTo>
                  <a:lnTo>
                    <a:pt x="180936" y="2815437"/>
                  </a:lnTo>
                  <a:lnTo>
                    <a:pt x="180936" y="2786227"/>
                  </a:lnTo>
                  <a:lnTo>
                    <a:pt x="210629" y="2776067"/>
                  </a:lnTo>
                  <a:lnTo>
                    <a:pt x="234518" y="2767177"/>
                  </a:lnTo>
                  <a:lnTo>
                    <a:pt x="241338" y="2764637"/>
                  </a:lnTo>
                  <a:lnTo>
                    <a:pt x="270573" y="2753207"/>
                  </a:lnTo>
                  <a:lnTo>
                    <a:pt x="295871" y="2735427"/>
                  </a:lnTo>
                  <a:lnTo>
                    <a:pt x="315810" y="2735427"/>
                  </a:lnTo>
                  <a:lnTo>
                    <a:pt x="335864" y="2734157"/>
                  </a:lnTo>
                  <a:lnTo>
                    <a:pt x="376186" y="2734157"/>
                  </a:lnTo>
                  <a:lnTo>
                    <a:pt x="380822" y="2736697"/>
                  </a:lnTo>
                  <a:lnTo>
                    <a:pt x="381533" y="2743047"/>
                  </a:lnTo>
                  <a:lnTo>
                    <a:pt x="381533" y="2715107"/>
                  </a:lnTo>
                  <a:lnTo>
                    <a:pt x="366966" y="2715107"/>
                  </a:lnTo>
                  <a:lnTo>
                    <a:pt x="360248" y="2690977"/>
                  </a:lnTo>
                  <a:lnTo>
                    <a:pt x="359181" y="2687167"/>
                  </a:lnTo>
                  <a:lnTo>
                    <a:pt x="348475" y="2681414"/>
                  </a:lnTo>
                  <a:lnTo>
                    <a:pt x="348475" y="2715107"/>
                  </a:lnTo>
                  <a:lnTo>
                    <a:pt x="271360" y="2717190"/>
                  </a:lnTo>
                  <a:lnTo>
                    <a:pt x="271360" y="2734157"/>
                  </a:lnTo>
                  <a:lnTo>
                    <a:pt x="226479" y="2751937"/>
                  </a:lnTo>
                  <a:lnTo>
                    <a:pt x="180733" y="2767177"/>
                  </a:lnTo>
                  <a:lnTo>
                    <a:pt x="180733" y="2739237"/>
                  </a:lnTo>
                  <a:lnTo>
                    <a:pt x="271360" y="2734157"/>
                  </a:lnTo>
                  <a:lnTo>
                    <a:pt x="271360" y="2717190"/>
                  </a:lnTo>
                  <a:lnTo>
                    <a:pt x="207327" y="2718917"/>
                  </a:lnTo>
                  <a:lnTo>
                    <a:pt x="208178" y="2708757"/>
                  </a:lnTo>
                  <a:lnTo>
                    <a:pt x="215392" y="2702407"/>
                  </a:lnTo>
                  <a:lnTo>
                    <a:pt x="225653" y="2697327"/>
                  </a:lnTo>
                  <a:lnTo>
                    <a:pt x="235623" y="2696057"/>
                  </a:lnTo>
                  <a:lnTo>
                    <a:pt x="265633" y="2694787"/>
                  </a:lnTo>
                  <a:lnTo>
                    <a:pt x="304050" y="2690977"/>
                  </a:lnTo>
                  <a:lnTo>
                    <a:pt x="336448" y="2694787"/>
                  </a:lnTo>
                  <a:lnTo>
                    <a:pt x="348475" y="2715107"/>
                  </a:lnTo>
                  <a:lnTo>
                    <a:pt x="348475" y="2681414"/>
                  </a:lnTo>
                  <a:lnTo>
                    <a:pt x="337921" y="2675737"/>
                  </a:lnTo>
                  <a:lnTo>
                    <a:pt x="309791" y="2674467"/>
                  </a:lnTo>
                  <a:lnTo>
                    <a:pt x="289966" y="2675356"/>
                  </a:lnTo>
                  <a:lnTo>
                    <a:pt x="289966" y="0"/>
                  </a:lnTo>
                  <a:lnTo>
                    <a:pt x="271678" y="0"/>
                  </a:lnTo>
                  <a:lnTo>
                    <a:pt x="271678" y="2675737"/>
                  </a:lnTo>
                  <a:lnTo>
                    <a:pt x="252780" y="2675737"/>
                  </a:lnTo>
                  <a:lnTo>
                    <a:pt x="222719" y="2679547"/>
                  </a:lnTo>
                  <a:lnTo>
                    <a:pt x="199047" y="2693517"/>
                  </a:lnTo>
                  <a:lnTo>
                    <a:pt x="189560" y="2720187"/>
                  </a:lnTo>
                  <a:lnTo>
                    <a:pt x="181330" y="2720187"/>
                  </a:lnTo>
                  <a:lnTo>
                    <a:pt x="172808" y="2721457"/>
                  </a:lnTo>
                  <a:lnTo>
                    <a:pt x="166128" y="2723997"/>
                  </a:lnTo>
                  <a:lnTo>
                    <a:pt x="163423" y="2731617"/>
                  </a:lnTo>
                  <a:lnTo>
                    <a:pt x="163296" y="2776067"/>
                  </a:lnTo>
                  <a:lnTo>
                    <a:pt x="162826" y="2866237"/>
                  </a:lnTo>
                  <a:lnTo>
                    <a:pt x="162839" y="2923387"/>
                  </a:lnTo>
                  <a:lnTo>
                    <a:pt x="149771" y="2934817"/>
                  </a:lnTo>
                  <a:lnTo>
                    <a:pt x="137350" y="2953867"/>
                  </a:lnTo>
                  <a:lnTo>
                    <a:pt x="133108" y="2974187"/>
                  </a:lnTo>
                  <a:lnTo>
                    <a:pt x="144538" y="2990697"/>
                  </a:lnTo>
                  <a:lnTo>
                    <a:pt x="141833" y="3022447"/>
                  </a:lnTo>
                  <a:lnTo>
                    <a:pt x="128638" y="3058007"/>
                  </a:lnTo>
                  <a:lnTo>
                    <a:pt x="108356" y="3096107"/>
                  </a:lnTo>
                  <a:lnTo>
                    <a:pt x="84366" y="3138017"/>
                  </a:lnTo>
                  <a:lnTo>
                    <a:pt x="60058" y="3181197"/>
                  </a:lnTo>
                  <a:lnTo>
                    <a:pt x="38836" y="3226917"/>
                  </a:lnTo>
                  <a:lnTo>
                    <a:pt x="24079" y="3272637"/>
                  </a:lnTo>
                  <a:lnTo>
                    <a:pt x="19202" y="3318357"/>
                  </a:lnTo>
                  <a:lnTo>
                    <a:pt x="5753" y="3337407"/>
                  </a:lnTo>
                  <a:lnTo>
                    <a:pt x="0" y="3365347"/>
                  </a:lnTo>
                  <a:lnTo>
                    <a:pt x="3048" y="3392017"/>
                  </a:lnTo>
                  <a:lnTo>
                    <a:pt x="16002" y="3407257"/>
                  </a:lnTo>
                  <a:lnTo>
                    <a:pt x="25908" y="3449167"/>
                  </a:lnTo>
                  <a:lnTo>
                    <a:pt x="40754" y="3485997"/>
                  </a:lnTo>
                  <a:lnTo>
                    <a:pt x="59994" y="3519017"/>
                  </a:lnTo>
                  <a:lnTo>
                    <a:pt x="109512" y="3572357"/>
                  </a:lnTo>
                  <a:lnTo>
                    <a:pt x="170116" y="3607917"/>
                  </a:lnTo>
                  <a:lnTo>
                    <a:pt x="237490" y="3625697"/>
                  </a:lnTo>
                  <a:lnTo>
                    <a:pt x="272376" y="3628237"/>
                  </a:lnTo>
                  <a:lnTo>
                    <a:pt x="307327" y="3626967"/>
                  </a:lnTo>
                  <a:lnTo>
                    <a:pt x="341807" y="3621887"/>
                  </a:lnTo>
                  <a:lnTo>
                    <a:pt x="371094" y="3612997"/>
                  </a:lnTo>
                  <a:lnTo>
                    <a:pt x="375285" y="3611727"/>
                  </a:lnTo>
                  <a:lnTo>
                    <a:pt x="437032" y="3579977"/>
                  </a:lnTo>
                  <a:lnTo>
                    <a:pt x="488276" y="3531717"/>
                  </a:lnTo>
                  <a:lnTo>
                    <a:pt x="524662" y="3466947"/>
                  </a:lnTo>
                  <a:lnTo>
                    <a:pt x="535940" y="3428847"/>
                  </a:lnTo>
                  <a:lnTo>
                    <a:pt x="539902" y="3400907"/>
                  </a:lnTo>
                  <a:lnTo>
                    <a:pt x="541896" y="3386937"/>
                  </a:lnTo>
                  <a:lnTo>
                    <a:pt x="545896" y="3367887"/>
                  </a:lnTo>
                  <a:close/>
                </a:path>
              </a:pathLst>
            </a:custGeom>
            <a:solidFill>
              <a:srgbClr val="252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95111" y="3472713"/>
              <a:ext cx="163026" cy="11455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96584" y="0"/>
              <a:ext cx="985710" cy="262968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194156" y="3730396"/>
              <a:ext cx="145415" cy="170180"/>
            </a:xfrm>
            <a:custGeom>
              <a:avLst/>
              <a:gdLst/>
              <a:ahLst/>
              <a:cxnLst/>
              <a:rect l="l" t="t" r="r" b="b"/>
              <a:pathLst>
                <a:path w="145415" h="170179">
                  <a:moveTo>
                    <a:pt x="34671" y="56375"/>
                  </a:moveTo>
                  <a:lnTo>
                    <a:pt x="26390" y="50584"/>
                  </a:lnTo>
                  <a:lnTo>
                    <a:pt x="17602" y="43205"/>
                  </a:lnTo>
                  <a:lnTo>
                    <a:pt x="8674" y="38836"/>
                  </a:lnTo>
                  <a:lnTo>
                    <a:pt x="0" y="42087"/>
                  </a:lnTo>
                  <a:lnTo>
                    <a:pt x="2717" y="55956"/>
                  </a:lnTo>
                  <a:lnTo>
                    <a:pt x="18656" y="67487"/>
                  </a:lnTo>
                  <a:lnTo>
                    <a:pt x="33934" y="69888"/>
                  </a:lnTo>
                  <a:lnTo>
                    <a:pt x="34671" y="56375"/>
                  </a:lnTo>
                  <a:close/>
                </a:path>
                <a:path w="145415" h="170179">
                  <a:moveTo>
                    <a:pt x="40957" y="102158"/>
                  </a:moveTo>
                  <a:lnTo>
                    <a:pt x="28740" y="101803"/>
                  </a:lnTo>
                  <a:lnTo>
                    <a:pt x="12623" y="110617"/>
                  </a:lnTo>
                  <a:lnTo>
                    <a:pt x="2540" y="122669"/>
                  </a:lnTo>
                  <a:lnTo>
                    <a:pt x="8432" y="132054"/>
                  </a:lnTo>
                  <a:lnTo>
                    <a:pt x="18757" y="127114"/>
                  </a:lnTo>
                  <a:lnTo>
                    <a:pt x="30734" y="120675"/>
                  </a:lnTo>
                  <a:lnTo>
                    <a:pt x="39700" y="112458"/>
                  </a:lnTo>
                  <a:lnTo>
                    <a:pt x="40957" y="102158"/>
                  </a:lnTo>
                  <a:close/>
                </a:path>
                <a:path w="145415" h="170179">
                  <a:moveTo>
                    <a:pt x="80378" y="143154"/>
                  </a:moveTo>
                  <a:lnTo>
                    <a:pt x="77952" y="126276"/>
                  </a:lnTo>
                  <a:lnTo>
                    <a:pt x="69938" y="119557"/>
                  </a:lnTo>
                  <a:lnTo>
                    <a:pt x="63233" y="128727"/>
                  </a:lnTo>
                  <a:lnTo>
                    <a:pt x="60769" y="146405"/>
                  </a:lnTo>
                  <a:lnTo>
                    <a:pt x="63207" y="163271"/>
                  </a:lnTo>
                  <a:lnTo>
                    <a:pt x="71196" y="170014"/>
                  </a:lnTo>
                  <a:lnTo>
                    <a:pt x="77901" y="160845"/>
                  </a:lnTo>
                  <a:lnTo>
                    <a:pt x="80378" y="143154"/>
                  </a:lnTo>
                  <a:close/>
                </a:path>
                <a:path w="145415" h="170179">
                  <a:moveTo>
                    <a:pt x="80378" y="23596"/>
                  </a:moveTo>
                  <a:lnTo>
                    <a:pt x="77952" y="6718"/>
                  </a:lnTo>
                  <a:lnTo>
                    <a:pt x="69938" y="0"/>
                  </a:lnTo>
                  <a:lnTo>
                    <a:pt x="63233" y="9169"/>
                  </a:lnTo>
                  <a:lnTo>
                    <a:pt x="60769" y="26847"/>
                  </a:lnTo>
                  <a:lnTo>
                    <a:pt x="63207" y="43713"/>
                  </a:lnTo>
                  <a:lnTo>
                    <a:pt x="71196" y="50457"/>
                  </a:lnTo>
                  <a:lnTo>
                    <a:pt x="77901" y="41300"/>
                  </a:lnTo>
                  <a:lnTo>
                    <a:pt x="80378" y="23596"/>
                  </a:lnTo>
                  <a:close/>
                </a:path>
                <a:path w="145415" h="170179">
                  <a:moveTo>
                    <a:pt x="144792" y="117043"/>
                  </a:moveTo>
                  <a:lnTo>
                    <a:pt x="134543" y="111188"/>
                  </a:lnTo>
                  <a:lnTo>
                    <a:pt x="123723" y="103276"/>
                  </a:lnTo>
                  <a:lnTo>
                    <a:pt x="112979" y="98247"/>
                  </a:lnTo>
                  <a:lnTo>
                    <a:pt x="102946" y="101028"/>
                  </a:lnTo>
                  <a:lnTo>
                    <a:pt x="106705" y="115150"/>
                  </a:lnTo>
                  <a:lnTo>
                    <a:pt x="125336" y="127406"/>
                  </a:lnTo>
                  <a:lnTo>
                    <a:pt x="143243" y="130479"/>
                  </a:lnTo>
                  <a:lnTo>
                    <a:pt x="144792" y="117043"/>
                  </a:lnTo>
                  <a:close/>
                </a:path>
                <a:path w="145415" h="170179">
                  <a:moveTo>
                    <a:pt x="145389" y="42443"/>
                  </a:moveTo>
                  <a:lnTo>
                    <a:pt x="135394" y="38938"/>
                  </a:lnTo>
                  <a:lnTo>
                    <a:pt x="122974" y="43980"/>
                  </a:lnTo>
                  <a:lnTo>
                    <a:pt x="110680" y="52743"/>
                  </a:lnTo>
                  <a:lnTo>
                    <a:pt x="101028" y="60375"/>
                  </a:lnTo>
                  <a:lnTo>
                    <a:pt x="106464" y="70281"/>
                  </a:lnTo>
                  <a:lnTo>
                    <a:pt x="122669" y="65963"/>
                  </a:lnTo>
                  <a:lnTo>
                    <a:pt x="139141" y="54368"/>
                  </a:lnTo>
                  <a:lnTo>
                    <a:pt x="145389" y="42443"/>
                  </a:lnTo>
                  <a:close/>
                </a:path>
              </a:pathLst>
            </a:custGeom>
            <a:solidFill>
              <a:srgbClr val="89C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399543" y="823950"/>
            <a:ext cx="38100" cy="98425"/>
          </a:xfrm>
          <a:custGeom>
            <a:avLst/>
            <a:gdLst/>
            <a:ahLst/>
            <a:cxnLst/>
            <a:rect l="l" t="t" r="r" b="b"/>
            <a:pathLst>
              <a:path w="38100" h="98425">
                <a:moveTo>
                  <a:pt x="20229" y="97955"/>
                </a:moveTo>
                <a:lnTo>
                  <a:pt x="4725" y="84867"/>
                </a:lnTo>
                <a:lnTo>
                  <a:pt x="0" y="52111"/>
                </a:lnTo>
                <a:lnTo>
                  <a:pt x="4782" y="17787"/>
                </a:lnTo>
                <a:lnTo>
                  <a:pt x="17803" y="0"/>
                </a:lnTo>
                <a:lnTo>
                  <a:pt x="33356" y="13039"/>
                </a:lnTo>
                <a:lnTo>
                  <a:pt x="38076" y="45800"/>
                </a:lnTo>
                <a:lnTo>
                  <a:pt x="33266" y="80151"/>
                </a:lnTo>
                <a:lnTo>
                  <a:pt x="20229" y="97955"/>
                </a:lnTo>
                <a:close/>
              </a:path>
            </a:pathLst>
          </a:custGeom>
          <a:solidFill>
            <a:srgbClr val="89C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9543" y="1056055"/>
            <a:ext cx="38100" cy="98425"/>
          </a:xfrm>
          <a:custGeom>
            <a:avLst/>
            <a:gdLst/>
            <a:ahLst/>
            <a:cxnLst/>
            <a:rect l="l" t="t" r="r" b="b"/>
            <a:pathLst>
              <a:path w="38100" h="98425">
                <a:moveTo>
                  <a:pt x="20229" y="97955"/>
                </a:moveTo>
                <a:lnTo>
                  <a:pt x="4725" y="84867"/>
                </a:lnTo>
                <a:lnTo>
                  <a:pt x="0" y="52111"/>
                </a:lnTo>
                <a:lnTo>
                  <a:pt x="4782" y="17787"/>
                </a:lnTo>
                <a:lnTo>
                  <a:pt x="17803" y="0"/>
                </a:lnTo>
                <a:lnTo>
                  <a:pt x="33356" y="13039"/>
                </a:lnTo>
                <a:lnTo>
                  <a:pt x="38076" y="45800"/>
                </a:lnTo>
                <a:lnTo>
                  <a:pt x="33266" y="80151"/>
                </a:lnTo>
                <a:lnTo>
                  <a:pt x="20229" y="97955"/>
                </a:lnTo>
                <a:close/>
              </a:path>
            </a:pathLst>
          </a:custGeom>
          <a:solidFill>
            <a:srgbClr val="89C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7685" y="899516"/>
            <a:ext cx="86360" cy="60960"/>
          </a:xfrm>
          <a:custGeom>
            <a:avLst/>
            <a:gdLst/>
            <a:ahLst/>
            <a:cxnLst/>
            <a:rect l="l" t="t" r="r" b="b"/>
            <a:pathLst>
              <a:path w="86359" h="60959">
                <a:moveTo>
                  <a:pt x="10546" y="60865"/>
                </a:moveTo>
                <a:lnTo>
                  <a:pt x="0" y="41642"/>
                </a:lnTo>
                <a:lnTo>
                  <a:pt x="18742" y="26807"/>
                </a:lnTo>
                <a:lnTo>
                  <a:pt x="42619" y="9792"/>
                </a:lnTo>
                <a:lnTo>
                  <a:pt x="66713" y="0"/>
                </a:lnTo>
                <a:lnTo>
                  <a:pt x="86106" y="6832"/>
                </a:lnTo>
                <a:lnTo>
                  <a:pt x="73987" y="29978"/>
                </a:lnTo>
                <a:lnTo>
                  <a:pt x="42005" y="52483"/>
                </a:lnTo>
                <a:lnTo>
                  <a:pt x="10546" y="60865"/>
                </a:lnTo>
                <a:close/>
              </a:path>
            </a:pathLst>
          </a:custGeom>
          <a:solidFill>
            <a:srgbClr val="89C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1406" y="1014676"/>
            <a:ext cx="82550" cy="62230"/>
          </a:xfrm>
          <a:custGeom>
            <a:avLst/>
            <a:gdLst/>
            <a:ahLst/>
            <a:cxnLst/>
            <a:rect l="l" t="t" r="r" b="b"/>
            <a:pathLst>
              <a:path w="82550" h="62230">
                <a:moveTo>
                  <a:pt x="59249" y="61924"/>
                </a:moveTo>
                <a:lnTo>
                  <a:pt x="27484" y="48421"/>
                </a:lnTo>
                <a:lnTo>
                  <a:pt x="2561" y="27153"/>
                </a:lnTo>
                <a:lnTo>
                  <a:pt x="0" y="5400"/>
                </a:lnTo>
                <a:lnTo>
                  <a:pt x="19480" y="0"/>
                </a:lnTo>
                <a:lnTo>
                  <a:pt x="40352" y="9774"/>
                </a:lnTo>
                <a:lnTo>
                  <a:pt x="61355" y="25136"/>
                </a:lnTo>
                <a:lnTo>
                  <a:pt x="81229" y="36502"/>
                </a:lnTo>
                <a:lnTo>
                  <a:pt x="82337" y="60378"/>
                </a:lnTo>
                <a:lnTo>
                  <a:pt x="59249" y="61924"/>
                </a:lnTo>
                <a:close/>
              </a:path>
            </a:pathLst>
          </a:custGeom>
          <a:solidFill>
            <a:srgbClr val="89C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6512" y="1021594"/>
            <a:ext cx="74930" cy="59055"/>
          </a:xfrm>
          <a:custGeom>
            <a:avLst/>
            <a:gdLst/>
            <a:ahLst/>
            <a:cxnLst/>
            <a:rect l="l" t="t" r="r" b="b"/>
            <a:pathLst>
              <a:path w="74929" h="59055">
                <a:moveTo>
                  <a:pt x="11416" y="58718"/>
                </a:moveTo>
                <a:lnTo>
                  <a:pt x="0" y="40478"/>
                </a:lnTo>
                <a:lnTo>
                  <a:pt x="19570" y="17084"/>
                </a:lnTo>
                <a:lnTo>
                  <a:pt x="50846" y="0"/>
                </a:lnTo>
                <a:lnTo>
                  <a:pt x="74548" y="691"/>
                </a:lnTo>
                <a:lnTo>
                  <a:pt x="72126" y="20675"/>
                </a:lnTo>
                <a:lnTo>
                  <a:pt x="54731" y="36624"/>
                </a:lnTo>
                <a:lnTo>
                  <a:pt x="31462" y="49113"/>
                </a:lnTo>
                <a:lnTo>
                  <a:pt x="11416" y="58718"/>
                </a:lnTo>
                <a:close/>
              </a:path>
            </a:pathLst>
          </a:custGeom>
          <a:solidFill>
            <a:srgbClr val="89C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1571" y="899330"/>
            <a:ext cx="69850" cy="60960"/>
          </a:xfrm>
          <a:custGeom>
            <a:avLst/>
            <a:gdLst/>
            <a:ahLst/>
            <a:cxnLst/>
            <a:rect l="l" t="t" r="r" b="b"/>
            <a:pathLst>
              <a:path w="69850" h="60959">
                <a:moveTo>
                  <a:pt x="49742" y="60341"/>
                </a:moveTo>
                <a:lnTo>
                  <a:pt x="22483" y="48055"/>
                </a:lnTo>
                <a:lnTo>
                  <a:pt x="1302" y="27801"/>
                </a:lnTo>
                <a:lnTo>
                  <a:pt x="0" y="6319"/>
                </a:lnTo>
                <a:lnTo>
                  <a:pt x="16842" y="0"/>
                </a:lnTo>
                <a:lnTo>
                  <a:pt x="34167" y="8486"/>
                </a:lnTo>
                <a:lnTo>
                  <a:pt x="51233" y="22823"/>
                </a:lnTo>
                <a:lnTo>
                  <a:pt x="67297" y="34056"/>
                </a:lnTo>
                <a:lnTo>
                  <a:pt x="69280" y="57921"/>
                </a:lnTo>
                <a:lnTo>
                  <a:pt x="49742" y="60341"/>
                </a:lnTo>
                <a:close/>
              </a:path>
            </a:pathLst>
          </a:custGeom>
          <a:solidFill>
            <a:srgbClr val="89C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object 4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77240" y="365759"/>
            <a:ext cx="4389120" cy="731520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766394" y="1405381"/>
            <a:ext cx="5469890" cy="254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49605">
              <a:lnSpc>
                <a:spcPct val="114799"/>
              </a:lnSpc>
              <a:spcBef>
                <a:spcPts val="100"/>
              </a:spcBef>
            </a:pPr>
            <a:r>
              <a:rPr sz="1800" spc="-5" dirty="0">
                <a:solidFill>
                  <a:srgbClr val="252F3C"/>
                </a:solidFill>
                <a:latin typeface="Segoe Print"/>
                <a:cs typeface="Segoe Print"/>
              </a:rPr>
              <a:t>-&gt;MVC architecture</a:t>
            </a:r>
            <a:r>
              <a:rPr sz="1800" spc="-10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52F3C"/>
                </a:solidFill>
                <a:latin typeface="Segoe Print"/>
                <a:cs typeface="Segoe Print"/>
              </a:rPr>
              <a:t>has</a:t>
            </a:r>
            <a:r>
              <a:rPr sz="1800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52F3C"/>
                </a:solidFill>
                <a:latin typeface="Segoe Print"/>
                <a:cs typeface="Segoe Print"/>
              </a:rPr>
              <a:t>been used in</a:t>
            </a:r>
            <a:r>
              <a:rPr sz="1800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52F3C"/>
                </a:solidFill>
                <a:latin typeface="Segoe Print"/>
                <a:cs typeface="Segoe Print"/>
              </a:rPr>
              <a:t>this </a:t>
            </a:r>
            <a:r>
              <a:rPr sz="1800" spc="-705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52F3C"/>
                </a:solidFill>
                <a:latin typeface="Segoe Print"/>
                <a:cs typeface="Segoe Print"/>
              </a:rPr>
              <a:t>project.</a:t>
            </a:r>
            <a:endParaRPr sz="1800">
              <a:latin typeface="Segoe Print"/>
              <a:cs typeface="Segoe Print"/>
            </a:endParaRPr>
          </a:p>
          <a:p>
            <a:pPr marL="12700" marR="5080">
              <a:lnSpc>
                <a:spcPct val="114799"/>
              </a:lnSpc>
            </a:pPr>
            <a:r>
              <a:rPr sz="1800" spc="-5" dirty="0">
                <a:solidFill>
                  <a:srgbClr val="252F3C"/>
                </a:solidFill>
                <a:latin typeface="Segoe Print"/>
                <a:cs typeface="Segoe Print"/>
              </a:rPr>
              <a:t>-&gt;Connection </a:t>
            </a:r>
            <a:r>
              <a:rPr sz="1800" dirty="0">
                <a:solidFill>
                  <a:srgbClr val="252F3C"/>
                </a:solidFill>
                <a:latin typeface="Segoe Print"/>
                <a:cs typeface="Segoe Print"/>
              </a:rPr>
              <a:t>of</a:t>
            </a:r>
            <a:r>
              <a:rPr sz="1800" spc="-5" dirty="0">
                <a:solidFill>
                  <a:srgbClr val="252F3C"/>
                </a:solidFill>
                <a:latin typeface="Segoe Print"/>
                <a:cs typeface="Segoe Print"/>
              </a:rPr>
              <a:t> mysql</a:t>
            </a:r>
            <a:r>
              <a:rPr sz="1800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52F3C"/>
                </a:solidFill>
                <a:latin typeface="Segoe Print"/>
                <a:cs typeface="Segoe Print"/>
              </a:rPr>
              <a:t>database has</a:t>
            </a:r>
            <a:r>
              <a:rPr sz="1800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52F3C"/>
                </a:solidFill>
                <a:latin typeface="Segoe Print"/>
                <a:cs typeface="Segoe Print"/>
              </a:rPr>
              <a:t>been</a:t>
            </a:r>
            <a:r>
              <a:rPr sz="1800" dirty="0">
                <a:solidFill>
                  <a:srgbClr val="252F3C"/>
                </a:solidFill>
                <a:latin typeface="Segoe Print"/>
                <a:cs typeface="Segoe Print"/>
              </a:rPr>
              <a:t> done </a:t>
            </a:r>
            <a:r>
              <a:rPr sz="1800" spc="-705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52F3C"/>
                </a:solidFill>
                <a:latin typeface="Segoe Print"/>
                <a:cs typeface="Segoe Print"/>
              </a:rPr>
              <a:t>successfully with the Java code.</a:t>
            </a:r>
            <a:endParaRPr sz="1800">
              <a:latin typeface="Segoe Print"/>
              <a:cs typeface="Segoe Print"/>
            </a:endParaRPr>
          </a:p>
          <a:p>
            <a:pPr marL="12700" marR="401320">
              <a:lnSpc>
                <a:spcPct val="114799"/>
              </a:lnSpc>
            </a:pPr>
            <a:r>
              <a:rPr sz="1800" spc="-5" dirty="0">
                <a:solidFill>
                  <a:srgbClr val="252F3C"/>
                </a:solidFill>
                <a:latin typeface="Segoe Print"/>
                <a:cs typeface="Segoe Print"/>
              </a:rPr>
              <a:t>-&gt;MultiThreading</a:t>
            </a:r>
            <a:r>
              <a:rPr sz="1800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52F3C"/>
                </a:solidFill>
                <a:latin typeface="Segoe Print"/>
                <a:cs typeface="Segoe Print"/>
              </a:rPr>
              <a:t>has</a:t>
            </a:r>
            <a:r>
              <a:rPr sz="1800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52F3C"/>
                </a:solidFill>
                <a:latin typeface="Segoe Print"/>
                <a:cs typeface="Segoe Print"/>
              </a:rPr>
              <a:t>also</a:t>
            </a:r>
            <a:r>
              <a:rPr sz="1800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52F3C"/>
                </a:solidFill>
                <a:latin typeface="Segoe Print"/>
                <a:cs typeface="Segoe Print"/>
              </a:rPr>
              <a:t>been</a:t>
            </a:r>
            <a:r>
              <a:rPr sz="1800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52F3C"/>
                </a:solidFill>
                <a:latin typeface="Segoe Print"/>
                <a:cs typeface="Segoe Print"/>
              </a:rPr>
              <a:t>used</a:t>
            </a:r>
            <a:r>
              <a:rPr sz="1800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52F3C"/>
                </a:solidFill>
                <a:latin typeface="Segoe Print"/>
                <a:cs typeface="Segoe Print"/>
              </a:rPr>
              <a:t>in</a:t>
            </a:r>
            <a:r>
              <a:rPr sz="1800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52F3C"/>
                </a:solidFill>
                <a:latin typeface="Segoe Print"/>
                <a:cs typeface="Segoe Print"/>
              </a:rPr>
              <a:t>this </a:t>
            </a:r>
            <a:r>
              <a:rPr sz="1800" spc="-700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52F3C"/>
                </a:solidFill>
                <a:latin typeface="Segoe Print"/>
                <a:cs typeface="Segoe Print"/>
              </a:rPr>
              <a:t>project.</a:t>
            </a:r>
            <a:endParaRPr sz="1800">
              <a:latin typeface="Segoe Print"/>
              <a:cs typeface="Segoe Print"/>
            </a:endParaRPr>
          </a:p>
          <a:p>
            <a:pPr marL="12700" marR="739775">
              <a:lnSpc>
                <a:spcPct val="114799"/>
              </a:lnSpc>
            </a:pPr>
            <a:r>
              <a:rPr sz="1800" spc="-5" dirty="0">
                <a:solidFill>
                  <a:srgbClr val="252F3C"/>
                </a:solidFill>
                <a:latin typeface="Segoe Print"/>
                <a:cs typeface="Segoe Print"/>
              </a:rPr>
              <a:t>-&gt;We also</a:t>
            </a:r>
            <a:r>
              <a:rPr sz="1800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52F3C"/>
                </a:solidFill>
                <a:latin typeface="Segoe Print"/>
                <a:cs typeface="Segoe Print"/>
              </a:rPr>
              <a:t>understood</a:t>
            </a:r>
            <a:r>
              <a:rPr sz="1800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52F3C"/>
                </a:solidFill>
                <a:latin typeface="Segoe Print"/>
                <a:cs typeface="Segoe Print"/>
              </a:rPr>
              <a:t>the importance </a:t>
            </a:r>
            <a:r>
              <a:rPr sz="1800" dirty="0">
                <a:solidFill>
                  <a:srgbClr val="252F3C"/>
                </a:solidFill>
                <a:latin typeface="Segoe Print"/>
                <a:cs typeface="Segoe Print"/>
              </a:rPr>
              <a:t>of </a:t>
            </a:r>
            <a:r>
              <a:rPr sz="1800" spc="-700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52F3C"/>
                </a:solidFill>
                <a:latin typeface="Segoe Print"/>
                <a:cs typeface="Segoe Print"/>
              </a:rPr>
              <a:t>validation.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911031" y="4734102"/>
            <a:ext cx="130810" cy="2660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350" dirty="0">
                <a:solidFill>
                  <a:srgbClr val="252F3C"/>
                </a:solidFill>
                <a:latin typeface="Calibri"/>
                <a:cs typeface="Calibri"/>
              </a:rPr>
              <a:t>11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>
            <a:spLocks noGrp="1"/>
          </p:cNvSpPr>
          <p:nvPr>
            <p:ph type="ctrTitle" idx="4294967295"/>
          </p:nvPr>
        </p:nvSpPr>
        <p:spPr>
          <a:xfrm>
            <a:off x="855300" y="973863"/>
            <a:ext cx="4694400" cy="245876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2"/>
                </a:solidFill>
              </a:rPr>
              <a:t>Thanks!</a:t>
            </a:r>
            <a:endParaRPr sz="9600" dirty="0">
              <a:solidFill>
                <a:schemeClr val="accent2"/>
              </a:solidFill>
            </a:endParaRPr>
          </a:p>
        </p:txBody>
      </p:sp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14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 dirty="0"/>
              <a:t>H</a:t>
            </a:r>
            <a:r>
              <a:rPr lang="en" sz="6600" dirty="0"/>
              <a:t>ash it out!!  </a:t>
            </a:r>
            <a:r>
              <a:rPr lang="en" dirty="0"/>
              <a:t>members</a:t>
            </a:r>
            <a:endParaRPr dirty="0"/>
          </a:p>
        </p:txBody>
      </p:sp>
      <p:sp>
        <p:nvSpPr>
          <p:cNvPr id="1578" name="Google Shape;1578;p14"/>
          <p:cNvSpPr txBox="1">
            <a:spLocks noGrp="1"/>
          </p:cNvSpPr>
          <p:nvPr>
            <p:ph type="body" idx="1"/>
          </p:nvPr>
        </p:nvSpPr>
        <p:spPr>
          <a:xfrm>
            <a:off x="773783" y="1381270"/>
            <a:ext cx="4641734" cy="34891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100"/>
              <a:buFont typeface="Wingdings" panose="05000000000000000000" pitchFamily="2" charset="2"/>
              <a:buChar char="q"/>
            </a:pPr>
            <a:r>
              <a:rPr lang="en-IN" dirty="0">
                <a:latin typeface="Comic Sans MS" panose="030F0702030302020204" pitchFamily="66" charset="0"/>
              </a:rPr>
              <a:t>Shivangi Agarwal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100"/>
              <a:buFont typeface="Wingdings" panose="05000000000000000000" pitchFamily="2" charset="2"/>
              <a:buChar char="q"/>
            </a:pPr>
            <a:r>
              <a:rPr lang="en-IN" dirty="0">
                <a:latin typeface="Comic Sans MS" panose="030F0702030302020204" pitchFamily="66" charset="0"/>
              </a:rPr>
              <a:t>Shruti Jain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100"/>
              <a:buFont typeface="Wingdings" panose="05000000000000000000" pitchFamily="2" charset="2"/>
              <a:buChar char="q"/>
            </a:pPr>
            <a:r>
              <a:rPr lang="en-IN" dirty="0">
                <a:latin typeface="Comic Sans MS" panose="030F0702030302020204" pitchFamily="66" charset="0"/>
              </a:rPr>
              <a:t>Shweta Tiwari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100"/>
              <a:buFont typeface="Wingdings" panose="05000000000000000000" pitchFamily="2" charset="2"/>
              <a:buChar char="q"/>
            </a:pPr>
            <a:r>
              <a:rPr lang="en-IN" dirty="0">
                <a:latin typeface="Comic Sans MS" panose="030F0702030302020204" pitchFamily="66" charset="0"/>
              </a:rPr>
              <a:t>Pooja Joshi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100"/>
              <a:buFont typeface="Wingdings" panose="05000000000000000000" pitchFamily="2" charset="2"/>
              <a:buChar char="q"/>
            </a:pPr>
            <a:r>
              <a:rPr lang="en-IN" dirty="0">
                <a:latin typeface="Comic Sans MS" panose="030F0702030302020204" pitchFamily="66" charset="0"/>
              </a:rPr>
              <a:t>Divyanshi Nigam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100"/>
              <a:buFont typeface="Wingdings" panose="05000000000000000000" pitchFamily="2" charset="2"/>
              <a:buChar char="q"/>
            </a:pPr>
            <a:r>
              <a:rPr lang="en-IN" dirty="0">
                <a:latin typeface="Comic Sans MS" panose="030F0702030302020204" pitchFamily="66" charset="0"/>
              </a:rPr>
              <a:t>Akash Karsale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100"/>
              <a:buFont typeface="Wingdings" panose="05000000000000000000" pitchFamily="2" charset="2"/>
              <a:buChar char="q"/>
            </a:pPr>
            <a:r>
              <a:rPr lang="en-IN" dirty="0">
                <a:latin typeface="Comic Sans MS" panose="030F0702030302020204" pitchFamily="66" charset="0"/>
              </a:rPr>
              <a:t>Srijnasri Negi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100"/>
              <a:buFont typeface="Wingdings" panose="05000000000000000000" pitchFamily="2" charset="2"/>
              <a:buChar char="q"/>
            </a:pPr>
            <a:r>
              <a:rPr lang="en-IN" dirty="0">
                <a:latin typeface="Comic Sans MS" panose="030F0702030302020204" pitchFamily="66" charset="0"/>
              </a:rPr>
              <a:t>Akash </a:t>
            </a:r>
            <a:r>
              <a:rPr lang="en-IN" dirty="0" err="1">
                <a:latin typeface="Comic Sans MS" panose="030F0702030302020204" pitchFamily="66" charset="0"/>
              </a:rPr>
              <a:t>Sirsikar</a:t>
            </a:r>
            <a:endParaRPr lang="en-IN" dirty="0">
              <a:latin typeface="Comic Sans MS" panose="030F0702030302020204" pitchFamily="66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100"/>
              <a:buFont typeface="Wingdings" panose="05000000000000000000" pitchFamily="2" charset="2"/>
              <a:buChar char="q"/>
            </a:pPr>
            <a:r>
              <a:rPr lang="en-IN" dirty="0">
                <a:latin typeface="Comic Sans MS" panose="030F0702030302020204" pitchFamily="66" charset="0"/>
              </a:rPr>
              <a:t>Shreya Rathi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579" name="Google Shape;1579;p14"/>
          <p:cNvSpPr txBox="1">
            <a:spLocks noGrp="1"/>
          </p:cNvSpPr>
          <p:nvPr>
            <p:ph type="body" idx="2"/>
          </p:nvPr>
        </p:nvSpPr>
        <p:spPr>
          <a:xfrm>
            <a:off x="702900" y="3870575"/>
            <a:ext cx="5660100" cy="6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1580" name="Google Shape;1580;p14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15"/>
          <p:cNvSpPr txBox="1">
            <a:spLocks noGrp="1"/>
          </p:cNvSpPr>
          <p:nvPr>
            <p:ph type="ctrTitle" idx="4294967295"/>
          </p:nvPr>
        </p:nvSpPr>
        <p:spPr>
          <a:xfrm>
            <a:off x="2522616" y="895827"/>
            <a:ext cx="385692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endParaRPr sz="7200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6" name="Google Shape;1586;p15"/>
          <p:cNvSpPr txBox="1">
            <a:spLocks noGrp="1"/>
          </p:cNvSpPr>
          <p:nvPr>
            <p:ph type="subTitle" idx="4294967295"/>
          </p:nvPr>
        </p:nvSpPr>
        <p:spPr>
          <a:xfrm>
            <a:off x="670354" y="2055627"/>
            <a:ext cx="5709182" cy="22829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The web-based system that allows bidding for items. The users who desire to participate in the bidding process must register themselves either as a seller or a buyer.</a:t>
            </a:r>
            <a:r>
              <a:rPr lang="en-US" sz="2000" dirty="0">
                <a:solidFill>
                  <a:srgbClr val="FF505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000" dirty="0">
              <a:solidFill>
                <a:srgbClr val="FF5050"/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</p:txBody>
      </p:sp>
      <p:sp>
        <p:nvSpPr>
          <p:cNvPr id="1588" name="Google Shape;1588;p1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5" name="object 46">
            <a:extLst>
              <a:ext uri="{FF2B5EF4-FFF2-40B4-BE49-F238E27FC236}">
                <a16:creationId xmlns:a16="http://schemas.microsoft.com/office/drawing/2014/main" id="{95431110-04A7-4DE5-9519-00265F60E63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520" y="365461"/>
            <a:ext cx="1578136" cy="16069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>
            <a:spLocks noGrp="1"/>
          </p:cNvSpPr>
          <p:nvPr>
            <p:ph type="ctrTitle"/>
          </p:nvPr>
        </p:nvSpPr>
        <p:spPr>
          <a:xfrm>
            <a:off x="538716" y="308185"/>
            <a:ext cx="5748670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Application Features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4" name="Google Shape;1594;p16"/>
          <p:cNvSpPr txBox="1">
            <a:spLocks noGrp="1"/>
          </p:cNvSpPr>
          <p:nvPr>
            <p:ph type="subTitle" idx="1"/>
          </p:nvPr>
        </p:nvSpPr>
        <p:spPr>
          <a:xfrm>
            <a:off x="976225" y="1307971"/>
            <a:ext cx="5240277" cy="36026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72390">
              <a:lnSpc>
                <a:spcPct val="1149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EBDE4F"/>
                </a:solidFill>
                <a:latin typeface="Segoe Print"/>
                <a:cs typeface="Segoe Print"/>
              </a:rPr>
              <a:t>Online Auction </a:t>
            </a:r>
            <a:r>
              <a:rPr lang="en-US" sz="2400" dirty="0">
                <a:solidFill>
                  <a:srgbClr val="EBDE4F"/>
                </a:solidFill>
                <a:latin typeface="Segoe Print"/>
                <a:cs typeface="Segoe Print"/>
              </a:rPr>
              <a:t>is a </a:t>
            </a:r>
            <a:r>
              <a:rPr lang="en-US" sz="2400" spc="-5" dirty="0">
                <a:solidFill>
                  <a:srgbClr val="EBDE4F"/>
                </a:solidFill>
                <a:latin typeface="Segoe Print"/>
                <a:cs typeface="Segoe Print"/>
              </a:rPr>
              <a:t>web based </a:t>
            </a:r>
            <a:r>
              <a:rPr lang="en-US" sz="2400" dirty="0">
                <a:solidFill>
                  <a:srgbClr val="EBDE4F"/>
                </a:solidFill>
                <a:latin typeface="Segoe Print"/>
                <a:cs typeface="Segoe Print"/>
              </a:rPr>
              <a:t> </a:t>
            </a:r>
            <a:r>
              <a:rPr lang="en-US" sz="2400" spc="-5" dirty="0">
                <a:solidFill>
                  <a:srgbClr val="EBDE4F"/>
                </a:solidFill>
                <a:latin typeface="Segoe Print"/>
                <a:cs typeface="Segoe Print"/>
              </a:rPr>
              <a:t>application project which will be </a:t>
            </a:r>
            <a:r>
              <a:rPr lang="en-US" sz="2400" spc="-944" dirty="0">
                <a:solidFill>
                  <a:srgbClr val="EBDE4F"/>
                </a:solidFill>
                <a:latin typeface="Segoe Print"/>
                <a:cs typeface="Segoe Print"/>
              </a:rPr>
              <a:t> </a:t>
            </a:r>
            <a:r>
              <a:rPr lang="en-US" sz="2400" dirty="0">
                <a:solidFill>
                  <a:srgbClr val="EBDE4F"/>
                </a:solidFill>
                <a:latin typeface="Segoe Print"/>
                <a:cs typeface="Segoe Print"/>
              </a:rPr>
              <a:t>used </a:t>
            </a:r>
            <a:r>
              <a:rPr lang="en-US" sz="2400" spc="-5" dirty="0">
                <a:solidFill>
                  <a:srgbClr val="EBDE4F"/>
                </a:solidFill>
                <a:latin typeface="Segoe Print"/>
                <a:cs typeface="Segoe Print"/>
              </a:rPr>
              <a:t>for the auctioning of </a:t>
            </a:r>
            <a:r>
              <a:rPr lang="en-US" sz="2400" dirty="0">
                <a:solidFill>
                  <a:srgbClr val="EBDE4F"/>
                </a:solidFill>
                <a:latin typeface="Segoe Print"/>
                <a:cs typeface="Segoe Print"/>
              </a:rPr>
              <a:t> </a:t>
            </a:r>
            <a:r>
              <a:rPr lang="en-US" sz="2400" spc="-5" dirty="0">
                <a:solidFill>
                  <a:srgbClr val="EBDE4F"/>
                </a:solidFill>
                <a:latin typeface="Segoe Print"/>
                <a:cs typeface="Segoe Print"/>
              </a:rPr>
              <a:t>products.</a:t>
            </a:r>
            <a:endParaRPr lang="en-US" sz="2400" dirty="0">
              <a:latin typeface="Segoe Print"/>
              <a:cs typeface="Segoe Print"/>
            </a:endParaRPr>
          </a:p>
          <a:p>
            <a:pPr marL="12700" marR="5080">
              <a:lnSpc>
                <a:spcPct val="114900"/>
              </a:lnSpc>
              <a:spcBef>
                <a:spcPts val="800"/>
              </a:spcBef>
            </a:pPr>
            <a:r>
              <a:rPr lang="en-US" sz="2400" spc="-5" dirty="0">
                <a:solidFill>
                  <a:srgbClr val="EBDE4F"/>
                </a:solidFill>
                <a:latin typeface="Segoe Print"/>
                <a:cs typeface="Segoe Print"/>
              </a:rPr>
              <a:t>At</a:t>
            </a:r>
            <a:r>
              <a:rPr lang="en-US" sz="2400" spc="55" dirty="0">
                <a:solidFill>
                  <a:srgbClr val="EBDE4F"/>
                </a:solidFill>
                <a:latin typeface="Segoe Print"/>
                <a:cs typeface="Segoe Print"/>
              </a:rPr>
              <a:t> </a:t>
            </a:r>
            <a:r>
              <a:rPr lang="en-US" sz="2400" spc="-5" dirty="0">
                <a:solidFill>
                  <a:srgbClr val="EBDE4F"/>
                </a:solidFill>
                <a:latin typeface="Segoe Print"/>
                <a:cs typeface="Segoe Print"/>
              </a:rPr>
              <a:t>present</a:t>
            </a:r>
            <a:r>
              <a:rPr lang="en-US" sz="2400" spc="60" dirty="0">
                <a:solidFill>
                  <a:srgbClr val="EBDE4F"/>
                </a:solidFill>
                <a:latin typeface="Segoe Print"/>
                <a:cs typeface="Segoe Print"/>
              </a:rPr>
              <a:t> </a:t>
            </a:r>
            <a:r>
              <a:rPr lang="en-US" sz="2400" spc="-5" dirty="0">
                <a:solidFill>
                  <a:srgbClr val="EBDE4F"/>
                </a:solidFill>
                <a:latin typeface="Segoe Print"/>
                <a:cs typeface="Segoe Print"/>
              </a:rPr>
              <a:t>the</a:t>
            </a:r>
            <a:r>
              <a:rPr lang="en-US" sz="2400" spc="60" dirty="0">
                <a:solidFill>
                  <a:srgbClr val="EBDE4F"/>
                </a:solidFill>
                <a:latin typeface="Segoe Print"/>
                <a:cs typeface="Segoe Print"/>
              </a:rPr>
              <a:t> </a:t>
            </a:r>
            <a:r>
              <a:rPr lang="en-US" sz="2400" dirty="0">
                <a:solidFill>
                  <a:srgbClr val="EBDE4F"/>
                </a:solidFill>
                <a:latin typeface="Segoe Print"/>
                <a:cs typeface="Segoe Print"/>
              </a:rPr>
              <a:t>user</a:t>
            </a:r>
            <a:r>
              <a:rPr lang="en-US" sz="2400" spc="55" dirty="0">
                <a:solidFill>
                  <a:srgbClr val="EBDE4F"/>
                </a:solidFill>
                <a:latin typeface="Segoe Print"/>
                <a:cs typeface="Segoe Print"/>
              </a:rPr>
              <a:t> </a:t>
            </a:r>
            <a:r>
              <a:rPr lang="en-US" sz="2400" spc="-5" dirty="0">
                <a:solidFill>
                  <a:srgbClr val="EBDE4F"/>
                </a:solidFill>
                <a:latin typeface="Segoe Print"/>
                <a:cs typeface="Segoe Print"/>
              </a:rPr>
              <a:t>must </a:t>
            </a:r>
            <a:r>
              <a:rPr lang="en-US" sz="2400" dirty="0">
                <a:solidFill>
                  <a:srgbClr val="EBDE4F"/>
                </a:solidFill>
                <a:latin typeface="Segoe Print"/>
                <a:cs typeface="Segoe Print"/>
              </a:rPr>
              <a:t> </a:t>
            </a:r>
            <a:r>
              <a:rPr lang="en-US" sz="2400" spc="-5" dirty="0">
                <a:solidFill>
                  <a:srgbClr val="EBDE4F"/>
                </a:solidFill>
                <a:latin typeface="Segoe Print"/>
                <a:cs typeface="Segoe Print"/>
              </a:rPr>
              <a:t>register</a:t>
            </a:r>
            <a:r>
              <a:rPr lang="en-US" sz="2400" spc="-10" dirty="0">
                <a:solidFill>
                  <a:srgbClr val="EBDE4F"/>
                </a:solidFill>
                <a:latin typeface="Segoe Print"/>
                <a:cs typeface="Segoe Print"/>
              </a:rPr>
              <a:t> </a:t>
            </a:r>
            <a:r>
              <a:rPr lang="en-US" sz="2400" spc="-5" dirty="0">
                <a:solidFill>
                  <a:srgbClr val="EBDE4F"/>
                </a:solidFill>
                <a:latin typeface="Segoe Print"/>
                <a:cs typeface="Segoe Print"/>
              </a:rPr>
              <a:t>themselves</a:t>
            </a:r>
            <a:r>
              <a:rPr lang="en-US" sz="2400" dirty="0">
                <a:solidFill>
                  <a:srgbClr val="EBDE4F"/>
                </a:solidFill>
                <a:latin typeface="Segoe Print"/>
                <a:cs typeface="Segoe Print"/>
              </a:rPr>
              <a:t> as </a:t>
            </a:r>
            <a:r>
              <a:rPr lang="en-US" sz="2400" spc="-5" dirty="0">
                <a:solidFill>
                  <a:srgbClr val="EBDE4F"/>
                </a:solidFill>
                <a:latin typeface="Segoe Print"/>
                <a:cs typeface="Segoe Print"/>
              </a:rPr>
              <a:t>seller and </a:t>
            </a:r>
            <a:r>
              <a:rPr lang="en-US" sz="2400" dirty="0">
                <a:solidFill>
                  <a:srgbClr val="EBDE4F"/>
                </a:solidFill>
                <a:latin typeface="Segoe Print"/>
                <a:cs typeface="Segoe Print"/>
              </a:rPr>
              <a:t> </a:t>
            </a:r>
            <a:r>
              <a:rPr lang="en-US" sz="2400" spc="-5" dirty="0">
                <a:solidFill>
                  <a:srgbClr val="EBDE4F"/>
                </a:solidFill>
                <a:latin typeface="Segoe Print"/>
                <a:cs typeface="Segoe Print"/>
              </a:rPr>
              <a:t>buyer</a:t>
            </a:r>
            <a:r>
              <a:rPr lang="en-US" sz="2400" spc="-10" dirty="0">
                <a:solidFill>
                  <a:srgbClr val="EBDE4F"/>
                </a:solidFill>
                <a:latin typeface="Segoe Print"/>
                <a:cs typeface="Segoe Print"/>
              </a:rPr>
              <a:t> </a:t>
            </a:r>
            <a:r>
              <a:rPr lang="en-US" sz="2400" dirty="0">
                <a:solidFill>
                  <a:srgbClr val="EBDE4F"/>
                </a:solidFill>
                <a:latin typeface="Segoe Print"/>
                <a:cs typeface="Segoe Print"/>
              </a:rPr>
              <a:t>to</a:t>
            </a:r>
            <a:r>
              <a:rPr lang="en-US" sz="2400" spc="-10" dirty="0">
                <a:solidFill>
                  <a:srgbClr val="EBDE4F"/>
                </a:solidFill>
                <a:latin typeface="Segoe Print"/>
                <a:cs typeface="Segoe Print"/>
              </a:rPr>
              <a:t> </a:t>
            </a:r>
            <a:r>
              <a:rPr lang="en-US" sz="2400" spc="-5" dirty="0">
                <a:solidFill>
                  <a:srgbClr val="EBDE4F"/>
                </a:solidFill>
                <a:latin typeface="Segoe Print"/>
                <a:cs typeface="Segoe Print"/>
              </a:rPr>
              <a:t>schedule and</a:t>
            </a:r>
            <a:r>
              <a:rPr lang="en-US" sz="2400" spc="-10" dirty="0">
                <a:solidFill>
                  <a:srgbClr val="EBDE4F"/>
                </a:solidFill>
                <a:latin typeface="Segoe Print"/>
                <a:cs typeface="Segoe Print"/>
              </a:rPr>
              <a:t> </a:t>
            </a:r>
            <a:r>
              <a:rPr lang="en-US" sz="2400" spc="-5" dirty="0">
                <a:solidFill>
                  <a:srgbClr val="EBDE4F"/>
                </a:solidFill>
                <a:latin typeface="Segoe Print"/>
                <a:cs typeface="Segoe Print"/>
              </a:rPr>
              <a:t>place bids.</a:t>
            </a:r>
            <a:endParaRPr lang="en-US" sz="2400" dirty="0">
              <a:latin typeface="Segoe Print"/>
              <a:cs typeface="Segoe Print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b="1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595" name="Google Shape;1595;p16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 b="1" dirty="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" y="-17952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close/>
              </a:path>
            </a:pathLst>
          </a:custGeom>
          <a:solidFill>
            <a:srgbClr val="EBDE4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9811" y="0"/>
            <a:ext cx="9124315" cy="4610735"/>
            <a:chOff x="19811" y="0"/>
            <a:chExt cx="9124315" cy="4610735"/>
          </a:xfrm>
        </p:grpSpPr>
        <p:sp>
          <p:nvSpPr>
            <p:cNvPr id="4" name="object 4"/>
            <p:cNvSpPr/>
            <p:nvPr/>
          </p:nvSpPr>
          <p:spPr>
            <a:xfrm>
              <a:off x="19812" y="532396"/>
              <a:ext cx="965200" cy="1117600"/>
            </a:xfrm>
            <a:custGeom>
              <a:avLst/>
              <a:gdLst/>
              <a:ahLst/>
              <a:cxnLst/>
              <a:rect l="l" t="t" r="r" b="b"/>
              <a:pathLst>
                <a:path w="965200" h="1117600">
                  <a:moveTo>
                    <a:pt x="964984" y="558749"/>
                  </a:moveTo>
                  <a:lnTo>
                    <a:pt x="962926" y="510540"/>
                  </a:lnTo>
                  <a:lnTo>
                    <a:pt x="956881" y="463473"/>
                  </a:lnTo>
                  <a:lnTo>
                    <a:pt x="947026" y="417703"/>
                  </a:lnTo>
                  <a:lnTo>
                    <a:pt x="933500" y="373418"/>
                  </a:lnTo>
                  <a:lnTo>
                    <a:pt x="916495" y="330771"/>
                  </a:lnTo>
                  <a:lnTo>
                    <a:pt x="896175" y="289928"/>
                  </a:lnTo>
                  <a:lnTo>
                    <a:pt x="872705" y="251066"/>
                  </a:lnTo>
                  <a:lnTo>
                    <a:pt x="846239" y="214350"/>
                  </a:lnTo>
                  <a:lnTo>
                    <a:pt x="816965" y="179946"/>
                  </a:lnTo>
                  <a:lnTo>
                    <a:pt x="785050" y="148018"/>
                  </a:lnTo>
                  <a:lnTo>
                    <a:pt x="750646" y="118745"/>
                  </a:lnTo>
                  <a:lnTo>
                    <a:pt x="713917" y="92290"/>
                  </a:lnTo>
                  <a:lnTo>
                    <a:pt x="675055" y="68808"/>
                  </a:lnTo>
                  <a:lnTo>
                    <a:pt x="634225" y="48488"/>
                  </a:lnTo>
                  <a:lnTo>
                    <a:pt x="591566" y="31483"/>
                  </a:lnTo>
                  <a:lnTo>
                    <a:pt x="547281" y="17957"/>
                  </a:lnTo>
                  <a:lnTo>
                    <a:pt x="501510" y="8102"/>
                  </a:lnTo>
                  <a:lnTo>
                    <a:pt x="454444" y="2057"/>
                  </a:lnTo>
                  <a:lnTo>
                    <a:pt x="406234" y="0"/>
                  </a:lnTo>
                  <a:lnTo>
                    <a:pt x="353453" y="2463"/>
                  </a:lnTo>
                  <a:lnTo>
                    <a:pt x="302069" y="9690"/>
                  </a:lnTo>
                  <a:lnTo>
                    <a:pt x="252298" y="21450"/>
                  </a:lnTo>
                  <a:lnTo>
                    <a:pt x="204368" y="37541"/>
                  </a:lnTo>
                  <a:lnTo>
                    <a:pt x="158483" y="57708"/>
                  </a:lnTo>
                  <a:lnTo>
                    <a:pt x="114884" y="81737"/>
                  </a:lnTo>
                  <a:lnTo>
                    <a:pt x="73787" y="109397"/>
                  </a:lnTo>
                  <a:lnTo>
                    <a:pt x="35420" y="140487"/>
                  </a:lnTo>
                  <a:lnTo>
                    <a:pt x="0" y="174739"/>
                  </a:lnTo>
                  <a:lnTo>
                    <a:pt x="1524" y="944359"/>
                  </a:lnTo>
                  <a:lnTo>
                    <a:pt x="36957" y="978357"/>
                  </a:lnTo>
                  <a:lnTo>
                    <a:pt x="75285" y="1009180"/>
                  </a:lnTo>
                  <a:lnTo>
                    <a:pt x="116293" y="1036599"/>
                  </a:lnTo>
                  <a:lnTo>
                    <a:pt x="159740" y="1060399"/>
                  </a:lnTo>
                  <a:lnTo>
                    <a:pt x="205435" y="1080376"/>
                  </a:lnTo>
                  <a:lnTo>
                    <a:pt x="253149" y="1096289"/>
                  </a:lnTo>
                  <a:lnTo>
                    <a:pt x="302653" y="1107935"/>
                  </a:lnTo>
                  <a:lnTo>
                    <a:pt x="353758" y="1115072"/>
                  </a:lnTo>
                  <a:lnTo>
                    <a:pt x="406234" y="1117498"/>
                  </a:lnTo>
                  <a:lnTo>
                    <a:pt x="454444" y="1115453"/>
                  </a:lnTo>
                  <a:lnTo>
                    <a:pt x="501510" y="1109408"/>
                  </a:lnTo>
                  <a:lnTo>
                    <a:pt x="547281" y="1099553"/>
                  </a:lnTo>
                  <a:lnTo>
                    <a:pt x="591566" y="1086027"/>
                  </a:lnTo>
                  <a:lnTo>
                    <a:pt x="634225" y="1069022"/>
                  </a:lnTo>
                  <a:lnTo>
                    <a:pt x="675055" y="1048702"/>
                  </a:lnTo>
                  <a:lnTo>
                    <a:pt x="713917" y="1025232"/>
                  </a:lnTo>
                  <a:lnTo>
                    <a:pt x="750646" y="998766"/>
                  </a:lnTo>
                  <a:lnTo>
                    <a:pt x="785050" y="969492"/>
                  </a:lnTo>
                  <a:lnTo>
                    <a:pt x="816965" y="937577"/>
                  </a:lnTo>
                  <a:lnTo>
                    <a:pt x="846239" y="903173"/>
                  </a:lnTo>
                  <a:lnTo>
                    <a:pt x="872705" y="866444"/>
                  </a:lnTo>
                  <a:lnTo>
                    <a:pt x="896175" y="827582"/>
                  </a:lnTo>
                  <a:lnTo>
                    <a:pt x="916495" y="786752"/>
                  </a:lnTo>
                  <a:lnTo>
                    <a:pt x="933500" y="744093"/>
                  </a:lnTo>
                  <a:lnTo>
                    <a:pt x="947026" y="699808"/>
                  </a:lnTo>
                  <a:lnTo>
                    <a:pt x="956881" y="654037"/>
                  </a:lnTo>
                  <a:lnTo>
                    <a:pt x="962926" y="606971"/>
                  </a:lnTo>
                  <a:lnTo>
                    <a:pt x="964984" y="558749"/>
                  </a:lnTo>
                  <a:close/>
                </a:path>
              </a:pathLst>
            </a:custGeom>
            <a:solidFill>
              <a:srgbClr val="FFFFFF">
                <a:alpha val="132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00138" y="0"/>
              <a:ext cx="1474470" cy="4610735"/>
            </a:xfrm>
            <a:custGeom>
              <a:avLst/>
              <a:gdLst/>
              <a:ahLst/>
              <a:cxnLst/>
              <a:rect l="l" t="t" r="r" b="b"/>
              <a:pathLst>
                <a:path w="1474470" h="4610735">
                  <a:moveTo>
                    <a:pt x="271272" y="2867990"/>
                  </a:moveTo>
                  <a:lnTo>
                    <a:pt x="269938" y="2819323"/>
                  </a:lnTo>
                  <a:lnTo>
                    <a:pt x="266166" y="2777579"/>
                  </a:lnTo>
                  <a:lnTo>
                    <a:pt x="248640" y="2718460"/>
                  </a:lnTo>
                  <a:lnTo>
                    <a:pt x="213410" y="2697899"/>
                  </a:lnTo>
                  <a:lnTo>
                    <a:pt x="215290" y="2659405"/>
                  </a:lnTo>
                  <a:lnTo>
                    <a:pt x="219849" y="2607018"/>
                  </a:lnTo>
                  <a:lnTo>
                    <a:pt x="216522" y="2561221"/>
                  </a:lnTo>
                  <a:lnTo>
                    <a:pt x="194754" y="2542476"/>
                  </a:lnTo>
                  <a:lnTo>
                    <a:pt x="175602" y="2516708"/>
                  </a:lnTo>
                  <a:lnTo>
                    <a:pt x="148945" y="2509824"/>
                  </a:lnTo>
                  <a:lnTo>
                    <a:pt x="148945" y="0"/>
                  </a:lnTo>
                  <a:lnTo>
                    <a:pt x="132181" y="0"/>
                  </a:lnTo>
                  <a:lnTo>
                    <a:pt x="132181" y="2509189"/>
                  </a:lnTo>
                  <a:lnTo>
                    <a:pt x="105029" y="2515844"/>
                  </a:lnTo>
                  <a:lnTo>
                    <a:pt x="90678" y="2543429"/>
                  </a:lnTo>
                  <a:lnTo>
                    <a:pt x="71678" y="2553665"/>
                  </a:lnTo>
                  <a:lnTo>
                    <a:pt x="67170" y="2589885"/>
                  </a:lnTo>
                  <a:lnTo>
                    <a:pt x="68668" y="2636012"/>
                  </a:lnTo>
                  <a:lnTo>
                    <a:pt x="67640" y="2675953"/>
                  </a:lnTo>
                  <a:lnTo>
                    <a:pt x="55587" y="2693593"/>
                  </a:lnTo>
                  <a:lnTo>
                    <a:pt x="36690" y="2700655"/>
                  </a:lnTo>
                  <a:lnTo>
                    <a:pt x="22440" y="2718663"/>
                  </a:lnTo>
                  <a:lnTo>
                    <a:pt x="12255" y="2746438"/>
                  </a:lnTo>
                  <a:lnTo>
                    <a:pt x="5524" y="2782798"/>
                  </a:lnTo>
                  <a:lnTo>
                    <a:pt x="1638" y="2826562"/>
                  </a:lnTo>
                  <a:lnTo>
                    <a:pt x="0" y="2876562"/>
                  </a:lnTo>
                  <a:lnTo>
                    <a:pt x="0" y="2931617"/>
                  </a:lnTo>
                  <a:lnTo>
                    <a:pt x="1054" y="2990532"/>
                  </a:lnTo>
                  <a:lnTo>
                    <a:pt x="3898" y="3115259"/>
                  </a:lnTo>
                  <a:lnTo>
                    <a:pt x="4483" y="3178708"/>
                  </a:lnTo>
                  <a:lnTo>
                    <a:pt x="21945" y="3250615"/>
                  </a:lnTo>
                  <a:lnTo>
                    <a:pt x="82511" y="3298825"/>
                  </a:lnTo>
                  <a:lnTo>
                    <a:pt x="132765" y="3307651"/>
                  </a:lnTo>
                  <a:lnTo>
                    <a:pt x="181584" y="3303473"/>
                  </a:lnTo>
                  <a:lnTo>
                    <a:pt x="218605" y="3287331"/>
                  </a:lnTo>
                  <a:lnTo>
                    <a:pt x="259562" y="3225635"/>
                  </a:lnTo>
                  <a:lnTo>
                    <a:pt x="264642" y="3183305"/>
                  </a:lnTo>
                  <a:lnTo>
                    <a:pt x="265518" y="3113671"/>
                  </a:lnTo>
                  <a:lnTo>
                    <a:pt x="267296" y="3046412"/>
                  </a:lnTo>
                  <a:lnTo>
                    <a:pt x="269290" y="2982442"/>
                  </a:lnTo>
                  <a:lnTo>
                    <a:pt x="270840" y="2922663"/>
                  </a:lnTo>
                  <a:lnTo>
                    <a:pt x="271272" y="2867990"/>
                  </a:lnTo>
                  <a:close/>
                </a:path>
                <a:path w="1474470" h="4610735">
                  <a:moveTo>
                    <a:pt x="1186256" y="4368025"/>
                  </a:moveTo>
                  <a:lnTo>
                    <a:pt x="1178128" y="4310126"/>
                  </a:lnTo>
                  <a:lnTo>
                    <a:pt x="1152182" y="4255719"/>
                  </a:lnTo>
                  <a:lnTo>
                    <a:pt x="1106474" y="4207954"/>
                  </a:lnTo>
                  <a:lnTo>
                    <a:pt x="1039075" y="4170032"/>
                  </a:lnTo>
                  <a:lnTo>
                    <a:pt x="1042365" y="4136326"/>
                  </a:lnTo>
                  <a:lnTo>
                    <a:pt x="1045972" y="4094657"/>
                  </a:lnTo>
                  <a:lnTo>
                    <a:pt x="1040434" y="4058882"/>
                  </a:lnTo>
                  <a:lnTo>
                    <a:pt x="1016304" y="4042816"/>
                  </a:lnTo>
                  <a:lnTo>
                    <a:pt x="997927" y="4024973"/>
                  </a:lnTo>
                  <a:lnTo>
                    <a:pt x="968857" y="4019854"/>
                  </a:lnTo>
                  <a:lnTo>
                    <a:pt x="968857" y="0"/>
                  </a:lnTo>
                  <a:lnTo>
                    <a:pt x="952093" y="0"/>
                  </a:lnTo>
                  <a:lnTo>
                    <a:pt x="952093" y="4018292"/>
                  </a:lnTo>
                  <a:lnTo>
                    <a:pt x="917867" y="4022267"/>
                  </a:lnTo>
                  <a:lnTo>
                    <a:pt x="905586" y="4039717"/>
                  </a:lnTo>
                  <a:lnTo>
                    <a:pt x="879627" y="4041432"/>
                  </a:lnTo>
                  <a:lnTo>
                    <a:pt x="869505" y="4045750"/>
                  </a:lnTo>
                  <a:lnTo>
                    <a:pt x="869721" y="4056634"/>
                  </a:lnTo>
                  <a:lnTo>
                    <a:pt x="868438" y="4087317"/>
                  </a:lnTo>
                  <a:lnTo>
                    <a:pt x="865479" y="4179417"/>
                  </a:lnTo>
                  <a:lnTo>
                    <a:pt x="825804" y="4202328"/>
                  </a:lnTo>
                  <a:lnTo>
                    <a:pt x="793267" y="4232326"/>
                  </a:lnTo>
                  <a:lnTo>
                    <a:pt x="768019" y="4267949"/>
                  </a:lnTo>
                  <a:lnTo>
                    <a:pt x="750239" y="4307713"/>
                  </a:lnTo>
                  <a:lnTo>
                    <a:pt x="740117" y="4350143"/>
                  </a:lnTo>
                  <a:lnTo>
                    <a:pt x="737806" y="4393781"/>
                  </a:lnTo>
                  <a:lnTo>
                    <a:pt x="743483" y="4437138"/>
                  </a:lnTo>
                  <a:lnTo>
                    <a:pt x="757326" y="4478756"/>
                  </a:lnTo>
                  <a:lnTo>
                    <a:pt x="779526" y="4517136"/>
                  </a:lnTo>
                  <a:lnTo>
                    <a:pt x="810234" y="4550816"/>
                  </a:lnTo>
                  <a:lnTo>
                    <a:pt x="842746" y="4574476"/>
                  </a:lnTo>
                  <a:lnTo>
                    <a:pt x="907288" y="4603331"/>
                  </a:lnTo>
                  <a:lnTo>
                    <a:pt x="969530" y="4610189"/>
                  </a:lnTo>
                  <a:lnTo>
                    <a:pt x="999197" y="4606379"/>
                  </a:lnTo>
                  <a:lnTo>
                    <a:pt x="1054366" y="4586249"/>
                  </a:lnTo>
                  <a:lnTo>
                    <a:pt x="1102410" y="4552086"/>
                  </a:lnTo>
                  <a:lnTo>
                    <a:pt x="1141361" y="4507077"/>
                  </a:lnTo>
                  <a:lnTo>
                    <a:pt x="1169289" y="4454423"/>
                  </a:lnTo>
                  <a:lnTo>
                    <a:pt x="1184249" y="4397273"/>
                  </a:lnTo>
                  <a:lnTo>
                    <a:pt x="1186256" y="4368025"/>
                  </a:lnTo>
                  <a:close/>
                </a:path>
                <a:path w="1474470" h="4610735">
                  <a:moveTo>
                    <a:pt x="1474101" y="2503779"/>
                  </a:moveTo>
                  <a:lnTo>
                    <a:pt x="1472565" y="2461590"/>
                  </a:lnTo>
                  <a:lnTo>
                    <a:pt x="1463713" y="2417699"/>
                  </a:lnTo>
                  <a:lnTo>
                    <a:pt x="1447647" y="2372918"/>
                  </a:lnTo>
                  <a:lnTo>
                    <a:pt x="1424495" y="2328062"/>
                  </a:lnTo>
                  <a:lnTo>
                    <a:pt x="1400733" y="2276818"/>
                  </a:lnTo>
                  <a:lnTo>
                    <a:pt x="1389392" y="2225027"/>
                  </a:lnTo>
                  <a:lnTo>
                    <a:pt x="1382280" y="2177338"/>
                  </a:lnTo>
                  <a:lnTo>
                    <a:pt x="1371231" y="2138400"/>
                  </a:lnTo>
                  <a:lnTo>
                    <a:pt x="1348092" y="2112861"/>
                  </a:lnTo>
                  <a:lnTo>
                    <a:pt x="1353172" y="2075891"/>
                  </a:lnTo>
                  <a:lnTo>
                    <a:pt x="1355407" y="2038692"/>
                  </a:lnTo>
                  <a:lnTo>
                    <a:pt x="1354836" y="2001431"/>
                  </a:lnTo>
                  <a:lnTo>
                    <a:pt x="1351445" y="1964258"/>
                  </a:lnTo>
                  <a:lnTo>
                    <a:pt x="1347063" y="1958543"/>
                  </a:lnTo>
                  <a:lnTo>
                    <a:pt x="1339799" y="1957476"/>
                  </a:lnTo>
                  <a:lnTo>
                    <a:pt x="1331429" y="1958314"/>
                  </a:lnTo>
                  <a:lnTo>
                    <a:pt x="1323759" y="1958276"/>
                  </a:lnTo>
                  <a:lnTo>
                    <a:pt x="1309827" y="1928622"/>
                  </a:lnTo>
                  <a:lnTo>
                    <a:pt x="1276146" y="1914156"/>
                  </a:lnTo>
                  <a:lnTo>
                    <a:pt x="1262989" y="1914283"/>
                  </a:lnTo>
                  <a:lnTo>
                    <a:pt x="1262989" y="0"/>
                  </a:lnTo>
                  <a:lnTo>
                    <a:pt x="1246225" y="0"/>
                  </a:lnTo>
                  <a:lnTo>
                    <a:pt x="1246225" y="1914423"/>
                  </a:lnTo>
                  <a:lnTo>
                    <a:pt x="1235646" y="1914512"/>
                  </a:lnTo>
                  <a:lnTo>
                    <a:pt x="1201242" y="1929345"/>
                  </a:lnTo>
                  <a:lnTo>
                    <a:pt x="1185849" y="1958276"/>
                  </a:lnTo>
                  <a:lnTo>
                    <a:pt x="1158646" y="1978558"/>
                  </a:lnTo>
                  <a:lnTo>
                    <a:pt x="1155153" y="2022716"/>
                  </a:lnTo>
                  <a:lnTo>
                    <a:pt x="1162431" y="2073376"/>
                  </a:lnTo>
                  <a:lnTo>
                    <a:pt x="1167561" y="2113165"/>
                  </a:lnTo>
                  <a:lnTo>
                    <a:pt x="1148029" y="2129967"/>
                  </a:lnTo>
                  <a:lnTo>
                    <a:pt x="1137539" y="2152688"/>
                  </a:lnTo>
                  <a:lnTo>
                    <a:pt x="1133094" y="2178456"/>
                  </a:lnTo>
                  <a:lnTo>
                    <a:pt x="1131697" y="2204389"/>
                  </a:lnTo>
                  <a:lnTo>
                    <a:pt x="1126312" y="2236800"/>
                  </a:lnTo>
                  <a:lnTo>
                    <a:pt x="1117612" y="2268385"/>
                  </a:lnTo>
                  <a:lnTo>
                    <a:pt x="1105662" y="2298890"/>
                  </a:lnTo>
                  <a:lnTo>
                    <a:pt x="1090574" y="2328062"/>
                  </a:lnTo>
                  <a:lnTo>
                    <a:pt x="1060323" y="2389543"/>
                  </a:lnTo>
                  <a:lnTo>
                    <a:pt x="1042428" y="2443810"/>
                  </a:lnTo>
                  <a:lnTo>
                    <a:pt x="1035456" y="2491257"/>
                  </a:lnTo>
                  <a:lnTo>
                    <a:pt x="1037983" y="2532329"/>
                  </a:lnTo>
                  <a:lnTo>
                    <a:pt x="1065784" y="2596946"/>
                  </a:lnTo>
                  <a:lnTo>
                    <a:pt x="1114399" y="2640990"/>
                  </a:lnTo>
                  <a:lnTo>
                    <a:pt x="1172375" y="2667774"/>
                  </a:lnTo>
                  <a:lnTo>
                    <a:pt x="1228267" y="2680652"/>
                  </a:lnTo>
                  <a:lnTo>
                    <a:pt x="1270622" y="2682913"/>
                  </a:lnTo>
                  <a:lnTo>
                    <a:pt x="1323416" y="2675496"/>
                  </a:lnTo>
                  <a:lnTo>
                    <a:pt x="1368120" y="2660662"/>
                  </a:lnTo>
                  <a:lnTo>
                    <a:pt x="1404835" y="2639225"/>
                  </a:lnTo>
                  <a:lnTo>
                    <a:pt x="1433690" y="2611996"/>
                  </a:lnTo>
                  <a:lnTo>
                    <a:pt x="1454772" y="2579801"/>
                  </a:lnTo>
                  <a:lnTo>
                    <a:pt x="1468208" y="2543467"/>
                  </a:lnTo>
                  <a:lnTo>
                    <a:pt x="1474101" y="2503779"/>
                  </a:lnTo>
                  <a:close/>
                </a:path>
              </a:pathLst>
            </a:custGeom>
            <a:solidFill>
              <a:srgbClr val="001F6D">
                <a:alpha val="12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0088" y="0"/>
              <a:ext cx="985405" cy="166570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637003" y="0"/>
              <a:ext cx="381000" cy="1449705"/>
            </a:xfrm>
            <a:custGeom>
              <a:avLst/>
              <a:gdLst/>
              <a:ahLst/>
              <a:cxnLst/>
              <a:rect l="l" t="t" r="r" b="b"/>
              <a:pathLst>
                <a:path w="381000" h="1449705">
                  <a:moveTo>
                    <a:pt x="380784" y="1105242"/>
                  </a:moveTo>
                  <a:lnTo>
                    <a:pt x="375018" y="1067117"/>
                  </a:lnTo>
                  <a:lnTo>
                    <a:pt x="348361" y="1041806"/>
                  </a:lnTo>
                  <a:lnTo>
                    <a:pt x="322364" y="1016342"/>
                  </a:lnTo>
                  <a:lnTo>
                    <a:pt x="308940" y="984021"/>
                  </a:lnTo>
                  <a:lnTo>
                    <a:pt x="320027" y="938110"/>
                  </a:lnTo>
                  <a:lnTo>
                    <a:pt x="325361" y="936840"/>
                  </a:lnTo>
                  <a:lnTo>
                    <a:pt x="335610" y="935164"/>
                  </a:lnTo>
                  <a:lnTo>
                    <a:pt x="345071" y="930224"/>
                  </a:lnTo>
                  <a:lnTo>
                    <a:pt x="348068" y="919162"/>
                  </a:lnTo>
                  <a:lnTo>
                    <a:pt x="352044" y="866914"/>
                  </a:lnTo>
                  <a:lnTo>
                    <a:pt x="348170" y="813587"/>
                  </a:lnTo>
                  <a:lnTo>
                    <a:pt x="331292" y="764844"/>
                  </a:lnTo>
                  <a:lnTo>
                    <a:pt x="296240" y="726262"/>
                  </a:lnTo>
                  <a:lnTo>
                    <a:pt x="297903" y="693039"/>
                  </a:lnTo>
                  <a:lnTo>
                    <a:pt x="298742" y="646671"/>
                  </a:lnTo>
                  <a:lnTo>
                    <a:pt x="295135" y="599338"/>
                  </a:lnTo>
                  <a:lnTo>
                    <a:pt x="283413" y="563219"/>
                  </a:lnTo>
                  <a:lnTo>
                    <a:pt x="259943" y="550506"/>
                  </a:lnTo>
                  <a:lnTo>
                    <a:pt x="237883" y="527735"/>
                  </a:lnTo>
                  <a:lnTo>
                    <a:pt x="200723" y="517740"/>
                  </a:lnTo>
                  <a:lnTo>
                    <a:pt x="200672" y="0"/>
                  </a:lnTo>
                  <a:lnTo>
                    <a:pt x="183908" y="0"/>
                  </a:lnTo>
                  <a:lnTo>
                    <a:pt x="183908" y="518947"/>
                  </a:lnTo>
                  <a:lnTo>
                    <a:pt x="159689" y="520661"/>
                  </a:lnTo>
                  <a:lnTo>
                    <a:pt x="125996" y="536625"/>
                  </a:lnTo>
                  <a:lnTo>
                    <a:pt x="110858" y="565746"/>
                  </a:lnTo>
                  <a:lnTo>
                    <a:pt x="87757" y="589356"/>
                  </a:lnTo>
                  <a:lnTo>
                    <a:pt x="82537" y="639368"/>
                  </a:lnTo>
                  <a:lnTo>
                    <a:pt x="86233" y="695109"/>
                  </a:lnTo>
                  <a:lnTo>
                    <a:pt x="89877" y="735876"/>
                  </a:lnTo>
                  <a:lnTo>
                    <a:pt x="55511" y="774674"/>
                  </a:lnTo>
                  <a:lnTo>
                    <a:pt x="36779" y="822617"/>
                  </a:lnTo>
                  <a:lnTo>
                    <a:pt x="29337" y="875017"/>
                  </a:lnTo>
                  <a:lnTo>
                    <a:pt x="28841" y="927176"/>
                  </a:lnTo>
                  <a:lnTo>
                    <a:pt x="33464" y="939266"/>
                  </a:lnTo>
                  <a:lnTo>
                    <a:pt x="44170" y="942682"/>
                  </a:lnTo>
                  <a:lnTo>
                    <a:pt x="57061" y="941946"/>
                  </a:lnTo>
                  <a:lnTo>
                    <a:pt x="68300" y="941578"/>
                  </a:lnTo>
                  <a:lnTo>
                    <a:pt x="68148" y="989190"/>
                  </a:lnTo>
                  <a:lnTo>
                    <a:pt x="45999" y="1029754"/>
                  </a:lnTo>
                  <a:lnTo>
                    <a:pt x="29552" y="1045819"/>
                  </a:lnTo>
                  <a:lnTo>
                    <a:pt x="20447" y="1067460"/>
                  </a:lnTo>
                  <a:lnTo>
                    <a:pt x="23431" y="1087462"/>
                  </a:lnTo>
                  <a:lnTo>
                    <a:pt x="43256" y="1098562"/>
                  </a:lnTo>
                  <a:lnTo>
                    <a:pt x="17589" y="1118247"/>
                  </a:lnTo>
                  <a:lnTo>
                    <a:pt x="4724" y="1151166"/>
                  </a:lnTo>
                  <a:lnTo>
                    <a:pt x="9182" y="1185062"/>
                  </a:lnTo>
                  <a:lnTo>
                    <a:pt x="35483" y="1207655"/>
                  </a:lnTo>
                  <a:lnTo>
                    <a:pt x="7493" y="1222641"/>
                  </a:lnTo>
                  <a:lnTo>
                    <a:pt x="0" y="1247292"/>
                  </a:lnTo>
                  <a:lnTo>
                    <a:pt x="11544" y="1271016"/>
                  </a:lnTo>
                  <a:lnTo>
                    <a:pt x="40614" y="1283157"/>
                  </a:lnTo>
                  <a:lnTo>
                    <a:pt x="16306" y="1307541"/>
                  </a:lnTo>
                  <a:lnTo>
                    <a:pt x="8572" y="1337462"/>
                  </a:lnTo>
                  <a:lnTo>
                    <a:pt x="19634" y="1363586"/>
                  </a:lnTo>
                  <a:lnTo>
                    <a:pt x="51739" y="1376527"/>
                  </a:lnTo>
                  <a:lnTo>
                    <a:pt x="76860" y="1375232"/>
                  </a:lnTo>
                  <a:lnTo>
                    <a:pt x="101866" y="1371650"/>
                  </a:lnTo>
                  <a:lnTo>
                    <a:pt x="126796" y="1367129"/>
                  </a:lnTo>
                  <a:lnTo>
                    <a:pt x="151688" y="1363027"/>
                  </a:lnTo>
                  <a:lnTo>
                    <a:pt x="138049" y="1376616"/>
                  </a:lnTo>
                  <a:lnTo>
                    <a:pt x="129565" y="1394040"/>
                  </a:lnTo>
                  <a:lnTo>
                    <a:pt x="128143" y="1412849"/>
                  </a:lnTo>
                  <a:lnTo>
                    <a:pt x="135724" y="1430578"/>
                  </a:lnTo>
                  <a:lnTo>
                    <a:pt x="159397" y="1447253"/>
                  </a:lnTo>
                  <a:lnTo>
                    <a:pt x="187794" y="1449679"/>
                  </a:lnTo>
                  <a:lnTo>
                    <a:pt x="217462" y="1443761"/>
                  </a:lnTo>
                  <a:lnTo>
                    <a:pt x="273837" y="1426781"/>
                  </a:lnTo>
                  <a:lnTo>
                    <a:pt x="303364" y="1418234"/>
                  </a:lnTo>
                  <a:lnTo>
                    <a:pt x="330936" y="1406169"/>
                  </a:lnTo>
                  <a:lnTo>
                    <a:pt x="353923" y="1386928"/>
                  </a:lnTo>
                  <a:lnTo>
                    <a:pt x="364350" y="1364919"/>
                  </a:lnTo>
                  <a:lnTo>
                    <a:pt x="362966" y="1341742"/>
                  </a:lnTo>
                  <a:lnTo>
                    <a:pt x="350596" y="1322755"/>
                  </a:lnTo>
                  <a:lnTo>
                    <a:pt x="328091" y="1313345"/>
                  </a:lnTo>
                  <a:lnTo>
                    <a:pt x="342938" y="1302651"/>
                  </a:lnTo>
                  <a:lnTo>
                    <a:pt x="352209" y="1287614"/>
                  </a:lnTo>
                  <a:lnTo>
                    <a:pt x="355168" y="1270190"/>
                  </a:lnTo>
                  <a:lnTo>
                    <a:pt x="351078" y="1252347"/>
                  </a:lnTo>
                  <a:lnTo>
                    <a:pt x="343065" y="1240218"/>
                  </a:lnTo>
                  <a:lnTo>
                    <a:pt x="331965" y="1231353"/>
                  </a:lnTo>
                  <a:lnTo>
                    <a:pt x="318693" y="1226286"/>
                  </a:lnTo>
                  <a:lnTo>
                    <a:pt x="304190" y="1225537"/>
                  </a:lnTo>
                  <a:lnTo>
                    <a:pt x="344233" y="1213739"/>
                  </a:lnTo>
                  <a:lnTo>
                    <a:pt x="367982" y="1189609"/>
                  </a:lnTo>
                  <a:lnTo>
                    <a:pt x="366750" y="1161605"/>
                  </a:lnTo>
                  <a:lnTo>
                    <a:pt x="331863" y="1138199"/>
                  </a:lnTo>
                  <a:lnTo>
                    <a:pt x="322643" y="1137272"/>
                  </a:lnTo>
                  <a:lnTo>
                    <a:pt x="338467" y="1134999"/>
                  </a:lnTo>
                  <a:lnTo>
                    <a:pt x="363232" y="1126109"/>
                  </a:lnTo>
                  <a:lnTo>
                    <a:pt x="380784" y="1105242"/>
                  </a:lnTo>
                  <a:close/>
                </a:path>
              </a:pathLst>
            </a:custGeom>
            <a:solidFill>
              <a:srgbClr val="001F6D">
                <a:alpha val="12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0183" y="0"/>
              <a:ext cx="813816" cy="272037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812024" y="1345679"/>
              <a:ext cx="492125" cy="492759"/>
            </a:xfrm>
            <a:custGeom>
              <a:avLst/>
              <a:gdLst/>
              <a:ahLst/>
              <a:cxnLst/>
              <a:rect l="l" t="t" r="r" b="b"/>
              <a:pathLst>
                <a:path w="492125" h="492760">
                  <a:moveTo>
                    <a:pt x="491934" y="246087"/>
                  </a:moveTo>
                  <a:lnTo>
                    <a:pt x="486930" y="196494"/>
                  </a:lnTo>
                  <a:lnTo>
                    <a:pt x="472592" y="150304"/>
                  </a:lnTo>
                  <a:lnTo>
                    <a:pt x="449897" y="108496"/>
                  </a:lnTo>
                  <a:lnTo>
                    <a:pt x="419849" y="72085"/>
                  </a:lnTo>
                  <a:lnTo>
                    <a:pt x="383438" y="42037"/>
                  </a:lnTo>
                  <a:lnTo>
                    <a:pt x="341630" y="19342"/>
                  </a:lnTo>
                  <a:lnTo>
                    <a:pt x="295440" y="5003"/>
                  </a:lnTo>
                  <a:lnTo>
                    <a:pt x="245846" y="0"/>
                  </a:lnTo>
                  <a:lnTo>
                    <a:pt x="196240" y="5003"/>
                  </a:lnTo>
                  <a:lnTo>
                    <a:pt x="150050" y="19329"/>
                  </a:lnTo>
                  <a:lnTo>
                    <a:pt x="108254" y="41998"/>
                  </a:lnTo>
                  <a:lnTo>
                    <a:pt x="71856" y="71996"/>
                  </a:lnTo>
                  <a:lnTo>
                    <a:pt x="41833" y="108331"/>
                  </a:lnTo>
                  <a:lnTo>
                    <a:pt x="19189" y="149999"/>
                  </a:lnTo>
                  <a:lnTo>
                    <a:pt x="4914" y="196024"/>
                  </a:lnTo>
                  <a:lnTo>
                    <a:pt x="0" y="245376"/>
                  </a:lnTo>
                  <a:lnTo>
                    <a:pt x="4914" y="295211"/>
                  </a:lnTo>
                  <a:lnTo>
                    <a:pt x="19189" y="341591"/>
                  </a:lnTo>
                  <a:lnTo>
                    <a:pt x="41833" y="383514"/>
                  </a:lnTo>
                  <a:lnTo>
                    <a:pt x="71856" y="420027"/>
                  </a:lnTo>
                  <a:lnTo>
                    <a:pt x="108254" y="450126"/>
                  </a:lnTo>
                  <a:lnTo>
                    <a:pt x="150050" y="472846"/>
                  </a:lnTo>
                  <a:lnTo>
                    <a:pt x="196240" y="487197"/>
                  </a:lnTo>
                  <a:lnTo>
                    <a:pt x="245846" y="492188"/>
                  </a:lnTo>
                  <a:lnTo>
                    <a:pt x="295440" y="487197"/>
                  </a:lnTo>
                  <a:lnTo>
                    <a:pt x="341630" y="472859"/>
                  </a:lnTo>
                  <a:lnTo>
                    <a:pt x="383438" y="450164"/>
                  </a:lnTo>
                  <a:lnTo>
                    <a:pt x="419849" y="420116"/>
                  </a:lnTo>
                  <a:lnTo>
                    <a:pt x="449897" y="383692"/>
                  </a:lnTo>
                  <a:lnTo>
                    <a:pt x="472592" y="341884"/>
                  </a:lnTo>
                  <a:lnTo>
                    <a:pt x="486930" y="295694"/>
                  </a:lnTo>
                  <a:lnTo>
                    <a:pt x="491934" y="246087"/>
                  </a:lnTo>
                  <a:close/>
                </a:path>
              </a:pathLst>
            </a:custGeom>
            <a:solidFill>
              <a:srgbClr val="FFFFFF">
                <a:alpha val="132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86864" y="1353065"/>
              <a:ext cx="154245" cy="34807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979613" y="0"/>
              <a:ext cx="171450" cy="1707514"/>
            </a:xfrm>
            <a:custGeom>
              <a:avLst/>
              <a:gdLst/>
              <a:ahLst/>
              <a:cxnLst/>
              <a:rect l="l" t="t" r="r" b="b"/>
              <a:pathLst>
                <a:path w="171450" h="1707514">
                  <a:moveTo>
                    <a:pt x="170967" y="1585861"/>
                  </a:moveTo>
                  <a:lnTo>
                    <a:pt x="168059" y="1552448"/>
                  </a:lnTo>
                  <a:lnTo>
                    <a:pt x="159473" y="1515389"/>
                  </a:lnTo>
                  <a:lnTo>
                    <a:pt x="153543" y="1499285"/>
                  </a:lnTo>
                  <a:lnTo>
                    <a:pt x="153543" y="1573555"/>
                  </a:lnTo>
                  <a:lnTo>
                    <a:pt x="148069" y="1621218"/>
                  </a:lnTo>
                  <a:lnTo>
                    <a:pt x="128320" y="1664677"/>
                  </a:lnTo>
                  <a:lnTo>
                    <a:pt x="128651" y="1664677"/>
                  </a:lnTo>
                  <a:lnTo>
                    <a:pt x="96354" y="1686839"/>
                  </a:lnTo>
                  <a:lnTo>
                    <a:pt x="49187" y="1676209"/>
                  </a:lnTo>
                  <a:lnTo>
                    <a:pt x="24066" y="1618018"/>
                  </a:lnTo>
                  <a:lnTo>
                    <a:pt x="19392" y="1581289"/>
                  </a:lnTo>
                  <a:lnTo>
                    <a:pt x="19431" y="1563624"/>
                  </a:lnTo>
                  <a:lnTo>
                    <a:pt x="19558" y="1543037"/>
                  </a:lnTo>
                  <a:lnTo>
                    <a:pt x="24574" y="1508899"/>
                  </a:lnTo>
                  <a:lnTo>
                    <a:pt x="34226" y="1482102"/>
                  </a:lnTo>
                  <a:lnTo>
                    <a:pt x="41744" y="1482559"/>
                  </a:lnTo>
                  <a:lnTo>
                    <a:pt x="49326" y="1482890"/>
                  </a:lnTo>
                  <a:lnTo>
                    <a:pt x="56908" y="1483080"/>
                  </a:lnTo>
                  <a:lnTo>
                    <a:pt x="54787" y="1511439"/>
                  </a:lnTo>
                  <a:lnTo>
                    <a:pt x="47586" y="1555889"/>
                  </a:lnTo>
                  <a:lnTo>
                    <a:pt x="45720" y="1592338"/>
                  </a:lnTo>
                  <a:lnTo>
                    <a:pt x="59651" y="1596644"/>
                  </a:lnTo>
                  <a:lnTo>
                    <a:pt x="63563" y="1590903"/>
                  </a:lnTo>
                  <a:lnTo>
                    <a:pt x="69126" y="1581289"/>
                  </a:lnTo>
                  <a:lnTo>
                    <a:pt x="77089" y="1581226"/>
                  </a:lnTo>
                  <a:lnTo>
                    <a:pt x="83794" y="1583105"/>
                  </a:lnTo>
                  <a:lnTo>
                    <a:pt x="89357" y="1587741"/>
                  </a:lnTo>
                  <a:lnTo>
                    <a:pt x="93903" y="1593723"/>
                  </a:lnTo>
                  <a:lnTo>
                    <a:pt x="97612" y="1599590"/>
                  </a:lnTo>
                  <a:lnTo>
                    <a:pt x="111874" y="1594002"/>
                  </a:lnTo>
                  <a:lnTo>
                    <a:pt x="111328" y="1581226"/>
                  </a:lnTo>
                  <a:lnTo>
                    <a:pt x="110680" y="1566202"/>
                  </a:lnTo>
                  <a:lnTo>
                    <a:pt x="110642" y="1565414"/>
                  </a:lnTo>
                  <a:lnTo>
                    <a:pt x="110286" y="1557172"/>
                  </a:lnTo>
                  <a:lnTo>
                    <a:pt x="103987" y="1512430"/>
                  </a:lnTo>
                  <a:lnTo>
                    <a:pt x="104140" y="1483410"/>
                  </a:lnTo>
                  <a:lnTo>
                    <a:pt x="104152" y="1483080"/>
                  </a:lnTo>
                  <a:lnTo>
                    <a:pt x="111798" y="1483080"/>
                  </a:lnTo>
                  <a:lnTo>
                    <a:pt x="119443" y="1482496"/>
                  </a:lnTo>
                  <a:lnTo>
                    <a:pt x="126022" y="1482102"/>
                  </a:lnTo>
                  <a:lnTo>
                    <a:pt x="127088" y="1482039"/>
                  </a:lnTo>
                  <a:lnTo>
                    <a:pt x="146100" y="1525790"/>
                  </a:lnTo>
                  <a:lnTo>
                    <a:pt x="153543" y="1573555"/>
                  </a:lnTo>
                  <a:lnTo>
                    <a:pt x="153543" y="1499285"/>
                  </a:lnTo>
                  <a:lnTo>
                    <a:pt x="147193" y="1482039"/>
                  </a:lnTo>
                  <a:lnTo>
                    <a:pt x="144526" y="1474787"/>
                  </a:lnTo>
                  <a:lnTo>
                    <a:pt x="147307" y="1464602"/>
                  </a:lnTo>
                  <a:lnTo>
                    <a:pt x="147662" y="1463281"/>
                  </a:lnTo>
                  <a:lnTo>
                    <a:pt x="148297" y="1441386"/>
                  </a:lnTo>
                  <a:lnTo>
                    <a:pt x="148285" y="1435646"/>
                  </a:lnTo>
                  <a:lnTo>
                    <a:pt x="148132" y="1425155"/>
                  </a:lnTo>
                  <a:lnTo>
                    <a:pt x="148094" y="1408874"/>
                  </a:lnTo>
                  <a:lnTo>
                    <a:pt x="148183" y="1391145"/>
                  </a:lnTo>
                  <a:lnTo>
                    <a:pt x="146278" y="1386179"/>
                  </a:lnTo>
                  <a:lnTo>
                    <a:pt x="144526" y="1381607"/>
                  </a:lnTo>
                  <a:lnTo>
                    <a:pt x="137045" y="1375295"/>
                  </a:lnTo>
                  <a:lnTo>
                    <a:pt x="130289" y="1374394"/>
                  </a:lnTo>
                  <a:lnTo>
                    <a:pt x="130289" y="1441386"/>
                  </a:lnTo>
                  <a:lnTo>
                    <a:pt x="130289" y="1463281"/>
                  </a:lnTo>
                  <a:lnTo>
                    <a:pt x="110413" y="1464183"/>
                  </a:lnTo>
                  <a:lnTo>
                    <a:pt x="92405" y="1464576"/>
                  </a:lnTo>
                  <a:lnTo>
                    <a:pt x="91084" y="1464576"/>
                  </a:lnTo>
                  <a:lnTo>
                    <a:pt x="91084" y="1565414"/>
                  </a:lnTo>
                  <a:lnTo>
                    <a:pt x="84734" y="1563230"/>
                  </a:lnTo>
                  <a:lnTo>
                    <a:pt x="78143" y="1562633"/>
                  </a:lnTo>
                  <a:lnTo>
                    <a:pt x="71589" y="1563624"/>
                  </a:lnTo>
                  <a:lnTo>
                    <a:pt x="65405" y="1566202"/>
                  </a:lnTo>
                  <a:lnTo>
                    <a:pt x="68199" y="1545590"/>
                  </a:lnTo>
                  <a:lnTo>
                    <a:pt x="70535" y="1525790"/>
                  </a:lnTo>
                  <a:lnTo>
                    <a:pt x="72732" y="1504200"/>
                  </a:lnTo>
                  <a:lnTo>
                    <a:pt x="74485" y="1483410"/>
                  </a:lnTo>
                  <a:lnTo>
                    <a:pt x="85852" y="1483410"/>
                  </a:lnTo>
                  <a:lnTo>
                    <a:pt x="85648" y="1503997"/>
                  </a:lnTo>
                  <a:lnTo>
                    <a:pt x="86448" y="1524546"/>
                  </a:lnTo>
                  <a:lnTo>
                    <a:pt x="88265" y="1545031"/>
                  </a:lnTo>
                  <a:lnTo>
                    <a:pt x="91084" y="1565414"/>
                  </a:lnTo>
                  <a:lnTo>
                    <a:pt x="91084" y="1464576"/>
                  </a:lnTo>
                  <a:lnTo>
                    <a:pt x="71081" y="1464551"/>
                  </a:lnTo>
                  <a:lnTo>
                    <a:pt x="51549" y="1464005"/>
                  </a:lnTo>
                  <a:lnTo>
                    <a:pt x="51879" y="1464005"/>
                  </a:lnTo>
                  <a:lnTo>
                    <a:pt x="96075" y="1451254"/>
                  </a:lnTo>
                  <a:lnTo>
                    <a:pt x="130289" y="1441386"/>
                  </a:lnTo>
                  <a:lnTo>
                    <a:pt x="130289" y="1374394"/>
                  </a:lnTo>
                  <a:lnTo>
                    <a:pt x="130022" y="1374355"/>
                  </a:lnTo>
                  <a:lnTo>
                    <a:pt x="130022" y="1422895"/>
                  </a:lnTo>
                  <a:lnTo>
                    <a:pt x="31610" y="1451254"/>
                  </a:lnTo>
                  <a:lnTo>
                    <a:pt x="31610" y="1435646"/>
                  </a:lnTo>
                  <a:lnTo>
                    <a:pt x="52730" y="1425155"/>
                  </a:lnTo>
                  <a:lnTo>
                    <a:pt x="70751" y="1415770"/>
                  </a:lnTo>
                  <a:lnTo>
                    <a:pt x="74358" y="1413903"/>
                  </a:lnTo>
                  <a:lnTo>
                    <a:pt x="95478" y="1401775"/>
                  </a:lnTo>
                  <a:lnTo>
                    <a:pt x="115062" y="1388656"/>
                  </a:lnTo>
                  <a:lnTo>
                    <a:pt x="119634" y="1389443"/>
                  </a:lnTo>
                  <a:lnTo>
                    <a:pt x="121361" y="1388656"/>
                  </a:lnTo>
                  <a:lnTo>
                    <a:pt x="124802" y="1387094"/>
                  </a:lnTo>
                  <a:lnTo>
                    <a:pt x="126822" y="1386179"/>
                  </a:lnTo>
                  <a:lnTo>
                    <a:pt x="129374" y="1390230"/>
                  </a:lnTo>
                  <a:lnTo>
                    <a:pt x="129641" y="1397825"/>
                  </a:lnTo>
                  <a:lnTo>
                    <a:pt x="129832" y="1408874"/>
                  </a:lnTo>
                  <a:lnTo>
                    <a:pt x="130022" y="1422895"/>
                  </a:lnTo>
                  <a:lnTo>
                    <a:pt x="130022" y="1374355"/>
                  </a:lnTo>
                  <a:lnTo>
                    <a:pt x="128511" y="1374152"/>
                  </a:lnTo>
                  <a:lnTo>
                    <a:pt x="127088" y="1373962"/>
                  </a:lnTo>
                  <a:lnTo>
                    <a:pt x="125577" y="1373759"/>
                  </a:lnTo>
                  <a:lnTo>
                    <a:pt x="115938" y="1357414"/>
                  </a:lnTo>
                  <a:lnTo>
                    <a:pt x="114084" y="1354264"/>
                  </a:lnTo>
                  <a:lnTo>
                    <a:pt x="114084" y="1373962"/>
                  </a:lnTo>
                  <a:lnTo>
                    <a:pt x="97701" y="1373733"/>
                  </a:lnTo>
                  <a:lnTo>
                    <a:pt x="92773" y="1373797"/>
                  </a:lnTo>
                  <a:lnTo>
                    <a:pt x="92773" y="1387678"/>
                  </a:lnTo>
                  <a:lnTo>
                    <a:pt x="78663" y="1394612"/>
                  </a:lnTo>
                  <a:lnTo>
                    <a:pt x="62433" y="1402067"/>
                  </a:lnTo>
                  <a:lnTo>
                    <a:pt x="31750" y="1415770"/>
                  </a:lnTo>
                  <a:lnTo>
                    <a:pt x="31838" y="1391145"/>
                  </a:lnTo>
                  <a:lnTo>
                    <a:pt x="31750" y="1387094"/>
                  </a:lnTo>
                  <a:lnTo>
                    <a:pt x="76885" y="1387373"/>
                  </a:lnTo>
                  <a:lnTo>
                    <a:pt x="92773" y="1387678"/>
                  </a:lnTo>
                  <a:lnTo>
                    <a:pt x="92773" y="1373797"/>
                  </a:lnTo>
                  <a:lnTo>
                    <a:pt x="61569" y="1374152"/>
                  </a:lnTo>
                  <a:lnTo>
                    <a:pt x="45212" y="1373962"/>
                  </a:lnTo>
                  <a:lnTo>
                    <a:pt x="45072" y="1373492"/>
                  </a:lnTo>
                  <a:lnTo>
                    <a:pt x="45923" y="1369974"/>
                  </a:lnTo>
                  <a:lnTo>
                    <a:pt x="46189" y="1369580"/>
                  </a:lnTo>
                  <a:lnTo>
                    <a:pt x="46520" y="1369580"/>
                  </a:lnTo>
                  <a:lnTo>
                    <a:pt x="63576" y="1358595"/>
                  </a:lnTo>
                  <a:lnTo>
                    <a:pt x="86474" y="1357414"/>
                  </a:lnTo>
                  <a:lnTo>
                    <a:pt x="106273" y="1363408"/>
                  </a:lnTo>
                  <a:lnTo>
                    <a:pt x="114084" y="1373962"/>
                  </a:lnTo>
                  <a:lnTo>
                    <a:pt x="114084" y="1354264"/>
                  </a:lnTo>
                  <a:lnTo>
                    <a:pt x="113690" y="1353591"/>
                  </a:lnTo>
                  <a:lnTo>
                    <a:pt x="89966" y="1348587"/>
                  </a:lnTo>
                  <a:lnTo>
                    <a:pt x="89966" y="0"/>
                  </a:lnTo>
                  <a:lnTo>
                    <a:pt x="71678" y="0"/>
                  </a:lnTo>
                  <a:lnTo>
                    <a:pt x="71678" y="1348105"/>
                  </a:lnTo>
                  <a:lnTo>
                    <a:pt x="45935" y="1352562"/>
                  </a:lnTo>
                  <a:lnTo>
                    <a:pt x="30238" y="1371346"/>
                  </a:lnTo>
                  <a:lnTo>
                    <a:pt x="21336" y="1374673"/>
                  </a:lnTo>
                  <a:lnTo>
                    <a:pt x="15938" y="1381455"/>
                  </a:lnTo>
                  <a:lnTo>
                    <a:pt x="13474" y="1390230"/>
                  </a:lnTo>
                  <a:lnTo>
                    <a:pt x="13347" y="1397825"/>
                  </a:lnTo>
                  <a:lnTo>
                    <a:pt x="13385" y="1402384"/>
                  </a:lnTo>
                  <a:lnTo>
                    <a:pt x="13703" y="1415770"/>
                  </a:lnTo>
                  <a:lnTo>
                    <a:pt x="13614" y="1422895"/>
                  </a:lnTo>
                  <a:lnTo>
                    <a:pt x="12814" y="1439519"/>
                  </a:lnTo>
                  <a:lnTo>
                    <a:pt x="13004" y="1459357"/>
                  </a:lnTo>
                  <a:lnTo>
                    <a:pt x="16979" y="1477530"/>
                  </a:lnTo>
                  <a:lnTo>
                    <a:pt x="16979" y="1478114"/>
                  </a:lnTo>
                  <a:lnTo>
                    <a:pt x="5549" y="1525231"/>
                  </a:lnTo>
                  <a:lnTo>
                    <a:pt x="177" y="1566202"/>
                  </a:lnTo>
                  <a:lnTo>
                    <a:pt x="63" y="1585861"/>
                  </a:lnTo>
                  <a:lnTo>
                    <a:pt x="0" y="1602486"/>
                  </a:lnTo>
                  <a:lnTo>
                    <a:pt x="4495" y="1632864"/>
                  </a:lnTo>
                  <a:lnTo>
                    <a:pt x="24599" y="1677720"/>
                  </a:lnTo>
                  <a:lnTo>
                    <a:pt x="54940" y="1702206"/>
                  </a:lnTo>
                  <a:lnTo>
                    <a:pt x="90030" y="1707261"/>
                  </a:lnTo>
                  <a:lnTo>
                    <a:pt x="107645" y="1702803"/>
                  </a:lnTo>
                  <a:lnTo>
                    <a:pt x="124383" y="1693849"/>
                  </a:lnTo>
                  <a:lnTo>
                    <a:pt x="129451" y="1689392"/>
                  </a:lnTo>
                  <a:lnTo>
                    <a:pt x="139560" y="1680527"/>
                  </a:lnTo>
                  <a:lnTo>
                    <a:pt x="152488" y="1662938"/>
                  </a:lnTo>
                  <a:lnTo>
                    <a:pt x="162496" y="1641221"/>
                  </a:lnTo>
                  <a:lnTo>
                    <a:pt x="168884" y="1615490"/>
                  </a:lnTo>
                  <a:lnTo>
                    <a:pt x="170967" y="1585861"/>
                  </a:lnTo>
                  <a:close/>
                </a:path>
              </a:pathLst>
            </a:custGeom>
            <a:solidFill>
              <a:srgbClr val="252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13802" y="1612747"/>
              <a:ext cx="858519" cy="2854960"/>
            </a:xfrm>
            <a:custGeom>
              <a:avLst/>
              <a:gdLst/>
              <a:ahLst/>
              <a:cxnLst/>
              <a:rect l="l" t="t" r="r" b="b"/>
              <a:pathLst>
                <a:path w="858520" h="2854960">
                  <a:moveTo>
                    <a:pt x="56540" y="43332"/>
                  </a:moveTo>
                  <a:lnTo>
                    <a:pt x="47294" y="29756"/>
                  </a:lnTo>
                  <a:lnTo>
                    <a:pt x="44259" y="27089"/>
                  </a:lnTo>
                  <a:lnTo>
                    <a:pt x="43967" y="26847"/>
                  </a:lnTo>
                  <a:lnTo>
                    <a:pt x="40767" y="23825"/>
                  </a:lnTo>
                  <a:lnTo>
                    <a:pt x="40627" y="23685"/>
                  </a:lnTo>
                  <a:lnTo>
                    <a:pt x="40513" y="23558"/>
                  </a:lnTo>
                  <a:lnTo>
                    <a:pt x="37604" y="20612"/>
                  </a:lnTo>
                  <a:lnTo>
                    <a:pt x="37414" y="20408"/>
                  </a:lnTo>
                  <a:lnTo>
                    <a:pt x="37299" y="20269"/>
                  </a:lnTo>
                  <a:lnTo>
                    <a:pt x="34467" y="17145"/>
                  </a:lnTo>
                  <a:lnTo>
                    <a:pt x="34353" y="17018"/>
                  </a:lnTo>
                  <a:lnTo>
                    <a:pt x="34239" y="16865"/>
                  </a:lnTo>
                  <a:lnTo>
                    <a:pt x="31546" y="13652"/>
                  </a:lnTo>
                  <a:lnTo>
                    <a:pt x="31318" y="13360"/>
                  </a:lnTo>
                  <a:lnTo>
                    <a:pt x="28803" y="10083"/>
                  </a:lnTo>
                  <a:lnTo>
                    <a:pt x="28689" y="9931"/>
                  </a:lnTo>
                  <a:lnTo>
                    <a:pt x="28575" y="9753"/>
                  </a:lnTo>
                  <a:lnTo>
                    <a:pt x="13055" y="0"/>
                  </a:lnTo>
                  <a:lnTo>
                    <a:pt x="10121" y="571"/>
                  </a:lnTo>
                  <a:lnTo>
                    <a:pt x="0" y="13982"/>
                  </a:lnTo>
                  <a:lnTo>
                    <a:pt x="241" y="16865"/>
                  </a:lnTo>
                  <a:lnTo>
                    <a:pt x="24625" y="47866"/>
                  </a:lnTo>
                  <a:lnTo>
                    <a:pt x="41529" y="58343"/>
                  </a:lnTo>
                  <a:lnTo>
                    <a:pt x="44513" y="58191"/>
                  </a:lnTo>
                  <a:lnTo>
                    <a:pt x="56388" y="46316"/>
                  </a:lnTo>
                  <a:lnTo>
                    <a:pt x="56540" y="43332"/>
                  </a:lnTo>
                  <a:close/>
                </a:path>
                <a:path w="858520" h="2854960">
                  <a:moveTo>
                    <a:pt x="695604" y="2752394"/>
                  </a:moveTo>
                  <a:lnTo>
                    <a:pt x="683145" y="2743289"/>
                  </a:lnTo>
                  <a:lnTo>
                    <a:pt x="659130" y="2739936"/>
                  </a:lnTo>
                  <a:lnTo>
                    <a:pt x="636193" y="2743250"/>
                  </a:lnTo>
                  <a:lnTo>
                    <a:pt x="627049" y="2754109"/>
                  </a:lnTo>
                  <a:lnTo>
                    <a:pt x="639508" y="2763240"/>
                  </a:lnTo>
                  <a:lnTo>
                    <a:pt x="663549" y="2766606"/>
                  </a:lnTo>
                  <a:lnTo>
                    <a:pt x="686473" y="2763291"/>
                  </a:lnTo>
                  <a:lnTo>
                    <a:pt x="695604" y="2752394"/>
                  </a:lnTo>
                  <a:close/>
                </a:path>
                <a:path w="858520" h="2854960">
                  <a:moveTo>
                    <a:pt x="719734" y="2696413"/>
                  </a:moveTo>
                  <a:lnTo>
                    <a:pt x="707771" y="2674518"/>
                  </a:lnTo>
                  <a:lnTo>
                    <a:pt x="691388" y="2660815"/>
                  </a:lnTo>
                  <a:lnTo>
                    <a:pt x="678637" y="2668803"/>
                  </a:lnTo>
                  <a:lnTo>
                    <a:pt x="685355" y="2682837"/>
                  </a:lnTo>
                  <a:lnTo>
                    <a:pt x="694093" y="2699131"/>
                  </a:lnTo>
                  <a:lnTo>
                    <a:pt x="705256" y="2711310"/>
                  </a:lnTo>
                  <a:lnTo>
                    <a:pt x="719251" y="2712999"/>
                  </a:lnTo>
                  <a:lnTo>
                    <a:pt x="719734" y="2696413"/>
                  </a:lnTo>
                  <a:close/>
                </a:path>
                <a:path w="858520" h="2854960">
                  <a:moveTo>
                    <a:pt x="724573" y="2810891"/>
                  </a:moveTo>
                  <a:lnTo>
                    <a:pt x="720788" y="2797238"/>
                  </a:lnTo>
                  <a:lnTo>
                    <a:pt x="701611" y="2802356"/>
                  </a:lnTo>
                  <a:lnTo>
                    <a:pt x="684949" y="2827693"/>
                  </a:lnTo>
                  <a:lnTo>
                    <a:pt x="680770" y="2852013"/>
                  </a:lnTo>
                  <a:lnTo>
                    <a:pt x="699020" y="2854109"/>
                  </a:lnTo>
                  <a:lnTo>
                    <a:pt x="706970" y="2840202"/>
                  </a:lnTo>
                  <a:lnTo>
                    <a:pt x="717727" y="2825496"/>
                  </a:lnTo>
                  <a:lnTo>
                    <a:pt x="724573" y="2810891"/>
                  </a:lnTo>
                  <a:close/>
                </a:path>
                <a:path w="858520" h="2854960">
                  <a:moveTo>
                    <a:pt x="805167" y="2841345"/>
                  </a:moveTo>
                  <a:lnTo>
                    <a:pt x="798322" y="2824480"/>
                  </a:lnTo>
                  <a:lnTo>
                    <a:pt x="786409" y="2807766"/>
                  </a:lnTo>
                  <a:lnTo>
                    <a:pt x="776020" y="2794635"/>
                  </a:lnTo>
                  <a:lnTo>
                    <a:pt x="762571" y="2802026"/>
                  </a:lnTo>
                  <a:lnTo>
                    <a:pt x="768438" y="2824061"/>
                  </a:lnTo>
                  <a:lnTo>
                    <a:pt x="784186" y="2846451"/>
                  </a:lnTo>
                  <a:lnTo>
                    <a:pt x="800392" y="2854922"/>
                  </a:lnTo>
                  <a:lnTo>
                    <a:pt x="805167" y="2841345"/>
                  </a:lnTo>
                  <a:close/>
                </a:path>
                <a:path w="858520" h="2854960">
                  <a:moveTo>
                    <a:pt x="805307" y="2669146"/>
                  </a:moveTo>
                  <a:lnTo>
                    <a:pt x="800887" y="2657348"/>
                  </a:lnTo>
                  <a:lnTo>
                    <a:pt x="782040" y="2661056"/>
                  </a:lnTo>
                  <a:lnTo>
                    <a:pt x="766368" y="2682710"/>
                  </a:lnTo>
                  <a:lnTo>
                    <a:pt x="763104" y="2703474"/>
                  </a:lnTo>
                  <a:lnTo>
                    <a:pt x="781469" y="2704465"/>
                  </a:lnTo>
                  <a:lnTo>
                    <a:pt x="789330" y="2693225"/>
                  </a:lnTo>
                  <a:lnTo>
                    <a:pt x="799363" y="2681274"/>
                  </a:lnTo>
                  <a:lnTo>
                    <a:pt x="805307" y="2669146"/>
                  </a:lnTo>
                  <a:close/>
                </a:path>
                <a:path w="858520" h="2854960">
                  <a:moveTo>
                    <a:pt x="858062" y="2752394"/>
                  </a:moveTo>
                  <a:lnTo>
                    <a:pt x="845604" y="2743289"/>
                  </a:lnTo>
                  <a:lnTo>
                    <a:pt x="821588" y="2739936"/>
                  </a:lnTo>
                  <a:lnTo>
                    <a:pt x="798652" y="2743250"/>
                  </a:lnTo>
                  <a:lnTo>
                    <a:pt x="789508" y="2754109"/>
                  </a:lnTo>
                  <a:lnTo>
                    <a:pt x="801966" y="2763240"/>
                  </a:lnTo>
                  <a:lnTo>
                    <a:pt x="826008" y="2766606"/>
                  </a:lnTo>
                  <a:lnTo>
                    <a:pt x="848931" y="2763291"/>
                  </a:lnTo>
                  <a:lnTo>
                    <a:pt x="858062" y="27523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19288" y="3404184"/>
              <a:ext cx="810260" cy="1066165"/>
            </a:xfrm>
            <a:custGeom>
              <a:avLst/>
              <a:gdLst/>
              <a:ahLst/>
              <a:cxnLst/>
              <a:rect l="l" t="t" r="r" b="b"/>
              <a:pathLst>
                <a:path w="810259" h="1066164">
                  <a:moveTo>
                    <a:pt x="809752" y="533031"/>
                  </a:moveTo>
                  <a:lnTo>
                    <a:pt x="807656" y="478536"/>
                  </a:lnTo>
                  <a:lnTo>
                    <a:pt x="801522" y="425615"/>
                  </a:lnTo>
                  <a:lnTo>
                    <a:pt x="791540" y="374535"/>
                  </a:lnTo>
                  <a:lnTo>
                    <a:pt x="777913" y="325551"/>
                  </a:lnTo>
                  <a:lnTo>
                    <a:pt x="760857" y="278968"/>
                  </a:lnTo>
                  <a:lnTo>
                    <a:pt x="740562" y="235013"/>
                  </a:lnTo>
                  <a:lnTo>
                    <a:pt x="717245" y="193979"/>
                  </a:lnTo>
                  <a:lnTo>
                    <a:pt x="691108" y="156133"/>
                  </a:lnTo>
                  <a:lnTo>
                    <a:pt x="662330" y="121729"/>
                  </a:lnTo>
                  <a:lnTo>
                    <a:pt x="631151" y="91033"/>
                  </a:lnTo>
                  <a:lnTo>
                    <a:pt x="597750" y="64338"/>
                  </a:lnTo>
                  <a:lnTo>
                    <a:pt x="562343" y="41897"/>
                  </a:lnTo>
                  <a:lnTo>
                    <a:pt x="525132" y="23964"/>
                  </a:lnTo>
                  <a:lnTo>
                    <a:pt x="486308" y="10833"/>
                  </a:lnTo>
                  <a:lnTo>
                    <a:pt x="446087" y="2755"/>
                  </a:lnTo>
                  <a:lnTo>
                    <a:pt x="404672" y="0"/>
                  </a:lnTo>
                  <a:lnTo>
                    <a:pt x="363245" y="2755"/>
                  </a:lnTo>
                  <a:lnTo>
                    <a:pt x="323024" y="10833"/>
                  </a:lnTo>
                  <a:lnTo>
                    <a:pt x="284213" y="23964"/>
                  </a:lnTo>
                  <a:lnTo>
                    <a:pt x="247002" y="41884"/>
                  </a:lnTo>
                  <a:lnTo>
                    <a:pt x="211594" y="64312"/>
                  </a:lnTo>
                  <a:lnTo>
                    <a:pt x="178206" y="90995"/>
                  </a:lnTo>
                  <a:lnTo>
                    <a:pt x="147027" y="121666"/>
                  </a:lnTo>
                  <a:lnTo>
                    <a:pt x="118287" y="156032"/>
                  </a:lnTo>
                  <a:lnTo>
                    <a:pt x="92163" y="193852"/>
                  </a:lnTo>
                  <a:lnTo>
                    <a:pt x="68872" y="234835"/>
                  </a:lnTo>
                  <a:lnTo>
                    <a:pt x="48615" y="278726"/>
                  </a:lnTo>
                  <a:lnTo>
                    <a:pt x="31597" y="325247"/>
                  </a:lnTo>
                  <a:lnTo>
                    <a:pt x="18021" y="374142"/>
                  </a:lnTo>
                  <a:lnTo>
                    <a:pt x="8089" y="425132"/>
                  </a:lnTo>
                  <a:lnTo>
                    <a:pt x="2019" y="477939"/>
                  </a:lnTo>
                  <a:lnTo>
                    <a:pt x="0" y="532307"/>
                  </a:lnTo>
                  <a:lnTo>
                    <a:pt x="2019" y="586943"/>
                  </a:lnTo>
                  <a:lnTo>
                    <a:pt x="8089" y="639978"/>
                  </a:lnTo>
                  <a:lnTo>
                    <a:pt x="18021" y="691159"/>
                  </a:lnTo>
                  <a:lnTo>
                    <a:pt x="31584" y="740206"/>
                  </a:lnTo>
                  <a:lnTo>
                    <a:pt x="48615" y="786879"/>
                  </a:lnTo>
                  <a:lnTo>
                    <a:pt x="68872" y="830884"/>
                  </a:lnTo>
                  <a:lnTo>
                    <a:pt x="92163" y="871969"/>
                  </a:lnTo>
                  <a:lnTo>
                    <a:pt x="118275" y="909853"/>
                  </a:lnTo>
                  <a:lnTo>
                    <a:pt x="147027" y="944295"/>
                  </a:lnTo>
                  <a:lnTo>
                    <a:pt x="178206" y="975004"/>
                  </a:lnTo>
                  <a:lnTo>
                    <a:pt x="211594" y="1001712"/>
                  </a:lnTo>
                  <a:lnTo>
                    <a:pt x="246989" y="1024166"/>
                  </a:lnTo>
                  <a:lnTo>
                    <a:pt x="284213" y="1042098"/>
                  </a:lnTo>
                  <a:lnTo>
                    <a:pt x="323024" y="1055243"/>
                  </a:lnTo>
                  <a:lnTo>
                    <a:pt x="363245" y="1063320"/>
                  </a:lnTo>
                  <a:lnTo>
                    <a:pt x="404672" y="1066063"/>
                  </a:lnTo>
                  <a:lnTo>
                    <a:pt x="446087" y="1063320"/>
                  </a:lnTo>
                  <a:lnTo>
                    <a:pt x="486308" y="1055243"/>
                  </a:lnTo>
                  <a:lnTo>
                    <a:pt x="525132" y="1042111"/>
                  </a:lnTo>
                  <a:lnTo>
                    <a:pt x="562343" y="1024178"/>
                  </a:lnTo>
                  <a:lnTo>
                    <a:pt x="597750" y="1001737"/>
                  </a:lnTo>
                  <a:lnTo>
                    <a:pt x="631151" y="975042"/>
                  </a:lnTo>
                  <a:lnTo>
                    <a:pt x="662330" y="944346"/>
                  </a:lnTo>
                  <a:lnTo>
                    <a:pt x="691108" y="909942"/>
                  </a:lnTo>
                  <a:lnTo>
                    <a:pt x="717245" y="872096"/>
                  </a:lnTo>
                  <a:lnTo>
                    <a:pt x="740562" y="831062"/>
                  </a:lnTo>
                  <a:lnTo>
                    <a:pt x="760857" y="787107"/>
                  </a:lnTo>
                  <a:lnTo>
                    <a:pt x="777913" y="740524"/>
                  </a:lnTo>
                  <a:lnTo>
                    <a:pt x="791540" y="691540"/>
                  </a:lnTo>
                  <a:lnTo>
                    <a:pt x="801522" y="640461"/>
                  </a:lnTo>
                  <a:lnTo>
                    <a:pt x="807656" y="587540"/>
                  </a:lnTo>
                  <a:lnTo>
                    <a:pt x="809752" y="533031"/>
                  </a:lnTo>
                  <a:close/>
                </a:path>
              </a:pathLst>
            </a:custGeom>
            <a:solidFill>
              <a:srgbClr val="FFFFFF">
                <a:alpha val="132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84099" y="3602111"/>
              <a:ext cx="269240" cy="655955"/>
            </a:xfrm>
            <a:custGeom>
              <a:avLst/>
              <a:gdLst/>
              <a:ahLst/>
              <a:cxnLst/>
              <a:rect l="l" t="t" r="r" b="b"/>
              <a:pathLst>
                <a:path w="269240" h="655954">
                  <a:moveTo>
                    <a:pt x="130259" y="655690"/>
                  </a:moveTo>
                  <a:lnTo>
                    <a:pt x="84258" y="648174"/>
                  </a:lnTo>
                  <a:lnTo>
                    <a:pt x="50187" y="630553"/>
                  </a:lnTo>
                  <a:lnTo>
                    <a:pt x="11193" y="571255"/>
                  </a:lnTo>
                  <a:lnTo>
                    <a:pt x="2951" y="532704"/>
                  </a:lnTo>
                  <a:lnTo>
                    <a:pt x="0" y="490305"/>
                  </a:lnTo>
                  <a:lnTo>
                    <a:pt x="678" y="445621"/>
                  </a:lnTo>
                  <a:lnTo>
                    <a:pt x="3327" y="400216"/>
                  </a:lnTo>
                  <a:lnTo>
                    <a:pt x="6287" y="355654"/>
                  </a:lnTo>
                  <a:lnTo>
                    <a:pt x="7897" y="313498"/>
                  </a:lnTo>
                  <a:lnTo>
                    <a:pt x="6498" y="275313"/>
                  </a:lnTo>
                  <a:lnTo>
                    <a:pt x="7511" y="233529"/>
                  </a:lnTo>
                  <a:lnTo>
                    <a:pt x="6264" y="184146"/>
                  </a:lnTo>
                  <a:lnTo>
                    <a:pt x="5455" y="132034"/>
                  </a:lnTo>
                  <a:lnTo>
                    <a:pt x="7782" y="82068"/>
                  </a:lnTo>
                  <a:lnTo>
                    <a:pt x="15943" y="39117"/>
                  </a:lnTo>
                  <a:lnTo>
                    <a:pt x="93458" y="2733"/>
                  </a:lnTo>
                  <a:lnTo>
                    <a:pt x="143018" y="0"/>
                  </a:lnTo>
                  <a:lnTo>
                    <a:pt x="182437" y="729"/>
                  </a:lnTo>
                  <a:lnTo>
                    <a:pt x="235346" y="16084"/>
                  </a:lnTo>
                  <a:lnTo>
                    <a:pt x="261172" y="55813"/>
                  </a:lnTo>
                  <a:lnTo>
                    <a:pt x="268905" y="126929"/>
                  </a:lnTo>
                  <a:lnTo>
                    <a:pt x="268795" y="176450"/>
                  </a:lnTo>
                  <a:lnTo>
                    <a:pt x="266238" y="307799"/>
                  </a:lnTo>
                  <a:lnTo>
                    <a:pt x="266648" y="349114"/>
                  </a:lnTo>
                  <a:lnTo>
                    <a:pt x="268000" y="393297"/>
                  </a:lnTo>
                  <a:lnTo>
                    <a:pt x="268772" y="438727"/>
                  </a:lnTo>
                  <a:lnTo>
                    <a:pt x="267446" y="483786"/>
                  </a:lnTo>
                  <a:lnTo>
                    <a:pt x="262500" y="526855"/>
                  </a:lnTo>
                  <a:lnTo>
                    <a:pt x="252414" y="566316"/>
                  </a:lnTo>
                  <a:lnTo>
                    <a:pt x="235667" y="600548"/>
                  </a:lnTo>
                  <a:lnTo>
                    <a:pt x="176110" y="646855"/>
                  </a:lnTo>
                  <a:lnTo>
                    <a:pt x="130259" y="655690"/>
                  </a:lnTo>
                  <a:close/>
                </a:path>
              </a:pathLst>
            </a:custGeom>
            <a:solidFill>
              <a:srgbClr val="CF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37321" y="3397932"/>
              <a:ext cx="164506" cy="20171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78469" y="0"/>
              <a:ext cx="283210" cy="4264660"/>
            </a:xfrm>
            <a:custGeom>
              <a:avLst/>
              <a:gdLst/>
              <a:ahLst/>
              <a:cxnLst/>
              <a:rect l="l" t="t" r="r" b="b"/>
              <a:pathLst>
                <a:path w="283209" h="4264660">
                  <a:moveTo>
                    <a:pt x="282651" y="3708971"/>
                  </a:moveTo>
                  <a:lnTo>
                    <a:pt x="280708" y="3675176"/>
                  </a:lnTo>
                  <a:lnTo>
                    <a:pt x="271399" y="3642093"/>
                  </a:lnTo>
                  <a:lnTo>
                    <a:pt x="266052" y="3634117"/>
                  </a:lnTo>
                  <a:lnTo>
                    <a:pt x="266052" y="3733177"/>
                  </a:lnTo>
                  <a:lnTo>
                    <a:pt x="264858" y="3779786"/>
                  </a:lnTo>
                  <a:lnTo>
                    <a:pt x="262686" y="3826459"/>
                  </a:lnTo>
                  <a:lnTo>
                    <a:pt x="263182" y="3872331"/>
                  </a:lnTo>
                  <a:lnTo>
                    <a:pt x="260832" y="3906837"/>
                  </a:lnTo>
                  <a:lnTo>
                    <a:pt x="261200" y="3946817"/>
                  </a:lnTo>
                  <a:lnTo>
                    <a:pt x="262750" y="3989819"/>
                  </a:lnTo>
                  <a:lnTo>
                    <a:pt x="264058" y="4034904"/>
                  </a:lnTo>
                  <a:lnTo>
                    <a:pt x="263639" y="4081170"/>
                  </a:lnTo>
                  <a:lnTo>
                    <a:pt x="259943" y="4124604"/>
                  </a:lnTo>
                  <a:lnTo>
                    <a:pt x="251523" y="4164304"/>
                  </a:lnTo>
                  <a:lnTo>
                    <a:pt x="214528" y="4225074"/>
                  </a:lnTo>
                  <a:lnTo>
                    <a:pt x="140792" y="4248721"/>
                  </a:lnTo>
                  <a:lnTo>
                    <a:pt x="95046" y="4243590"/>
                  </a:lnTo>
                  <a:lnTo>
                    <a:pt x="61087" y="4221696"/>
                  </a:lnTo>
                  <a:lnTo>
                    <a:pt x="37757" y="4187558"/>
                  </a:lnTo>
                  <a:lnTo>
                    <a:pt x="23876" y="4145673"/>
                  </a:lnTo>
                  <a:lnTo>
                    <a:pt x="18313" y="4100525"/>
                  </a:lnTo>
                  <a:lnTo>
                    <a:pt x="19786" y="4059745"/>
                  </a:lnTo>
                  <a:lnTo>
                    <a:pt x="19862" y="4052887"/>
                  </a:lnTo>
                  <a:lnTo>
                    <a:pt x="21069" y="4007027"/>
                  </a:lnTo>
                  <a:lnTo>
                    <a:pt x="22009" y="3957866"/>
                  </a:lnTo>
                  <a:lnTo>
                    <a:pt x="23495" y="3858349"/>
                  </a:lnTo>
                  <a:lnTo>
                    <a:pt x="24295" y="3809974"/>
                  </a:lnTo>
                  <a:lnTo>
                    <a:pt x="25412" y="3759085"/>
                  </a:lnTo>
                  <a:lnTo>
                    <a:pt x="26911" y="3709873"/>
                  </a:lnTo>
                  <a:lnTo>
                    <a:pt x="28994" y="3660356"/>
                  </a:lnTo>
                  <a:lnTo>
                    <a:pt x="40157" y="3623843"/>
                  </a:lnTo>
                  <a:lnTo>
                    <a:pt x="90830" y="3605822"/>
                  </a:lnTo>
                  <a:lnTo>
                    <a:pt x="125501" y="3606711"/>
                  </a:lnTo>
                  <a:lnTo>
                    <a:pt x="126657" y="3613708"/>
                  </a:lnTo>
                  <a:lnTo>
                    <a:pt x="127139" y="3619474"/>
                  </a:lnTo>
                  <a:lnTo>
                    <a:pt x="127266" y="3628136"/>
                  </a:lnTo>
                  <a:lnTo>
                    <a:pt x="96024" y="3657257"/>
                  </a:lnTo>
                  <a:lnTo>
                    <a:pt x="83223" y="3697884"/>
                  </a:lnTo>
                  <a:lnTo>
                    <a:pt x="92595" y="3736848"/>
                  </a:lnTo>
                  <a:lnTo>
                    <a:pt x="127850" y="3760990"/>
                  </a:lnTo>
                  <a:lnTo>
                    <a:pt x="128244" y="3831361"/>
                  </a:lnTo>
                  <a:lnTo>
                    <a:pt x="94869" y="3841712"/>
                  </a:lnTo>
                  <a:lnTo>
                    <a:pt x="74752" y="3864876"/>
                  </a:lnTo>
                  <a:lnTo>
                    <a:pt x="67983" y="3894315"/>
                  </a:lnTo>
                  <a:lnTo>
                    <a:pt x="74650" y="3923525"/>
                  </a:lnTo>
                  <a:lnTo>
                    <a:pt x="94881" y="3945940"/>
                  </a:lnTo>
                  <a:lnTo>
                    <a:pt x="128765" y="3955059"/>
                  </a:lnTo>
                  <a:lnTo>
                    <a:pt x="129159" y="4034904"/>
                  </a:lnTo>
                  <a:lnTo>
                    <a:pt x="98691" y="4052887"/>
                  </a:lnTo>
                  <a:lnTo>
                    <a:pt x="82892" y="4072420"/>
                  </a:lnTo>
                  <a:lnTo>
                    <a:pt x="78955" y="4091508"/>
                  </a:lnTo>
                  <a:lnTo>
                    <a:pt x="84086" y="4108170"/>
                  </a:lnTo>
                  <a:lnTo>
                    <a:pt x="95453" y="4120426"/>
                  </a:lnTo>
                  <a:lnTo>
                    <a:pt x="110261" y="4126293"/>
                  </a:lnTo>
                  <a:lnTo>
                    <a:pt x="125691" y="4123791"/>
                  </a:lnTo>
                  <a:lnTo>
                    <a:pt x="138950" y="4110939"/>
                  </a:lnTo>
                  <a:lnTo>
                    <a:pt x="139712" y="4108653"/>
                  </a:lnTo>
                  <a:lnTo>
                    <a:pt x="146646" y="4087507"/>
                  </a:lnTo>
                  <a:lnTo>
                    <a:pt x="147231" y="4085742"/>
                  </a:lnTo>
                  <a:lnTo>
                    <a:pt x="147612" y="4053789"/>
                  </a:lnTo>
                  <a:lnTo>
                    <a:pt x="147713" y="4046220"/>
                  </a:lnTo>
                  <a:lnTo>
                    <a:pt x="181533" y="4028757"/>
                  </a:lnTo>
                  <a:lnTo>
                    <a:pt x="182486" y="4027398"/>
                  </a:lnTo>
                  <a:lnTo>
                    <a:pt x="199948" y="4002595"/>
                  </a:lnTo>
                  <a:lnTo>
                    <a:pt x="201358" y="3974427"/>
                  </a:lnTo>
                  <a:lnTo>
                    <a:pt x="189001" y="3957536"/>
                  </a:lnTo>
                  <a:lnTo>
                    <a:pt x="184823" y="3951833"/>
                  </a:lnTo>
                  <a:lnTo>
                    <a:pt x="184823" y="3989819"/>
                  </a:lnTo>
                  <a:lnTo>
                    <a:pt x="174459" y="4011409"/>
                  </a:lnTo>
                  <a:lnTo>
                    <a:pt x="147459" y="4027398"/>
                  </a:lnTo>
                  <a:lnTo>
                    <a:pt x="147294" y="4011409"/>
                  </a:lnTo>
                  <a:lnTo>
                    <a:pt x="147180" y="3992892"/>
                  </a:lnTo>
                  <a:lnTo>
                    <a:pt x="147066" y="3957866"/>
                  </a:lnTo>
                  <a:lnTo>
                    <a:pt x="146875" y="3957536"/>
                  </a:lnTo>
                  <a:lnTo>
                    <a:pt x="176352" y="3969562"/>
                  </a:lnTo>
                  <a:lnTo>
                    <a:pt x="184823" y="3989819"/>
                  </a:lnTo>
                  <a:lnTo>
                    <a:pt x="184823" y="3951833"/>
                  </a:lnTo>
                  <a:lnTo>
                    <a:pt x="184162" y="3950932"/>
                  </a:lnTo>
                  <a:lnTo>
                    <a:pt x="146799" y="3938790"/>
                  </a:lnTo>
                  <a:lnTo>
                    <a:pt x="146786" y="3936238"/>
                  </a:lnTo>
                  <a:lnTo>
                    <a:pt x="146431" y="3849916"/>
                  </a:lnTo>
                  <a:lnTo>
                    <a:pt x="146418" y="3846715"/>
                  </a:lnTo>
                  <a:lnTo>
                    <a:pt x="182956" y="3833368"/>
                  </a:lnTo>
                  <a:lnTo>
                    <a:pt x="187058" y="3828097"/>
                  </a:lnTo>
                  <a:lnTo>
                    <a:pt x="201168" y="3809974"/>
                  </a:lnTo>
                  <a:lnTo>
                    <a:pt x="201066" y="3783228"/>
                  </a:lnTo>
                  <a:lnTo>
                    <a:pt x="187388" y="3765816"/>
                  </a:lnTo>
                  <a:lnTo>
                    <a:pt x="185000" y="3762794"/>
                  </a:lnTo>
                  <a:lnTo>
                    <a:pt x="185000" y="3797795"/>
                  </a:lnTo>
                  <a:lnTo>
                    <a:pt x="175742" y="3816642"/>
                  </a:lnTo>
                  <a:lnTo>
                    <a:pt x="145961" y="3828097"/>
                  </a:lnTo>
                  <a:lnTo>
                    <a:pt x="145961" y="3765816"/>
                  </a:lnTo>
                  <a:lnTo>
                    <a:pt x="174752" y="3778529"/>
                  </a:lnTo>
                  <a:lnTo>
                    <a:pt x="185000" y="3797795"/>
                  </a:lnTo>
                  <a:lnTo>
                    <a:pt x="185000" y="3762794"/>
                  </a:lnTo>
                  <a:lnTo>
                    <a:pt x="182626" y="3759771"/>
                  </a:lnTo>
                  <a:lnTo>
                    <a:pt x="145884" y="3746284"/>
                  </a:lnTo>
                  <a:lnTo>
                    <a:pt x="145872" y="3740531"/>
                  </a:lnTo>
                  <a:lnTo>
                    <a:pt x="145796" y="3687508"/>
                  </a:lnTo>
                  <a:lnTo>
                    <a:pt x="145681" y="3660356"/>
                  </a:lnTo>
                  <a:lnTo>
                    <a:pt x="145567" y="3648722"/>
                  </a:lnTo>
                  <a:lnTo>
                    <a:pt x="145376" y="3628136"/>
                  </a:lnTo>
                  <a:lnTo>
                    <a:pt x="145275" y="3623843"/>
                  </a:lnTo>
                  <a:lnTo>
                    <a:pt x="144653" y="3608209"/>
                  </a:lnTo>
                  <a:lnTo>
                    <a:pt x="193052" y="3609213"/>
                  </a:lnTo>
                  <a:lnTo>
                    <a:pt x="204419" y="3609213"/>
                  </a:lnTo>
                  <a:lnTo>
                    <a:pt x="218884" y="3611473"/>
                  </a:lnTo>
                  <a:lnTo>
                    <a:pt x="251028" y="3643630"/>
                  </a:lnTo>
                  <a:lnTo>
                    <a:pt x="262648" y="3687508"/>
                  </a:lnTo>
                  <a:lnTo>
                    <a:pt x="266052" y="3733177"/>
                  </a:lnTo>
                  <a:lnTo>
                    <a:pt x="266052" y="3634117"/>
                  </a:lnTo>
                  <a:lnTo>
                    <a:pt x="253022" y="3614674"/>
                  </a:lnTo>
                  <a:lnTo>
                    <a:pt x="243497" y="3609187"/>
                  </a:lnTo>
                  <a:lnTo>
                    <a:pt x="241795" y="3608209"/>
                  </a:lnTo>
                  <a:lnTo>
                    <a:pt x="237629" y="3605822"/>
                  </a:lnTo>
                  <a:lnTo>
                    <a:pt x="223850" y="3597884"/>
                  </a:lnTo>
                  <a:lnTo>
                    <a:pt x="224231" y="3590112"/>
                  </a:lnTo>
                  <a:lnTo>
                    <a:pt x="225907" y="3555809"/>
                  </a:lnTo>
                  <a:lnTo>
                    <a:pt x="226758" y="3546132"/>
                  </a:lnTo>
                  <a:lnTo>
                    <a:pt x="230898" y="3498558"/>
                  </a:lnTo>
                  <a:lnTo>
                    <a:pt x="230035" y="3486734"/>
                  </a:lnTo>
                  <a:lnTo>
                    <a:pt x="227253" y="3448507"/>
                  </a:lnTo>
                  <a:lnTo>
                    <a:pt x="224066" y="3445751"/>
                  </a:lnTo>
                  <a:lnTo>
                    <a:pt x="212737" y="3436010"/>
                  </a:lnTo>
                  <a:lnTo>
                    <a:pt x="212737" y="3467265"/>
                  </a:lnTo>
                  <a:lnTo>
                    <a:pt x="211366" y="3467646"/>
                  </a:lnTo>
                  <a:lnTo>
                    <a:pt x="211366" y="3486734"/>
                  </a:lnTo>
                  <a:lnTo>
                    <a:pt x="209600" y="3527577"/>
                  </a:lnTo>
                  <a:lnTo>
                    <a:pt x="208419" y="3527806"/>
                  </a:lnTo>
                  <a:lnTo>
                    <a:pt x="208419" y="3546132"/>
                  </a:lnTo>
                  <a:lnTo>
                    <a:pt x="206527" y="3590112"/>
                  </a:lnTo>
                  <a:lnTo>
                    <a:pt x="129527" y="3589274"/>
                  </a:lnTo>
                  <a:lnTo>
                    <a:pt x="129527" y="4059745"/>
                  </a:lnTo>
                  <a:lnTo>
                    <a:pt x="129438" y="4076598"/>
                  </a:lnTo>
                  <a:lnTo>
                    <a:pt x="129349" y="4079100"/>
                  </a:lnTo>
                  <a:lnTo>
                    <a:pt x="128765" y="4087507"/>
                  </a:lnTo>
                  <a:lnTo>
                    <a:pt x="128638" y="4087444"/>
                  </a:lnTo>
                  <a:lnTo>
                    <a:pt x="115722" y="4108653"/>
                  </a:lnTo>
                  <a:lnTo>
                    <a:pt x="101269" y="4099953"/>
                  </a:lnTo>
                  <a:lnTo>
                    <a:pt x="100660" y="4076598"/>
                  </a:lnTo>
                  <a:lnTo>
                    <a:pt x="129298" y="4053789"/>
                  </a:lnTo>
                  <a:lnTo>
                    <a:pt x="129527" y="4059745"/>
                  </a:lnTo>
                  <a:lnTo>
                    <a:pt x="129527" y="3589274"/>
                  </a:lnTo>
                  <a:lnTo>
                    <a:pt x="128638" y="3589274"/>
                  </a:lnTo>
                  <a:lnTo>
                    <a:pt x="128638" y="3936238"/>
                  </a:lnTo>
                  <a:lnTo>
                    <a:pt x="96570" y="3922166"/>
                  </a:lnTo>
                  <a:lnTo>
                    <a:pt x="85572" y="3892981"/>
                  </a:lnTo>
                  <a:lnTo>
                    <a:pt x="96024" y="3863848"/>
                  </a:lnTo>
                  <a:lnTo>
                    <a:pt x="128244" y="3849916"/>
                  </a:lnTo>
                  <a:lnTo>
                    <a:pt x="128638" y="3936238"/>
                  </a:lnTo>
                  <a:lnTo>
                    <a:pt x="128638" y="3589274"/>
                  </a:lnTo>
                  <a:lnTo>
                    <a:pt x="127914" y="3589261"/>
                  </a:lnTo>
                  <a:lnTo>
                    <a:pt x="127914" y="3740531"/>
                  </a:lnTo>
                  <a:lnTo>
                    <a:pt x="127723" y="3740200"/>
                  </a:lnTo>
                  <a:lnTo>
                    <a:pt x="106311" y="3722408"/>
                  </a:lnTo>
                  <a:lnTo>
                    <a:pt x="100634" y="3696258"/>
                  </a:lnTo>
                  <a:lnTo>
                    <a:pt x="108381" y="3669207"/>
                  </a:lnTo>
                  <a:lnTo>
                    <a:pt x="127266" y="3648722"/>
                  </a:lnTo>
                  <a:lnTo>
                    <a:pt x="127469" y="3671735"/>
                  </a:lnTo>
                  <a:lnTo>
                    <a:pt x="127800" y="3717645"/>
                  </a:lnTo>
                  <a:lnTo>
                    <a:pt x="127914" y="3740531"/>
                  </a:lnTo>
                  <a:lnTo>
                    <a:pt x="127914" y="3589261"/>
                  </a:lnTo>
                  <a:lnTo>
                    <a:pt x="69303" y="3588613"/>
                  </a:lnTo>
                  <a:lnTo>
                    <a:pt x="70218" y="3583381"/>
                  </a:lnTo>
                  <a:lnTo>
                    <a:pt x="70942" y="3578212"/>
                  </a:lnTo>
                  <a:lnTo>
                    <a:pt x="71335" y="3572726"/>
                  </a:lnTo>
                  <a:lnTo>
                    <a:pt x="71196" y="3572662"/>
                  </a:lnTo>
                  <a:lnTo>
                    <a:pt x="169202" y="3553714"/>
                  </a:lnTo>
                  <a:lnTo>
                    <a:pt x="208419" y="3546132"/>
                  </a:lnTo>
                  <a:lnTo>
                    <a:pt x="208419" y="3527806"/>
                  </a:lnTo>
                  <a:lnTo>
                    <a:pt x="73558" y="3553714"/>
                  </a:lnTo>
                  <a:lnTo>
                    <a:pt x="74244" y="3546132"/>
                  </a:lnTo>
                  <a:lnTo>
                    <a:pt x="74879" y="3538499"/>
                  </a:lnTo>
                  <a:lnTo>
                    <a:pt x="75450" y="3530917"/>
                  </a:lnTo>
                  <a:lnTo>
                    <a:pt x="75971" y="3523323"/>
                  </a:lnTo>
                  <a:lnTo>
                    <a:pt x="75844" y="3523259"/>
                  </a:lnTo>
                  <a:lnTo>
                    <a:pt x="146380" y="3504247"/>
                  </a:lnTo>
                  <a:lnTo>
                    <a:pt x="211366" y="3486734"/>
                  </a:lnTo>
                  <a:lnTo>
                    <a:pt x="211366" y="3467646"/>
                  </a:lnTo>
                  <a:lnTo>
                    <a:pt x="77470" y="3504247"/>
                  </a:lnTo>
                  <a:lnTo>
                    <a:pt x="77927" y="3490201"/>
                  </a:lnTo>
                  <a:lnTo>
                    <a:pt x="78257" y="3476142"/>
                  </a:lnTo>
                  <a:lnTo>
                    <a:pt x="78447" y="3462070"/>
                  </a:lnTo>
                  <a:lnTo>
                    <a:pt x="78524" y="3447986"/>
                  </a:lnTo>
                  <a:lnTo>
                    <a:pt x="78384" y="3447923"/>
                  </a:lnTo>
                  <a:lnTo>
                    <a:pt x="180060" y="3446615"/>
                  </a:lnTo>
                  <a:lnTo>
                    <a:pt x="192443" y="3445751"/>
                  </a:lnTo>
                  <a:lnTo>
                    <a:pt x="204038" y="3447605"/>
                  </a:lnTo>
                  <a:lnTo>
                    <a:pt x="211810" y="3454133"/>
                  </a:lnTo>
                  <a:lnTo>
                    <a:pt x="212737" y="3467265"/>
                  </a:lnTo>
                  <a:lnTo>
                    <a:pt x="212737" y="3436010"/>
                  </a:lnTo>
                  <a:lnTo>
                    <a:pt x="205333" y="3429635"/>
                  </a:lnTo>
                  <a:lnTo>
                    <a:pt x="203454" y="3427996"/>
                  </a:lnTo>
                  <a:lnTo>
                    <a:pt x="189318" y="3408984"/>
                  </a:lnTo>
                  <a:lnTo>
                    <a:pt x="184175" y="3402050"/>
                  </a:lnTo>
                  <a:lnTo>
                    <a:pt x="184175" y="3427793"/>
                  </a:lnTo>
                  <a:lnTo>
                    <a:pt x="135534" y="3429228"/>
                  </a:lnTo>
                  <a:lnTo>
                    <a:pt x="114490" y="3429635"/>
                  </a:lnTo>
                  <a:lnTo>
                    <a:pt x="105575" y="3429038"/>
                  </a:lnTo>
                  <a:lnTo>
                    <a:pt x="105448" y="3428974"/>
                  </a:lnTo>
                  <a:lnTo>
                    <a:pt x="118554" y="3412731"/>
                  </a:lnTo>
                  <a:lnTo>
                    <a:pt x="144145" y="3408984"/>
                  </a:lnTo>
                  <a:lnTo>
                    <a:pt x="170053" y="3414941"/>
                  </a:lnTo>
                  <a:lnTo>
                    <a:pt x="184175" y="3427793"/>
                  </a:lnTo>
                  <a:lnTo>
                    <a:pt x="184175" y="3402050"/>
                  </a:lnTo>
                  <a:lnTo>
                    <a:pt x="182537" y="3399828"/>
                  </a:lnTo>
                  <a:lnTo>
                    <a:pt x="152298" y="3392017"/>
                  </a:lnTo>
                  <a:lnTo>
                    <a:pt x="152298" y="0"/>
                  </a:lnTo>
                  <a:lnTo>
                    <a:pt x="134010" y="0"/>
                  </a:lnTo>
                  <a:lnTo>
                    <a:pt x="134010" y="3391865"/>
                  </a:lnTo>
                  <a:lnTo>
                    <a:pt x="105359" y="3398875"/>
                  </a:lnTo>
                  <a:lnTo>
                    <a:pt x="89623" y="3429038"/>
                  </a:lnTo>
                  <a:lnTo>
                    <a:pt x="80200" y="3428555"/>
                  </a:lnTo>
                  <a:lnTo>
                    <a:pt x="71056" y="3430257"/>
                  </a:lnTo>
                  <a:lnTo>
                    <a:pt x="58458" y="3483508"/>
                  </a:lnTo>
                  <a:lnTo>
                    <a:pt x="56756" y="3520186"/>
                  </a:lnTo>
                  <a:lnTo>
                    <a:pt x="54648" y="3556762"/>
                  </a:lnTo>
                  <a:lnTo>
                    <a:pt x="51333" y="3593122"/>
                  </a:lnTo>
                  <a:lnTo>
                    <a:pt x="26860" y="3613708"/>
                  </a:lnTo>
                  <a:lnTo>
                    <a:pt x="12547" y="3648875"/>
                  </a:lnTo>
                  <a:lnTo>
                    <a:pt x="5892" y="3693884"/>
                  </a:lnTo>
                  <a:lnTo>
                    <a:pt x="4470" y="3740531"/>
                  </a:lnTo>
                  <a:lnTo>
                    <a:pt x="4419" y="3746284"/>
                  </a:lnTo>
                  <a:lnTo>
                    <a:pt x="5486" y="3794442"/>
                  </a:lnTo>
                  <a:lnTo>
                    <a:pt x="6731" y="3840505"/>
                  </a:lnTo>
                  <a:lnTo>
                    <a:pt x="5600" y="3877424"/>
                  </a:lnTo>
                  <a:lnTo>
                    <a:pt x="5956" y="3923525"/>
                  </a:lnTo>
                  <a:lnTo>
                    <a:pt x="3987" y="3969562"/>
                  </a:lnTo>
                  <a:lnTo>
                    <a:pt x="1397" y="4016679"/>
                  </a:lnTo>
                  <a:lnTo>
                    <a:pt x="0" y="4063314"/>
                  </a:lnTo>
                  <a:lnTo>
                    <a:pt x="1549" y="4109478"/>
                  </a:lnTo>
                  <a:lnTo>
                    <a:pt x="7785" y="4154830"/>
                  </a:lnTo>
                  <a:lnTo>
                    <a:pt x="20497" y="4198988"/>
                  </a:lnTo>
                  <a:lnTo>
                    <a:pt x="60960" y="4246905"/>
                  </a:lnTo>
                  <a:lnTo>
                    <a:pt x="135699" y="4264330"/>
                  </a:lnTo>
                  <a:lnTo>
                    <a:pt x="184238" y="4258513"/>
                  </a:lnTo>
                  <a:lnTo>
                    <a:pt x="204216" y="4248721"/>
                  </a:lnTo>
                  <a:lnTo>
                    <a:pt x="221399" y="4240301"/>
                  </a:lnTo>
                  <a:lnTo>
                    <a:pt x="248399" y="4212463"/>
                  </a:lnTo>
                  <a:lnTo>
                    <a:pt x="266496" y="4177728"/>
                  </a:lnTo>
                  <a:lnTo>
                    <a:pt x="276948" y="4138866"/>
                  </a:lnTo>
                  <a:lnTo>
                    <a:pt x="280974" y="4098620"/>
                  </a:lnTo>
                  <a:lnTo>
                    <a:pt x="279946" y="4063314"/>
                  </a:lnTo>
                  <a:lnTo>
                    <a:pt x="279869" y="4056608"/>
                  </a:lnTo>
                  <a:lnTo>
                    <a:pt x="280289" y="4016679"/>
                  </a:lnTo>
                  <a:lnTo>
                    <a:pt x="282143" y="3859301"/>
                  </a:lnTo>
                  <a:lnTo>
                    <a:pt x="282549" y="3809974"/>
                  </a:lnTo>
                  <a:lnTo>
                    <a:pt x="282651" y="3708971"/>
                  </a:lnTo>
                  <a:close/>
                </a:path>
              </a:pathLst>
            </a:custGeom>
            <a:solidFill>
              <a:srgbClr val="252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7628" y="4060494"/>
              <a:ext cx="106760" cy="16838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307666" y="3972801"/>
              <a:ext cx="30480" cy="51435"/>
            </a:xfrm>
            <a:custGeom>
              <a:avLst/>
              <a:gdLst/>
              <a:ahLst/>
              <a:cxnLst/>
              <a:rect l="l" t="t" r="r" b="b"/>
              <a:pathLst>
                <a:path w="30479" h="51435">
                  <a:moveTo>
                    <a:pt x="15824" y="50939"/>
                  </a:moveTo>
                  <a:lnTo>
                    <a:pt x="0" y="15468"/>
                  </a:lnTo>
                  <a:lnTo>
                    <a:pt x="63" y="12484"/>
                  </a:lnTo>
                  <a:lnTo>
                    <a:pt x="14541" y="0"/>
                  </a:lnTo>
                  <a:lnTo>
                    <a:pt x="17500" y="368"/>
                  </a:lnTo>
                  <a:lnTo>
                    <a:pt x="30352" y="35471"/>
                  </a:lnTo>
                  <a:lnTo>
                    <a:pt x="30289" y="38455"/>
                  </a:lnTo>
                  <a:lnTo>
                    <a:pt x="15824" y="509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84136" y="2920593"/>
              <a:ext cx="986155" cy="985519"/>
            </a:xfrm>
            <a:custGeom>
              <a:avLst/>
              <a:gdLst/>
              <a:ahLst/>
              <a:cxnLst/>
              <a:rect l="l" t="t" r="r" b="b"/>
              <a:pathLst>
                <a:path w="986154" h="985520">
                  <a:moveTo>
                    <a:pt x="986028" y="492683"/>
                  </a:moveTo>
                  <a:lnTo>
                    <a:pt x="983767" y="445236"/>
                  </a:lnTo>
                  <a:lnTo>
                    <a:pt x="977138" y="399072"/>
                  </a:lnTo>
                  <a:lnTo>
                    <a:pt x="966343" y="354380"/>
                  </a:lnTo>
                  <a:lnTo>
                    <a:pt x="951585" y="311378"/>
                  </a:lnTo>
                  <a:lnTo>
                    <a:pt x="933081" y="270268"/>
                  </a:lnTo>
                  <a:lnTo>
                    <a:pt x="911021" y="231267"/>
                  </a:lnTo>
                  <a:lnTo>
                    <a:pt x="885621" y="194564"/>
                  </a:lnTo>
                  <a:lnTo>
                    <a:pt x="857097" y="160388"/>
                  </a:lnTo>
                  <a:lnTo>
                    <a:pt x="825639" y="128930"/>
                  </a:lnTo>
                  <a:lnTo>
                    <a:pt x="791451" y="100406"/>
                  </a:lnTo>
                  <a:lnTo>
                    <a:pt x="754761" y="75006"/>
                  </a:lnTo>
                  <a:lnTo>
                    <a:pt x="715759" y="52946"/>
                  </a:lnTo>
                  <a:lnTo>
                    <a:pt x="674649" y="34442"/>
                  </a:lnTo>
                  <a:lnTo>
                    <a:pt x="631647" y="19685"/>
                  </a:lnTo>
                  <a:lnTo>
                    <a:pt x="586955" y="8890"/>
                  </a:lnTo>
                  <a:lnTo>
                    <a:pt x="540791" y="2260"/>
                  </a:lnTo>
                  <a:lnTo>
                    <a:pt x="493344" y="0"/>
                  </a:lnTo>
                  <a:lnTo>
                    <a:pt x="445884" y="2260"/>
                  </a:lnTo>
                  <a:lnTo>
                    <a:pt x="399719" y="8890"/>
                  </a:lnTo>
                  <a:lnTo>
                    <a:pt x="355028" y="19685"/>
                  </a:lnTo>
                  <a:lnTo>
                    <a:pt x="312013" y="34442"/>
                  </a:lnTo>
                  <a:lnTo>
                    <a:pt x="270903" y="52959"/>
                  </a:lnTo>
                  <a:lnTo>
                    <a:pt x="231889" y="75018"/>
                  </a:lnTo>
                  <a:lnTo>
                    <a:pt x="195173" y="100431"/>
                  </a:lnTo>
                  <a:lnTo>
                    <a:pt x="160972" y="128981"/>
                  </a:lnTo>
                  <a:lnTo>
                    <a:pt x="129489" y="160464"/>
                  </a:lnTo>
                  <a:lnTo>
                    <a:pt x="100914" y="194665"/>
                  </a:lnTo>
                  <a:lnTo>
                    <a:pt x="75476" y="231394"/>
                  </a:lnTo>
                  <a:lnTo>
                    <a:pt x="53365" y="270433"/>
                  </a:lnTo>
                  <a:lnTo>
                    <a:pt x="34798" y="311594"/>
                  </a:lnTo>
                  <a:lnTo>
                    <a:pt x="19964" y="354647"/>
                  </a:lnTo>
                  <a:lnTo>
                    <a:pt x="9080" y="399402"/>
                  </a:lnTo>
                  <a:lnTo>
                    <a:pt x="2362" y="445643"/>
                  </a:lnTo>
                  <a:lnTo>
                    <a:pt x="0" y="493166"/>
                  </a:lnTo>
                  <a:lnTo>
                    <a:pt x="2362" y="540537"/>
                  </a:lnTo>
                  <a:lnTo>
                    <a:pt x="9080" y="586638"/>
                  </a:lnTo>
                  <a:lnTo>
                    <a:pt x="19964" y="631266"/>
                  </a:lnTo>
                  <a:lnTo>
                    <a:pt x="34798" y="674217"/>
                  </a:lnTo>
                  <a:lnTo>
                    <a:pt x="53365" y="715276"/>
                  </a:lnTo>
                  <a:lnTo>
                    <a:pt x="75476" y="754240"/>
                  </a:lnTo>
                  <a:lnTo>
                    <a:pt x="100914" y="790905"/>
                  </a:lnTo>
                  <a:lnTo>
                    <a:pt x="129489" y="825055"/>
                  </a:lnTo>
                  <a:lnTo>
                    <a:pt x="160972" y="856488"/>
                  </a:lnTo>
                  <a:lnTo>
                    <a:pt x="195173" y="884999"/>
                  </a:lnTo>
                  <a:lnTo>
                    <a:pt x="231889" y="910386"/>
                  </a:lnTo>
                  <a:lnTo>
                    <a:pt x="270903" y="932434"/>
                  </a:lnTo>
                  <a:lnTo>
                    <a:pt x="312013" y="950937"/>
                  </a:lnTo>
                  <a:lnTo>
                    <a:pt x="355028" y="965682"/>
                  </a:lnTo>
                  <a:lnTo>
                    <a:pt x="399719" y="976477"/>
                  </a:lnTo>
                  <a:lnTo>
                    <a:pt x="445884" y="983107"/>
                  </a:lnTo>
                  <a:lnTo>
                    <a:pt x="493344" y="985354"/>
                  </a:lnTo>
                  <a:lnTo>
                    <a:pt x="540791" y="983107"/>
                  </a:lnTo>
                  <a:lnTo>
                    <a:pt x="586955" y="976477"/>
                  </a:lnTo>
                  <a:lnTo>
                    <a:pt x="631647" y="965682"/>
                  </a:lnTo>
                  <a:lnTo>
                    <a:pt x="674649" y="950925"/>
                  </a:lnTo>
                  <a:lnTo>
                    <a:pt x="715759" y="932421"/>
                  </a:lnTo>
                  <a:lnTo>
                    <a:pt x="754761" y="910361"/>
                  </a:lnTo>
                  <a:lnTo>
                    <a:pt x="791451" y="884974"/>
                  </a:lnTo>
                  <a:lnTo>
                    <a:pt x="825639" y="856437"/>
                  </a:lnTo>
                  <a:lnTo>
                    <a:pt x="857097" y="824979"/>
                  </a:lnTo>
                  <a:lnTo>
                    <a:pt x="885621" y="790803"/>
                  </a:lnTo>
                  <a:lnTo>
                    <a:pt x="911021" y="754100"/>
                  </a:lnTo>
                  <a:lnTo>
                    <a:pt x="933081" y="715098"/>
                  </a:lnTo>
                  <a:lnTo>
                    <a:pt x="951585" y="674001"/>
                  </a:lnTo>
                  <a:lnTo>
                    <a:pt x="966343" y="630999"/>
                  </a:lnTo>
                  <a:lnTo>
                    <a:pt x="977138" y="586308"/>
                  </a:lnTo>
                  <a:lnTo>
                    <a:pt x="983767" y="540143"/>
                  </a:lnTo>
                  <a:lnTo>
                    <a:pt x="986028" y="492683"/>
                  </a:lnTo>
                  <a:close/>
                </a:path>
              </a:pathLst>
            </a:custGeom>
            <a:solidFill>
              <a:srgbClr val="FFFFFF">
                <a:alpha val="132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06011" y="2902915"/>
              <a:ext cx="525145" cy="514984"/>
            </a:xfrm>
            <a:custGeom>
              <a:avLst/>
              <a:gdLst/>
              <a:ahLst/>
              <a:cxnLst/>
              <a:rect l="l" t="t" r="r" b="b"/>
              <a:pathLst>
                <a:path w="525145" h="514985">
                  <a:moveTo>
                    <a:pt x="237026" y="514718"/>
                  </a:moveTo>
                  <a:lnTo>
                    <a:pt x="189868" y="513999"/>
                  </a:lnTo>
                  <a:lnTo>
                    <a:pt x="142798" y="511465"/>
                  </a:lnTo>
                  <a:lnTo>
                    <a:pt x="95869" y="507120"/>
                  </a:lnTo>
                  <a:lnTo>
                    <a:pt x="49134" y="500968"/>
                  </a:lnTo>
                  <a:lnTo>
                    <a:pt x="2647" y="493014"/>
                  </a:lnTo>
                  <a:lnTo>
                    <a:pt x="0" y="471440"/>
                  </a:lnTo>
                  <a:lnTo>
                    <a:pt x="2268" y="449624"/>
                  </a:lnTo>
                  <a:lnTo>
                    <a:pt x="8139" y="430341"/>
                  </a:lnTo>
                  <a:lnTo>
                    <a:pt x="16300" y="416369"/>
                  </a:lnTo>
                  <a:lnTo>
                    <a:pt x="17566" y="378129"/>
                  </a:lnTo>
                  <a:lnTo>
                    <a:pt x="29837" y="337998"/>
                  </a:lnTo>
                  <a:lnTo>
                    <a:pt x="49616" y="296767"/>
                  </a:lnTo>
                  <a:lnTo>
                    <a:pt x="73405" y="255232"/>
                  </a:lnTo>
                  <a:lnTo>
                    <a:pt x="97709" y="214186"/>
                  </a:lnTo>
                  <a:lnTo>
                    <a:pt x="119031" y="174423"/>
                  </a:lnTo>
                  <a:lnTo>
                    <a:pt x="133872" y="136735"/>
                  </a:lnTo>
                  <a:lnTo>
                    <a:pt x="138738" y="101918"/>
                  </a:lnTo>
                  <a:lnTo>
                    <a:pt x="130130" y="70764"/>
                  </a:lnTo>
                  <a:lnTo>
                    <a:pt x="146501" y="37935"/>
                  </a:lnTo>
                  <a:lnTo>
                    <a:pt x="183964" y="17660"/>
                  </a:lnTo>
                  <a:lnTo>
                    <a:pt x="229158" y="6247"/>
                  </a:lnTo>
                  <a:lnTo>
                    <a:pt x="268725" y="0"/>
                  </a:lnTo>
                  <a:lnTo>
                    <a:pt x="310089" y="5019"/>
                  </a:lnTo>
                  <a:lnTo>
                    <a:pt x="351551" y="15621"/>
                  </a:lnTo>
                  <a:lnTo>
                    <a:pt x="384436" y="36576"/>
                  </a:lnTo>
                  <a:lnTo>
                    <a:pt x="400068" y="72656"/>
                  </a:lnTo>
                  <a:lnTo>
                    <a:pt x="398267" y="110791"/>
                  </a:lnTo>
                  <a:lnTo>
                    <a:pt x="405476" y="150491"/>
                  </a:lnTo>
                  <a:lnTo>
                    <a:pt x="419507" y="191438"/>
                  </a:lnTo>
                  <a:lnTo>
                    <a:pt x="438170" y="233316"/>
                  </a:lnTo>
                  <a:lnTo>
                    <a:pt x="480634" y="318594"/>
                  </a:lnTo>
                  <a:lnTo>
                    <a:pt x="500056" y="361360"/>
                  </a:lnTo>
                  <a:lnTo>
                    <a:pt x="515352" y="403788"/>
                  </a:lnTo>
                  <a:lnTo>
                    <a:pt x="524333" y="445560"/>
                  </a:lnTo>
                  <a:lnTo>
                    <a:pt x="524808" y="486359"/>
                  </a:lnTo>
                  <a:lnTo>
                    <a:pt x="477305" y="495087"/>
                  </a:lnTo>
                  <a:lnTo>
                    <a:pt x="429564" y="502220"/>
                  </a:lnTo>
                  <a:lnTo>
                    <a:pt x="381626" y="507753"/>
                  </a:lnTo>
                  <a:lnTo>
                    <a:pt x="333531" y="511683"/>
                  </a:lnTo>
                  <a:lnTo>
                    <a:pt x="285317" y="514006"/>
                  </a:lnTo>
                  <a:lnTo>
                    <a:pt x="237026" y="514718"/>
                  </a:lnTo>
                  <a:close/>
                </a:path>
              </a:pathLst>
            </a:custGeom>
            <a:solidFill>
              <a:srgbClr val="E2E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27150" y="3395345"/>
              <a:ext cx="503555" cy="220979"/>
            </a:xfrm>
            <a:custGeom>
              <a:avLst/>
              <a:gdLst/>
              <a:ahLst/>
              <a:cxnLst/>
              <a:rect l="l" t="t" r="r" b="b"/>
              <a:pathLst>
                <a:path w="503554" h="220979">
                  <a:moveTo>
                    <a:pt x="250456" y="220865"/>
                  </a:moveTo>
                  <a:lnTo>
                    <a:pt x="212402" y="218161"/>
                  </a:lnTo>
                  <a:lnTo>
                    <a:pt x="173398" y="209695"/>
                  </a:lnTo>
                  <a:lnTo>
                    <a:pt x="134883" y="194938"/>
                  </a:lnTo>
                  <a:lnTo>
                    <a:pt x="98296" y="173359"/>
                  </a:lnTo>
                  <a:lnTo>
                    <a:pt x="65075" y="144429"/>
                  </a:lnTo>
                  <a:lnTo>
                    <a:pt x="36660" y="107617"/>
                  </a:lnTo>
                  <a:lnTo>
                    <a:pt x="14488" y="62394"/>
                  </a:lnTo>
                  <a:lnTo>
                    <a:pt x="0" y="8229"/>
                  </a:lnTo>
                  <a:lnTo>
                    <a:pt x="51085" y="16760"/>
                  </a:lnTo>
                  <a:lnTo>
                    <a:pt x="101919" y="22839"/>
                  </a:lnTo>
                  <a:lnTo>
                    <a:pt x="152531" y="26606"/>
                  </a:lnTo>
                  <a:lnTo>
                    <a:pt x="202952" y="28201"/>
                  </a:lnTo>
                  <a:lnTo>
                    <a:pt x="253212" y="27765"/>
                  </a:lnTo>
                  <a:lnTo>
                    <a:pt x="303341" y="25436"/>
                  </a:lnTo>
                  <a:lnTo>
                    <a:pt x="353368" y="21356"/>
                  </a:lnTo>
                  <a:lnTo>
                    <a:pt x="403325" y="15663"/>
                  </a:lnTo>
                  <a:lnTo>
                    <a:pt x="453242" y="8497"/>
                  </a:lnTo>
                  <a:lnTo>
                    <a:pt x="503148" y="0"/>
                  </a:lnTo>
                  <a:lnTo>
                    <a:pt x="491510" y="53034"/>
                  </a:lnTo>
                  <a:lnTo>
                    <a:pt x="471357" y="98493"/>
                  </a:lnTo>
                  <a:lnTo>
                    <a:pt x="444096" y="136532"/>
                  </a:lnTo>
                  <a:lnTo>
                    <a:pt x="411135" y="167306"/>
                  </a:lnTo>
                  <a:lnTo>
                    <a:pt x="373883" y="190971"/>
                  </a:lnTo>
                  <a:lnTo>
                    <a:pt x="333747" y="207683"/>
                  </a:lnTo>
                  <a:lnTo>
                    <a:pt x="292135" y="217595"/>
                  </a:lnTo>
                  <a:lnTo>
                    <a:pt x="250456" y="220865"/>
                  </a:lnTo>
                  <a:close/>
                </a:path>
              </a:pathLst>
            </a:custGeom>
            <a:solidFill>
              <a:srgbClr val="C7F3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65300" y="2680722"/>
              <a:ext cx="226243" cy="24139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397089" y="0"/>
              <a:ext cx="546100" cy="3628390"/>
            </a:xfrm>
            <a:custGeom>
              <a:avLst/>
              <a:gdLst/>
              <a:ahLst/>
              <a:cxnLst/>
              <a:rect l="l" t="t" r="r" b="b"/>
              <a:pathLst>
                <a:path w="546100" h="3628390">
                  <a:moveTo>
                    <a:pt x="545896" y="3367887"/>
                  </a:moveTo>
                  <a:lnTo>
                    <a:pt x="545452" y="3345027"/>
                  </a:lnTo>
                  <a:lnTo>
                    <a:pt x="541769" y="3329787"/>
                  </a:lnTo>
                  <a:lnTo>
                    <a:pt x="540550" y="3324707"/>
                  </a:lnTo>
                  <a:lnTo>
                    <a:pt x="539699" y="3323437"/>
                  </a:lnTo>
                  <a:lnTo>
                    <a:pt x="538848" y="3322167"/>
                  </a:lnTo>
                  <a:lnTo>
                    <a:pt x="537133" y="3319627"/>
                  </a:lnTo>
                  <a:lnTo>
                    <a:pt x="534581" y="3315817"/>
                  </a:lnTo>
                  <a:lnTo>
                    <a:pt x="531177" y="3310737"/>
                  </a:lnTo>
                  <a:lnTo>
                    <a:pt x="529272" y="3302533"/>
                  </a:lnTo>
                  <a:lnTo>
                    <a:pt x="529272" y="3364077"/>
                  </a:lnTo>
                  <a:lnTo>
                    <a:pt x="527329" y="3375507"/>
                  </a:lnTo>
                  <a:lnTo>
                    <a:pt x="526605" y="3378047"/>
                  </a:lnTo>
                  <a:lnTo>
                    <a:pt x="525703" y="3380587"/>
                  </a:lnTo>
                  <a:lnTo>
                    <a:pt x="524649" y="3381857"/>
                  </a:lnTo>
                  <a:lnTo>
                    <a:pt x="523862" y="3382022"/>
                  </a:lnTo>
                  <a:lnTo>
                    <a:pt x="523862" y="3402177"/>
                  </a:lnTo>
                  <a:lnTo>
                    <a:pt x="510413" y="3452977"/>
                  </a:lnTo>
                  <a:lnTo>
                    <a:pt x="486930" y="3499967"/>
                  </a:lnTo>
                  <a:lnTo>
                    <a:pt x="454494" y="3539337"/>
                  </a:lnTo>
                  <a:lnTo>
                    <a:pt x="414185" y="3573627"/>
                  </a:lnTo>
                  <a:lnTo>
                    <a:pt x="367106" y="3597757"/>
                  </a:lnTo>
                  <a:lnTo>
                    <a:pt x="324561" y="3609187"/>
                  </a:lnTo>
                  <a:lnTo>
                    <a:pt x="281393" y="3612997"/>
                  </a:lnTo>
                  <a:lnTo>
                    <a:pt x="238594" y="3609187"/>
                  </a:lnTo>
                  <a:lnTo>
                    <a:pt x="197180" y="3597757"/>
                  </a:lnTo>
                  <a:lnTo>
                    <a:pt x="158178" y="3579977"/>
                  </a:lnTo>
                  <a:lnTo>
                    <a:pt x="122605" y="3555847"/>
                  </a:lnTo>
                  <a:lnTo>
                    <a:pt x="91465" y="3526637"/>
                  </a:lnTo>
                  <a:lnTo>
                    <a:pt x="65798" y="3492347"/>
                  </a:lnTo>
                  <a:lnTo>
                    <a:pt x="46596" y="3452977"/>
                  </a:lnTo>
                  <a:lnTo>
                    <a:pt x="34886" y="3411067"/>
                  </a:lnTo>
                  <a:lnTo>
                    <a:pt x="132359" y="3423767"/>
                  </a:lnTo>
                  <a:lnTo>
                    <a:pt x="181305" y="3427577"/>
                  </a:lnTo>
                  <a:lnTo>
                    <a:pt x="230314" y="3428847"/>
                  </a:lnTo>
                  <a:lnTo>
                    <a:pt x="279349" y="3428847"/>
                  </a:lnTo>
                  <a:lnTo>
                    <a:pt x="328345" y="3427577"/>
                  </a:lnTo>
                  <a:lnTo>
                    <a:pt x="377253" y="3423767"/>
                  </a:lnTo>
                  <a:lnTo>
                    <a:pt x="474599" y="3411067"/>
                  </a:lnTo>
                  <a:lnTo>
                    <a:pt x="522947" y="3400907"/>
                  </a:lnTo>
                  <a:lnTo>
                    <a:pt x="523862" y="3402177"/>
                  </a:lnTo>
                  <a:lnTo>
                    <a:pt x="523862" y="3382022"/>
                  </a:lnTo>
                  <a:lnTo>
                    <a:pt x="474789" y="3392017"/>
                  </a:lnTo>
                  <a:lnTo>
                    <a:pt x="424675" y="3399637"/>
                  </a:lnTo>
                  <a:lnTo>
                    <a:pt x="374370" y="3404717"/>
                  </a:lnTo>
                  <a:lnTo>
                    <a:pt x="323926" y="3408527"/>
                  </a:lnTo>
                  <a:lnTo>
                    <a:pt x="273392" y="3409797"/>
                  </a:lnTo>
                  <a:lnTo>
                    <a:pt x="222821" y="3409797"/>
                  </a:lnTo>
                  <a:lnTo>
                    <a:pt x="172300" y="3407257"/>
                  </a:lnTo>
                  <a:lnTo>
                    <a:pt x="121856" y="3403447"/>
                  </a:lnTo>
                  <a:lnTo>
                    <a:pt x="71564" y="3397097"/>
                  </a:lnTo>
                  <a:lnTo>
                    <a:pt x="21488" y="3388207"/>
                  </a:lnTo>
                  <a:lnTo>
                    <a:pt x="16802" y="3364077"/>
                  </a:lnTo>
                  <a:lnTo>
                    <a:pt x="18643" y="3351377"/>
                  </a:lnTo>
                  <a:lnTo>
                    <a:pt x="23253" y="3338677"/>
                  </a:lnTo>
                  <a:lnTo>
                    <a:pt x="122783" y="3341217"/>
                  </a:lnTo>
                  <a:lnTo>
                    <a:pt x="272097" y="3341217"/>
                  </a:lnTo>
                  <a:lnTo>
                    <a:pt x="371602" y="3338677"/>
                  </a:lnTo>
                  <a:lnTo>
                    <a:pt x="471043" y="3333597"/>
                  </a:lnTo>
                  <a:lnTo>
                    <a:pt x="520725" y="3329787"/>
                  </a:lnTo>
                  <a:lnTo>
                    <a:pt x="525907" y="3341217"/>
                  </a:lnTo>
                  <a:lnTo>
                    <a:pt x="528777" y="3351377"/>
                  </a:lnTo>
                  <a:lnTo>
                    <a:pt x="529272" y="3364077"/>
                  </a:lnTo>
                  <a:lnTo>
                    <a:pt x="529272" y="3302533"/>
                  </a:lnTo>
                  <a:lnTo>
                    <a:pt x="519684" y="3261207"/>
                  </a:lnTo>
                  <a:lnTo>
                    <a:pt x="512749" y="3244710"/>
                  </a:lnTo>
                  <a:lnTo>
                    <a:pt x="512749" y="3312007"/>
                  </a:lnTo>
                  <a:lnTo>
                    <a:pt x="477774" y="3314547"/>
                  </a:lnTo>
                  <a:lnTo>
                    <a:pt x="460273" y="3314547"/>
                  </a:lnTo>
                  <a:lnTo>
                    <a:pt x="442772" y="3315817"/>
                  </a:lnTo>
                  <a:lnTo>
                    <a:pt x="432117" y="3268827"/>
                  </a:lnTo>
                  <a:lnTo>
                    <a:pt x="424205" y="3232239"/>
                  </a:lnTo>
                  <a:lnTo>
                    <a:pt x="424205" y="3317087"/>
                  </a:lnTo>
                  <a:lnTo>
                    <a:pt x="411505" y="3317087"/>
                  </a:lnTo>
                  <a:lnTo>
                    <a:pt x="398792" y="3318357"/>
                  </a:lnTo>
                  <a:lnTo>
                    <a:pt x="386067" y="3318357"/>
                  </a:lnTo>
                  <a:lnTo>
                    <a:pt x="373380" y="3319627"/>
                  </a:lnTo>
                  <a:lnTo>
                    <a:pt x="366268" y="3265017"/>
                  </a:lnTo>
                  <a:lnTo>
                    <a:pt x="359219" y="3210407"/>
                  </a:lnTo>
                  <a:lnTo>
                    <a:pt x="354876" y="3176574"/>
                  </a:lnTo>
                  <a:lnTo>
                    <a:pt x="354876" y="3319627"/>
                  </a:lnTo>
                  <a:lnTo>
                    <a:pt x="337578" y="3320897"/>
                  </a:lnTo>
                  <a:lnTo>
                    <a:pt x="303034" y="3320897"/>
                  </a:lnTo>
                  <a:lnTo>
                    <a:pt x="285750" y="3322167"/>
                  </a:lnTo>
                  <a:lnTo>
                    <a:pt x="283337" y="3270097"/>
                  </a:lnTo>
                  <a:lnTo>
                    <a:pt x="281863" y="3216757"/>
                  </a:lnTo>
                  <a:lnTo>
                    <a:pt x="281508" y="3177387"/>
                  </a:lnTo>
                  <a:lnTo>
                    <a:pt x="281406" y="3155797"/>
                  </a:lnTo>
                  <a:lnTo>
                    <a:pt x="282041" y="3104997"/>
                  </a:lnTo>
                  <a:lnTo>
                    <a:pt x="282143" y="3101187"/>
                  </a:lnTo>
                  <a:lnTo>
                    <a:pt x="283819" y="3049117"/>
                  </a:lnTo>
                  <a:lnTo>
                    <a:pt x="286664" y="2995777"/>
                  </a:lnTo>
                  <a:lnTo>
                    <a:pt x="293357" y="2994507"/>
                  </a:lnTo>
                  <a:lnTo>
                    <a:pt x="306717" y="2994507"/>
                  </a:lnTo>
                  <a:lnTo>
                    <a:pt x="313385" y="2993237"/>
                  </a:lnTo>
                  <a:lnTo>
                    <a:pt x="334073" y="3157067"/>
                  </a:lnTo>
                  <a:lnTo>
                    <a:pt x="354876" y="3319627"/>
                  </a:lnTo>
                  <a:lnTo>
                    <a:pt x="354876" y="3176574"/>
                  </a:lnTo>
                  <a:lnTo>
                    <a:pt x="352209" y="3155797"/>
                  </a:lnTo>
                  <a:lnTo>
                    <a:pt x="345249" y="3101187"/>
                  </a:lnTo>
                  <a:lnTo>
                    <a:pt x="338340" y="3046577"/>
                  </a:lnTo>
                  <a:lnTo>
                    <a:pt x="331482" y="2991967"/>
                  </a:lnTo>
                  <a:lnTo>
                    <a:pt x="338899" y="2991967"/>
                  </a:lnTo>
                  <a:lnTo>
                    <a:pt x="353212" y="2989427"/>
                  </a:lnTo>
                  <a:lnTo>
                    <a:pt x="360375" y="2989427"/>
                  </a:lnTo>
                  <a:lnTo>
                    <a:pt x="368071" y="3036417"/>
                  </a:lnTo>
                  <a:lnTo>
                    <a:pt x="376250" y="3083407"/>
                  </a:lnTo>
                  <a:lnTo>
                    <a:pt x="384898" y="3130397"/>
                  </a:lnTo>
                  <a:lnTo>
                    <a:pt x="394017" y="3177387"/>
                  </a:lnTo>
                  <a:lnTo>
                    <a:pt x="403606" y="3223107"/>
                  </a:lnTo>
                  <a:lnTo>
                    <a:pt x="413664" y="3270097"/>
                  </a:lnTo>
                  <a:lnTo>
                    <a:pt x="424205" y="3317087"/>
                  </a:lnTo>
                  <a:lnTo>
                    <a:pt x="424205" y="3232239"/>
                  </a:lnTo>
                  <a:lnTo>
                    <a:pt x="421957" y="3221837"/>
                  </a:lnTo>
                  <a:lnTo>
                    <a:pt x="412267" y="3174847"/>
                  </a:lnTo>
                  <a:lnTo>
                    <a:pt x="403072" y="3127857"/>
                  </a:lnTo>
                  <a:lnTo>
                    <a:pt x="394347" y="3080867"/>
                  </a:lnTo>
                  <a:lnTo>
                    <a:pt x="386105" y="3033877"/>
                  </a:lnTo>
                  <a:lnTo>
                    <a:pt x="378764" y="2989427"/>
                  </a:lnTo>
                  <a:lnTo>
                    <a:pt x="378345" y="2986887"/>
                  </a:lnTo>
                  <a:lnTo>
                    <a:pt x="383311" y="2985617"/>
                  </a:lnTo>
                  <a:lnTo>
                    <a:pt x="388277" y="2985617"/>
                  </a:lnTo>
                  <a:lnTo>
                    <a:pt x="393166" y="2984347"/>
                  </a:lnTo>
                  <a:lnTo>
                    <a:pt x="397700" y="3035147"/>
                  </a:lnTo>
                  <a:lnTo>
                    <a:pt x="412242" y="3082137"/>
                  </a:lnTo>
                  <a:lnTo>
                    <a:pt x="433285" y="3127857"/>
                  </a:lnTo>
                  <a:lnTo>
                    <a:pt x="457352" y="3172307"/>
                  </a:lnTo>
                  <a:lnTo>
                    <a:pt x="480949" y="3216757"/>
                  </a:lnTo>
                  <a:lnTo>
                    <a:pt x="500570" y="3263747"/>
                  </a:lnTo>
                  <a:lnTo>
                    <a:pt x="512749" y="3312007"/>
                  </a:lnTo>
                  <a:lnTo>
                    <a:pt x="512749" y="3244710"/>
                  </a:lnTo>
                  <a:lnTo>
                    <a:pt x="500468" y="3215487"/>
                  </a:lnTo>
                  <a:lnTo>
                    <a:pt x="477024" y="3169767"/>
                  </a:lnTo>
                  <a:lnTo>
                    <a:pt x="452856" y="3125317"/>
                  </a:lnTo>
                  <a:lnTo>
                    <a:pt x="431469" y="3079597"/>
                  </a:lnTo>
                  <a:lnTo>
                    <a:pt x="416356" y="3031337"/>
                  </a:lnTo>
                  <a:lnTo>
                    <a:pt x="411276" y="2984347"/>
                  </a:lnTo>
                  <a:lnTo>
                    <a:pt x="411010" y="2981807"/>
                  </a:lnTo>
                  <a:lnTo>
                    <a:pt x="413194" y="2977997"/>
                  </a:lnTo>
                  <a:lnTo>
                    <a:pt x="415378" y="2974187"/>
                  </a:lnTo>
                  <a:lnTo>
                    <a:pt x="410552" y="2957677"/>
                  </a:lnTo>
                  <a:lnTo>
                    <a:pt x="401231" y="2938627"/>
                  </a:lnTo>
                  <a:lnTo>
                    <a:pt x="395071" y="2929178"/>
                  </a:lnTo>
                  <a:lnTo>
                    <a:pt x="395071" y="2965297"/>
                  </a:lnTo>
                  <a:lnTo>
                    <a:pt x="345401" y="2971647"/>
                  </a:lnTo>
                  <a:lnTo>
                    <a:pt x="295478" y="2976727"/>
                  </a:lnTo>
                  <a:lnTo>
                    <a:pt x="268173" y="2977426"/>
                  </a:lnTo>
                  <a:lnTo>
                    <a:pt x="268173" y="2995777"/>
                  </a:lnTo>
                  <a:lnTo>
                    <a:pt x="265328" y="3050387"/>
                  </a:lnTo>
                  <a:lnTo>
                    <a:pt x="263550" y="3104997"/>
                  </a:lnTo>
                  <a:lnTo>
                    <a:pt x="262877" y="3155797"/>
                  </a:lnTo>
                  <a:lnTo>
                    <a:pt x="262978" y="3182467"/>
                  </a:lnTo>
                  <a:lnTo>
                    <a:pt x="264414" y="3261207"/>
                  </a:lnTo>
                  <a:lnTo>
                    <a:pt x="267055" y="3322167"/>
                  </a:lnTo>
                  <a:lnTo>
                    <a:pt x="200075" y="3322167"/>
                  </a:lnTo>
                  <a:lnTo>
                    <a:pt x="234734" y="3089757"/>
                  </a:lnTo>
                  <a:lnTo>
                    <a:pt x="248564" y="2995777"/>
                  </a:lnTo>
                  <a:lnTo>
                    <a:pt x="268173" y="2995777"/>
                  </a:lnTo>
                  <a:lnTo>
                    <a:pt x="268173" y="2977426"/>
                  </a:lnTo>
                  <a:lnTo>
                    <a:pt x="245440" y="2977997"/>
                  </a:lnTo>
                  <a:lnTo>
                    <a:pt x="230593" y="2977248"/>
                  </a:lnTo>
                  <a:lnTo>
                    <a:pt x="230593" y="2995777"/>
                  </a:lnTo>
                  <a:lnTo>
                    <a:pt x="216814" y="3089757"/>
                  </a:lnTo>
                  <a:lnTo>
                    <a:pt x="202971" y="3182467"/>
                  </a:lnTo>
                  <a:lnTo>
                    <a:pt x="189077" y="3276447"/>
                  </a:lnTo>
                  <a:lnTo>
                    <a:pt x="182105" y="3323437"/>
                  </a:lnTo>
                  <a:lnTo>
                    <a:pt x="165290" y="3323437"/>
                  </a:lnTo>
                  <a:lnTo>
                    <a:pt x="148488" y="3322167"/>
                  </a:lnTo>
                  <a:lnTo>
                    <a:pt x="114871" y="3322167"/>
                  </a:lnTo>
                  <a:lnTo>
                    <a:pt x="142862" y="3229457"/>
                  </a:lnTo>
                  <a:lnTo>
                    <a:pt x="156832" y="3182467"/>
                  </a:lnTo>
                  <a:lnTo>
                    <a:pt x="184683" y="3088487"/>
                  </a:lnTo>
                  <a:lnTo>
                    <a:pt x="198551" y="3042767"/>
                  </a:lnTo>
                  <a:lnTo>
                    <a:pt x="212369" y="2995777"/>
                  </a:lnTo>
                  <a:lnTo>
                    <a:pt x="230593" y="2995777"/>
                  </a:lnTo>
                  <a:lnTo>
                    <a:pt x="230593" y="2977248"/>
                  </a:lnTo>
                  <a:lnTo>
                    <a:pt x="195389" y="2975457"/>
                  </a:lnTo>
                  <a:lnTo>
                    <a:pt x="194589" y="2975406"/>
                  </a:lnTo>
                  <a:lnTo>
                    <a:pt x="194589" y="2994507"/>
                  </a:lnTo>
                  <a:lnTo>
                    <a:pt x="138747" y="3181197"/>
                  </a:lnTo>
                  <a:lnTo>
                    <a:pt x="96901" y="3322167"/>
                  </a:lnTo>
                  <a:lnTo>
                    <a:pt x="66903" y="3320897"/>
                  </a:lnTo>
                  <a:lnTo>
                    <a:pt x="36918" y="3320897"/>
                  </a:lnTo>
                  <a:lnTo>
                    <a:pt x="39293" y="3285337"/>
                  </a:lnTo>
                  <a:lnTo>
                    <a:pt x="48348" y="3252317"/>
                  </a:lnTo>
                  <a:lnTo>
                    <a:pt x="62191" y="3219297"/>
                  </a:lnTo>
                  <a:lnTo>
                    <a:pt x="78994" y="3188817"/>
                  </a:lnTo>
                  <a:lnTo>
                    <a:pt x="78867" y="3188817"/>
                  </a:lnTo>
                  <a:lnTo>
                    <a:pt x="107251" y="3143097"/>
                  </a:lnTo>
                  <a:lnTo>
                    <a:pt x="134175" y="3096107"/>
                  </a:lnTo>
                  <a:lnTo>
                    <a:pt x="154216" y="3045307"/>
                  </a:lnTo>
                  <a:lnTo>
                    <a:pt x="161925" y="2991967"/>
                  </a:lnTo>
                  <a:lnTo>
                    <a:pt x="170053" y="2993237"/>
                  </a:lnTo>
                  <a:lnTo>
                    <a:pt x="178206" y="2993237"/>
                  </a:lnTo>
                  <a:lnTo>
                    <a:pt x="186372" y="2994507"/>
                  </a:lnTo>
                  <a:lnTo>
                    <a:pt x="194589" y="2994507"/>
                  </a:lnTo>
                  <a:lnTo>
                    <a:pt x="194589" y="2975406"/>
                  </a:lnTo>
                  <a:lnTo>
                    <a:pt x="145453" y="2971647"/>
                  </a:lnTo>
                  <a:lnTo>
                    <a:pt x="165379" y="2942437"/>
                  </a:lnTo>
                  <a:lnTo>
                    <a:pt x="196545" y="2924657"/>
                  </a:lnTo>
                  <a:lnTo>
                    <a:pt x="232930" y="2914497"/>
                  </a:lnTo>
                  <a:lnTo>
                    <a:pt x="256628" y="2911957"/>
                  </a:lnTo>
                  <a:lnTo>
                    <a:pt x="268490" y="2910687"/>
                  </a:lnTo>
                  <a:lnTo>
                    <a:pt x="305460" y="2910687"/>
                  </a:lnTo>
                  <a:lnTo>
                    <a:pt x="342671" y="2917037"/>
                  </a:lnTo>
                  <a:lnTo>
                    <a:pt x="374408" y="2934817"/>
                  </a:lnTo>
                  <a:lnTo>
                    <a:pt x="395071" y="2965297"/>
                  </a:lnTo>
                  <a:lnTo>
                    <a:pt x="395071" y="2929178"/>
                  </a:lnTo>
                  <a:lnTo>
                    <a:pt x="395351" y="2838297"/>
                  </a:lnTo>
                  <a:lnTo>
                    <a:pt x="397725" y="2776067"/>
                  </a:lnTo>
                  <a:lnTo>
                    <a:pt x="399453" y="2735427"/>
                  </a:lnTo>
                  <a:lnTo>
                    <a:pt x="398932" y="2734157"/>
                  </a:lnTo>
                  <a:lnTo>
                    <a:pt x="394296" y="2722727"/>
                  </a:lnTo>
                  <a:lnTo>
                    <a:pt x="388861" y="2718917"/>
                  </a:lnTo>
                  <a:lnTo>
                    <a:pt x="383413" y="2715107"/>
                  </a:lnTo>
                  <a:lnTo>
                    <a:pt x="381533" y="2715107"/>
                  </a:lnTo>
                  <a:lnTo>
                    <a:pt x="381533" y="2743047"/>
                  </a:lnTo>
                  <a:lnTo>
                    <a:pt x="380644" y="2750667"/>
                  </a:lnTo>
                  <a:lnTo>
                    <a:pt x="380555" y="2757017"/>
                  </a:lnTo>
                  <a:lnTo>
                    <a:pt x="379387" y="2757360"/>
                  </a:lnTo>
                  <a:lnTo>
                    <a:pt x="379387" y="2776067"/>
                  </a:lnTo>
                  <a:lnTo>
                    <a:pt x="377812" y="2819247"/>
                  </a:lnTo>
                  <a:lnTo>
                    <a:pt x="377355" y="2819362"/>
                  </a:lnTo>
                  <a:lnTo>
                    <a:pt x="377355" y="2838297"/>
                  </a:lnTo>
                  <a:lnTo>
                    <a:pt x="374675" y="2910687"/>
                  </a:lnTo>
                  <a:lnTo>
                    <a:pt x="328282" y="2894177"/>
                  </a:lnTo>
                  <a:lnTo>
                    <a:pt x="278079" y="2890367"/>
                  </a:lnTo>
                  <a:lnTo>
                    <a:pt x="227584" y="2896717"/>
                  </a:lnTo>
                  <a:lnTo>
                    <a:pt x="180276" y="2911957"/>
                  </a:lnTo>
                  <a:lnTo>
                    <a:pt x="180416" y="2885287"/>
                  </a:lnTo>
                  <a:lnTo>
                    <a:pt x="260248" y="2866237"/>
                  </a:lnTo>
                  <a:lnTo>
                    <a:pt x="377355" y="2838297"/>
                  </a:lnTo>
                  <a:lnTo>
                    <a:pt x="377355" y="2819362"/>
                  </a:lnTo>
                  <a:lnTo>
                    <a:pt x="180416" y="2866237"/>
                  </a:lnTo>
                  <a:lnTo>
                    <a:pt x="180416" y="2833217"/>
                  </a:lnTo>
                  <a:lnTo>
                    <a:pt x="242316" y="2815437"/>
                  </a:lnTo>
                  <a:lnTo>
                    <a:pt x="379387" y="2776067"/>
                  </a:lnTo>
                  <a:lnTo>
                    <a:pt x="379387" y="2757360"/>
                  </a:lnTo>
                  <a:lnTo>
                    <a:pt x="180936" y="2815437"/>
                  </a:lnTo>
                  <a:lnTo>
                    <a:pt x="180936" y="2786227"/>
                  </a:lnTo>
                  <a:lnTo>
                    <a:pt x="210629" y="2776067"/>
                  </a:lnTo>
                  <a:lnTo>
                    <a:pt x="234518" y="2767177"/>
                  </a:lnTo>
                  <a:lnTo>
                    <a:pt x="241338" y="2764637"/>
                  </a:lnTo>
                  <a:lnTo>
                    <a:pt x="270573" y="2753207"/>
                  </a:lnTo>
                  <a:lnTo>
                    <a:pt x="295871" y="2735427"/>
                  </a:lnTo>
                  <a:lnTo>
                    <a:pt x="315810" y="2735427"/>
                  </a:lnTo>
                  <a:lnTo>
                    <a:pt x="335864" y="2734157"/>
                  </a:lnTo>
                  <a:lnTo>
                    <a:pt x="376186" y="2734157"/>
                  </a:lnTo>
                  <a:lnTo>
                    <a:pt x="380822" y="2736697"/>
                  </a:lnTo>
                  <a:lnTo>
                    <a:pt x="381533" y="2743047"/>
                  </a:lnTo>
                  <a:lnTo>
                    <a:pt x="381533" y="2715107"/>
                  </a:lnTo>
                  <a:lnTo>
                    <a:pt x="366966" y="2715107"/>
                  </a:lnTo>
                  <a:lnTo>
                    <a:pt x="360248" y="2690977"/>
                  </a:lnTo>
                  <a:lnTo>
                    <a:pt x="359181" y="2687167"/>
                  </a:lnTo>
                  <a:lnTo>
                    <a:pt x="348475" y="2681414"/>
                  </a:lnTo>
                  <a:lnTo>
                    <a:pt x="348475" y="2715107"/>
                  </a:lnTo>
                  <a:lnTo>
                    <a:pt x="271360" y="2717190"/>
                  </a:lnTo>
                  <a:lnTo>
                    <a:pt x="271360" y="2734157"/>
                  </a:lnTo>
                  <a:lnTo>
                    <a:pt x="226479" y="2751937"/>
                  </a:lnTo>
                  <a:lnTo>
                    <a:pt x="180733" y="2767177"/>
                  </a:lnTo>
                  <a:lnTo>
                    <a:pt x="180733" y="2739237"/>
                  </a:lnTo>
                  <a:lnTo>
                    <a:pt x="271360" y="2734157"/>
                  </a:lnTo>
                  <a:lnTo>
                    <a:pt x="271360" y="2717190"/>
                  </a:lnTo>
                  <a:lnTo>
                    <a:pt x="207327" y="2718917"/>
                  </a:lnTo>
                  <a:lnTo>
                    <a:pt x="208178" y="2708757"/>
                  </a:lnTo>
                  <a:lnTo>
                    <a:pt x="215392" y="2702407"/>
                  </a:lnTo>
                  <a:lnTo>
                    <a:pt x="225653" y="2697327"/>
                  </a:lnTo>
                  <a:lnTo>
                    <a:pt x="235623" y="2696057"/>
                  </a:lnTo>
                  <a:lnTo>
                    <a:pt x="265633" y="2694787"/>
                  </a:lnTo>
                  <a:lnTo>
                    <a:pt x="304050" y="2690977"/>
                  </a:lnTo>
                  <a:lnTo>
                    <a:pt x="336448" y="2694787"/>
                  </a:lnTo>
                  <a:lnTo>
                    <a:pt x="348475" y="2715107"/>
                  </a:lnTo>
                  <a:lnTo>
                    <a:pt x="348475" y="2681414"/>
                  </a:lnTo>
                  <a:lnTo>
                    <a:pt x="337921" y="2675737"/>
                  </a:lnTo>
                  <a:lnTo>
                    <a:pt x="309791" y="2674467"/>
                  </a:lnTo>
                  <a:lnTo>
                    <a:pt x="289966" y="2675356"/>
                  </a:lnTo>
                  <a:lnTo>
                    <a:pt x="289966" y="0"/>
                  </a:lnTo>
                  <a:lnTo>
                    <a:pt x="271678" y="0"/>
                  </a:lnTo>
                  <a:lnTo>
                    <a:pt x="271678" y="2675737"/>
                  </a:lnTo>
                  <a:lnTo>
                    <a:pt x="252780" y="2675737"/>
                  </a:lnTo>
                  <a:lnTo>
                    <a:pt x="222719" y="2679547"/>
                  </a:lnTo>
                  <a:lnTo>
                    <a:pt x="199047" y="2693517"/>
                  </a:lnTo>
                  <a:lnTo>
                    <a:pt x="189560" y="2720187"/>
                  </a:lnTo>
                  <a:lnTo>
                    <a:pt x="181330" y="2720187"/>
                  </a:lnTo>
                  <a:lnTo>
                    <a:pt x="172808" y="2721457"/>
                  </a:lnTo>
                  <a:lnTo>
                    <a:pt x="166128" y="2723997"/>
                  </a:lnTo>
                  <a:lnTo>
                    <a:pt x="163423" y="2731617"/>
                  </a:lnTo>
                  <a:lnTo>
                    <a:pt x="163296" y="2776067"/>
                  </a:lnTo>
                  <a:lnTo>
                    <a:pt x="162826" y="2866237"/>
                  </a:lnTo>
                  <a:lnTo>
                    <a:pt x="162839" y="2923387"/>
                  </a:lnTo>
                  <a:lnTo>
                    <a:pt x="149771" y="2934817"/>
                  </a:lnTo>
                  <a:lnTo>
                    <a:pt x="137350" y="2953867"/>
                  </a:lnTo>
                  <a:lnTo>
                    <a:pt x="133108" y="2974187"/>
                  </a:lnTo>
                  <a:lnTo>
                    <a:pt x="144538" y="2990697"/>
                  </a:lnTo>
                  <a:lnTo>
                    <a:pt x="141833" y="3022447"/>
                  </a:lnTo>
                  <a:lnTo>
                    <a:pt x="128638" y="3058007"/>
                  </a:lnTo>
                  <a:lnTo>
                    <a:pt x="108356" y="3096107"/>
                  </a:lnTo>
                  <a:lnTo>
                    <a:pt x="84366" y="3138017"/>
                  </a:lnTo>
                  <a:lnTo>
                    <a:pt x="60058" y="3181197"/>
                  </a:lnTo>
                  <a:lnTo>
                    <a:pt x="38836" y="3226917"/>
                  </a:lnTo>
                  <a:lnTo>
                    <a:pt x="24079" y="3272637"/>
                  </a:lnTo>
                  <a:lnTo>
                    <a:pt x="19202" y="3318357"/>
                  </a:lnTo>
                  <a:lnTo>
                    <a:pt x="5753" y="3337407"/>
                  </a:lnTo>
                  <a:lnTo>
                    <a:pt x="0" y="3365347"/>
                  </a:lnTo>
                  <a:lnTo>
                    <a:pt x="3048" y="3392017"/>
                  </a:lnTo>
                  <a:lnTo>
                    <a:pt x="16002" y="3407257"/>
                  </a:lnTo>
                  <a:lnTo>
                    <a:pt x="25908" y="3449167"/>
                  </a:lnTo>
                  <a:lnTo>
                    <a:pt x="40754" y="3485997"/>
                  </a:lnTo>
                  <a:lnTo>
                    <a:pt x="59994" y="3519017"/>
                  </a:lnTo>
                  <a:lnTo>
                    <a:pt x="109512" y="3572357"/>
                  </a:lnTo>
                  <a:lnTo>
                    <a:pt x="170116" y="3607917"/>
                  </a:lnTo>
                  <a:lnTo>
                    <a:pt x="237490" y="3625697"/>
                  </a:lnTo>
                  <a:lnTo>
                    <a:pt x="272376" y="3628237"/>
                  </a:lnTo>
                  <a:lnTo>
                    <a:pt x="307327" y="3626967"/>
                  </a:lnTo>
                  <a:lnTo>
                    <a:pt x="341807" y="3621887"/>
                  </a:lnTo>
                  <a:lnTo>
                    <a:pt x="371094" y="3612997"/>
                  </a:lnTo>
                  <a:lnTo>
                    <a:pt x="375285" y="3611727"/>
                  </a:lnTo>
                  <a:lnTo>
                    <a:pt x="437032" y="3579977"/>
                  </a:lnTo>
                  <a:lnTo>
                    <a:pt x="488276" y="3531717"/>
                  </a:lnTo>
                  <a:lnTo>
                    <a:pt x="524662" y="3466947"/>
                  </a:lnTo>
                  <a:lnTo>
                    <a:pt x="535940" y="3428847"/>
                  </a:lnTo>
                  <a:lnTo>
                    <a:pt x="539902" y="3400907"/>
                  </a:lnTo>
                  <a:lnTo>
                    <a:pt x="541896" y="3386937"/>
                  </a:lnTo>
                  <a:lnTo>
                    <a:pt x="545896" y="3367887"/>
                  </a:lnTo>
                  <a:close/>
                </a:path>
              </a:pathLst>
            </a:custGeom>
            <a:solidFill>
              <a:srgbClr val="252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95111" y="3472713"/>
              <a:ext cx="163026" cy="11455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363348" y="0"/>
              <a:ext cx="160655" cy="1242695"/>
            </a:xfrm>
            <a:custGeom>
              <a:avLst/>
              <a:gdLst/>
              <a:ahLst/>
              <a:cxnLst/>
              <a:rect l="l" t="t" r="r" b="b"/>
              <a:pathLst>
                <a:path w="160654" h="1242695">
                  <a:moveTo>
                    <a:pt x="160045" y="1130274"/>
                  </a:moveTo>
                  <a:lnTo>
                    <a:pt x="158419" y="1098067"/>
                  </a:lnTo>
                  <a:lnTo>
                    <a:pt x="150952" y="1062316"/>
                  </a:lnTo>
                  <a:lnTo>
                    <a:pt x="136867" y="1023188"/>
                  </a:lnTo>
                  <a:lnTo>
                    <a:pt x="140716" y="1006602"/>
                  </a:lnTo>
                  <a:lnTo>
                    <a:pt x="141211" y="972921"/>
                  </a:lnTo>
                  <a:lnTo>
                    <a:pt x="135178" y="941260"/>
                  </a:lnTo>
                  <a:lnTo>
                    <a:pt x="119468" y="930757"/>
                  </a:lnTo>
                  <a:lnTo>
                    <a:pt x="108585" y="912317"/>
                  </a:lnTo>
                  <a:lnTo>
                    <a:pt x="87744" y="907923"/>
                  </a:lnTo>
                  <a:lnTo>
                    <a:pt x="87744" y="0"/>
                  </a:lnTo>
                  <a:lnTo>
                    <a:pt x="70980" y="0"/>
                  </a:lnTo>
                  <a:lnTo>
                    <a:pt x="70980" y="907148"/>
                  </a:lnTo>
                  <a:lnTo>
                    <a:pt x="46596" y="911364"/>
                  </a:lnTo>
                  <a:lnTo>
                    <a:pt x="32258" y="928547"/>
                  </a:lnTo>
                  <a:lnTo>
                    <a:pt x="20231" y="942187"/>
                  </a:lnTo>
                  <a:lnTo>
                    <a:pt x="18656" y="971664"/>
                  </a:lnTo>
                  <a:lnTo>
                    <a:pt x="20891" y="1003998"/>
                  </a:lnTo>
                  <a:lnTo>
                    <a:pt x="20307" y="1026236"/>
                  </a:lnTo>
                  <a:lnTo>
                    <a:pt x="7289" y="1073632"/>
                  </a:lnTo>
                  <a:lnTo>
                    <a:pt x="774" y="1114780"/>
                  </a:lnTo>
                  <a:lnTo>
                    <a:pt x="0" y="1149858"/>
                  </a:lnTo>
                  <a:lnTo>
                    <a:pt x="4178" y="1179042"/>
                  </a:lnTo>
                  <a:lnTo>
                    <a:pt x="24320" y="1220381"/>
                  </a:lnTo>
                  <a:lnTo>
                    <a:pt x="72428" y="1242339"/>
                  </a:lnTo>
                  <a:lnTo>
                    <a:pt x="90144" y="1239659"/>
                  </a:lnTo>
                  <a:lnTo>
                    <a:pt x="123456" y="1220279"/>
                  </a:lnTo>
                  <a:lnTo>
                    <a:pt x="148818" y="1183373"/>
                  </a:lnTo>
                  <a:lnTo>
                    <a:pt x="156578" y="1158760"/>
                  </a:lnTo>
                  <a:lnTo>
                    <a:pt x="160045" y="1130274"/>
                  </a:lnTo>
                  <a:close/>
                </a:path>
              </a:pathLst>
            </a:custGeom>
            <a:solidFill>
              <a:srgbClr val="001F6D">
                <a:alpha val="12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96583" y="0"/>
              <a:ext cx="985710" cy="262968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194156" y="3730396"/>
              <a:ext cx="145415" cy="170180"/>
            </a:xfrm>
            <a:custGeom>
              <a:avLst/>
              <a:gdLst/>
              <a:ahLst/>
              <a:cxnLst/>
              <a:rect l="l" t="t" r="r" b="b"/>
              <a:pathLst>
                <a:path w="145415" h="170179">
                  <a:moveTo>
                    <a:pt x="34671" y="56375"/>
                  </a:moveTo>
                  <a:lnTo>
                    <a:pt x="26390" y="50584"/>
                  </a:lnTo>
                  <a:lnTo>
                    <a:pt x="17602" y="43205"/>
                  </a:lnTo>
                  <a:lnTo>
                    <a:pt x="8674" y="38836"/>
                  </a:lnTo>
                  <a:lnTo>
                    <a:pt x="0" y="42087"/>
                  </a:lnTo>
                  <a:lnTo>
                    <a:pt x="2717" y="55956"/>
                  </a:lnTo>
                  <a:lnTo>
                    <a:pt x="18656" y="67487"/>
                  </a:lnTo>
                  <a:lnTo>
                    <a:pt x="33934" y="69888"/>
                  </a:lnTo>
                  <a:lnTo>
                    <a:pt x="34671" y="56375"/>
                  </a:lnTo>
                  <a:close/>
                </a:path>
                <a:path w="145415" h="170179">
                  <a:moveTo>
                    <a:pt x="40957" y="102158"/>
                  </a:moveTo>
                  <a:lnTo>
                    <a:pt x="28740" y="101803"/>
                  </a:lnTo>
                  <a:lnTo>
                    <a:pt x="12623" y="110617"/>
                  </a:lnTo>
                  <a:lnTo>
                    <a:pt x="2540" y="122669"/>
                  </a:lnTo>
                  <a:lnTo>
                    <a:pt x="8432" y="132054"/>
                  </a:lnTo>
                  <a:lnTo>
                    <a:pt x="18757" y="127114"/>
                  </a:lnTo>
                  <a:lnTo>
                    <a:pt x="30734" y="120675"/>
                  </a:lnTo>
                  <a:lnTo>
                    <a:pt x="39700" y="112458"/>
                  </a:lnTo>
                  <a:lnTo>
                    <a:pt x="40957" y="102158"/>
                  </a:lnTo>
                  <a:close/>
                </a:path>
                <a:path w="145415" h="170179">
                  <a:moveTo>
                    <a:pt x="80378" y="143154"/>
                  </a:moveTo>
                  <a:lnTo>
                    <a:pt x="77952" y="126276"/>
                  </a:lnTo>
                  <a:lnTo>
                    <a:pt x="69938" y="119557"/>
                  </a:lnTo>
                  <a:lnTo>
                    <a:pt x="63233" y="128727"/>
                  </a:lnTo>
                  <a:lnTo>
                    <a:pt x="60769" y="146405"/>
                  </a:lnTo>
                  <a:lnTo>
                    <a:pt x="63207" y="163271"/>
                  </a:lnTo>
                  <a:lnTo>
                    <a:pt x="71196" y="170014"/>
                  </a:lnTo>
                  <a:lnTo>
                    <a:pt x="77901" y="160845"/>
                  </a:lnTo>
                  <a:lnTo>
                    <a:pt x="80378" y="143154"/>
                  </a:lnTo>
                  <a:close/>
                </a:path>
                <a:path w="145415" h="170179">
                  <a:moveTo>
                    <a:pt x="80378" y="23596"/>
                  </a:moveTo>
                  <a:lnTo>
                    <a:pt x="77952" y="6718"/>
                  </a:lnTo>
                  <a:lnTo>
                    <a:pt x="69938" y="0"/>
                  </a:lnTo>
                  <a:lnTo>
                    <a:pt x="63233" y="9169"/>
                  </a:lnTo>
                  <a:lnTo>
                    <a:pt x="60769" y="26847"/>
                  </a:lnTo>
                  <a:lnTo>
                    <a:pt x="63207" y="43713"/>
                  </a:lnTo>
                  <a:lnTo>
                    <a:pt x="71196" y="50457"/>
                  </a:lnTo>
                  <a:lnTo>
                    <a:pt x="77901" y="41300"/>
                  </a:lnTo>
                  <a:lnTo>
                    <a:pt x="80378" y="23596"/>
                  </a:lnTo>
                  <a:close/>
                </a:path>
                <a:path w="145415" h="170179">
                  <a:moveTo>
                    <a:pt x="144792" y="117043"/>
                  </a:moveTo>
                  <a:lnTo>
                    <a:pt x="134543" y="111188"/>
                  </a:lnTo>
                  <a:lnTo>
                    <a:pt x="123723" y="103276"/>
                  </a:lnTo>
                  <a:lnTo>
                    <a:pt x="112979" y="98247"/>
                  </a:lnTo>
                  <a:lnTo>
                    <a:pt x="102946" y="101028"/>
                  </a:lnTo>
                  <a:lnTo>
                    <a:pt x="106705" y="115150"/>
                  </a:lnTo>
                  <a:lnTo>
                    <a:pt x="125336" y="127406"/>
                  </a:lnTo>
                  <a:lnTo>
                    <a:pt x="143243" y="130479"/>
                  </a:lnTo>
                  <a:lnTo>
                    <a:pt x="144792" y="117043"/>
                  </a:lnTo>
                  <a:close/>
                </a:path>
                <a:path w="145415" h="170179">
                  <a:moveTo>
                    <a:pt x="145389" y="42443"/>
                  </a:moveTo>
                  <a:lnTo>
                    <a:pt x="135394" y="38938"/>
                  </a:lnTo>
                  <a:lnTo>
                    <a:pt x="122974" y="43980"/>
                  </a:lnTo>
                  <a:lnTo>
                    <a:pt x="110680" y="52743"/>
                  </a:lnTo>
                  <a:lnTo>
                    <a:pt x="101028" y="60375"/>
                  </a:lnTo>
                  <a:lnTo>
                    <a:pt x="106464" y="70281"/>
                  </a:lnTo>
                  <a:lnTo>
                    <a:pt x="122669" y="65963"/>
                  </a:lnTo>
                  <a:lnTo>
                    <a:pt x="139141" y="54368"/>
                  </a:lnTo>
                  <a:lnTo>
                    <a:pt x="145389" y="424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70277" y="2806496"/>
              <a:ext cx="64503" cy="7856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9349" y="2809671"/>
              <a:ext cx="74828" cy="6888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340168" y="1833181"/>
              <a:ext cx="240029" cy="240029"/>
            </a:xfrm>
            <a:custGeom>
              <a:avLst/>
              <a:gdLst/>
              <a:ahLst/>
              <a:cxnLst/>
              <a:rect l="l" t="t" r="r" b="b"/>
              <a:pathLst>
                <a:path w="240029" h="240030">
                  <a:moveTo>
                    <a:pt x="74701" y="116674"/>
                  </a:moveTo>
                  <a:lnTo>
                    <a:pt x="59283" y="110007"/>
                  </a:lnTo>
                  <a:lnTo>
                    <a:pt x="36334" y="108102"/>
                  </a:lnTo>
                  <a:lnTo>
                    <a:pt x="13893" y="111264"/>
                  </a:lnTo>
                  <a:lnTo>
                    <a:pt x="0" y="119761"/>
                  </a:lnTo>
                  <a:lnTo>
                    <a:pt x="15379" y="126504"/>
                  </a:lnTo>
                  <a:lnTo>
                    <a:pt x="38341" y="128384"/>
                  </a:lnTo>
                  <a:lnTo>
                    <a:pt x="60807" y="125183"/>
                  </a:lnTo>
                  <a:lnTo>
                    <a:pt x="74701" y="116674"/>
                  </a:lnTo>
                  <a:close/>
                </a:path>
                <a:path w="240029" h="240030">
                  <a:moveTo>
                    <a:pt x="126873" y="35560"/>
                  </a:moveTo>
                  <a:lnTo>
                    <a:pt x="122440" y="13335"/>
                  </a:lnTo>
                  <a:lnTo>
                    <a:pt x="113245" y="0"/>
                  </a:lnTo>
                  <a:lnTo>
                    <a:pt x="107378" y="15760"/>
                  </a:lnTo>
                  <a:lnTo>
                    <a:pt x="106781" y="38785"/>
                  </a:lnTo>
                  <a:lnTo>
                    <a:pt x="111239" y="61023"/>
                  </a:lnTo>
                  <a:lnTo>
                    <a:pt x="120523" y="74409"/>
                  </a:lnTo>
                  <a:lnTo>
                    <a:pt x="126301" y="58610"/>
                  </a:lnTo>
                  <a:lnTo>
                    <a:pt x="126873" y="35560"/>
                  </a:lnTo>
                  <a:close/>
                </a:path>
                <a:path w="240029" h="240030">
                  <a:moveTo>
                    <a:pt x="133311" y="200672"/>
                  </a:moveTo>
                  <a:lnTo>
                    <a:pt x="128841" y="178422"/>
                  </a:lnTo>
                  <a:lnTo>
                    <a:pt x="119545" y="164998"/>
                  </a:lnTo>
                  <a:lnTo>
                    <a:pt x="113715" y="180746"/>
                  </a:lnTo>
                  <a:lnTo>
                    <a:pt x="113131" y="203784"/>
                  </a:lnTo>
                  <a:lnTo>
                    <a:pt x="117589" y="226047"/>
                  </a:lnTo>
                  <a:lnTo>
                    <a:pt x="126860" y="239433"/>
                  </a:lnTo>
                  <a:lnTo>
                    <a:pt x="132727" y="223697"/>
                  </a:lnTo>
                  <a:lnTo>
                    <a:pt x="133311" y="200672"/>
                  </a:lnTo>
                  <a:close/>
                </a:path>
                <a:path w="240029" h="240030">
                  <a:moveTo>
                    <a:pt x="239979" y="119545"/>
                  </a:moveTo>
                  <a:lnTo>
                    <a:pt x="224536" y="112864"/>
                  </a:lnTo>
                  <a:lnTo>
                    <a:pt x="201574" y="110985"/>
                  </a:lnTo>
                  <a:lnTo>
                    <a:pt x="179108" y="114160"/>
                  </a:lnTo>
                  <a:lnTo>
                    <a:pt x="165201" y="122631"/>
                  </a:lnTo>
                  <a:lnTo>
                    <a:pt x="180581" y="129387"/>
                  </a:lnTo>
                  <a:lnTo>
                    <a:pt x="203568" y="131279"/>
                  </a:lnTo>
                  <a:lnTo>
                    <a:pt x="226047" y="128079"/>
                  </a:lnTo>
                  <a:lnTo>
                    <a:pt x="239979" y="1195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325" dirty="0"/>
              <a:t>5</a:t>
            </a:fld>
            <a:endParaRPr spc="-325" dirty="0"/>
          </a:p>
        </p:txBody>
      </p:sp>
      <p:sp>
        <p:nvSpPr>
          <p:cNvPr id="36" name="Title 35">
            <a:extLst>
              <a:ext uri="{FF2B5EF4-FFF2-40B4-BE49-F238E27FC236}">
                <a16:creationId xmlns:a16="http://schemas.microsoft.com/office/drawing/2014/main" id="{B6CC3002-7779-4ED8-9279-CCB95CA9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23" y="258976"/>
            <a:ext cx="6435469" cy="4610735"/>
          </a:xfrm>
        </p:spPr>
        <p:txBody>
          <a:bodyPr/>
          <a:lstStyle/>
          <a:p>
            <a:pPr marL="484505" marR="5080">
              <a:lnSpc>
                <a:spcPct val="114999"/>
              </a:lnSpc>
              <a:spcBef>
                <a:spcPts val="400"/>
              </a:spcBef>
            </a:pPr>
            <a:br>
              <a:rPr lang="en-US" sz="2400" spc="-5" dirty="0">
                <a:solidFill>
                  <a:srgbClr val="252F3C"/>
                </a:solidFill>
                <a:latin typeface="Segoe Print"/>
                <a:cs typeface="Segoe Print"/>
              </a:rPr>
            </a:br>
            <a:br>
              <a:rPr lang="en-US" sz="2400" spc="-5" dirty="0">
                <a:solidFill>
                  <a:srgbClr val="252F3C"/>
                </a:solidFill>
                <a:latin typeface="Segoe Print"/>
                <a:cs typeface="Segoe Print"/>
              </a:rPr>
            </a:br>
            <a:br>
              <a:rPr lang="en-US" sz="2400" spc="-5" dirty="0">
                <a:solidFill>
                  <a:srgbClr val="252F3C"/>
                </a:solidFill>
                <a:latin typeface="Segoe Print"/>
                <a:cs typeface="Segoe Print"/>
              </a:rPr>
            </a:br>
            <a:br>
              <a:rPr lang="en-US" sz="2400" spc="-5" dirty="0">
                <a:solidFill>
                  <a:srgbClr val="252F3C"/>
                </a:solidFill>
                <a:latin typeface="Segoe Print"/>
                <a:cs typeface="Segoe Print"/>
              </a:rPr>
            </a:br>
            <a:br>
              <a:rPr lang="en-US" sz="2400" spc="-5" dirty="0">
                <a:solidFill>
                  <a:srgbClr val="252F3C"/>
                </a:solidFill>
                <a:latin typeface="Segoe Print"/>
                <a:cs typeface="Segoe Print"/>
              </a:rPr>
            </a:br>
            <a:br>
              <a:rPr lang="en-US" sz="2400" spc="-5" dirty="0">
                <a:solidFill>
                  <a:srgbClr val="252F3C"/>
                </a:solidFill>
                <a:latin typeface="Segoe Print"/>
                <a:cs typeface="Segoe Print"/>
              </a:rPr>
            </a:br>
            <a:r>
              <a:rPr lang="en-IN" sz="4400" b="1" spc="90" dirty="0">
                <a:solidFill>
                  <a:srgbClr val="1493B5"/>
                </a:solidFill>
                <a:latin typeface="Century Gothic"/>
                <a:cs typeface="Century Gothic"/>
              </a:rPr>
              <a:t>“ </a:t>
            </a:r>
            <a:r>
              <a:rPr lang="en-US" sz="2400" spc="-5" dirty="0">
                <a:solidFill>
                  <a:srgbClr val="252F3C"/>
                </a:solidFill>
                <a:latin typeface="Segoe Print"/>
                <a:cs typeface="Segoe Print"/>
              </a:rPr>
              <a:t>The seller can add products and </a:t>
            </a:r>
            <a:r>
              <a:rPr lang="en-US" sz="2400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lang="en-US" sz="2400" spc="-5" dirty="0">
                <a:solidFill>
                  <a:srgbClr val="252F3C"/>
                </a:solidFill>
                <a:latin typeface="Segoe Print"/>
                <a:cs typeface="Segoe Print"/>
              </a:rPr>
              <a:t>schedule bids and buyer can place</a:t>
            </a:r>
            <a:r>
              <a:rPr lang="en-US" sz="2400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lang="en-US" sz="2400" spc="-5" dirty="0">
                <a:solidFill>
                  <a:srgbClr val="252F3C"/>
                </a:solidFill>
                <a:latin typeface="Segoe Print"/>
                <a:cs typeface="Segoe Print"/>
              </a:rPr>
              <a:t>bids.</a:t>
            </a:r>
            <a:br>
              <a:rPr lang="en-US" sz="2400" dirty="0">
                <a:latin typeface="Segoe Print"/>
                <a:cs typeface="Segoe Print"/>
              </a:rPr>
            </a:br>
            <a:r>
              <a:rPr lang="en-US" sz="2400" spc="-5" dirty="0">
                <a:solidFill>
                  <a:srgbClr val="252F3C"/>
                </a:solidFill>
                <a:latin typeface="Segoe Print"/>
                <a:cs typeface="Segoe Print"/>
              </a:rPr>
              <a:t>Through</a:t>
            </a:r>
            <a:r>
              <a:rPr lang="en-US" sz="2400" spc="-15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lang="en-US" sz="2400" spc="-5" dirty="0">
                <a:solidFill>
                  <a:srgbClr val="252F3C"/>
                </a:solidFill>
                <a:latin typeface="Segoe Print"/>
                <a:cs typeface="Segoe Print"/>
              </a:rPr>
              <a:t>this</a:t>
            </a:r>
            <a:r>
              <a:rPr lang="en-US" sz="2400" spc="-15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lang="en-US" sz="2400" spc="-5" dirty="0">
                <a:solidFill>
                  <a:srgbClr val="252F3C"/>
                </a:solidFill>
                <a:latin typeface="Segoe Print"/>
                <a:cs typeface="Segoe Print"/>
              </a:rPr>
              <a:t>website:</a:t>
            </a:r>
            <a:br>
              <a:rPr lang="en-US" sz="2400" dirty="0">
                <a:latin typeface="Segoe Print"/>
                <a:cs typeface="Segoe Print"/>
              </a:rPr>
            </a:br>
            <a:r>
              <a:rPr lang="en-US" sz="2400" spc="-5" dirty="0">
                <a:solidFill>
                  <a:srgbClr val="252F3C"/>
                </a:solidFill>
                <a:latin typeface="Segoe Print"/>
                <a:cs typeface="Segoe Print"/>
              </a:rPr>
              <a:t>-&gt;The</a:t>
            </a:r>
            <a:r>
              <a:rPr lang="en-US" sz="2400" spc="-10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lang="en-US" sz="2400" spc="-5" dirty="0">
                <a:solidFill>
                  <a:srgbClr val="252F3C"/>
                </a:solidFill>
                <a:latin typeface="Segoe Print"/>
                <a:cs typeface="Segoe Print"/>
              </a:rPr>
              <a:t>seller</a:t>
            </a:r>
            <a:r>
              <a:rPr lang="en-US" sz="2400" spc="-10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lang="en-US" sz="2400" spc="-5" dirty="0">
                <a:solidFill>
                  <a:srgbClr val="252F3C"/>
                </a:solidFill>
                <a:latin typeface="Segoe Print"/>
                <a:cs typeface="Segoe Print"/>
              </a:rPr>
              <a:t>can</a:t>
            </a:r>
            <a:r>
              <a:rPr lang="en-US" sz="2400" spc="-10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lang="en-US" sz="2400" spc="-5" dirty="0">
                <a:solidFill>
                  <a:srgbClr val="252F3C"/>
                </a:solidFill>
                <a:latin typeface="Segoe Print"/>
                <a:cs typeface="Segoe Print"/>
              </a:rPr>
              <a:t>add</a:t>
            </a:r>
            <a:r>
              <a:rPr lang="en-US" sz="2400" spc="-15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lang="en-US" sz="2400" spc="-5" dirty="0">
                <a:solidFill>
                  <a:srgbClr val="252F3C"/>
                </a:solidFill>
                <a:latin typeface="Segoe Print"/>
                <a:cs typeface="Segoe Print"/>
              </a:rPr>
              <a:t>products</a:t>
            </a:r>
            <a:br>
              <a:rPr lang="en-US" sz="2400" dirty="0">
                <a:latin typeface="Segoe Print"/>
                <a:cs typeface="Segoe Print"/>
              </a:rPr>
            </a:br>
            <a:r>
              <a:rPr lang="en-US" sz="2400" spc="-5" dirty="0">
                <a:solidFill>
                  <a:srgbClr val="252F3C"/>
                </a:solidFill>
                <a:latin typeface="Segoe Print"/>
                <a:cs typeface="Segoe Print"/>
              </a:rPr>
              <a:t>-&gt;the seller can schedule</a:t>
            </a:r>
            <a:r>
              <a:rPr lang="en-US" sz="2400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lang="en-US" sz="2400" spc="-5" dirty="0">
                <a:solidFill>
                  <a:srgbClr val="252F3C"/>
                </a:solidFill>
                <a:latin typeface="Segoe Print"/>
                <a:cs typeface="Segoe Print"/>
              </a:rPr>
              <a:t>the auction </a:t>
            </a:r>
            <a:r>
              <a:rPr lang="en-US" sz="2400" spc="-785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lang="en-US" sz="2400" spc="-5" dirty="0">
                <a:solidFill>
                  <a:srgbClr val="252F3C"/>
                </a:solidFill>
                <a:latin typeface="Segoe Print"/>
                <a:cs typeface="Segoe Print"/>
              </a:rPr>
              <a:t>according</a:t>
            </a:r>
            <a:r>
              <a:rPr lang="en-US" sz="2400" spc="-10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lang="en-US" sz="2400" dirty="0">
                <a:solidFill>
                  <a:srgbClr val="252F3C"/>
                </a:solidFill>
                <a:latin typeface="Segoe Print"/>
                <a:cs typeface="Segoe Print"/>
              </a:rPr>
              <a:t>to</a:t>
            </a:r>
            <a:r>
              <a:rPr lang="en-US" sz="2400" spc="-5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lang="en-US" sz="2400" dirty="0">
                <a:solidFill>
                  <a:srgbClr val="252F3C"/>
                </a:solidFill>
                <a:latin typeface="Segoe Print"/>
                <a:cs typeface="Segoe Print"/>
              </a:rPr>
              <a:t>its</a:t>
            </a:r>
            <a:r>
              <a:rPr lang="en-US" sz="2400" spc="-10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lang="en-US" sz="2400" spc="-5" dirty="0">
                <a:solidFill>
                  <a:srgbClr val="252F3C"/>
                </a:solidFill>
                <a:latin typeface="Segoe Print"/>
                <a:cs typeface="Segoe Print"/>
              </a:rPr>
              <a:t>needs</a:t>
            </a:r>
            <a:r>
              <a:rPr lang="en-US" sz="3600" spc="-5" dirty="0">
                <a:solidFill>
                  <a:srgbClr val="252F3C"/>
                </a:solidFill>
                <a:latin typeface="Segoe Print"/>
                <a:cs typeface="Segoe Print"/>
              </a:rPr>
              <a:t>.</a:t>
            </a:r>
            <a:br>
              <a:rPr lang="en-US" sz="3600" dirty="0">
                <a:latin typeface="Segoe Print"/>
                <a:cs typeface="Segoe Print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37945" y="0"/>
            <a:ext cx="448945" cy="4610735"/>
          </a:xfrm>
          <a:custGeom>
            <a:avLst/>
            <a:gdLst/>
            <a:ahLst/>
            <a:cxnLst/>
            <a:rect l="l" t="t" r="r" b="b"/>
            <a:pathLst>
              <a:path w="448945" h="4610735">
                <a:moveTo>
                  <a:pt x="448449" y="4368025"/>
                </a:moveTo>
                <a:lnTo>
                  <a:pt x="440321" y="4310126"/>
                </a:lnTo>
                <a:lnTo>
                  <a:pt x="414375" y="4255719"/>
                </a:lnTo>
                <a:lnTo>
                  <a:pt x="368668" y="4207954"/>
                </a:lnTo>
                <a:lnTo>
                  <a:pt x="301269" y="4170032"/>
                </a:lnTo>
                <a:lnTo>
                  <a:pt x="304558" y="4136326"/>
                </a:lnTo>
                <a:lnTo>
                  <a:pt x="308165" y="4094657"/>
                </a:lnTo>
                <a:lnTo>
                  <a:pt x="302628" y="4058882"/>
                </a:lnTo>
                <a:lnTo>
                  <a:pt x="278498" y="4042816"/>
                </a:lnTo>
                <a:lnTo>
                  <a:pt x="260121" y="4024973"/>
                </a:lnTo>
                <a:lnTo>
                  <a:pt x="231051" y="4019854"/>
                </a:lnTo>
                <a:lnTo>
                  <a:pt x="231051" y="0"/>
                </a:lnTo>
                <a:lnTo>
                  <a:pt x="214287" y="0"/>
                </a:lnTo>
                <a:lnTo>
                  <a:pt x="214287" y="4018292"/>
                </a:lnTo>
                <a:lnTo>
                  <a:pt x="180060" y="4022267"/>
                </a:lnTo>
                <a:lnTo>
                  <a:pt x="167779" y="4039717"/>
                </a:lnTo>
                <a:lnTo>
                  <a:pt x="141820" y="4041432"/>
                </a:lnTo>
                <a:lnTo>
                  <a:pt x="131699" y="4045750"/>
                </a:lnTo>
                <a:lnTo>
                  <a:pt x="131914" y="4056634"/>
                </a:lnTo>
                <a:lnTo>
                  <a:pt x="130632" y="4087317"/>
                </a:lnTo>
                <a:lnTo>
                  <a:pt x="127673" y="4179417"/>
                </a:lnTo>
                <a:lnTo>
                  <a:pt x="87998" y="4202328"/>
                </a:lnTo>
                <a:lnTo>
                  <a:pt x="55460" y="4232326"/>
                </a:lnTo>
                <a:lnTo>
                  <a:pt x="30213" y="4267949"/>
                </a:lnTo>
                <a:lnTo>
                  <a:pt x="12433" y="4307713"/>
                </a:lnTo>
                <a:lnTo>
                  <a:pt x="2311" y="4350143"/>
                </a:lnTo>
                <a:lnTo>
                  <a:pt x="0" y="4393781"/>
                </a:lnTo>
                <a:lnTo>
                  <a:pt x="5676" y="4437138"/>
                </a:lnTo>
                <a:lnTo>
                  <a:pt x="19519" y="4478756"/>
                </a:lnTo>
                <a:lnTo>
                  <a:pt x="41719" y="4517136"/>
                </a:lnTo>
                <a:lnTo>
                  <a:pt x="72428" y="4550816"/>
                </a:lnTo>
                <a:lnTo>
                  <a:pt x="104940" y="4574476"/>
                </a:lnTo>
                <a:lnTo>
                  <a:pt x="169481" y="4603331"/>
                </a:lnTo>
                <a:lnTo>
                  <a:pt x="231724" y="4610189"/>
                </a:lnTo>
                <a:lnTo>
                  <a:pt x="261391" y="4606379"/>
                </a:lnTo>
                <a:lnTo>
                  <a:pt x="316560" y="4586249"/>
                </a:lnTo>
                <a:lnTo>
                  <a:pt x="364604" y="4552086"/>
                </a:lnTo>
                <a:lnTo>
                  <a:pt x="403555" y="4507077"/>
                </a:lnTo>
                <a:lnTo>
                  <a:pt x="431482" y="4454423"/>
                </a:lnTo>
                <a:lnTo>
                  <a:pt x="446443" y="4397273"/>
                </a:lnTo>
                <a:lnTo>
                  <a:pt x="448449" y="4368025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37003" y="0"/>
            <a:ext cx="381000" cy="1449705"/>
          </a:xfrm>
          <a:custGeom>
            <a:avLst/>
            <a:gdLst/>
            <a:ahLst/>
            <a:cxnLst/>
            <a:rect l="l" t="t" r="r" b="b"/>
            <a:pathLst>
              <a:path w="381000" h="1449705">
                <a:moveTo>
                  <a:pt x="380784" y="1105242"/>
                </a:moveTo>
                <a:lnTo>
                  <a:pt x="375018" y="1067117"/>
                </a:lnTo>
                <a:lnTo>
                  <a:pt x="348361" y="1041806"/>
                </a:lnTo>
                <a:lnTo>
                  <a:pt x="322364" y="1016342"/>
                </a:lnTo>
                <a:lnTo>
                  <a:pt x="308940" y="984021"/>
                </a:lnTo>
                <a:lnTo>
                  <a:pt x="320027" y="938110"/>
                </a:lnTo>
                <a:lnTo>
                  <a:pt x="325361" y="936840"/>
                </a:lnTo>
                <a:lnTo>
                  <a:pt x="335610" y="935164"/>
                </a:lnTo>
                <a:lnTo>
                  <a:pt x="345071" y="930224"/>
                </a:lnTo>
                <a:lnTo>
                  <a:pt x="348068" y="919162"/>
                </a:lnTo>
                <a:lnTo>
                  <a:pt x="352044" y="866914"/>
                </a:lnTo>
                <a:lnTo>
                  <a:pt x="348170" y="813587"/>
                </a:lnTo>
                <a:lnTo>
                  <a:pt x="331292" y="764844"/>
                </a:lnTo>
                <a:lnTo>
                  <a:pt x="296240" y="726262"/>
                </a:lnTo>
                <a:lnTo>
                  <a:pt x="297903" y="693039"/>
                </a:lnTo>
                <a:lnTo>
                  <a:pt x="298742" y="646671"/>
                </a:lnTo>
                <a:lnTo>
                  <a:pt x="295135" y="599338"/>
                </a:lnTo>
                <a:lnTo>
                  <a:pt x="283413" y="563219"/>
                </a:lnTo>
                <a:lnTo>
                  <a:pt x="259943" y="550506"/>
                </a:lnTo>
                <a:lnTo>
                  <a:pt x="237883" y="527735"/>
                </a:lnTo>
                <a:lnTo>
                  <a:pt x="200723" y="517740"/>
                </a:lnTo>
                <a:lnTo>
                  <a:pt x="200672" y="0"/>
                </a:lnTo>
                <a:lnTo>
                  <a:pt x="183908" y="0"/>
                </a:lnTo>
                <a:lnTo>
                  <a:pt x="183908" y="518947"/>
                </a:lnTo>
                <a:lnTo>
                  <a:pt x="159689" y="520661"/>
                </a:lnTo>
                <a:lnTo>
                  <a:pt x="125996" y="536625"/>
                </a:lnTo>
                <a:lnTo>
                  <a:pt x="110858" y="565746"/>
                </a:lnTo>
                <a:lnTo>
                  <a:pt x="87757" y="589356"/>
                </a:lnTo>
                <a:lnTo>
                  <a:pt x="82537" y="639368"/>
                </a:lnTo>
                <a:lnTo>
                  <a:pt x="86233" y="695109"/>
                </a:lnTo>
                <a:lnTo>
                  <a:pt x="89877" y="735876"/>
                </a:lnTo>
                <a:lnTo>
                  <a:pt x="55511" y="774674"/>
                </a:lnTo>
                <a:lnTo>
                  <a:pt x="36779" y="822617"/>
                </a:lnTo>
                <a:lnTo>
                  <a:pt x="29337" y="875017"/>
                </a:lnTo>
                <a:lnTo>
                  <a:pt x="28841" y="927176"/>
                </a:lnTo>
                <a:lnTo>
                  <a:pt x="33464" y="939266"/>
                </a:lnTo>
                <a:lnTo>
                  <a:pt x="44170" y="942682"/>
                </a:lnTo>
                <a:lnTo>
                  <a:pt x="57061" y="941946"/>
                </a:lnTo>
                <a:lnTo>
                  <a:pt x="68300" y="941578"/>
                </a:lnTo>
                <a:lnTo>
                  <a:pt x="68148" y="989190"/>
                </a:lnTo>
                <a:lnTo>
                  <a:pt x="45999" y="1029754"/>
                </a:lnTo>
                <a:lnTo>
                  <a:pt x="29552" y="1045819"/>
                </a:lnTo>
                <a:lnTo>
                  <a:pt x="20447" y="1067460"/>
                </a:lnTo>
                <a:lnTo>
                  <a:pt x="23431" y="1087462"/>
                </a:lnTo>
                <a:lnTo>
                  <a:pt x="43256" y="1098562"/>
                </a:lnTo>
                <a:lnTo>
                  <a:pt x="17589" y="1118247"/>
                </a:lnTo>
                <a:lnTo>
                  <a:pt x="4724" y="1151166"/>
                </a:lnTo>
                <a:lnTo>
                  <a:pt x="9182" y="1185062"/>
                </a:lnTo>
                <a:lnTo>
                  <a:pt x="35483" y="1207655"/>
                </a:lnTo>
                <a:lnTo>
                  <a:pt x="7493" y="1222641"/>
                </a:lnTo>
                <a:lnTo>
                  <a:pt x="0" y="1247292"/>
                </a:lnTo>
                <a:lnTo>
                  <a:pt x="11544" y="1271016"/>
                </a:lnTo>
                <a:lnTo>
                  <a:pt x="40614" y="1283157"/>
                </a:lnTo>
                <a:lnTo>
                  <a:pt x="16306" y="1307541"/>
                </a:lnTo>
                <a:lnTo>
                  <a:pt x="8572" y="1337462"/>
                </a:lnTo>
                <a:lnTo>
                  <a:pt x="19634" y="1363586"/>
                </a:lnTo>
                <a:lnTo>
                  <a:pt x="51739" y="1376527"/>
                </a:lnTo>
                <a:lnTo>
                  <a:pt x="76860" y="1375232"/>
                </a:lnTo>
                <a:lnTo>
                  <a:pt x="101866" y="1371650"/>
                </a:lnTo>
                <a:lnTo>
                  <a:pt x="126796" y="1367129"/>
                </a:lnTo>
                <a:lnTo>
                  <a:pt x="151688" y="1363027"/>
                </a:lnTo>
                <a:lnTo>
                  <a:pt x="138049" y="1376616"/>
                </a:lnTo>
                <a:lnTo>
                  <a:pt x="129565" y="1394040"/>
                </a:lnTo>
                <a:lnTo>
                  <a:pt x="128143" y="1412849"/>
                </a:lnTo>
                <a:lnTo>
                  <a:pt x="135724" y="1430578"/>
                </a:lnTo>
                <a:lnTo>
                  <a:pt x="159397" y="1447253"/>
                </a:lnTo>
                <a:lnTo>
                  <a:pt x="187794" y="1449679"/>
                </a:lnTo>
                <a:lnTo>
                  <a:pt x="217462" y="1443761"/>
                </a:lnTo>
                <a:lnTo>
                  <a:pt x="273837" y="1426781"/>
                </a:lnTo>
                <a:lnTo>
                  <a:pt x="303364" y="1418234"/>
                </a:lnTo>
                <a:lnTo>
                  <a:pt x="330936" y="1406169"/>
                </a:lnTo>
                <a:lnTo>
                  <a:pt x="353923" y="1386928"/>
                </a:lnTo>
                <a:lnTo>
                  <a:pt x="364350" y="1364919"/>
                </a:lnTo>
                <a:lnTo>
                  <a:pt x="362966" y="1341742"/>
                </a:lnTo>
                <a:lnTo>
                  <a:pt x="350596" y="1322755"/>
                </a:lnTo>
                <a:lnTo>
                  <a:pt x="328091" y="1313345"/>
                </a:lnTo>
                <a:lnTo>
                  <a:pt x="342938" y="1302651"/>
                </a:lnTo>
                <a:lnTo>
                  <a:pt x="352209" y="1287614"/>
                </a:lnTo>
                <a:lnTo>
                  <a:pt x="355168" y="1270190"/>
                </a:lnTo>
                <a:lnTo>
                  <a:pt x="351078" y="1252347"/>
                </a:lnTo>
                <a:lnTo>
                  <a:pt x="343065" y="1240218"/>
                </a:lnTo>
                <a:lnTo>
                  <a:pt x="331965" y="1231353"/>
                </a:lnTo>
                <a:lnTo>
                  <a:pt x="318693" y="1226286"/>
                </a:lnTo>
                <a:lnTo>
                  <a:pt x="304190" y="1225537"/>
                </a:lnTo>
                <a:lnTo>
                  <a:pt x="344233" y="1213739"/>
                </a:lnTo>
                <a:lnTo>
                  <a:pt x="367982" y="1189609"/>
                </a:lnTo>
                <a:lnTo>
                  <a:pt x="366750" y="1161605"/>
                </a:lnTo>
                <a:lnTo>
                  <a:pt x="331863" y="1138199"/>
                </a:lnTo>
                <a:lnTo>
                  <a:pt x="322643" y="1137272"/>
                </a:lnTo>
                <a:lnTo>
                  <a:pt x="338467" y="1134999"/>
                </a:lnTo>
                <a:lnTo>
                  <a:pt x="363232" y="1126109"/>
                </a:lnTo>
                <a:lnTo>
                  <a:pt x="380784" y="1105242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35595" y="0"/>
            <a:ext cx="438784" cy="2683510"/>
          </a:xfrm>
          <a:custGeom>
            <a:avLst/>
            <a:gdLst/>
            <a:ahLst/>
            <a:cxnLst/>
            <a:rect l="l" t="t" r="r" b="b"/>
            <a:pathLst>
              <a:path w="438784" h="2683510">
                <a:moveTo>
                  <a:pt x="438645" y="2503779"/>
                </a:moveTo>
                <a:lnTo>
                  <a:pt x="437108" y="2461590"/>
                </a:lnTo>
                <a:lnTo>
                  <a:pt x="428256" y="2417699"/>
                </a:lnTo>
                <a:lnTo>
                  <a:pt x="412191" y="2372918"/>
                </a:lnTo>
                <a:lnTo>
                  <a:pt x="389039" y="2328062"/>
                </a:lnTo>
                <a:lnTo>
                  <a:pt x="365277" y="2276818"/>
                </a:lnTo>
                <a:lnTo>
                  <a:pt x="353936" y="2225027"/>
                </a:lnTo>
                <a:lnTo>
                  <a:pt x="346824" y="2177338"/>
                </a:lnTo>
                <a:lnTo>
                  <a:pt x="335775" y="2138400"/>
                </a:lnTo>
                <a:lnTo>
                  <a:pt x="312635" y="2112861"/>
                </a:lnTo>
                <a:lnTo>
                  <a:pt x="317715" y="2075891"/>
                </a:lnTo>
                <a:lnTo>
                  <a:pt x="319951" y="2038692"/>
                </a:lnTo>
                <a:lnTo>
                  <a:pt x="319379" y="2001431"/>
                </a:lnTo>
                <a:lnTo>
                  <a:pt x="315988" y="1964258"/>
                </a:lnTo>
                <a:lnTo>
                  <a:pt x="311607" y="1958543"/>
                </a:lnTo>
                <a:lnTo>
                  <a:pt x="304342" y="1957476"/>
                </a:lnTo>
                <a:lnTo>
                  <a:pt x="295973" y="1958314"/>
                </a:lnTo>
                <a:lnTo>
                  <a:pt x="288302" y="1958276"/>
                </a:lnTo>
                <a:lnTo>
                  <a:pt x="274370" y="1928622"/>
                </a:lnTo>
                <a:lnTo>
                  <a:pt x="240690" y="1914156"/>
                </a:lnTo>
                <a:lnTo>
                  <a:pt x="227533" y="1914283"/>
                </a:lnTo>
                <a:lnTo>
                  <a:pt x="227533" y="0"/>
                </a:lnTo>
                <a:lnTo>
                  <a:pt x="210769" y="0"/>
                </a:lnTo>
                <a:lnTo>
                  <a:pt x="210769" y="1914423"/>
                </a:lnTo>
                <a:lnTo>
                  <a:pt x="200190" y="1914512"/>
                </a:lnTo>
                <a:lnTo>
                  <a:pt x="165785" y="1929345"/>
                </a:lnTo>
                <a:lnTo>
                  <a:pt x="150393" y="1958276"/>
                </a:lnTo>
                <a:lnTo>
                  <a:pt x="123190" y="1978558"/>
                </a:lnTo>
                <a:lnTo>
                  <a:pt x="119697" y="2022716"/>
                </a:lnTo>
                <a:lnTo>
                  <a:pt x="126974" y="2073376"/>
                </a:lnTo>
                <a:lnTo>
                  <a:pt x="132105" y="2113165"/>
                </a:lnTo>
                <a:lnTo>
                  <a:pt x="112572" y="2129967"/>
                </a:lnTo>
                <a:lnTo>
                  <a:pt x="102082" y="2152688"/>
                </a:lnTo>
                <a:lnTo>
                  <a:pt x="97637" y="2178456"/>
                </a:lnTo>
                <a:lnTo>
                  <a:pt x="96240" y="2204389"/>
                </a:lnTo>
                <a:lnTo>
                  <a:pt x="90855" y="2236800"/>
                </a:lnTo>
                <a:lnTo>
                  <a:pt x="82156" y="2268385"/>
                </a:lnTo>
                <a:lnTo>
                  <a:pt x="70205" y="2298890"/>
                </a:lnTo>
                <a:lnTo>
                  <a:pt x="55118" y="2328062"/>
                </a:lnTo>
                <a:lnTo>
                  <a:pt x="24866" y="2389543"/>
                </a:lnTo>
                <a:lnTo>
                  <a:pt x="6972" y="2443810"/>
                </a:lnTo>
                <a:lnTo>
                  <a:pt x="0" y="2491257"/>
                </a:lnTo>
                <a:lnTo>
                  <a:pt x="2527" y="2532329"/>
                </a:lnTo>
                <a:lnTo>
                  <a:pt x="30327" y="2596946"/>
                </a:lnTo>
                <a:lnTo>
                  <a:pt x="78943" y="2640990"/>
                </a:lnTo>
                <a:lnTo>
                  <a:pt x="136918" y="2667774"/>
                </a:lnTo>
                <a:lnTo>
                  <a:pt x="192811" y="2680652"/>
                </a:lnTo>
                <a:lnTo>
                  <a:pt x="235165" y="2682913"/>
                </a:lnTo>
                <a:lnTo>
                  <a:pt x="287959" y="2675496"/>
                </a:lnTo>
                <a:lnTo>
                  <a:pt x="332663" y="2660662"/>
                </a:lnTo>
                <a:lnTo>
                  <a:pt x="369379" y="2639225"/>
                </a:lnTo>
                <a:lnTo>
                  <a:pt x="398233" y="2611996"/>
                </a:lnTo>
                <a:lnTo>
                  <a:pt x="419315" y="2579801"/>
                </a:lnTo>
                <a:lnTo>
                  <a:pt x="432752" y="2543467"/>
                </a:lnTo>
                <a:lnTo>
                  <a:pt x="438645" y="2503779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63348" y="0"/>
            <a:ext cx="160655" cy="1242695"/>
          </a:xfrm>
          <a:custGeom>
            <a:avLst/>
            <a:gdLst/>
            <a:ahLst/>
            <a:cxnLst/>
            <a:rect l="l" t="t" r="r" b="b"/>
            <a:pathLst>
              <a:path w="160654" h="1242695">
                <a:moveTo>
                  <a:pt x="160045" y="1130274"/>
                </a:moveTo>
                <a:lnTo>
                  <a:pt x="158419" y="1098067"/>
                </a:lnTo>
                <a:lnTo>
                  <a:pt x="150952" y="1062316"/>
                </a:lnTo>
                <a:lnTo>
                  <a:pt x="136867" y="1023188"/>
                </a:lnTo>
                <a:lnTo>
                  <a:pt x="140716" y="1006602"/>
                </a:lnTo>
                <a:lnTo>
                  <a:pt x="141211" y="972921"/>
                </a:lnTo>
                <a:lnTo>
                  <a:pt x="135178" y="941260"/>
                </a:lnTo>
                <a:lnTo>
                  <a:pt x="119468" y="930757"/>
                </a:lnTo>
                <a:lnTo>
                  <a:pt x="108585" y="912317"/>
                </a:lnTo>
                <a:lnTo>
                  <a:pt x="87744" y="907923"/>
                </a:lnTo>
                <a:lnTo>
                  <a:pt x="87744" y="0"/>
                </a:lnTo>
                <a:lnTo>
                  <a:pt x="70980" y="0"/>
                </a:lnTo>
                <a:lnTo>
                  <a:pt x="70980" y="907148"/>
                </a:lnTo>
                <a:lnTo>
                  <a:pt x="46596" y="911364"/>
                </a:lnTo>
                <a:lnTo>
                  <a:pt x="32258" y="928547"/>
                </a:lnTo>
                <a:lnTo>
                  <a:pt x="20231" y="942187"/>
                </a:lnTo>
                <a:lnTo>
                  <a:pt x="18656" y="971664"/>
                </a:lnTo>
                <a:lnTo>
                  <a:pt x="20891" y="1003998"/>
                </a:lnTo>
                <a:lnTo>
                  <a:pt x="20307" y="1026236"/>
                </a:lnTo>
                <a:lnTo>
                  <a:pt x="7289" y="1073632"/>
                </a:lnTo>
                <a:lnTo>
                  <a:pt x="774" y="1114780"/>
                </a:lnTo>
                <a:lnTo>
                  <a:pt x="0" y="1149858"/>
                </a:lnTo>
                <a:lnTo>
                  <a:pt x="4178" y="1179042"/>
                </a:lnTo>
                <a:lnTo>
                  <a:pt x="24320" y="1220381"/>
                </a:lnTo>
                <a:lnTo>
                  <a:pt x="72428" y="1242339"/>
                </a:lnTo>
                <a:lnTo>
                  <a:pt x="90144" y="1239659"/>
                </a:lnTo>
                <a:lnTo>
                  <a:pt x="123456" y="1220279"/>
                </a:lnTo>
                <a:lnTo>
                  <a:pt x="148818" y="1183373"/>
                </a:lnTo>
                <a:lnTo>
                  <a:pt x="156578" y="1158760"/>
                </a:lnTo>
                <a:lnTo>
                  <a:pt x="160045" y="1130274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0138" y="0"/>
            <a:ext cx="271780" cy="3307715"/>
          </a:xfrm>
          <a:custGeom>
            <a:avLst/>
            <a:gdLst/>
            <a:ahLst/>
            <a:cxnLst/>
            <a:rect l="l" t="t" r="r" b="b"/>
            <a:pathLst>
              <a:path w="271779" h="3307715">
                <a:moveTo>
                  <a:pt x="271272" y="2867990"/>
                </a:moveTo>
                <a:lnTo>
                  <a:pt x="269938" y="2819323"/>
                </a:lnTo>
                <a:lnTo>
                  <a:pt x="266166" y="2777579"/>
                </a:lnTo>
                <a:lnTo>
                  <a:pt x="248640" y="2718460"/>
                </a:lnTo>
                <a:lnTo>
                  <a:pt x="213410" y="2697899"/>
                </a:lnTo>
                <a:lnTo>
                  <a:pt x="215290" y="2659405"/>
                </a:lnTo>
                <a:lnTo>
                  <a:pt x="219849" y="2607018"/>
                </a:lnTo>
                <a:lnTo>
                  <a:pt x="216522" y="2561221"/>
                </a:lnTo>
                <a:lnTo>
                  <a:pt x="194754" y="2542476"/>
                </a:lnTo>
                <a:lnTo>
                  <a:pt x="175602" y="2516708"/>
                </a:lnTo>
                <a:lnTo>
                  <a:pt x="148945" y="2509824"/>
                </a:lnTo>
                <a:lnTo>
                  <a:pt x="148945" y="0"/>
                </a:lnTo>
                <a:lnTo>
                  <a:pt x="132181" y="0"/>
                </a:lnTo>
                <a:lnTo>
                  <a:pt x="132181" y="2509189"/>
                </a:lnTo>
                <a:lnTo>
                  <a:pt x="105029" y="2515844"/>
                </a:lnTo>
                <a:lnTo>
                  <a:pt x="90678" y="2543429"/>
                </a:lnTo>
                <a:lnTo>
                  <a:pt x="71678" y="2553665"/>
                </a:lnTo>
                <a:lnTo>
                  <a:pt x="67170" y="2589885"/>
                </a:lnTo>
                <a:lnTo>
                  <a:pt x="68668" y="2636012"/>
                </a:lnTo>
                <a:lnTo>
                  <a:pt x="67640" y="2675953"/>
                </a:lnTo>
                <a:lnTo>
                  <a:pt x="55587" y="2693593"/>
                </a:lnTo>
                <a:lnTo>
                  <a:pt x="36690" y="2700655"/>
                </a:lnTo>
                <a:lnTo>
                  <a:pt x="22440" y="2718663"/>
                </a:lnTo>
                <a:lnTo>
                  <a:pt x="12255" y="2746438"/>
                </a:lnTo>
                <a:lnTo>
                  <a:pt x="5524" y="2782798"/>
                </a:lnTo>
                <a:lnTo>
                  <a:pt x="1638" y="2826562"/>
                </a:lnTo>
                <a:lnTo>
                  <a:pt x="0" y="2876562"/>
                </a:lnTo>
                <a:lnTo>
                  <a:pt x="0" y="2931617"/>
                </a:lnTo>
                <a:lnTo>
                  <a:pt x="1054" y="2990532"/>
                </a:lnTo>
                <a:lnTo>
                  <a:pt x="3898" y="3115259"/>
                </a:lnTo>
                <a:lnTo>
                  <a:pt x="4483" y="3178708"/>
                </a:lnTo>
                <a:lnTo>
                  <a:pt x="21945" y="3250615"/>
                </a:lnTo>
                <a:lnTo>
                  <a:pt x="82511" y="3298825"/>
                </a:lnTo>
                <a:lnTo>
                  <a:pt x="132765" y="3307651"/>
                </a:lnTo>
                <a:lnTo>
                  <a:pt x="181584" y="3303473"/>
                </a:lnTo>
                <a:lnTo>
                  <a:pt x="218605" y="3287331"/>
                </a:lnTo>
                <a:lnTo>
                  <a:pt x="259562" y="3225635"/>
                </a:lnTo>
                <a:lnTo>
                  <a:pt x="264642" y="3183305"/>
                </a:lnTo>
                <a:lnTo>
                  <a:pt x="265518" y="3113671"/>
                </a:lnTo>
                <a:lnTo>
                  <a:pt x="267296" y="3046412"/>
                </a:lnTo>
                <a:lnTo>
                  <a:pt x="269290" y="2982442"/>
                </a:lnTo>
                <a:lnTo>
                  <a:pt x="270840" y="2922663"/>
                </a:lnTo>
                <a:lnTo>
                  <a:pt x="271272" y="2867990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0277" y="2806496"/>
            <a:ext cx="64503" cy="7856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9349" y="2809671"/>
            <a:ext cx="74828" cy="6888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803309" y="4352683"/>
            <a:ext cx="68580" cy="26670"/>
          </a:xfrm>
          <a:custGeom>
            <a:avLst/>
            <a:gdLst/>
            <a:ahLst/>
            <a:cxnLst/>
            <a:rect l="l" t="t" r="r" b="b"/>
            <a:pathLst>
              <a:path w="68579" h="26670">
                <a:moveTo>
                  <a:pt x="36501" y="26660"/>
                </a:moveTo>
                <a:lnTo>
                  <a:pt x="12460" y="23295"/>
                </a:lnTo>
                <a:lnTo>
                  <a:pt x="0" y="14173"/>
                </a:lnTo>
                <a:lnTo>
                  <a:pt x="9156" y="3311"/>
                </a:lnTo>
                <a:lnTo>
                  <a:pt x="32081" y="0"/>
                </a:lnTo>
                <a:lnTo>
                  <a:pt x="56105" y="3346"/>
                </a:lnTo>
                <a:lnTo>
                  <a:pt x="68554" y="12458"/>
                </a:lnTo>
                <a:lnTo>
                  <a:pt x="59430" y="23352"/>
                </a:lnTo>
                <a:lnTo>
                  <a:pt x="36501" y="26660"/>
                </a:lnTo>
                <a:close/>
              </a:path>
            </a:pathLst>
          </a:custGeom>
          <a:solidFill>
            <a:srgbClr val="CF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40851" y="4352683"/>
            <a:ext cx="68580" cy="26670"/>
          </a:xfrm>
          <a:custGeom>
            <a:avLst/>
            <a:gdLst/>
            <a:ahLst/>
            <a:cxnLst/>
            <a:rect l="l" t="t" r="r" b="b"/>
            <a:pathLst>
              <a:path w="68579" h="26670">
                <a:moveTo>
                  <a:pt x="36501" y="26660"/>
                </a:moveTo>
                <a:lnTo>
                  <a:pt x="12460" y="23295"/>
                </a:lnTo>
                <a:lnTo>
                  <a:pt x="0" y="14173"/>
                </a:lnTo>
                <a:lnTo>
                  <a:pt x="9156" y="3311"/>
                </a:lnTo>
                <a:lnTo>
                  <a:pt x="32081" y="0"/>
                </a:lnTo>
                <a:lnTo>
                  <a:pt x="56105" y="3346"/>
                </a:lnTo>
                <a:lnTo>
                  <a:pt x="68554" y="12458"/>
                </a:lnTo>
                <a:lnTo>
                  <a:pt x="59430" y="23352"/>
                </a:lnTo>
                <a:lnTo>
                  <a:pt x="36501" y="26660"/>
                </a:lnTo>
                <a:close/>
              </a:path>
            </a:pathLst>
          </a:custGeom>
          <a:solidFill>
            <a:srgbClr val="CF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94573" y="4407382"/>
            <a:ext cx="124460" cy="60325"/>
          </a:xfrm>
          <a:custGeom>
            <a:avLst/>
            <a:gdLst/>
            <a:ahLst/>
            <a:cxnLst/>
            <a:rect l="l" t="t" r="r" b="b"/>
            <a:pathLst>
              <a:path w="124459" h="60325">
                <a:moveTo>
                  <a:pt x="43802" y="16256"/>
                </a:moveTo>
                <a:lnTo>
                  <a:pt x="40017" y="2603"/>
                </a:lnTo>
                <a:lnTo>
                  <a:pt x="20840" y="7721"/>
                </a:lnTo>
                <a:lnTo>
                  <a:pt x="4178" y="33058"/>
                </a:lnTo>
                <a:lnTo>
                  <a:pt x="0" y="57378"/>
                </a:lnTo>
                <a:lnTo>
                  <a:pt x="18249" y="59474"/>
                </a:lnTo>
                <a:lnTo>
                  <a:pt x="26200" y="45567"/>
                </a:lnTo>
                <a:lnTo>
                  <a:pt x="36957" y="30861"/>
                </a:lnTo>
                <a:lnTo>
                  <a:pt x="43802" y="16256"/>
                </a:lnTo>
                <a:close/>
              </a:path>
              <a:path w="124459" h="60325">
                <a:moveTo>
                  <a:pt x="124396" y="46710"/>
                </a:moveTo>
                <a:lnTo>
                  <a:pt x="117551" y="29845"/>
                </a:lnTo>
                <a:lnTo>
                  <a:pt x="105638" y="13131"/>
                </a:lnTo>
                <a:lnTo>
                  <a:pt x="95250" y="0"/>
                </a:lnTo>
                <a:lnTo>
                  <a:pt x="81800" y="7391"/>
                </a:lnTo>
                <a:lnTo>
                  <a:pt x="87668" y="29425"/>
                </a:lnTo>
                <a:lnTo>
                  <a:pt x="103416" y="51816"/>
                </a:lnTo>
                <a:lnTo>
                  <a:pt x="119621" y="60286"/>
                </a:lnTo>
                <a:lnTo>
                  <a:pt x="124396" y="46710"/>
                </a:lnTo>
                <a:close/>
              </a:path>
            </a:pathLst>
          </a:custGeom>
          <a:solidFill>
            <a:srgbClr val="CF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92439" y="4270095"/>
            <a:ext cx="127000" cy="55880"/>
          </a:xfrm>
          <a:custGeom>
            <a:avLst/>
            <a:gdLst/>
            <a:ahLst/>
            <a:cxnLst/>
            <a:rect l="l" t="t" r="r" b="b"/>
            <a:pathLst>
              <a:path w="127000" h="55879">
                <a:moveTo>
                  <a:pt x="41097" y="39065"/>
                </a:moveTo>
                <a:lnTo>
                  <a:pt x="29133" y="17170"/>
                </a:lnTo>
                <a:lnTo>
                  <a:pt x="12750" y="3467"/>
                </a:lnTo>
                <a:lnTo>
                  <a:pt x="0" y="11455"/>
                </a:lnTo>
                <a:lnTo>
                  <a:pt x="6718" y="25488"/>
                </a:lnTo>
                <a:lnTo>
                  <a:pt x="15455" y="41783"/>
                </a:lnTo>
                <a:lnTo>
                  <a:pt x="26619" y="53962"/>
                </a:lnTo>
                <a:lnTo>
                  <a:pt x="40614" y="55651"/>
                </a:lnTo>
                <a:lnTo>
                  <a:pt x="41097" y="39065"/>
                </a:lnTo>
                <a:close/>
              </a:path>
              <a:path w="127000" h="55879">
                <a:moveTo>
                  <a:pt x="126669" y="11798"/>
                </a:moveTo>
                <a:lnTo>
                  <a:pt x="122250" y="0"/>
                </a:lnTo>
                <a:lnTo>
                  <a:pt x="103403" y="3708"/>
                </a:lnTo>
                <a:lnTo>
                  <a:pt x="87731" y="25361"/>
                </a:lnTo>
                <a:lnTo>
                  <a:pt x="84467" y="46126"/>
                </a:lnTo>
                <a:lnTo>
                  <a:pt x="102831" y="47117"/>
                </a:lnTo>
                <a:lnTo>
                  <a:pt x="110693" y="35877"/>
                </a:lnTo>
                <a:lnTo>
                  <a:pt x="120726" y="23926"/>
                </a:lnTo>
                <a:lnTo>
                  <a:pt x="126669" y="11798"/>
                </a:lnTo>
                <a:close/>
              </a:path>
            </a:pathLst>
          </a:custGeom>
          <a:solidFill>
            <a:srgbClr val="CF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53307" y="1998179"/>
            <a:ext cx="20320" cy="74930"/>
          </a:xfrm>
          <a:custGeom>
            <a:avLst/>
            <a:gdLst/>
            <a:ahLst/>
            <a:cxnLst/>
            <a:rect l="l" t="t" r="r" b="b"/>
            <a:pathLst>
              <a:path w="20320" h="74930">
                <a:moveTo>
                  <a:pt x="13720" y="74434"/>
                </a:moveTo>
                <a:lnTo>
                  <a:pt x="4453" y="61037"/>
                </a:lnTo>
                <a:lnTo>
                  <a:pt x="0" y="38784"/>
                </a:lnTo>
                <a:lnTo>
                  <a:pt x="578" y="15747"/>
                </a:lnTo>
                <a:lnTo>
                  <a:pt x="6405" y="0"/>
                </a:lnTo>
                <a:lnTo>
                  <a:pt x="15706" y="13412"/>
                </a:lnTo>
                <a:lnTo>
                  <a:pt x="20178" y="35664"/>
                </a:lnTo>
                <a:lnTo>
                  <a:pt x="19592" y="58693"/>
                </a:lnTo>
                <a:lnTo>
                  <a:pt x="13720" y="74434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40168" y="1833181"/>
            <a:ext cx="240029" cy="131445"/>
          </a:xfrm>
          <a:custGeom>
            <a:avLst/>
            <a:gdLst/>
            <a:ahLst/>
            <a:cxnLst/>
            <a:rect l="l" t="t" r="r" b="b"/>
            <a:pathLst>
              <a:path w="240029" h="131444">
                <a:moveTo>
                  <a:pt x="74701" y="116674"/>
                </a:moveTo>
                <a:lnTo>
                  <a:pt x="59283" y="110007"/>
                </a:lnTo>
                <a:lnTo>
                  <a:pt x="36334" y="108102"/>
                </a:lnTo>
                <a:lnTo>
                  <a:pt x="13893" y="111264"/>
                </a:lnTo>
                <a:lnTo>
                  <a:pt x="0" y="119761"/>
                </a:lnTo>
                <a:lnTo>
                  <a:pt x="15379" y="126504"/>
                </a:lnTo>
                <a:lnTo>
                  <a:pt x="38341" y="128384"/>
                </a:lnTo>
                <a:lnTo>
                  <a:pt x="60807" y="125183"/>
                </a:lnTo>
                <a:lnTo>
                  <a:pt x="74701" y="116674"/>
                </a:lnTo>
                <a:close/>
              </a:path>
              <a:path w="240029" h="131444">
                <a:moveTo>
                  <a:pt x="126873" y="35560"/>
                </a:moveTo>
                <a:lnTo>
                  <a:pt x="122440" y="13335"/>
                </a:lnTo>
                <a:lnTo>
                  <a:pt x="113245" y="0"/>
                </a:lnTo>
                <a:lnTo>
                  <a:pt x="107378" y="15760"/>
                </a:lnTo>
                <a:lnTo>
                  <a:pt x="106781" y="38785"/>
                </a:lnTo>
                <a:lnTo>
                  <a:pt x="111239" y="61023"/>
                </a:lnTo>
                <a:lnTo>
                  <a:pt x="120523" y="74409"/>
                </a:lnTo>
                <a:lnTo>
                  <a:pt x="126301" y="58610"/>
                </a:lnTo>
                <a:lnTo>
                  <a:pt x="126873" y="35560"/>
                </a:lnTo>
                <a:close/>
              </a:path>
              <a:path w="240029" h="131444">
                <a:moveTo>
                  <a:pt x="239979" y="119545"/>
                </a:moveTo>
                <a:lnTo>
                  <a:pt x="224536" y="112864"/>
                </a:lnTo>
                <a:lnTo>
                  <a:pt x="201574" y="110985"/>
                </a:lnTo>
                <a:lnTo>
                  <a:pt x="179108" y="114160"/>
                </a:lnTo>
                <a:lnTo>
                  <a:pt x="165201" y="122631"/>
                </a:lnTo>
                <a:lnTo>
                  <a:pt x="180581" y="129387"/>
                </a:lnTo>
                <a:lnTo>
                  <a:pt x="203568" y="131279"/>
                </a:lnTo>
                <a:lnTo>
                  <a:pt x="226047" y="128079"/>
                </a:lnTo>
                <a:lnTo>
                  <a:pt x="239979" y="119545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00088" y="0"/>
            <a:ext cx="985405" cy="1665706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7812023" y="0"/>
            <a:ext cx="1332230" cy="2720975"/>
            <a:chOff x="7812023" y="0"/>
            <a:chExt cx="1332230" cy="272097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30183" y="0"/>
              <a:ext cx="813816" cy="272037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812024" y="1345679"/>
              <a:ext cx="492125" cy="492759"/>
            </a:xfrm>
            <a:custGeom>
              <a:avLst/>
              <a:gdLst/>
              <a:ahLst/>
              <a:cxnLst/>
              <a:rect l="l" t="t" r="r" b="b"/>
              <a:pathLst>
                <a:path w="492125" h="492760">
                  <a:moveTo>
                    <a:pt x="491934" y="246087"/>
                  </a:moveTo>
                  <a:lnTo>
                    <a:pt x="486930" y="196494"/>
                  </a:lnTo>
                  <a:lnTo>
                    <a:pt x="472592" y="150304"/>
                  </a:lnTo>
                  <a:lnTo>
                    <a:pt x="449897" y="108496"/>
                  </a:lnTo>
                  <a:lnTo>
                    <a:pt x="419849" y="72085"/>
                  </a:lnTo>
                  <a:lnTo>
                    <a:pt x="383438" y="42037"/>
                  </a:lnTo>
                  <a:lnTo>
                    <a:pt x="341630" y="19342"/>
                  </a:lnTo>
                  <a:lnTo>
                    <a:pt x="295440" y="5003"/>
                  </a:lnTo>
                  <a:lnTo>
                    <a:pt x="245846" y="0"/>
                  </a:lnTo>
                  <a:lnTo>
                    <a:pt x="196240" y="5003"/>
                  </a:lnTo>
                  <a:lnTo>
                    <a:pt x="150050" y="19329"/>
                  </a:lnTo>
                  <a:lnTo>
                    <a:pt x="108254" y="41998"/>
                  </a:lnTo>
                  <a:lnTo>
                    <a:pt x="71856" y="71996"/>
                  </a:lnTo>
                  <a:lnTo>
                    <a:pt x="41833" y="108331"/>
                  </a:lnTo>
                  <a:lnTo>
                    <a:pt x="19189" y="149999"/>
                  </a:lnTo>
                  <a:lnTo>
                    <a:pt x="4914" y="196024"/>
                  </a:lnTo>
                  <a:lnTo>
                    <a:pt x="0" y="245376"/>
                  </a:lnTo>
                  <a:lnTo>
                    <a:pt x="4914" y="295211"/>
                  </a:lnTo>
                  <a:lnTo>
                    <a:pt x="19189" y="341591"/>
                  </a:lnTo>
                  <a:lnTo>
                    <a:pt x="41833" y="383514"/>
                  </a:lnTo>
                  <a:lnTo>
                    <a:pt x="71856" y="420027"/>
                  </a:lnTo>
                  <a:lnTo>
                    <a:pt x="108254" y="450126"/>
                  </a:lnTo>
                  <a:lnTo>
                    <a:pt x="150050" y="472846"/>
                  </a:lnTo>
                  <a:lnTo>
                    <a:pt x="196240" y="487197"/>
                  </a:lnTo>
                  <a:lnTo>
                    <a:pt x="245846" y="492188"/>
                  </a:lnTo>
                  <a:lnTo>
                    <a:pt x="295440" y="487197"/>
                  </a:lnTo>
                  <a:lnTo>
                    <a:pt x="341630" y="472859"/>
                  </a:lnTo>
                  <a:lnTo>
                    <a:pt x="383438" y="450164"/>
                  </a:lnTo>
                  <a:lnTo>
                    <a:pt x="419849" y="420116"/>
                  </a:lnTo>
                  <a:lnTo>
                    <a:pt x="449897" y="383692"/>
                  </a:lnTo>
                  <a:lnTo>
                    <a:pt x="472592" y="341884"/>
                  </a:lnTo>
                  <a:lnTo>
                    <a:pt x="486930" y="295694"/>
                  </a:lnTo>
                  <a:lnTo>
                    <a:pt x="491934" y="246087"/>
                  </a:lnTo>
                  <a:close/>
                </a:path>
              </a:pathLst>
            </a:custGeom>
            <a:solidFill>
              <a:srgbClr val="FF8800">
                <a:alpha val="8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6864" y="1353065"/>
              <a:ext cx="154245" cy="34807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979613" y="0"/>
              <a:ext cx="171450" cy="1707514"/>
            </a:xfrm>
            <a:custGeom>
              <a:avLst/>
              <a:gdLst/>
              <a:ahLst/>
              <a:cxnLst/>
              <a:rect l="l" t="t" r="r" b="b"/>
              <a:pathLst>
                <a:path w="171450" h="1707514">
                  <a:moveTo>
                    <a:pt x="170967" y="1585861"/>
                  </a:moveTo>
                  <a:lnTo>
                    <a:pt x="168059" y="1552448"/>
                  </a:lnTo>
                  <a:lnTo>
                    <a:pt x="159473" y="1515389"/>
                  </a:lnTo>
                  <a:lnTo>
                    <a:pt x="153543" y="1499285"/>
                  </a:lnTo>
                  <a:lnTo>
                    <a:pt x="153543" y="1573555"/>
                  </a:lnTo>
                  <a:lnTo>
                    <a:pt x="148069" y="1621218"/>
                  </a:lnTo>
                  <a:lnTo>
                    <a:pt x="128320" y="1664677"/>
                  </a:lnTo>
                  <a:lnTo>
                    <a:pt x="128651" y="1664677"/>
                  </a:lnTo>
                  <a:lnTo>
                    <a:pt x="96354" y="1686839"/>
                  </a:lnTo>
                  <a:lnTo>
                    <a:pt x="49187" y="1676209"/>
                  </a:lnTo>
                  <a:lnTo>
                    <a:pt x="24066" y="1618018"/>
                  </a:lnTo>
                  <a:lnTo>
                    <a:pt x="19392" y="1581289"/>
                  </a:lnTo>
                  <a:lnTo>
                    <a:pt x="19431" y="1563624"/>
                  </a:lnTo>
                  <a:lnTo>
                    <a:pt x="19558" y="1543037"/>
                  </a:lnTo>
                  <a:lnTo>
                    <a:pt x="24574" y="1508899"/>
                  </a:lnTo>
                  <a:lnTo>
                    <a:pt x="34226" y="1482102"/>
                  </a:lnTo>
                  <a:lnTo>
                    <a:pt x="41744" y="1482559"/>
                  </a:lnTo>
                  <a:lnTo>
                    <a:pt x="49326" y="1482890"/>
                  </a:lnTo>
                  <a:lnTo>
                    <a:pt x="56908" y="1483080"/>
                  </a:lnTo>
                  <a:lnTo>
                    <a:pt x="54787" y="1511439"/>
                  </a:lnTo>
                  <a:lnTo>
                    <a:pt x="47586" y="1555889"/>
                  </a:lnTo>
                  <a:lnTo>
                    <a:pt x="45720" y="1592338"/>
                  </a:lnTo>
                  <a:lnTo>
                    <a:pt x="59651" y="1596644"/>
                  </a:lnTo>
                  <a:lnTo>
                    <a:pt x="63563" y="1590903"/>
                  </a:lnTo>
                  <a:lnTo>
                    <a:pt x="69126" y="1581289"/>
                  </a:lnTo>
                  <a:lnTo>
                    <a:pt x="77089" y="1581226"/>
                  </a:lnTo>
                  <a:lnTo>
                    <a:pt x="83794" y="1583105"/>
                  </a:lnTo>
                  <a:lnTo>
                    <a:pt x="89357" y="1587741"/>
                  </a:lnTo>
                  <a:lnTo>
                    <a:pt x="93903" y="1593723"/>
                  </a:lnTo>
                  <a:lnTo>
                    <a:pt x="97612" y="1599590"/>
                  </a:lnTo>
                  <a:lnTo>
                    <a:pt x="111874" y="1594002"/>
                  </a:lnTo>
                  <a:lnTo>
                    <a:pt x="111328" y="1581226"/>
                  </a:lnTo>
                  <a:lnTo>
                    <a:pt x="110680" y="1566202"/>
                  </a:lnTo>
                  <a:lnTo>
                    <a:pt x="110642" y="1565414"/>
                  </a:lnTo>
                  <a:lnTo>
                    <a:pt x="110286" y="1557172"/>
                  </a:lnTo>
                  <a:lnTo>
                    <a:pt x="103987" y="1512430"/>
                  </a:lnTo>
                  <a:lnTo>
                    <a:pt x="104140" y="1483410"/>
                  </a:lnTo>
                  <a:lnTo>
                    <a:pt x="104152" y="1483080"/>
                  </a:lnTo>
                  <a:lnTo>
                    <a:pt x="111798" y="1483080"/>
                  </a:lnTo>
                  <a:lnTo>
                    <a:pt x="119443" y="1482496"/>
                  </a:lnTo>
                  <a:lnTo>
                    <a:pt x="126022" y="1482102"/>
                  </a:lnTo>
                  <a:lnTo>
                    <a:pt x="127088" y="1482039"/>
                  </a:lnTo>
                  <a:lnTo>
                    <a:pt x="146100" y="1525790"/>
                  </a:lnTo>
                  <a:lnTo>
                    <a:pt x="153543" y="1573555"/>
                  </a:lnTo>
                  <a:lnTo>
                    <a:pt x="153543" y="1499285"/>
                  </a:lnTo>
                  <a:lnTo>
                    <a:pt x="147193" y="1482039"/>
                  </a:lnTo>
                  <a:lnTo>
                    <a:pt x="144526" y="1474787"/>
                  </a:lnTo>
                  <a:lnTo>
                    <a:pt x="147307" y="1464602"/>
                  </a:lnTo>
                  <a:lnTo>
                    <a:pt x="147662" y="1463281"/>
                  </a:lnTo>
                  <a:lnTo>
                    <a:pt x="148297" y="1441386"/>
                  </a:lnTo>
                  <a:lnTo>
                    <a:pt x="148285" y="1435646"/>
                  </a:lnTo>
                  <a:lnTo>
                    <a:pt x="148132" y="1425155"/>
                  </a:lnTo>
                  <a:lnTo>
                    <a:pt x="148094" y="1408874"/>
                  </a:lnTo>
                  <a:lnTo>
                    <a:pt x="148183" y="1391145"/>
                  </a:lnTo>
                  <a:lnTo>
                    <a:pt x="146278" y="1386179"/>
                  </a:lnTo>
                  <a:lnTo>
                    <a:pt x="144526" y="1381607"/>
                  </a:lnTo>
                  <a:lnTo>
                    <a:pt x="137045" y="1375295"/>
                  </a:lnTo>
                  <a:lnTo>
                    <a:pt x="130289" y="1374394"/>
                  </a:lnTo>
                  <a:lnTo>
                    <a:pt x="130289" y="1441386"/>
                  </a:lnTo>
                  <a:lnTo>
                    <a:pt x="130289" y="1463281"/>
                  </a:lnTo>
                  <a:lnTo>
                    <a:pt x="110413" y="1464183"/>
                  </a:lnTo>
                  <a:lnTo>
                    <a:pt x="92405" y="1464576"/>
                  </a:lnTo>
                  <a:lnTo>
                    <a:pt x="91084" y="1464576"/>
                  </a:lnTo>
                  <a:lnTo>
                    <a:pt x="91084" y="1565414"/>
                  </a:lnTo>
                  <a:lnTo>
                    <a:pt x="84734" y="1563230"/>
                  </a:lnTo>
                  <a:lnTo>
                    <a:pt x="78143" y="1562633"/>
                  </a:lnTo>
                  <a:lnTo>
                    <a:pt x="71589" y="1563624"/>
                  </a:lnTo>
                  <a:lnTo>
                    <a:pt x="65405" y="1566202"/>
                  </a:lnTo>
                  <a:lnTo>
                    <a:pt x="68199" y="1545590"/>
                  </a:lnTo>
                  <a:lnTo>
                    <a:pt x="70535" y="1525790"/>
                  </a:lnTo>
                  <a:lnTo>
                    <a:pt x="72732" y="1504200"/>
                  </a:lnTo>
                  <a:lnTo>
                    <a:pt x="74485" y="1483410"/>
                  </a:lnTo>
                  <a:lnTo>
                    <a:pt x="85852" y="1483410"/>
                  </a:lnTo>
                  <a:lnTo>
                    <a:pt x="85648" y="1503997"/>
                  </a:lnTo>
                  <a:lnTo>
                    <a:pt x="86448" y="1524546"/>
                  </a:lnTo>
                  <a:lnTo>
                    <a:pt x="88265" y="1545031"/>
                  </a:lnTo>
                  <a:lnTo>
                    <a:pt x="91084" y="1565414"/>
                  </a:lnTo>
                  <a:lnTo>
                    <a:pt x="91084" y="1464576"/>
                  </a:lnTo>
                  <a:lnTo>
                    <a:pt x="71081" y="1464551"/>
                  </a:lnTo>
                  <a:lnTo>
                    <a:pt x="51549" y="1464005"/>
                  </a:lnTo>
                  <a:lnTo>
                    <a:pt x="51879" y="1464005"/>
                  </a:lnTo>
                  <a:lnTo>
                    <a:pt x="96075" y="1451254"/>
                  </a:lnTo>
                  <a:lnTo>
                    <a:pt x="130289" y="1441386"/>
                  </a:lnTo>
                  <a:lnTo>
                    <a:pt x="130289" y="1374394"/>
                  </a:lnTo>
                  <a:lnTo>
                    <a:pt x="130022" y="1374355"/>
                  </a:lnTo>
                  <a:lnTo>
                    <a:pt x="130022" y="1422895"/>
                  </a:lnTo>
                  <a:lnTo>
                    <a:pt x="31610" y="1451254"/>
                  </a:lnTo>
                  <a:lnTo>
                    <a:pt x="31610" y="1435646"/>
                  </a:lnTo>
                  <a:lnTo>
                    <a:pt x="52730" y="1425155"/>
                  </a:lnTo>
                  <a:lnTo>
                    <a:pt x="70751" y="1415770"/>
                  </a:lnTo>
                  <a:lnTo>
                    <a:pt x="74358" y="1413903"/>
                  </a:lnTo>
                  <a:lnTo>
                    <a:pt x="95478" y="1401775"/>
                  </a:lnTo>
                  <a:lnTo>
                    <a:pt x="115062" y="1388656"/>
                  </a:lnTo>
                  <a:lnTo>
                    <a:pt x="119634" y="1389443"/>
                  </a:lnTo>
                  <a:lnTo>
                    <a:pt x="121361" y="1388656"/>
                  </a:lnTo>
                  <a:lnTo>
                    <a:pt x="124802" y="1387094"/>
                  </a:lnTo>
                  <a:lnTo>
                    <a:pt x="126822" y="1386179"/>
                  </a:lnTo>
                  <a:lnTo>
                    <a:pt x="129374" y="1390230"/>
                  </a:lnTo>
                  <a:lnTo>
                    <a:pt x="129641" y="1397825"/>
                  </a:lnTo>
                  <a:lnTo>
                    <a:pt x="129832" y="1408874"/>
                  </a:lnTo>
                  <a:lnTo>
                    <a:pt x="130022" y="1422895"/>
                  </a:lnTo>
                  <a:lnTo>
                    <a:pt x="130022" y="1374355"/>
                  </a:lnTo>
                  <a:lnTo>
                    <a:pt x="128511" y="1374152"/>
                  </a:lnTo>
                  <a:lnTo>
                    <a:pt x="127088" y="1373962"/>
                  </a:lnTo>
                  <a:lnTo>
                    <a:pt x="125577" y="1373759"/>
                  </a:lnTo>
                  <a:lnTo>
                    <a:pt x="115938" y="1357414"/>
                  </a:lnTo>
                  <a:lnTo>
                    <a:pt x="114084" y="1354264"/>
                  </a:lnTo>
                  <a:lnTo>
                    <a:pt x="114084" y="1373962"/>
                  </a:lnTo>
                  <a:lnTo>
                    <a:pt x="97701" y="1373733"/>
                  </a:lnTo>
                  <a:lnTo>
                    <a:pt x="92773" y="1373797"/>
                  </a:lnTo>
                  <a:lnTo>
                    <a:pt x="92773" y="1387678"/>
                  </a:lnTo>
                  <a:lnTo>
                    <a:pt x="78663" y="1394612"/>
                  </a:lnTo>
                  <a:lnTo>
                    <a:pt x="62433" y="1402067"/>
                  </a:lnTo>
                  <a:lnTo>
                    <a:pt x="31750" y="1415770"/>
                  </a:lnTo>
                  <a:lnTo>
                    <a:pt x="31838" y="1391145"/>
                  </a:lnTo>
                  <a:lnTo>
                    <a:pt x="31750" y="1387094"/>
                  </a:lnTo>
                  <a:lnTo>
                    <a:pt x="76885" y="1387373"/>
                  </a:lnTo>
                  <a:lnTo>
                    <a:pt x="92773" y="1387678"/>
                  </a:lnTo>
                  <a:lnTo>
                    <a:pt x="92773" y="1373797"/>
                  </a:lnTo>
                  <a:lnTo>
                    <a:pt x="61569" y="1374152"/>
                  </a:lnTo>
                  <a:lnTo>
                    <a:pt x="45212" y="1373962"/>
                  </a:lnTo>
                  <a:lnTo>
                    <a:pt x="45072" y="1373492"/>
                  </a:lnTo>
                  <a:lnTo>
                    <a:pt x="45923" y="1369974"/>
                  </a:lnTo>
                  <a:lnTo>
                    <a:pt x="46189" y="1369580"/>
                  </a:lnTo>
                  <a:lnTo>
                    <a:pt x="46520" y="1369580"/>
                  </a:lnTo>
                  <a:lnTo>
                    <a:pt x="63576" y="1358595"/>
                  </a:lnTo>
                  <a:lnTo>
                    <a:pt x="86474" y="1357414"/>
                  </a:lnTo>
                  <a:lnTo>
                    <a:pt x="106273" y="1363408"/>
                  </a:lnTo>
                  <a:lnTo>
                    <a:pt x="114084" y="1373962"/>
                  </a:lnTo>
                  <a:lnTo>
                    <a:pt x="114084" y="1354264"/>
                  </a:lnTo>
                  <a:lnTo>
                    <a:pt x="113690" y="1353591"/>
                  </a:lnTo>
                  <a:lnTo>
                    <a:pt x="89966" y="1348587"/>
                  </a:lnTo>
                  <a:lnTo>
                    <a:pt x="89966" y="0"/>
                  </a:lnTo>
                  <a:lnTo>
                    <a:pt x="71678" y="0"/>
                  </a:lnTo>
                  <a:lnTo>
                    <a:pt x="71678" y="1348105"/>
                  </a:lnTo>
                  <a:lnTo>
                    <a:pt x="45935" y="1352562"/>
                  </a:lnTo>
                  <a:lnTo>
                    <a:pt x="30238" y="1371346"/>
                  </a:lnTo>
                  <a:lnTo>
                    <a:pt x="21336" y="1374673"/>
                  </a:lnTo>
                  <a:lnTo>
                    <a:pt x="15938" y="1381455"/>
                  </a:lnTo>
                  <a:lnTo>
                    <a:pt x="13474" y="1390230"/>
                  </a:lnTo>
                  <a:lnTo>
                    <a:pt x="13347" y="1397825"/>
                  </a:lnTo>
                  <a:lnTo>
                    <a:pt x="13385" y="1402384"/>
                  </a:lnTo>
                  <a:lnTo>
                    <a:pt x="13703" y="1415770"/>
                  </a:lnTo>
                  <a:lnTo>
                    <a:pt x="13614" y="1422895"/>
                  </a:lnTo>
                  <a:lnTo>
                    <a:pt x="12814" y="1439519"/>
                  </a:lnTo>
                  <a:lnTo>
                    <a:pt x="13004" y="1459357"/>
                  </a:lnTo>
                  <a:lnTo>
                    <a:pt x="16979" y="1477530"/>
                  </a:lnTo>
                  <a:lnTo>
                    <a:pt x="16979" y="1478114"/>
                  </a:lnTo>
                  <a:lnTo>
                    <a:pt x="5549" y="1525231"/>
                  </a:lnTo>
                  <a:lnTo>
                    <a:pt x="177" y="1566202"/>
                  </a:lnTo>
                  <a:lnTo>
                    <a:pt x="63" y="1585861"/>
                  </a:lnTo>
                  <a:lnTo>
                    <a:pt x="0" y="1602486"/>
                  </a:lnTo>
                  <a:lnTo>
                    <a:pt x="4495" y="1632864"/>
                  </a:lnTo>
                  <a:lnTo>
                    <a:pt x="24599" y="1677720"/>
                  </a:lnTo>
                  <a:lnTo>
                    <a:pt x="54940" y="1702206"/>
                  </a:lnTo>
                  <a:lnTo>
                    <a:pt x="90030" y="1707261"/>
                  </a:lnTo>
                  <a:lnTo>
                    <a:pt x="107645" y="1702803"/>
                  </a:lnTo>
                  <a:lnTo>
                    <a:pt x="124383" y="1693849"/>
                  </a:lnTo>
                  <a:lnTo>
                    <a:pt x="129451" y="1689392"/>
                  </a:lnTo>
                  <a:lnTo>
                    <a:pt x="139560" y="1680527"/>
                  </a:lnTo>
                  <a:lnTo>
                    <a:pt x="152488" y="1662938"/>
                  </a:lnTo>
                  <a:lnTo>
                    <a:pt x="162496" y="1641221"/>
                  </a:lnTo>
                  <a:lnTo>
                    <a:pt x="168884" y="1615490"/>
                  </a:lnTo>
                  <a:lnTo>
                    <a:pt x="170967" y="1585861"/>
                  </a:lnTo>
                  <a:close/>
                </a:path>
              </a:pathLst>
            </a:custGeom>
            <a:solidFill>
              <a:srgbClr val="252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13801" y="1612747"/>
              <a:ext cx="57150" cy="58419"/>
            </a:xfrm>
            <a:custGeom>
              <a:avLst/>
              <a:gdLst/>
              <a:ahLst/>
              <a:cxnLst/>
              <a:rect l="l" t="t" r="r" b="b"/>
              <a:pathLst>
                <a:path w="57150" h="58419">
                  <a:moveTo>
                    <a:pt x="41528" y="58343"/>
                  </a:moveTo>
                  <a:lnTo>
                    <a:pt x="8991" y="31191"/>
                  </a:lnTo>
                  <a:lnTo>
                    <a:pt x="0" y="13982"/>
                  </a:lnTo>
                  <a:lnTo>
                    <a:pt x="368" y="11010"/>
                  </a:lnTo>
                  <a:lnTo>
                    <a:pt x="13055" y="0"/>
                  </a:lnTo>
                  <a:lnTo>
                    <a:pt x="16040" y="63"/>
                  </a:lnTo>
                  <a:lnTo>
                    <a:pt x="28562" y="9753"/>
                  </a:lnTo>
                  <a:lnTo>
                    <a:pt x="31326" y="13360"/>
                  </a:lnTo>
                  <a:lnTo>
                    <a:pt x="34245" y="16865"/>
                  </a:lnTo>
                  <a:lnTo>
                    <a:pt x="37312" y="20269"/>
                  </a:lnTo>
                  <a:lnTo>
                    <a:pt x="40519" y="23558"/>
                  </a:lnTo>
                  <a:lnTo>
                    <a:pt x="44234" y="27089"/>
                  </a:lnTo>
                  <a:lnTo>
                    <a:pt x="47309" y="29756"/>
                  </a:lnTo>
                  <a:lnTo>
                    <a:pt x="51269" y="32981"/>
                  </a:lnTo>
                  <a:lnTo>
                    <a:pt x="53378" y="35090"/>
                  </a:lnTo>
                  <a:lnTo>
                    <a:pt x="55003" y="37604"/>
                  </a:lnTo>
                  <a:lnTo>
                    <a:pt x="56083" y="40386"/>
                  </a:lnTo>
                  <a:lnTo>
                    <a:pt x="56540" y="43332"/>
                  </a:lnTo>
                  <a:lnTo>
                    <a:pt x="56387" y="46316"/>
                  </a:lnTo>
                  <a:lnTo>
                    <a:pt x="44513" y="58191"/>
                  </a:lnTo>
                  <a:lnTo>
                    <a:pt x="41528" y="58343"/>
                  </a:lnTo>
                  <a:close/>
                </a:path>
                <a:path w="57150" h="58419">
                  <a:moveTo>
                    <a:pt x="28811" y="10078"/>
                  </a:moveTo>
                  <a:lnTo>
                    <a:pt x="28562" y="9753"/>
                  </a:lnTo>
                  <a:lnTo>
                    <a:pt x="28811" y="10078"/>
                  </a:lnTo>
                  <a:close/>
                </a:path>
                <a:path w="57150" h="58419">
                  <a:moveTo>
                    <a:pt x="31547" y="13649"/>
                  </a:moveTo>
                  <a:lnTo>
                    <a:pt x="31305" y="13360"/>
                  </a:lnTo>
                  <a:lnTo>
                    <a:pt x="31547" y="13649"/>
                  </a:lnTo>
                  <a:close/>
                </a:path>
                <a:path w="57150" h="58419">
                  <a:moveTo>
                    <a:pt x="34477" y="17142"/>
                  </a:moveTo>
                  <a:lnTo>
                    <a:pt x="34226" y="16865"/>
                  </a:lnTo>
                  <a:lnTo>
                    <a:pt x="34477" y="17142"/>
                  </a:lnTo>
                  <a:close/>
                </a:path>
                <a:path w="57150" h="58419">
                  <a:moveTo>
                    <a:pt x="37613" y="20601"/>
                  </a:moveTo>
                  <a:lnTo>
                    <a:pt x="37287" y="20269"/>
                  </a:lnTo>
                  <a:lnTo>
                    <a:pt x="37613" y="20601"/>
                  </a:lnTo>
                  <a:close/>
                </a:path>
                <a:path w="57150" h="58419">
                  <a:moveTo>
                    <a:pt x="40772" y="23816"/>
                  </a:moveTo>
                  <a:lnTo>
                    <a:pt x="40500" y="23558"/>
                  </a:lnTo>
                  <a:lnTo>
                    <a:pt x="40772" y="23816"/>
                  </a:lnTo>
                  <a:close/>
                </a:path>
                <a:path w="57150" h="58419">
                  <a:moveTo>
                    <a:pt x="44261" y="27089"/>
                  </a:moveTo>
                  <a:lnTo>
                    <a:pt x="43896" y="26770"/>
                  </a:lnTo>
                  <a:lnTo>
                    <a:pt x="44261" y="270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196584" y="0"/>
            <a:ext cx="2632710" cy="4470400"/>
            <a:chOff x="6196584" y="0"/>
            <a:chExt cx="2632710" cy="4470400"/>
          </a:xfrm>
        </p:grpSpPr>
        <p:sp>
          <p:nvSpPr>
            <p:cNvPr id="23" name="object 23"/>
            <p:cNvSpPr/>
            <p:nvPr/>
          </p:nvSpPr>
          <p:spPr>
            <a:xfrm>
              <a:off x="8019288" y="3404184"/>
              <a:ext cx="810260" cy="1066165"/>
            </a:xfrm>
            <a:custGeom>
              <a:avLst/>
              <a:gdLst/>
              <a:ahLst/>
              <a:cxnLst/>
              <a:rect l="l" t="t" r="r" b="b"/>
              <a:pathLst>
                <a:path w="810259" h="1066164">
                  <a:moveTo>
                    <a:pt x="809752" y="533031"/>
                  </a:moveTo>
                  <a:lnTo>
                    <a:pt x="807656" y="478536"/>
                  </a:lnTo>
                  <a:lnTo>
                    <a:pt x="801522" y="425615"/>
                  </a:lnTo>
                  <a:lnTo>
                    <a:pt x="791540" y="374535"/>
                  </a:lnTo>
                  <a:lnTo>
                    <a:pt x="777913" y="325551"/>
                  </a:lnTo>
                  <a:lnTo>
                    <a:pt x="760857" y="278968"/>
                  </a:lnTo>
                  <a:lnTo>
                    <a:pt x="740562" y="235013"/>
                  </a:lnTo>
                  <a:lnTo>
                    <a:pt x="717245" y="193979"/>
                  </a:lnTo>
                  <a:lnTo>
                    <a:pt x="691108" y="156133"/>
                  </a:lnTo>
                  <a:lnTo>
                    <a:pt x="662330" y="121729"/>
                  </a:lnTo>
                  <a:lnTo>
                    <a:pt x="631151" y="91033"/>
                  </a:lnTo>
                  <a:lnTo>
                    <a:pt x="597750" y="64338"/>
                  </a:lnTo>
                  <a:lnTo>
                    <a:pt x="562343" y="41897"/>
                  </a:lnTo>
                  <a:lnTo>
                    <a:pt x="525132" y="23964"/>
                  </a:lnTo>
                  <a:lnTo>
                    <a:pt x="486308" y="10833"/>
                  </a:lnTo>
                  <a:lnTo>
                    <a:pt x="446087" y="2755"/>
                  </a:lnTo>
                  <a:lnTo>
                    <a:pt x="404672" y="0"/>
                  </a:lnTo>
                  <a:lnTo>
                    <a:pt x="363245" y="2755"/>
                  </a:lnTo>
                  <a:lnTo>
                    <a:pt x="323024" y="10833"/>
                  </a:lnTo>
                  <a:lnTo>
                    <a:pt x="284213" y="23964"/>
                  </a:lnTo>
                  <a:lnTo>
                    <a:pt x="247002" y="41884"/>
                  </a:lnTo>
                  <a:lnTo>
                    <a:pt x="211594" y="64312"/>
                  </a:lnTo>
                  <a:lnTo>
                    <a:pt x="178206" y="90995"/>
                  </a:lnTo>
                  <a:lnTo>
                    <a:pt x="147027" y="121666"/>
                  </a:lnTo>
                  <a:lnTo>
                    <a:pt x="118287" y="156032"/>
                  </a:lnTo>
                  <a:lnTo>
                    <a:pt x="92163" y="193852"/>
                  </a:lnTo>
                  <a:lnTo>
                    <a:pt x="68872" y="234835"/>
                  </a:lnTo>
                  <a:lnTo>
                    <a:pt x="48615" y="278726"/>
                  </a:lnTo>
                  <a:lnTo>
                    <a:pt x="31597" y="325247"/>
                  </a:lnTo>
                  <a:lnTo>
                    <a:pt x="18021" y="374142"/>
                  </a:lnTo>
                  <a:lnTo>
                    <a:pt x="8089" y="425132"/>
                  </a:lnTo>
                  <a:lnTo>
                    <a:pt x="2019" y="477939"/>
                  </a:lnTo>
                  <a:lnTo>
                    <a:pt x="0" y="532307"/>
                  </a:lnTo>
                  <a:lnTo>
                    <a:pt x="2019" y="586943"/>
                  </a:lnTo>
                  <a:lnTo>
                    <a:pt x="8089" y="639978"/>
                  </a:lnTo>
                  <a:lnTo>
                    <a:pt x="18021" y="691159"/>
                  </a:lnTo>
                  <a:lnTo>
                    <a:pt x="31584" y="740206"/>
                  </a:lnTo>
                  <a:lnTo>
                    <a:pt x="48615" y="786879"/>
                  </a:lnTo>
                  <a:lnTo>
                    <a:pt x="68872" y="830884"/>
                  </a:lnTo>
                  <a:lnTo>
                    <a:pt x="92163" y="871969"/>
                  </a:lnTo>
                  <a:lnTo>
                    <a:pt x="118275" y="909853"/>
                  </a:lnTo>
                  <a:lnTo>
                    <a:pt x="147027" y="944295"/>
                  </a:lnTo>
                  <a:lnTo>
                    <a:pt x="178206" y="975004"/>
                  </a:lnTo>
                  <a:lnTo>
                    <a:pt x="211594" y="1001712"/>
                  </a:lnTo>
                  <a:lnTo>
                    <a:pt x="246989" y="1024166"/>
                  </a:lnTo>
                  <a:lnTo>
                    <a:pt x="284213" y="1042098"/>
                  </a:lnTo>
                  <a:lnTo>
                    <a:pt x="323024" y="1055243"/>
                  </a:lnTo>
                  <a:lnTo>
                    <a:pt x="363245" y="1063320"/>
                  </a:lnTo>
                  <a:lnTo>
                    <a:pt x="404672" y="1066063"/>
                  </a:lnTo>
                  <a:lnTo>
                    <a:pt x="446087" y="1063320"/>
                  </a:lnTo>
                  <a:lnTo>
                    <a:pt x="486308" y="1055243"/>
                  </a:lnTo>
                  <a:lnTo>
                    <a:pt x="525132" y="1042111"/>
                  </a:lnTo>
                  <a:lnTo>
                    <a:pt x="562343" y="1024178"/>
                  </a:lnTo>
                  <a:lnTo>
                    <a:pt x="597750" y="1001737"/>
                  </a:lnTo>
                  <a:lnTo>
                    <a:pt x="631151" y="975042"/>
                  </a:lnTo>
                  <a:lnTo>
                    <a:pt x="662330" y="944346"/>
                  </a:lnTo>
                  <a:lnTo>
                    <a:pt x="691108" y="909942"/>
                  </a:lnTo>
                  <a:lnTo>
                    <a:pt x="717245" y="872096"/>
                  </a:lnTo>
                  <a:lnTo>
                    <a:pt x="740562" y="831062"/>
                  </a:lnTo>
                  <a:lnTo>
                    <a:pt x="760857" y="787107"/>
                  </a:lnTo>
                  <a:lnTo>
                    <a:pt x="777913" y="740524"/>
                  </a:lnTo>
                  <a:lnTo>
                    <a:pt x="791540" y="691540"/>
                  </a:lnTo>
                  <a:lnTo>
                    <a:pt x="801522" y="640461"/>
                  </a:lnTo>
                  <a:lnTo>
                    <a:pt x="807656" y="587540"/>
                  </a:lnTo>
                  <a:lnTo>
                    <a:pt x="809752" y="533031"/>
                  </a:lnTo>
                  <a:close/>
                </a:path>
              </a:pathLst>
            </a:custGeom>
            <a:solidFill>
              <a:srgbClr val="10A2FF">
                <a:alpha val="62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84099" y="3602111"/>
              <a:ext cx="269240" cy="655955"/>
            </a:xfrm>
            <a:custGeom>
              <a:avLst/>
              <a:gdLst/>
              <a:ahLst/>
              <a:cxnLst/>
              <a:rect l="l" t="t" r="r" b="b"/>
              <a:pathLst>
                <a:path w="269240" h="655954">
                  <a:moveTo>
                    <a:pt x="130259" y="655690"/>
                  </a:moveTo>
                  <a:lnTo>
                    <a:pt x="84258" y="648174"/>
                  </a:lnTo>
                  <a:lnTo>
                    <a:pt x="50187" y="630553"/>
                  </a:lnTo>
                  <a:lnTo>
                    <a:pt x="11193" y="571255"/>
                  </a:lnTo>
                  <a:lnTo>
                    <a:pt x="2951" y="532704"/>
                  </a:lnTo>
                  <a:lnTo>
                    <a:pt x="0" y="490305"/>
                  </a:lnTo>
                  <a:lnTo>
                    <a:pt x="678" y="445621"/>
                  </a:lnTo>
                  <a:lnTo>
                    <a:pt x="3327" y="400216"/>
                  </a:lnTo>
                  <a:lnTo>
                    <a:pt x="6287" y="355654"/>
                  </a:lnTo>
                  <a:lnTo>
                    <a:pt x="7897" y="313498"/>
                  </a:lnTo>
                  <a:lnTo>
                    <a:pt x="6498" y="275313"/>
                  </a:lnTo>
                  <a:lnTo>
                    <a:pt x="7511" y="233529"/>
                  </a:lnTo>
                  <a:lnTo>
                    <a:pt x="6264" y="184146"/>
                  </a:lnTo>
                  <a:lnTo>
                    <a:pt x="5455" y="132034"/>
                  </a:lnTo>
                  <a:lnTo>
                    <a:pt x="7782" y="82068"/>
                  </a:lnTo>
                  <a:lnTo>
                    <a:pt x="15943" y="39117"/>
                  </a:lnTo>
                  <a:lnTo>
                    <a:pt x="93458" y="2733"/>
                  </a:lnTo>
                  <a:lnTo>
                    <a:pt x="143018" y="0"/>
                  </a:lnTo>
                  <a:lnTo>
                    <a:pt x="182437" y="729"/>
                  </a:lnTo>
                  <a:lnTo>
                    <a:pt x="235346" y="16084"/>
                  </a:lnTo>
                  <a:lnTo>
                    <a:pt x="261172" y="55813"/>
                  </a:lnTo>
                  <a:lnTo>
                    <a:pt x="268905" y="126929"/>
                  </a:lnTo>
                  <a:lnTo>
                    <a:pt x="268795" y="176450"/>
                  </a:lnTo>
                  <a:lnTo>
                    <a:pt x="266238" y="307799"/>
                  </a:lnTo>
                  <a:lnTo>
                    <a:pt x="266648" y="349114"/>
                  </a:lnTo>
                  <a:lnTo>
                    <a:pt x="268000" y="393297"/>
                  </a:lnTo>
                  <a:lnTo>
                    <a:pt x="268772" y="438727"/>
                  </a:lnTo>
                  <a:lnTo>
                    <a:pt x="267446" y="483786"/>
                  </a:lnTo>
                  <a:lnTo>
                    <a:pt x="262500" y="526855"/>
                  </a:lnTo>
                  <a:lnTo>
                    <a:pt x="252414" y="566316"/>
                  </a:lnTo>
                  <a:lnTo>
                    <a:pt x="235667" y="600548"/>
                  </a:lnTo>
                  <a:lnTo>
                    <a:pt x="176110" y="646855"/>
                  </a:lnTo>
                  <a:lnTo>
                    <a:pt x="130259" y="655690"/>
                  </a:lnTo>
                  <a:close/>
                </a:path>
              </a:pathLst>
            </a:custGeom>
            <a:solidFill>
              <a:srgbClr val="CF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37321" y="3397932"/>
              <a:ext cx="164506" cy="20171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278470" y="0"/>
              <a:ext cx="283210" cy="4264660"/>
            </a:xfrm>
            <a:custGeom>
              <a:avLst/>
              <a:gdLst/>
              <a:ahLst/>
              <a:cxnLst/>
              <a:rect l="l" t="t" r="r" b="b"/>
              <a:pathLst>
                <a:path w="283209" h="4264660">
                  <a:moveTo>
                    <a:pt x="282651" y="3708971"/>
                  </a:moveTo>
                  <a:lnTo>
                    <a:pt x="280708" y="3675176"/>
                  </a:lnTo>
                  <a:lnTo>
                    <a:pt x="271399" y="3642093"/>
                  </a:lnTo>
                  <a:lnTo>
                    <a:pt x="266052" y="3634117"/>
                  </a:lnTo>
                  <a:lnTo>
                    <a:pt x="266052" y="3733177"/>
                  </a:lnTo>
                  <a:lnTo>
                    <a:pt x="264858" y="3779786"/>
                  </a:lnTo>
                  <a:lnTo>
                    <a:pt x="262686" y="3826459"/>
                  </a:lnTo>
                  <a:lnTo>
                    <a:pt x="263182" y="3872331"/>
                  </a:lnTo>
                  <a:lnTo>
                    <a:pt x="260832" y="3906837"/>
                  </a:lnTo>
                  <a:lnTo>
                    <a:pt x="261200" y="3946817"/>
                  </a:lnTo>
                  <a:lnTo>
                    <a:pt x="262750" y="3989819"/>
                  </a:lnTo>
                  <a:lnTo>
                    <a:pt x="264058" y="4034904"/>
                  </a:lnTo>
                  <a:lnTo>
                    <a:pt x="263639" y="4081170"/>
                  </a:lnTo>
                  <a:lnTo>
                    <a:pt x="259943" y="4124604"/>
                  </a:lnTo>
                  <a:lnTo>
                    <a:pt x="251523" y="4164304"/>
                  </a:lnTo>
                  <a:lnTo>
                    <a:pt x="214528" y="4225074"/>
                  </a:lnTo>
                  <a:lnTo>
                    <a:pt x="140792" y="4248721"/>
                  </a:lnTo>
                  <a:lnTo>
                    <a:pt x="95046" y="4243590"/>
                  </a:lnTo>
                  <a:lnTo>
                    <a:pt x="61087" y="4221696"/>
                  </a:lnTo>
                  <a:lnTo>
                    <a:pt x="37757" y="4187558"/>
                  </a:lnTo>
                  <a:lnTo>
                    <a:pt x="23876" y="4145673"/>
                  </a:lnTo>
                  <a:lnTo>
                    <a:pt x="18313" y="4100525"/>
                  </a:lnTo>
                  <a:lnTo>
                    <a:pt x="19786" y="4059745"/>
                  </a:lnTo>
                  <a:lnTo>
                    <a:pt x="19862" y="4052887"/>
                  </a:lnTo>
                  <a:lnTo>
                    <a:pt x="21069" y="4007027"/>
                  </a:lnTo>
                  <a:lnTo>
                    <a:pt x="22009" y="3957866"/>
                  </a:lnTo>
                  <a:lnTo>
                    <a:pt x="23495" y="3858349"/>
                  </a:lnTo>
                  <a:lnTo>
                    <a:pt x="24295" y="3809974"/>
                  </a:lnTo>
                  <a:lnTo>
                    <a:pt x="25412" y="3759085"/>
                  </a:lnTo>
                  <a:lnTo>
                    <a:pt x="26911" y="3709873"/>
                  </a:lnTo>
                  <a:lnTo>
                    <a:pt x="28994" y="3660356"/>
                  </a:lnTo>
                  <a:lnTo>
                    <a:pt x="40157" y="3623843"/>
                  </a:lnTo>
                  <a:lnTo>
                    <a:pt x="90830" y="3605822"/>
                  </a:lnTo>
                  <a:lnTo>
                    <a:pt x="125501" y="3606711"/>
                  </a:lnTo>
                  <a:lnTo>
                    <a:pt x="126657" y="3613708"/>
                  </a:lnTo>
                  <a:lnTo>
                    <a:pt x="127139" y="3619474"/>
                  </a:lnTo>
                  <a:lnTo>
                    <a:pt x="127266" y="3628136"/>
                  </a:lnTo>
                  <a:lnTo>
                    <a:pt x="96024" y="3657257"/>
                  </a:lnTo>
                  <a:lnTo>
                    <a:pt x="83223" y="3697884"/>
                  </a:lnTo>
                  <a:lnTo>
                    <a:pt x="92595" y="3736848"/>
                  </a:lnTo>
                  <a:lnTo>
                    <a:pt x="127850" y="3760990"/>
                  </a:lnTo>
                  <a:lnTo>
                    <a:pt x="128244" y="3831361"/>
                  </a:lnTo>
                  <a:lnTo>
                    <a:pt x="94869" y="3841712"/>
                  </a:lnTo>
                  <a:lnTo>
                    <a:pt x="74752" y="3864876"/>
                  </a:lnTo>
                  <a:lnTo>
                    <a:pt x="67983" y="3894315"/>
                  </a:lnTo>
                  <a:lnTo>
                    <a:pt x="74650" y="3923525"/>
                  </a:lnTo>
                  <a:lnTo>
                    <a:pt x="94881" y="3945940"/>
                  </a:lnTo>
                  <a:lnTo>
                    <a:pt x="128765" y="3955059"/>
                  </a:lnTo>
                  <a:lnTo>
                    <a:pt x="129159" y="4034904"/>
                  </a:lnTo>
                  <a:lnTo>
                    <a:pt x="98691" y="4052887"/>
                  </a:lnTo>
                  <a:lnTo>
                    <a:pt x="82892" y="4072420"/>
                  </a:lnTo>
                  <a:lnTo>
                    <a:pt x="78955" y="4091508"/>
                  </a:lnTo>
                  <a:lnTo>
                    <a:pt x="84086" y="4108170"/>
                  </a:lnTo>
                  <a:lnTo>
                    <a:pt x="95453" y="4120426"/>
                  </a:lnTo>
                  <a:lnTo>
                    <a:pt x="110261" y="4126293"/>
                  </a:lnTo>
                  <a:lnTo>
                    <a:pt x="125691" y="4123791"/>
                  </a:lnTo>
                  <a:lnTo>
                    <a:pt x="138950" y="4110939"/>
                  </a:lnTo>
                  <a:lnTo>
                    <a:pt x="139712" y="4108653"/>
                  </a:lnTo>
                  <a:lnTo>
                    <a:pt x="146646" y="4087507"/>
                  </a:lnTo>
                  <a:lnTo>
                    <a:pt x="147231" y="4085742"/>
                  </a:lnTo>
                  <a:lnTo>
                    <a:pt x="147612" y="4053789"/>
                  </a:lnTo>
                  <a:lnTo>
                    <a:pt x="147713" y="4046220"/>
                  </a:lnTo>
                  <a:lnTo>
                    <a:pt x="181533" y="4028757"/>
                  </a:lnTo>
                  <a:lnTo>
                    <a:pt x="182486" y="4027398"/>
                  </a:lnTo>
                  <a:lnTo>
                    <a:pt x="199948" y="4002595"/>
                  </a:lnTo>
                  <a:lnTo>
                    <a:pt x="201358" y="3974427"/>
                  </a:lnTo>
                  <a:lnTo>
                    <a:pt x="189001" y="3957536"/>
                  </a:lnTo>
                  <a:lnTo>
                    <a:pt x="184823" y="3951833"/>
                  </a:lnTo>
                  <a:lnTo>
                    <a:pt x="184823" y="3989819"/>
                  </a:lnTo>
                  <a:lnTo>
                    <a:pt x="174459" y="4011409"/>
                  </a:lnTo>
                  <a:lnTo>
                    <a:pt x="147459" y="4027398"/>
                  </a:lnTo>
                  <a:lnTo>
                    <a:pt x="147294" y="4011409"/>
                  </a:lnTo>
                  <a:lnTo>
                    <a:pt x="147180" y="3992892"/>
                  </a:lnTo>
                  <a:lnTo>
                    <a:pt x="147066" y="3957866"/>
                  </a:lnTo>
                  <a:lnTo>
                    <a:pt x="146875" y="3957536"/>
                  </a:lnTo>
                  <a:lnTo>
                    <a:pt x="176352" y="3969562"/>
                  </a:lnTo>
                  <a:lnTo>
                    <a:pt x="184823" y="3989819"/>
                  </a:lnTo>
                  <a:lnTo>
                    <a:pt x="184823" y="3951833"/>
                  </a:lnTo>
                  <a:lnTo>
                    <a:pt x="184162" y="3950932"/>
                  </a:lnTo>
                  <a:lnTo>
                    <a:pt x="146799" y="3938790"/>
                  </a:lnTo>
                  <a:lnTo>
                    <a:pt x="146786" y="3936238"/>
                  </a:lnTo>
                  <a:lnTo>
                    <a:pt x="146431" y="3849916"/>
                  </a:lnTo>
                  <a:lnTo>
                    <a:pt x="146418" y="3846715"/>
                  </a:lnTo>
                  <a:lnTo>
                    <a:pt x="182956" y="3833368"/>
                  </a:lnTo>
                  <a:lnTo>
                    <a:pt x="187058" y="3828097"/>
                  </a:lnTo>
                  <a:lnTo>
                    <a:pt x="201168" y="3809974"/>
                  </a:lnTo>
                  <a:lnTo>
                    <a:pt x="201066" y="3783228"/>
                  </a:lnTo>
                  <a:lnTo>
                    <a:pt x="187388" y="3765816"/>
                  </a:lnTo>
                  <a:lnTo>
                    <a:pt x="185000" y="3762794"/>
                  </a:lnTo>
                  <a:lnTo>
                    <a:pt x="185000" y="3797795"/>
                  </a:lnTo>
                  <a:lnTo>
                    <a:pt x="175742" y="3816642"/>
                  </a:lnTo>
                  <a:lnTo>
                    <a:pt x="145961" y="3828097"/>
                  </a:lnTo>
                  <a:lnTo>
                    <a:pt x="145961" y="3765816"/>
                  </a:lnTo>
                  <a:lnTo>
                    <a:pt x="174752" y="3778529"/>
                  </a:lnTo>
                  <a:lnTo>
                    <a:pt x="185000" y="3797795"/>
                  </a:lnTo>
                  <a:lnTo>
                    <a:pt x="185000" y="3762794"/>
                  </a:lnTo>
                  <a:lnTo>
                    <a:pt x="182626" y="3759771"/>
                  </a:lnTo>
                  <a:lnTo>
                    <a:pt x="145884" y="3746284"/>
                  </a:lnTo>
                  <a:lnTo>
                    <a:pt x="145872" y="3740531"/>
                  </a:lnTo>
                  <a:lnTo>
                    <a:pt x="145796" y="3687508"/>
                  </a:lnTo>
                  <a:lnTo>
                    <a:pt x="145681" y="3660356"/>
                  </a:lnTo>
                  <a:lnTo>
                    <a:pt x="145567" y="3648722"/>
                  </a:lnTo>
                  <a:lnTo>
                    <a:pt x="145376" y="3628136"/>
                  </a:lnTo>
                  <a:lnTo>
                    <a:pt x="145275" y="3623843"/>
                  </a:lnTo>
                  <a:lnTo>
                    <a:pt x="144653" y="3608209"/>
                  </a:lnTo>
                  <a:lnTo>
                    <a:pt x="193052" y="3609213"/>
                  </a:lnTo>
                  <a:lnTo>
                    <a:pt x="204419" y="3609213"/>
                  </a:lnTo>
                  <a:lnTo>
                    <a:pt x="218884" y="3611473"/>
                  </a:lnTo>
                  <a:lnTo>
                    <a:pt x="251028" y="3643630"/>
                  </a:lnTo>
                  <a:lnTo>
                    <a:pt x="262648" y="3687508"/>
                  </a:lnTo>
                  <a:lnTo>
                    <a:pt x="266052" y="3733177"/>
                  </a:lnTo>
                  <a:lnTo>
                    <a:pt x="266052" y="3634117"/>
                  </a:lnTo>
                  <a:lnTo>
                    <a:pt x="253022" y="3614674"/>
                  </a:lnTo>
                  <a:lnTo>
                    <a:pt x="243497" y="3609187"/>
                  </a:lnTo>
                  <a:lnTo>
                    <a:pt x="241795" y="3608209"/>
                  </a:lnTo>
                  <a:lnTo>
                    <a:pt x="237629" y="3605822"/>
                  </a:lnTo>
                  <a:lnTo>
                    <a:pt x="223850" y="3597884"/>
                  </a:lnTo>
                  <a:lnTo>
                    <a:pt x="224231" y="3590112"/>
                  </a:lnTo>
                  <a:lnTo>
                    <a:pt x="225907" y="3555809"/>
                  </a:lnTo>
                  <a:lnTo>
                    <a:pt x="226758" y="3546132"/>
                  </a:lnTo>
                  <a:lnTo>
                    <a:pt x="230898" y="3498558"/>
                  </a:lnTo>
                  <a:lnTo>
                    <a:pt x="230035" y="3486734"/>
                  </a:lnTo>
                  <a:lnTo>
                    <a:pt x="227253" y="3448507"/>
                  </a:lnTo>
                  <a:lnTo>
                    <a:pt x="224066" y="3445751"/>
                  </a:lnTo>
                  <a:lnTo>
                    <a:pt x="212737" y="3436010"/>
                  </a:lnTo>
                  <a:lnTo>
                    <a:pt x="212737" y="3467265"/>
                  </a:lnTo>
                  <a:lnTo>
                    <a:pt x="211366" y="3467646"/>
                  </a:lnTo>
                  <a:lnTo>
                    <a:pt x="211366" y="3486734"/>
                  </a:lnTo>
                  <a:lnTo>
                    <a:pt x="209600" y="3527577"/>
                  </a:lnTo>
                  <a:lnTo>
                    <a:pt x="208419" y="3527806"/>
                  </a:lnTo>
                  <a:lnTo>
                    <a:pt x="208419" y="3546132"/>
                  </a:lnTo>
                  <a:lnTo>
                    <a:pt x="206527" y="3590112"/>
                  </a:lnTo>
                  <a:lnTo>
                    <a:pt x="129527" y="3589274"/>
                  </a:lnTo>
                  <a:lnTo>
                    <a:pt x="129527" y="4059745"/>
                  </a:lnTo>
                  <a:lnTo>
                    <a:pt x="129438" y="4076598"/>
                  </a:lnTo>
                  <a:lnTo>
                    <a:pt x="129349" y="4079100"/>
                  </a:lnTo>
                  <a:lnTo>
                    <a:pt x="128765" y="4087507"/>
                  </a:lnTo>
                  <a:lnTo>
                    <a:pt x="128638" y="4087444"/>
                  </a:lnTo>
                  <a:lnTo>
                    <a:pt x="115722" y="4108653"/>
                  </a:lnTo>
                  <a:lnTo>
                    <a:pt x="101269" y="4099953"/>
                  </a:lnTo>
                  <a:lnTo>
                    <a:pt x="100660" y="4076598"/>
                  </a:lnTo>
                  <a:lnTo>
                    <a:pt x="129298" y="4053789"/>
                  </a:lnTo>
                  <a:lnTo>
                    <a:pt x="129527" y="4059745"/>
                  </a:lnTo>
                  <a:lnTo>
                    <a:pt x="129527" y="3589274"/>
                  </a:lnTo>
                  <a:lnTo>
                    <a:pt x="128638" y="3589274"/>
                  </a:lnTo>
                  <a:lnTo>
                    <a:pt x="128638" y="3936238"/>
                  </a:lnTo>
                  <a:lnTo>
                    <a:pt x="96570" y="3922166"/>
                  </a:lnTo>
                  <a:lnTo>
                    <a:pt x="85572" y="3892981"/>
                  </a:lnTo>
                  <a:lnTo>
                    <a:pt x="96024" y="3863848"/>
                  </a:lnTo>
                  <a:lnTo>
                    <a:pt x="128244" y="3849916"/>
                  </a:lnTo>
                  <a:lnTo>
                    <a:pt x="128638" y="3936238"/>
                  </a:lnTo>
                  <a:lnTo>
                    <a:pt x="128638" y="3589274"/>
                  </a:lnTo>
                  <a:lnTo>
                    <a:pt x="127914" y="3589261"/>
                  </a:lnTo>
                  <a:lnTo>
                    <a:pt x="127914" y="3740531"/>
                  </a:lnTo>
                  <a:lnTo>
                    <a:pt x="127723" y="3740200"/>
                  </a:lnTo>
                  <a:lnTo>
                    <a:pt x="106311" y="3722408"/>
                  </a:lnTo>
                  <a:lnTo>
                    <a:pt x="100634" y="3696258"/>
                  </a:lnTo>
                  <a:lnTo>
                    <a:pt x="108381" y="3669207"/>
                  </a:lnTo>
                  <a:lnTo>
                    <a:pt x="127266" y="3648722"/>
                  </a:lnTo>
                  <a:lnTo>
                    <a:pt x="127469" y="3671735"/>
                  </a:lnTo>
                  <a:lnTo>
                    <a:pt x="127800" y="3717645"/>
                  </a:lnTo>
                  <a:lnTo>
                    <a:pt x="127914" y="3740531"/>
                  </a:lnTo>
                  <a:lnTo>
                    <a:pt x="127914" y="3589261"/>
                  </a:lnTo>
                  <a:lnTo>
                    <a:pt x="69303" y="3588613"/>
                  </a:lnTo>
                  <a:lnTo>
                    <a:pt x="70218" y="3583381"/>
                  </a:lnTo>
                  <a:lnTo>
                    <a:pt x="70942" y="3578212"/>
                  </a:lnTo>
                  <a:lnTo>
                    <a:pt x="71335" y="3572726"/>
                  </a:lnTo>
                  <a:lnTo>
                    <a:pt x="71196" y="3572662"/>
                  </a:lnTo>
                  <a:lnTo>
                    <a:pt x="169202" y="3553714"/>
                  </a:lnTo>
                  <a:lnTo>
                    <a:pt x="208419" y="3546132"/>
                  </a:lnTo>
                  <a:lnTo>
                    <a:pt x="208419" y="3527806"/>
                  </a:lnTo>
                  <a:lnTo>
                    <a:pt x="73558" y="3553714"/>
                  </a:lnTo>
                  <a:lnTo>
                    <a:pt x="74244" y="3546132"/>
                  </a:lnTo>
                  <a:lnTo>
                    <a:pt x="74879" y="3538499"/>
                  </a:lnTo>
                  <a:lnTo>
                    <a:pt x="75450" y="3530917"/>
                  </a:lnTo>
                  <a:lnTo>
                    <a:pt x="75971" y="3523323"/>
                  </a:lnTo>
                  <a:lnTo>
                    <a:pt x="75844" y="3523259"/>
                  </a:lnTo>
                  <a:lnTo>
                    <a:pt x="146380" y="3504247"/>
                  </a:lnTo>
                  <a:lnTo>
                    <a:pt x="211366" y="3486734"/>
                  </a:lnTo>
                  <a:lnTo>
                    <a:pt x="211366" y="3467646"/>
                  </a:lnTo>
                  <a:lnTo>
                    <a:pt x="77470" y="3504247"/>
                  </a:lnTo>
                  <a:lnTo>
                    <a:pt x="77927" y="3490201"/>
                  </a:lnTo>
                  <a:lnTo>
                    <a:pt x="78257" y="3476142"/>
                  </a:lnTo>
                  <a:lnTo>
                    <a:pt x="78447" y="3462070"/>
                  </a:lnTo>
                  <a:lnTo>
                    <a:pt x="78524" y="3447986"/>
                  </a:lnTo>
                  <a:lnTo>
                    <a:pt x="78384" y="3447923"/>
                  </a:lnTo>
                  <a:lnTo>
                    <a:pt x="180060" y="3446615"/>
                  </a:lnTo>
                  <a:lnTo>
                    <a:pt x="192443" y="3445751"/>
                  </a:lnTo>
                  <a:lnTo>
                    <a:pt x="204038" y="3447605"/>
                  </a:lnTo>
                  <a:lnTo>
                    <a:pt x="211810" y="3454133"/>
                  </a:lnTo>
                  <a:lnTo>
                    <a:pt x="212737" y="3467265"/>
                  </a:lnTo>
                  <a:lnTo>
                    <a:pt x="212737" y="3436010"/>
                  </a:lnTo>
                  <a:lnTo>
                    <a:pt x="205333" y="3429635"/>
                  </a:lnTo>
                  <a:lnTo>
                    <a:pt x="203454" y="3427996"/>
                  </a:lnTo>
                  <a:lnTo>
                    <a:pt x="189318" y="3408984"/>
                  </a:lnTo>
                  <a:lnTo>
                    <a:pt x="184175" y="3402050"/>
                  </a:lnTo>
                  <a:lnTo>
                    <a:pt x="184175" y="3427793"/>
                  </a:lnTo>
                  <a:lnTo>
                    <a:pt x="135534" y="3429228"/>
                  </a:lnTo>
                  <a:lnTo>
                    <a:pt x="114490" y="3429635"/>
                  </a:lnTo>
                  <a:lnTo>
                    <a:pt x="105575" y="3429038"/>
                  </a:lnTo>
                  <a:lnTo>
                    <a:pt x="105448" y="3428974"/>
                  </a:lnTo>
                  <a:lnTo>
                    <a:pt x="118554" y="3412731"/>
                  </a:lnTo>
                  <a:lnTo>
                    <a:pt x="144145" y="3408984"/>
                  </a:lnTo>
                  <a:lnTo>
                    <a:pt x="170053" y="3414941"/>
                  </a:lnTo>
                  <a:lnTo>
                    <a:pt x="184175" y="3427793"/>
                  </a:lnTo>
                  <a:lnTo>
                    <a:pt x="184175" y="3402050"/>
                  </a:lnTo>
                  <a:lnTo>
                    <a:pt x="182537" y="3399828"/>
                  </a:lnTo>
                  <a:lnTo>
                    <a:pt x="152298" y="3392017"/>
                  </a:lnTo>
                  <a:lnTo>
                    <a:pt x="152298" y="0"/>
                  </a:lnTo>
                  <a:lnTo>
                    <a:pt x="134010" y="0"/>
                  </a:lnTo>
                  <a:lnTo>
                    <a:pt x="134010" y="3391865"/>
                  </a:lnTo>
                  <a:lnTo>
                    <a:pt x="105359" y="3398875"/>
                  </a:lnTo>
                  <a:lnTo>
                    <a:pt x="89623" y="3429038"/>
                  </a:lnTo>
                  <a:lnTo>
                    <a:pt x="80200" y="3428555"/>
                  </a:lnTo>
                  <a:lnTo>
                    <a:pt x="71056" y="3430257"/>
                  </a:lnTo>
                  <a:lnTo>
                    <a:pt x="58458" y="3483508"/>
                  </a:lnTo>
                  <a:lnTo>
                    <a:pt x="56756" y="3520186"/>
                  </a:lnTo>
                  <a:lnTo>
                    <a:pt x="54648" y="3556762"/>
                  </a:lnTo>
                  <a:lnTo>
                    <a:pt x="51333" y="3593122"/>
                  </a:lnTo>
                  <a:lnTo>
                    <a:pt x="26860" y="3613708"/>
                  </a:lnTo>
                  <a:lnTo>
                    <a:pt x="12547" y="3648875"/>
                  </a:lnTo>
                  <a:lnTo>
                    <a:pt x="5892" y="3693884"/>
                  </a:lnTo>
                  <a:lnTo>
                    <a:pt x="4470" y="3740531"/>
                  </a:lnTo>
                  <a:lnTo>
                    <a:pt x="4419" y="3746284"/>
                  </a:lnTo>
                  <a:lnTo>
                    <a:pt x="5486" y="3794442"/>
                  </a:lnTo>
                  <a:lnTo>
                    <a:pt x="6731" y="3840505"/>
                  </a:lnTo>
                  <a:lnTo>
                    <a:pt x="5600" y="3877424"/>
                  </a:lnTo>
                  <a:lnTo>
                    <a:pt x="5956" y="3923525"/>
                  </a:lnTo>
                  <a:lnTo>
                    <a:pt x="3987" y="3969562"/>
                  </a:lnTo>
                  <a:lnTo>
                    <a:pt x="1397" y="4016679"/>
                  </a:lnTo>
                  <a:lnTo>
                    <a:pt x="0" y="4063314"/>
                  </a:lnTo>
                  <a:lnTo>
                    <a:pt x="1549" y="4109478"/>
                  </a:lnTo>
                  <a:lnTo>
                    <a:pt x="7785" y="4154830"/>
                  </a:lnTo>
                  <a:lnTo>
                    <a:pt x="20497" y="4198988"/>
                  </a:lnTo>
                  <a:lnTo>
                    <a:pt x="60960" y="4246905"/>
                  </a:lnTo>
                  <a:lnTo>
                    <a:pt x="135699" y="4264330"/>
                  </a:lnTo>
                  <a:lnTo>
                    <a:pt x="184238" y="4258513"/>
                  </a:lnTo>
                  <a:lnTo>
                    <a:pt x="204216" y="4248721"/>
                  </a:lnTo>
                  <a:lnTo>
                    <a:pt x="221399" y="4240301"/>
                  </a:lnTo>
                  <a:lnTo>
                    <a:pt x="248399" y="4212463"/>
                  </a:lnTo>
                  <a:lnTo>
                    <a:pt x="266496" y="4177728"/>
                  </a:lnTo>
                  <a:lnTo>
                    <a:pt x="276948" y="4138866"/>
                  </a:lnTo>
                  <a:lnTo>
                    <a:pt x="280974" y="4098620"/>
                  </a:lnTo>
                  <a:lnTo>
                    <a:pt x="279946" y="4063314"/>
                  </a:lnTo>
                  <a:lnTo>
                    <a:pt x="279869" y="4056608"/>
                  </a:lnTo>
                  <a:lnTo>
                    <a:pt x="280289" y="4016679"/>
                  </a:lnTo>
                  <a:lnTo>
                    <a:pt x="282143" y="3859301"/>
                  </a:lnTo>
                  <a:lnTo>
                    <a:pt x="282549" y="3809974"/>
                  </a:lnTo>
                  <a:lnTo>
                    <a:pt x="282651" y="3708971"/>
                  </a:lnTo>
                  <a:close/>
                </a:path>
              </a:pathLst>
            </a:custGeom>
            <a:solidFill>
              <a:srgbClr val="252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07628" y="4060494"/>
              <a:ext cx="106760" cy="16838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307667" y="3972801"/>
              <a:ext cx="30480" cy="51435"/>
            </a:xfrm>
            <a:custGeom>
              <a:avLst/>
              <a:gdLst/>
              <a:ahLst/>
              <a:cxnLst/>
              <a:rect l="l" t="t" r="r" b="b"/>
              <a:pathLst>
                <a:path w="30479" h="51435">
                  <a:moveTo>
                    <a:pt x="15824" y="50939"/>
                  </a:moveTo>
                  <a:lnTo>
                    <a:pt x="0" y="15468"/>
                  </a:lnTo>
                  <a:lnTo>
                    <a:pt x="63" y="12484"/>
                  </a:lnTo>
                  <a:lnTo>
                    <a:pt x="14541" y="0"/>
                  </a:lnTo>
                  <a:lnTo>
                    <a:pt x="17500" y="368"/>
                  </a:lnTo>
                  <a:lnTo>
                    <a:pt x="30352" y="35471"/>
                  </a:lnTo>
                  <a:lnTo>
                    <a:pt x="30289" y="38455"/>
                  </a:lnTo>
                  <a:lnTo>
                    <a:pt x="15824" y="509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84136" y="2920593"/>
              <a:ext cx="986155" cy="985519"/>
            </a:xfrm>
            <a:custGeom>
              <a:avLst/>
              <a:gdLst/>
              <a:ahLst/>
              <a:cxnLst/>
              <a:rect l="l" t="t" r="r" b="b"/>
              <a:pathLst>
                <a:path w="986154" h="985520">
                  <a:moveTo>
                    <a:pt x="986028" y="492683"/>
                  </a:moveTo>
                  <a:lnTo>
                    <a:pt x="983767" y="445236"/>
                  </a:lnTo>
                  <a:lnTo>
                    <a:pt x="977138" y="399072"/>
                  </a:lnTo>
                  <a:lnTo>
                    <a:pt x="966343" y="354380"/>
                  </a:lnTo>
                  <a:lnTo>
                    <a:pt x="951585" y="311378"/>
                  </a:lnTo>
                  <a:lnTo>
                    <a:pt x="933081" y="270268"/>
                  </a:lnTo>
                  <a:lnTo>
                    <a:pt x="911021" y="231267"/>
                  </a:lnTo>
                  <a:lnTo>
                    <a:pt x="885621" y="194564"/>
                  </a:lnTo>
                  <a:lnTo>
                    <a:pt x="857097" y="160388"/>
                  </a:lnTo>
                  <a:lnTo>
                    <a:pt x="825639" y="128930"/>
                  </a:lnTo>
                  <a:lnTo>
                    <a:pt x="791451" y="100406"/>
                  </a:lnTo>
                  <a:lnTo>
                    <a:pt x="754761" y="75006"/>
                  </a:lnTo>
                  <a:lnTo>
                    <a:pt x="715759" y="52946"/>
                  </a:lnTo>
                  <a:lnTo>
                    <a:pt x="674649" y="34442"/>
                  </a:lnTo>
                  <a:lnTo>
                    <a:pt x="631647" y="19685"/>
                  </a:lnTo>
                  <a:lnTo>
                    <a:pt x="586955" y="8890"/>
                  </a:lnTo>
                  <a:lnTo>
                    <a:pt x="540791" y="2260"/>
                  </a:lnTo>
                  <a:lnTo>
                    <a:pt x="493344" y="0"/>
                  </a:lnTo>
                  <a:lnTo>
                    <a:pt x="445884" y="2260"/>
                  </a:lnTo>
                  <a:lnTo>
                    <a:pt x="399719" y="8890"/>
                  </a:lnTo>
                  <a:lnTo>
                    <a:pt x="355028" y="19685"/>
                  </a:lnTo>
                  <a:lnTo>
                    <a:pt x="312013" y="34442"/>
                  </a:lnTo>
                  <a:lnTo>
                    <a:pt x="270903" y="52959"/>
                  </a:lnTo>
                  <a:lnTo>
                    <a:pt x="231889" y="75018"/>
                  </a:lnTo>
                  <a:lnTo>
                    <a:pt x="195173" y="100431"/>
                  </a:lnTo>
                  <a:lnTo>
                    <a:pt x="160972" y="128981"/>
                  </a:lnTo>
                  <a:lnTo>
                    <a:pt x="129489" y="160464"/>
                  </a:lnTo>
                  <a:lnTo>
                    <a:pt x="100914" y="194665"/>
                  </a:lnTo>
                  <a:lnTo>
                    <a:pt x="75476" y="231394"/>
                  </a:lnTo>
                  <a:lnTo>
                    <a:pt x="53365" y="270433"/>
                  </a:lnTo>
                  <a:lnTo>
                    <a:pt x="34798" y="311594"/>
                  </a:lnTo>
                  <a:lnTo>
                    <a:pt x="19964" y="354647"/>
                  </a:lnTo>
                  <a:lnTo>
                    <a:pt x="9080" y="399402"/>
                  </a:lnTo>
                  <a:lnTo>
                    <a:pt x="2362" y="445643"/>
                  </a:lnTo>
                  <a:lnTo>
                    <a:pt x="0" y="493166"/>
                  </a:lnTo>
                  <a:lnTo>
                    <a:pt x="2362" y="540537"/>
                  </a:lnTo>
                  <a:lnTo>
                    <a:pt x="9080" y="586638"/>
                  </a:lnTo>
                  <a:lnTo>
                    <a:pt x="19964" y="631266"/>
                  </a:lnTo>
                  <a:lnTo>
                    <a:pt x="34798" y="674217"/>
                  </a:lnTo>
                  <a:lnTo>
                    <a:pt x="53365" y="715276"/>
                  </a:lnTo>
                  <a:lnTo>
                    <a:pt x="75476" y="754240"/>
                  </a:lnTo>
                  <a:lnTo>
                    <a:pt x="100914" y="790905"/>
                  </a:lnTo>
                  <a:lnTo>
                    <a:pt x="129489" y="825055"/>
                  </a:lnTo>
                  <a:lnTo>
                    <a:pt x="160972" y="856488"/>
                  </a:lnTo>
                  <a:lnTo>
                    <a:pt x="195173" y="884999"/>
                  </a:lnTo>
                  <a:lnTo>
                    <a:pt x="231889" y="910386"/>
                  </a:lnTo>
                  <a:lnTo>
                    <a:pt x="270903" y="932434"/>
                  </a:lnTo>
                  <a:lnTo>
                    <a:pt x="312013" y="950937"/>
                  </a:lnTo>
                  <a:lnTo>
                    <a:pt x="355028" y="965682"/>
                  </a:lnTo>
                  <a:lnTo>
                    <a:pt x="399719" y="976477"/>
                  </a:lnTo>
                  <a:lnTo>
                    <a:pt x="445884" y="983107"/>
                  </a:lnTo>
                  <a:lnTo>
                    <a:pt x="493344" y="985354"/>
                  </a:lnTo>
                  <a:lnTo>
                    <a:pt x="540791" y="983107"/>
                  </a:lnTo>
                  <a:lnTo>
                    <a:pt x="586955" y="976477"/>
                  </a:lnTo>
                  <a:lnTo>
                    <a:pt x="631647" y="965682"/>
                  </a:lnTo>
                  <a:lnTo>
                    <a:pt x="674649" y="950925"/>
                  </a:lnTo>
                  <a:lnTo>
                    <a:pt x="715759" y="932421"/>
                  </a:lnTo>
                  <a:lnTo>
                    <a:pt x="754761" y="910361"/>
                  </a:lnTo>
                  <a:lnTo>
                    <a:pt x="791451" y="884974"/>
                  </a:lnTo>
                  <a:lnTo>
                    <a:pt x="825639" y="856437"/>
                  </a:lnTo>
                  <a:lnTo>
                    <a:pt x="857097" y="824979"/>
                  </a:lnTo>
                  <a:lnTo>
                    <a:pt x="885621" y="790803"/>
                  </a:lnTo>
                  <a:lnTo>
                    <a:pt x="911021" y="754100"/>
                  </a:lnTo>
                  <a:lnTo>
                    <a:pt x="933081" y="715098"/>
                  </a:lnTo>
                  <a:lnTo>
                    <a:pt x="951585" y="674001"/>
                  </a:lnTo>
                  <a:lnTo>
                    <a:pt x="966343" y="630999"/>
                  </a:lnTo>
                  <a:lnTo>
                    <a:pt x="977138" y="586308"/>
                  </a:lnTo>
                  <a:lnTo>
                    <a:pt x="983767" y="540143"/>
                  </a:lnTo>
                  <a:lnTo>
                    <a:pt x="986028" y="492683"/>
                  </a:lnTo>
                  <a:close/>
                </a:path>
              </a:pathLst>
            </a:custGeom>
            <a:solidFill>
              <a:srgbClr val="17EBFF">
                <a:alpha val="93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06011" y="2902915"/>
              <a:ext cx="525145" cy="514984"/>
            </a:xfrm>
            <a:custGeom>
              <a:avLst/>
              <a:gdLst/>
              <a:ahLst/>
              <a:cxnLst/>
              <a:rect l="l" t="t" r="r" b="b"/>
              <a:pathLst>
                <a:path w="525145" h="514985">
                  <a:moveTo>
                    <a:pt x="237026" y="514718"/>
                  </a:moveTo>
                  <a:lnTo>
                    <a:pt x="189868" y="513999"/>
                  </a:lnTo>
                  <a:lnTo>
                    <a:pt x="142798" y="511465"/>
                  </a:lnTo>
                  <a:lnTo>
                    <a:pt x="95869" y="507120"/>
                  </a:lnTo>
                  <a:lnTo>
                    <a:pt x="49134" y="500968"/>
                  </a:lnTo>
                  <a:lnTo>
                    <a:pt x="2647" y="493014"/>
                  </a:lnTo>
                  <a:lnTo>
                    <a:pt x="0" y="471440"/>
                  </a:lnTo>
                  <a:lnTo>
                    <a:pt x="2268" y="449624"/>
                  </a:lnTo>
                  <a:lnTo>
                    <a:pt x="8139" y="430341"/>
                  </a:lnTo>
                  <a:lnTo>
                    <a:pt x="16300" y="416369"/>
                  </a:lnTo>
                  <a:lnTo>
                    <a:pt x="17566" y="378129"/>
                  </a:lnTo>
                  <a:lnTo>
                    <a:pt x="29837" y="337998"/>
                  </a:lnTo>
                  <a:lnTo>
                    <a:pt x="49616" y="296767"/>
                  </a:lnTo>
                  <a:lnTo>
                    <a:pt x="73405" y="255232"/>
                  </a:lnTo>
                  <a:lnTo>
                    <a:pt x="97709" y="214186"/>
                  </a:lnTo>
                  <a:lnTo>
                    <a:pt x="119031" y="174423"/>
                  </a:lnTo>
                  <a:lnTo>
                    <a:pt x="133872" y="136735"/>
                  </a:lnTo>
                  <a:lnTo>
                    <a:pt x="138738" y="101918"/>
                  </a:lnTo>
                  <a:lnTo>
                    <a:pt x="130130" y="70764"/>
                  </a:lnTo>
                  <a:lnTo>
                    <a:pt x="146501" y="37935"/>
                  </a:lnTo>
                  <a:lnTo>
                    <a:pt x="183964" y="17660"/>
                  </a:lnTo>
                  <a:lnTo>
                    <a:pt x="229158" y="6247"/>
                  </a:lnTo>
                  <a:lnTo>
                    <a:pt x="268725" y="0"/>
                  </a:lnTo>
                  <a:lnTo>
                    <a:pt x="310089" y="5019"/>
                  </a:lnTo>
                  <a:lnTo>
                    <a:pt x="351551" y="15621"/>
                  </a:lnTo>
                  <a:lnTo>
                    <a:pt x="384436" y="36576"/>
                  </a:lnTo>
                  <a:lnTo>
                    <a:pt x="400068" y="72656"/>
                  </a:lnTo>
                  <a:lnTo>
                    <a:pt x="398267" y="110791"/>
                  </a:lnTo>
                  <a:lnTo>
                    <a:pt x="405476" y="150491"/>
                  </a:lnTo>
                  <a:lnTo>
                    <a:pt x="419507" y="191438"/>
                  </a:lnTo>
                  <a:lnTo>
                    <a:pt x="438170" y="233316"/>
                  </a:lnTo>
                  <a:lnTo>
                    <a:pt x="480634" y="318594"/>
                  </a:lnTo>
                  <a:lnTo>
                    <a:pt x="500056" y="361360"/>
                  </a:lnTo>
                  <a:lnTo>
                    <a:pt x="515352" y="403788"/>
                  </a:lnTo>
                  <a:lnTo>
                    <a:pt x="524333" y="445560"/>
                  </a:lnTo>
                  <a:lnTo>
                    <a:pt x="524808" y="486359"/>
                  </a:lnTo>
                  <a:lnTo>
                    <a:pt x="477305" y="495087"/>
                  </a:lnTo>
                  <a:lnTo>
                    <a:pt x="429564" y="502220"/>
                  </a:lnTo>
                  <a:lnTo>
                    <a:pt x="381626" y="507753"/>
                  </a:lnTo>
                  <a:lnTo>
                    <a:pt x="333531" y="511683"/>
                  </a:lnTo>
                  <a:lnTo>
                    <a:pt x="285317" y="514006"/>
                  </a:lnTo>
                  <a:lnTo>
                    <a:pt x="237026" y="514718"/>
                  </a:lnTo>
                  <a:close/>
                </a:path>
              </a:pathLst>
            </a:custGeom>
            <a:solidFill>
              <a:srgbClr val="E2E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27150" y="3395345"/>
              <a:ext cx="503555" cy="220979"/>
            </a:xfrm>
            <a:custGeom>
              <a:avLst/>
              <a:gdLst/>
              <a:ahLst/>
              <a:cxnLst/>
              <a:rect l="l" t="t" r="r" b="b"/>
              <a:pathLst>
                <a:path w="503554" h="220979">
                  <a:moveTo>
                    <a:pt x="250456" y="220865"/>
                  </a:moveTo>
                  <a:lnTo>
                    <a:pt x="212402" y="218161"/>
                  </a:lnTo>
                  <a:lnTo>
                    <a:pt x="173398" y="209695"/>
                  </a:lnTo>
                  <a:lnTo>
                    <a:pt x="134883" y="194938"/>
                  </a:lnTo>
                  <a:lnTo>
                    <a:pt x="98296" y="173359"/>
                  </a:lnTo>
                  <a:lnTo>
                    <a:pt x="65075" y="144429"/>
                  </a:lnTo>
                  <a:lnTo>
                    <a:pt x="36660" y="107617"/>
                  </a:lnTo>
                  <a:lnTo>
                    <a:pt x="14488" y="62394"/>
                  </a:lnTo>
                  <a:lnTo>
                    <a:pt x="0" y="8229"/>
                  </a:lnTo>
                  <a:lnTo>
                    <a:pt x="51085" y="16760"/>
                  </a:lnTo>
                  <a:lnTo>
                    <a:pt x="101919" y="22839"/>
                  </a:lnTo>
                  <a:lnTo>
                    <a:pt x="152531" y="26606"/>
                  </a:lnTo>
                  <a:lnTo>
                    <a:pt x="202952" y="28201"/>
                  </a:lnTo>
                  <a:lnTo>
                    <a:pt x="253212" y="27765"/>
                  </a:lnTo>
                  <a:lnTo>
                    <a:pt x="303341" y="25436"/>
                  </a:lnTo>
                  <a:lnTo>
                    <a:pt x="353368" y="21356"/>
                  </a:lnTo>
                  <a:lnTo>
                    <a:pt x="403325" y="15663"/>
                  </a:lnTo>
                  <a:lnTo>
                    <a:pt x="453242" y="8497"/>
                  </a:lnTo>
                  <a:lnTo>
                    <a:pt x="503148" y="0"/>
                  </a:lnTo>
                  <a:lnTo>
                    <a:pt x="491510" y="53034"/>
                  </a:lnTo>
                  <a:lnTo>
                    <a:pt x="471357" y="98493"/>
                  </a:lnTo>
                  <a:lnTo>
                    <a:pt x="444096" y="136532"/>
                  </a:lnTo>
                  <a:lnTo>
                    <a:pt x="411135" y="167306"/>
                  </a:lnTo>
                  <a:lnTo>
                    <a:pt x="373883" y="190971"/>
                  </a:lnTo>
                  <a:lnTo>
                    <a:pt x="333747" y="207683"/>
                  </a:lnTo>
                  <a:lnTo>
                    <a:pt x="292135" y="217595"/>
                  </a:lnTo>
                  <a:lnTo>
                    <a:pt x="250456" y="220865"/>
                  </a:lnTo>
                  <a:close/>
                </a:path>
              </a:pathLst>
            </a:custGeom>
            <a:solidFill>
              <a:srgbClr val="C7F3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65300" y="2680722"/>
              <a:ext cx="226243" cy="24139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397090" y="0"/>
              <a:ext cx="546100" cy="3628390"/>
            </a:xfrm>
            <a:custGeom>
              <a:avLst/>
              <a:gdLst/>
              <a:ahLst/>
              <a:cxnLst/>
              <a:rect l="l" t="t" r="r" b="b"/>
              <a:pathLst>
                <a:path w="546100" h="3628390">
                  <a:moveTo>
                    <a:pt x="545896" y="3367887"/>
                  </a:moveTo>
                  <a:lnTo>
                    <a:pt x="545452" y="3345027"/>
                  </a:lnTo>
                  <a:lnTo>
                    <a:pt x="541769" y="3329787"/>
                  </a:lnTo>
                  <a:lnTo>
                    <a:pt x="540550" y="3324707"/>
                  </a:lnTo>
                  <a:lnTo>
                    <a:pt x="539699" y="3323437"/>
                  </a:lnTo>
                  <a:lnTo>
                    <a:pt x="538848" y="3322167"/>
                  </a:lnTo>
                  <a:lnTo>
                    <a:pt x="537133" y="3319627"/>
                  </a:lnTo>
                  <a:lnTo>
                    <a:pt x="534581" y="3315817"/>
                  </a:lnTo>
                  <a:lnTo>
                    <a:pt x="531177" y="3310737"/>
                  </a:lnTo>
                  <a:lnTo>
                    <a:pt x="529272" y="3302533"/>
                  </a:lnTo>
                  <a:lnTo>
                    <a:pt x="529272" y="3364077"/>
                  </a:lnTo>
                  <a:lnTo>
                    <a:pt x="527329" y="3375507"/>
                  </a:lnTo>
                  <a:lnTo>
                    <a:pt x="526605" y="3378047"/>
                  </a:lnTo>
                  <a:lnTo>
                    <a:pt x="525703" y="3380587"/>
                  </a:lnTo>
                  <a:lnTo>
                    <a:pt x="524649" y="3381857"/>
                  </a:lnTo>
                  <a:lnTo>
                    <a:pt x="523862" y="3382022"/>
                  </a:lnTo>
                  <a:lnTo>
                    <a:pt x="523862" y="3402177"/>
                  </a:lnTo>
                  <a:lnTo>
                    <a:pt x="510413" y="3452977"/>
                  </a:lnTo>
                  <a:lnTo>
                    <a:pt x="486930" y="3499967"/>
                  </a:lnTo>
                  <a:lnTo>
                    <a:pt x="454494" y="3539337"/>
                  </a:lnTo>
                  <a:lnTo>
                    <a:pt x="414185" y="3573627"/>
                  </a:lnTo>
                  <a:lnTo>
                    <a:pt x="367106" y="3597757"/>
                  </a:lnTo>
                  <a:lnTo>
                    <a:pt x="324561" y="3609187"/>
                  </a:lnTo>
                  <a:lnTo>
                    <a:pt x="281393" y="3612997"/>
                  </a:lnTo>
                  <a:lnTo>
                    <a:pt x="238594" y="3609187"/>
                  </a:lnTo>
                  <a:lnTo>
                    <a:pt x="197180" y="3597757"/>
                  </a:lnTo>
                  <a:lnTo>
                    <a:pt x="158178" y="3579977"/>
                  </a:lnTo>
                  <a:lnTo>
                    <a:pt x="122605" y="3555847"/>
                  </a:lnTo>
                  <a:lnTo>
                    <a:pt x="91465" y="3526637"/>
                  </a:lnTo>
                  <a:lnTo>
                    <a:pt x="65798" y="3492347"/>
                  </a:lnTo>
                  <a:lnTo>
                    <a:pt x="46596" y="3452977"/>
                  </a:lnTo>
                  <a:lnTo>
                    <a:pt x="34886" y="3411067"/>
                  </a:lnTo>
                  <a:lnTo>
                    <a:pt x="132359" y="3423767"/>
                  </a:lnTo>
                  <a:lnTo>
                    <a:pt x="181305" y="3427577"/>
                  </a:lnTo>
                  <a:lnTo>
                    <a:pt x="230314" y="3428847"/>
                  </a:lnTo>
                  <a:lnTo>
                    <a:pt x="279349" y="3428847"/>
                  </a:lnTo>
                  <a:lnTo>
                    <a:pt x="328345" y="3427577"/>
                  </a:lnTo>
                  <a:lnTo>
                    <a:pt x="377253" y="3423767"/>
                  </a:lnTo>
                  <a:lnTo>
                    <a:pt x="474599" y="3411067"/>
                  </a:lnTo>
                  <a:lnTo>
                    <a:pt x="522947" y="3400907"/>
                  </a:lnTo>
                  <a:lnTo>
                    <a:pt x="523862" y="3402177"/>
                  </a:lnTo>
                  <a:lnTo>
                    <a:pt x="523862" y="3382022"/>
                  </a:lnTo>
                  <a:lnTo>
                    <a:pt x="474789" y="3392017"/>
                  </a:lnTo>
                  <a:lnTo>
                    <a:pt x="424675" y="3399637"/>
                  </a:lnTo>
                  <a:lnTo>
                    <a:pt x="374370" y="3404717"/>
                  </a:lnTo>
                  <a:lnTo>
                    <a:pt x="323926" y="3408527"/>
                  </a:lnTo>
                  <a:lnTo>
                    <a:pt x="273392" y="3409797"/>
                  </a:lnTo>
                  <a:lnTo>
                    <a:pt x="222821" y="3409797"/>
                  </a:lnTo>
                  <a:lnTo>
                    <a:pt x="172300" y="3407257"/>
                  </a:lnTo>
                  <a:lnTo>
                    <a:pt x="121856" y="3403447"/>
                  </a:lnTo>
                  <a:lnTo>
                    <a:pt x="71564" y="3397097"/>
                  </a:lnTo>
                  <a:lnTo>
                    <a:pt x="21488" y="3388207"/>
                  </a:lnTo>
                  <a:lnTo>
                    <a:pt x="16802" y="3364077"/>
                  </a:lnTo>
                  <a:lnTo>
                    <a:pt x="18643" y="3351377"/>
                  </a:lnTo>
                  <a:lnTo>
                    <a:pt x="23253" y="3338677"/>
                  </a:lnTo>
                  <a:lnTo>
                    <a:pt x="122783" y="3341217"/>
                  </a:lnTo>
                  <a:lnTo>
                    <a:pt x="272097" y="3341217"/>
                  </a:lnTo>
                  <a:lnTo>
                    <a:pt x="371602" y="3338677"/>
                  </a:lnTo>
                  <a:lnTo>
                    <a:pt x="471043" y="3333597"/>
                  </a:lnTo>
                  <a:lnTo>
                    <a:pt x="520725" y="3329787"/>
                  </a:lnTo>
                  <a:lnTo>
                    <a:pt x="525907" y="3341217"/>
                  </a:lnTo>
                  <a:lnTo>
                    <a:pt x="528777" y="3351377"/>
                  </a:lnTo>
                  <a:lnTo>
                    <a:pt x="529272" y="3364077"/>
                  </a:lnTo>
                  <a:lnTo>
                    <a:pt x="529272" y="3302533"/>
                  </a:lnTo>
                  <a:lnTo>
                    <a:pt x="519684" y="3261207"/>
                  </a:lnTo>
                  <a:lnTo>
                    <a:pt x="512749" y="3244710"/>
                  </a:lnTo>
                  <a:lnTo>
                    <a:pt x="512749" y="3312007"/>
                  </a:lnTo>
                  <a:lnTo>
                    <a:pt x="477774" y="3314547"/>
                  </a:lnTo>
                  <a:lnTo>
                    <a:pt x="460273" y="3314547"/>
                  </a:lnTo>
                  <a:lnTo>
                    <a:pt x="442772" y="3315817"/>
                  </a:lnTo>
                  <a:lnTo>
                    <a:pt x="432117" y="3268827"/>
                  </a:lnTo>
                  <a:lnTo>
                    <a:pt x="424205" y="3232239"/>
                  </a:lnTo>
                  <a:lnTo>
                    <a:pt x="424205" y="3317087"/>
                  </a:lnTo>
                  <a:lnTo>
                    <a:pt x="411505" y="3317087"/>
                  </a:lnTo>
                  <a:lnTo>
                    <a:pt x="398792" y="3318357"/>
                  </a:lnTo>
                  <a:lnTo>
                    <a:pt x="386067" y="3318357"/>
                  </a:lnTo>
                  <a:lnTo>
                    <a:pt x="373380" y="3319627"/>
                  </a:lnTo>
                  <a:lnTo>
                    <a:pt x="366268" y="3265017"/>
                  </a:lnTo>
                  <a:lnTo>
                    <a:pt x="359219" y="3210407"/>
                  </a:lnTo>
                  <a:lnTo>
                    <a:pt x="354876" y="3176574"/>
                  </a:lnTo>
                  <a:lnTo>
                    <a:pt x="354876" y="3319627"/>
                  </a:lnTo>
                  <a:lnTo>
                    <a:pt x="337578" y="3320897"/>
                  </a:lnTo>
                  <a:lnTo>
                    <a:pt x="303034" y="3320897"/>
                  </a:lnTo>
                  <a:lnTo>
                    <a:pt x="285750" y="3322167"/>
                  </a:lnTo>
                  <a:lnTo>
                    <a:pt x="283337" y="3270097"/>
                  </a:lnTo>
                  <a:lnTo>
                    <a:pt x="281863" y="3216757"/>
                  </a:lnTo>
                  <a:lnTo>
                    <a:pt x="281508" y="3177387"/>
                  </a:lnTo>
                  <a:lnTo>
                    <a:pt x="281406" y="3155797"/>
                  </a:lnTo>
                  <a:lnTo>
                    <a:pt x="282041" y="3104997"/>
                  </a:lnTo>
                  <a:lnTo>
                    <a:pt x="282143" y="3101187"/>
                  </a:lnTo>
                  <a:lnTo>
                    <a:pt x="283819" y="3049117"/>
                  </a:lnTo>
                  <a:lnTo>
                    <a:pt x="286664" y="2995777"/>
                  </a:lnTo>
                  <a:lnTo>
                    <a:pt x="293357" y="2994507"/>
                  </a:lnTo>
                  <a:lnTo>
                    <a:pt x="306717" y="2994507"/>
                  </a:lnTo>
                  <a:lnTo>
                    <a:pt x="313385" y="2993237"/>
                  </a:lnTo>
                  <a:lnTo>
                    <a:pt x="334073" y="3157067"/>
                  </a:lnTo>
                  <a:lnTo>
                    <a:pt x="354876" y="3319627"/>
                  </a:lnTo>
                  <a:lnTo>
                    <a:pt x="354876" y="3176574"/>
                  </a:lnTo>
                  <a:lnTo>
                    <a:pt x="352209" y="3155797"/>
                  </a:lnTo>
                  <a:lnTo>
                    <a:pt x="345249" y="3101187"/>
                  </a:lnTo>
                  <a:lnTo>
                    <a:pt x="338340" y="3046577"/>
                  </a:lnTo>
                  <a:lnTo>
                    <a:pt x="331482" y="2991967"/>
                  </a:lnTo>
                  <a:lnTo>
                    <a:pt x="338899" y="2991967"/>
                  </a:lnTo>
                  <a:lnTo>
                    <a:pt x="353212" y="2989427"/>
                  </a:lnTo>
                  <a:lnTo>
                    <a:pt x="360375" y="2989427"/>
                  </a:lnTo>
                  <a:lnTo>
                    <a:pt x="368071" y="3036417"/>
                  </a:lnTo>
                  <a:lnTo>
                    <a:pt x="376250" y="3083407"/>
                  </a:lnTo>
                  <a:lnTo>
                    <a:pt x="384898" y="3130397"/>
                  </a:lnTo>
                  <a:lnTo>
                    <a:pt x="394017" y="3177387"/>
                  </a:lnTo>
                  <a:lnTo>
                    <a:pt x="403606" y="3223107"/>
                  </a:lnTo>
                  <a:lnTo>
                    <a:pt x="413664" y="3270097"/>
                  </a:lnTo>
                  <a:lnTo>
                    <a:pt x="424205" y="3317087"/>
                  </a:lnTo>
                  <a:lnTo>
                    <a:pt x="424205" y="3232239"/>
                  </a:lnTo>
                  <a:lnTo>
                    <a:pt x="421957" y="3221837"/>
                  </a:lnTo>
                  <a:lnTo>
                    <a:pt x="412267" y="3174847"/>
                  </a:lnTo>
                  <a:lnTo>
                    <a:pt x="403072" y="3127857"/>
                  </a:lnTo>
                  <a:lnTo>
                    <a:pt x="394347" y="3080867"/>
                  </a:lnTo>
                  <a:lnTo>
                    <a:pt x="386105" y="3033877"/>
                  </a:lnTo>
                  <a:lnTo>
                    <a:pt x="378764" y="2989427"/>
                  </a:lnTo>
                  <a:lnTo>
                    <a:pt x="378345" y="2986887"/>
                  </a:lnTo>
                  <a:lnTo>
                    <a:pt x="383311" y="2985617"/>
                  </a:lnTo>
                  <a:lnTo>
                    <a:pt x="388277" y="2985617"/>
                  </a:lnTo>
                  <a:lnTo>
                    <a:pt x="393166" y="2984347"/>
                  </a:lnTo>
                  <a:lnTo>
                    <a:pt x="397700" y="3035147"/>
                  </a:lnTo>
                  <a:lnTo>
                    <a:pt x="412242" y="3082137"/>
                  </a:lnTo>
                  <a:lnTo>
                    <a:pt x="433285" y="3127857"/>
                  </a:lnTo>
                  <a:lnTo>
                    <a:pt x="457352" y="3172307"/>
                  </a:lnTo>
                  <a:lnTo>
                    <a:pt x="480949" y="3216757"/>
                  </a:lnTo>
                  <a:lnTo>
                    <a:pt x="500570" y="3263747"/>
                  </a:lnTo>
                  <a:lnTo>
                    <a:pt x="512749" y="3312007"/>
                  </a:lnTo>
                  <a:lnTo>
                    <a:pt x="512749" y="3244710"/>
                  </a:lnTo>
                  <a:lnTo>
                    <a:pt x="500468" y="3215487"/>
                  </a:lnTo>
                  <a:lnTo>
                    <a:pt x="477024" y="3169767"/>
                  </a:lnTo>
                  <a:lnTo>
                    <a:pt x="452856" y="3125317"/>
                  </a:lnTo>
                  <a:lnTo>
                    <a:pt x="431469" y="3079597"/>
                  </a:lnTo>
                  <a:lnTo>
                    <a:pt x="416356" y="3031337"/>
                  </a:lnTo>
                  <a:lnTo>
                    <a:pt x="411276" y="2984347"/>
                  </a:lnTo>
                  <a:lnTo>
                    <a:pt x="411010" y="2981807"/>
                  </a:lnTo>
                  <a:lnTo>
                    <a:pt x="413194" y="2977997"/>
                  </a:lnTo>
                  <a:lnTo>
                    <a:pt x="415378" y="2974187"/>
                  </a:lnTo>
                  <a:lnTo>
                    <a:pt x="410552" y="2957677"/>
                  </a:lnTo>
                  <a:lnTo>
                    <a:pt x="401231" y="2938627"/>
                  </a:lnTo>
                  <a:lnTo>
                    <a:pt x="395071" y="2929178"/>
                  </a:lnTo>
                  <a:lnTo>
                    <a:pt x="395071" y="2965297"/>
                  </a:lnTo>
                  <a:lnTo>
                    <a:pt x="345401" y="2971647"/>
                  </a:lnTo>
                  <a:lnTo>
                    <a:pt x="295478" y="2976727"/>
                  </a:lnTo>
                  <a:lnTo>
                    <a:pt x="268173" y="2977426"/>
                  </a:lnTo>
                  <a:lnTo>
                    <a:pt x="268173" y="2995777"/>
                  </a:lnTo>
                  <a:lnTo>
                    <a:pt x="265328" y="3050387"/>
                  </a:lnTo>
                  <a:lnTo>
                    <a:pt x="263550" y="3104997"/>
                  </a:lnTo>
                  <a:lnTo>
                    <a:pt x="262877" y="3155797"/>
                  </a:lnTo>
                  <a:lnTo>
                    <a:pt x="262978" y="3182467"/>
                  </a:lnTo>
                  <a:lnTo>
                    <a:pt x="264414" y="3261207"/>
                  </a:lnTo>
                  <a:lnTo>
                    <a:pt x="267055" y="3322167"/>
                  </a:lnTo>
                  <a:lnTo>
                    <a:pt x="200075" y="3322167"/>
                  </a:lnTo>
                  <a:lnTo>
                    <a:pt x="234734" y="3089757"/>
                  </a:lnTo>
                  <a:lnTo>
                    <a:pt x="248564" y="2995777"/>
                  </a:lnTo>
                  <a:lnTo>
                    <a:pt x="268173" y="2995777"/>
                  </a:lnTo>
                  <a:lnTo>
                    <a:pt x="268173" y="2977426"/>
                  </a:lnTo>
                  <a:lnTo>
                    <a:pt x="245440" y="2977997"/>
                  </a:lnTo>
                  <a:lnTo>
                    <a:pt x="230593" y="2977248"/>
                  </a:lnTo>
                  <a:lnTo>
                    <a:pt x="230593" y="2995777"/>
                  </a:lnTo>
                  <a:lnTo>
                    <a:pt x="216814" y="3089757"/>
                  </a:lnTo>
                  <a:lnTo>
                    <a:pt x="202971" y="3182467"/>
                  </a:lnTo>
                  <a:lnTo>
                    <a:pt x="189077" y="3276447"/>
                  </a:lnTo>
                  <a:lnTo>
                    <a:pt x="182105" y="3323437"/>
                  </a:lnTo>
                  <a:lnTo>
                    <a:pt x="165290" y="3323437"/>
                  </a:lnTo>
                  <a:lnTo>
                    <a:pt x="148488" y="3322167"/>
                  </a:lnTo>
                  <a:lnTo>
                    <a:pt x="114871" y="3322167"/>
                  </a:lnTo>
                  <a:lnTo>
                    <a:pt x="142862" y="3229457"/>
                  </a:lnTo>
                  <a:lnTo>
                    <a:pt x="156832" y="3182467"/>
                  </a:lnTo>
                  <a:lnTo>
                    <a:pt x="184683" y="3088487"/>
                  </a:lnTo>
                  <a:lnTo>
                    <a:pt x="198551" y="3042767"/>
                  </a:lnTo>
                  <a:lnTo>
                    <a:pt x="212369" y="2995777"/>
                  </a:lnTo>
                  <a:lnTo>
                    <a:pt x="230593" y="2995777"/>
                  </a:lnTo>
                  <a:lnTo>
                    <a:pt x="230593" y="2977248"/>
                  </a:lnTo>
                  <a:lnTo>
                    <a:pt x="195389" y="2975457"/>
                  </a:lnTo>
                  <a:lnTo>
                    <a:pt x="194589" y="2975406"/>
                  </a:lnTo>
                  <a:lnTo>
                    <a:pt x="194589" y="2994507"/>
                  </a:lnTo>
                  <a:lnTo>
                    <a:pt x="138747" y="3181197"/>
                  </a:lnTo>
                  <a:lnTo>
                    <a:pt x="96901" y="3322167"/>
                  </a:lnTo>
                  <a:lnTo>
                    <a:pt x="66903" y="3320897"/>
                  </a:lnTo>
                  <a:lnTo>
                    <a:pt x="36918" y="3320897"/>
                  </a:lnTo>
                  <a:lnTo>
                    <a:pt x="39293" y="3285337"/>
                  </a:lnTo>
                  <a:lnTo>
                    <a:pt x="48348" y="3252317"/>
                  </a:lnTo>
                  <a:lnTo>
                    <a:pt x="62191" y="3219297"/>
                  </a:lnTo>
                  <a:lnTo>
                    <a:pt x="78994" y="3188817"/>
                  </a:lnTo>
                  <a:lnTo>
                    <a:pt x="78867" y="3188817"/>
                  </a:lnTo>
                  <a:lnTo>
                    <a:pt x="107251" y="3143097"/>
                  </a:lnTo>
                  <a:lnTo>
                    <a:pt x="134175" y="3096107"/>
                  </a:lnTo>
                  <a:lnTo>
                    <a:pt x="154216" y="3045307"/>
                  </a:lnTo>
                  <a:lnTo>
                    <a:pt x="161925" y="2991967"/>
                  </a:lnTo>
                  <a:lnTo>
                    <a:pt x="170053" y="2993237"/>
                  </a:lnTo>
                  <a:lnTo>
                    <a:pt x="178206" y="2993237"/>
                  </a:lnTo>
                  <a:lnTo>
                    <a:pt x="186372" y="2994507"/>
                  </a:lnTo>
                  <a:lnTo>
                    <a:pt x="194589" y="2994507"/>
                  </a:lnTo>
                  <a:lnTo>
                    <a:pt x="194589" y="2975406"/>
                  </a:lnTo>
                  <a:lnTo>
                    <a:pt x="145453" y="2971647"/>
                  </a:lnTo>
                  <a:lnTo>
                    <a:pt x="165379" y="2942437"/>
                  </a:lnTo>
                  <a:lnTo>
                    <a:pt x="196545" y="2924657"/>
                  </a:lnTo>
                  <a:lnTo>
                    <a:pt x="232930" y="2914497"/>
                  </a:lnTo>
                  <a:lnTo>
                    <a:pt x="256628" y="2911957"/>
                  </a:lnTo>
                  <a:lnTo>
                    <a:pt x="268490" y="2910687"/>
                  </a:lnTo>
                  <a:lnTo>
                    <a:pt x="305460" y="2910687"/>
                  </a:lnTo>
                  <a:lnTo>
                    <a:pt x="342671" y="2917037"/>
                  </a:lnTo>
                  <a:lnTo>
                    <a:pt x="374408" y="2934817"/>
                  </a:lnTo>
                  <a:lnTo>
                    <a:pt x="395071" y="2965297"/>
                  </a:lnTo>
                  <a:lnTo>
                    <a:pt x="395071" y="2929178"/>
                  </a:lnTo>
                  <a:lnTo>
                    <a:pt x="395351" y="2838297"/>
                  </a:lnTo>
                  <a:lnTo>
                    <a:pt x="397725" y="2776067"/>
                  </a:lnTo>
                  <a:lnTo>
                    <a:pt x="399453" y="2735427"/>
                  </a:lnTo>
                  <a:lnTo>
                    <a:pt x="398932" y="2734157"/>
                  </a:lnTo>
                  <a:lnTo>
                    <a:pt x="394296" y="2722727"/>
                  </a:lnTo>
                  <a:lnTo>
                    <a:pt x="388861" y="2718917"/>
                  </a:lnTo>
                  <a:lnTo>
                    <a:pt x="383413" y="2715107"/>
                  </a:lnTo>
                  <a:lnTo>
                    <a:pt x="381533" y="2715107"/>
                  </a:lnTo>
                  <a:lnTo>
                    <a:pt x="381533" y="2743047"/>
                  </a:lnTo>
                  <a:lnTo>
                    <a:pt x="380644" y="2750667"/>
                  </a:lnTo>
                  <a:lnTo>
                    <a:pt x="380555" y="2757017"/>
                  </a:lnTo>
                  <a:lnTo>
                    <a:pt x="379387" y="2757360"/>
                  </a:lnTo>
                  <a:lnTo>
                    <a:pt x="379387" y="2776067"/>
                  </a:lnTo>
                  <a:lnTo>
                    <a:pt x="377812" y="2819247"/>
                  </a:lnTo>
                  <a:lnTo>
                    <a:pt x="377355" y="2819362"/>
                  </a:lnTo>
                  <a:lnTo>
                    <a:pt x="377355" y="2838297"/>
                  </a:lnTo>
                  <a:lnTo>
                    <a:pt x="374675" y="2910687"/>
                  </a:lnTo>
                  <a:lnTo>
                    <a:pt x="328282" y="2894177"/>
                  </a:lnTo>
                  <a:lnTo>
                    <a:pt x="278079" y="2890367"/>
                  </a:lnTo>
                  <a:lnTo>
                    <a:pt x="227584" y="2896717"/>
                  </a:lnTo>
                  <a:lnTo>
                    <a:pt x="180276" y="2911957"/>
                  </a:lnTo>
                  <a:lnTo>
                    <a:pt x="180416" y="2885287"/>
                  </a:lnTo>
                  <a:lnTo>
                    <a:pt x="260248" y="2866237"/>
                  </a:lnTo>
                  <a:lnTo>
                    <a:pt x="377355" y="2838297"/>
                  </a:lnTo>
                  <a:lnTo>
                    <a:pt x="377355" y="2819362"/>
                  </a:lnTo>
                  <a:lnTo>
                    <a:pt x="180416" y="2866237"/>
                  </a:lnTo>
                  <a:lnTo>
                    <a:pt x="180416" y="2833217"/>
                  </a:lnTo>
                  <a:lnTo>
                    <a:pt x="242316" y="2815437"/>
                  </a:lnTo>
                  <a:lnTo>
                    <a:pt x="379387" y="2776067"/>
                  </a:lnTo>
                  <a:lnTo>
                    <a:pt x="379387" y="2757360"/>
                  </a:lnTo>
                  <a:lnTo>
                    <a:pt x="180936" y="2815437"/>
                  </a:lnTo>
                  <a:lnTo>
                    <a:pt x="180936" y="2786227"/>
                  </a:lnTo>
                  <a:lnTo>
                    <a:pt x="210629" y="2776067"/>
                  </a:lnTo>
                  <a:lnTo>
                    <a:pt x="234518" y="2767177"/>
                  </a:lnTo>
                  <a:lnTo>
                    <a:pt x="241338" y="2764637"/>
                  </a:lnTo>
                  <a:lnTo>
                    <a:pt x="270573" y="2753207"/>
                  </a:lnTo>
                  <a:lnTo>
                    <a:pt x="295871" y="2735427"/>
                  </a:lnTo>
                  <a:lnTo>
                    <a:pt x="315810" y="2735427"/>
                  </a:lnTo>
                  <a:lnTo>
                    <a:pt x="335864" y="2734157"/>
                  </a:lnTo>
                  <a:lnTo>
                    <a:pt x="376186" y="2734157"/>
                  </a:lnTo>
                  <a:lnTo>
                    <a:pt x="380822" y="2736697"/>
                  </a:lnTo>
                  <a:lnTo>
                    <a:pt x="381533" y="2743047"/>
                  </a:lnTo>
                  <a:lnTo>
                    <a:pt x="381533" y="2715107"/>
                  </a:lnTo>
                  <a:lnTo>
                    <a:pt x="366966" y="2715107"/>
                  </a:lnTo>
                  <a:lnTo>
                    <a:pt x="360248" y="2690977"/>
                  </a:lnTo>
                  <a:lnTo>
                    <a:pt x="359181" y="2687167"/>
                  </a:lnTo>
                  <a:lnTo>
                    <a:pt x="348475" y="2681414"/>
                  </a:lnTo>
                  <a:lnTo>
                    <a:pt x="348475" y="2715107"/>
                  </a:lnTo>
                  <a:lnTo>
                    <a:pt x="271360" y="2717190"/>
                  </a:lnTo>
                  <a:lnTo>
                    <a:pt x="271360" y="2734157"/>
                  </a:lnTo>
                  <a:lnTo>
                    <a:pt x="226479" y="2751937"/>
                  </a:lnTo>
                  <a:lnTo>
                    <a:pt x="180733" y="2767177"/>
                  </a:lnTo>
                  <a:lnTo>
                    <a:pt x="180733" y="2739237"/>
                  </a:lnTo>
                  <a:lnTo>
                    <a:pt x="271360" y="2734157"/>
                  </a:lnTo>
                  <a:lnTo>
                    <a:pt x="271360" y="2717190"/>
                  </a:lnTo>
                  <a:lnTo>
                    <a:pt x="207327" y="2718917"/>
                  </a:lnTo>
                  <a:lnTo>
                    <a:pt x="208178" y="2708757"/>
                  </a:lnTo>
                  <a:lnTo>
                    <a:pt x="215392" y="2702407"/>
                  </a:lnTo>
                  <a:lnTo>
                    <a:pt x="225653" y="2697327"/>
                  </a:lnTo>
                  <a:lnTo>
                    <a:pt x="235623" y="2696057"/>
                  </a:lnTo>
                  <a:lnTo>
                    <a:pt x="265633" y="2694787"/>
                  </a:lnTo>
                  <a:lnTo>
                    <a:pt x="304050" y="2690977"/>
                  </a:lnTo>
                  <a:lnTo>
                    <a:pt x="336448" y="2694787"/>
                  </a:lnTo>
                  <a:lnTo>
                    <a:pt x="348475" y="2715107"/>
                  </a:lnTo>
                  <a:lnTo>
                    <a:pt x="348475" y="2681414"/>
                  </a:lnTo>
                  <a:lnTo>
                    <a:pt x="337921" y="2675737"/>
                  </a:lnTo>
                  <a:lnTo>
                    <a:pt x="309791" y="2674467"/>
                  </a:lnTo>
                  <a:lnTo>
                    <a:pt x="289966" y="2675356"/>
                  </a:lnTo>
                  <a:lnTo>
                    <a:pt x="289966" y="0"/>
                  </a:lnTo>
                  <a:lnTo>
                    <a:pt x="271678" y="0"/>
                  </a:lnTo>
                  <a:lnTo>
                    <a:pt x="271678" y="2675737"/>
                  </a:lnTo>
                  <a:lnTo>
                    <a:pt x="252780" y="2675737"/>
                  </a:lnTo>
                  <a:lnTo>
                    <a:pt x="222719" y="2679547"/>
                  </a:lnTo>
                  <a:lnTo>
                    <a:pt x="199047" y="2693517"/>
                  </a:lnTo>
                  <a:lnTo>
                    <a:pt x="189560" y="2720187"/>
                  </a:lnTo>
                  <a:lnTo>
                    <a:pt x="181330" y="2720187"/>
                  </a:lnTo>
                  <a:lnTo>
                    <a:pt x="172808" y="2721457"/>
                  </a:lnTo>
                  <a:lnTo>
                    <a:pt x="166128" y="2723997"/>
                  </a:lnTo>
                  <a:lnTo>
                    <a:pt x="163423" y="2731617"/>
                  </a:lnTo>
                  <a:lnTo>
                    <a:pt x="163296" y="2776067"/>
                  </a:lnTo>
                  <a:lnTo>
                    <a:pt x="162826" y="2866237"/>
                  </a:lnTo>
                  <a:lnTo>
                    <a:pt x="162839" y="2923387"/>
                  </a:lnTo>
                  <a:lnTo>
                    <a:pt x="149771" y="2934817"/>
                  </a:lnTo>
                  <a:lnTo>
                    <a:pt x="137350" y="2953867"/>
                  </a:lnTo>
                  <a:lnTo>
                    <a:pt x="133108" y="2974187"/>
                  </a:lnTo>
                  <a:lnTo>
                    <a:pt x="144538" y="2990697"/>
                  </a:lnTo>
                  <a:lnTo>
                    <a:pt x="141833" y="3022447"/>
                  </a:lnTo>
                  <a:lnTo>
                    <a:pt x="128638" y="3058007"/>
                  </a:lnTo>
                  <a:lnTo>
                    <a:pt x="108356" y="3096107"/>
                  </a:lnTo>
                  <a:lnTo>
                    <a:pt x="84366" y="3138017"/>
                  </a:lnTo>
                  <a:lnTo>
                    <a:pt x="60058" y="3181197"/>
                  </a:lnTo>
                  <a:lnTo>
                    <a:pt x="38836" y="3226917"/>
                  </a:lnTo>
                  <a:lnTo>
                    <a:pt x="24079" y="3272637"/>
                  </a:lnTo>
                  <a:lnTo>
                    <a:pt x="19202" y="3318357"/>
                  </a:lnTo>
                  <a:lnTo>
                    <a:pt x="5753" y="3337407"/>
                  </a:lnTo>
                  <a:lnTo>
                    <a:pt x="0" y="3365347"/>
                  </a:lnTo>
                  <a:lnTo>
                    <a:pt x="3048" y="3392017"/>
                  </a:lnTo>
                  <a:lnTo>
                    <a:pt x="16002" y="3407257"/>
                  </a:lnTo>
                  <a:lnTo>
                    <a:pt x="25908" y="3449167"/>
                  </a:lnTo>
                  <a:lnTo>
                    <a:pt x="40754" y="3485997"/>
                  </a:lnTo>
                  <a:lnTo>
                    <a:pt x="59994" y="3519017"/>
                  </a:lnTo>
                  <a:lnTo>
                    <a:pt x="109512" y="3572357"/>
                  </a:lnTo>
                  <a:lnTo>
                    <a:pt x="170116" y="3607917"/>
                  </a:lnTo>
                  <a:lnTo>
                    <a:pt x="237490" y="3625697"/>
                  </a:lnTo>
                  <a:lnTo>
                    <a:pt x="272376" y="3628237"/>
                  </a:lnTo>
                  <a:lnTo>
                    <a:pt x="307327" y="3626967"/>
                  </a:lnTo>
                  <a:lnTo>
                    <a:pt x="341807" y="3621887"/>
                  </a:lnTo>
                  <a:lnTo>
                    <a:pt x="371094" y="3612997"/>
                  </a:lnTo>
                  <a:lnTo>
                    <a:pt x="375285" y="3611727"/>
                  </a:lnTo>
                  <a:lnTo>
                    <a:pt x="437032" y="3579977"/>
                  </a:lnTo>
                  <a:lnTo>
                    <a:pt x="488276" y="3531717"/>
                  </a:lnTo>
                  <a:lnTo>
                    <a:pt x="524662" y="3466947"/>
                  </a:lnTo>
                  <a:lnTo>
                    <a:pt x="535940" y="3428847"/>
                  </a:lnTo>
                  <a:lnTo>
                    <a:pt x="539902" y="3400907"/>
                  </a:lnTo>
                  <a:lnTo>
                    <a:pt x="541896" y="3386937"/>
                  </a:lnTo>
                  <a:lnTo>
                    <a:pt x="545896" y="3367887"/>
                  </a:lnTo>
                  <a:close/>
                </a:path>
              </a:pathLst>
            </a:custGeom>
            <a:solidFill>
              <a:srgbClr val="252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95111" y="3472713"/>
              <a:ext cx="163026" cy="11455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96584" y="0"/>
              <a:ext cx="985710" cy="262968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194156" y="3730396"/>
              <a:ext cx="145415" cy="170180"/>
            </a:xfrm>
            <a:custGeom>
              <a:avLst/>
              <a:gdLst/>
              <a:ahLst/>
              <a:cxnLst/>
              <a:rect l="l" t="t" r="r" b="b"/>
              <a:pathLst>
                <a:path w="145415" h="170179">
                  <a:moveTo>
                    <a:pt x="34671" y="56375"/>
                  </a:moveTo>
                  <a:lnTo>
                    <a:pt x="26390" y="50584"/>
                  </a:lnTo>
                  <a:lnTo>
                    <a:pt x="17602" y="43205"/>
                  </a:lnTo>
                  <a:lnTo>
                    <a:pt x="8674" y="38836"/>
                  </a:lnTo>
                  <a:lnTo>
                    <a:pt x="0" y="42087"/>
                  </a:lnTo>
                  <a:lnTo>
                    <a:pt x="2717" y="55956"/>
                  </a:lnTo>
                  <a:lnTo>
                    <a:pt x="18656" y="67487"/>
                  </a:lnTo>
                  <a:lnTo>
                    <a:pt x="33934" y="69888"/>
                  </a:lnTo>
                  <a:lnTo>
                    <a:pt x="34671" y="56375"/>
                  </a:lnTo>
                  <a:close/>
                </a:path>
                <a:path w="145415" h="170179">
                  <a:moveTo>
                    <a:pt x="40957" y="102158"/>
                  </a:moveTo>
                  <a:lnTo>
                    <a:pt x="28740" y="101803"/>
                  </a:lnTo>
                  <a:lnTo>
                    <a:pt x="12623" y="110617"/>
                  </a:lnTo>
                  <a:lnTo>
                    <a:pt x="2540" y="122669"/>
                  </a:lnTo>
                  <a:lnTo>
                    <a:pt x="8432" y="132054"/>
                  </a:lnTo>
                  <a:lnTo>
                    <a:pt x="18757" y="127114"/>
                  </a:lnTo>
                  <a:lnTo>
                    <a:pt x="30734" y="120675"/>
                  </a:lnTo>
                  <a:lnTo>
                    <a:pt x="39700" y="112458"/>
                  </a:lnTo>
                  <a:lnTo>
                    <a:pt x="40957" y="102158"/>
                  </a:lnTo>
                  <a:close/>
                </a:path>
                <a:path w="145415" h="170179">
                  <a:moveTo>
                    <a:pt x="80378" y="143154"/>
                  </a:moveTo>
                  <a:lnTo>
                    <a:pt x="77952" y="126276"/>
                  </a:lnTo>
                  <a:lnTo>
                    <a:pt x="69938" y="119557"/>
                  </a:lnTo>
                  <a:lnTo>
                    <a:pt x="63233" y="128727"/>
                  </a:lnTo>
                  <a:lnTo>
                    <a:pt x="60769" y="146405"/>
                  </a:lnTo>
                  <a:lnTo>
                    <a:pt x="63207" y="163271"/>
                  </a:lnTo>
                  <a:lnTo>
                    <a:pt x="71196" y="170014"/>
                  </a:lnTo>
                  <a:lnTo>
                    <a:pt x="77901" y="160845"/>
                  </a:lnTo>
                  <a:lnTo>
                    <a:pt x="80378" y="143154"/>
                  </a:lnTo>
                  <a:close/>
                </a:path>
                <a:path w="145415" h="170179">
                  <a:moveTo>
                    <a:pt x="80378" y="23596"/>
                  </a:moveTo>
                  <a:lnTo>
                    <a:pt x="77952" y="6718"/>
                  </a:lnTo>
                  <a:lnTo>
                    <a:pt x="69938" y="0"/>
                  </a:lnTo>
                  <a:lnTo>
                    <a:pt x="63233" y="9169"/>
                  </a:lnTo>
                  <a:lnTo>
                    <a:pt x="60769" y="26847"/>
                  </a:lnTo>
                  <a:lnTo>
                    <a:pt x="63207" y="43713"/>
                  </a:lnTo>
                  <a:lnTo>
                    <a:pt x="71196" y="50457"/>
                  </a:lnTo>
                  <a:lnTo>
                    <a:pt x="77901" y="41300"/>
                  </a:lnTo>
                  <a:lnTo>
                    <a:pt x="80378" y="23596"/>
                  </a:lnTo>
                  <a:close/>
                </a:path>
                <a:path w="145415" h="170179">
                  <a:moveTo>
                    <a:pt x="144792" y="117043"/>
                  </a:moveTo>
                  <a:lnTo>
                    <a:pt x="134543" y="111188"/>
                  </a:lnTo>
                  <a:lnTo>
                    <a:pt x="123723" y="103276"/>
                  </a:lnTo>
                  <a:lnTo>
                    <a:pt x="112979" y="98247"/>
                  </a:lnTo>
                  <a:lnTo>
                    <a:pt x="102946" y="101028"/>
                  </a:lnTo>
                  <a:lnTo>
                    <a:pt x="106705" y="115150"/>
                  </a:lnTo>
                  <a:lnTo>
                    <a:pt x="125336" y="127406"/>
                  </a:lnTo>
                  <a:lnTo>
                    <a:pt x="143243" y="130479"/>
                  </a:lnTo>
                  <a:lnTo>
                    <a:pt x="144792" y="117043"/>
                  </a:lnTo>
                  <a:close/>
                </a:path>
                <a:path w="145415" h="170179">
                  <a:moveTo>
                    <a:pt x="145389" y="42443"/>
                  </a:moveTo>
                  <a:lnTo>
                    <a:pt x="135394" y="38938"/>
                  </a:lnTo>
                  <a:lnTo>
                    <a:pt x="122974" y="43980"/>
                  </a:lnTo>
                  <a:lnTo>
                    <a:pt x="110680" y="52743"/>
                  </a:lnTo>
                  <a:lnTo>
                    <a:pt x="101028" y="60375"/>
                  </a:lnTo>
                  <a:lnTo>
                    <a:pt x="106464" y="70281"/>
                  </a:lnTo>
                  <a:lnTo>
                    <a:pt x="122669" y="65963"/>
                  </a:lnTo>
                  <a:lnTo>
                    <a:pt x="139141" y="54368"/>
                  </a:lnTo>
                  <a:lnTo>
                    <a:pt x="145389" y="42443"/>
                  </a:lnTo>
                  <a:close/>
                </a:path>
              </a:pathLst>
            </a:custGeom>
            <a:solidFill>
              <a:srgbClr val="89C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399543" y="823950"/>
            <a:ext cx="38100" cy="98425"/>
          </a:xfrm>
          <a:custGeom>
            <a:avLst/>
            <a:gdLst/>
            <a:ahLst/>
            <a:cxnLst/>
            <a:rect l="l" t="t" r="r" b="b"/>
            <a:pathLst>
              <a:path w="38100" h="98425">
                <a:moveTo>
                  <a:pt x="20229" y="97955"/>
                </a:moveTo>
                <a:lnTo>
                  <a:pt x="4725" y="84867"/>
                </a:lnTo>
                <a:lnTo>
                  <a:pt x="0" y="52111"/>
                </a:lnTo>
                <a:lnTo>
                  <a:pt x="4782" y="17787"/>
                </a:lnTo>
                <a:lnTo>
                  <a:pt x="17803" y="0"/>
                </a:lnTo>
                <a:lnTo>
                  <a:pt x="33356" y="13039"/>
                </a:lnTo>
                <a:lnTo>
                  <a:pt x="38076" y="45800"/>
                </a:lnTo>
                <a:lnTo>
                  <a:pt x="33266" y="80151"/>
                </a:lnTo>
                <a:lnTo>
                  <a:pt x="20229" y="97955"/>
                </a:lnTo>
                <a:close/>
              </a:path>
            </a:pathLst>
          </a:custGeom>
          <a:solidFill>
            <a:srgbClr val="89C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9543" y="1056055"/>
            <a:ext cx="38100" cy="98425"/>
          </a:xfrm>
          <a:custGeom>
            <a:avLst/>
            <a:gdLst/>
            <a:ahLst/>
            <a:cxnLst/>
            <a:rect l="l" t="t" r="r" b="b"/>
            <a:pathLst>
              <a:path w="38100" h="98425">
                <a:moveTo>
                  <a:pt x="20229" y="97955"/>
                </a:moveTo>
                <a:lnTo>
                  <a:pt x="4725" y="84867"/>
                </a:lnTo>
                <a:lnTo>
                  <a:pt x="0" y="52111"/>
                </a:lnTo>
                <a:lnTo>
                  <a:pt x="4782" y="17787"/>
                </a:lnTo>
                <a:lnTo>
                  <a:pt x="17803" y="0"/>
                </a:lnTo>
                <a:lnTo>
                  <a:pt x="33356" y="13039"/>
                </a:lnTo>
                <a:lnTo>
                  <a:pt x="38076" y="45800"/>
                </a:lnTo>
                <a:lnTo>
                  <a:pt x="33266" y="80151"/>
                </a:lnTo>
                <a:lnTo>
                  <a:pt x="20229" y="97955"/>
                </a:lnTo>
                <a:close/>
              </a:path>
            </a:pathLst>
          </a:custGeom>
          <a:solidFill>
            <a:srgbClr val="89C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7685" y="899516"/>
            <a:ext cx="86360" cy="60960"/>
          </a:xfrm>
          <a:custGeom>
            <a:avLst/>
            <a:gdLst/>
            <a:ahLst/>
            <a:cxnLst/>
            <a:rect l="l" t="t" r="r" b="b"/>
            <a:pathLst>
              <a:path w="86359" h="60959">
                <a:moveTo>
                  <a:pt x="10546" y="60865"/>
                </a:moveTo>
                <a:lnTo>
                  <a:pt x="0" y="41642"/>
                </a:lnTo>
                <a:lnTo>
                  <a:pt x="18742" y="26807"/>
                </a:lnTo>
                <a:lnTo>
                  <a:pt x="42619" y="9792"/>
                </a:lnTo>
                <a:lnTo>
                  <a:pt x="66713" y="0"/>
                </a:lnTo>
                <a:lnTo>
                  <a:pt x="86106" y="6832"/>
                </a:lnTo>
                <a:lnTo>
                  <a:pt x="73987" y="29978"/>
                </a:lnTo>
                <a:lnTo>
                  <a:pt x="42005" y="52483"/>
                </a:lnTo>
                <a:lnTo>
                  <a:pt x="10546" y="60865"/>
                </a:lnTo>
                <a:close/>
              </a:path>
            </a:pathLst>
          </a:custGeom>
          <a:solidFill>
            <a:srgbClr val="89C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1406" y="1014676"/>
            <a:ext cx="82550" cy="62230"/>
          </a:xfrm>
          <a:custGeom>
            <a:avLst/>
            <a:gdLst/>
            <a:ahLst/>
            <a:cxnLst/>
            <a:rect l="l" t="t" r="r" b="b"/>
            <a:pathLst>
              <a:path w="82550" h="62230">
                <a:moveTo>
                  <a:pt x="59249" y="61924"/>
                </a:moveTo>
                <a:lnTo>
                  <a:pt x="27484" y="48421"/>
                </a:lnTo>
                <a:lnTo>
                  <a:pt x="2561" y="27153"/>
                </a:lnTo>
                <a:lnTo>
                  <a:pt x="0" y="5400"/>
                </a:lnTo>
                <a:lnTo>
                  <a:pt x="19480" y="0"/>
                </a:lnTo>
                <a:lnTo>
                  <a:pt x="40352" y="9774"/>
                </a:lnTo>
                <a:lnTo>
                  <a:pt x="61355" y="25136"/>
                </a:lnTo>
                <a:lnTo>
                  <a:pt x="81229" y="36502"/>
                </a:lnTo>
                <a:lnTo>
                  <a:pt x="82337" y="60378"/>
                </a:lnTo>
                <a:lnTo>
                  <a:pt x="59249" y="61924"/>
                </a:lnTo>
                <a:close/>
              </a:path>
            </a:pathLst>
          </a:custGeom>
          <a:solidFill>
            <a:srgbClr val="89C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6512" y="1021594"/>
            <a:ext cx="74930" cy="59055"/>
          </a:xfrm>
          <a:custGeom>
            <a:avLst/>
            <a:gdLst/>
            <a:ahLst/>
            <a:cxnLst/>
            <a:rect l="l" t="t" r="r" b="b"/>
            <a:pathLst>
              <a:path w="74929" h="59055">
                <a:moveTo>
                  <a:pt x="11416" y="58718"/>
                </a:moveTo>
                <a:lnTo>
                  <a:pt x="0" y="40478"/>
                </a:lnTo>
                <a:lnTo>
                  <a:pt x="19570" y="17084"/>
                </a:lnTo>
                <a:lnTo>
                  <a:pt x="50846" y="0"/>
                </a:lnTo>
                <a:lnTo>
                  <a:pt x="74548" y="691"/>
                </a:lnTo>
                <a:lnTo>
                  <a:pt x="72126" y="20675"/>
                </a:lnTo>
                <a:lnTo>
                  <a:pt x="54731" y="36624"/>
                </a:lnTo>
                <a:lnTo>
                  <a:pt x="31462" y="49113"/>
                </a:lnTo>
                <a:lnTo>
                  <a:pt x="11416" y="58718"/>
                </a:lnTo>
                <a:close/>
              </a:path>
            </a:pathLst>
          </a:custGeom>
          <a:solidFill>
            <a:srgbClr val="89C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1571" y="899330"/>
            <a:ext cx="69850" cy="60960"/>
          </a:xfrm>
          <a:custGeom>
            <a:avLst/>
            <a:gdLst/>
            <a:ahLst/>
            <a:cxnLst/>
            <a:rect l="l" t="t" r="r" b="b"/>
            <a:pathLst>
              <a:path w="69850" h="60959">
                <a:moveTo>
                  <a:pt x="49742" y="60341"/>
                </a:moveTo>
                <a:lnTo>
                  <a:pt x="22483" y="48055"/>
                </a:lnTo>
                <a:lnTo>
                  <a:pt x="1302" y="27801"/>
                </a:lnTo>
                <a:lnTo>
                  <a:pt x="0" y="6319"/>
                </a:lnTo>
                <a:lnTo>
                  <a:pt x="16842" y="0"/>
                </a:lnTo>
                <a:lnTo>
                  <a:pt x="34167" y="8486"/>
                </a:lnTo>
                <a:lnTo>
                  <a:pt x="51233" y="22823"/>
                </a:lnTo>
                <a:lnTo>
                  <a:pt x="67297" y="34056"/>
                </a:lnTo>
                <a:lnTo>
                  <a:pt x="69280" y="57921"/>
                </a:lnTo>
                <a:lnTo>
                  <a:pt x="49742" y="60341"/>
                </a:lnTo>
                <a:close/>
              </a:path>
            </a:pathLst>
          </a:custGeom>
          <a:solidFill>
            <a:srgbClr val="89C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66394" y="1403603"/>
            <a:ext cx="5506720" cy="282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3560" algn="just">
              <a:lnSpc>
                <a:spcPct val="114999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252F3C"/>
                </a:solidFill>
                <a:latin typeface="Segoe Print"/>
                <a:cs typeface="Segoe Print"/>
              </a:rPr>
              <a:t>-&gt;The seller can </a:t>
            </a:r>
            <a:r>
              <a:rPr lang="en-US" sz="2000" dirty="0">
                <a:solidFill>
                  <a:srgbClr val="252F3C"/>
                </a:solidFill>
                <a:latin typeface="Segoe Print"/>
                <a:cs typeface="Segoe Print"/>
              </a:rPr>
              <a:t>view </a:t>
            </a:r>
            <a:r>
              <a:rPr lang="en-US" sz="2000" spc="-5" dirty="0">
                <a:solidFill>
                  <a:srgbClr val="252F3C"/>
                </a:solidFill>
                <a:latin typeface="Segoe Print"/>
                <a:cs typeface="Segoe Print"/>
              </a:rPr>
              <a:t>and manage the </a:t>
            </a:r>
            <a:r>
              <a:rPr lang="en-US" sz="2000" spc="-785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lang="en-US" sz="2000" spc="-5" dirty="0">
                <a:solidFill>
                  <a:srgbClr val="252F3C"/>
                </a:solidFill>
                <a:latin typeface="Segoe Print"/>
                <a:cs typeface="Segoe Print"/>
              </a:rPr>
              <a:t>products put</a:t>
            </a:r>
            <a:r>
              <a:rPr lang="en-US" sz="2000" dirty="0">
                <a:solidFill>
                  <a:srgbClr val="252F3C"/>
                </a:solidFill>
                <a:latin typeface="Segoe Print"/>
                <a:cs typeface="Segoe Print"/>
              </a:rPr>
              <a:t> up</a:t>
            </a:r>
            <a:r>
              <a:rPr lang="en-US" sz="2000" spc="-5" dirty="0">
                <a:solidFill>
                  <a:srgbClr val="252F3C"/>
                </a:solidFill>
                <a:latin typeface="Segoe Print"/>
                <a:cs typeface="Segoe Print"/>
              </a:rPr>
              <a:t> for auctioning.</a:t>
            </a:r>
            <a:endParaRPr lang="en-US" sz="2000" dirty="0">
              <a:latin typeface="Segoe Print"/>
              <a:cs typeface="Segoe Print"/>
            </a:endParaRPr>
          </a:p>
          <a:p>
            <a:pPr marL="12700" marR="5080" algn="just">
              <a:lnSpc>
                <a:spcPct val="114999"/>
              </a:lnSpc>
            </a:pPr>
            <a:r>
              <a:rPr lang="en-US" sz="2000" spc="-5" dirty="0">
                <a:solidFill>
                  <a:srgbClr val="252F3C"/>
                </a:solidFill>
                <a:latin typeface="Segoe Print"/>
                <a:cs typeface="Segoe Print"/>
              </a:rPr>
              <a:t>-&gt;The buyer can place the </a:t>
            </a:r>
            <a:r>
              <a:rPr lang="en-US" sz="2000" dirty="0">
                <a:solidFill>
                  <a:srgbClr val="252F3C"/>
                </a:solidFill>
                <a:latin typeface="Segoe Print"/>
                <a:cs typeface="Segoe Print"/>
              </a:rPr>
              <a:t>bid on </a:t>
            </a:r>
            <a:r>
              <a:rPr lang="en-US" sz="2000" spc="-5" dirty="0">
                <a:solidFill>
                  <a:srgbClr val="252F3C"/>
                </a:solidFill>
                <a:latin typeface="Segoe Print"/>
                <a:cs typeface="Segoe Print"/>
              </a:rPr>
              <a:t>multiple </a:t>
            </a:r>
            <a:r>
              <a:rPr lang="en-US" sz="2000" spc="-785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lang="en-US" sz="2000" spc="-5" dirty="0">
                <a:solidFill>
                  <a:srgbClr val="252F3C"/>
                </a:solidFill>
                <a:latin typeface="Segoe Print"/>
                <a:cs typeface="Segoe Print"/>
              </a:rPr>
              <a:t>products multiple times according </a:t>
            </a:r>
            <a:r>
              <a:rPr lang="en-US" sz="2000" dirty="0">
                <a:solidFill>
                  <a:srgbClr val="252F3C"/>
                </a:solidFill>
                <a:latin typeface="Segoe Print"/>
                <a:cs typeface="Segoe Print"/>
              </a:rPr>
              <a:t>to </a:t>
            </a:r>
            <a:r>
              <a:rPr lang="en-US" sz="2000" spc="-5" dirty="0">
                <a:solidFill>
                  <a:srgbClr val="252F3C"/>
                </a:solidFill>
                <a:latin typeface="Segoe Print"/>
                <a:cs typeface="Segoe Print"/>
              </a:rPr>
              <a:t>their </a:t>
            </a:r>
            <a:r>
              <a:rPr lang="en-US" sz="2000" spc="-785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lang="en-US" sz="2000" spc="-5" dirty="0">
                <a:solidFill>
                  <a:srgbClr val="252F3C"/>
                </a:solidFill>
                <a:latin typeface="Segoe Print"/>
                <a:cs typeface="Segoe Print"/>
              </a:rPr>
              <a:t>preferences.</a:t>
            </a:r>
            <a:endParaRPr lang="en-US" sz="2000" dirty="0">
              <a:latin typeface="Segoe Print"/>
              <a:cs typeface="Segoe Print"/>
            </a:endParaRPr>
          </a:p>
          <a:p>
            <a:pPr marL="12700" marR="21590">
              <a:lnSpc>
                <a:spcPct val="114999"/>
              </a:lnSpc>
            </a:pPr>
            <a:r>
              <a:rPr lang="en-US" sz="2000" spc="-5" dirty="0">
                <a:solidFill>
                  <a:srgbClr val="252F3C"/>
                </a:solidFill>
                <a:latin typeface="Segoe Print"/>
                <a:cs typeface="Segoe Print"/>
              </a:rPr>
              <a:t>-&gt;The user needs </a:t>
            </a:r>
            <a:r>
              <a:rPr lang="en-US" sz="2000" dirty="0">
                <a:solidFill>
                  <a:srgbClr val="252F3C"/>
                </a:solidFill>
                <a:latin typeface="Segoe Print"/>
                <a:cs typeface="Segoe Print"/>
              </a:rPr>
              <a:t>to</a:t>
            </a:r>
            <a:r>
              <a:rPr lang="en-US" sz="2000" spc="-5" dirty="0">
                <a:solidFill>
                  <a:srgbClr val="252F3C"/>
                </a:solidFill>
                <a:latin typeface="Segoe Print"/>
                <a:cs typeface="Segoe Print"/>
              </a:rPr>
              <a:t> register themselves</a:t>
            </a:r>
            <a:r>
              <a:rPr lang="en-US" sz="2000" dirty="0">
                <a:solidFill>
                  <a:srgbClr val="252F3C"/>
                </a:solidFill>
                <a:latin typeface="Segoe Print"/>
                <a:cs typeface="Segoe Print"/>
              </a:rPr>
              <a:t> as </a:t>
            </a:r>
            <a:r>
              <a:rPr lang="en-US" sz="2000" spc="-785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lang="en-US" sz="2000" spc="-5" dirty="0">
                <a:solidFill>
                  <a:srgbClr val="252F3C"/>
                </a:solidFill>
                <a:latin typeface="Segoe Print"/>
                <a:cs typeface="Segoe Print"/>
              </a:rPr>
              <a:t>the seller </a:t>
            </a:r>
            <a:r>
              <a:rPr lang="en-US" sz="2000" dirty="0">
                <a:solidFill>
                  <a:srgbClr val="252F3C"/>
                </a:solidFill>
                <a:latin typeface="Segoe Print"/>
                <a:cs typeface="Segoe Print"/>
              </a:rPr>
              <a:t>or </a:t>
            </a:r>
            <a:r>
              <a:rPr lang="en-US" sz="2000" spc="-5" dirty="0">
                <a:solidFill>
                  <a:srgbClr val="252F3C"/>
                </a:solidFill>
                <a:latin typeface="Segoe Print"/>
                <a:cs typeface="Segoe Print"/>
              </a:rPr>
              <a:t>buyer </a:t>
            </a:r>
            <a:r>
              <a:rPr lang="en-US" sz="2000" dirty="0">
                <a:solidFill>
                  <a:srgbClr val="252F3C"/>
                </a:solidFill>
                <a:latin typeface="Segoe Print"/>
                <a:cs typeface="Segoe Print"/>
              </a:rPr>
              <a:t>to </a:t>
            </a:r>
            <a:r>
              <a:rPr lang="en-US" sz="2000" spc="-5" dirty="0">
                <a:solidFill>
                  <a:srgbClr val="252F3C"/>
                </a:solidFill>
                <a:latin typeface="Segoe Print"/>
                <a:cs typeface="Segoe Print"/>
              </a:rPr>
              <a:t>access the online </a:t>
            </a:r>
            <a:r>
              <a:rPr lang="en-US" sz="2000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lang="en-US" sz="2000" spc="-5" dirty="0">
                <a:solidFill>
                  <a:srgbClr val="252F3C"/>
                </a:solidFill>
                <a:latin typeface="Segoe Print"/>
                <a:cs typeface="Segoe Print"/>
              </a:rPr>
              <a:t>auction</a:t>
            </a:r>
            <a:r>
              <a:rPr lang="en-US" sz="2000" spc="-10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lang="en-US" sz="2000" spc="-5" dirty="0">
                <a:solidFill>
                  <a:srgbClr val="252F3C"/>
                </a:solidFill>
                <a:latin typeface="Segoe Print"/>
                <a:cs typeface="Segoe Print"/>
              </a:rPr>
              <a:t>system.</a:t>
            </a:r>
            <a:endParaRPr lang="en-US" sz="2000" dirty="0">
              <a:latin typeface="Segoe Print"/>
              <a:cs typeface="Segoe Prin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12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325" dirty="0"/>
              <a:t>6</a:t>
            </a:fld>
            <a:endParaRPr spc="-325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920D6B-4FF5-4E93-A26B-D9E57DD5ACF7}"/>
              </a:ext>
            </a:extLst>
          </p:cNvPr>
          <p:cNvSpPr txBox="1"/>
          <p:nvPr/>
        </p:nvSpPr>
        <p:spPr>
          <a:xfrm>
            <a:off x="694351" y="452458"/>
            <a:ext cx="1446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spc="90" dirty="0">
                <a:solidFill>
                  <a:srgbClr val="1493B5"/>
                </a:solidFill>
                <a:latin typeface="Century Gothic"/>
                <a:cs typeface="Century Gothic"/>
              </a:rPr>
              <a:t>“</a:t>
            </a:r>
            <a:endParaRPr lang="en-IN" sz="6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737945" y="0"/>
            <a:ext cx="448945" cy="4610735"/>
          </a:xfrm>
          <a:custGeom>
            <a:avLst/>
            <a:gdLst/>
            <a:ahLst/>
            <a:cxnLst/>
            <a:rect l="l" t="t" r="r" b="b"/>
            <a:pathLst>
              <a:path w="448945" h="4610735">
                <a:moveTo>
                  <a:pt x="448449" y="4368025"/>
                </a:moveTo>
                <a:lnTo>
                  <a:pt x="440321" y="4310126"/>
                </a:lnTo>
                <a:lnTo>
                  <a:pt x="414375" y="4255719"/>
                </a:lnTo>
                <a:lnTo>
                  <a:pt x="368668" y="4207954"/>
                </a:lnTo>
                <a:lnTo>
                  <a:pt x="301269" y="4170032"/>
                </a:lnTo>
                <a:lnTo>
                  <a:pt x="304558" y="4136326"/>
                </a:lnTo>
                <a:lnTo>
                  <a:pt x="308165" y="4094657"/>
                </a:lnTo>
                <a:lnTo>
                  <a:pt x="302628" y="4058882"/>
                </a:lnTo>
                <a:lnTo>
                  <a:pt x="278498" y="4042816"/>
                </a:lnTo>
                <a:lnTo>
                  <a:pt x="260121" y="4024973"/>
                </a:lnTo>
                <a:lnTo>
                  <a:pt x="231051" y="4019854"/>
                </a:lnTo>
                <a:lnTo>
                  <a:pt x="231051" y="0"/>
                </a:lnTo>
                <a:lnTo>
                  <a:pt x="214287" y="0"/>
                </a:lnTo>
                <a:lnTo>
                  <a:pt x="214287" y="4018292"/>
                </a:lnTo>
                <a:lnTo>
                  <a:pt x="180060" y="4022267"/>
                </a:lnTo>
                <a:lnTo>
                  <a:pt x="167779" y="4039717"/>
                </a:lnTo>
                <a:lnTo>
                  <a:pt x="141820" y="4041432"/>
                </a:lnTo>
                <a:lnTo>
                  <a:pt x="131699" y="4045750"/>
                </a:lnTo>
                <a:lnTo>
                  <a:pt x="131914" y="4056634"/>
                </a:lnTo>
                <a:lnTo>
                  <a:pt x="130632" y="4087317"/>
                </a:lnTo>
                <a:lnTo>
                  <a:pt x="127673" y="4179417"/>
                </a:lnTo>
                <a:lnTo>
                  <a:pt x="87998" y="4202328"/>
                </a:lnTo>
                <a:lnTo>
                  <a:pt x="55460" y="4232326"/>
                </a:lnTo>
                <a:lnTo>
                  <a:pt x="30213" y="4267949"/>
                </a:lnTo>
                <a:lnTo>
                  <a:pt x="12433" y="4307713"/>
                </a:lnTo>
                <a:lnTo>
                  <a:pt x="2311" y="4350143"/>
                </a:lnTo>
                <a:lnTo>
                  <a:pt x="0" y="4393781"/>
                </a:lnTo>
                <a:lnTo>
                  <a:pt x="5676" y="4437138"/>
                </a:lnTo>
                <a:lnTo>
                  <a:pt x="19519" y="4478756"/>
                </a:lnTo>
                <a:lnTo>
                  <a:pt x="41719" y="4517136"/>
                </a:lnTo>
                <a:lnTo>
                  <a:pt x="72428" y="4550816"/>
                </a:lnTo>
                <a:lnTo>
                  <a:pt x="104940" y="4574476"/>
                </a:lnTo>
                <a:lnTo>
                  <a:pt x="169481" y="4603331"/>
                </a:lnTo>
                <a:lnTo>
                  <a:pt x="231724" y="4610189"/>
                </a:lnTo>
                <a:lnTo>
                  <a:pt x="261391" y="4606379"/>
                </a:lnTo>
                <a:lnTo>
                  <a:pt x="316560" y="4586249"/>
                </a:lnTo>
                <a:lnTo>
                  <a:pt x="364604" y="4552086"/>
                </a:lnTo>
                <a:lnTo>
                  <a:pt x="403555" y="4507077"/>
                </a:lnTo>
                <a:lnTo>
                  <a:pt x="431482" y="4454423"/>
                </a:lnTo>
                <a:lnTo>
                  <a:pt x="446443" y="4397273"/>
                </a:lnTo>
                <a:lnTo>
                  <a:pt x="448449" y="4368025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7003" y="0"/>
            <a:ext cx="381000" cy="1449705"/>
          </a:xfrm>
          <a:custGeom>
            <a:avLst/>
            <a:gdLst/>
            <a:ahLst/>
            <a:cxnLst/>
            <a:rect l="l" t="t" r="r" b="b"/>
            <a:pathLst>
              <a:path w="381000" h="1449705">
                <a:moveTo>
                  <a:pt x="380784" y="1105242"/>
                </a:moveTo>
                <a:lnTo>
                  <a:pt x="375018" y="1067117"/>
                </a:lnTo>
                <a:lnTo>
                  <a:pt x="348361" y="1041806"/>
                </a:lnTo>
                <a:lnTo>
                  <a:pt x="322364" y="1016342"/>
                </a:lnTo>
                <a:lnTo>
                  <a:pt x="308940" y="984021"/>
                </a:lnTo>
                <a:lnTo>
                  <a:pt x="320027" y="938110"/>
                </a:lnTo>
                <a:lnTo>
                  <a:pt x="325361" y="936840"/>
                </a:lnTo>
                <a:lnTo>
                  <a:pt x="335610" y="935164"/>
                </a:lnTo>
                <a:lnTo>
                  <a:pt x="345071" y="930224"/>
                </a:lnTo>
                <a:lnTo>
                  <a:pt x="348068" y="919162"/>
                </a:lnTo>
                <a:lnTo>
                  <a:pt x="352044" y="866914"/>
                </a:lnTo>
                <a:lnTo>
                  <a:pt x="348170" y="813587"/>
                </a:lnTo>
                <a:lnTo>
                  <a:pt x="331292" y="764844"/>
                </a:lnTo>
                <a:lnTo>
                  <a:pt x="296240" y="726262"/>
                </a:lnTo>
                <a:lnTo>
                  <a:pt x="297903" y="693039"/>
                </a:lnTo>
                <a:lnTo>
                  <a:pt x="298742" y="646671"/>
                </a:lnTo>
                <a:lnTo>
                  <a:pt x="295135" y="599338"/>
                </a:lnTo>
                <a:lnTo>
                  <a:pt x="283413" y="563219"/>
                </a:lnTo>
                <a:lnTo>
                  <a:pt x="259943" y="550506"/>
                </a:lnTo>
                <a:lnTo>
                  <a:pt x="237883" y="527735"/>
                </a:lnTo>
                <a:lnTo>
                  <a:pt x="200723" y="517740"/>
                </a:lnTo>
                <a:lnTo>
                  <a:pt x="200672" y="0"/>
                </a:lnTo>
                <a:lnTo>
                  <a:pt x="183908" y="0"/>
                </a:lnTo>
                <a:lnTo>
                  <a:pt x="183908" y="518947"/>
                </a:lnTo>
                <a:lnTo>
                  <a:pt x="159689" y="520661"/>
                </a:lnTo>
                <a:lnTo>
                  <a:pt x="125996" y="536625"/>
                </a:lnTo>
                <a:lnTo>
                  <a:pt x="110858" y="565746"/>
                </a:lnTo>
                <a:lnTo>
                  <a:pt x="87757" y="589356"/>
                </a:lnTo>
                <a:lnTo>
                  <a:pt x="82537" y="639368"/>
                </a:lnTo>
                <a:lnTo>
                  <a:pt x="86233" y="695109"/>
                </a:lnTo>
                <a:lnTo>
                  <a:pt x="89877" y="735876"/>
                </a:lnTo>
                <a:lnTo>
                  <a:pt x="55511" y="774674"/>
                </a:lnTo>
                <a:lnTo>
                  <a:pt x="36779" y="822617"/>
                </a:lnTo>
                <a:lnTo>
                  <a:pt x="29337" y="875017"/>
                </a:lnTo>
                <a:lnTo>
                  <a:pt x="28841" y="927176"/>
                </a:lnTo>
                <a:lnTo>
                  <a:pt x="33464" y="939266"/>
                </a:lnTo>
                <a:lnTo>
                  <a:pt x="44170" y="942682"/>
                </a:lnTo>
                <a:lnTo>
                  <a:pt x="57061" y="941946"/>
                </a:lnTo>
                <a:lnTo>
                  <a:pt x="68300" y="941578"/>
                </a:lnTo>
                <a:lnTo>
                  <a:pt x="68148" y="989190"/>
                </a:lnTo>
                <a:lnTo>
                  <a:pt x="45999" y="1029754"/>
                </a:lnTo>
                <a:lnTo>
                  <a:pt x="29552" y="1045819"/>
                </a:lnTo>
                <a:lnTo>
                  <a:pt x="20447" y="1067460"/>
                </a:lnTo>
                <a:lnTo>
                  <a:pt x="23431" y="1087462"/>
                </a:lnTo>
                <a:lnTo>
                  <a:pt x="43256" y="1098562"/>
                </a:lnTo>
                <a:lnTo>
                  <a:pt x="17589" y="1118247"/>
                </a:lnTo>
                <a:lnTo>
                  <a:pt x="4724" y="1151166"/>
                </a:lnTo>
                <a:lnTo>
                  <a:pt x="9182" y="1185062"/>
                </a:lnTo>
                <a:lnTo>
                  <a:pt x="35483" y="1207655"/>
                </a:lnTo>
                <a:lnTo>
                  <a:pt x="7493" y="1222641"/>
                </a:lnTo>
                <a:lnTo>
                  <a:pt x="0" y="1247292"/>
                </a:lnTo>
                <a:lnTo>
                  <a:pt x="11544" y="1271016"/>
                </a:lnTo>
                <a:lnTo>
                  <a:pt x="40614" y="1283157"/>
                </a:lnTo>
                <a:lnTo>
                  <a:pt x="16306" y="1307541"/>
                </a:lnTo>
                <a:lnTo>
                  <a:pt x="8572" y="1337462"/>
                </a:lnTo>
                <a:lnTo>
                  <a:pt x="19634" y="1363586"/>
                </a:lnTo>
                <a:lnTo>
                  <a:pt x="51739" y="1376527"/>
                </a:lnTo>
                <a:lnTo>
                  <a:pt x="76860" y="1375232"/>
                </a:lnTo>
                <a:lnTo>
                  <a:pt x="101866" y="1371650"/>
                </a:lnTo>
                <a:lnTo>
                  <a:pt x="126796" y="1367129"/>
                </a:lnTo>
                <a:lnTo>
                  <a:pt x="151688" y="1363027"/>
                </a:lnTo>
                <a:lnTo>
                  <a:pt x="138049" y="1376616"/>
                </a:lnTo>
                <a:lnTo>
                  <a:pt x="129565" y="1394040"/>
                </a:lnTo>
                <a:lnTo>
                  <a:pt x="128143" y="1412849"/>
                </a:lnTo>
                <a:lnTo>
                  <a:pt x="135724" y="1430578"/>
                </a:lnTo>
                <a:lnTo>
                  <a:pt x="159397" y="1447253"/>
                </a:lnTo>
                <a:lnTo>
                  <a:pt x="187794" y="1449679"/>
                </a:lnTo>
                <a:lnTo>
                  <a:pt x="217462" y="1443761"/>
                </a:lnTo>
                <a:lnTo>
                  <a:pt x="273837" y="1426781"/>
                </a:lnTo>
                <a:lnTo>
                  <a:pt x="303364" y="1418234"/>
                </a:lnTo>
                <a:lnTo>
                  <a:pt x="330936" y="1406169"/>
                </a:lnTo>
                <a:lnTo>
                  <a:pt x="353923" y="1386928"/>
                </a:lnTo>
                <a:lnTo>
                  <a:pt x="364350" y="1364919"/>
                </a:lnTo>
                <a:lnTo>
                  <a:pt x="362966" y="1341742"/>
                </a:lnTo>
                <a:lnTo>
                  <a:pt x="350596" y="1322755"/>
                </a:lnTo>
                <a:lnTo>
                  <a:pt x="328091" y="1313345"/>
                </a:lnTo>
                <a:lnTo>
                  <a:pt x="342938" y="1302651"/>
                </a:lnTo>
                <a:lnTo>
                  <a:pt x="352209" y="1287614"/>
                </a:lnTo>
                <a:lnTo>
                  <a:pt x="355168" y="1270190"/>
                </a:lnTo>
                <a:lnTo>
                  <a:pt x="351078" y="1252347"/>
                </a:lnTo>
                <a:lnTo>
                  <a:pt x="343065" y="1240218"/>
                </a:lnTo>
                <a:lnTo>
                  <a:pt x="331965" y="1231353"/>
                </a:lnTo>
                <a:lnTo>
                  <a:pt x="318693" y="1226286"/>
                </a:lnTo>
                <a:lnTo>
                  <a:pt x="304190" y="1225537"/>
                </a:lnTo>
                <a:lnTo>
                  <a:pt x="344233" y="1213739"/>
                </a:lnTo>
                <a:lnTo>
                  <a:pt x="367982" y="1189609"/>
                </a:lnTo>
                <a:lnTo>
                  <a:pt x="366750" y="1161605"/>
                </a:lnTo>
                <a:lnTo>
                  <a:pt x="331863" y="1138199"/>
                </a:lnTo>
                <a:lnTo>
                  <a:pt x="322643" y="1137272"/>
                </a:lnTo>
                <a:lnTo>
                  <a:pt x="338467" y="1134999"/>
                </a:lnTo>
                <a:lnTo>
                  <a:pt x="363232" y="1126109"/>
                </a:lnTo>
                <a:lnTo>
                  <a:pt x="380784" y="1105242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5595" y="0"/>
            <a:ext cx="438784" cy="2683510"/>
          </a:xfrm>
          <a:custGeom>
            <a:avLst/>
            <a:gdLst/>
            <a:ahLst/>
            <a:cxnLst/>
            <a:rect l="l" t="t" r="r" b="b"/>
            <a:pathLst>
              <a:path w="438784" h="2683510">
                <a:moveTo>
                  <a:pt x="438645" y="2503779"/>
                </a:moveTo>
                <a:lnTo>
                  <a:pt x="437108" y="2461590"/>
                </a:lnTo>
                <a:lnTo>
                  <a:pt x="428256" y="2417699"/>
                </a:lnTo>
                <a:lnTo>
                  <a:pt x="412191" y="2372918"/>
                </a:lnTo>
                <a:lnTo>
                  <a:pt x="389039" y="2328062"/>
                </a:lnTo>
                <a:lnTo>
                  <a:pt x="365277" y="2276818"/>
                </a:lnTo>
                <a:lnTo>
                  <a:pt x="353936" y="2225027"/>
                </a:lnTo>
                <a:lnTo>
                  <a:pt x="346824" y="2177338"/>
                </a:lnTo>
                <a:lnTo>
                  <a:pt x="335775" y="2138400"/>
                </a:lnTo>
                <a:lnTo>
                  <a:pt x="312635" y="2112861"/>
                </a:lnTo>
                <a:lnTo>
                  <a:pt x="317715" y="2075891"/>
                </a:lnTo>
                <a:lnTo>
                  <a:pt x="319951" y="2038692"/>
                </a:lnTo>
                <a:lnTo>
                  <a:pt x="319379" y="2001431"/>
                </a:lnTo>
                <a:lnTo>
                  <a:pt x="315988" y="1964258"/>
                </a:lnTo>
                <a:lnTo>
                  <a:pt x="311607" y="1958543"/>
                </a:lnTo>
                <a:lnTo>
                  <a:pt x="304342" y="1957476"/>
                </a:lnTo>
                <a:lnTo>
                  <a:pt x="295973" y="1958314"/>
                </a:lnTo>
                <a:lnTo>
                  <a:pt x="288302" y="1958276"/>
                </a:lnTo>
                <a:lnTo>
                  <a:pt x="274370" y="1928622"/>
                </a:lnTo>
                <a:lnTo>
                  <a:pt x="240690" y="1914156"/>
                </a:lnTo>
                <a:lnTo>
                  <a:pt x="227533" y="1914283"/>
                </a:lnTo>
                <a:lnTo>
                  <a:pt x="227533" y="0"/>
                </a:lnTo>
                <a:lnTo>
                  <a:pt x="210769" y="0"/>
                </a:lnTo>
                <a:lnTo>
                  <a:pt x="210769" y="1914423"/>
                </a:lnTo>
                <a:lnTo>
                  <a:pt x="200190" y="1914512"/>
                </a:lnTo>
                <a:lnTo>
                  <a:pt x="165785" y="1929345"/>
                </a:lnTo>
                <a:lnTo>
                  <a:pt x="150393" y="1958276"/>
                </a:lnTo>
                <a:lnTo>
                  <a:pt x="123190" y="1978558"/>
                </a:lnTo>
                <a:lnTo>
                  <a:pt x="119697" y="2022716"/>
                </a:lnTo>
                <a:lnTo>
                  <a:pt x="126974" y="2073376"/>
                </a:lnTo>
                <a:lnTo>
                  <a:pt x="132105" y="2113165"/>
                </a:lnTo>
                <a:lnTo>
                  <a:pt x="112572" y="2129967"/>
                </a:lnTo>
                <a:lnTo>
                  <a:pt x="102082" y="2152688"/>
                </a:lnTo>
                <a:lnTo>
                  <a:pt x="97637" y="2178456"/>
                </a:lnTo>
                <a:lnTo>
                  <a:pt x="96240" y="2204389"/>
                </a:lnTo>
                <a:lnTo>
                  <a:pt x="90855" y="2236800"/>
                </a:lnTo>
                <a:lnTo>
                  <a:pt x="82156" y="2268385"/>
                </a:lnTo>
                <a:lnTo>
                  <a:pt x="70205" y="2298890"/>
                </a:lnTo>
                <a:lnTo>
                  <a:pt x="55118" y="2328062"/>
                </a:lnTo>
                <a:lnTo>
                  <a:pt x="24866" y="2389543"/>
                </a:lnTo>
                <a:lnTo>
                  <a:pt x="6972" y="2443810"/>
                </a:lnTo>
                <a:lnTo>
                  <a:pt x="0" y="2491257"/>
                </a:lnTo>
                <a:lnTo>
                  <a:pt x="2527" y="2532329"/>
                </a:lnTo>
                <a:lnTo>
                  <a:pt x="30327" y="2596946"/>
                </a:lnTo>
                <a:lnTo>
                  <a:pt x="78943" y="2640990"/>
                </a:lnTo>
                <a:lnTo>
                  <a:pt x="136918" y="2667774"/>
                </a:lnTo>
                <a:lnTo>
                  <a:pt x="192811" y="2680652"/>
                </a:lnTo>
                <a:lnTo>
                  <a:pt x="235165" y="2682913"/>
                </a:lnTo>
                <a:lnTo>
                  <a:pt x="287959" y="2675496"/>
                </a:lnTo>
                <a:lnTo>
                  <a:pt x="332663" y="2660662"/>
                </a:lnTo>
                <a:lnTo>
                  <a:pt x="369379" y="2639225"/>
                </a:lnTo>
                <a:lnTo>
                  <a:pt x="398233" y="2611996"/>
                </a:lnTo>
                <a:lnTo>
                  <a:pt x="419315" y="2579801"/>
                </a:lnTo>
                <a:lnTo>
                  <a:pt x="432752" y="2543467"/>
                </a:lnTo>
                <a:lnTo>
                  <a:pt x="438645" y="2503779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63348" y="0"/>
            <a:ext cx="160655" cy="1242695"/>
          </a:xfrm>
          <a:custGeom>
            <a:avLst/>
            <a:gdLst/>
            <a:ahLst/>
            <a:cxnLst/>
            <a:rect l="l" t="t" r="r" b="b"/>
            <a:pathLst>
              <a:path w="160654" h="1242695">
                <a:moveTo>
                  <a:pt x="160045" y="1130274"/>
                </a:moveTo>
                <a:lnTo>
                  <a:pt x="158419" y="1098067"/>
                </a:lnTo>
                <a:lnTo>
                  <a:pt x="150952" y="1062316"/>
                </a:lnTo>
                <a:lnTo>
                  <a:pt x="136867" y="1023188"/>
                </a:lnTo>
                <a:lnTo>
                  <a:pt x="140716" y="1006602"/>
                </a:lnTo>
                <a:lnTo>
                  <a:pt x="141211" y="972921"/>
                </a:lnTo>
                <a:lnTo>
                  <a:pt x="135178" y="941260"/>
                </a:lnTo>
                <a:lnTo>
                  <a:pt x="119468" y="930757"/>
                </a:lnTo>
                <a:lnTo>
                  <a:pt x="108585" y="912317"/>
                </a:lnTo>
                <a:lnTo>
                  <a:pt x="87744" y="907923"/>
                </a:lnTo>
                <a:lnTo>
                  <a:pt x="87744" y="0"/>
                </a:lnTo>
                <a:lnTo>
                  <a:pt x="70980" y="0"/>
                </a:lnTo>
                <a:lnTo>
                  <a:pt x="70980" y="907148"/>
                </a:lnTo>
                <a:lnTo>
                  <a:pt x="46596" y="911364"/>
                </a:lnTo>
                <a:lnTo>
                  <a:pt x="32258" y="928547"/>
                </a:lnTo>
                <a:lnTo>
                  <a:pt x="20231" y="942187"/>
                </a:lnTo>
                <a:lnTo>
                  <a:pt x="18656" y="971664"/>
                </a:lnTo>
                <a:lnTo>
                  <a:pt x="20891" y="1003998"/>
                </a:lnTo>
                <a:lnTo>
                  <a:pt x="20307" y="1026236"/>
                </a:lnTo>
                <a:lnTo>
                  <a:pt x="7289" y="1073632"/>
                </a:lnTo>
                <a:lnTo>
                  <a:pt x="774" y="1114780"/>
                </a:lnTo>
                <a:lnTo>
                  <a:pt x="0" y="1149858"/>
                </a:lnTo>
                <a:lnTo>
                  <a:pt x="4178" y="1179042"/>
                </a:lnTo>
                <a:lnTo>
                  <a:pt x="24320" y="1220381"/>
                </a:lnTo>
                <a:lnTo>
                  <a:pt x="72428" y="1242339"/>
                </a:lnTo>
                <a:lnTo>
                  <a:pt x="90144" y="1239659"/>
                </a:lnTo>
                <a:lnTo>
                  <a:pt x="123456" y="1220279"/>
                </a:lnTo>
                <a:lnTo>
                  <a:pt x="148818" y="1183373"/>
                </a:lnTo>
                <a:lnTo>
                  <a:pt x="156578" y="1158760"/>
                </a:lnTo>
                <a:lnTo>
                  <a:pt x="160045" y="1130274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00138" y="0"/>
            <a:ext cx="271780" cy="3307715"/>
          </a:xfrm>
          <a:custGeom>
            <a:avLst/>
            <a:gdLst/>
            <a:ahLst/>
            <a:cxnLst/>
            <a:rect l="l" t="t" r="r" b="b"/>
            <a:pathLst>
              <a:path w="271779" h="3307715">
                <a:moveTo>
                  <a:pt x="271272" y="2867990"/>
                </a:moveTo>
                <a:lnTo>
                  <a:pt x="269938" y="2819323"/>
                </a:lnTo>
                <a:lnTo>
                  <a:pt x="266166" y="2777579"/>
                </a:lnTo>
                <a:lnTo>
                  <a:pt x="248640" y="2718460"/>
                </a:lnTo>
                <a:lnTo>
                  <a:pt x="213410" y="2697899"/>
                </a:lnTo>
                <a:lnTo>
                  <a:pt x="215290" y="2659405"/>
                </a:lnTo>
                <a:lnTo>
                  <a:pt x="219849" y="2607018"/>
                </a:lnTo>
                <a:lnTo>
                  <a:pt x="216522" y="2561221"/>
                </a:lnTo>
                <a:lnTo>
                  <a:pt x="194754" y="2542476"/>
                </a:lnTo>
                <a:lnTo>
                  <a:pt x="175602" y="2516708"/>
                </a:lnTo>
                <a:lnTo>
                  <a:pt x="148945" y="2509824"/>
                </a:lnTo>
                <a:lnTo>
                  <a:pt x="148945" y="0"/>
                </a:lnTo>
                <a:lnTo>
                  <a:pt x="132181" y="0"/>
                </a:lnTo>
                <a:lnTo>
                  <a:pt x="132181" y="2509189"/>
                </a:lnTo>
                <a:lnTo>
                  <a:pt x="105029" y="2515844"/>
                </a:lnTo>
                <a:lnTo>
                  <a:pt x="90678" y="2543429"/>
                </a:lnTo>
                <a:lnTo>
                  <a:pt x="71678" y="2553665"/>
                </a:lnTo>
                <a:lnTo>
                  <a:pt x="67170" y="2589885"/>
                </a:lnTo>
                <a:lnTo>
                  <a:pt x="68668" y="2636012"/>
                </a:lnTo>
                <a:lnTo>
                  <a:pt x="67640" y="2675953"/>
                </a:lnTo>
                <a:lnTo>
                  <a:pt x="55587" y="2693593"/>
                </a:lnTo>
                <a:lnTo>
                  <a:pt x="36690" y="2700655"/>
                </a:lnTo>
                <a:lnTo>
                  <a:pt x="22440" y="2718663"/>
                </a:lnTo>
                <a:lnTo>
                  <a:pt x="12255" y="2746438"/>
                </a:lnTo>
                <a:lnTo>
                  <a:pt x="5524" y="2782798"/>
                </a:lnTo>
                <a:lnTo>
                  <a:pt x="1638" y="2826562"/>
                </a:lnTo>
                <a:lnTo>
                  <a:pt x="0" y="2876562"/>
                </a:lnTo>
                <a:lnTo>
                  <a:pt x="0" y="2931617"/>
                </a:lnTo>
                <a:lnTo>
                  <a:pt x="1054" y="2990532"/>
                </a:lnTo>
                <a:lnTo>
                  <a:pt x="3898" y="3115259"/>
                </a:lnTo>
                <a:lnTo>
                  <a:pt x="4483" y="3178708"/>
                </a:lnTo>
                <a:lnTo>
                  <a:pt x="21945" y="3250615"/>
                </a:lnTo>
                <a:lnTo>
                  <a:pt x="82511" y="3298825"/>
                </a:lnTo>
                <a:lnTo>
                  <a:pt x="132765" y="3307651"/>
                </a:lnTo>
                <a:lnTo>
                  <a:pt x="181584" y="3303473"/>
                </a:lnTo>
                <a:lnTo>
                  <a:pt x="218605" y="3287331"/>
                </a:lnTo>
                <a:lnTo>
                  <a:pt x="259562" y="3225635"/>
                </a:lnTo>
                <a:lnTo>
                  <a:pt x="264642" y="3183305"/>
                </a:lnTo>
                <a:lnTo>
                  <a:pt x="265518" y="3113671"/>
                </a:lnTo>
                <a:lnTo>
                  <a:pt x="267296" y="3046412"/>
                </a:lnTo>
                <a:lnTo>
                  <a:pt x="269290" y="2982442"/>
                </a:lnTo>
                <a:lnTo>
                  <a:pt x="270840" y="2922663"/>
                </a:lnTo>
                <a:lnTo>
                  <a:pt x="271272" y="2867990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0277" y="2806496"/>
            <a:ext cx="64503" cy="7856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9349" y="2809671"/>
            <a:ext cx="74828" cy="6888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803309" y="4352683"/>
            <a:ext cx="68580" cy="26670"/>
          </a:xfrm>
          <a:custGeom>
            <a:avLst/>
            <a:gdLst/>
            <a:ahLst/>
            <a:cxnLst/>
            <a:rect l="l" t="t" r="r" b="b"/>
            <a:pathLst>
              <a:path w="68579" h="26670">
                <a:moveTo>
                  <a:pt x="36501" y="26660"/>
                </a:moveTo>
                <a:lnTo>
                  <a:pt x="12460" y="23295"/>
                </a:lnTo>
                <a:lnTo>
                  <a:pt x="0" y="14173"/>
                </a:lnTo>
                <a:lnTo>
                  <a:pt x="9156" y="3311"/>
                </a:lnTo>
                <a:lnTo>
                  <a:pt x="32081" y="0"/>
                </a:lnTo>
                <a:lnTo>
                  <a:pt x="56105" y="3346"/>
                </a:lnTo>
                <a:lnTo>
                  <a:pt x="68554" y="12458"/>
                </a:lnTo>
                <a:lnTo>
                  <a:pt x="59430" y="23352"/>
                </a:lnTo>
                <a:lnTo>
                  <a:pt x="36501" y="26660"/>
                </a:lnTo>
                <a:close/>
              </a:path>
            </a:pathLst>
          </a:custGeom>
          <a:solidFill>
            <a:srgbClr val="CF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40851" y="4352683"/>
            <a:ext cx="68580" cy="26670"/>
          </a:xfrm>
          <a:custGeom>
            <a:avLst/>
            <a:gdLst/>
            <a:ahLst/>
            <a:cxnLst/>
            <a:rect l="l" t="t" r="r" b="b"/>
            <a:pathLst>
              <a:path w="68579" h="26670">
                <a:moveTo>
                  <a:pt x="36501" y="26660"/>
                </a:moveTo>
                <a:lnTo>
                  <a:pt x="12460" y="23295"/>
                </a:lnTo>
                <a:lnTo>
                  <a:pt x="0" y="14173"/>
                </a:lnTo>
                <a:lnTo>
                  <a:pt x="9156" y="3311"/>
                </a:lnTo>
                <a:lnTo>
                  <a:pt x="32081" y="0"/>
                </a:lnTo>
                <a:lnTo>
                  <a:pt x="56105" y="3346"/>
                </a:lnTo>
                <a:lnTo>
                  <a:pt x="68554" y="12458"/>
                </a:lnTo>
                <a:lnTo>
                  <a:pt x="59430" y="23352"/>
                </a:lnTo>
                <a:lnTo>
                  <a:pt x="36501" y="26660"/>
                </a:lnTo>
                <a:close/>
              </a:path>
            </a:pathLst>
          </a:custGeom>
          <a:solidFill>
            <a:srgbClr val="CF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94573" y="4407382"/>
            <a:ext cx="124460" cy="60325"/>
          </a:xfrm>
          <a:custGeom>
            <a:avLst/>
            <a:gdLst/>
            <a:ahLst/>
            <a:cxnLst/>
            <a:rect l="l" t="t" r="r" b="b"/>
            <a:pathLst>
              <a:path w="124459" h="60325">
                <a:moveTo>
                  <a:pt x="43802" y="16256"/>
                </a:moveTo>
                <a:lnTo>
                  <a:pt x="40017" y="2603"/>
                </a:lnTo>
                <a:lnTo>
                  <a:pt x="20840" y="7721"/>
                </a:lnTo>
                <a:lnTo>
                  <a:pt x="4178" y="33058"/>
                </a:lnTo>
                <a:lnTo>
                  <a:pt x="0" y="57378"/>
                </a:lnTo>
                <a:lnTo>
                  <a:pt x="18249" y="59474"/>
                </a:lnTo>
                <a:lnTo>
                  <a:pt x="26200" y="45567"/>
                </a:lnTo>
                <a:lnTo>
                  <a:pt x="36957" y="30861"/>
                </a:lnTo>
                <a:lnTo>
                  <a:pt x="43802" y="16256"/>
                </a:lnTo>
                <a:close/>
              </a:path>
              <a:path w="124459" h="60325">
                <a:moveTo>
                  <a:pt x="124396" y="46710"/>
                </a:moveTo>
                <a:lnTo>
                  <a:pt x="117551" y="29845"/>
                </a:lnTo>
                <a:lnTo>
                  <a:pt x="105638" y="13131"/>
                </a:lnTo>
                <a:lnTo>
                  <a:pt x="95250" y="0"/>
                </a:lnTo>
                <a:lnTo>
                  <a:pt x="81800" y="7391"/>
                </a:lnTo>
                <a:lnTo>
                  <a:pt x="87668" y="29425"/>
                </a:lnTo>
                <a:lnTo>
                  <a:pt x="103416" y="51816"/>
                </a:lnTo>
                <a:lnTo>
                  <a:pt x="119621" y="60286"/>
                </a:lnTo>
                <a:lnTo>
                  <a:pt x="124396" y="46710"/>
                </a:lnTo>
                <a:close/>
              </a:path>
            </a:pathLst>
          </a:custGeom>
          <a:solidFill>
            <a:srgbClr val="CF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92439" y="4270095"/>
            <a:ext cx="127000" cy="55880"/>
          </a:xfrm>
          <a:custGeom>
            <a:avLst/>
            <a:gdLst/>
            <a:ahLst/>
            <a:cxnLst/>
            <a:rect l="l" t="t" r="r" b="b"/>
            <a:pathLst>
              <a:path w="127000" h="55879">
                <a:moveTo>
                  <a:pt x="41097" y="39065"/>
                </a:moveTo>
                <a:lnTo>
                  <a:pt x="29133" y="17170"/>
                </a:lnTo>
                <a:lnTo>
                  <a:pt x="12750" y="3467"/>
                </a:lnTo>
                <a:lnTo>
                  <a:pt x="0" y="11455"/>
                </a:lnTo>
                <a:lnTo>
                  <a:pt x="6718" y="25488"/>
                </a:lnTo>
                <a:lnTo>
                  <a:pt x="15455" y="41783"/>
                </a:lnTo>
                <a:lnTo>
                  <a:pt x="26619" y="53962"/>
                </a:lnTo>
                <a:lnTo>
                  <a:pt x="40614" y="55651"/>
                </a:lnTo>
                <a:lnTo>
                  <a:pt x="41097" y="39065"/>
                </a:lnTo>
                <a:close/>
              </a:path>
              <a:path w="127000" h="55879">
                <a:moveTo>
                  <a:pt x="126669" y="11798"/>
                </a:moveTo>
                <a:lnTo>
                  <a:pt x="122250" y="0"/>
                </a:lnTo>
                <a:lnTo>
                  <a:pt x="103403" y="3708"/>
                </a:lnTo>
                <a:lnTo>
                  <a:pt x="87731" y="25361"/>
                </a:lnTo>
                <a:lnTo>
                  <a:pt x="84467" y="46126"/>
                </a:lnTo>
                <a:lnTo>
                  <a:pt x="102831" y="47117"/>
                </a:lnTo>
                <a:lnTo>
                  <a:pt x="110693" y="35877"/>
                </a:lnTo>
                <a:lnTo>
                  <a:pt x="120726" y="23926"/>
                </a:lnTo>
                <a:lnTo>
                  <a:pt x="126669" y="11798"/>
                </a:lnTo>
                <a:close/>
              </a:path>
            </a:pathLst>
          </a:custGeom>
          <a:solidFill>
            <a:srgbClr val="CF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53307" y="1998179"/>
            <a:ext cx="20320" cy="74930"/>
          </a:xfrm>
          <a:custGeom>
            <a:avLst/>
            <a:gdLst/>
            <a:ahLst/>
            <a:cxnLst/>
            <a:rect l="l" t="t" r="r" b="b"/>
            <a:pathLst>
              <a:path w="20320" h="74930">
                <a:moveTo>
                  <a:pt x="13720" y="74434"/>
                </a:moveTo>
                <a:lnTo>
                  <a:pt x="4453" y="61037"/>
                </a:lnTo>
                <a:lnTo>
                  <a:pt x="0" y="38784"/>
                </a:lnTo>
                <a:lnTo>
                  <a:pt x="578" y="15747"/>
                </a:lnTo>
                <a:lnTo>
                  <a:pt x="6405" y="0"/>
                </a:lnTo>
                <a:lnTo>
                  <a:pt x="15706" y="13412"/>
                </a:lnTo>
                <a:lnTo>
                  <a:pt x="20178" y="35664"/>
                </a:lnTo>
                <a:lnTo>
                  <a:pt x="19592" y="58693"/>
                </a:lnTo>
                <a:lnTo>
                  <a:pt x="13720" y="74434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40168" y="1833181"/>
            <a:ext cx="240029" cy="131445"/>
          </a:xfrm>
          <a:custGeom>
            <a:avLst/>
            <a:gdLst/>
            <a:ahLst/>
            <a:cxnLst/>
            <a:rect l="l" t="t" r="r" b="b"/>
            <a:pathLst>
              <a:path w="240029" h="131444">
                <a:moveTo>
                  <a:pt x="74701" y="116674"/>
                </a:moveTo>
                <a:lnTo>
                  <a:pt x="59283" y="110007"/>
                </a:lnTo>
                <a:lnTo>
                  <a:pt x="36334" y="108102"/>
                </a:lnTo>
                <a:lnTo>
                  <a:pt x="13893" y="111264"/>
                </a:lnTo>
                <a:lnTo>
                  <a:pt x="0" y="119761"/>
                </a:lnTo>
                <a:lnTo>
                  <a:pt x="15379" y="126504"/>
                </a:lnTo>
                <a:lnTo>
                  <a:pt x="38341" y="128384"/>
                </a:lnTo>
                <a:lnTo>
                  <a:pt x="60807" y="125183"/>
                </a:lnTo>
                <a:lnTo>
                  <a:pt x="74701" y="116674"/>
                </a:lnTo>
                <a:close/>
              </a:path>
              <a:path w="240029" h="131444">
                <a:moveTo>
                  <a:pt x="126873" y="35560"/>
                </a:moveTo>
                <a:lnTo>
                  <a:pt x="122440" y="13335"/>
                </a:lnTo>
                <a:lnTo>
                  <a:pt x="113245" y="0"/>
                </a:lnTo>
                <a:lnTo>
                  <a:pt x="107378" y="15760"/>
                </a:lnTo>
                <a:lnTo>
                  <a:pt x="106781" y="38785"/>
                </a:lnTo>
                <a:lnTo>
                  <a:pt x="111239" y="61023"/>
                </a:lnTo>
                <a:lnTo>
                  <a:pt x="120523" y="74409"/>
                </a:lnTo>
                <a:lnTo>
                  <a:pt x="126301" y="58610"/>
                </a:lnTo>
                <a:lnTo>
                  <a:pt x="126873" y="35560"/>
                </a:lnTo>
                <a:close/>
              </a:path>
              <a:path w="240029" h="131444">
                <a:moveTo>
                  <a:pt x="239979" y="119545"/>
                </a:moveTo>
                <a:lnTo>
                  <a:pt x="224536" y="112864"/>
                </a:lnTo>
                <a:lnTo>
                  <a:pt x="201574" y="110985"/>
                </a:lnTo>
                <a:lnTo>
                  <a:pt x="179108" y="114160"/>
                </a:lnTo>
                <a:lnTo>
                  <a:pt x="165201" y="122631"/>
                </a:lnTo>
                <a:lnTo>
                  <a:pt x="180581" y="129387"/>
                </a:lnTo>
                <a:lnTo>
                  <a:pt x="203568" y="131279"/>
                </a:lnTo>
                <a:lnTo>
                  <a:pt x="226047" y="128079"/>
                </a:lnTo>
                <a:lnTo>
                  <a:pt x="239979" y="119545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00088" y="0"/>
            <a:ext cx="985405" cy="1665706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812023" y="0"/>
            <a:ext cx="1332230" cy="2720975"/>
            <a:chOff x="7812023" y="0"/>
            <a:chExt cx="1332230" cy="272097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30183" y="0"/>
              <a:ext cx="813816" cy="272037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812024" y="1345679"/>
              <a:ext cx="492125" cy="492759"/>
            </a:xfrm>
            <a:custGeom>
              <a:avLst/>
              <a:gdLst/>
              <a:ahLst/>
              <a:cxnLst/>
              <a:rect l="l" t="t" r="r" b="b"/>
              <a:pathLst>
                <a:path w="492125" h="492760">
                  <a:moveTo>
                    <a:pt x="491934" y="246087"/>
                  </a:moveTo>
                  <a:lnTo>
                    <a:pt x="486930" y="196494"/>
                  </a:lnTo>
                  <a:lnTo>
                    <a:pt x="472592" y="150304"/>
                  </a:lnTo>
                  <a:lnTo>
                    <a:pt x="449897" y="108496"/>
                  </a:lnTo>
                  <a:lnTo>
                    <a:pt x="419849" y="72085"/>
                  </a:lnTo>
                  <a:lnTo>
                    <a:pt x="383438" y="42037"/>
                  </a:lnTo>
                  <a:lnTo>
                    <a:pt x="341630" y="19342"/>
                  </a:lnTo>
                  <a:lnTo>
                    <a:pt x="295440" y="5003"/>
                  </a:lnTo>
                  <a:lnTo>
                    <a:pt x="245846" y="0"/>
                  </a:lnTo>
                  <a:lnTo>
                    <a:pt x="196240" y="5003"/>
                  </a:lnTo>
                  <a:lnTo>
                    <a:pt x="150050" y="19329"/>
                  </a:lnTo>
                  <a:lnTo>
                    <a:pt x="108254" y="41998"/>
                  </a:lnTo>
                  <a:lnTo>
                    <a:pt x="71856" y="71996"/>
                  </a:lnTo>
                  <a:lnTo>
                    <a:pt x="41833" y="108331"/>
                  </a:lnTo>
                  <a:lnTo>
                    <a:pt x="19189" y="149999"/>
                  </a:lnTo>
                  <a:lnTo>
                    <a:pt x="4914" y="196024"/>
                  </a:lnTo>
                  <a:lnTo>
                    <a:pt x="0" y="245376"/>
                  </a:lnTo>
                  <a:lnTo>
                    <a:pt x="4914" y="295211"/>
                  </a:lnTo>
                  <a:lnTo>
                    <a:pt x="19189" y="341591"/>
                  </a:lnTo>
                  <a:lnTo>
                    <a:pt x="41833" y="383514"/>
                  </a:lnTo>
                  <a:lnTo>
                    <a:pt x="71856" y="420027"/>
                  </a:lnTo>
                  <a:lnTo>
                    <a:pt x="108254" y="450126"/>
                  </a:lnTo>
                  <a:lnTo>
                    <a:pt x="150050" y="472846"/>
                  </a:lnTo>
                  <a:lnTo>
                    <a:pt x="196240" y="487197"/>
                  </a:lnTo>
                  <a:lnTo>
                    <a:pt x="245846" y="492188"/>
                  </a:lnTo>
                  <a:lnTo>
                    <a:pt x="295440" y="487197"/>
                  </a:lnTo>
                  <a:lnTo>
                    <a:pt x="341630" y="472859"/>
                  </a:lnTo>
                  <a:lnTo>
                    <a:pt x="383438" y="450164"/>
                  </a:lnTo>
                  <a:lnTo>
                    <a:pt x="419849" y="420116"/>
                  </a:lnTo>
                  <a:lnTo>
                    <a:pt x="449897" y="383692"/>
                  </a:lnTo>
                  <a:lnTo>
                    <a:pt x="472592" y="341884"/>
                  </a:lnTo>
                  <a:lnTo>
                    <a:pt x="486930" y="295694"/>
                  </a:lnTo>
                  <a:lnTo>
                    <a:pt x="491934" y="246087"/>
                  </a:lnTo>
                  <a:close/>
                </a:path>
              </a:pathLst>
            </a:custGeom>
            <a:solidFill>
              <a:srgbClr val="FF8800">
                <a:alpha val="8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6864" y="1353065"/>
              <a:ext cx="154245" cy="34807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979613" y="0"/>
              <a:ext cx="171450" cy="1707514"/>
            </a:xfrm>
            <a:custGeom>
              <a:avLst/>
              <a:gdLst/>
              <a:ahLst/>
              <a:cxnLst/>
              <a:rect l="l" t="t" r="r" b="b"/>
              <a:pathLst>
                <a:path w="171450" h="1707514">
                  <a:moveTo>
                    <a:pt x="170967" y="1585861"/>
                  </a:moveTo>
                  <a:lnTo>
                    <a:pt x="168059" y="1552448"/>
                  </a:lnTo>
                  <a:lnTo>
                    <a:pt x="159473" y="1515389"/>
                  </a:lnTo>
                  <a:lnTo>
                    <a:pt x="153543" y="1499285"/>
                  </a:lnTo>
                  <a:lnTo>
                    <a:pt x="153543" y="1573555"/>
                  </a:lnTo>
                  <a:lnTo>
                    <a:pt x="148069" y="1621218"/>
                  </a:lnTo>
                  <a:lnTo>
                    <a:pt x="128320" y="1664677"/>
                  </a:lnTo>
                  <a:lnTo>
                    <a:pt x="128651" y="1664677"/>
                  </a:lnTo>
                  <a:lnTo>
                    <a:pt x="96354" y="1686839"/>
                  </a:lnTo>
                  <a:lnTo>
                    <a:pt x="49187" y="1676209"/>
                  </a:lnTo>
                  <a:lnTo>
                    <a:pt x="24066" y="1618018"/>
                  </a:lnTo>
                  <a:lnTo>
                    <a:pt x="19392" y="1581289"/>
                  </a:lnTo>
                  <a:lnTo>
                    <a:pt x="19431" y="1563624"/>
                  </a:lnTo>
                  <a:lnTo>
                    <a:pt x="19558" y="1543037"/>
                  </a:lnTo>
                  <a:lnTo>
                    <a:pt x="24574" y="1508899"/>
                  </a:lnTo>
                  <a:lnTo>
                    <a:pt x="34226" y="1482102"/>
                  </a:lnTo>
                  <a:lnTo>
                    <a:pt x="41744" y="1482559"/>
                  </a:lnTo>
                  <a:lnTo>
                    <a:pt x="49326" y="1482890"/>
                  </a:lnTo>
                  <a:lnTo>
                    <a:pt x="56908" y="1483080"/>
                  </a:lnTo>
                  <a:lnTo>
                    <a:pt x="54787" y="1511439"/>
                  </a:lnTo>
                  <a:lnTo>
                    <a:pt x="47586" y="1555889"/>
                  </a:lnTo>
                  <a:lnTo>
                    <a:pt x="45720" y="1592338"/>
                  </a:lnTo>
                  <a:lnTo>
                    <a:pt x="59651" y="1596644"/>
                  </a:lnTo>
                  <a:lnTo>
                    <a:pt x="63563" y="1590903"/>
                  </a:lnTo>
                  <a:lnTo>
                    <a:pt x="69126" y="1581289"/>
                  </a:lnTo>
                  <a:lnTo>
                    <a:pt x="77089" y="1581226"/>
                  </a:lnTo>
                  <a:lnTo>
                    <a:pt x="83794" y="1583105"/>
                  </a:lnTo>
                  <a:lnTo>
                    <a:pt x="89357" y="1587741"/>
                  </a:lnTo>
                  <a:lnTo>
                    <a:pt x="93903" y="1593723"/>
                  </a:lnTo>
                  <a:lnTo>
                    <a:pt x="97612" y="1599590"/>
                  </a:lnTo>
                  <a:lnTo>
                    <a:pt x="111874" y="1594002"/>
                  </a:lnTo>
                  <a:lnTo>
                    <a:pt x="111328" y="1581226"/>
                  </a:lnTo>
                  <a:lnTo>
                    <a:pt x="110680" y="1566202"/>
                  </a:lnTo>
                  <a:lnTo>
                    <a:pt x="110642" y="1565414"/>
                  </a:lnTo>
                  <a:lnTo>
                    <a:pt x="110286" y="1557172"/>
                  </a:lnTo>
                  <a:lnTo>
                    <a:pt x="103987" y="1512430"/>
                  </a:lnTo>
                  <a:lnTo>
                    <a:pt x="104140" y="1483410"/>
                  </a:lnTo>
                  <a:lnTo>
                    <a:pt x="104152" y="1483080"/>
                  </a:lnTo>
                  <a:lnTo>
                    <a:pt x="111798" y="1483080"/>
                  </a:lnTo>
                  <a:lnTo>
                    <a:pt x="119443" y="1482496"/>
                  </a:lnTo>
                  <a:lnTo>
                    <a:pt x="126022" y="1482102"/>
                  </a:lnTo>
                  <a:lnTo>
                    <a:pt x="127088" y="1482039"/>
                  </a:lnTo>
                  <a:lnTo>
                    <a:pt x="146100" y="1525790"/>
                  </a:lnTo>
                  <a:lnTo>
                    <a:pt x="153543" y="1573555"/>
                  </a:lnTo>
                  <a:lnTo>
                    <a:pt x="153543" y="1499285"/>
                  </a:lnTo>
                  <a:lnTo>
                    <a:pt x="147193" y="1482039"/>
                  </a:lnTo>
                  <a:lnTo>
                    <a:pt x="144526" y="1474787"/>
                  </a:lnTo>
                  <a:lnTo>
                    <a:pt x="147307" y="1464602"/>
                  </a:lnTo>
                  <a:lnTo>
                    <a:pt x="147662" y="1463281"/>
                  </a:lnTo>
                  <a:lnTo>
                    <a:pt x="148297" y="1441386"/>
                  </a:lnTo>
                  <a:lnTo>
                    <a:pt x="148285" y="1435646"/>
                  </a:lnTo>
                  <a:lnTo>
                    <a:pt x="148132" y="1425155"/>
                  </a:lnTo>
                  <a:lnTo>
                    <a:pt x="148094" y="1408874"/>
                  </a:lnTo>
                  <a:lnTo>
                    <a:pt x="148183" y="1391145"/>
                  </a:lnTo>
                  <a:lnTo>
                    <a:pt x="146278" y="1386179"/>
                  </a:lnTo>
                  <a:lnTo>
                    <a:pt x="144526" y="1381607"/>
                  </a:lnTo>
                  <a:lnTo>
                    <a:pt x="137045" y="1375295"/>
                  </a:lnTo>
                  <a:lnTo>
                    <a:pt x="130289" y="1374394"/>
                  </a:lnTo>
                  <a:lnTo>
                    <a:pt x="130289" y="1441386"/>
                  </a:lnTo>
                  <a:lnTo>
                    <a:pt x="130289" y="1463281"/>
                  </a:lnTo>
                  <a:lnTo>
                    <a:pt x="110413" y="1464183"/>
                  </a:lnTo>
                  <a:lnTo>
                    <a:pt x="92405" y="1464576"/>
                  </a:lnTo>
                  <a:lnTo>
                    <a:pt x="91084" y="1464576"/>
                  </a:lnTo>
                  <a:lnTo>
                    <a:pt x="91084" y="1565414"/>
                  </a:lnTo>
                  <a:lnTo>
                    <a:pt x="84734" y="1563230"/>
                  </a:lnTo>
                  <a:lnTo>
                    <a:pt x="78143" y="1562633"/>
                  </a:lnTo>
                  <a:lnTo>
                    <a:pt x="71589" y="1563624"/>
                  </a:lnTo>
                  <a:lnTo>
                    <a:pt x="65405" y="1566202"/>
                  </a:lnTo>
                  <a:lnTo>
                    <a:pt x="68199" y="1545590"/>
                  </a:lnTo>
                  <a:lnTo>
                    <a:pt x="70535" y="1525790"/>
                  </a:lnTo>
                  <a:lnTo>
                    <a:pt x="72732" y="1504200"/>
                  </a:lnTo>
                  <a:lnTo>
                    <a:pt x="74485" y="1483410"/>
                  </a:lnTo>
                  <a:lnTo>
                    <a:pt x="85852" y="1483410"/>
                  </a:lnTo>
                  <a:lnTo>
                    <a:pt x="85648" y="1503997"/>
                  </a:lnTo>
                  <a:lnTo>
                    <a:pt x="86448" y="1524546"/>
                  </a:lnTo>
                  <a:lnTo>
                    <a:pt x="88265" y="1545031"/>
                  </a:lnTo>
                  <a:lnTo>
                    <a:pt x="91084" y="1565414"/>
                  </a:lnTo>
                  <a:lnTo>
                    <a:pt x="91084" y="1464576"/>
                  </a:lnTo>
                  <a:lnTo>
                    <a:pt x="71081" y="1464551"/>
                  </a:lnTo>
                  <a:lnTo>
                    <a:pt x="51549" y="1464005"/>
                  </a:lnTo>
                  <a:lnTo>
                    <a:pt x="51879" y="1464005"/>
                  </a:lnTo>
                  <a:lnTo>
                    <a:pt x="96075" y="1451254"/>
                  </a:lnTo>
                  <a:lnTo>
                    <a:pt x="130289" y="1441386"/>
                  </a:lnTo>
                  <a:lnTo>
                    <a:pt x="130289" y="1374394"/>
                  </a:lnTo>
                  <a:lnTo>
                    <a:pt x="130022" y="1374355"/>
                  </a:lnTo>
                  <a:lnTo>
                    <a:pt x="130022" y="1422895"/>
                  </a:lnTo>
                  <a:lnTo>
                    <a:pt x="31610" y="1451254"/>
                  </a:lnTo>
                  <a:lnTo>
                    <a:pt x="31610" y="1435646"/>
                  </a:lnTo>
                  <a:lnTo>
                    <a:pt x="52730" y="1425155"/>
                  </a:lnTo>
                  <a:lnTo>
                    <a:pt x="70751" y="1415770"/>
                  </a:lnTo>
                  <a:lnTo>
                    <a:pt x="74358" y="1413903"/>
                  </a:lnTo>
                  <a:lnTo>
                    <a:pt x="95478" y="1401775"/>
                  </a:lnTo>
                  <a:lnTo>
                    <a:pt x="115062" y="1388656"/>
                  </a:lnTo>
                  <a:lnTo>
                    <a:pt x="119634" y="1389443"/>
                  </a:lnTo>
                  <a:lnTo>
                    <a:pt x="121361" y="1388656"/>
                  </a:lnTo>
                  <a:lnTo>
                    <a:pt x="124802" y="1387094"/>
                  </a:lnTo>
                  <a:lnTo>
                    <a:pt x="126822" y="1386179"/>
                  </a:lnTo>
                  <a:lnTo>
                    <a:pt x="129374" y="1390230"/>
                  </a:lnTo>
                  <a:lnTo>
                    <a:pt x="129641" y="1397825"/>
                  </a:lnTo>
                  <a:lnTo>
                    <a:pt x="129832" y="1408874"/>
                  </a:lnTo>
                  <a:lnTo>
                    <a:pt x="130022" y="1422895"/>
                  </a:lnTo>
                  <a:lnTo>
                    <a:pt x="130022" y="1374355"/>
                  </a:lnTo>
                  <a:lnTo>
                    <a:pt x="128511" y="1374152"/>
                  </a:lnTo>
                  <a:lnTo>
                    <a:pt x="127088" y="1373962"/>
                  </a:lnTo>
                  <a:lnTo>
                    <a:pt x="125577" y="1373759"/>
                  </a:lnTo>
                  <a:lnTo>
                    <a:pt x="115938" y="1357414"/>
                  </a:lnTo>
                  <a:lnTo>
                    <a:pt x="114084" y="1354264"/>
                  </a:lnTo>
                  <a:lnTo>
                    <a:pt x="114084" y="1373962"/>
                  </a:lnTo>
                  <a:lnTo>
                    <a:pt x="97701" y="1373733"/>
                  </a:lnTo>
                  <a:lnTo>
                    <a:pt x="92773" y="1373797"/>
                  </a:lnTo>
                  <a:lnTo>
                    <a:pt x="92773" y="1387678"/>
                  </a:lnTo>
                  <a:lnTo>
                    <a:pt x="78663" y="1394612"/>
                  </a:lnTo>
                  <a:lnTo>
                    <a:pt x="62433" y="1402067"/>
                  </a:lnTo>
                  <a:lnTo>
                    <a:pt x="31750" y="1415770"/>
                  </a:lnTo>
                  <a:lnTo>
                    <a:pt x="31838" y="1391145"/>
                  </a:lnTo>
                  <a:lnTo>
                    <a:pt x="31750" y="1387094"/>
                  </a:lnTo>
                  <a:lnTo>
                    <a:pt x="76885" y="1387373"/>
                  </a:lnTo>
                  <a:lnTo>
                    <a:pt x="92773" y="1387678"/>
                  </a:lnTo>
                  <a:lnTo>
                    <a:pt x="92773" y="1373797"/>
                  </a:lnTo>
                  <a:lnTo>
                    <a:pt x="61569" y="1374152"/>
                  </a:lnTo>
                  <a:lnTo>
                    <a:pt x="45212" y="1373962"/>
                  </a:lnTo>
                  <a:lnTo>
                    <a:pt x="45072" y="1373492"/>
                  </a:lnTo>
                  <a:lnTo>
                    <a:pt x="45923" y="1369974"/>
                  </a:lnTo>
                  <a:lnTo>
                    <a:pt x="46189" y="1369580"/>
                  </a:lnTo>
                  <a:lnTo>
                    <a:pt x="46520" y="1369580"/>
                  </a:lnTo>
                  <a:lnTo>
                    <a:pt x="63576" y="1358595"/>
                  </a:lnTo>
                  <a:lnTo>
                    <a:pt x="86474" y="1357414"/>
                  </a:lnTo>
                  <a:lnTo>
                    <a:pt x="106273" y="1363408"/>
                  </a:lnTo>
                  <a:lnTo>
                    <a:pt x="114084" y="1373962"/>
                  </a:lnTo>
                  <a:lnTo>
                    <a:pt x="114084" y="1354264"/>
                  </a:lnTo>
                  <a:lnTo>
                    <a:pt x="113690" y="1353591"/>
                  </a:lnTo>
                  <a:lnTo>
                    <a:pt x="89966" y="1348587"/>
                  </a:lnTo>
                  <a:lnTo>
                    <a:pt x="89966" y="0"/>
                  </a:lnTo>
                  <a:lnTo>
                    <a:pt x="71678" y="0"/>
                  </a:lnTo>
                  <a:lnTo>
                    <a:pt x="71678" y="1348105"/>
                  </a:lnTo>
                  <a:lnTo>
                    <a:pt x="45935" y="1352562"/>
                  </a:lnTo>
                  <a:lnTo>
                    <a:pt x="30238" y="1371346"/>
                  </a:lnTo>
                  <a:lnTo>
                    <a:pt x="21336" y="1374673"/>
                  </a:lnTo>
                  <a:lnTo>
                    <a:pt x="15938" y="1381455"/>
                  </a:lnTo>
                  <a:lnTo>
                    <a:pt x="13474" y="1390230"/>
                  </a:lnTo>
                  <a:lnTo>
                    <a:pt x="13347" y="1397825"/>
                  </a:lnTo>
                  <a:lnTo>
                    <a:pt x="13385" y="1402384"/>
                  </a:lnTo>
                  <a:lnTo>
                    <a:pt x="13703" y="1415770"/>
                  </a:lnTo>
                  <a:lnTo>
                    <a:pt x="13614" y="1422895"/>
                  </a:lnTo>
                  <a:lnTo>
                    <a:pt x="12814" y="1439519"/>
                  </a:lnTo>
                  <a:lnTo>
                    <a:pt x="13004" y="1459357"/>
                  </a:lnTo>
                  <a:lnTo>
                    <a:pt x="16979" y="1477530"/>
                  </a:lnTo>
                  <a:lnTo>
                    <a:pt x="16979" y="1478114"/>
                  </a:lnTo>
                  <a:lnTo>
                    <a:pt x="5549" y="1525231"/>
                  </a:lnTo>
                  <a:lnTo>
                    <a:pt x="177" y="1566202"/>
                  </a:lnTo>
                  <a:lnTo>
                    <a:pt x="63" y="1585861"/>
                  </a:lnTo>
                  <a:lnTo>
                    <a:pt x="0" y="1602486"/>
                  </a:lnTo>
                  <a:lnTo>
                    <a:pt x="4495" y="1632864"/>
                  </a:lnTo>
                  <a:lnTo>
                    <a:pt x="24599" y="1677720"/>
                  </a:lnTo>
                  <a:lnTo>
                    <a:pt x="54940" y="1702206"/>
                  </a:lnTo>
                  <a:lnTo>
                    <a:pt x="90030" y="1707261"/>
                  </a:lnTo>
                  <a:lnTo>
                    <a:pt x="107645" y="1702803"/>
                  </a:lnTo>
                  <a:lnTo>
                    <a:pt x="124383" y="1693849"/>
                  </a:lnTo>
                  <a:lnTo>
                    <a:pt x="129451" y="1689392"/>
                  </a:lnTo>
                  <a:lnTo>
                    <a:pt x="139560" y="1680527"/>
                  </a:lnTo>
                  <a:lnTo>
                    <a:pt x="152488" y="1662938"/>
                  </a:lnTo>
                  <a:lnTo>
                    <a:pt x="162496" y="1641221"/>
                  </a:lnTo>
                  <a:lnTo>
                    <a:pt x="168884" y="1615490"/>
                  </a:lnTo>
                  <a:lnTo>
                    <a:pt x="170967" y="1585861"/>
                  </a:lnTo>
                  <a:close/>
                </a:path>
              </a:pathLst>
            </a:custGeom>
            <a:solidFill>
              <a:srgbClr val="252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13801" y="1612747"/>
              <a:ext cx="57150" cy="58419"/>
            </a:xfrm>
            <a:custGeom>
              <a:avLst/>
              <a:gdLst/>
              <a:ahLst/>
              <a:cxnLst/>
              <a:rect l="l" t="t" r="r" b="b"/>
              <a:pathLst>
                <a:path w="57150" h="58419">
                  <a:moveTo>
                    <a:pt x="41528" y="58343"/>
                  </a:moveTo>
                  <a:lnTo>
                    <a:pt x="8991" y="31191"/>
                  </a:lnTo>
                  <a:lnTo>
                    <a:pt x="0" y="13982"/>
                  </a:lnTo>
                  <a:lnTo>
                    <a:pt x="368" y="11010"/>
                  </a:lnTo>
                  <a:lnTo>
                    <a:pt x="13055" y="0"/>
                  </a:lnTo>
                  <a:lnTo>
                    <a:pt x="16040" y="63"/>
                  </a:lnTo>
                  <a:lnTo>
                    <a:pt x="28562" y="9753"/>
                  </a:lnTo>
                  <a:lnTo>
                    <a:pt x="31326" y="13360"/>
                  </a:lnTo>
                  <a:lnTo>
                    <a:pt x="34245" y="16865"/>
                  </a:lnTo>
                  <a:lnTo>
                    <a:pt x="37312" y="20269"/>
                  </a:lnTo>
                  <a:lnTo>
                    <a:pt x="40519" y="23558"/>
                  </a:lnTo>
                  <a:lnTo>
                    <a:pt x="44234" y="27089"/>
                  </a:lnTo>
                  <a:lnTo>
                    <a:pt x="47309" y="29756"/>
                  </a:lnTo>
                  <a:lnTo>
                    <a:pt x="51269" y="32981"/>
                  </a:lnTo>
                  <a:lnTo>
                    <a:pt x="53378" y="35090"/>
                  </a:lnTo>
                  <a:lnTo>
                    <a:pt x="55003" y="37604"/>
                  </a:lnTo>
                  <a:lnTo>
                    <a:pt x="56083" y="40386"/>
                  </a:lnTo>
                  <a:lnTo>
                    <a:pt x="56540" y="43332"/>
                  </a:lnTo>
                  <a:lnTo>
                    <a:pt x="56387" y="46316"/>
                  </a:lnTo>
                  <a:lnTo>
                    <a:pt x="44513" y="58191"/>
                  </a:lnTo>
                  <a:lnTo>
                    <a:pt x="41528" y="58343"/>
                  </a:lnTo>
                  <a:close/>
                </a:path>
                <a:path w="57150" h="58419">
                  <a:moveTo>
                    <a:pt x="28811" y="10078"/>
                  </a:moveTo>
                  <a:lnTo>
                    <a:pt x="28562" y="9753"/>
                  </a:lnTo>
                  <a:lnTo>
                    <a:pt x="28811" y="10078"/>
                  </a:lnTo>
                  <a:close/>
                </a:path>
                <a:path w="57150" h="58419">
                  <a:moveTo>
                    <a:pt x="31547" y="13649"/>
                  </a:moveTo>
                  <a:lnTo>
                    <a:pt x="31305" y="13360"/>
                  </a:lnTo>
                  <a:lnTo>
                    <a:pt x="31547" y="13649"/>
                  </a:lnTo>
                  <a:close/>
                </a:path>
                <a:path w="57150" h="58419">
                  <a:moveTo>
                    <a:pt x="34477" y="17142"/>
                  </a:moveTo>
                  <a:lnTo>
                    <a:pt x="34226" y="16865"/>
                  </a:lnTo>
                  <a:lnTo>
                    <a:pt x="34477" y="17142"/>
                  </a:lnTo>
                  <a:close/>
                </a:path>
                <a:path w="57150" h="58419">
                  <a:moveTo>
                    <a:pt x="37613" y="20601"/>
                  </a:moveTo>
                  <a:lnTo>
                    <a:pt x="37287" y="20269"/>
                  </a:lnTo>
                  <a:lnTo>
                    <a:pt x="37613" y="20601"/>
                  </a:lnTo>
                  <a:close/>
                </a:path>
                <a:path w="57150" h="58419">
                  <a:moveTo>
                    <a:pt x="40772" y="23816"/>
                  </a:moveTo>
                  <a:lnTo>
                    <a:pt x="40500" y="23558"/>
                  </a:lnTo>
                  <a:lnTo>
                    <a:pt x="40772" y="23816"/>
                  </a:lnTo>
                  <a:close/>
                </a:path>
                <a:path w="57150" h="58419">
                  <a:moveTo>
                    <a:pt x="44261" y="27089"/>
                  </a:moveTo>
                  <a:lnTo>
                    <a:pt x="43896" y="26770"/>
                  </a:lnTo>
                  <a:lnTo>
                    <a:pt x="44261" y="270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196584" y="0"/>
            <a:ext cx="2632710" cy="4470400"/>
            <a:chOff x="6196584" y="0"/>
            <a:chExt cx="2632710" cy="4470400"/>
          </a:xfrm>
        </p:grpSpPr>
        <p:sp>
          <p:nvSpPr>
            <p:cNvPr id="24" name="object 24"/>
            <p:cNvSpPr/>
            <p:nvPr/>
          </p:nvSpPr>
          <p:spPr>
            <a:xfrm>
              <a:off x="8019288" y="3404184"/>
              <a:ext cx="810260" cy="1066165"/>
            </a:xfrm>
            <a:custGeom>
              <a:avLst/>
              <a:gdLst/>
              <a:ahLst/>
              <a:cxnLst/>
              <a:rect l="l" t="t" r="r" b="b"/>
              <a:pathLst>
                <a:path w="810259" h="1066164">
                  <a:moveTo>
                    <a:pt x="809752" y="533031"/>
                  </a:moveTo>
                  <a:lnTo>
                    <a:pt x="807656" y="478536"/>
                  </a:lnTo>
                  <a:lnTo>
                    <a:pt x="801522" y="425615"/>
                  </a:lnTo>
                  <a:lnTo>
                    <a:pt x="791540" y="374535"/>
                  </a:lnTo>
                  <a:lnTo>
                    <a:pt x="777913" y="325551"/>
                  </a:lnTo>
                  <a:lnTo>
                    <a:pt x="760857" y="278968"/>
                  </a:lnTo>
                  <a:lnTo>
                    <a:pt x="740562" y="235013"/>
                  </a:lnTo>
                  <a:lnTo>
                    <a:pt x="717245" y="193979"/>
                  </a:lnTo>
                  <a:lnTo>
                    <a:pt x="691108" y="156133"/>
                  </a:lnTo>
                  <a:lnTo>
                    <a:pt x="662330" y="121729"/>
                  </a:lnTo>
                  <a:lnTo>
                    <a:pt x="631151" y="91033"/>
                  </a:lnTo>
                  <a:lnTo>
                    <a:pt x="597750" y="64338"/>
                  </a:lnTo>
                  <a:lnTo>
                    <a:pt x="562343" y="41897"/>
                  </a:lnTo>
                  <a:lnTo>
                    <a:pt x="525132" y="23964"/>
                  </a:lnTo>
                  <a:lnTo>
                    <a:pt x="486308" y="10833"/>
                  </a:lnTo>
                  <a:lnTo>
                    <a:pt x="446087" y="2755"/>
                  </a:lnTo>
                  <a:lnTo>
                    <a:pt x="404672" y="0"/>
                  </a:lnTo>
                  <a:lnTo>
                    <a:pt x="363245" y="2755"/>
                  </a:lnTo>
                  <a:lnTo>
                    <a:pt x="323024" y="10833"/>
                  </a:lnTo>
                  <a:lnTo>
                    <a:pt x="284213" y="23964"/>
                  </a:lnTo>
                  <a:lnTo>
                    <a:pt x="247002" y="41884"/>
                  </a:lnTo>
                  <a:lnTo>
                    <a:pt x="211594" y="64312"/>
                  </a:lnTo>
                  <a:lnTo>
                    <a:pt x="178206" y="90995"/>
                  </a:lnTo>
                  <a:lnTo>
                    <a:pt x="147027" y="121666"/>
                  </a:lnTo>
                  <a:lnTo>
                    <a:pt x="118287" y="156032"/>
                  </a:lnTo>
                  <a:lnTo>
                    <a:pt x="92163" y="193852"/>
                  </a:lnTo>
                  <a:lnTo>
                    <a:pt x="68872" y="234835"/>
                  </a:lnTo>
                  <a:lnTo>
                    <a:pt x="48615" y="278726"/>
                  </a:lnTo>
                  <a:lnTo>
                    <a:pt x="31597" y="325247"/>
                  </a:lnTo>
                  <a:lnTo>
                    <a:pt x="18021" y="374142"/>
                  </a:lnTo>
                  <a:lnTo>
                    <a:pt x="8089" y="425132"/>
                  </a:lnTo>
                  <a:lnTo>
                    <a:pt x="2019" y="477939"/>
                  </a:lnTo>
                  <a:lnTo>
                    <a:pt x="0" y="532307"/>
                  </a:lnTo>
                  <a:lnTo>
                    <a:pt x="2019" y="586943"/>
                  </a:lnTo>
                  <a:lnTo>
                    <a:pt x="8089" y="639978"/>
                  </a:lnTo>
                  <a:lnTo>
                    <a:pt x="18021" y="691159"/>
                  </a:lnTo>
                  <a:lnTo>
                    <a:pt x="31584" y="740206"/>
                  </a:lnTo>
                  <a:lnTo>
                    <a:pt x="48615" y="786879"/>
                  </a:lnTo>
                  <a:lnTo>
                    <a:pt x="68872" y="830884"/>
                  </a:lnTo>
                  <a:lnTo>
                    <a:pt x="92163" y="871969"/>
                  </a:lnTo>
                  <a:lnTo>
                    <a:pt x="118275" y="909853"/>
                  </a:lnTo>
                  <a:lnTo>
                    <a:pt x="147027" y="944295"/>
                  </a:lnTo>
                  <a:lnTo>
                    <a:pt x="178206" y="975004"/>
                  </a:lnTo>
                  <a:lnTo>
                    <a:pt x="211594" y="1001712"/>
                  </a:lnTo>
                  <a:lnTo>
                    <a:pt x="246989" y="1024166"/>
                  </a:lnTo>
                  <a:lnTo>
                    <a:pt x="284213" y="1042098"/>
                  </a:lnTo>
                  <a:lnTo>
                    <a:pt x="323024" y="1055243"/>
                  </a:lnTo>
                  <a:lnTo>
                    <a:pt x="363245" y="1063320"/>
                  </a:lnTo>
                  <a:lnTo>
                    <a:pt x="404672" y="1066063"/>
                  </a:lnTo>
                  <a:lnTo>
                    <a:pt x="446087" y="1063320"/>
                  </a:lnTo>
                  <a:lnTo>
                    <a:pt x="486308" y="1055243"/>
                  </a:lnTo>
                  <a:lnTo>
                    <a:pt x="525132" y="1042111"/>
                  </a:lnTo>
                  <a:lnTo>
                    <a:pt x="562343" y="1024178"/>
                  </a:lnTo>
                  <a:lnTo>
                    <a:pt x="597750" y="1001737"/>
                  </a:lnTo>
                  <a:lnTo>
                    <a:pt x="631151" y="975042"/>
                  </a:lnTo>
                  <a:lnTo>
                    <a:pt x="662330" y="944346"/>
                  </a:lnTo>
                  <a:lnTo>
                    <a:pt x="691108" y="909942"/>
                  </a:lnTo>
                  <a:lnTo>
                    <a:pt x="717245" y="872096"/>
                  </a:lnTo>
                  <a:lnTo>
                    <a:pt x="740562" y="831062"/>
                  </a:lnTo>
                  <a:lnTo>
                    <a:pt x="760857" y="787107"/>
                  </a:lnTo>
                  <a:lnTo>
                    <a:pt x="777913" y="740524"/>
                  </a:lnTo>
                  <a:lnTo>
                    <a:pt x="791540" y="691540"/>
                  </a:lnTo>
                  <a:lnTo>
                    <a:pt x="801522" y="640461"/>
                  </a:lnTo>
                  <a:lnTo>
                    <a:pt x="807656" y="587540"/>
                  </a:lnTo>
                  <a:lnTo>
                    <a:pt x="809752" y="533031"/>
                  </a:lnTo>
                  <a:close/>
                </a:path>
              </a:pathLst>
            </a:custGeom>
            <a:solidFill>
              <a:srgbClr val="10A2FF">
                <a:alpha val="62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84099" y="3602111"/>
              <a:ext cx="269240" cy="655955"/>
            </a:xfrm>
            <a:custGeom>
              <a:avLst/>
              <a:gdLst/>
              <a:ahLst/>
              <a:cxnLst/>
              <a:rect l="l" t="t" r="r" b="b"/>
              <a:pathLst>
                <a:path w="269240" h="655954">
                  <a:moveTo>
                    <a:pt x="130259" y="655690"/>
                  </a:moveTo>
                  <a:lnTo>
                    <a:pt x="84258" y="648174"/>
                  </a:lnTo>
                  <a:lnTo>
                    <a:pt x="50187" y="630553"/>
                  </a:lnTo>
                  <a:lnTo>
                    <a:pt x="11193" y="571255"/>
                  </a:lnTo>
                  <a:lnTo>
                    <a:pt x="2951" y="532704"/>
                  </a:lnTo>
                  <a:lnTo>
                    <a:pt x="0" y="490305"/>
                  </a:lnTo>
                  <a:lnTo>
                    <a:pt x="678" y="445621"/>
                  </a:lnTo>
                  <a:lnTo>
                    <a:pt x="3327" y="400216"/>
                  </a:lnTo>
                  <a:lnTo>
                    <a:pt x="6287" y="355654"/>
                  </a:lnTo>
                  <a:lnTo>
                    <a:pt x="7897" y="313498"/>
                  </a:lnTo>
                  <a:lnTo>
                    <a:pt x="6498" y="275313"/>
                  </a:lnTo>
                  <a:lnTo>
                    <a:pt x="7511" y="233529"/>
                  </a:lnTo>
                  <a:lnTo>
                    <a:pt x="6264" y="184146"/>
                  </a:lnTo>
                  <a:lnTo>
                    <a:pt x="5455" y="132034"/>
                  </a:lnTo>
                  <a:lnTo>
                    <a:pt x="7782" y="82068"/>
                  </a:lnTo>
                  <a:lnTo>
                    <a:pt x="15943" y="39117"/>
                  </a:lnTo>
                  <a:lnTo>
                    <a:pt x="93458" y="2733"/>
                  </a:lnTo>
                  <a:lnTo>
                    <a:pt x="143018" y="0"/>
                  </a:lnTo>
                  <a:lnTo>
                    <a:pt x="182437" y="729"/>
                  </a:lnTo>
                  <a:lnTo>
                    <a:pt x="235346" y="16084"/>
                  </a:lnTo>
                  <a:lnTo>
                    <a:pt x="261172" y="55813"/>
                  </a:lnTo>
                  <a:lnTo>
                    <a:pt x="268905" y="126929"/>
                  </a:lnTo>
                  <a:lnTo>
                    <a:pt x="268795" y="176450"/>
                  </a:lnTo>
                  <a:lnTo>
                    <a:pt x="266238" y="307799"/>
                  </a:lnTo>
                  <a:lnTo>
                    <a:pt x="266648" y="349114"/>
                  </a:lnTo>
                  <a:lnTo>
                    <a:pt x="268000" y="393297"/>
                  </a:lnTo>
                  <a:lnTo>
                    <a:pt x="268772" y="438727"/>
                  </a:lnTo>
                  <a:lnTo>
                    <a:pt x="267446" y="483786"/>
                  </a:lnTo>
                  <a:lnTo>
                    <a:pt x="262500" y="526855"/>
                  </a:lnTo>
                  <a:lnTo>
                    <a:pt x="252414" y="566316"/>
                  </a:lnTo>
                  <a:lnTo>
                    <a:pt x="235667" y="600548"/>
                  </a:lnTo>
                  <a:lnTo>
                    <a:pt x="176110" y="646855"/>
                  </a:lnTo>
                  <a:lnTo>
                    <a:pt x="130259" y="655690"/>
                  </a:lnTo>
                  <a:close/>
                </a:path>
              </a:pathLst>
            </a:custGeom>
            <a:solidFill>
              <a:srgbClr val="CF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37321" y="3397932"/>
              <a:ext cx="164506" cy="20171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278470" y="0"/>
              <a:ext cx="283210" cy="4264660"/>
            </a:xfrm>
            <a:custGeom>
              <a:avLst/>
              <a:gdLst/>
              <a:ahLst/>
              <a:cxnLst/>
              <a:rect l="l" t="t" r="r" b="b"/>
              <a:pathLst>
                <a:path w="283209" h="4264660">
                  <a:moveTo>
                    <a:pt x="282651" y="3708971"/>
                  </a:moveTo>
                  <a:lnTo>
                    <a:pt x="280708" y="3675176"/>
                  </a:lnTo>
                  <a:lnTo>
                    <a:pt x="271399" y="3642093"/>
                  </a:lnTo>
                  <a:lnTo>
                    <a:pt x="266052" y="3634117"/>
                  </a:lnTo>
                  <a:lnTo>
                    <a:pt x="266052" y="3733177"/>
                  </a:lnTo>
                  <a:lnTo>
                    <a:pt x="264858" y="3779786"/>
                  </a:lnTo>
                  <a:lnTo>
                    <a:pt x="262686" y="3826459"/>
                  </a:lnTo>
                  <a:lnTo>
                    <a:pt x="263182" y="3872331"/>
                  </a:lnTo>
                  <a:lnTo>
                    <a:pt x="260832" y="3906837"/>
                  </a:lnTo>
                  <a:lnTo>
                    <a:pt x="261200" y="3946817"/>
                  </a:lnTo>
                  <a:lnTo>
                    <a:pt x="262750" y="3989819"/>
                  </a:lnTo>
                  <a:lnTo>
                    <a:pt x="264058" y="4034904"/>
                  </a:lnTo>
                  <a:lnTo>
                    <a:pt x="263639" y="4081170"/>
                  </a:lnTo>
                  <a:lnTo>
                    <a:pt x="259943" y="4124604"/>
                  </a:lnTo>
                  <a:lnTo>
                    <a:pt x="251523" y="4164304"/>
                  </a:lnTo>
                  <a:lnTo>
                    <a:pt x="214528" y="4225074"/>
                  </a:lnTo>
                  <a:lnTo>
                    <a:pt x="140792" y="4248721"/>
                  </a:lnTo>
                  <a:lnTo>
                    <a:pt x="95046" y="4243590"/>
                  </a:lnTo>
                  <a:lnTo>
                    <a:pt x="61087" y="4221696"/>
                  </a:lnTo>
                  <a:lnTo>
                    <a:pt x="37757" y="4187558"/>
                  </a:lnTo>
                  <a:lnTo>
                    <a:pt x="23876" y="4145673"/>
                  </a:lnTo>
                  <a:lnTo>
                    <a:pt x="18313" y="4100525"/>
                  </a:lnTo>
                  <a:lnTo>
                    <a:pt x="19786" y="4059745"/>
                  </a:lnTo>
                  <a:lnTo>
                    <a:pt x="19862" y="4052887"/>
                  </a:lnTo>
                  <a:lnTo>
                    <a:pt x="21069" y="4007027"/>
                  </a:lnTo>
                  <a:lnTo>
                    <a:pt x="22009" y="3957866"/>
                  </a:lnTo>
                  <a:lnTo>
                    <a:pt x="23495" y="3858349"/>
                  </a:lnTo>
                  <a:lnTo>
                    <a:pt x="24295" y="3809974"/>
                  </a:lnTo>
                  <a:lnTo>
                    <a:pt x="25412" y="3759085"/>
                  </a:lnTo>
                  <a:lnTo>
                    <a:pt x="26911" y="3709873"/>
                  </a:lnTo>
                  <a:lnTo>
                    <a:pt x="28994" y="3660356"/>
                  </a:lnTo>
                  <a:lnTo>
                    <a:pt x="40157" y="3623843"/>
                  </a:lnTo>
                  <a:lnTo>
                    <a:pt x="90830" y="3605822"/>
                  </a:lnTo>
                  <a:lnTo>
                    <a:pt x="125501" y="3606711"/>
                  </a:lnTo>
                  <a:lnTo>
                    <a:pt x="126657" y="3613708"/>
                  </a:lnTo>
                  <a:lnTo>
                    <a:pt x="127139" y="3619474"/>
                  </a:lnTo>
                  <a:lnTo>
                    <a:pt x="127266" y="3628136"/>
                  </a:lnTo>
                  <a:lnTo>
                    <a:pt x="96024" y="3657257"/>
                  </a:lnTo>
                  <a:lnTo>
                    <a:pt x="83223" y="3697884"/>
                  </a:lnTo>
                  <a:lnTo>
                    <a:pt x="92595" y="3736848"/>
                  </a:lnTo>
                  <a:lnTo>
                    <a:pt x="127850" y="3760990"/>
                  </a:lnTo>
                  <a:lnTo>
                    <a:pt x="128244" y="3831361"/>
                  </a:lnTo>
                  <a:lnTo>
                    <a:pt x="94869" y="3841712"/>
                  </a:lnTo>
                  <a:lnTo>
                    <a:pt x="74752" y="3864876"/>
                  </a:lnTo>
                  <a:lnTo>
                    <a:pt x="67983" y="3894315"/>
                  </a:lnTo>
                  <a:lnTo>
                    <a:pt x="74650" y="3923525"/>
                  </a:lnTo>
                  <a:lnTo>
                    <a:pt x="94881" y="3945940"/>
                  </a:lnTo>
                  <a:lnTo>
                    <a:pt x="128765" y="3955059"/>
                  </a:lnTo>
                  <a:lnTo>
                    <a:pt x="129159" y="4034904"/>
                  </a:lnTo>
                  <a:lnTo>
                    <a:pt x="98691" y="4052887"/>
                  </a:lnTo>
                  <a:lnTo>
                    <a:pt x="82892" y="4072420"/>
                  </a:lnTo>
                  <a:lnTo>
                    <a:pt x="78955" y="4091508"/>
                  </a:lnTo>
                  <a:lnTo>
                    <a:pt x="84086" y="4108170"/>
                  </a:lnTo>
                  <a:lnTo>
                    <a:pt x="95453" y="4120426"/>
                  </a:lnTo>
                  <a:lnTo>
                    <a:pt x="110261" y="4126293"/>
                  </a:lnTo>
                  <a:lnTo>
                    <a:pt x="125691" y="4123791"/>
                  </a:lnTo>
                  <a:lnTo>
                    <a:pt x="138950" y="4110939"/>
                  </a:lnTo>
                  <a:lnTo>
                    <a:pt x="139712" y="4108653"/>
                  </a:lnTo>
                  <a:lnTo>
                    <a:pt x="146646" y="4087507"/>
                  </a:lnTo>
                  <a:lnTo>
                    <a:pt x="147231" y="4085742"/>
                  </a:lnTo>
                  <a:lnTo>
                    <a:pt x="147612" y="4053789"/>
                  </a:lnTo>
                  <a:lnTo>
                    <a:pt x="147713" y="4046220"/>
                  </a:lnTo>
                  <a:lnTo>
                    <a:pt x="181533" y="4028757"/>
                  </a:lnTo>
                  <a:lnTo>
                    <a:pt x="182486" y="4027398"/>
                  </a:lnTo>
                  <a:lnTo>
                    <a:pt x="199948" y="4002595"/>
                  </a:lnTo>
                  <a:lnTo>
                    <a:pt x="201358" y="3974427"/>
                  </a:lnTo>
                  <a:lnTo>
                    <a:pt x="189001" y="3957536"/>
                  </a:lnTo>
                  <a:lnTo>
                    <a:pt x="184823" y="3951833"/>
                  </a:lnTo>
                  <a:lnTo>
                    <a:pt x="184823" y="3989819"/>
                  </a:lnTo>
                  <a:lnTo>
                    <a:pt x="174459" y="4011409"/>
                  </a:lnTo>
                  <a:lnTo>
                    <a:pt x="147459" y="4027398"/>
                  </a:lnTo>
                  <a:lnTo>
                    <a:pt x="147294" y="4011409"/>
                  </a:lnTo>
                  <a:lnTo>
                    <a:pt x="147180" y="3992892"/>
                  </a:lnTo>
                  <a:lnTo>
                    <a:pt x="147066" y="3957866"/>
                  </a:lnTo>
                  <a:lnTo>
                    <a:pt x="146875" y="3957536"/>
                  </a:lnTo>
                  <a:lnTo>
                    <a:pt x="176352" y="3969562"/>
                  </a:lnTo>
                  <a:lnTo>
                    <a:pt x="184823" y="3989819"/>
                  </a:lnTo>
                  <a:lnTo>
                    <a:pt x="184823" y="3951833"/>
                  </a:lnTo>
                  <a:lnTo>
                    <a:pt x="184162" y="3950932"/>
                  </a:lnTo>
                  <a:lnTo>
                    <a:pt x="146799" y="3938790"/>
                  </a:lnTo>
                  <a:lnTo>
                    <a:pt x="146786" y="3936238"/>
                  </a:lnTo>
                  <a:lnTo>
                    <a:pt x="146431" y="3849916"/>
                  </a:lnTo>
                  <a:lnTo>
                    <a:pt x="146418" y="3846715"/>
                  </a:lnTo>
                  <a:lnTo>
                    <a:pt x="182956" y="3833368"/>
                  </a:lnTo>
                  <a:lnTo>
                    <a:pt x="187058" y="3828097"/>
                  </a:lnTo>
                  <a:lnTo>
                    <a:pt x="201168" y="3809974"/>
                  </a:lnTo>
                  <a:lnTo>
                    <a:pt x="201066" y="3783228"/>
                  </a:lnTo>
                  <a:lnTo>
                    <a:pt x="187388" y="3765816"/>
                  </a:lnTo>
                  <a:lnTo>
                    <a:pt x="185000" y="3762794"/>
                  </a:lnTo>
                  <a:lnTo>
                    <a:pt x="185000" y="3797795"/>
                  </a:lnTo>
                  <a:lnTo>
                    <a:pt x="175742" y="3816642"/>
                  </a:lnTo>
                  <a:lnTo>
                    <a:pt x="145961" y="3828097"/>
                  </a:lnTo>
                  <a:lnTo>
                    <a:pt x="145961" y="3765816"/>
                  </a:lnTo>
                  <a:lnTo>
                    <a:pt x="174752" y="3778529"/>
                  </a:lnTo>
                  <a:lnTo>
                    <a:pt x="185000" y="3797795"/>
                  </a:lnTo>
                  <a:lnTo>
                    <a:pt x="185000" y="3762794"/>
                  </a:lnTo>
                  <a:lnTo>
                    <a:pt x="182626" y="3759771"/>
                  </a:lnTo>
                  <a:lnTo>
                    <a:pt x="145884" y="3746284"/>
                  </a:lnTo>
                  <a:lnTo>
                    <a:pt x="145872" y="3740531"/>
                  </a:lnTo>
                  <a:lnTo>
                    <a:pt x="145796" y="3687508"/>
                  </a:lnTo>
                  <a:lnTo>
                    <a:pt x="145681" y="3660356"/>
                  </a:lnTo>
                  <a:lnTo>
                    <a:pt x="145567" y="3648722"/>
                  </a:lnTo>
                  <a:lnTo>
                    <a:pt x="145376" y="3628136"/>
                  </a:lnTo>
                  <a:lnTo>
                    <a:pt x="145275" y="3623843"/>
                  </a:lnTo>
                  <a:lnTo>
                    <a:pt x="144653" y="3608209"/>
                  </a:lnTo>
                  <a:lnTo>
                    <a:pt x="193052" y="3609213"/>
                  </a:lnTo>
                  <a:lnTo>
                    <a:pt x="204419" y="3609213"/>
                  </a:lnTo>
                  <a:lnTo>
                    <a:pt x="218884" y="3611473"/>
                  </a:lnTo>
                  <a:lnTo>
                    <a:pt x="251028" y="3643630"/>
                  </a:lnTo>
                  <a:lnTo>
                    <a:pt x="262648" y="3687508"/>
                  </a:lnTo>
                  <a:lnTo>
                    <a:pt x="266052" y="3733177"/>
                  </a:lnTo>
                  <a:lnTo>
                    <a:pt x="266052" y="3634117"/>
                  </a:lnTo>
                  <a:lnTo>
                    <a:pt x="253022" y="3614674"/>
                  </a:lnTo>
                  <a:lnTo>
                    <a:pt x="243497" y="3609187"/>
                  </a:lnTo>
                  <a:lnTo>
                    <a:pt x="241795" y="3608209"/>
                  </a:lnTo>
                  <a:lnTo>
                    <a:pt x="237629" y="3605822"/>
                  </a:lnTo>
                  <a:lnTo>
                    <a:pt x="223850" y="3597884"/>
                  </a:lnTo>
                  <a:lnTo>
                    <a:pt x="224231" y="3590112"/>
                  </a:lnTo>
                  <a:lnTo>
                    <a:pt x="225907" y="3555809"/>
                  </a:lnTo>
                  <a:lnTo>
                    <a:pt x="226758" y="3546132"/>
                  </a:lnTo>
                  <a:lnTo>
                    <a:pt x="230898" y="3498558"/>
                  </a:lnTo>
                  <a:lnTo>
                    <a:pt x="230035" y="3486734"/>
                  </a:lnTo>
                  <a:lnTo>
                    <a:pt x="227253" y="3448507"/>
                  </a:lnTo>
                  <a:lnTo>
                    <a:pt x="224066" y="3445751"/>
                  </a:lnTo>
                  <a:lnTo>
                    <a:pt x="212737" y="3436010"/>
                  </a:lnTo>
                  <a:lnTo>
                    <a:pt x="212737" y="3467265"/>
                  </a:lnTo>
                  <a:lnTo>
                    <a:pt x="211366" y="3467646"/>
                  </a:lnTo>
                  <a:lnTo>
                    <a:pt x="211366" y="3486734"/>
                  </a:lnTo>
                  <a:lnTo>
                    <a:pt x="209600" y="3527577"/>
                  </a:lnTo>
                  <a:lnTo>
                    <a:pt x="208419" y="3527806"/>
                  </a:lnTo>
                  <a:lnTo>
                    <a:pt x="208419" y="3546132"/>
                  </a:lnTo>
                  <a:lnTo>
                    <a:pt x="206527" y="3590112"/>
                  </a:lnTo>
                  <a:lnTo>
                    <a:pt x="129527" y="3589274"/>
                  </a:lnTo>
                  <a:lnTo>
                    <a:pt x="129527" y="4059745"/>
                  </a:lnTo>
                  <a:lnTo>
                    <a:pt x="129438" y="4076598"/>
                  </a:lnTo>
                  <a:lnTo>
                    <a:pt x="129349" y="4079100"/>
                  </a:lnTo>
                  <a:lnTo>
                    <a:pt x="128765" y="4087507"/>
                  </a:lnTo>
                  <a:lnTo>
                    <a:pt x="128638" y="4087444"/>
                  </a:lnTo>
                  <a:lnTo>
                    <a:pt x="115722" y="4108653"/>
                  </a:lnTo>
                  <a:lnTo>
                    <a:pt x="101269" y="4099953"/>
                  </a:lnTo>
                  <a:lnTo>
                    <a:pt x="100660" y="4076598"/>
                  </a:lnTo>
                  <a:lnTo>
                    <a:pt x="129298" y="4053789"/>
                  </a:lnTo>
                  <a:lnTo>
                    <a:pt x="129527" y="4059745"/>
                  </a:lnTo>
                  <a:lnTo>
                    <a:pt x="129527" y="3589274"/>
                  </a:lnTo>
                  <a:lnTo>
                    <a:pt x="128638" y="3589274"/>
                  </a:lnTo>
                  <a:lnTo>
                    <a:pt x="128638" y="3936238"/>
                  </a:lnTo>
                  <a:lnTo>
                    <a:pt x="96570" y="3922166"/>
                  </a:lnTo>
                  <a:lnTo>
                    <a:pt x="85572" y="3892981"/>
                  </a:lnTo>
                  <a:lnTo>
                    <a:pt x="96024" y="3863848"/>
                  </a:lnTo>
                  <a:lnTo>
                    <a:pt x="128244" y="3849916"/>
                  </a:lnTo>
                  <a:lnTo>
                    <a:pt x="128638" y="3936238"/>
                  </a:lnTo>
                  <a:lnTo>
                    <a:pt x="128638" y="3589274"/>
                  </a:lnTo>
                  <a:lnTo>
                    <a:pt x="127914" y="3589261"/>
                  </a:lnTo>
                  <a:lnTo>
                    <a:pt x="127914" y="3740531"/>
                  </a:lnTo>
                  <a:lnTo>
                    <a:pt x="127723" y="3740200"/>
                  </a:lnTo>
                  <a:lnTo>
                    <a:pt x="106311" y="3722408"/>
                  </a:lnTo>
                  <a:lnTo>
                    <a:pt x="100634" y="3696258"/>
                  </a:lnTo>
                  <a:lnTo>
                    <a:pt x="108381" y="3669207"/>
                  </a:lnTo>
                  <a:lnTo>
                    <a:pt x="127266" y="3648722"/>
                  </a:lnTo>
                  <a:lnTo>
                    <a:pt x="127469" y="3671735"/>
                  </a:lnTo>
                  <a:lnTo>
                    <a:pt x="127800" y="3717645"/>
                  </a:lnTo>
                  <a:lnTo>
                    <a:pt x="127914" y="3740531"/>
                  </a:lnTo>
                  <a:lnTo>
                    <a:pt x="127914" y="3589261"/>
                  </a:lnTo>
                  <a:lnTo>
                    <a:pt x="69303" y="3588613"/>
                  </a:lnTo>
                  <a:lnTo>
                    <a:pt x="70218" y="3583381"/>
                  </a:lnTo>
                  <a:lnTo>
                    <a:pt x="70942" y="3578212"/>
                  </a:lnTo>
                  <a:lnTo>
                    <a:pt x="71335" y="3572726"/>
                  </a:lnTo>
                  <a:lnTo>
                    <a:pt x="71196" y="3572662"/>
                  </a:lnTo>
                  <a:lnTo>
                    <a:pt x="169202" y="3553714"/>
                  </a:lnTo>
                  <a:lnTo>
                    <a:pt x="208419" y="3546132"/>
                  </a:lnTo>
                  <a:lnTo>
                    <a:pt x="208419" y="3527806"/>
                  </a:lnTo>
                  <a:lnTo>
                    <a:pt x="73558" y="3553714"/>
                  </a:lnTo>
                  <a:lnTo>
                    <a:pt x="74244" y="3546132"/>
                  </a:lnTo>
                  <a:lnTo>
                    <a:pt x="74879" y="3538499"/>
                  </a:lnTo>
                  <a:lnTo>
                    <a:pt x="75450" y="3530917"/>
                  </a:lnTo>
                  <a:lnTo>
                    <a:pt x="75971" y="3523323"/>
                  </a:lnTo>
                  <a:lnTo>
                    <a:pt x="75844" y="3523259"/>
                  </a:lnTo>
                  <a:lnTo>
                    <a:pt x="146380" y="3504247"/>
                  </a:lnTo>
                  <a:lnTo>
                    <a:pt x="211366" y="3486734"/>
                  </a:lnTo>
                  <a:lnTo>
                    <a:pt x="211366" y="3467646"/>
                  </a:lnTo>
                  <a:lnTo>
                    <a:pt x="77470" y="3504247"/>
                  </a:lnTo>
                  <a:lnTo>
                    <a:pt x="77927" y="3490201"/>
                  </a:lnTo>
                  <a:lnTo>
                    <a:pt x="78257" y="3476142"/>
                  </a:lnTo>
                  <a:lnTo>
                    <a:pt x="78447" y="3462070"/>
                  </a:lnTo>
                  <a:lnTo>
                    <a:pt x="78524" y="3447986"/>
                  </a:lnTo>
                  <a:lnTo>
                    <a:pt x="78384" y="3447923"/>
                  </a:lnTo>
                  <a:lnTo>
                    <a:pt x="180060" y="3446615"/>
                  </a:lnTo>
                  <a:lnTo>
                    <a:pt x="192443" y="3445751"/>
                  </a:lnTo>
                  <a:lnTo>
                    <a:pt x="204038" y="3447605"/>
                  </a:lnTo>
                  <a:lnTo>
                    <a:pt x="211810" y="3454133"/>
                  </a:lnTo>
                  <a:lnTo>
                    <a:pt x="212737" y="3467265"/>
                  </a:lnTo>
                  <a:lnTo>
                    <a:pt x="212737" y="3436010"/>
                  </a:lnTo>
                  <a:lnTo>
                    <a:pt x="205333" y="3429635"/>
                  </a:lnTo>
                  <a:lnTo>
                    <a:pt x="203454" y="3427996"/>
                  </a:lnTo>
                  <a:lnTo>
                    <a:pt x="189318" y="3408984"/>
                  </a:lnTo>
                  <a:lnTo>
                    <a:pt x="184175" y="3402050"/>
                  </a:lnTo>
                  <a:lnTo>
                    <a:pt x="184175" y="3427793"/>
                  </a:lnTo>
                  <a:lnTo>
                    <a:pt x="135534" y="3429228"/>
                  </a:lnTo>
                  <a:lnTo>
                    <a:pt x="114490" y="3429635"/>
                  </a:lnTo>
                  <a:lnTo>
                    <a:pt x="105575" y="3429038"/>
                  </a:lnTo>
                  <a:lnTo>
                    <a:pt x="105448" y="3428974"/>
                  </a:lnTo>
                  <a:lnTo>
                    <a:pt x="118554" y="3412731"/>
                  </a:lnTo>
                  <a:lnTo>
                    <a:pt x="144145" y="3408984"/>
                  </a:lnTo>
                  <a:lnTo>
                    <a:pt x="170053" y="3414941"/>
                  </a:lnTo>
                  <a:lnTo>
                    <a:pt x="184175" y="3427793"/>
                  </a:lnTo>
                  <a:lnTo>
                    <a:pt x="184175" y="3402050"/>
                  </a:lnTo>
                  <a:lnTo>
                    <a:pt x="182537" y="3399828"/>
                  </a:lnTo>
                  <a:lnTo>
                    <a:pt x="152298" y="3392017"/>
                  </a:lnTo>
                  <a:lnTo>
                    <a:pt x="152298" y="0"/>
                  </a:lnTo>
                  <a:lnTo>
                    <a:pt x="134010" y="0"/>
                  </a:lnTo>
                  <a:lnTo>
                    <a:pt x="134010" y="3391865"/>
                  </a:lnTo>
                  <a:lnTo>
                    <a:pt x="105359" y="3398875"/>
                  </a:lnTo>
                  <a:lnTo>
                    <a:pt x="89623" y="3429038"/>
                  </a:lnTo>
                  <a:lnTo>
                    <a:pt x="80200" y="3428555"/>
                  </a:lnTo>
                  <a:lnTo>
                    <a:pt x="71056" y="3430257"/>
                  </a:lnTo>
                  <a:lnTo>
                    <a:pt x="58458" y="3483508"/>
                  </a:lnTo>
                  <a:lnTo>
                    <a:pt x="56756" y="3520186"/>
                  </a:lnTo>
                  <a:lnTo>
                    <a:pt x="54648" y="3556762"/>
                  </a:lnTo>
                  <a:lnTo>
                    <a:pt x="51333" y="3593122"/>
                  </a:lnTo>
                  <a:lnTo>
                    <a:pt x="26860" y="3613708"/>
                  </a:lnTo>
                  <a:lnTo>
                    <a:pt x="12547" y="3648875"/>
                  </a:lnTo>
                  <a:lnTo>
                    <a:pt x="5892" y="3693884"/>
                  </a:lnTo>
                  <a:lnTo>
                    <a:pt x="4470" y="3740531"/>
                  </a:lnTo>
                  <a:lnTo>
                    <a:pt x="4419" y="3746284"/>
                  </a:lnTo>
                  <a:lnTo>
                    <a:pt x="5486" y="3794442"/>
                  </a:lnTo>
                  <a:lnTo>
                    <a:pt x="6731" y="3840505"/>
                  </a:lnTo>
                  <a:lnTo>
                    <a:pt x="5600" y="3877424"/>
                  </a:lnTo>
                  <a:lnTo>
                    <a:pt x="5956" y="3923525"/>
                  </a:lnTo>
                  <a:lnTo>
                    <a:pt x="3987" y="3969562"/>
                  </a:lnTo>
                  <a:lnTo>
                    <a:pt x="1397" y="4016679"/>
                  </a:lnTo>
                  <a:lnTo>
                    <a:pt x="0" y="4063314"/>
                  </a:lnTo>
                  <a:lnTo>
                    <a:pt x="1549" y="4109478"/>
                  </a:lnTo>
                  <a:lnTo>
                    <a:pt x="7785" y="4154830"/>
                  </a:lnTo>
                  <a:lnTo>
                    <a:pt x="20497" y="4198988"/>
                  </a:lnTo>
                  <a:lnTo>
                    <a:pt x="60960" y="4246905"/>
                  </a:lnTo>
                  <a:lnTo>
                    <a:pt x="135699" y="4264330"/>
                  </a:lnTo>
                  <a:lnTo>
                    <a:pt x="184238" y="4258513"/>
                  </a:lnTo>
                  <a:lnTo>
                    <a:pt x="204216" y="4248721"/>
                  </a:lnTo>
                  <a:lnTo>
                    <a:pt x="221399" y="4240301"/>
                  </a:lnTo>
                  <a:lnTo>
                    <a:pt x="248399" y="4212463"/>
                  </a:lnTo>
                  <a:lnTo>
                    <a:pt x="266496" y="4177728"/>
                  </a:lnTo>
                  <a:lnTo>
                    <a:pt x="276948" y="4138866"/>
                  </a:lnTo>
                  <a:lnTo>
                    <a:pt x="280974" y="4098620"/>
                  </a:lnTo>
                  <a:lnTo>
                    <a:pt x="279946" y="4063314"/>
                  </a:lnTo>
                  <a:lnTo>
                    <a:pt x="279869" y="4056608"/>
                  </a:lnTo>
                  <a:lnTo>
                    <a:pt x="280289" y="4016679"/>
                  </a:lnTo>
                  <a:lnTo>
                    <a:pt x="282143" y="3859301"/>
                  </a:lnTo>
                  <a:lnTo>
                    <a:pt x="282549" y="3809974"/>
                  </a:lnTo>
                  <a:lnTo>
                    <a:pt x="282651" y="3708971"/>
                  </a:lnTo>
                  <a:close/>
                </a:path>
              </a:pathLst>
            </a:custGeom>
            <a:solidFill>
              <a:srgbClr val="252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07628" y="4060494"/>
              <a:ext cx="106760" cy="16838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307667" y="3972801"/>
              <a:ext cx="30480" cy="51435"/>
            </a:xfrm>
            <a:custGeom>
              <a:avLst/>
              <a:gdLst/>
              <a:ahLst/>
              <a:cxnLst/>
              <a:rect l="l" t="t" r="r" b="b"/>
              <a:pathLst>
                <a:path w="30479" h="51435">
                  <a:moveTo>
                    <a:pt x="15824" y="50939"/>
                  </a:moveTo>
                  <a:lnTo>
                    <a:pt x="0" y="15468"/>
                  </a:lnTo>
                  <a:lnTo>
                    <a:pt x="63" y="12484"/>
                  </a:lnTo>
                  <a:lnTo>
                    <a:pt x="14541" y="0"/>
                  </a:lnTo>
                  <a:lnTo>
                    <a:pt x="17500" y="368"/>
                  </a:lnTo>
                  <a:lnTo>
                    <a:pt x="30352" y="35471"/>
                  </a:lnTo>
                  <a:lnTo>
                    <a:pt x="30289" y="38455"/>
                  </a:lnTo>
                  <a:lnTo>
                    <a:pt x="15824" y="509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84136" y="2920593"/>
              <a:ext cx="986155" cy="985519"/>
            </a:xfrm>
            <a:custGeom>
              <a:avLst/>
              <a:gdLst/>
              <a:ahLst/>
              <a:cxnLst/>
              <a:rect l="l" t="t" r="r" b="b"/>
              <a:pathLst>
                <a:path w="986154" h="985520">
                  <a:moveTo>
                    <a:pt x="986028" y="492683"/>
                  </a:moveTo>
                  <a:lnTo>
                    <a:pt x="983767" y="445236"/>
                  </a:lnTo>
                  <a:lnTo>
                    <a:pt x="977138" y="399072"/>
                  </a:lnTo>
                  <a:lnTo>
                    <a:pt x="966343" y="354380"/>
                  </a:lnTo>
                  <a:lnTo>
                    <a:pt x="951585" y="311378"/>
                  </a:lnTo>
                  <a:lnTo>
                    <a:pt x="933081" y="270268"/>
                  </a:lnTo>
                  <a:lnTo>
                    <a:pt x="911021" y="231267"/>
                  </a:lnTo>
                  <a:lnTo>
                    <a:pt x="885621" y="194564"/>
                  </a:lnTo>
                  <a:lnTo>
                    <a:pt x="857097" y="160388"/>
                  </a:lnTo>
                  <a:lnTo>
                    <a:pt x="825639" y="128930"/>
                  </a:lnTo>
                  <a:lnTo>
                    <a:pt x="791451" y="100406"/>
                  </a:lnTo>
                  <a:lnTo>
                    <a:pt x="754761" y="75006"/>
                  </a:lnTo>
                  <a:lnTo>
                    <a:pt x="715759" y="52946"/>
                  </a:lnTo>
                  <a:lnTo>
                    <a:pt x="674649" y="34442"/>
                  </a:lnTo>
                  <a:lnTo>
                    <a:pt x="631647" y="19685"/>
                  </a:lnTo>
                  <a:lnTo>
                    <a:pt x="586955" y="8890"/>
                  </a:lnTo>
                  <a:lnTo>
                    <a:pt x="540791" y="2260"/>
                  </a:lnTo>
                  <a:lnTo>
                    <a:pt x="493344" y="0"/>
                  </a:lnTo>
                  <a:lnTo>
                    <a:pt x="445884" y="2260"/>
                  </a:lnTo>
                  <a:lnTo>
                    <a:pt x="399719" y="8890"/>
                  </a:lnTo>
                  <a:lnTo>
                    <a:pt x="355028" y="19685"/>
                  </a:lnTo>
                  <a:lnTo>
                    <a:pt x="312013" y="34442"/>
                  </a:lnTo>
                  <a:lnTo>
                    <a:pt x="270903" y="52959"/>
                  </a:lnTo>
                  <a:lnTo>
                    <a:pt x="231889" y="75018"/>
                  </a:lnTo>
                  <a:lnTo>
                    <a:pt x="195173" y="100431"/>
                  </a:lnTo>
                  <a:lnTo>
                    <a:pt x="160972" y="128981"/>
                  </a:lnTo>
                  <a:lnTo>
                    <a:pt x="129489" y="160464"/>
                  </a:lnTo>
                  <a:lnTo>
                    <a:pt x="100914" y="194665"/>
                  </a:lnTo>
                  <a:lnTo>
                    <a:pt x="75476" y="231394"/>
                  </a:lnTo>
                  <a:lnTo>
                    <a:pt x="53365" y="270433"/>
                  </a:lnTo>
                  <a:lnTo>
                    <a:pt x="34798" y="311594"/>
                  </a:lnTo>
                  <a:lnTo>
                    <a:pt x="19964" y="354647"/>
                  </a:lnTo>
                  <a:lnTo>
                    <a:pt x="9080" y="399402"/>
                  </a:lnTo>
                  <a:lnTo>
                    <a:pt x="2362" y="445643"/>
                  </a:lnTo>
                  <a:lnTo>
                    <a:pt x="0" y="493166"/>
                  </a:lnTo>
                  <a:lnTo>
                    <a:pt x="2362" y="540537"/>
                  </a:lnTo>
                  <a:lnTo>
                    <a:pt x="9080" y="586638"/>
                  </a:lnTo>
                  <a:lnTo>
                    <a:pt x="19964" y="631266"/>
                  </a:lnTo>
                  <a:lnTo>
                    <a:pt x="34798" y="674217"/>
                  </a:lnTo>
                  <a:lnTo>
                    <a:pt x="53365" y="715276"/>
                  </a:lnTo>
                  <a:lnTo>
                    <a:pt x="75476" y="754240"/>
                  </a:lnTo>
                  <a:lnTo>
                    <a:pt x="100914" y="790905"/>
                  </a:lnTo>
                  <a:lnTo>
                    <a:pt x="129489" y="825055"/>
                  </a:lnTo>
                  <a:lnTo>
                    <a:pt x="160972" y="856488"/>
                  </a:lnTo>
                  <a:lnTo>
                    <a:pt x="195173" y="884999"/>
                  </a:lnTo>
                  <a:lnTo>
                    <a:pt x="231889" y="910386"/>
                  </a:lnTo>
                  <a:lnTo>
                    <a:pt x="270903" y="932434"/>
                  </a:lnTo>
                  <a:lnTo>
                    <a:pt x="312013" y="950937"/>
                  </a:lnTo>
                  <a:lnTo>
                    <a:pt x="355028" y="965682"/>
                  </a:lnTo>
                  <a:lnTo>
                    <a:pt x="399719" y="976477"/>
                  </a:lnTo>
                  <a:lnTo>
                    <a:pt x="445884" y="983107"/>
                  </a:lnTo>
                  <a:lnTo>
                    <a:pt x="493344" y="985354"/>
                  </a:lnTo>
                  <a:lnTo>
                    <a:pt x="540791" y="983107"/>
                  </a:lnTo>
                  <a:lnTo>
                    <a:pt x="586955" y="976477"/>
                  </a:lnTo>
                  <a:lnTo>
                    <a:pt x="631647" y="965682"/>
                  </a:lnTo>
                  <a:lnTo>
                    <a:pt x="674649" y="950925"/>
                  </a:lnTo>
                  <a:lnTo>
                    <a:pt x="715759" y="932421"/>
                  </a:lnTo>
                  <a:lnTo>
                    <a:pt x="754761" y="910361"/>
                  </a:lnTo>
                  <a:lnTo>
                    <a:pt x="791451" y="884974"/>
                  </a:lnTo>
                  <a:lnTo>
                    <a:pt x="825639" y="856437"/>
                  </a:lnTo>
                  <a:lnTo>
                    <a:pt x="857097" y="824979"/>
                  </a:lnTo>
                  <a:lnTo>
                    <a:pt x="885621" y="790803"/>
                  </a:lnTo>
                  <a:lnTo>
                    <a:pt x="911021" y="754100"/>
                  </a:lnTo>
                  <a:lnTo>
                    <a:pt x="933081" y="715098"/>
                  </a:lnTo>
                  <a:lnTo>
                    <a:pt x="951585" y="674001"/>
                  </a:lnTo>
                  <a:lnTo>
                    <a:pt x="966343" y="630999"/>
                  </a:lnTo>
                  <a:lnTo>
                    <a:pt x="977138" y="586308"/>
                  </a:lnTo>
                  <a:lnTo>
                    <a:pt x="983767" y="540143"/>
                  </a:lnTo>
                  <a:lnTo>
                    <a:pt x="986028" y="492683"/>
                  </a:lnTo>
                  <a:close/>
                </a:path>
              </a:pathLst>
            </a:custGeom>
            <a:solidFill>
              <a:srgbClr val="17EBFF">
                <a:alpha val="93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06011" y="2902915"/>
              <a:ext cx="525145" cy="514984"/>
            </a:xfrm>
            <a:custGeom>
              <a:avLst/>
              <a:gdLst/>
              <a:ahLst/>
              <a:cxnLst/>
              <a:rect l="l" t="t" r="r" b="b"/>
              <a:pathLst>
                <a:path w="525145" h="514985">
                  <a:moveTo>
                    <a:pt x="237026" y="514718"/>
                  </a:moveTo>
                  <a:lnTo>
                    <a:pt x="189868" y="513999"/>
                  </a:lnTo>
                  <a:lnTo>
                    <a:pt x="142798" y="511465"/>
                  </a:lnTo>
                  <a:lnTo>
                    <a:pt x="95869" y="507120"/>
                  </a:lnTo>
                  <a:lnTo>
                    <a:pt x="49134" y="500968"/>
                  </a:lnTo>
                  <a:lnTo>
                    <a:pt x="2647" y="493014"/>
                  </a:lnTo>
                  <a:lnTo>
                    <a:pt x="0" y="471440"/>
                  </a:lnTo>
                  <a:lnTo>
                    <a:pt x="2268" y="449624"/>
                  </a:lnTo>
                  <a:lnTo>
                    <a:pt x="8139" y="430341"/>
                  </a:lnTo>
                  <a:lnTo>
                    <a:pt x="16300" y="416369"/>
                  </a:lnTo>
                  <a:lnTo>
                    <a:pt x="17566" y="378129"/>
                  </a:lnTo>
                  <a:lnTo>
                    <a:pt x="29837" y="337998"/>
                  </a:lnTo>
                  <a:lnTo>
                    <a:pt x="49616" y="296767"/>
                  </a:lnTo>
                  <a:lnTo>
                    <a:pt x="73405" y="255232"/>
                  </a:lnTo>
                  <a:lnTo>
                    <a:pt x="97709" y="214186"/>
                  </a:lnTo>
                  <a:lnTo>
                    <a:pt x="119031" y="174423"/>
                  </a:lnTo>
                  <a:lnTo>
                    <a:pt x="133872" y="136735"/>
                  </a:lnTo>
                  <a:lnTo>
                    <a:pt x="138738" y="101918"/>
                  </a:lnTo>
                  <a:lnTo>
                    <a:pt x="130130" y="70764"/>
                  </a:lnTo>
                  <a:lnTo>
                    <a:pt x="146501" y="37935"/>
                  </a:lnTo>
                  <a:lnTo>
                    <a:pt x="183964" y="17660"/>
                  </a:lnTo>
                  <a:lnTo>
                    <a:pt x="229158" y="6247"/>
                  </a:lnTo>
                  <a:lnTo>
                    <a:pt x="268725" y="0"/>
                  </a:lnTo>
                  <a:lnTo>
                    <a:pt x="310089" y="5019"/>
                  </a:lnTo>
                  <a:lnTo>
                    <a:pt x="351551" y="15621"/>
                  </a:lnTo>
                  <a:lnTo>
                    <a:pt x="384436" y="36576"/>
                  </a:lnTo>
                  <a:lnTo>
                    <a:pt x="400068" y="72656"/>
                  </a:lnTo>
                  <a:lnTo>
                    <a:pt x="398267" y="110791"/>
                  </a:lnTo>
                  <a:lnTo>
                    <a:pt x="405476" y="150491"/>
                  </a:lnTo>
                  <a:lnTo>
                    <a:pt x="419507" y="191438"/>
                  </a:lnTo>
                  <a:lnTo>
                    <a:pt x="438170" y="233316"/>
                  </a:lnTo>
                  <a:lnTo>
                    <a:pt x="480634" y="318594"/>
                  </a:lnTo>
                  <a:lnTo>
                    <a:pt x="500056" y="361360"/>
                  </a:lnTo>
                  <a:lnTo>
                    <a:pt x="515352" y="403788"/>
                  </a:lnTo>
                  <a:lnTo>
                    <a:pt x="524333" y="445560"/>
                  </a:lnTo>
                  <a:lnTo>
                    <a:pt x="524808" y="486359"/>
                  </a:lnTo>
                  <a:lnTo>
                    <a:pt x="477305" y="495087"/>
                  </a:lnTo>
                  <a:lnTo>
                    <a:pt x="429564" y="502220"/>
                  </a:lnTo>
                  <a:lnTo>
                    <a:pt x="381626" y="507753"/>
                  </a:lnTo>
                  <a:lnTo>
                    <a:pt x="333531" y="511683"/>
                  </a:lnTo>
                  <a:lnTo>
                    <a:pt x="285317" y="514006"/>
                  </a:lnTo>
                  <a:lnTo>
                    <a:pt x="237026" y="514718"/>
                  </a:lnTo>
                  <a:close/>
                </a:path>
              </a:pathLst>
            </a:custGeom>
            <a:solidFill>
              <a:srgbClr val="E2E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27150" y="3395345"/>
              <a:ext cx="503555" cy="220979"/>
            </a:xfrm>
            <a:custGeom>
              <a:avLst/>
              <a:gdLst/>
              <a:ahLst/>
              <a:cxnLst/>
              <a:rect l="l" t="t" r="r" b="b"/>
              <a:pathLst>
                <a:path w="503554" h="220979">
                  <a:moveTo>
                    <a:pt x="250456" y="220865"/>
                  </a:moveTo>
                  <a:lnTo>
                    <a:pt x="212402" y="218161"/>
                  </a:lnTo>
                  <a:lnTo>
                    <a:pt x="173398" y="209695"/>
                  </a:lnTo>
                  <a:lnTo>
                    <a:pt x="134883" y="194938"/>
                  </a:lnTo>
                  <a:lnTo>
                    <a:pt x="98296" y="173359"/>
                  </a:lnTo>
                  <a:lnTo>
                    <a:pt x="65075" y="144429"/>
                  </a:lnTo>
                  <a:lnTo>
                    <a:pt x="36660" y="107617"/>
                  </a:lnTo>
                  <a:lnTo>
                    <a:pt x="14488" y="62394"/>
                  </a:lnTo>
                  <a:lnTo>
                    <a:pt x="0" y="8229"/>
                  </a:lnTo>
                  <a:lnTo>
                    <a:pt x="51085" y="16760"/>
                  </a:lnTo>
                  <a:lnTo>
                    <a:pt x="101919" y="22839"/>
                  </a:lnTo>
                  <a:lnTo>
                    <a:pt x="152531" y="26606"/>
                  </a:lnTo>
                  <a:lnTo>
                    <a:pt x="202952" y="28201"/>
                  </a:lnTo>
                  <a:lnTo>
                    <a:pt x="253212" y="27765"/>
                  </a:lnTo>
                  <a:lnTo>
                    <a:pt x="303341" y="25436"/>
                  </a:lnTo>
                  <a:lnTo>
                    <a:pt x="353368" y="21356"/>
                  </a:lnTo>
                  <a:lnTo>
                    <a:pt x="403325" y="15663"/>
                  </a:lnTo>
                  <a:lnTo>
                    <a:pt x="453242" y="8497"/>
                  </a:lnTo>
                  <a:lnTo>
                    <a:pt x="503148" y="0"/>
                  </a:lnTo>
                  <a:lnTo>
                    <a:pt x="491510" y="53034"/>
                  </a:lnTo>
                  <a:lnTo>
                    <a:pt x="471357" y="98493"/>
                  </a:lnTo>
                  <a:lnTo>
                    <a:pt x="444096" y="136532"/>
                  </a:lnTo>
                  <a:lnTo>
                    <a:pt x="411135" y="167306"/>
                  </a:lnTo>
                  <a:lnTo>
                    <a:pt x="373883" y="190971"/>
                  </a:lnTo>
                  <a:lnTo>
                    <a:pt x="333747" y="207683"/>
                  </a:lnTo>
                  <a:lnTo>
                    <a:pt x="292135" y="217595"/>
                  </a:lnTo>
                  <a:lnTo>
                    <a:pt x="250456" y="220865"/>
                  </a:lnTo>
                  <a:close/>
                </a:path>
              </a:pathLst>
            </a:custGeom>
            <a:solidFill>
              <a:srgbClr val="C7F3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65300" y="2680722"/>
              <a:ext cx="226243" cy="24139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397090" y="0"/>
              <a:ext cx="546100" cy="3628390"/>
            </a:xfrm>
            <a:custGeom>
              <a:avLst/>
              <a:gdLst/>
              <a:ahLst/>
              <a:cxnLst/>
              <a:rect l="l" t="t" r="r" b="b"/>
              <a:pathLst>
                <a:path w="546100" h="3628390">
                  <a:moveTo>
                    <a:pt x="545896" y="3367887"/>
                  </a:moveTo>
                  <a:lnTo>
                    <a:pt x="545452" y="3345027"/>
                  </a:lnTo>
                  <a:lnTo>
                    <a:pt x="541769" y="3329787"/>
                  </a:lnTo>
                  <a:lnTo>
                    <a:pt x="540550" y="3324707"/>
                  </a:lnTo>
                  <a:lnTo>
                    <a:pt x="539699" y="3323437"/>
                  </a:lnTo>
                  <a:lnTo>
                    <a:pt x="538848" y="3322167"/>
                  </a:lnTo>
                  <a:lnTo>
                    <a:pt x="537133" y="3319627"/>
                  </a:lnTo>
                  <a:lnTo>
                    <a:pt x="534581" y="3315817"/>
                  </a:lnTo>
                  <a:lnTo>
                    <a:pt x="531177" y="3310737"/>
                  </a:lnTo>
                  <a:lnTo>
                    <a:pt x="529272" y="3302533"/>
                  </a:lnTo>
                  <a:lnTo>
                    <a:pt x="529272" y="3364077"/>
                  </a:lnTo>
                  <a:lnTo>
                    <a:pt x="527329" y="3375507"/>
                  </a:lnTo>
                  <a:lnTo>
                    <a:pt x="526605" y="3378047"/>
                  </a:lnTo>
                  <a:lnTo>
                    <a:pt x="525703" y="3380587"/>
                  </a:lnTo>
                  <a:lnTo>
                    <a:pt x="524649" y="3381857"/>
                  </a:lnTo>
                  <a:lnTo>
                    <a:pt x="523862" y="3382022"/>
                  </a:lnTo>
                  <a:lnTo>
                    <a:pt x="523862" y="3402177"/>
                  </a:lnTo>
                  <a:lnTo>
                    <a:pt x="510413" y="3452977"/>
                  </a:lnTo>
                  <a:lnTo>
                    <a:pt x="486930" y="3499967"/>
                  </a:lnTo>
                  <a:lnTo>
                    <a:pt x="454494" y="3539337"/>
                  </a:lnTo>
                  <a:lnTo>
                    <a:pt x="414185" y="3573627"/>
                  </a:lnTo>
                  <a:lnTo>
                    <a:pt x="367106" y="3597757"/>
                  </a:lnTo>
                  <a:lnTo>
                    <a:pt x="324561" y="3609187"/>
                  </a:lnTo>
                  <a:lnTo>
                    <a:pt x="281393" y="3612997"/>
                  </a:lnTo>
                  <a:lnTo>
                    <a:pt x="238594" y="3609187"/>
                  </a:lnTo>
                  <a:lnTo>
                    <a:pt x="197180" y="3597757"/>
                  </a:lnTo>
                  <a:lnTo>
                    <a:pt x="158178" y="3579977"/>
                  </a:lnTo>
                  <a:lnTo>
                    <a:pt x="122605" y="3555847"/>
                  </a:lnTo>
                  <a:lnTo>
                    <a:pt x="91465" y="3526637"/>
                  </a:lnTo>
                  <a:lnTo>
                    <a:pt x="65798" y="3492347"/>
                  </a:lnTo>
                  <a:lnTo>
                    <a:pt x="46596" y="3452977"/>
                  </a:lnTo>
                  <a:lnTo>
                    <a:pt x="34886" y="3411067"/>
                  </a:lnTo>
                  <a:lnTo>
                    <a:pt x="132359" y="3423767"/>
                  </a:lnTo>
                  <a:lnTo>
                    <a:pt x="181305" y="3427577"/>
                  </a:lnTo>
                  <a:lnTo>
                    <a:pt x="230314" y="3428847"/>
                  </a:lnTo>
                  <a:lnTo>
                    <a:pt x="279349" y="3428847"/>
                  </a:lnTo>
                  <a:lnTo>
                    <a:pt x="328345" y="3427577"/>
                  </a:lnTo>
                  <a:lnTo>
                    <a:pt x="377253" y="3423767"/>
                  </a:lnTo>
                  <a:lnTo>
                    <a:pt x="474599" y="3411067"/>
                  </a:lnTo>
                  <a:lnTo>
                    <a:pt x="522947" y="3400907"/>
                  </a:lnTo>
                  <a:lnTo>
                    <a:pt x="523862" y="3402177"/>
                  </a:lnTo>
                  <a:lnTo>
                    <a:pt x="523862" y="3382022"/>
                  </a:lnTo>
                  <a:lnTo>
                    <a:pt x="474789" y="3392017"/>
                  </a:lnTo>
                  <a:lnTo>
                    <a:pt x="424675" y="3399637"/>
                  </a:lnTo>
                  <a:lnTo>
                    <a:pt x="374370" y="3404717"/>
                  </a:lnTo>
                  <a:lnTo>
                    <a:pt x="323926" y="3408527"/>
                  </a:lnTo>
                  <a:lnTo>
                    <a:pt x="273392" y="3409797"/>
                  </a:lnTo>
                  <a:lnTo>
                    <a:pt x="222821" y="3409797"/>
                  </a:lnTo>
                  <a:lnTo>
                    <a:pt x="172300" y="3407257"/>
                  </a:lnTo>
                  <a:lnTo>
                    <a:pt x="121856" y="3403447"/>
                  </a:lnTo>
                  <a:lnTo>
                    <a:pt x="71564" y="3397097"/>
                  </a:lnTo>
                  <a:lnTo>
                    <a:pt x="21488" y="3388207"/>
                  </a:lnTo>
                  <a:lnTo>
                    <a:pt x="16802" y="3364077"/>
                  </a:lnTo>
                  <a:lnTo>
                    <a:pt x="18643" y="3351377"/>
                  </a:lnTo>
                  <a:lnTo>
                    <a:pt x="23253" y="3338677"/>
                  </a:lnTo>
                  <a:lnTo>
                    <a:pt x="122783" y="3341217"/>
                  </a:lnTo>
                  <a:lnTo>
                    <a:pt x="272097" y="3341217"/>
                  </a:lnTo>
                  <a:lnTo>
                    <a:pt x="371602" y="3338677"/>
                  </a:lnTo>
                  <a:lnTo>
                    <a:pt x="471043" y="3333597"/>
                  </a:lnTo>
                  <a:lnTo>
                    <a:pt x="520725" y="3329787"/>
                  </a:lnTo>
                  <a:lnTo>
                    <a:pt x="525907" y="3341217"/>
                  </a:lnTo>
                  <a:lnTo>
                    <a:pt x="528777" y="3351377"/>
                  </a:lnTo>
                  <a:lnTo>
                    <a:pt x="529272" y="3364077"/>
                  </a:lnTo>
                  <a:lnTo>
                    <a:pt x="529272" y="3302533"/>
                  </a:lnTo>
                  <a:lnTo>
                    <a:pt x="519684" y="3261207"/>
                  </a:lnTo>
                  <a:lnTo>
                    <a:pt x="512749" y="3244710"/>
                  </a:lnTo>
                  <a:lnTo>
                    <a:pt x="512749" y="3312007"/>
                  </a:lnTo>
                  <a:lnTo>
                    <a:pt x="477774" y="3314547"/>
                  </a:lnTo>
                  <a:lnTo>
                    <a:pt x="460273" y="3314547"/>
                  </a:lnTo>
                  <a:lnTo>
                    <a:pt x="442772" y="3315817"/>
                  </a:lnTo>
                  <a:lnTo>
                    <a:pt x="432117" y="3268827"/>
                  </a:lnTo>
                  <a:lnTo>
                    <a:pt x="424205" y="3232239"/>
                  </a:lnTo>
                  <a:lnTo>
                    <a:pt x="424205" y="3317087"/>
                  </a:lnTo>
                  <a:lnTo>
                    <a:pt x="411505" y="3317087"/>
                  </a:lnTo>
                  <a:lnTo>
                    <a:pt x="398792" y="3318357"/>
                  </a:lnTo>
                  <a:lnTo>
                    <a:pt x="386067" y="3318357"/>
                  </a:lnTo>
                  <a:lnTo>
                    <a:pt x="373380" y="3319627"/>
                  </a:lnTo>
                  <a:lnTo>
                    <a:pt x="366268" y="3265017"/>
                  </a:lnTo>
                  <a:lnTo>
                    <a:pt x="359219" y="3210407"/>
                  </a:lnTo>
                  <a:lnTo>
                    <a:pt x="354876" y="3176574"/>
                  </a:lnTo>
                  <a:lnTo>
                    <a:pt x="354876" y="3319627"/>
                  </a:lnTo>
                  <a:lnTo>
                    <a:pt x="337578" y="3320897"/>
                  </a:lnTo>
                  <a:lnTo>
                    <a:pt x="303034" y="3320897"/>
                  </a:lnTo>
                  <a:lnTo>
                    <a:pt x="285750" y="3322167"/>
                  </a:lnTo>
                  <a:lnTo>
                    <a:pt x="283337" y="3270097"/>
                  </a:lnTo>
                  <a:lnTo>
                    <a:pt x="281863" y="3216757"/>
                  </a:lnTo>
                  <a:lnTo>
                    <a:pt x="281508" y="3177387"/>
                  </a:lnTo>
                  <a:lnTo>
                    <a:pt x="281406" y="3155797"/>
                  </a:lnTo>
                  <a:lnTo>
                    <a:pt x="282041" y="3104997"/>
                  </a:lnTo>
                  <a:lnTo>
                    <a:pt x="282143" y="3101187"/>
                  </a:lnTo>
                  <a:lnTo>
                    <a:pt x="283819" y="3049117"/>
                  </a:lnTo>
                  <a:lnTo>
                    <a:pt x="286664" y="2995777"/>
                  </a:lnTo>
                  <a:lnTo>
                    <a:pt x="293357" y="2994507"/>
                  </a:lnTo>
                  <a:lnTo>
                    <a:pt x="306717" y="2994507"/>
                  </a:lnTo>
                  <a:lnTo>
                    <a:pt x="313385" y="2993237"/>
                  </a:lnTo>
                  <a:lnTo>
                    <a:pt x="334073" y="3157067"/>
                  </a:lnTo>
                  <a:lnTo>
                    <a:pt x="354876" y="3319627"/>
                  </a:lnTo>
                  <a:lnTo>
                    <a:pt x="354876" y="3176574"/>
                  </a:lnTo>
                  <a:lnTo>
                    <a:pt x="352209" y="3155797"/>
                  </a:lnTo>
                  <a:lnTo>
                    <a:pt x="345249" y="3101187"/>
                  </a:lnTo>
                  <a:lnTo>
                    <a:pt x="338340" y="3046577"/>
                  </a:lnTo>
                  <a:lnTo>
                    <a:pt x="331482" y="2991967"/>
                  </a:lnTo>
                  <a:lnTo>
                    <a:pt x="338899" y="2991967"/>
                  </a:lnTo>
                  <a:lnTo>
                    <a:pt x="353212" y="2989427"/>
                  </a:lnTo>
                  <a:lnTo>
                    <a:pt x="360375" y="2989427"/>
                  </a:lnTo>
                  <a:lnTo>
                    <a:pt x="368071" y="3036417"/>
                  </a:lnTo>
                  <a:lnTo>
                    <a:pt x="376250" y="3083407"/>
                  </a:lnTo>
                  <a:lnTo>
                    <a:pt x="384898" y="3130397"/>
                  </a:lnTo>
                  <a:lnTo>
                    <a:pt x="394017" y="3177387"/>
                  </a:lnTo>
                  <a:lnTo>
                    <a:pt x="403606" y="3223107"/>
                  </a:lnTo>
                  <a:lnTo>
                    <a:pt x="413664" y="3270097"/>
                  </a:lnTo>
                  <a:lnTo>
                    <a:pt x="424205" y="3317087"/>
                  </a:lnTo>
                  <a:lnTo>
                    <a:pt x="424205" y="3232239"/>
                  </a:lnTo>
                  <a:lnTo>
                    <a:pt x="421957" y="3221837"/>
                  </a:lnTo>
                  <a:lnTo>
                    <a:pt x="412267" y="3174847"/>
                  </a:lnTo>
                  <a:lnTo>
                    <a:pt x="403072" y="3127857"/>
                  </a:lnTo>
                  <a:lnTo>
                    <a:pt x="394347" y="3080867"/>
                  </a:lnTo>
                  <a:lnTo>
                    <a:pt x="386105" y="3033877"/>
                  </a:lnTo>
                  <a:lnTo>
                    <a:pt x="378764" y="2989427"/>
                  </a:lnTo>
                  <a:lnTo>
                    <a:pt x="378345" y="2986887"/>
                  </a:lnTo>
                  <a:lnTo>
                    <a:pt x="383311" y="2985617"/>
                  </a:lnTo>
                  <a:lnTo>
                    <a:pt x="388277" y="2985617"/>
                  </a:lnTo>
                  <a:lnTo>
                    <a:pt x="393166" y="2984347"/>
                  </a:lnTo>
                  <a:lnTo>
                    <a:pt x="397700" y="3035147"/>
                  </a:lnTo>
                  <a:lnTo>
                    <a:pt x="412242" y="3082137"/>
                  </a:lnTo>
                  <a:lnTo>
                    <a:pt x="433285" y="3127857"/>
                  </a:lnTo>
                  <a:lnTo>
                    <a:pt x="457352" y="3172307"/>
                  </a:lnTo>
                  <a:lnTo>
                    <a:pt x="480949" y="3216757"/>
                  </a:lnTo>
                  <a:lnTo>
                    <a:pt x="500570" y="3263747"/>
                  </a:lnTo>
                  <a:lnTo>
                    <a:pt x="512749" y="3312007"/>
                  </a:lnTo>
                  <a:lnTo>
                    <a:pt x="512749" y="3244710"/>
                  </a:lnTo>
                  <a:lnTo>
                    <a:pt x="500468" y="3215487"/>
                  </a:lnTo>
                  <a:lnTo>
                    <a:pt x="477024" y="3169767"/>
                  </a:lnTo>
                  <a:lnTo>
                    <a:pt x="452856" y="3125317"/>
                  </a:lnTo>
                  <a:lnTo>
                    <a:pt x="431469" y="3079597"/>
                  </a:lnTo>
                  <a:lnTo>
                    <a:pt x="416356" y="3031337"/>
                  </a:lnTo>
                  <a:lnTo>
                    <a:pt x="411276" y="2984347"/>
                  </a:lnTo>
                  <a:lnTo>
                    <a:pt x="411010" y="2981807"/>
                  </a:lnTo>
                  <a:lnTo>
                    <a:pt x="413194" y="2977997"/>
                  </a:lnTo>
                  <a:lnTo>
                    <a:pt x="415378" y="2974187"/>
                  </a:lnTo>
                  <a:lnTo>
                    <a:pt x="410552" y="2957677"/>
                  </a:lnTo>
                  <a:lnTo>
                    <a:pt x="401231" y="2938627"/>
                  </a:lnTo>
                  <a:lnTo>
                    <a:pt x="395071" y="2929178"/>
                  </a:lnTo>
                  <a:lnTo>
                    <a:pt x="395071" y="2965297"/>
                  </a:lnTo>
                  <a:lnTo>
                    <a:pt x="345401" y="2971647"/>
                  </a:lnTo>
                  <a:lnTo>
                    <a:pt x="295478" y="2976727"/>
                  </a:lnTo>
                  <a:lnTo>
                    <a:pt x="268173" y="2977426"/>
                  </a:lnTo>
                  <a:lnTo>
                    <a:pt x="268173" y="2995777"/>
                  </a:lnTo>
                  <a:lnTo>
                    <a:pt x="265328" y="3050387"/>
                  </a:lnTo>
                  <a:lnTo>
                    <a:pt x="263550" y="3104997"/>
                  </a:lnTo>
                  <a:lnTo>
                    <a:pt x="262877" y="3155797"/>
                  </a:lnTo>
                  <a:lnTo>
                    <a:pt x="262978" y="3182467"/>
                  </a:lnTo>
                  <a:lnTo>
                    <a:pt x="264414" y="3261207"/>
                  </a:lnTo>
                  <a:lnTo>
                    <a:pt x="267055" y="3322167"/>
                  </a:lnTo>
                  <a:lnTo>
                    <a:pt x="200075" y="3322167"/>
                  </a:lnTo>
                  <a:lnTo>
                    <a:pt x="234734" y="3089757"/>
                  </a:lnTo>
                  <a:lnTo>
                    <a:pt x="248564" y="2995777"/>
                  </a:lnTo>
                  <a:lnTo>
                    <a:pt x="268173" y="2995777"/>
                  </a:lnTo>
                  <a:lnTo>
                    <a:pt x="268173" y="2977426"/>
                  </a:lnTo>
                  <a:lnTo>
                    <a:pt x="245440" y="2977997"/>
                  </a:lnTo>
                  <a:lnTo>
                    <a:pt x="230593" y="2977248"/>
                  </a:lnTo>
                  <a:lnTo>
                    <a:pt x="230593" y="2995777"/>
                  </a:lnTo>
                  <a:lnTo>
                    <a:pt x="216814" y="3089757"/>
                  </a:lnTo>
                  <a:lnTo>
                    <a:pt x="202971" y="3182467"/>
                  </a:lnTo>
                  <a:lnTo>
                    <a:pt x="189077" y="3276447"/>
                  </a:lnTo>
                  <a:lnTo>
                    <a:pt x="182105" y="3323437"/>
                  </a:lnTo>
                  <a:lnTo>
                    <a:pt x="165290" y="3323437"/>
                  </a:lnTo>
                  <a:lnTo>
                    <a:pt x="148488" y="3322167"/>
                  </a:lnTo>
                  <a:lnTo>
                    <a:pt x="114871" y="3322167"/>
                  </a:lnTo>
                  <a:lnTo>
                    <a:pt x="142862" y="3229457"/>
                  </a:lnTo>
                  <a:lnTo>
                    <a:pt x="156832" y="3182467"/>
                  </a:lnTo>
                  <a:lnTo>
                    <a:pt x="184683" y="3088487"/>
                  </a:lnTo>
                  <a:lnTo>
                    <a:pt x="198551" y="3042767"/>
                  </a:lnTo>
                  <a:lnTo>
                    <a:pt x="212369" y="2995777"/>
                  </a:lnTo>
                  <a:lnTo>
                    <a:pt x="230593" y="2995777"/>
                  </a:lnTo>
                  <a:lnTo>
                    <a:pt x="230593" y="2977248"/>
                  </a:lnTo>
                  <a:lnTo>
                    <a:pt x="195389" y="2975457"/>
                  </a:lnTo>
                  <a:lnTo>
                    <a:pt x="194589" y="2975406"/>
                  </a:lnTo>
                  <a:lnTo>
                    <a:pt x="194589" y="2994507"/>
                  </a:lnTo>
                  <a:lnTo>
                    <a:pt x="138747" y="3181197"/>
                  </a:lnTo>
                  <a:lnTo>
                    <a:pt x="96901" y="3322167"/>
                  </a:lnTo>
                  <a:lnTo>
                    <a:pt x="66903" y="3320897"/>
                  </a:lnTo>
                  <a:lnTo>
                    <a:pt x="36918" y="3320897"/>
                  </a:lnTo>
                  <a:lnTo>
                    <a:pt x="39293" y="3285337"/>
                  </a:lnTo>
                  <a:lnTo>
                    <a:pt x="48348" y="3252317"/>
                  </a:lnTo>
                  <a:lnTo>
                    <a:pt x="62191" y="3219297"/>
                  </a:lnTo>
                  <a:lnTo>
                    <a:pt x="78994" y="3188817"/>
                  </a:lnTo>
                  <a:lnTo>
                    <a:pt x="78867" y="3188817"/>
                  </a:lnTo>
                  <a:lnTo>
                    <a:pt x="107251" y="3143097"/>
                  </a:lnTo>
                  <a:lnTo>
                    <a:pt x="134175" y="3096107"/>
                  </a:lnTo>
                  <a:lnTo>
                    <a:pt x="154216" y="3045307"/>
                  </a:lnTo>
                  <a:lnTo>
                    <a:pt x="161925" y="2991967"/>
                  </a:lnTo>
                  <a:lnTo>
                    <a:pt x="170053" y="2993237"/>
                  </a:lnTo>
                  <a:lnTo>
                    <a:pt x="178206" y="2993237"/>
                  </a:lnTo>
                  <a:lnTo>
                    <a:pt x="186372" y="2994507"/>
                  </a:lnTo>
                  <a:lnTo>
                    <a:pt x="194589" y="2994507"/>
                  </a:lnTo>
                  <a:lnTo>
                    <a:pt x="194589" y="2975406"/>
                  </a:lnTo>
                  <a:lnTo>
                    <a:pt x="145453" y="2971647"/>
                  </a:lnTo>
                  <a:lnTo>
                    <a:pt x="165379" y="2942437"/>
                  </a:lnTo>
                  <a:lnTo>
                    <a:pt x="196545" y="2924657"/>
                  </a:lnTo>
                  <a:lnTo>
                    <a:pt x="232930" y="2914497"/>
                  </a:lnTo>
                  <a:lnTo>
                    <a:pt x="256628" y="2911957"/>
                  </a:lnTo>
                  <a:lnTo>
                    <a:pt x="268490" y="2910687"/>
                  </a:lnTo>
                  <a:lnTo>
                    <a:pt x="305460" y="2910687"/>
                  </a:lnTo>
                  <a:lnTo>
                    <a:pt x="342671" y="2917037"/>
                  </a:lnTo>
                  <a:lnTo>
                    <a:pt x="374408" y="2934817"/>
                  </a:lnTo>
                  <a:lnTo>
                    <a:pt x="395071" y="2965297"/>
                  </a:lnTo>
                  <a:lnTo>
                    <a:pt x="395071" y="2929178"/>
                  </a:lnTo>
                  <a:lnTo>
                    <a:pt x="395351" y="2838297"/>
                  </a:lnTo>
                  <a:lnTo>
                    <a:pt x="397725" y="2776067"/>
                  </a:lnTo>
                  <a:lnTo>
                    <a:pt x="399453" y="2735427"/>
                  </a:lnTo>
                  <a:lnTo>
                    <a:pt x="398932" y="2734157"/>
                  </a:lnTo>
                  <a:lnTo>
                    <a:pt x="394296" y="2722727"/>
                  </a:lnTo>
                  <a:lnTo>
                    <a:pt x="388861" y="2718917"/>
                  </a:lnTo>
                  <a:lnTo>
                    <a:pt x="383413" y="2715107"/>
                  </a:lnTo>
                  <a:lnTo>
                    <a:pt x="381533" y="2715107"/>
                  </a:lnTo>
                  <a:lnTo>
                    <a:pt x="381533" y="2743047"/>
                  </a:lnTo>
                  <a:lnTo>
                    <a:pt x="380644" y="2750667"/>
                  </a:lnTo>
                  <a:lnTo>
                    <a:pt x="380555" y="2757017"/>
                  </a:lnTo>
                  <a:lnTo>
                    <a:pt x="379387" y="2757360"/>
                  </a:lnTo>
                  <a:lnTo>
                    <a:pt x="379387" y="2776067"/>
                  </a:lnTo>
                  <a:lnTo>
                    <a:pt x="377812" y="2819247"/>
                  </a:lnTo>
                  <a:lnTo>
                    <a:pt x="377355" y="2819362"/>
                  </a:lnTo>
                  <a:lnTo>
                    <a:pt x="377355" y="2838297"/>
                  </a:lnTo>
                  <a:lnTo>
                    <a:pt x="374675" y="2910687"/>
                  </a:lnTo>
                  <a:lnTo>
                    <a:pt x="328282" y="2894177"/>
                  </a:lnTo>
                  <a:lnTo>
                    <a:pt x="278079" y="2890367"/>
                  </a:lnTo>
                  <a:lnTo>
                    <a:pt x="227584" y="2896717"/>
                  </a:lnTo>
                  <a:lnTo>
                    <a:pt x="180276" y="2911957"/>
                  </a:lnTo>
                  <a:lnTo>
                    <a:pt x="180416" y="2885287"/>
                  </a:lnTo>
                  <a:lnTo>
                    <a:pt x="260248" y="2866237"/>
                  </a:lnTo>
                  <a:lnTo>
                    <a:pt x="377355" y="2838297"/>
                  </a:lnTo>
                  <a:lnTo>
                    <a:pt x="377355" y="2819362"/>
                  </a:lnTo>
                  <a:lnTo>
                    <a:pt x="180416" y="2866237"/>
                  </a:lnTo>
                  <a:lnTo>
                    <a:pt x="180416" y="2833217"/>
                  </a:lnTo>
                  <a:lnTo>
                    <a:pt x="242316" y="2815437"/>
                  </a:lnTo>
                  <a:lnTo>
                    <a:pt x="379387" y="2776067"/>
                  </a:lnTo>
                  <a:lnTo>
                    <a:pt x="379387" y="2757360"/>
                  </a:lnTo>
                  <a:lnTo>
                    <a:pt x="180936" y="2815437"/>
                  </a:lnTo>
                  <a:lnTo>
                    <a:pt x="180936" y="2786227"/>
                  </a:lnTo>
                  <a:lnTo>
                    <a:pt x="210629" y="2776067"/>
                  </a:lnTo>
                  <a:lnTo>
                    <a:pt x="234518" y="2767177"/>
                  </a:lnTo>
                  <a:lnTo>
                    <a:pt x="241338" y="2764637"/>
                  </a:lnTo>
                  <a:lnTo>
                    <a:pt x="270573" y="2753207"/>
                  </a:lnTo>
                  <a:lnTo>
                    <a:pt x="295871" y="2735427"/>
                  </a:lnTo>
                  <a:lnTo>
                    <a:pt x="315810" y="2735427"/>
                  </a:lnTo>
                  <a:lnTo>
                    <a:pt x="335864" y="2734157"/>
                  </a:lnTo>
                  <a:lnTo>
                    <a:pt x="376186" y="2734157"/>
                  </a:lnTo>
                  <a:lnTo>
                    <a:pt x="380822" y="2736697"/>
                  </a:lnTo>
                  <a:lnTo>
                    <a:pt x="381533" y="2743047"/>
                  </a:lnTo>
                  <a:lnTo>
                    <a:pt x="381533" y="2715107"/>
                  </a:lnTo>
                  <a:lnTo>
                    <a:pt x="366966" y="2715107"/>
                  </a:lnTo>
                  <a:lnTo>
                    <a:pt x="360248" y="2690977"/>
                  </a:lnTo>
                  <a:lnTo>
                    <a:pt x="359181" y="2687167"/>
                  </a:lnTo>
                  <a:lnTo>
                    <a:pt x="348475" y="2681414"/>
                  </a:lnTo>
                  <a:lnTo>
                    <a:pt x="348475" y="2715107"/>
                  </a:lnTo>
                  <a:lnTo>
                    <a:pt x="271360" y="2717190"/>
                  </a:lnTo>
                  <a:lnTo>
                    <a:pt x="271360" y="2734157"/>
                  </a:lnTo>
                  <a:lnTo>
                    <a:pt x="226479" y="2751937"/>
                  </a:lnTo>
                  <a:lnTo>
                    <a:pt x="180733" y="2767177"/>
                  </a:lnTo>
                  <a:lnTo>
                    <a:pt x="180733" y="2739237"/>
                  </a:lnTo>
                  <a:lnTo>
                    <a:pt x="271360" y="2734157"/>
                  </a:lnTo>
                  <a:lnTo>
                    <a:pt x="271360" y="2717190"/>
                  </a:lnTo>
                  <a:lnTo>
                    <a:pt x="207327" y="2718917"/>
                  </a:lnTo>
                  <a:lnTo>
                    <a:pt x="208178" y="2708757"/>
                  </a:lnTo>
                  <a:lnTo>
                    <a:pt x="215392" y="2702407"/>
                  </a:lnTo>
                  <a:lnTo>
                    <a:pt x="225653" y="2697327"/>
                  </a:lnTo>
                  <a:lnTo>
                    <a:pt x="235623" y="2696057"/>
                  </a:lnTo>
                  <a:lnTo>
                    <a:pt x="265633" y="2694787"/>
                  </a:lnTo>
                  <a:lnTo>
                    <a:pt x="304050" y="2690977"/>
                  </a:lnTo>
                  <a:lnTo>
                    <a:pt x="336448" y="2694787"/>
                  </a:lnTo>
                  <a:lnTo>
                    <a:pt x="348475" y="2715107"/>
                  </a:lnTo>
                  <a:lnTo>
                    <a:pt x="348475" y="2681414"/>
                  </a:lnTo>
                  <a:lnTo>
                    <a:pt x="337921" y="2675737"/>
                  </a:lnTo>
                  <a:lnTo>
                    <a:pt x="309791" y="2674467"/>
                  </a:lnTo>
                  <a:lnTo>
                    <a:pt x="289966" y="2675356"/>
                  </a:lnTo>
                  <a:lnTo>
                    <a:pt x="289966" y="0"/>
                  </a:lnTo>
                  <a:lnTo>
                    <a:pt x="271678" y="0"/>
                  </a:lnTo>
                  <a:lnTo>
                    <a:pt x="271678" y="2675737"/>
                  </a:lnTo>
                  <a:lnTo>
                    <a:pt x="252780" y="2675737"/>
                  </a:lnTo>
                  <a:lnTo>
                    <a:pt x="222719" y="2679547"/>
                  </a:lnTo>
                  <a:lnTo>
                    <a:pt x="199047" y="2693517"/>
                  </a:lnTo>
                  <a:lnTo>
                    <a:pt x="189560" y="2720187"/>
                  </a:lnTo>
                  <a:lnTo>
                    <a:pt x="181330" y="2720187"/>
                  </a:lnTo>
                  <a:lnTo>
                    <a:pt x="172808" y="2721457"/>
                  </a:lnTo>
                  <a:lnTo>
                    <a:pt x="166128" y="2723997"/>
                  </a:lnTo>
                  <a:lnTo>
                    <a:pt x="163423" y="2731617"/>
                  </a:lnTo>
                  <a:lnTo>
                    <a:pt x="163296" y="2776067"/>
                  </a:lnTo>
                  <a:lnTo>
                    <a:pt x="162826" y="2866237"/>
                  </a:lnTo>
                  <a:lnTo>
                    <a:pt x="162839" y="2923387"/>
                  </a:lnTo>
                  <a:lnTo>
                    <a:pt x="149771" y="2934817"/>
                  </a:lnTo>
                  <a:lnTo>
                    <a:pt x="137350" y="2953867"/>
                  </a:lnTo>
                  <a:lnTo>
                    <a:pt x="133108" y="2974187"/>
                  </a:lnTo>
                  <a:lnTo>
                    <a:pt x="144538" y="2990697"/>
                  </a:lnTo>
                  <a:lnTo>
                    <a:pt x="141833" y="3022447"/>
                  </a:lnTo>
                  <a:lnTo>
                    <a:pt x="128638" y="3058007"/>
                  </a:lnTo>
                  <a:lnTo>
                    <a:pt x="108356" y="3096107"/>
                  </a:lnTo>
                  <a:lnTo>
                    <a:pt x="84366" y="3138017"/>
                  </a:lnTo>
                  <a:lnTo>
                    <a:pt x="60058" y="3181197"/>
                  </a:lnTo>
                  <a:lnTo>
                    <a:pt x="38836" y="3226917"/>
                  </a:lnTo>
                  <a:lnTo>
                    <a:pt x="24079" y="3272637"/>
                  </a:lnTo>
                  <a:lnTo>
                    <a:pt x="19202" y="3318357"/>
                  </a:lnTo>
                  <a:lnTo>
                    <a:pt x="5753" y="3337407"/>
                  </a:lnTo>
                  <a:lnTo>
                    <a:pt x="0" y="3365347"/>
                  </a:lnTo>
                  <a:lnTo>
                    <a:pt x="3048" y="3392017"/>
                  </a:lnTo>
                  <a:lnTo>
                    <a:pt x="16002" y="3407257"/>
                  </a:lnTo>
                  <a:lnTo>
                    <a:pt x="25908" y="3449167"/>
                  </a:lnTo>
                  <a:lnTo>
                    <a:pt x="40754" y="3485997"/>
                  </a:lnTo>
                  <a:lnTo>
                    <a:pt x="59994" y="3519017"/>
                  </a:lnTo>
                  <a:lnTo>
                    <a:pt x="109512" y="3572357"/>
                  </a:lnTo>
                  <a:lnTo>
                    <a:pt x="170116" y="3607917"/>
                  </a:lnTo>
                  <a:lnTo>
                    <a:pt x="237490" y="3625697"/>
                  </a:lnTo>
                  <a:lnTo>
                    <a:pt x="272376" y="3628237"/>
                  </a:lnTo>
                  <a:lnTo>
                    <a:pt x="307327" y="3626967"/>
                  </a:lnTo>
                  <a:lnTo>
                    <a:pt x="341807" y="3621887"/>
                  </a:lnTo>
                  <a:lnTo>
                    <a:pt x="371094" y="3612997"/>
                  </a:lnTo>
                  <a:lnTo>
                    <a:pt x="375285" y="3611727"/>
                  </a:lnTo>
                  <a:lnTo>
                    <a:pt x="437032" y="3579977"/>
                  </a:lnTo>
                  <a:lnTo>
                    <a:pt x="488276" y="3531717"/>
                  </a:lnTo>
                  <a:lnTo>
                    <a:pt x="524662" y="3466947"/>
                  </a:lnTo>
                  <a:lnTo>
                    <a:pt x="535940" y="3428847"/>
                  </a:lnTo>
                  <a:lnTo>
                    <a:pt x="539902" y="3400907"/>
                  </a:lnTo>
                  <a:lnTo>
                    <a:pt x="541896" y="3386937"/>
                  </a:lnTo>
                  <a:lnTo>
                    <a:pt x="545896" y="3367887"/>
                  </a:lnTo>
                  <a:close/>
                </a:path>
              </a:pathLst>
            </a:custGeom>
            <a:solidFill>
              <a:srgbClr val="252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95111" y="3472713"/>
              <a:ext cx="163026" cy="11455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96584" y="0"/>
              <a:ext cx="985710" cy="262968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194156" y="3730396"/>
              <a:ext cx="145415" cy="170180"/>
            </a:xfrm>
            <a:custGeom>
              <a:avLst/>
              <a:gdLst/>
              <a:ahLst/>
              <a:cxnLst/>
              <a:rect l="l" t="t" r="r" b="b"/>
              <a:pathLst>
                <a:path w="145415" h="170179">
                  <a:moveTo>
                    <a:pt x="34671" y="56375"/>
                  </a:moveTo>
                  <a:lnTo>
                    <a:pt x="26390" y="50584"/>
                  </a:lnTo>
                  <a:lnTo>
                    <a:pt x="17602" y="43205"/>
                  </a:lnTo>
                  <a:lnTo>
                    <a:pt x="8674" y="38836"/>
                  </a:lnTo>
                  <a:lnTo>
                    <a:pt x="0" y="42087"/>
                  </a:lnTo>
                  <a:lnTo>
                    <a:pt x="2717" y="55956"/>
                  </a:lnTo>
                  <a:lnTo>
                    <a:pt x="18656" y="67487"/>
                  </a:lnTo>
                  <a:lnTo>
                    <a:pt x="33934" y="69888"/>
                  </a:lnTo>
                  <a:lnTo>
                    <a:pt x="34671" y="56375"/>
                  </a:lnTo>
                  <a:close/>
                </a:path>
                <a:path w="145415" h="170179">
                  <a:moveTo>
                    <a:pt x="40957" y="102158"/>
                  </a:moveTo>
                  <a:lnTo>
                    <a:pt x="28740" y="101803"/>
                  </a:lnTo>
                  <a:lnTo>
                    <a:pt x="12623" y="110617"/>
                  </a:lnTo>
                  <a:lnTo>
                    <a:pt x="2540" y="122669"/>
                  </a:lnTo>
                  <a:lnTo>
                    <a:pt x="8432" y="132054"/>
                  </a:lnTo>
                  <a:lnTo>
                    <a:pt x="18757" y="127114"/>
                  </a:lnTo>
                  <a:lnTo>
                    <a:pt x="30734" y="120675"/>
                  </a:lnTo>
                  <a:lnTo>
                    <a:pt x="39700" y="112458"/>
                  </a:lnTo>
                  <a:lnTo>
                    <a:pt x="40957" y="102158"/>
                  </a:lnTo>
                  <a:close/>
                </a:path>
                <a:path w="145415" h="170179">
                  <a:moveTo>
                    <a:pt x="80378" y="143154"/>
                  </a:moveTo>
                  <a:lnTo>
                    <a:pt x="77952" y="126276"/>
                  </a:lnTo>
                  <a:lnTo>
                    <a:pt x="69938" y="119557"/>
                  </a:lnTo>
                  <a:lnTo>
                    <a:pt x="63233" y="128727"/>
                  </a:lnTo>
                  <a:lnTo>
                    <a:pt x="60769" y="146405"/>
                  </a:lnTo>
                  <a:lnTo>
                    <a:pt x="63207" y="163271"/>
                  </a:lnTo>
                  <a:lnTo>
                    <a:pt x="71196" y="170014"/>
                  </a:lnTo>
                  <a:lnTo>
                    <a:pt x="77901" y="160845"/>
                  </a:lnTo>
                  <a:lnTo>
                    <a:pt x="80378" y="143154"/>
                  </a:lnTo>
                  <a:close/>
                </a:path>
                <a:path w="145415" h="170179">
                  <a:moveTo>
                    <a:pt x="80378" y="23596"/>
                  </a:moveTo>
                  <a:lnTo>
                    <a:pt x="77952" y="6718"/>
                  </a:lnTo>
                  <a:lnTo>
                    <a:pt x="69938" y="0"/>
                  </a:lnTo>
                  <a:lnTo>
                    <a:pt x="63233" y="9169"/>
                  </a:lnTo>
                  <a:lnTo>
                    <a:pt x="60769" y="26847"/>
                  </a:lnTo>
                  <a:lnTo>
                    <a:pt x="63207" y="43713"/>
                  </a:lnTo>
                  <a:lnTo>
                    <a:pt x="71196" y="50457"/>
                  </a:lnTo>
                  <a:lnTo>
                    <a:pt x="77901" y="41300"/>
                  </a:lnTo>
                  <a:lnTo>
                    <a:pt x="80378" y="23596"/>
                  </a:lnTo>
                  <a:close/>
                </a:path>
                <a:path w="145415" h="170179">
                  <a:moveTo>
                    <a:pt x="144792" y="117043"/>
                  </a:moveTo>
                  <a:lnTo>
                    <a:pt x="134543" y="111188"/>
                  </a:lnTo>
                  <a:lnTo>
                    <a:pt x="123723" y="103276"/>
                  </a:lnTo>
                  <a:lnTo>
                    <a:pt x="112979" y="98247"/>
                  </a:lnTo>
                  <a:lnTo>
                    <a:pt x="102946" y="101028"/>
                  </a:lnTo>
                  <a:lnTo>
                    <a:pt x="106705" y="115150"/>
                  </a:lnTo>
                  <a:lnTo>
                    <a:pt x="125336" y="127406"/>
                  </a:lnTo>
                  <a:lnTo>
                    <a:pt x="143243" y="130479"/>
                  </a:lnTo>
                  <a:lnTo>
                    <a:pt x="144792" y="117043"/>
                  </a:lnTo>
                  <a:close/>
                </a:path>
                <a:path w="145415" h="170179">
                  <a:moveTo>
                    <a:pt x="145389" y="42443"/>
                  </a:moveTo>
                  <a:lnTo>
                    <a:pt x="135394" y="38938"/>
                  </a:lnTo>
                  <a:lnTo>
                    <a:pt x="122974" y="43980"/>
                  </a:lnTo>
                  <a:lnTo>
                    <a:pt x="110680" y="52743"/>
                  </a:lnTo>
                  <a:lnTo>
                    <a:pt x="101028" y="60375"/>
                  </a:lnTo>
                  <a:lnTo>
                    <a:pt x="106464" y="70281"/>
                  </a:lnTo>
                  <a:lnTo>
                    <a:pt x="122669" y="65963"/>
                  </a:lnTo>
                  <a:lnTo>
                    <a:pt x="139141" y="54368"/>
                  </a:lnTo>
                  <a:lnTo>
                    <a:pt x="145389" y="42443"/>
                  </a:lnTo>
                  <a:close/>
                </a:path>
              </a:pathLst>
            </a:custGeom>
            <a:solidFill>
              <a:srgbClr val="89C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399543" y="823950"/>
            <a:ext cx="38100" cy="98425"/>
          </a:xfrm>
          <a:custGeom>
            <a:avLst/>
            <a:gdLst/>
            <a:ahLst/>
            <a:cxnLst/>
            <a:rect l="l" t="t" r="r" b="b"/>
            <a:pathLst>
              <a:path w="38100" h="98425">
                <a:moveTo>
                  <a:pt x="20229" y="97955"/>
                </a:moveTo>
                <a:lnTo>
                  <a:pt x="4725" y="84867"/>
                </a:lnTo>
                <a:lnTo>
                  <a:pt x="0" y="52111"/>
                </a:lnTo>
                <a:lnTo>
                  <a:pt x="4782" y="17787"/>
                </a:lnTo>
                <a:lnTo>
                  <a:pt x="17803" y="0"/>
                </a:lnTo>
                <a:lnTo>
                  <a:pt x="33356" y="13039"/>
                </a:lnTo>
                <a:lnTo>
                  <a:pt x="38076" y="45800"/>
                </a:lnTo>
                <a:lnTo>
                  <a:pt x="33266" y="80151"/>
                </a:lnTo>
                <a:lnTo>
                  <a:pt x="20229" y="97955"/>
                </a:lnTo>
                <a:close/>
              </a:path>
            </a:pathLst>
          </a:custGeom>
          <a:solidFill>
            <a:srgbClr val="89C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9543" y="1056055"/>
            <a:ext cx="38100" cy="98425"/>
          </a:xfrm>
          <a:custGeom>
            <a:avLst/>
            <a:gdLst/>
            <a:ahLst/>
            <a:cxnLst/>
            <a:rect l="l" t="t" r="r" b="b"/>
            <a:pathLst>
              <a:path w="38100" h="98425">
                <a:moveTo>
                  <a:pt x="20229" y="97955"/>
                </a:moveTo>
                <a:lnTo>
                  <a:pt x="4725" y="84867"/>
                </a:lnTo>
                <a:lnTo>
                  <a:pt x="0" y="52111"/>
                </a:lnTo>
                <a:lnTo>
                  <a:pt x="4782" y="17787"/>
                </a:lnTo>
                <a:lnTo>
                  <a:pt x="17803" y="0"/>
                </a:lnTo>
                <a:lnTo>
                  <a:pt x="33356" y="13039"/>
                </a:lnTo>
                <a:lnTo>
                  <a:pt x="38076" y="45800"/>
                </a:lnTo>
                <a:lnTo>
                  <a:pt x="33266" y="80151"/>
                </a:lnTo>
                <a:lnTo>
                  <a:pt x="20229" y="97955"/>
                </a:lnTo>
                <a:close/>
              </a:path>
            </a:pathLst>
          </a:custGeom>
          <a:solidFill>
            <a:srgbClr val="89C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7685" y="899516"/>
            <a:ext cx="86360" cy="60960"/>
          </a:xfrm>
          <a:custGeom>
            <a:avLst/>
            <a:gdLst/>
            <a:ahLst/>
            <a:cxnLst/>
            <a:rect l="l" t="t" r="r" b="b"/>
            <a:pathLst>
              <a:path w="86359" h="60959">
                <a:moveTo>
                  <a:pt x="10546" y="60865"/>
                </a:moveTo>
                <a:lnTo>
                  <a:pt x="0" y="41642"/>
                </a:lnTo>
                <a:lnTo>
                  <a:pt x="18742" y="26807"/>
                </a:lnTo>
                <a:lnTo>
                  <a:pt x="42619" y="9792"/>
                </a:lnTo>
                <a:lnTo>
                  <a:pt x="66713" y="0"/>
                </a:lnTo>
                <a:lnTo>
                  <a:pt x="86106" y="6832"/>
                </a:lnTo>
                <a:lnTo>
                  <a:pt x="73987" y="29978"/>
                </a:lnTo>
                <a:lnTo>
                  <a:pt x="42005" y="52483"/>
                </a:lnTo>
                <a:lnTo>
                  <a:pt x="10546" y="60865"/>
                </a:lnTo>
                <a:close/>
              </a:path>
            </a:pathLst>
          </a:custGeom>
          <a:solidFill>
            <a:srgbClr val="89C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1406" y="1014676"/>
            <a:ext cx="82550" cy="62230"/>
          </a:xfrm>
          <a:custGeom>
            <a:avLst/>
            <a:gdLst/>
            <a:ahLst/>
            <a:cxnLst/>
            <a:rect l="l" t="t" r="r" b="b"/>
            <a:pathLst>
              <a:path w="82550" h="62230">
                <a:moveTo>
                  <a:pt x="59249" y="61924"/>
                </a:moveTo>
                <a:lnTo>
                  <a:pt x="27484" y="48421"/>
                </a:lnTo>
                <a:lnTo>
                  <a:pt x="2561" y="27153"/>
                </a:lnTo>
                <a:lnTo>
                  <a:pt x="0" y="5400"/>
                </a:lnTo>
                <a:lnTo>
                  <a:pt x="19480" y="0"/>
                </a:lnTo>
                <a:lnTo>
                  <a:pt x="40352" y="9774"/>
                </a:lnTo>
                <a:lnTo>
                  <a:pt x="61355" y="25136"/>
                </a:lnTo>
                <a:lnTo>
                  <a:pt x="81229" y="36502"/>
                </a:lnTo>
                <a:lnTo>
                  <a:pt x="82337" y="60378"/>
                </a:lnTo>
                <a:lnTo>
                  <a:pt x="59249" y="61924"/>
                </a:lnTo>
                <a:close/>
              </a:path>
            </a:pathLst>
          </a:custGeom>
          <a:solidFill>
            <a:srgbClr val="89C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6512" y="1021594"/>
            <a:ext cx="74930" cy="59055"/>
          </a:xfrm>
          <a:custGeom>
            <a:avLst/>
            <a:gdLst/>
            <a:ahLst/>
            <a:cxnLst/>
            <a:rect l="l" t="t" r="r" b="b"/>
            <a:pathLst>
              <a:path w="74929" h="59055">
                <a:moveTo>
                  <a:pt x="11416" y="58718"/>
                </a:moveTo>
                <a:lnTo>
                  <a:pt x="0" y="40478"/>
                </a:lnTo>
                <a:lnTo>
                  <a:pt x="19570" y="17084"/>
                </a:lnTo>
                <a:lnTo>
                  <a:pt x="50846" y="0"/>
                </a:lnTo>
                <a:lnTo>
                  <a:pt x="74548" y="691"/>
                </a:lnTo>
                <a:lnTo>
                  <a:pt x="72126" y="20675"/>
                </a:lnTo>
                <a:lnTo>
                  <a:pt x="54731" y="36624"/>
                </a:lnTo>
                <a:lnTo>
                  <a:pt x="31462" y="49113"/>
                </a:lnTo>
                <a:lnTo>
                  <a:pt x="11416" y="58718"/>
                </a:lnTo>
                <a:close/>
              </a:path>
            </a:pathLst>
          </a:custGeom>
          <a:solidFill>
            <a:srgbClr val="89C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1571" y="899330"/>
            <a:ext cx="69850" cy="60960"/>
          </a:xfrm>
          <a:custGeom>
            <a:avLst/>
            <a:gdLst/>
            <a:ahLst/>
            <a:cxnLst/>
            <a:rect l="l" t="t" r="r" b="b"/>
            <a:pathLst>
              <a:path w="69850" h="60959">
                <a:moveTo>
                  <a:pt x="49742" y="60341"/>
                </a:moveTo>
                <a:lnTo>
                  <a:pt x="22483" y="48055"/>
                </a:lnTo>
                <a:lnTo>
                  <a:pt x="1302" y="27801"/>
                </a:lnTo>
                <a:lnTo>
                  <a:pt x="0" y="6319"/>
                </a:lnTo>
                <a:lnTo>
                  <a:pt x="16842" y="0"/>
                </a:lnTo>
                <a:lnTo>
                  <a:pt x="34167" y="8486"/>
                </a:lnTo>
                <a:lnTo>
                  <a:pt x="51233" y="22823"/>
                </a:lnTo>
                <a:lnTo>
                  <a:pt x="67297" y="34056"/>
                </a:lnTo>
                <a:lnTo>
                  <a:pt x="69280" y="57921"/>
                </a:lnTo>
                <a:lnTo>
                  <a:pt x="49742" y="60341"/>
                </a:lnTo>
                <a:close/>
              </a:path>
            </a:pathLst>
          </a:custGeom>
          <a:solidFill>
            <a:srgbClr val="89C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object 4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875168" y="18938"/>
            <a:ext cx="3337559" cy="554447"/>
          </a:xfrm>
          <a:prstGeom prst="rect">
            <a:avLst/>
          </a:prstGeom>
        </p:spPr>
      </p:pic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325" dirty="0"/>
              <a:t>7</a:t>
            </a:fld>
            <a:endParaRPr spc="-325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8A9A705-001E-44C9-8C95-8DD2589C58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9631" y="679409"/>
            <a:ext cx="5977393" cy="41767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37945" y="0"/>
            <a:ext cx="448945" cy="4610735"/>
          </a:xfrm>
          <a:custGeom>
            <a:avLst/>
            <a:gdLst/>
            <a:ahLst/>
            <a:cxnLst/>
            <a:rect l="l" t="t" r="r" b="b"/>
            <a:pathLst>
              <a:path w="448945" h="4610735">
                <a:moveTo>
                  <a:pt x="448449" y="4368025"/>
                </a:moveTo>
                <a:lnTo>
                  <a:pt x="440321" y="4310126"/>
                </a:lnTo>
                <a:lnTo>
                  <a:pt x="414375" y="4255719"/>
                </a:lnTo>
                <a:lnTo>
                  <a:pt x="368668" y="4207954"/>
                </a:lnTo>
                <a:lnTo>
                  <a:pt x="301269" y="4170032"/>
                </a:lnTo>
                <a:lnTo>
                  <a:pt x="304558" y="4136326"/>
                </a:lnTo>
                <a:lnTo>
                  <a:pt x="308165" y="4094657"/>
                </a:lnTo>
                <a:lnTo>
                  <a:pt x="302628" y="4058882"/>
                </a:lnTo>
                <a:lnTo>
                  <a:pt x="278498" y="4042816"/>
                </a:lnTo>
                <a:lnTo>
                  <a:pt x="260121" y="4024973"/>
                </a:lnTo>
                <a:lnTo>
                  <a:pt x="231051" y="4019854"/>
                </a:lnTo>
                <a:lnTo>
                  <a:pt x="231051" y="0"/>
                </a:lnTo>
                <a:lnTo>
                  <a:pt x="214287" y="0"/>
                </a:lnTo>
                <a:lnTo>
                  <a:pt x="214287" y="4018292"/>
                </a:lnTo>
                <a:lnTo>
                  <a:pt x="180060" y="4022267"/>
                </a:lnTo>
                <a:lnTo>
                  <a:pt x="167779" y="4039717"/>
                </a:lnTo>
                <a:lnTo>
                  <a:pt x="141820" y="4041432"/>
                </a:lnTo>
                <a:lnTo>
                  <a:pt x="131699" y="4045750"/>
                </a:lnTo>
                <a:lnTo>
                  <a:pt x="131914" y="4056634"/>
                </a:lnTo>
                <a:lnTo>
                  <a:pt x="130632" y="4087317"/>
                </a:lnTo>
                <a:lnTo>
                  <a:pt x="127673" y="4179417"/>
                </a:lnTo>
                <a:lnTo>
                  <a:pt x="87998" y="4202328"/>
                </a:lnTo>
                <a:lnTo>
                  <a:pt x="55460" y="4232326"/>
                </a:lnTo>
                <a:lnTo>
                  <a:pt x="30213" y="4267949"/>
                </a:lnTo>
                <a:lnTo>
                  <a:pt x="12433" y="4307713"/>
                </a:lnTo>
                <a:lnTo>
                  <a:pt x="2311" y="4350143"/>
                </a:lnTo>
                <a:lnTo>
                  <a:pt x="0" y="4393781"/>
                </a:lnTo>
                <a:lnTo>
                  <a:pt x="5676" y="4437138"/>
                </a:lnTo>
                <a:lnTo>
                  <a:pt x="19519" y="4478756"/>
                </a:lnTo>
                <a:lnTo>
                  <a:pt x="41719" y="4517136"/>
                </a:lnTo>
                <a:lnTo>
                  <a:pt x="72428" y="4550816"/>
                </a:lnTo>
                <a:lnTo>
                  <a:pt x="104940" y="4574476"/>
                </a:lnTo>
                <a:lnTo>
                  <a:pt x="169481" y="4603331"/>
                </a:lnTo>
                <a:lnTo>
                  <a:pt x="231724" y="4610189"/>
                </a:lnTo>
                <a:lnTo>
                  <a:pt x="261391" y="4606379"/>
                </a:lnTo>
                <a:lnTo>
                  <a:pt x="316560" y="4586249"/>
                </a:lnTo>
                <a:lnTo>
                  <a:pt x="364604" y="4552086"/>
                </a:lnTo>
                <a:lnTo>
                  <a:pt x="403555" y="4507077"/>
                </a:lnTo>
                <a:lnTo>
                  <a:pt x="431482" y="4454423"/>
                </a:lnTo>
                <a:lnTo>
                  <a:pt x="446443" y="4397273"/>
                </a:lnTo>
                <a:lnTo>
                  <a:pt x="448449" y="4368025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37003" y="0"/>
            <a:ext cx="381000" cy="1449705"/>
          </a:xfrm>
          <a:custGeom>
            <a:avLst/>
            <a:gdLst/>
            <a:ahLst/>
            <a:cxnLst/>
            <a:rect l="l" t="t" r="r" b="b"/>
            <a:pathLst>
              <a:path w="381000" h="1449705">
                <a:moveTo>
                  <a:pt x="380784" y="1105242"/>
                </a:moveTo>
                <a:lnTo>
                  <a:pt x="375018" y="1067117"/>
                </a:lnTo>
                <a:lnTo>
                  <a:pt x="348361" y="1041806"/>
                </a:lnTo>
                <a:lnTo>
                  <a:pt x="322364" y="1016342"/>
                </a:lnTo>
                <a:lnTo>
                  <a:pt x="308940" y="984021"/>
                </a:lnTo>
                <a:lnTo>
                  <a:pt x="320027" y="938110"/>
                </a:lnTo>
                <a:lnTo>
                  <a:pt x="325361" y="936840"/>
                </a:lnTo>
                <a:lnTo>
                  <a:pt x="335610" y="935164"/>
                </a:lnTo>
                <a:lnTo>
                  <a:pt x="345071" y="930224"/>
                </a:lnTo>
                <a:lnTo>
                  <a:pt x="348068" y="919162"/>
                </a:lnTo>
                <a:lnTo>
                  <a:pt x="352044" y="866914"/>
                </a:lnTo>
                <a:lnTo>
                  <a:pt x="348170" y="813587"/>
                </a:lnTo>
                <a:lnTo>
                  <a:pt x="331292" y="764844"/>
                </a:lnTo>
                <a:lnTo>
                  <a:pt x="296240" y="726262"/>
                </a:lnTo>
                <a:lnTo>
                  <a:pt x="297903" y="693039"/>
                </a:lnTo>
                <a:lnTo>
                  <a:pt x="298742" y="646671"/>
                </a:lnTo>
                <a:lnTo>
                  <a:pt x="295135" y="599338"/>
                </a:lnTo>
                <a:lnTo>
                  <a:pt x="283413" y="563219"/>
                </a:lnTo>
                <a:lnTo>
                  <a:pt x="259943" y="550506"/>
                </a:lnTo>
                <a:lnTo>
                  <a:pt x="237883" y="527735"/>
                </a:lnTo>
                <a:lnTo>
                  <a:pt x="200723" y="517740"/>
                </a:lnTo>
                <a:lnTo>
                  <a:pt x="200672" y="0"/>
                </a:lnTo>
                <a:lnTo>
                  <a:pt x="183908" y="0"/>
                </a:lnTo>
                <a:lnTo>
                  <a:pt x="183908" y="518947"/>
                </a:lnTo>
                <a:lnTo>
                  <a:pt x="159689" y="520661"/>
                </a:lnTo>
                <a:lnTo>
                  <a:pt x="125996" y="536625"/>
                </a:lnTo>
                <a:lnTo>
                  <a:pt x="110858" y="565746"/>
                </a:lnTo>
                <a:lnTo>
                  <a:pt x="87757" y="589356"/>
                </a:lnTo>
                <a:lnTo>
                  <a:pt x="82537" y="639368"/>
                </a:lnTo>
                <a:lnTo>
                  <a:pt x="86233" y="695109"/>
                </a:lnTo>
                <a:lnTo>
                  <a:pt x="89877" y="735876"/>
                </a:lnTo>
                <a:lnTo>
                  <a:pt x="55511" y="774674"/>
                </a:lnTo>
                <a:lnTo>
                  <a:pt x="36779" y="822617"/>
                </a:lnTo>
                <a:lnTo>
                  <a:pt x="29337" y="875017"/>
                </a:lnTo>
                <a:lnTo>
                  <a:pt x="28841" y="927176"/>
                </a:lnTo>
                <a:lnTo>
                  <a:pt x="33464" y="939266"/>
                </a:lnTo>
                <a:lnTo>
                  <a:pt x="44170" y="942682"/>
                </a:lnTo>
                <a:lnTo>
                  <a:pt x="57061" y="941946"/>
                </a:lnTo>
                <a:lnTo>
                  <a:pt x="68300" y="941578"/>
                </a:lnTo>
                <a:lnTo>
                  <a:pt x="68148" y="989190"/>
                </a:lnTo>
                <a:lnTo>
                  <a:pt x="45999" y="1029754"/>
                </a:lnTo>
                <a:lnTo>
                  <a:pt x="29552" y="1045819"/>
                </a:lnTo>
                <a:lnTo>
                  <a:pt x="20447" y="1067460"/>
                </a:lnTo>
                <a:lnTo>
                  <a:pt x="23431" y="1087462"/>
                </a:lnTo>
                <a:lnTo>
                  <a:pt x="43256" y="1098562"/>
                </a:lnTo>
                <a:lnTo>
                  <a:pt x="17589" y="1118247"/>
                </a:lnTo>
                <a:lnTo>
                  <a:pt x="4724" y="1151166"/>
                </a:lnTo>
                <a:lnTo>
                  <a:pt x="9182" y="1185062"/>
                </a:lnTo>
                <a:lnTo>
                  <a:pt x="35483" y="1207655"/>
                </a:lnTo>
                <a:lnTo>
                  <a:pt x="7493" y="1222641"/>
                </a:lnTo>
                <a:lnTo>
                  <a:pt x="0" y="1247292"/>
                </a:lnTo>
                <a:lnTo>
                  <a:pt x="11544" y="1271016"/>
                </a:lnTo>
                <a:lnTo>
                  <a:pt x="40614" y="1283157"/>
                </a:lnTo>
                <a:lnTo>
                  <a:pt x="16306" y="1307541"/>
                </a:lnTo>
                <a:lnTo>
                  <a:pt x="8572" y="1337462"/>
                </a:lnTo>
                <a:lnTo>
                  <a:pt x="19634" y="1363586"/>
                </a:lnTo>
                <a:lnTo>
                  <a:pt x="51739" y="1376527"/>
                </a:lnTo>
                <a:lnTo>
                  <a:pt x="76860" y="1375232"/>
                </a:lnTo>
                <a:lnTo>
                  <a:pt x="101866" y="1371650"/>
                </a:lnTo>
                <a:lnTo>
                  <a:pt x="126796" y="1367129"/>
                </a:lnTo>
                <a:lnTo>
                  <a:pt x="151688" y="1363027"/>
                </a:lnTo>
                <a:lnTo>
                  <a:pt x="138049" y="1376616"/>
                </a:lnTo>
                <a:lnTo>
                  <a:pt x="129565" y="1394040"/>
                </a:lnTo>
                <a:lnTo>
                  <a:pt x="128143" y="1412849"/>
                </a:lnTo>
                <a:lnTo>
                  <a:pt x="135724" y="1430578"/>
                </a:lnTo>
                <a:lnTo>
                  <a:pt x="159397" y="1447253"/>
                </a:lnTo>
                <a:lnTo>
                  <a:pt x="187794" y="1449679"/>
                </a:lnTo>
                <a:lnTo>
                  <a:pt x="217462" y="1443761"/>
                </a:lnTo>
                <a:lnTo>
                  <a:pt x="273837" y="1426781"/>
                </a:lnTo>
                <a:lnTo>
                  <a:pt x="303364" y="1418234"/>
                </a:lnTo>
                <a:lnTo>
                  <a:pt x="330936" y="1406169"/>
                </a:lnTo>
                <a:lnTo>
                  <a:pt x="353923" y="1386928"/>
                </a:lnTo>
                <a:lnTo>
                  <a:pt x="364350" y="1364919"/>
                </a:lnTo>
                <a:lnTo>
                  <a:pt x="362966" y="1341742"/>
                </a:lnTo>
                <a:lnTo>
                  <a:pt x="350596" y="1322755"/>
                </a:lnTo>
                <a:lnTo>
                  <a:pt x="328091" y="1313345"/>
                </a:lnTo>
                <a:lnTo>
                  <a:pt x="342938" y="1302651"/>
                </a:lnTo>
                <a:lnTo>
                  <a:pt x="352209" y="1287614"/>
                </a:lnTo>
                <a:lnTo>
                  <a:pt x="355168" y="1270190"/>
                </a:lnTo>
                <a:lnTo>
                  <a:pt x="351078" y="1252347"/>
                </a:lnTo>
                <a:lnTo>
                  <a:pt x="343065" y="1240218"/>
                </a:lnTo>
                <a:lnTo>
                  <a:pt x="331965" y="1231353"/>
                </a:lnTo>
                <a:lnTo>
                  <a:pt x="318693" y="1226286"/>
                </a:lnTo>
                <a:lnTo>
                  <a:pt x="304190" y="1225537"/>
                </a:lnTo>
                <a:lnTo>
                  <a:pt x="344233" y="1213739"/>
                </a:lnTo>
                <a:lnTo>
                  <a:pt x="367982" y="1189609"/>
                </a:lnTo>
                <a:lnTo>
                  <a:pt x="366750" y="1161605"/>
                </a:lnTo>
                <a:lnTo>
                  <a:pt x="331863" y="1138199"/>
                </a:lnTo>
                <a:lnTo>
                  <a:pt x="322643" y="1137272"/>
                </a:lnTo>
                <a:lnTo>
                  <a:pt x="338467" y="1134999"/>
                </a:lnTo>
                <a:lnTo>
                  <a:pt x="363232" y="1126109"/>
                </a:lnTo>
                <a:lnTo>
                  <a:pt x="380784" y="1105242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35595" y="0"/>
            <a:ext cx="438784" cy="2683510"/>
          </a:xfrm>
          <a:custGeom>
            <a:avLst/>
            <a:gdLst/>
            <a:ahLst/>
            <a:cxnLst/>
            <a:rect l="l" t="t" r="r" b="b"/>
            <a:pathLst>
              <a:path w="438784" h="2683510">
                <a:moveTo>
                  <a:pt x="438645" y="2503779"/>
                </a:moveTo>
                <a:lnTo>
                  <a:pt x="437108" y="2461590"/>
                </a:lnTo>
                <a:lnTo>
                  <a:pt x="428256" y="2417699"/>
                </a:lnTo>
                <a:lnTo>
                  <a:pt x="412191" y="2372918"/>
                </a:lnTo>
                <a:lnTo>
                  <a:pt x="389039" y="2328062"/>
                </a:lnTo>
                <a:lnTo>
                  <a:pt x="365277" y="2276818"/>
                </a:lnTo>
                <a:lnTo>
                  <a:pt x="353936" y="2225027"/>
                </a:lnTo>
                <a:lnTo>
                  <a:pt x="346824" y="2177338"/>
                </a:lnTo>
                <a:lnTo>
                  <a:pt x="335775" y="2138400"/>
                </a:lnTo>
                <a:lnTo>
                  <a:pt x="312635" y="2112861"/>
                </a:lnTo>
                <a:lnTo>
                  <a:pt x="317715" y="2075891"/>
                </a:lnTo>
                <a:lnTo>
                  <a:pt x="319951" y="2038692"/>
                </a:lnTo>
                <a:lnTo>
                  <a:pt x="319379" y="2001431"/>
                </a:lnTo>
                <a:lnTo>
                  <a:pt x="315988" y="1964258"/>
                </a:lnTo>
                <a:lnTo>
                  <a:pt x="311607" y="1958543"/>
                </a:lnTo>
                <a:lnTo>
                  <a:pt x="304342" y="1957476"/>
                </a:lnTo>
                <a:lnTo>
                  <a:pt x="295973" y="1958314"/>
                </a:lnTo>
                <a:lnTo>
                  <a:pt x="288302" y="1958276"/>
                </a:lnTo>
                <a:lnTo>
                  <a:pt x="274370" y="1928622"/>
                </a:lnTo>
                <a:lnTo>
                  <a:pt x="240690" y="1914156"/>
                </a:lnTo>
                <a:lnTo>
                  <a:pt x="227533" y="1914283"/>
                </a:lnTo>
                <a:lnTo>
                  <a:pt x="227533" y="0"/>
                </a:lnTo>
                <a:lnTo>
                  <a:pt x="210769" y="0"/>
                </a:lnTo>
                <a:lnTo>
                  <a:pt x="210769" y="1914423"/>
                </a:lnTo>
                <a:lnTo>
                  <a:pt x="200190" y="1914512"/>
                </a:lnTo>
                <a:lnTo>
                  <a:pt x="165785" y="1929345"/>
                </a:lnTo>
                <a:lnTo>
                  <a:pt x="150393" y="1958276"/>
                </a:lnTo>
                <a:lnTo>
                  <a:pt x="123190" y="1978558"/>
                </a:lnTo>
                <a:lnTo>
                  <a:pt x="119697" y="2022716"/>
                </a:lnTo>
                <a:lnTo>
                  <a:pt x="126974" y="2073376"/>
                </a:lnTo>
                <a:lnTo>
                  <a:pt x="132105" y="2113165"/>
                </a:lnTo>
                <a:lnTo>
                  <a:pt x="112572" y="2129967"/>
                </a:lnTo>
                <a:lnTo>
                  <a:pt x="102082" y="2152688"/>
                </a:lnTo>
                <a:lnTo>
                  <a:pt x="97637" y="2178456"/>
                </a:lnTo>
                <a:lnTo>
                  <a:pt x="96240" y="2204389"/>
                </a:lnTo>
                <a:lnTo>
                  <a:pt x="90855" y="2236800"/>
                </a:lnTo>
                <a:lnTo>
                  <a:pt x="82156" y="2268385"/>
                </a:lnTo>
                <a:lnTo>
                  <a:pt x="70205" y="2298890"/>
                </a:lnTo>
                <a:lnTo>
                  <a:pt x="55118" y="2328062"/>
                </a:lnTo>
                <a:lnTo>
                  <a:pt x="24866" y="2389543"/>
                </a:lnTo>
                <a:lnTo>
                  <a:pt x="6972" y="2443810"/>
                </a:lnTo>
                <a:lnTo>
                  <a:pt x="0" y="2491257"/>
                </a:lnTo>
                <a:lnTo>
                  <a:pt x="2527" y="2532329"/>
                </a:lnTo>
                <a:lnTo>
                  <a:pt x="30327" y="2596946"/>
                </a:lnTo>
                <a:lnTo>
                  <a:pt x="78943" y="2640990"/>
                </a:lnTo>
                <a:lnTo>
                  <a:pt x="136918" y="2667774"/>
                </a:lnTo>
                <a:lnTo>
                  <a:pt x="192811" y="2680652"/>
                </a:lnTo>
                <a:lnTo>
                  <a:pt x="235165" y="2682913"/>
                </a:lnTo>
                <a:lnTo>
                  <a:pt x="287959" y="2675496"/>
                </a:lnTo>
                <a:lnTo>
                  <a:pt x="332663" y="2660662"/>
                </a:lnTo>
                <a:lnTo>
                  <a:pt x="369379" y="2639225"/>
                </a:lnTo>
                <a:lnTo>
                  <a:pt x="398233" y="2611996"/>
                </a:lnTo>
                <a:lnTo>
                  <a:pt x="419315" y="2579801"/>
                </a:lnTo>
                <a:lnTo>
                  <a:pt x="432752" y="2543467"/>
                </a:lnTo>
                <a:lnTo>
                  <a:pt x="438645" y="2503779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0138" y="0"/>
            <a:ext cx="271780" cy="3307715"/>
          </a:xfrm>
          <a:custGeom>
            <a:avLst/>
            <a:gdLst/>
            <a:ahLst/>
            <a:cxnLst/>
            <a:rect l="l" t="t" r="r" b="b"/>
            <a:pathLst>
              <a:path w="271779" h="3307715">
                <a:moveTo>
                  <a:pt x="271272" y="2867990"/>
                </a:moveTo>
                <a:lnTo>
                  <a:pt x="269938" y="2819323"/>
                </a:lnTo>
                <a:lnTo>
                  <a:pt x="266166" y="2777579"/>
                </a:lnTo>
                <a:lnTo>
                  <a:pt x="248640" y="2718460"/>
                </a:lnTo>
                <a:lnTo>
                  <a:pt x="213410" y="2697899"/>
                </a:lnTo>
                <a:lnTo>
                  <a:pt x="215290" y="2659405"/>
                </a:lnTo>
                <a:lnTo>
                  <a:pt x="219849" y="2607018"/>
                </a:lnTo>
                <a:lnTo>
                  <a:pt x="216522" y="2561221"/>
                </a:lnTo>
                <a:lnTo>
                  <a:pt x="194754" y="2542476"/>
                </a:lnTo>
                <a:lnTo>
                  <a:pt x="175602" y="2516708"/>
                </a:lnTo>
                <a:lnTo>
                  <a:pt x="148945" y="2509824"/>
                </a:lnTo>
                <a:lnTo>
                  <a:pt x="148945" y="0"/>
                </a:lnTo>
                <a:lnTo>
                  <a:pt x="132181" y="0"/>
                </a:lnTo>
                <a:lnTo>
                  <a:pt x="132181" y="2509189"/>
                </a:lnTo>
                <a:lnTo>
                  <a:pt x="105029" y="2515844"/>
                </a:lnTo>
                <a:lnTo>
                  <a:pt x="90678" y="2543429"/>
                </a:lnTo>
                <a:lnTo>
                  <a:pt x="71678" y="2553665"/>
                </a:lnTo>
                <a:lnTo>
                  <a:pt x="67170" y="2589885"/>
                </a:lnTo>
                <a:lnTo>
                  <a:pt x="68668" y="2636012"/>
                </a:lnTo>
                <a:lnTo>
                  <a:pt x="67640" y="2675953"/>
                </a:lnTo>
                <a:lnTo>
                  <a:pt x="55587" y="2693593"/>
                </a:lnTo>
                <a:lnTo>
                  <a:pt x="36690" y="2700655"/>
                </a:lnTo>
                <a:lnTo>
                  <a:pt x="22440" y="2718663"/>
                </a:lnTo>
                <a:lnTo>
                  <a:pt x="12255" y="2746438"/>
                </a:lnTo>
                <a:lnTo>
                  <a:pt x="5524" y="2782798"/>
                </a:lnTo>
                <a:lnTo>
                  <a:pt x="1638" y="2826562"/>
                </a:lnTo>
                <a:lnTo>
                  <a:pt x="0" y="2876562"/>
                </a:lnTo>
                <a:lnTo>
                  <a:pt x="0" y="2931617"/>
                </a:lnTo>
                <a:lnTo>
                  <a:pt x="1054" y="2990532"/>
                </a:lnTo>
                <a:lnTo>
                  <a:pt x="3898" y="3115259"/>
                </a:lnTo>
                <a:lnTo>
                  <a:pt x="4483" y="3178708"/>
                </a:lnTo>
                <a:lnTo>
                  <a:pt x="21945" y="3250615"/>
                </a:lnTo>
                <a:lnTo>
                  <a:pt x="82511" y="3298825"/>
                </a:lnTo>
                <a:lnTo>
                  <a:pt x="132765" y="3307651"/>
                </a:lnTo>
                <a:lnTo>
                  <a:pt x="181584" y="3303473"/>
                </a:lnTo>
                <a:lnTo>
                  <a:pt x="218605" y="3287331"/>
                </a:lnTo>
                <a:lnTo>
                  <a:pt x="259562" y="3225635"/>
                </a:lnTo>
                <a:lnTo>
                  <a:pt x="264642" y="3183305"/>
                </a:lnTo>
                <a:lnTo>
                  <a:pt x="265518" y="3113671"/>
                </a:lnTo>
                <a:lnTo>
                  <a:pt x="267296" y="3046412"/>
                </a:lnTo>
                <a:lnTo>
                  <a:pt x="269290" y="2982442"/>
                </a:lnTo>
                <a:lnTo>
                  <a:pt x="270840" y="2922663"/>
                </a:lnTo>
                <a:lnTo>
                  <a:pt x="271272" y="2867990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0277" y="2806496"/>
            <a:ext cx="64503" cy="7856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9349" y="2809671"/>
            <a:ext cx="74828" cy="6888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803309" y="4352683"/>
            <a:ext cx="68580" cy="26670"/>
          </a:xfrm>
          <a:custGeom>
            <a:avLst/>
            <a:gdLst/>
            <a:ahLst/>
            <a:cxnLst/>
            <a:rect l="l" t="t" r="r" b="b"/>
            <a:pathLst>
              <a:path w="68579" h="26670">
                <a:moveTo>
                  <a:pt x="36501" y="26660"/>
                </a:moveTo>
                <a:lnTo>
                  <a:pt x="12460" y="23295"/>
                </a:lnTo>
                <a:lnTo>
                  <a:pt x="0" y="14173"/>
                </a:lnTo>
                <a:lnTo>
                  <a:pt x="9156" y="3311"/>
                </a:lnTo>
                <a:lnTo>
                  <a:pt x="32081" y="0"/>
                </a:lnTo>
                <a:lnTo>
                  <a:pt x="56105" y="3346"/>
                </a:lnTo>
                <a:lnTo>
                  <a:pt x="68554" y="12458"/>
                </a:lnTo>
                <a:lnTo>
                  <a:pt x="59430" y="23352"/>
                </a:lnTo>
                <a:lnTo>
                  <a:pt x="36501" y="26660"/>
                </a:lnTo>
                <a:close/>
              </a:path>
            </a:pathLst>
          </a:custGeom>
          <a:solidFill>
            <a:srgbClr val="CF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40851" y="4352683"/>
            <a:ext cx="68580" cy="26670"/>
          </a:xfrm>
          <a:custGeom>
            <a:avLst/>
            <a:gdLst/>
            <a:ahLst/>
            <a:cxnLst/>
            <a:rect l="l" t="t" r="r" b="b"/>
            <a:pathLst>
              <a:path w="68579" h="26670">
                <a:moveTo>
                  <a:pt x="36501" y="26660"/>
                </a:moveTo>
                <a:lnTo>
                  <a:pt x="12460" y="23295"/>
                </a:lnTo>
                <a:lnTo>
                  <a:pt x="0" y="14173"/>
                </a:lnTo>
                <a:lnTo>
                  <a:pt x="9156" y="3311"/>
                </a:lnTo>
                <a:lnTo>
                  <a:pt x="32081" y="0"/>
                </a:lnTo>
                <a:lnTo>
                  <a:pt x="56105" y="3346"/>
                </a:lnTo>
                <a:lnTo>
                  <a:pt x="68554" y="12458"/>
                </a:lnTo>
                <a:lnTo>
                  <a:pt x="59430" y="23352"/>
                </a:lnTo>
                <a:lnTo>
                  <a:pt x="36501" y="26660"/>
                </a:lnTo>
                <a:close/>
              </a:path>
            </a:pathLst>
          </a:custGeom>
          <a:solidFill>
            <a:srgbClr val="CF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94573" y="4407382"/>
            <a:ext cx="124460" cy="60325"/>
          </a:xfrm>
          <a:custGeom>
            <a:avLst/>
            <a:gdLst/>
            <a:ahLst/>
            <a:cxnLst/>
            <a:rect l="l" t="t" r="r" b="b"/>
            <a:pathLst>
              <a:path w="124459" h="60325">
                <a:moveTo>
                  <a:pt x="43802" y="16256"/>
                </a:moveTo>
                <a:lnTo>
                  <a:pt x="40017" y="2603"/>
                </a:lnTo>
                <a:lnTo>
                  <a:pt x="20840" y="7721"/>
                </a:lnTo>
                <a:lnTo>
                  <a:pt x="4178" y="33058"/>
                </a:lnTo>
                <a:lnTo>
                  <a:pt x="0" y="57378"/>
                </a:lnTo>
                <a:lnTo>
                  <a:pt x="18249" y="59474"/>
                </a:lnTo>
                <a:lnTo>
                  <a:pt x="26200" y="45567"/>
                </a:lnTo>
                <a:lnTo>
                  <a:pt x="36957" y="30861"/>
                </a:lnTo>
                <a:lnTo>
                  <a:pt x="43802" y="16256"/>
                </a:lnTo>
                <a:close/>
              </a:path>
              <a:path w="124459" h="60325">
                <a:moveTo>
                  <a:pt x="124396" y="46710"/>
                </a:moveTo>
                <a:lnTo>
                  <a:pt x="117551" y="29845"/>
                </a:lnTo>
                <a:lnTo>
                  <a:pt x="105638" y="13131"/>
                </a:lnTo>
                <a:lnTo>
                  <a:pt x="95250" y="0"/>
                </a:lnTo>
                <a:lnTo>
                  <a:pt x="81800" y="7391"/>
                </a:lnTo>
                <a:lnTo>
                  <a:pt x="87668" y="29425"/>
                </a:lnTo>
                <a:lnTo>
                  <a:pt x="103416" y="51816"/>
                </a:lnTo>
                <a:lnTo>
                  <a:pt x="119621" y="60286"/>
                </a:lnTo>
                <a:lnTo>
                  <a:pt x="124396" y="46710"/>
                </a:lnTo>
                <a:close/>
              </a:path>
            </a:pathLst>
          </a:custGeom>
          <a:solidFill>
            <a:srgbClr val="CF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92439" y="4270095"/>
            <a:ext cx="127000" cy="55880"/>
          </a:xfrm>
          <a:custGeom>
            <a:avLst/>
            <a:gdLst/>
            <a:ahLst/>
            <a:cxnLst/>
            <a:rect l="l" t="t" r="r" b="b"/>
            <a:pathLst>
              <a:path w="127000" h="55879">
                <a:moveTo>
                  <a:pt x="41097" y="39065"/>
                </a:moveTo>
                <a:lnTo>
                  <a:pt x="29133" y="17170"/>
                </a:lnTo>
                <a:lnTo>
                  <a:pt x="12750" y="3467"/>
                </a:lnTo>
                <a:lnTo>
                  <a:pt x="0" y="11455"/>
                </a:lnTo>
                <a:lnTo>
                  <a:pt x="6718" y="25488"/>
                </a:lnTo>
                <a:lnTo>
                  <a:pt x="15455" y="41783"/>
                </a:lnTo>
                <a:lnTo>
                  <a:pt x="26619" y="53962"/>
                </a:lnTo>
                <a:lnTo>
                  <a:pt x="40614" y="55651"/>
                </a:lnTo>
                <a:lnTo>
                  <a:pt x="41097" y="39065"/>
                </a:lnTo>
                <a:close/>
              </a:path>
              <a:path w="127000" h="55879">
                <a:moveTo>
                  <a:pt x="126669" y="11798"/>
                </a:moveTo>
                <a:lnTo>
                  <a:pt x="122250" y="0"/>
                </a:lnTo>
                <a:lnTo>
                  <a:pt x="103403" y="3708"/>
                </a:lnTo>
                <a:lnTo>
                  <a:pt x="87731" y="25361"/>
                </a:lnTo>
                <a:lnTo>
                  <a:pt x="84467" y="46126"/>
                </a:lnTo>
                <a:lnTo>
                  <a:pt x="102831" y="47117"/>
                </a:lnTo>
                <a:lnTo>
                  <a:pt x="110693" y="35877"/>
                </a:lnTo>
                <a:lnTo>
                  <a:pt x="120726" y="23926"/>
                </a:lnTo>
                <a:lnTo>
                  <a:pt x="126669" y="11798"/>
                </a:lnTo>
                <a:close/>
              </a:path>
            </a:pathLst>
          </a:custGeom>
          <a:solidFill>
            <a:srgbClr val="CF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3307" y="1998179"/>
            <a:ext cx="20320" cy="74930"/>
          </a:xfrm>
          <a:custGeom>
            <a:avLst/>
            <a:gdLst/>
            <a:ahLst/>
            <a:cxnLst/>
            <a:rect l="l" t="t" r="r" b="b"/>
            <a:pathLst>
              <a:path w="20320" h="74930">
                <a:moveTo>
                  <a:pt x="13720" y="74434"/>
                </a:moveTo>
                <a:lnTo>
                  <a:pt x="4453" y="61037"/>
                </a:lnTo>
                <a:lnTo>
                  <a:pt x="0" y="38784"/>
                </a:lnTo>
                <a:lnTo>
                  <a:pt x="578" y="15747"/>
                </a:lnTo>
                <a:lnTo>
                  <a:pt x="6405" y="0"/>
                </a:lnTo>
                <a:lnTo>
                  <a:pt x="15706" y="13412"/>
                </a:lnTo>
                <a:lnTo>
                  <a:pt x="20178" y="35664"/>
                </a:lnTo>
                <a:lnTo>
                  <a:pt x="19592" y="58693"/>
                </a:lnTo>
                <a:lnTo>
                  <a:pt x="13720" y="74434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40168" y="1833181"/>
            <a:ext cx="240029" cy="131445"/>
          </a:xfrm>
          <a:custGeom>
            <a:avLst/>
            <a:gdLst/>
            <a:ahLst/>
            <a:cxnLst/>
            <a:rect l="l" t="t" r="r" b="b"/>
            <a:pathLst>
              <a:path w="240029" h="131444">
                <a:moveTo>
                  <a:pt x="74701" y="116674"/>
                </a:moveTo>
                <a:lnTo>
                  <a:pt x="59283" y="110007"/>
                </a:lnTo>
                <a:lnTo>
                  <a:pt x="36334" y="108102"/>
                </a:lnTo>
                <a:lnTo>
                  <a:pt x="13893" y="111264"/>
                </a:lnTo>
                <a:lnTo>
                  <a:pt x="0" y="119761"/>
                </a:lnTo>
                <a:lnTo>
                  <a:pt x="15379" y="126504"/>
                </a:lnTo>
                <a:lnTo>
                  <a:pt x="38341" y="128384"/>
                </a:lnTo>
                <a:lnTo>
                  <a:pt x="60807" y="125183"/>
                </a:lnTo>
                <a:lnTo>
                  <a:pt x="74701" y="116674"/>
                </a:lnTo>
                <a:close/>
              </a:path>
              <a:path w="240029" h="131444">
                <a:moveTo>
                  <a:pt x="126873" y="35560"/>
                </a:moveTo>
                <a:lnTo>
                  <a:pt x="122440" y="13335"/>
                </a:lnTo>
                <a:lnTo>
                  <a:pt x="113245" y="0"/>
                </a:lnTo>
                <a:lnTo>
                  <a:pt x="107378" y="15760"/>
                </a:lnTo>
                <a:lnTo>
                  <a:pt x="106781" y="38785"/>
                </a:lnTo>
                <a:lnTo>
                  <a:pt x="111239" y="61023"/>
                </a:lnTo>
                <a:lnTo>
                  <a:pt x="120523" y="74409"/>
                </a:lnTo>
                <a:lnTo>
                  <a:pt x="126301" y="58610"/>
                </a:lnTo>
                <a:lnTo>
                  <a:pt x="126873" y="35560"/>
                </a:lnTo>
                <a:close/>
              </a:path>
              <a:path w="240029" h="131444">
                <a:moveTo>
                  <a:pt x="239979" y="119545"/>
                </a:moveTo>
                <a:lnTo>
                  <a:pt x="224536" y="112864"/>
                </a:lnTo>
                <a:lnTo>
                  <a:pt x="201574" y="110985"/>
                </a:lnTo>
                <a:lnTo>
                  <a:pt x="179108" y="114160"/>
                </a:lnTo>
                <a:lnTo>
                  <a:pt x="165201" y="122631"/>
                </a:lnTo>
                <a:lnTo>
                  <a:pt x="180581" y="129387"/>
                </a:lnTo>
                <a:lnTo>
                  <a:pt x="203568" y="131279"/>
                </a:lnTo>
                <a:lnTo>
                  <a:pt x="226047" y="128079"/>
                </a:lnTo>
                <a:lnTo>
                  <a:pt x="239979" y="119545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00088" y="0"/>
            <a:ext cx="985405" cy="1665706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7812023" y="0"/>
            <a:ext cx="1332230" cy="2720975"/>
            <a:chOff x="7812023" y="0"/>
            <a:chExt cx="1332230" cy="272097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30183" y="0"/>
              <a:ext cx="813816" cy="272037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812024" y="1345679"/>
              <a:ext cx="492125" cy="492759"/>
            </a:xfrm>
            <a:custGeom>
              <a:avLst/>
              <a:gdLst/>
              <a:ahLst/>
              <a:cxnLst/>
              <a:rect l="l" t="t" r="r" b="b"/>
              <a:pathLst>
                <a:path w="492125" h="492760">
                  <a:moveTo>
                    <a:pt x="491934" y="246087"/>
                  </a:moveTo>
                  <a:lnTo>
                    <a:pt x="486930" y="196494"/>
                  </a:lnTo>
                  <a:lnTo>
                    <a:pt x="472592" y="150304"/>
                  </a:lnTo>
                  <a:lnTo>
                    <a:pt x="449897" y="108496"/>
                  </a:lnTo>
                  <a:lnTo>
                    <a:pt x="419849" y="72085"/>
                  </a:lnTo>
                  <a:lnTo>
                    <a:pt x="383438" y="42037"/>
                  </a:lnTo>
                  <a:lnTo>
                    <a:pt x="341630" y="19342"/>
                  </a:lnTo>
                  <a:lnTo>
                    <a:pt x="295440" y="5003"/>
                  </a:lnTo>
                  <a:lnTo>
                    <a:pt x="245846" y="0"/>
                  </a:lnTo>
                  <a:lnTo>
                    <a:pt x="196240" y="5003"/>
                  </a:lnTo>
                  <a:lnTo>
                    <a:pt x="150050" y="19329"/>
                  </a:lnTo>
                  <a:lnTo>
                    <a:pt x="108254" y="41998"/>
                  </a:lnTo>
                  <a:lnTo>
                    <a:pt x="71856" y="71996"/>
                  </a:lnTo>
                  <a:lnTo>
                    <a:pt x="41833" y="108331"/>
                  </a:lnTo>
                  <a:lnTo>
                    <a:pt x="19189" y="149999"/>
                  </a:lnTo>
                  <a:lnTo>
                    <a:pt x="4914" y="196024"/>
                  </a:lnTo>
                  <a:lnTo>
                    <a:pt x="0" y="245376"/>
                  </a:lnTo>
                  <a:lnTo>
                    <a:pt x="4914" y="295211"/>
                  </a:lnTo>
                  <a:lnTo>
                    <a:pt x="19189" y="341591"/>
                  </a:lnTo>
                  <a:lnTo>
                    <a:pt x="41833" y="383514"/>
                  </a:lnTo>
                  <a:lnTo>
                    <a:pt x="71856" y="420027"/>
                  </a:lnTo>
                  <a:lnTo>
                    <a:pt x="108254" y="450126"/>
                  </a:lnTo>
                  <a:lnTo>
                    <a:pt x="150050" y="472846"/>
                  </a:lnTo>
                  <a:lnTo>
                    <a:pt x="196240" y="487197"/>
                  </a:lnTo>
                  <a:lnTo>
                    <a:pt x="245846" y="492188"/>
                  </a:lnTo>
                  <a:lnTo>
                    <a:pt x="295440" y="487197"/>
                  </a:lnTo>
                  <a:lnTo>
                    <a:pt x="341630" y="472859"/>
                  </a:lnTo>
                  <a:lnTo>
                    <a:pt x="383438" y="450164"/>
                  </a:lnTo>
                  <a:lnTo>
                    <a:pt x="419849" y="420116"/>
                  </a:lnTo>
                  <a:lnTo>
                    <a:pt x="449897" y="383692"/>
                  </a:lnTo>
                  <a:lnTo>
                    <a:pt x="472592" y="341884"/>
                  </a:lnTo>
                  <a:lnTo>
                    <a:pt x="486930" y="295694"/>
                  </a:lnTo>
                  <a:lnTo>
                    <a:pt x="491934" y="246087"/>
                  </a:lnTo>
                  <a:close/>
                </a:path>
              </a:pathLst>
            </a:custGeom>
            <a:solidFill>
              <a:srgbClr val="FF8800">
                <a:alpha val="8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6864" y="1353065"/>
              <a:ext cx="154245" cy="34807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979613" y="0"/>
              <a:ext cx="171450" cy="1707514"/>
            </a:xfrm>
            <a:custGeom>
              <a:avLst/>
              <a:gdLst/>
              <a:ahLst/>
              <a:cxnLst/>
              <a:rect l="l" t="t" r="r" b="b"/>
              <a:pathLst>
                <a:path w="171450" h="1707514">
                  <a:moveTo>
                    <a:pt x="170967" y="1585861"/>
                  </a:moveTo>
                  <a:lnTo>
                    <a:pt x="168059" y="1552448"/>
                  </a:lnTo>
                  <a:lnTo>
                    <a:pt x="159473" y="1515389"/>
                  </a:lnTo>
                  <a:lnTo>
                    <a:pt x="153543" y="1499285"/>
                  </a:lnTo>
                  <a:lnTo>
                    <a:pt x="153543" y="1573555"/>
                  </a:lnTo>
                  <a:lnTo>
                    <a:pt x="148069" y="1621218"/>
                  </a:lnTo>
                  <a:lnTo>
                    <a:pt x="128320" y="1664677"/>
                  </a:lnTo>
                  <a:lnTo>
                    <a:pt x="128651" y="1664677"/>
                  </a:lnTo>
                  <a:lnTo>
                    <a:pt x="96354" y="1686839"/>
                  </a:lnTo>
                  <a:lnTo>
                    <a:pt x="49187" y="1676209"/>
                  </a:lnTo>
                  <a:lnTo>
                    <a:pt x="24066" y="1618018"/>
                  </a:lnTo>
                  <a:lnTo>
                    <a:pt x="19392" y="1581289"/>
                  </a:lnTo>
                  <a:lnTo>
                    <a:pt x="19431" y="1563624"/>
                  </a:lnTo>
                  <a:lnTo>
                    <a:pt x="19558" y="1543037"/>
                  </a:lnTo>
                  <a:lnTo>
                    <a:pt x="24574" y="1508899"/>
                  </a:lnTo>
                  <a:lnTo>
                    <a:pt x="34226" y="1482102"/>
                  </a:lnTo>
                  <a:lnTo>
                    <a:pt x="41744" y="1482559"/>
                  </a:lnTo>
                  <a:lnTo>
                    <a:pt x="49326" y="1482890"/>
                  </a:lnTo>
                  <a:lnTo>
                    <a:pt x="56908" y="1483080"/>
                  </a:lnTo>
                  <a:lnTo>
                    <a:pt x="54787" y="1511439"/>
                  </a:lnTo>
                  <a:lnTo>
                    <a:pt x="47586" y="1555889"/>
                  </a:lnTo>
                  <a:lnTo>
                    <a:pt x="45720" y="1592338"/>
                  </a:lnTo>
                  <a:lnTo>
                    <a:pt x="59651" y="1596644"/>
                  </a:lnTo>
                  <a:lnTo>
                    <a:pt x="63563" y="1590903"/>
                  </a:lnTo>
                  <a:lnTo>
                    <a:pt x="69126" y="1581289"/>
                  </a:lnTo>
                  <a:lnTo>
                    <a:pt x="77089" y="1581226"/>
                  </a:lnTo>
                  <a:lnTo>
                    <a:pt x="83794" y="1583105"/>
                  </a:lnTo>
                  <a:lnTo>
                    <a:pt x="89357" y="1587741"/>
                  </a:lnTo>
                  <a:lnTo>
                    <a:pt x="93903" y="1593723"/>
                  </a:lnTo>
                  <a:lnTo>
                    <a:pt x="97612" y="1599590"/>
                  </a:lnTo>
                  <a:lnTo>
                    <a:pt x="111874" y="1594002"/>
                  </a:lnTo>
                  <a:lnTo>
                    <a:pt x="111328" y="1581226"/>
                  </a:lnTo>
                  <a:lnTo>
                    <a:pt x="110680" y="1566202"/>
                  </a:lnTo>
                  <a:lnTo>
                    <a:pt x="110642" y="1565414"/>
                  </a:lnTo>
                  <a:lnTo>
                    <a:pt x="110286" y="1557172"/>
                  </a:lnTo>
                  <a:lnTo>
                    <a:pt x="103987" y="1512430"/>
                  </a:lnTo>
                  <a:lnTo>
                    <a:pt x="104140" y="1483410"/>
                  </a:lnTo>
                  <a:lnTo>
                    <a:pt x="104152" y="1483080"/>
                  </a:lnTo>
                  <a:lnTo>
                    <a:pt x="111798" y="1483080"/>
                  </a:lnTo>
                  <a:lnTo>
                    <a:pt x="119443" y="1482496"/>
                  </a:lnTo>
                  <a:lnTo>
                    <a:pt x="126022" y="1482102"/>
                  </a:lnTo>
                  <a:lnTo>
                    <a:pt x="127088" y="1482039"/>
                  </a:lnTo>
                  <a:lnTo>
                    <a:pt x="146100" y="1525790"/>
                  </a:lnTo>
                  <a:lnTo>
                    <a:pt x="153543" y="1573555"/>
                  </a:lnTo>
                  <a:lnTo>
                    <a:pt x="153543" y="1499285"/>
                  </a:lnTo>
                  <a:lnTo>
                    <a:pt x="147193" y="1482039"/>
                  </a:lnTo>
                  <a:lnTo>
                    <a:pt x="144526" y="1474787"/>
                  </a:lnTo>
                  <a:lnTo>
                    <a:pt x="147307" y="1464602"/>
                  </a:lnTo>
                  <a:lnTo>
                    <a:pt x="147662" y="1463281"/>
                  </a:lnTo>
                  <a:lnTo>
                    <a:pt x="148297" y="1441386"/>
                  </a:lnTo>
                  <a:lnTo>
                    <a:pt x="148285" y="1435646"/>
                  </a:lnTo>
                  <a:lnTo>
                    <a:pt x="148132" y="1425155"/>
                  </a:lnTo>
                  <a:lnTo>
                    <a:pt x="148094" y="1408874"/>
                  </a:lnTo>
                  <a:lnTo>
                    <a:pt x="148183" y="1391145"/>
                  </a:lnTo>
                  <a:lnTo>
                    <a:pt x="146278" y="1386179"/>
                  </a:lnTo>
                  <a:lnTo>
                    <a:pt x="144526" y="1381607"/>
                  </a:lnTo>
                  <a:lnTo>
                    <a:pt x="137045" y="1375295"/>
                  </a:lnTo>
                  <a:lnTo>
                    <a:pt x="130289" y="1374394"/>
                  </a:lnTo>
                  <a:lnTo>
                    <a:pt x="130289" y="1441386"/>
                  </a:lnTo>
                  <a:lnTo>
                    <a:pt x="130289" y="1463281"/>
                  </a:lnTo>
                  <a:lnTo>
                    <a:pt x="110413" y="1464183"/>
                  </a:lnTo>
                  <a:lnTo>
                    <a:pt x="92405" y="1464576"/>
                  </a:lnTo>
                  <a:lnTo>
                    <a:pt x="91084" y="1464576"/>
                  </a:lnTo>
                  <a:lnTo>
                    <a:pt x="91084" y="1565414"/>
                  </a:lnTo>
                  <a:lnTo>
                    <a:pt x="84734" y="1563230"/>
                  </a:lnTo>
                  <a:lnTo>
                    <a:pt x="78143" y="1562633"/>
                  </a:lnTo>
                  <a:lnTo>
                    <a:pt x="71589" y="1563624"/>
                  </a:lnTo>
                  <a:lnTo>
                    <a:pt x="65405" y="1566202"/>
                  </a:lnTo>
                  <a:lnTo>
                    <a:pt x="68199" y="1545590"/>
                  </a:lnTo>
                  <a:lnTo>
                    <a:pt x="70535" y="1525790"/>
                  </a:lnTo>
                  <a:lnTo>
                    <a:pt x="72732" y="1504200"/>
                  </a:lnTo>
                  <a:lnTo>
                    <a:pt x="74485" y="1483410"/>
                  </a:lnTo>
                  <a:lnTo>
                    <a:pt x="85852" y="1483410"/>
                  </a:lnTo>
                  <a:lnTo>
                    <a:pt x="85648" y="1503997"/>
                  </a:lnTo>
                  <a:lnTo>
                    <a:pt x="86448" y="1524546"/>
                  </a:lnTo>
                  <a:lnTo>
                    <a:pt x="88265" y="1545031"/>
                  </a:lnTo>
                  <a:lnTo>
                    <a:pt x="91084" y="1565414"/>
                  </a:lnTo>
                  <a:lnTo>
                    <a:pt x="91084" y="1464576"/>
                  </a:lnTo>
                  <a:lnTo>
                    <a:pt x="71081" y="1464551"/>
                  </a:lnTo>
                  <a:lnTo>
                    <a:pt x="51549" y="1464005"/>
                  </a:lnTo>
                  <a:lnTo>
                    <a:pt x="51879" y="1464005"/>
                  </a:lnTo>
                  <a:lnTo>
                    <a:pt x="96075" y="1451254"/>
                  </a:lnTo>
                  <a:lnTo>
                    <a:pt x="130289" y="1441386"/>
                  </a:lnTo>
                  <a:lnTo>
                    <a:pt x="130289" y="1374394"/>
                  </a:lnTo>
                  <a:lnTo>
                    <a:pt x="130022" y="1374355"/>
                  </a:lnTo>
                  <a:lnTo>
                    <a:pt x="130022" y="1422895"/>
                  </a:lnTo>
                  <a:lnTo>
                    <a:pt x="31610" y="1451254"/>
                  </a:lnTo>
                  <a:lnTo>
                    <a:pt x="31610" y="1435646"/>
                  </a:lnTo>
                  <a:lnTo>
                    <a:pt x="52730" y="1425155"/>
                  </a:lnTo>
                  <a:lnTo>
                    <a:pt x="70751" y="1415770"/>
                  </a:lnTo>
                  <a:lnTo>
                    <a:pt x="74358" y="1413903"/>
                  </a:lnTo>
                  <a:lnTo>
                    <a:pt x="95478" y="1401775"/>
                  </a:lnTo>
                  <a:lnTo>
                    <a:pt x="115062" y="1388656"/>
                  </a:lnTo>
                  <a:lnTo>
                    <a:pt x="119634" y="1389443"/>
                  </a:lnTo>
                  <a:lnTo>
                    <a:pt x="121361" y="1388656"/>
                  </a:lnTo>
                  <a:lnTo>
                    <a:pt x="124802" y="1387094"/>
                  </a:lnTo>
                  <a:lnTo>
                    <a:pt x="126822" y="1386179"/>
                  </a:lnTo>
                  <a:lnTo>
                    <a:pt x="129374" y="1390230"/>
                  </a:lnTo>
                  <a:lnTo>
                    <a:pt x="129641" y="1397825"/>
                  </a:lnTo>
                  <a:lnTo>
                    <a:pt x="129832" y="1408874"/>
                  </a:lnTo>
                  <a:lnTo>
                    <a:pt x="130022" y="1422895"/>
                  </a:lnTo>
                  <a:lnTo>
                    <a:pt x="130022" y="1374355"/>
                  </a:lnTo>
                  <a:lnTo>
                    <a:pt x="128511" y="1374152"/>
                  </a:lnTo>
                  <a:lnTo>
                    <a:pt x="127088" y="1373962"/>
                  </a:lnTo>
                  <a:lnTo>
                    <a:pt x="125577" y="1373759"/>
                  </a:lnTo>
                  <a:lnTo>
                    <a:pt x="115938" y="1357414"/>
                  </a:lnTo>
                  <a:lnTo>
                    <a:pt x="114084" y="1354264"/>
                  </a:lnTo>
                  <a:lnTo>
                    <a:pt x="114084" y="1373962"/>
                  </a:lnTo>
                  <a:lnTo>
                    <a:pt x="97701" y="1373733"/>
                  </a:lnTo>
                  <a:lnTo>
                    <a:pt x="92773" y="1373797"/>
                  </a:lnTo>
                  <a:lnTo>
                    <a:pt x="92773" y="1387678"/>
                  </a:lnTo>
                  <a:lnTo>
                    <a:pt x="78663" y="1394612"/>
                  </a:lnTo>
                  <a:lnTo>
                    <a:pt x="62433" y="1402067"/>
                  </a:lnTo>
                  <a:lnTo>
                    <a:pt x="31750" y="1415770"/>
                  </a:lnTo>
                  <a:lnTo>
                    <a:pt x="31838" y="1391145"/>
                  </a:lnTo>
                  <a:lnTo>
                    <a:pt x="31750" y="1387094"/>
                  </a:lnTo>
                  <a:lnTo>
                    <a:pt x="76885" y="1387373"/>
                  </a:lnTo>
                  <a:lnTo>
                    <a:pt x="92773" y="1387678"/>
                  </a:lnTo>
                  <a:lnTo>
                    <a:pt x="92773" y="1373797"/>
                  </a:lnTo>
                  <a:lnTo>
                    <a:pt x="61569" y="1374152"/>
                  </a:lnTo>
                  <a:lnTo>
                    <a:pt x="45212" y="1373962"/>
                  </a:lnTo>
                  <a:lnTo>
                    <a:pt x="45072" y="1373492"/>
                  </a:lnTo>
                  <a:lnTo>
                    <a:pt x="45923" y="1369974"/>
                  </a:lnTo>
                  <a:lnTo>
                    <a:pt x="46189" y="1369580"/>
                  </a:lnTo>
                  <a:lnTo>
                    <a:pt x="46520" y="1369580"/>
                  </a:lnTo>
                  <a:lnTo>
                    <a:pt x="63576" y="1358595"/>
                  </a:lnTo>
                  <a:lnTo>
                    <a:pt x="86474" y="1357414"/>
                  </a:lnTo>
                  <a:lnTo>
                    <a:pt x="106273" y="1363408"/>
                  </a:lnTo>
                  <a:lnTo>
                    <a:pt x="114084" y="1373962"/>
                  </a:lnTo>
                  <a:lnTo>
                    <a:pt x="114084" y="1354264"/>
                  </a:lnTo>
                  <a:lnTo>
                    <a:pt x="113690" y="1353591"/>
                  </a:lnTo>
                  <a:lnTo>
                    <a:pt x="89966" y="1348587"/>
                  </a:lnTo>
                  <a:lnTo>
                    <a:pt x="89966" y="0"/>
                  </a:lnTo>
                  <a:lnTo>
                    <a:pt x="71678" y="0"/>
                  </a:lnTo>
                  <a:lnTo>
                    <a:pt x="71678" y="1348105"/>
                  </a:lnTo>
                  <a:lnTo>
                    <a:pt x="45935" y="1352562"/>
                  </a:lnTo>
                  <a:lnTo>
                    <a:pt x="30238" y="1371346"/>
                  </a:lnTo>
                  <a:lnTo>
                    <a:pt x="21336" y="1374673"/>
                  </a:lnTo>
                  <a:lnTo>
                    <a:pt x="15938" y="1381455"/>
                  </a:lnTo>
                  <a:lnTo>
                    <a:pt x="13474" y="1390230"/>
                  </a:lnTo>
                  <a:lnTo>
                    <a:pt x="13347" y="1397825"/>
                  </a:lnTo>
                  <a:lnTo>
                    <a:pt x="13385" y="1402384"/>
                  </a:lnTo>
                  <a:lnTo>
                    <a:pt x="13703" y="1415770"/>
                  </a:lnTo>
                  <a:lnTo>
                    <a:pt x="13614" y="1422895"/>
                  </a:lnTo>
                  <a:lnTo>
                    <a:pt x="12814" y="1439519"/>
                  </a:lnTo>
                  <a:lnTo>
                    <a:pt x="13004" y="1459357"/>
                  </a:lnTo>
                  <a:lnTo>
                    <a:pt x="16979" y="1477530"/>
                  </a:lnTo>
                  <a:lnTo>
                    <a:pt x="16979" y="1478114"/>
                  </a:lnTo>
                  <a:lnTo>
                    <a:pt x="5549" y="1525231"/>
                  </a:lnTo>
                  <a:lnTo>
                    <a:pt x="177" y="1566202"/>
                  </a:lnTo>
                  <a:lnTo>
                    <a:pt x="63" y="1585861"/>
                  </a:lnTo>
                  <a:lnTo>
                    <a:pt x="0" y="1602486"/>
                  </a:lnTo>
                  <a:lnTo>
                    <a:pt x="4495" y="1632864"/>
                  </a:lnTo>
                  <a:lnTo>
                    <a:pt x="24599" y="1677720"/>
                  </a:lnTo>
                  <a:lnTo>
                    <a:pt x="54940" y="1702206"/>
                  </a:lnTo>
                  <a:lnTo>
                    <a:pt x="90030" y="1707261"/>
                  </a:lnTo>
                  <a:lnTo>
                    <a:pt x="107645" y="1702803"/>
                  </a:lnTo>
                  <a:lnTo>
                    <a:pt x="124383" y="1693849"/>
                  </a:lnTo>
                  <a:lnTo>
                    <a:pt x="129451" y="1689392"/>
                  </a:lnTo>
                  <a:lnTo>
                    <a:pt x="139560" y="1680527"/>
                  </a:lnTo>
                  <a:lnTo>
                    <a:pt x="152488" y="1662938"/>
                  </a:lnTo>
                  <a:lnTo>
                    <a:pt x="162496" y="1641221"/>
                  </a:lnTo>
                  <a:lnTo>
                    <a:pt x="168884" y="1615490"/>
                  </a:lnTo>
                  <a:lnTo>
                    <a:pt x="170967" y="1585861"/>
                  </a:lnTo>
                  <a:close/>
                </a:path>
              </a:pathLst>
            </a:custGeom>
            <a:solidFill>
              <a:srgbClr val="252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13801" y="1612747"/>
              <a:ext cx="57150" cy="58419"/>
            </a:xfrm>
            <a:custGeom>
              <a:avLst/>
              <a:gdLst/>
              <a:ahLst/>
              <a:cxnLst/>
              <a:rect l="l" t="t" r="r" b="b"/>
              <a:pathLst>
                <a:path w="57150" h="58419">
                  <a:moveTo>
                    <a:pt x="41528" y="58343"/>
                  </a:moveTo>
                  <a:lnTo>
                    <a:pt x="8991" y="31191"/>
                  </a:lnTo>
                  <a:lnTo>
                    <a:pt x="0" y="13982"/>
                  </a:lnTo>
                  <a:lnTo>
                    <a:pt x="368" y="11010"/>
                  </a:lnTo>
                  <a:lnTo>
                    <a:pt x="13055" y="0"/>
                  </a:lnTo>
                  <a:lnTo>
                    <a:pt x="16040" y="63"/>
                  </a:lnTo>
                  <a:lnTo>
                    <a:pt x="28562" y="9753"/>
                  </a:lnTo>
                  <a:lnTo>
                    <a:pt x="31326" y="13360"/>
                  </a:lnTo>
                  <a:lnTo>
                    <a:pt x="34245" y="16865"/>
                  </a:lnTo>
                  <a:lnTo>
                    <a:pt x="37312" y="20269"/>
                  </a:lnTo>
                  <a:lnTo>
                    <a:pt x="40519" y="23558"/>
                  </a:lnTo>
                  <a:lnTo>
                    <a:pt x="44234" y="27089"/>
                  </a:lnTo>
                  <a:lnTo>
                    <a:pt x="47309" y="29756"/>
                  </a:lnTo>
                  <a:lnTo>
                    <a:pt x="51269" y="32981"/>
                  </a:lnTo>
                  <a:lnTo>
                    <a:pt x="53378" y="35090"/>
                  </a:lnTo>
                  <a:lnTo>
                    <a:pt x="55003" y="37604"/>
                  </a:lnTo>
                  <a:lnTo>
                    <a:pt x="56083" y="40386"/>
                  </a:lnTo>
                  <a:lnTo>
                    <a:pt x="56540" y="43332"/>
                  </a:lnTo>
                  <a:lnTo>
                    <a:pt x="56387" y="46316"/>
                  </a:lnTo>
                  <a:lnTo>
                    <a:pt x="44513" y="58191"/>
                  </a:lnTo>
                  <a:lnTo>
                    <a:pt x="41528" y="58343"/>
                  </a:lnTo>
                  <a:close/>
                </a:path>
                <a:path w="57150" h="58419">
                  <a:moveTo>
                    <a:pt x="28811" y="10078"/>
                  </a:moveTo>
                  <a:lnTo>
                    <a:pt x="28562" y="9753"/>
                  </a:lnTo>
                  <a:lnTo>
                    <a:pt x="28811" y="10078"/>
                  </a:lnTo>
                  <a:close/>
                </a:path>
                <a:path w="57150" h="58419">
                  <a:moveTo>
                    <a:pt x="31547" y="13649"/>
                  </a:moveTo>
                  <a:lnTo>
                    <a:pt x="31305" y="13360"/>
                  </a:lnTo>
                  <a:lnTo>
                    <a:pt x="31547" y="13649"/>
                  </a:lnTo>
                  <a:close/>
                </a:path>
                <a:path w="57150" h="58419">
                  <a:moveTo>
                    <a:pt x="34477" y="17142"/>
                  </a:moveTo>
                  <a:lnTo>
                    <a:pt x="34226" y="16865"/>
                  </a:lnTo>
                  <a:lnTo>
                    <a:pt x="34477" y="17142"/>
                  </a:lnTo>
                  <a:close/>
                </a:path>
                <a:path w="57150" h="58419">
                  <a:moveTo>
                    <a:pt x="37613" y="20601"/>
                  </a:moveTo>
                  <a:lnTo>
                    <a:pt x="37287" y="20269"/>
                  </a:lnTo>
                  <a:lnTo>
                    <a:pt x="37613" y="20601"/>
                  </a:lnTo>
                  <a:close/>
                </a:path>
                <a:path w="57150" h="58419">
                  <a:moveTo>
                    <a:pt x="40772" y="23816"/>
                  </a:moveTo>
                  <a:lnTo>
                    <a:pt x="40500" y="23558"/>
                  </a:lnTo>
                  <a:lnTo>
                    <a:pt x="40772" y="23816"/>
                  </a:lnTo>
                  <a:close/>
                </a:path>
                <a:path w="57150" h="58419">
                  <a:moveTo>
                    <a:pt x="44261" y="27089"/>
                  </a:moveTo>
                  <a:lnTo>
                    <a:pt x="43896" y="26770"/>
                  </a:lnTo>
                  <a:lnTo>
                    <a:pt x="44261" y="270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184135" y="0"/>
            <a:ext cx="1645285" cy="4470400"/>
            <a:chOff x="7184135" y="0"/>
            <a:chExt cx="1645285" cy="4470400"/>
          </a:xfrm>
        </p:grpSpPr>
        <p:sp>
          <p:nvSpPr>
            <p:cNvPr id="22" name="object 22"/>
            <p:cNvSpPr/>
            <p:nvPr/>
          </p:nvSpPr>
          <p:spPr>
            <a:xfrm>
              <a:off x="8019288" y="3404184"/>
              <a:ext cx="810260" cy="1066165"/>
            </a:xfrm>
            <a:custGeom>
              <a:avLst/>
              <a:gdLst/>
              <a:ahLst/>
              <a:cxnLst/>
              <a:rect l="l" t="t" r="r" b="b"/>
              <a:pathLst>
                <a:path w="810259" h="1066164">
                  <a:moveTo>
                    <a:pt x="809752" y="533031"/>
                  </a:moveTo>
                  <a:lnTo>
                    <a:pt x="807656" y="478536"/>
                  </a:lnTo>
                  <a:lnTo>
                    <a:pt x="801522" y="425615"/>
                  </a:lnTo>
                  <a:lnTo>
                    <a:pt x="791540" y="374535"/>
                  </a:lnTo>
                  <a:lnTo>
                    <a:pt x="777913" y="325551"/>
                  </a:lnTo>
                  <a:lnTo>
                    <a:pt x="760857" y="278968"/>
                  </a:lnTo>
                  <a:lnTo>
                    <a:pt x="740562" y="235013"/>
                  </a:lnTo>
                  <a:lnTo>
                    <a:pt x="717245" y="193979"/>
                  </a:lnTo>
                  <a:lnTo>
                    <a:pt x="691108" y="156133"/>
                  </a:lnTo>
                  <a:lnTo>
                    <a:pt x="662330" y="121729"/>
                  </a:lnTo>
                  <a:lnTo>
                    <a:pt x="631151" y="91033"/>
                  </a:lnTo>
                  <a:lnTo>
                    <a:pt x="597750" y="64338"/>
                  </a:lnTo>
                  <a:lnTo>
                    <a:pt x="562343" y="41897"/>
                  </a:lnTo>
                  <a:lnTo>
                    <a:pt x="525132" y="23964"/>
                  </a:lnTo>
                  <a:lnTo>
                    <a:pt x="486308" y="10833"/>
                  </a:lnTo>
                  <a:lnTo>
                    <a:pt x="446087" y="2755"/>
                  </a:lnTo>
                  <a:lnTo>
                    <a:pt x="404672" y="0"/>
                  </a:lnTo>
                  <a:lnTo>
                    <a:pt x="363245" y="2755"/>
                  </a:lnTo>
                  <a:lnTo>
                    <a:pt x="323024" y="10833"/>
                  </a:lnTo>
                  <a:lnTo>
                    <a:pt x="284213" y="23964"/>
                  </a:lnTo>
                  <a:lnTo>
                    <a:pt x="247002" y="41884"/>
                  </a:lnTo>
                  <a:lnTo>
                    <a:pt x="211594" y="64312"/>
                  </a:lnTo>
                  <a:lnTo>
                    <a:pt x="178206" y="90995"/>
                  </a:lnTo>
                  <a:lnTo>
                    <a:pt x="147027" y="121666"/>
                  </a:lnTo>
                  <a:lnTo>
                    <a:pt x="118287" y="156032"/>
                  </a:lnTo>
                  <a:lnTo>
                    <a:pt x="92163" y="193852"/>
                  </a:lnTo>
                  <a:lnTo>
                    <a:pt x="68872" y="234835"/>
                  </a:lnTo>
                  <a:lnTo>
                    <a:pt x="48615" y="278726"/>
                  </a:lnTo>
                  <a:lnTo>
                    <a:pt x="31597" y="325247"/>
                  </a:lnTo>
                  <a:lnTo>
                    <a:pt x="18021" y="374142"/>
                  </a:lnTo>
                  <a:lnTo>
                    <a:pt x="8089" y="425132"/>
                  </a:lnTo>
                  <a:lnTo>
                    <a:pt x="2019" y="477939"/>
                  </a:lnTo>
                  <a:lnTo>
                    <a:pt x="0" y="532307"/>
                  </a:lnTo>
                  <a:lnTo>
                    <a:pt x="2019" y="586943"/>
                  </a:lnTo>
                  <a:lnTo>
                    <a:pt x="8089" y="639978"/>
                  </a:lnTo>
                  <a:lnTo>
                    <a:pt x="18021" y="691159"/>
                  </a:lnTo>
                  <a:lnTo>
                    <a:pt x="31584" y="740206"/>
                  </a:lnTo>
                  <a:lnTo>
                    <a:pt x="48615" y="786879"/>
                  </a:lnTo>
                  <a:lnTo>
                    <a:pt x="68872" y="830884"/>
                  </a:lnTo>
                  <a:lnTo>
                    <a:pt x="92163" y="871969"/>
                  </a:lnTo>
                  <a:lnTo>
                    <a:pt x="118275" y="909853"/>
                  </a:lnTo>
                  <a:lnTo>
                    <a:pt x="147027" y="944295"/>
                  </a:lnTo>
                  <a:lnTo>
                    <a:pt x="178206" y="975004"/>
                  </a:lnTo>
                  <a:lnTo>
                    <a:pt x="211594" y="1001712"/>
                  </a:lnTo>
                  <a:lnTo>
                    <a:pt x="246989" y="1024166"/>
                  </a:lnTo>
                  <a:lnTo>
                    <a:pt x="284213" y="1042098"/>
                  </a:lnTo>
                  <a:lnTo>
                    <a:pt x="323024" y="1055243"/>
                  </a:lnTo>
                  <a:lnTo>
                    <a:pt x="363245" y="1063320"/>
                  </a:lnTo>
                  <a:lnTo>
                    <a:pt x="404672" y="1066063"/>
                  </a:lnTo>
                  <a:lnTo>
                    <a:pt x="446087" y="1063320"/>
                  </a:lnTo>
                  <a:lnTo>
                    <a:pt x="486308" y="1055243"/>
                  </a:lnTo>
                  <a:lnTo>
                    <a:pt x="525132" y="1042111"/>
                  </a:lnTo>
                  <a:lnTo>
                    <a:pt x="562343" y="1024178"/>
                  </a:lnTo>
                  <a:lnTo>
                    <a:pt x="597750" y="1001737"/>
                  </a:lnTo>
                  <a:lnTo>
                    <a:pt x="631151" y="975042"/>
                  </a:lnTo>
                  <a:lnTo>
                    <a:pt x="662330" y="944346"/>
                  </a:lnTo>
                  <a:lnTo>
                    <a:pt x="691108" y="909942"/>
                  </a:lnTo>
                  <a:lnTo>
                    <a:pt x="717245" y="872096"/>
                  </a:lnTo>
                  <a:lnTo>
                    <a:pt x="740562" y="831062"/>
                  </a:lnTo>
                  <a:lnTo>
                    <a:pt x="760857" y="787107"/>
                  </a:lnTo>
                  <a:lnTo>
                    <a:pt x="777913" y="740524"/>
                  </a:lnTo>
                  <a:lnTo>
                    <a:pt x="791540" y="691540"/>
                  </a:lnTo>
                  <a:lnTo>
                    <a:pt x="801522" y="640461"/>
                  </a:lnTo>
                  <a:lnTo>
                    <a:pt x="807656" y="587540"/>
                  </a:lnTo>
                  <a:lnTo>
                    <a:pt x="809752" y="533031"/>
                  </a:lnTo>
                  <a:close/>
                </a:path>
              </a:pathLst>
            </a:custGeom>
            <a:solidFill>
              <a:srgbClr val="10A2FF">
                <a:alpha val="62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284099" y="3602111"/>
              <a:ext cx="269240" cy="655955"/>
            </a:xfrm>
            <a:custGeom>
              <a:avLst/>
              <a:gdLst/>
              <a:ahLst/>
              <a:cxnLst/>
              <a:rect l="l" t="t" r="r" b="b"/>
              <a:pathLst>
                <a:path w="269240" h="655954">
                  <a:moveTo>
                    <a:pt x="130259" y="655690"/>
                  </a:moveTo>
                  <a:lnTo>
                    <a:pt x="84258" y="648174"/>
                  </a:lnTo>
                  <a:lnTo>
                    <a:pt x="50187" y="630553"/>
                  </a:lnTo>
                  <a:lnTo>
                    <a:pt x="11193" y="571255"/>
                  </a:lnTo>
                  <a:lnTo>
                    <a:pt x="2951" y="532704"/>
                  </a:lnTo>
                  <a:lnTo>
                    <a:pt x="0" y="490305"/>
                  </a:lnTo>
                  <a:lnTo>
                    <a:pt x="678" y="445621"/>
                  </a:lnTo>
                  <a:lnTo>
                    <a:pt x="3327" y="400216"/>
                  </a:lnTo>
                  <a:lnTo>
                    <a:pt x="6287" y="355654"/>
                  </a:lnTo>
                  <a:lnTo>
                    <a:pt x="7897" y="313498"/>
                  </a:lnTo>
                  <a:lnTo>
                    <a:pt x="6498" y="275313"/>
                  </a:lnTo>
                  <a:lnTo>
                    <a:pt x="7511" y="233529"/>
                  </a:lnTo>
                  <a:lnTo>
                    <a:pt x="6264" y="184146"/>
                  </a:lnTo>
                  <a:lnTo>
                    <a:pt x="5455" y="132034"/>
                  </a:lnTo>
                  <a:lnTo>
                    <a:pt x="7782" y="82068"/>
                  </a:lnTo>
                  <a:lnTo>
                    <a:pt x="15943" y="39117"/>
                  </a:lnTo>
                  <a:lnTo>
                    <a:pt x="93458" y="2733"/>
                  </a:lnTo>
                  <a:lnTo>
                    <a:pt x="143018" y="0"/>
                  </a:lnTo>
                  <a:lnTo>
                    <a:pt x="182437" y="729"/>
                  </a:lnTo>
                  <a:lnTo>
                    <a:pt x="235346" y="16084"/>
                  </a:lnTo>
                  <a:lnTo>
                    <a:pt x="261172" y="55813"/>
                  </a:lnTo>
                  <a:lnTo>
                    <a:pt x="268905" y="126929"/>
                  </a:lnTo>
                  <a:lnTo>
                    <a:pt x="268795" y="176450"/>
                  </a:lnTo>
                  <a:lnTo>
                    <a:pt x="266238" y="307799"/>
                  </a:lnTo>
                  <a:lnTo>
                    <a:pt x="266648" y="349114"/>
                  </a:lnTo>
                  <a:lnTo>
                    <a:pt x="268000" y="393297"/>
                  </a:lnTo>
                  <a:lnTo>
                    <a:pt x="268772" y="438727"/>
                  </a:lnTo>
                  <a:lnTo>
                    <a:pt x="267446" y="483786"/>
                  </a:lnTo>
                  <a:lnTo>
                    <a:pt x="262500" y="526855"/>
                  </a:lnTo>
                  <a:lnTo>
                    <a:pt x="252414" y="566316"/>
                  </a:lnTo>
                  <a:lnTo>
                    <a:pt x="235667" y="600548"/>
                  </a:lnTo>
                  <a:lnTo>
                    <a:pt x="176110" y="646855"/>
                  </a:lnTo>
                  <a:lnTo>
                    <a:pt x="130259" y="655690"/>
                  </a:lnTo>
                  <a:close/>
                </a:path>
              </a:pathLst>
            </a:custGeom>
            <a:solidFill>
              <a:srgbClr val="CF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37321" y="3397932"/>
              <a:ext cx="164506" cy="20171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278469" y="0"/>
              <a:ext cx="283210" cy="4264660"/>
            </a:xfrm>
            <a:custGeom>
              <a:avLst/>
              <a:gdLst/>
              <a:ahLst/>
              <a:cxnLst/>
              <a:rect l="l" t="t" r="r" b="b"/>
              <a:pathLst>
                <a:path w="283209" h="4264660">
                  <a:moveTo>
                    <a:pt x="282651" y="3708971"/>
                  </a:moveTo>
                  <a:lnTo>
                    <a:pt x="280708" y="3675176"/>
                  </a:lnTo>
                  <a:lnTo>
                    <a:pt x="271399" y="3642093"/>
                  </a:lnTo>
                  <a:lnTo>
                    <a:pt x="266052" y="3634117"/>
                  </a:lnTo>
                  <a:lnTo>
                    <a:pt x="266052" y="3733177"/>
                  </a:lnTo>
                  <a:lnTo>
                    <a:pt x="264858" y="3779786"/>
                  </a:lnTo>
                  <a:lnTo>
                    <a:pt x="262686" y="3826459"/>
                  </a:lnTo>
                  <a:lnTo>
                    <a:pt x="263182" y="3872331"/>
                  </a:lnTo>
                  <a:lnTo>
                    <a:pt x="260832" y="3906837"/>
                  </a:lnTo>
                  <a:lnTo>
                    <a:pt x="261200" y="3946817"/>
                  </a:lnTo>
                  <a:lnTo>
                    <a:pt x="262750" y="3989819"/>
                  </a:lnTo>
                  <a:lnTo>
                    <a:pt x="264058" y="4034904"/>
                  </a:lnTo>
                  <a:lnTo>
                    <a:pt x="263639" y="4081170"/>
                  </a:lnTo>
                  <a:lnTo>
                    <a:pt x="259943" y="4124604"/>
                  </a:lnTo>
                  <a:lnTo>
                    <a:pt x="251523" y="4164304"/>
                  </a:lnTo>
                  <a:lnTo>
                    <a:pt x="214528" y="4225074"/>
                  </a:lnTo>
                  <a:lnTo>
                    <a:pt x="140792" y="4248721"/>
                  </a:lnTo>
                  <a:lnTo>
                    <a:pt x="95046" y="4243590"/>
                  </a:lnTo>
                  <a:lnTo>
                    <a:pt x="61087" y="4221696"/>
                  </a:lnTo>
                  <a:lnTo>
                    <a:pt x="37757" y="4187558"/>
                  </a:lnTo>
                  <a:lnTo>
                    <a:pt x="23876" y="4145673"/>
                  </a:lnTo>
                  <a:lnTo>
                    <a:pt x="18313" y="4100525"/>
                  </a:lnTo>
                  <a:lnTo>
                    <a:pt x="19786" y="4059745"/>
                  </a:lnTo>
                  <a:lnTo>
                    <a:pt x="19862" y="4052887"/>
                  </a:lnTo>
                  <a:lnTo>
                    <a:pt x="21069" y="4007027"/>
                  </a:lnTo>
                  <a:lnTo>
                    <a:pt x="22009" y="3957866"/>
                  </a:lnTo>
                  <a:lnTo>
                    <a:pt x="23495" y="3858349"/>
                  </a:lnTo>
                  <a:lnTo>
                    <a:pt x="24295" y="3809974"/>
                  </a:lnTo>
                  <a:lnTo>
                    <a:pt x="25412" y="3759085"/>
                  </a:lnTo>
                  <a:lnTo>
                    <a:pt x="26911" y="3709873"/>
                  </a:lnTo>
                  <a:lnTo>
                    <a:pt x="28994" y="3660356"/>
                  </a:lnTo>
                  <a:lnTo>
                    <a:pt x="40157" y="3623843"/>
                  </a:lnTo>
                  <a:lnTo>
                    <a:pt x="90830" y="3605822"/>
                  </a:lnTo>
                  <a:lnTo>
                    <a:pt x="125501" y="3606711"/>
                  </a:lnTo>
                  <a:lnTo>
                    <a:pt x="126657" y="3613708"/>
                  </a:lnTo>
                  <a:lnTo>
                    <a:pt x="127139" y="3619474"/>
                  </a:lnTo>
                  <a:lnTo>
                    <a:pt x="127266" y="3628136"/>
                  </a:lnTo>
                  <a:lnTo>
                    <a:pt x="96024" y="3657257"/>
                  </a:lnTo>
                  <a:lnTo>
                    <a:pt x="83223" y="3697884"/>
                  </a:lnTo>
                  <a:lnTo>
                    <a:pt x="92595" y="3736848"/>
                  </a:lnTo>
                  <a:lnTo>
                    <a:pt x="127850" y="3760990"/>
                  </a:lnTo>
                  <a:lnTo>
                    <a:pt x="128244" y="3831361"/>
                  </a:lnTo>
                  <a:lnTo>
                    <a:pt x="94869" y="3841712"/>
                  </a:lnTo>
                  <a:lnTo>
                    <a:pt x="74752" y="3864876"/>
                  </a:lnTo>
                  <a:lnTo>
                    <a:pt x="67983" y="3894315"/>
                  </a:lnTo>
                  <a:lnTo>
                    <a:pt x="74650" y="3923525"/>
                  </a:lnTo>
                  <a:lnTo>
                    <a:pt x="94881" y="3945940"/>
                  </a:lnTo>
                  <a:lnTo>
                    <a:pt x="128765" y="3955059"/>
                  </a:lnTo>
                  <a:lnTo>
                    <a:pt x="129159" y="4034904"/>
                  </a:lnTo>
                  <a:lnTo>
                    <a:pt x="98691" y="4052887"/>
                  </a:lnTo>
                  <a:lnTo>
                    <a:pt x="82892" y="4072420"/>
                  </a:lnTo>
                  <a:lnTo>
                    <a:pt x="78955" y="4091508"/>
                  </a:lnTo>
                  <a:lnTo>
                    <a:pt x="84086" y="4108170"/>
                  </a:lnTo>
                  <a:lnTo>
                    <a:pt x="95453" y="4120426"/>
                  </a:lnTo>
                  <a:lnTo>
                    <a:pt x="110261" y="4126293"/>
                  </a:lnTo>
                  <a:lnTo>
                    <a:pt x="125691" y="4123791"/>
                  </a:lnTo>
                  <a:lnTo>
                    <a:pt x="138950" y="4110939"/>
                  </a:lnTo>
                  <a:lnTo>
                    <a:pt x="139712" y="4108653"/>
                  </a:lnTo>
                  <a:lnTo>
                    <a:pt x="146646" y="4087507"/>
                  </a:lnTo>
                  <a:lnTo>
                    <a:pt x="147231" y="4085742"/>
                  </a:lnTo>
                  <a:lnTo>
                    <a:pt x="147612" y="4053789"/>
                  </a:lnTo>
                  <a:lnTo>
                    <a:pt x="147713" y="4046220"/>
                  </a:lnTo>
                  <a:lnTo>
                    <a:pt x="181533" y="4028757"/>
                  </a:lnTo>
                  <a:lnTo>
                    <a:pt x="182486" y="4027398"/>
                  </a:lnTo>
                  <a:lnTo>
                    <a:pt x="199948" y="4002595"/>
                  </a:lnTo>
                  <a:lnTo>
                    <a:pt x="201358" y="3974427"/>
                  </a:lnTo>
                  <a:lnTo>
                    <a:pt x="189001" y="3957536"/>
                  </a:lnTo>
                  <a:lnTo>
                    <a:pt x="184823" y="3951833"/>
                  </a:lnTo>
                  <a:lnTo>
                    <a:pt x="184823" y="3989819"/>
                  </a:lnTo>
                  <a:lnTo>
                    <a:pt x="174459" y="4011409"/>
                  </a:lnTo>
                  <a:lnTo>
                    <a:pt x="147459" y="4027398"/>
                  </a:lnTo>
                  <a:lnTo>
                    <a:pt x="147294" y="4011409"/>
                  </a:lnTo>
                  <a:lnTo>
                    <a:pt x="147180" y="3992892"/>
                  </a:lnTo>
                  <a:lnTo>
                    <a:pt x="147066" y="3957866"/>
                  </a:lnTo>
                  <a:lnTo>
                    <a:pt x="146875" y="3957536"/>
                  </a:lnTo>
                  <a:lnTo>
                    <a:pt x="176352" y="3969562"/>
                  </a:lnTo>
                  <a:lnTo>
                    <a:pt x="184823" y="3989819"/>
                  </a:lnTo>
                  <a:lnTo>
                    <a:pt x="184823" y="3951833"/>
                  </a:lnTo>
                  <a:lnTo>
                    <a:pt x="184162" y="3950932"/>
                  </a:lnTo>
                  <a:lnTo>
                    <a:pt x="146799" y="3938790"/>
                  </a:lnTo>
                  <a:lnTo>
                    <a:pt x="146786" y="3936238"/>
                  </a:lnTo>
                  <a:lnTo>
                    <a:pt x="146431" y="3849916"/>
                  </a:lnTo>
                  <a:lnTo>
                    <a:pt x="146418" y="3846715"/>
                  </a:lnTo>
                  <a:lnTo>
                    <a:pt x="182956" y="3833368"/>
                  </a:lnTo>
                  <a:lnTo>
                    <a:pt x="187058" y="3828097"/>
                  </a:lnTo>
                  <a:lnTo>
                    <a:pt x="201168" y="3809974"/>
                  </a:lnTo>
                  <a:lnTo>
                    <a:pt x="201066" y="3783228"/>
                  </a:lnTo>
                  <a:lnTo>
                    <a:pt x="187388" y="3765816"/>
                  </a:lnTo>
                  <a:lnTo>
                    <a:pt x="185000" y="3762794"/>
                  </a:lnTo>
                  <a:lnTo>
                    <a:pt x="185000" y="3797795"/>
                  </a:lnTo>
                  <a:lnTo>
                    <a:pt x="175742" y="3816642"/>
                  </a:lnTo>
                  <a:lnTo>
                    <a:pt x="145961" y="3828097"/>
                  </a:lnTo>
                  <a:lnTo>
                    <a:pt x="145961" y="3765816"/>
                  </a:lnTo>
                  <a:lnTo>
                    <a:pt x="174752" y="3778529"/>
                  </a:lnTo>
                  <a:lnTo>
                    <a:pt x="185000" y="3797795"/>
                  </a:lnTo>
                  <a:lnTo>
                    <a:pt x="185000" y="3762794"/>
                  </a:lnTo>
                  <a:lnTo>
                    <a:pt x="182626" y="3759771"/>
                  </a:lnTo>
                  <a:lnTo>
                    <a:pt x="145884" y="3746284"/>
                  </a:lnTo>
                  <a:lnTo>
                    <a:pt x="145872" y="3740531"/>
                  </a:lnTo>
                  <a:lnTo>
                    <a:pt x="145796" y="3687508"/>
                  </a:lnTo>
                  <a:lnTo>
                    <a:pt x="145681" y="3660356"/>
                  </a:lnTo>
                  <a:lnTo>
                    <a:pt x="145567" y="3648722"/>
                  </a:lnTo>
                  <a:lnTo>
                    <a:pt x="145376" y="3628136"/>
                  </a:lnTo>
                  <a:lnTo>
                    <a:pt x="145275" y="3623843"/>
                  </a:lnTo>
                  <a:lnTo>
                    <a:pt x="144653" y="3608209"/>
                  </a:lnTo>
                  <a:lnTo>
                    <a:pt x="193052" y="3609213"/>
                  </a:lnTo>
                  <a:lnTo>
                    <a:pt x="204419" y="3609213"/>
                  </a:lnTo>
                  <a:lnTo>
                    <a:pt x="218884" y="3611473"/>
                  </a:lnTo>
                  <a:lnTo>
                    <a:pt x="251028" y="3643630"/>
                  </a:lnTo>
                  <a:lnTo>
                    <a:pt x="262648" y="3687508"/>
                  </a:lnTo>
                  <a:lnTo>
                    <a:pt x="266052" y="3733177"/>
                  </a:lnTo>
                  <a:lnTo>
                    <a:pt x="266052" y="3634117"/>
                  </a:lnTo>
                  <a:lnTo>
                    <a:pt x="253022" y="3614674"/>
                  </a:lnTo>
                  <a:lnTo>
                    <a:pt x="243497" y="3609187"/>
                  </a:lnTo>
                  <a:lnTo>
                    <a:pt x="241795" y="3608209"/>
                  </a:lnTo>
                  <a:lnTo>
                    <a:pt x="237629" y="3605822"/>
                  </a:lnTo>
                  <a:lnTo>
                    <a:pt x="223850" y="3597884"/>
                  </a:lnTo>
                  <a:lnTo>
                    <a:pt x="224231" y="3590112"/>
                  </a:lnTo>
                  <a:lnTo>
                    <a:pt x="225907" y="3555809"/>
                  </a:lnTo>
                  <a:lnTo>
                    <a:pt x="226758" y="3546132"/>
                  </a:lnTo>
                  <a:lnTo>
                    <a:pt x="230898" y="3498558"/>
                  </a:lnTo>
                  <a:lnTo>
                    <a:pt x="230035" y="3486734"/>
                  </a:lnTo>
                  <a:lnTo>
                    <a:pt x="227253" y="3448507"/>
                  </a:lnTo>
                  <a:lnTo>
                    <a:pt x="224066" y="3445751"/>
                  </a:lnTo>
                  <a:lnTo>
                    <a:pt x="212737" y="3436010"/>
                  </a:lnTo>
                  <a:lnTo>
                    <a:pt x="212737" y="3467265"/>
                  </a:lnTo>
                  <a:lnTo>
                    <a:pt x="211366" y="3467646"/>
                  </a:lnTo>
                  <a:lnTo>
                    <a:pt x="211366" y="3486734"/>
                  </a:lnTo>
                  <a:lnTo>
                    <a:pt x="209600" y="3527577"/>
                  </a:lnTo>
                  <a:lnTo>
                    <a:pt x="208419" y="3527806"/>
                  </a:lnTo>
                  <a:lnTo>
                    <a:pt x="208419" y="3546132"/>
                  </a:lnTo>
                  <a:lnTo>
                    <a:pt x="206527" y="3590112"/>
                  </a:lnTo>
                  <a:lnTo>
                    <a:pt x="129527" y="3589274"/>
                  </a:lnTo>
                  <a:lnTo>
                    <a:pt x="129527" y="4059745"/>
                  </a:lnTo>
                  <a:lnTo>
                    <a:pt x="129438" y="4076598"/>
                  </a:lnTo>
                  <a:lnTo>
                    <a:pt x="129349" y="4079100"/>
                  </a:lnTo>
                  <a:lnTo>
                    <a:pt x="128765" y="4087507"/>
                  </a:lnTo>
                  <a:lnTo>
                    <a:pt x="128638" y="4087444"/>
                  </a:lnTo>
                  <a:lnTo>
                    <a:pt x="115722" y="4108653"/>
                  </a:lnTo>
                  <a:lnTo>
                    <a:pt x="101269" y="4099953"/>
                  </a:lnTo>
                  <a:lnTo>
                    <a:pt x="100660" y="4076598"/>
                  </a:lnTo>
                  <a:lnTo>
                    <a:pt x="129298" y="4053789"/>
                  </a:lnTo>
                  <a:lnTo>
                    <a:pt x="129527" y="4059745"/>
                  </a:lnTo>
                  <a:lnTo>
                    <a:pt x="129527" y="3589274"/>
                  </a:lnTo>
                  <a:lnTo>
                    <a:pt x="128638" y="3589274"/>
                  </a:lnTo>
                  <a:lnTo>
                    <a:pt x="128638" y="3936238"/>
                  </a:lnTo>
                  <a:lnTo>
                    <a:pt x="96570" y="3922166"/>
                  </a:lnTo>
                  <a:lnTo>
                    <a:pt x="85572" y="3892981"/>
                  </a:lnTo>
                  <a:lnTo>
                    <a:pt x="96024" y="3863848"/>
                  </a:lnTo>
                  <a:lnTo>
                    <a:pt x="128244" y="3849916"/>
                  </a:lnTo>
                  <a:lnTo>
                    <a:pt x="128638" y="3936238"/>
                  </a:lnTo>
                  <a:lnTo>
                    <a:pt x="128638" y="3589274"/>
                  </a:lnTo>
                  <a:lnTo>
                    <a:pt x="127914" y="3589261"/>
                  </a:lnTo>
                  <a:lnTo>
                    <a:pt x="127914" y="3740531"/>
                  </a:lnTo>
                  <a:lnTo>
                    <a:pt x="127723" y="3740200"/>
                  </a:lnTo>
                  <a:lnTo>
                    <a:pt x="106311" y="3722408"/>
                  </a:lnTo>
                  <a:lnTo>
                    <a:pt x="100634" y="3696258"/>
                  </a:lnTo>
                  <a:lnTo>
                    <a:pt x="108381" y="3669207"/>
                  </a:lnTo>
                  <a:lnTo>
                    <a:pt x="127266" y="3648722"/>
                  </a:lnTo>
                  <a:lnTo>
                    <a:pt x="127469" y="3671735"/>
                  </a:lnTo>
                  <a:lnTo>
                    <a:pt x="127800" y="3717645"/>
                  </a:lnTo>
                  <a:lnTo>
                    <a:pt x="127914" y="3740531"/>
                  </a:lnTo>
                  <a:lnTo>
                    <a:pt x="127914" y="3589261"/>
                  </a:lnTo>
                  <a:lnTo>
                    <a:pt x="69303" y="3588613"/>
                  </a:lnTo>
                  <a:lnTo>
                    <a:pt x="70218" y="3583381"/>
                  </a:lnTo>
                  <a:lnTo>
                    <a:pt x="70942" y="3578212"/>
                  </a:lnTo>
                  <a:lnTo>
                    <a:pt x="71335" y="3572726"/>
                  </a:lnTo>
                  <a:lnTo>
                    <a:pt x="71196" y="3572662"/>
                  </a:lnTo>
                  <a:lnTo>
                    <a:pt x="169202" y="3553714"/>
                  </a:lnTo>
                  <a:lnTo>
                    <a:pt x="208419" y="3546132"/>
                  </a:lnTo>
                  <a:lnTo>
                    <a:pt x="208419" y="3527806"/>
                  </a:lnTo>
                  <a:lnTo>
                    <a:pt x="73558" y="3553714"/>
                  </a:lnTo>
                  <a:lnTo>
                    <a:pt x="74244" y="3546132"/>
                  </a:lnTo>
                  <a:lnTo>
                    <a:pt x="74879" y="3538499"/>
                  </a:lnTo>
                  <a:lnTo>
                    <a:pt x="75450" y="3530917"/>
                  </a:lnTo>
                  <a:lnTo>
                    <a:pt x="75971" y="3523323"/>
                  </a:lnTo>
                  <a:lnTo>
                    <a:pt x="75844" y="3523259"/>
                  </a:lnTo>
                  <a:lnTo>
                    <a:pt x="146380" y="3504247"/>
                  </a:lnTo>
                  <a:lnTo>
                    <a:pt x="211366" y="3486734"/>
                  </a:lnTo>
                  <a:lnTo>
                    <a:pt x="211366" y="3467646"/>
                  </a:lnTo>
                  <a:lnTo>
                    <a:pt x="77470" y="3504247"/>
                  </a:lnTo>
                  <a:lnTo>
                    <a:pt x="77927" y="3490201"/>
                  </a:lnTo>
                  <a:lnTo>
                    <a:pt x="78257" y="3476142"/>
                  </a:lnTo>
                  <a:lnTo>
                    <a:pt x="78447" y="3462070"/>
                  </a:lnTo>
                  <a:lnTo>
                    <a:pt x="78524" y="3447986"/>
                  </a:lnTo>
                  <a:lnTo>
                    <a:pt x="78384" y="3447923"/>
                  </a:lnTo>
                  <a:lnTo>
                    <a:pt x="180060" y="3446615"/>
                  </a:lnTo>
                  <a:lnTo>
                    <a:pt x="192443" y="3445751"/>
                  </a:lnTo>
                  <a:lnTo>
                    <a:pt x="204038" y="3447605"/>
                  </a:lnTo>
                  <a:lnTo>
                    <a:pt x="211810" y="3454133"/>
                  </a:lnTo>
                  <a:lnTo>
                    <a:pt x="212737" y="3467265"/>
                  </a:lnTo>
                  <a:lnTo>
                    <a:pt x="212737" y="3436010"/>
                  </a:lnTo>
                  <a:lnTo>
                    <a:pt x="205333" y="3429635"/>
                  </a:lnTo>
                  <a:lnTo>
                    <a:pt x="203454" y="3427996"/>
                  </a:lnTo>
                  <a:lnTo>
                    <a:pt x="189318" y="3408984"/>
                  </a:lnTo>
                  <a:lnTo>
                    <a:pt x="184175" y="3402050"/>
                  </a:lnTo>
                  <a:lnTo>
                    <a:pt x="184175" y="3427793"/>
                  </a:lnTo>
                  <a:lnTo>
                    <a:pt x="135534" y="3429228"/>
                  </a:lnTo>
                  <a:lnTo>
                    <a:pt x="114490" y="3429635"/>
                  </a:lnTo>
                  <a:lnTo>
                    <a:pt x="105575" y="3429038"/>
                  </a:lnTo>
                  <a:lnTo>
                    <a:pt x="105448" y="3428974"/>
                  </a:lnTo>
                  <a:lnTo>
                    <a:pt x="118554" y="3412731"/>
                  </a:lnTo>
                  <a:lnTo>
                    <a:pt x="144145" y="3408984"/>
                  </a:lnTo>
                  <a:lnTo>
                    <a:pt x="170053" y="3414941"/>
                  </a:lnTo>
                  <a:lnTo>
                    <a:pt x="184175" y="3427793"/>
                  </a:lnTo>
                  <a:lnTo>
                    <a:pt x="184175" y="3402050"/>
                  </a:lnTo>
                  <a:lnTo>
                    <a:pt x="182537" y="3399828"/>
                  </a:lnTo>
                  <a:lnTo>
                    <a:pt x="152298" y="3392017"/>
                  </a:lnTo>
                  <a:lnTo>
                    <a:pt x="152298" y="0"/>
                  </a:lnTo>
                  <a:lnTo>
                    <a:pt x="134010" y="0"/>
                  </a:lnTo>
                  <a:lnTo>
                    <a:pt x="134010" y="3391865"/>
                  </a:lnTo>
                  <a:lnTo>
                    <a:pt x="105359" y="3398875"/>
                  </a:lnTo>
                  <a:lnTo>
                    <a:pt x="89623" y="3429038"/>
                  </a:lnTo>
                  <a:lnTo>
                    <a:pt x="80200" y="3428555"/>
                  </a:lnTo>
                  <a:lnTo>
                    <a:pt x="71056" y="3430257"/>
                  </a:lnTo>
                  <a:lnTo>
                    <a:pt x="58458" y="3483508"/>
                  </a:lnTo>
                  <a:lnTo>
                    <a:pt x="56756" y="3520186"/>
                  </a:lnTo>
                  <a:lnTo>
                    <a:pt x="54648" y="3556762"/>
                  </a:lnTo>
                  <a:lnTo>
                    <a:pt x="51333" y="3593122"/>
                  </a:lnTo>
                  <a:lnTo>
                    <a:pt x="26860" y="3613708"/>
                  </a:lnTo>
                  <a:lnTo>
                    <a:pt x="12547" y="3648875"/>
                  </a:lnTo>
                  <a:lnTo>
                    <a:pt x="5892" y="3693884"/>
                  </a:lnTo>
                  <a:lnTo>
                    <a:pt x="4470" y="3740531"/>
                  </a:lnTo>
                  <a:lnTo>
                    <a:pt x="4419" y="3746284"/>
                  </a:lnTo>
                  <a:lnTo>
                    <a:pt x="5486" y="3794442"/>
                  </a:lnTo>
                  <a:lnTo>
                    <a:pt x="6731" y="3840505"/>
                  </a:lnTo>
                  <a:lnTo>
                    <a:pt x="5600" y="3877424"/>
                  </a:lnTo>
                  <a:lnTo>
                    <a:pt x="5956" y="3923525"/>
                  </a:lnTo>
                  <a:lnTo>
                    <a:pt x="3987" y="3969562"/>
                  </a:lnTo>
                  <a:lnTo>
                    <a:pt x="1397" y="4016679"/>
                  </a:lnTo>
                  <a:lnTo>
                    <a:pt x="0" y="4063314"/>
                  </a:lnTo>
                  <a:lnTo>
                    <a:pt x="1549" y="4109478"/>
                  </a:lnTo>
                  <a:lnTo>
                    <a:pt x="7785" y="4154830"/>
                  </a:lnTo>
                  <a:lnTo>
                    <a:pt x="20497" y="4198988"/>
                  </a:lnTo>
                  <a:lnTo>
                    <a:pt x="60960" y="4246905"/>
                  </a:lnTo>
                  <a:lnTo>
                    <a:pt x="135699" y="4264330"/>
                  </a:lnTo>
                  <a:lnTo>
                    <a:pt x="184238" y="4258513"/>
                  </a:lnTo>
                  <a:lnTo>
                    <a:pt x="204216" y="4248721"/>
                  </a:lnTo>
                  <a:lnTo>
                    <a:pt x="221399" y="4240301"/>
                  </a:lnTo>
                  <a:lnTo>
                    <a:pt x="248399" y="4212463"/>
                  </a:lnTo>
                  <a:lnTo>
                    <a:pt x="266496" y="4177728"/>
                  </a:lnTo>
                  <a:lnTo>
                    <a:pt x="276948" y="4138866"/>
                  </a:lnTo>
                  <a:lnTo>
                    <a:pt x="280974" y="4098620"/>
                  </a:lnTo>
                  <a:lnTo>
                    <a:pt x="279946" y="4063314"/>
                  </a:lnTo>
                  <a:lnTo>
                    <a:pt x="279869" y="4056608"/>
                  </a:lnTo>
                  <a:lnTo>
                    <a:pt x="280289" y="4016679"/>
                  </a:lnTo>
                  <a:lnTo>
                    <a:pt x="282143" y="3859301"/>
                  </a:lnTo>
                  <a:lnTo>
                    <a:pt x="282549" y="3809974"/>
                  </a:lnTo>
                  <a:lnTo>
                    <a:pt x="282651" y="3708971"/>
                  </a:lnTo>
                  <a:close/>
                </a:path>
              </a:pathLst>
            </a:custGeom>
            <a:solidFill>
              <a:srgbClr val="252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07628" y="4060494"/>
              <a:ext cx="106760" cy="16838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307666" y="3972801"/>
              <a:ext cx="30480" cy="51435"/>
            </a:xfrm>
            <a:custGeom>
              <a:avLst/>
              <a:gdLst/>
              <a:ahLst/>
              <a:cxnLst/>
              <a:rect l="l" t="t" r="r" b="b"/>
              <a:pathLst>
                <a:path w="30479" h="51435">
                  <a:moveTo>
                    <a:pt x="15824" y="50939"/>
                  </a:moveTo>
                  <a:lnTo>
                    <a:pt x="0" y="15468"/>
                  </a:lnTo>
                  <a:lnTo>
                    <a:pt x="63" y="12484"/>
                  </a:lnTo>
                  <a:lnTo>
                    <a:pt x="14541" y="0"/>
                  </a:lnTo>
                  <a:lnTo>
                    <a:pt x="17500" y="368"/>
                  </a:lnTo>
                  <a:lnTo>
                    <a:pt x="30352" y="35471"/>
                  </a:lnTo>
                  <a:lnTo>
                    <a:pt x="30289" y="38455"/>
                  </a:lnTo>
                  <a:lnTo>
                    <a:pt x="15824" y="509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84136" y="2920593"/>
              <a:ext cx="986155" cy="985519"/>
            </a:xfrm>
            <a:custGeom>
              <a:avLst/>
              <a:gdLst/>
              <a:ahLst/>
              <a:cxnLst/>
              <a:rect l="l" t="t" r="r" b="b"/>
              <a:pathLst>
                <a:path w="986154" h="985520">
                  <a:moveTo>
                    <a:pt x="986028" y="492683"/>
                  </a:moveTo>
                  <a:lnTo>
                    <a:pt x="983767" y="445236"/>
                  </a:lnTo>
                  <a:lnTo>
                    <a:pt x="977138" y="399072"/>
                  </a:lnTo>
                  <a:lnTo>
                    <a:pt x="966343" y="354380"/>
                  </a:lnTo>
                  <a:lnTo>
                    <a:pt x="951585" y="311378"/>
                  </a:lnTo>
                  <a:lnTo>
                    <a:pt x="933081" y="270268"/>
                  </a:lnTo>
                  <a:lnTo>
                    <a:pt x="911021" y="231267"/>
                  </a:lnTo>
                  <a:lnTo>
                    <a:pt x="885621" y="194564"/>
                  </a:lnTo>
                  <a:lnTo>
                    <a:pt x="857097" y="160388"/>
                  </a:lnTo>
                  <a:lnTo>
                    <a:pt x="825639" y="128930"/>
                  </a:lnTo>
                  <a:lnTo>
                    <a:pt x="791451" y="100406"/>
                  </a:lnTo>
                  <a:lnTo>
                    <a:pt x="754761" y="75006"/>
                  </a:lnTo>
                  <a:lnTo>
                    <a:pt x="715759" y="52946"/>
                  </a:lnTo>
                  <a:lnTo>
                    <a:pt x="674649" y="34442"/>
                  </a:lnTo>
                  <a:lnTo>
                    <a:pt x="631647" y="19685"/>
                  </a:lnTo>
                  <a:lnTo>
                    <a:pt x="586955" y="8890"/>
                  </a:lnTo>
                  <a:lnTo>
                    <a:pt x="540791" y="2260"/>
                  </a:lnTo>
                  <a:lnTo>
                    <a:pt x="493344" y="0"/>
                  </a:lnTo>
                  <a:lnTo>
                    <a:pt x="445884" y="2260"/>
                  </a:lnTo>
                  <a:lnTo>
                    <a:pt x="399719" y="8890"/>
                  </a:lnTo>
                  <a:lnTo>
                    <a:pt x="355028" y="19685"/>
                  </a:lnTo>
                  <a:lnTo>
                    <a:pt x="312013" y="34442"/>
                  </a:lnTo>
                  <a:lnTo>
                    <a:pt x="270903" y="52959"/>
                  </a:lnTo>
                  <a:lnTo>
                    <a:pt x="231889" y="75018"/>
                  </a:lnTo>
                  <a:lnTo>
                    <a:pt x="195173" y="100431"/>
                  </a:lnTo>
                  <a:lnTo>
                    <a:pt x="160972" y="128981"/>
                  </a:lnTo>
                  <a:lnTo>
                    <a:pt x="129489" y="160464"/>
                  </a:lnTo>
                  <a:lnTo>
                    <a:pt x="100914" y="194665"/>
                  </a:lnTo>
                  <a:lnTo>
                    <a:pt x="75476" y="231394"/>
                  </a:lnTo>
                  <a:lnTo>
                    <a:pt x="53365" y="270433"/>
                  </a:lnTo>
                  <a:lnTo>
                    <a:pt x="34798" y="311594"/>
                  </a:lnTo>
                  <a:lnTo>
                    <a:pt x="19964" y="354647"/>
                  </a:lnTo>
                  <a:lnTo>
                    <a:pt x="9080" y="399402"/>
                  </a:lnTo>
                  <a:lnTo>
                    <a:pt x="2362" y="445643"/>
                  </a:lnTo>
                  <a:lnTo>
                    <a:pt x="0" y="493166"/>
                  </a:lnTo>
                  <a:lnTo>
                    <a:pt x="2362" y="540537"/>
                  </a:lnTo>
                  <a:lnTo>
                    <a:pt x="9080" y="586638"/>
                  </a:lnTo>
                  <a:lnTo>
                    <a:pt x="19964" y="631266"/>
                  </a:lnTo>
                  <a:lnTo>
                    <a:pt x="34798" y="674217"/>
                  </a:lnTo>
                  <a:lnTo>
                    <a:pt x="53365" y="715276"/>
                  </a:lnTo>
                  <a:lnTo>
                    <a:pt x="75476" y="754240"/>
                  </a:lnTo>
                  <a:lnTo>
                    <a:pt x="100914" y="790905"/>
                  </a:lnTo>
                  <a:lnTo>
                    <a:pt x="129489" y="825055"/>
                  </a:lnTo>
                  <a:lnTo>
                    <a:pt x="160972" y="856488"/>
                  </a:lnTo>
                  <a:lnTo>
                    <a:pt x="195173" y="884999"/>
                  </a:lnTo>
                  <a:lnTo>
                    <a:pt x="231889" y="910386"/>
                  </a:lnTo>
                  <a:lnTo>
                    <a:pt x="270903" y="932434"/>
                  </a:lnTo>
                  <a:lnTo>
                    <a:pt x="312013" y="950937"/>
                  </a:lnTo>
                  <a:lnTo>
                    <a:pt x="355028" y="965682"/>
                  </a:lnTo>
                  <a:lnTo>
                    <a:pt x="399719" y="976477"/>
                  </a:lnTo>
                  <a:lnTo>
                    <a:pt x="445884" y="983107"/>
                  </a:lnTo>
                  <a:lnTo>
                    <a:pt x="493344" y="985354"/>
                  </a:lnTo>
                  <a:lnTo>
                    <a:pt x="540791" y="983107"/>
                  </a:lnTo>
                  <a:lnTo>
                    <a:pt x="586955" y="976477"/>
                  </a:lnTo>
                  <a:lnTo>
                    <a:pt x="631647" y="965682"/>
                  </a:lnTo>
                  <a:lnTo>
                    <a:pt x="674649" y="950925"/>
                  </a:lnTo>
                  <a:lnTo>
                    <a:pt x="715759" y="932421"/>
                  </a:lnTo>
                  <a:lnTo>
                    <a:pt x="754761" y="910361"/>
                  </a:lnTo>
                  <a:lnTo>
                    <a:pt x="791451" y="884974"/>
                  </a:lnTo>
                  <a:lnTo>
                    <a:pt x="825639" y="856437"/>
                  </a:lnTo>
                  <a:lnTo>
                    <a:pt x="857097" y="824979"/>
                  </a:lnTo>
                  <a:lnTo>
                    <a:pt x="885621" y="790803"/>
                  </a:lnTo>
                  <a:lnTo>
                    <a:pt x="911021" y="754100"/>
                  </a:lnTo>
                  <a:lnTo>
                    <a:pt x="933081" y="715098"/>
                  </a:lnTo>
                  <a:lnTo>
                    <a:pt x="951585" y="674001"/>
                  </a:lnTo>
                  <a:lnTo>
                    <a:pt x="966343" y="630999"/>
                  </a:lnTo>
                  <a:lnTo>
                    <a:pt x="977138" y="586308"/>
                  </a:lnTo>
                  <a:lnTo>
                    <a:pt x="983767" y="540143"/>
                  </a:lnTo>
                  <a:lnTo>
                    <a:pt x="986028" y="492683"/>
                  </a:lnTo>
                  <a:close/>
                </a:path>
              </a:pathLst>
            </a:custGeom>
            <a:solidFill>
              <a:srgbClr val="17EBFF">
                <a:alpha val="93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06011" y="2902915"/>
              <a:ext cx="525145" cy="514984"/>
            </a:xfrm>
            <a:custGeom>
              <a:avLst/>
              <a:gdLst/>
              <a:ahLst/>
              <a:cxnLst/>
              <a:rect l="l" t="t" r="r" b="b"/>
              <a:pathLst>
                <a:path w="525145" h="514985">
                  <a:moveTo>
                    <a:pt x="237026" y="514718"/>
                  </a:moveTo>
                  <a:lnTo>
                    <a:pt x="189868" y="513999"/>
                  </a:lnTo>
                  <a:lnTo>
                    <a:pt x="142798" y="511465"/>
                  </a:lnTo>
                  <a:lnTo>
                    <a:pt x="95869" y="507120"/>
                  </a:lnTo>
                  <a:lnTo>
                    <a:pt x="49134" y="500968"/>
                  </a:lnTo>
                  <a:lnTo>
                    <a:pt x="2647" y="493014"/>
                  </a:lnTo>
                  <a:lnTo>
                    <a:pt x="0" y="471440"/>
                  </a:lnTo>
                  <a:lnTo>
                    <a:pt x="2268" y="449624"/>
                  </a:lnTo>
                  <a:lnTo>
                    <a:pt x="8139" y="430341"/>
                  </a:lnTo>
                  <a:lnTo>
                    <a:pt x="16300" y="416369"/>
                  </a:lnTo>
                  <a:lnTo>
                    <a:pt x="17566" y="378129"/>
                  </a:lnTo>
                  <a:lnTo>
                    <a:pt x="29837" y="337998"/>
                  </a:lnTo>
                  <a:lnTo>
                    <a:pt x="49616" y="296767"/>
                  </a:lnTo>
                  <a:lnTo>
                    <a:pt x="73405" y="255232"/>
                  </a:lnTo>
                  <a:lnTo>
                    <a:pt x="97709" y="214186"/>
                  </a:lnTo>
                  <a:lnTo>
                    <a:pt x="119031" y="174423"/>
                  </a:lnTo>
                  <a:lnTo>
                    <a:pt x="133872" y="136735"/>
                  </a:lnTo>
                  <a:lnTo>
                    <a:pt x="138738" y="101918"/>
                  </a:lnTo>
                  <a:lnTo>
                    <a:pt x="130130" y="70764"/>
                  </a:lnTo>
                  <a:lnTo>
                    <a:pt x="146501" y="37935"/>
                  </a:lnTo>
                  <a:lnTo>
                    <a:pt x="183964" y="17660"/>
                  </a:lnTo>
                  <a:lnTo>
                    <a:pt x="229158" y="6247"/>
                  </a:lnTo>
                  <a:lnTo>
                    <a:pt x="268725" y="0"/>
                  </a:lnTo>
                  <a:lnTo>
                    <a:pt x="310089" y="5019"/>
                  </a:lnTo>
                  <a:lnTo>
                    <a:pt x="351551" y="15621"/>
                  </a:lnTo>
                  <a:lnTo>
                    <a:pt x="384436" y="36576"/>
                  </a:lnTo>
                  <a:lnTo>
                    <a:pt x="400068" y="72656"/>
                  </a:lnTo>
                  <a:lnTo>
                    <a:pt x="398267" y="110791"/>
                  </a:lnTo>
                  <a:lnTo>
                    <a:pt x="405476" y="150491"/>
                  </a:lnTo>
                  <a:lnTo>
                    <a:pt x="419507" y="191438"/>
                  </a:lnTo>
                  <a:lnTo>
                    <a:pt x="438170" y="233316"/>
                  </a:lnTo>
                  <a:lnTo>
                    <a:pt x="480634" y="318594"/>
                  </a:lnTo>
                  <a:lnTo>
                    <a:pt x="500056" y="361360"/>
                  </a:lnTo>
                  <a:lnTo>
                    <a:pt x="515352" y="403788"/>
                  </a:lnTo>
                  <a:lnTo>
                    <a:pt x="524333" y="445560"/>
                  </a:lnTo>
                  <a:lnTo>
                    <a:pt x="524808" y="486359"/>
                  </a:lnTo>
                  <a:lnTo>
                    <a:pt x="477305" y="495087"/>
                  </a:lnTo>
                  <a:lnTo>
                    <a:pt x="429564" y="502220"/>
                  </a:lnTo>
                  <a:lnTo>
                    <a:pt x="381626" y="507753"/>
                  </a:lnTo>
                  <a:lnTo>
                    <a:pt x="333531" y="511683"/>
                  </a:lnTo>
                  <a:lnTo>
                    <a:pt x="285317" y="514006"/>
                  </a:lnTo>
                  <a:lnTo>
                    <a:pt x="237026" y="514718"/>
                  </a:lnTo>
                  <a:close/>
                </a:path>
              </a:pathLst>
            </a:custGeom>
            <a:solidFill>
              <a:srgbClr val="E2E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27150" y="3395345"/>
              <a:ext cx="503555" cy="220979"/>
            </a:xfrm>
            <a:custGeom>
              <a:avLst/>
              <a:gdLst/>
              <a:ahLst/>
              <a:cxnLst/>
              <a:rect l="l" t="t" r="r" b="b"/>
              <a:pathLst>
                <a:path w="503554" h="220979">
                  <a:moveTo>
                    <a:pt x="250456" y="220865"/>
                  </a:moveTo>
                  <a:lnTo>
                    <a:pt x="212402" y="218161"/>
                  </a:lnTo>
                  <a:lnTo>
                    <a:pt x="173398" y="209695"/>
                  </a:lnTo>
                  <a:lnTo>
                    <a:pt x="134883" y="194938"/>
                  </a:lnTo>
                  <a:lnTo>
                    <a:pt x="98296" y="173359"/>
                  </a:lnTo>
                  <a:lnTo>
                    <a:pt x="65075" y="144429"/>
                  </a:lnTo>
                  <a:lnTo>
                    <a:pt x="36660" y="107617"/>
                  </a:lnTo>
                  <a:lnTo>
                    <a:pt x="14488" y="62394"/>
                  </a:lnTo>
                  <a:lnTo>
                    <a:pt x="0" y="8229"/>
                  </a:lnTo>
                  <a:lnTo>
                    <a:pt x="51085" y="16760"/>
                  </a:lnTo>
                  <a:lnTo>
                    <a:pt x="101919" y="22839"/>
                  </a:lnTo>
                  <a:lnTo>
                    <a:pt x="152531" y="26606"/>
                  </a:lnTo>
                  <a:lnTo>
                    <a:pt x="202952" y="28201"/>
                  </a:lnTo>
                  <a:lnTo>
                    <a:pt x="253212" y="27765"/>
                  </a:lnTo>
                  <a:lnTo>
                    <a:pt x="303341" y="25436"/>
                  </a:lnTo>
                  <a:lnTo>
                    <a:pt x="353368" y="21356"/>
                  </a:lnTo>
                  <a:lnTo>
                    <a:pt x="403325" y="15663"/>
                  </a:lnTo>
                  <a:lnTo>
                    <a:pt x="453242" y="8497"/>
                  </a:lnTo>
                  <a:lnTo>
                    <a:pt x="503148" y="0"/>
                  </a:lnTo>
                  <a:lnTo>
                    <a:pt x="491510" y="53034"/>
                  </a:lnTo>
                  <a:lnTo>
                    <a:pt x="471357" y="98493"/>
                  </a:lnTo>
                  <a:lnTo>
                    <a:pt x="444096" y="136532"/>
                  </a:lnTo>
                  <a:lnTo>
                    <a:pt x="411135" y="167306"/>
                  </a:lnTo>
                  <a:lnTo>
                    <a:pt x="373883" y="190971"/>
                  </a:lnTo>
                  <a:lnTo>
                    <a:pt x="333747" y="207683"/>
                  </a:lnTo>
                  <a:lnTo>
                    <a:pt x="292135" y="217595"/>
                  </a:lnTo>
                  <a:lnTo>
                    <a:pt x="250456" y="220865"/>
                  </a:lnTo>
                  <a:close/>
                </a:path>
              </a:pathLst>
            </a:custGeom>
            <a:solidFill>
              <a:srgbClr val="C7F3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65299" y="2680722"/>
              <a:ext cx="226243" cy="24139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397089" y="0"/>
              <a:ext cx="546100" cy="3628390"/>
            </a:xfrm>
            <a:custGeom>
              <a:avLst/>
              <a:gdLst/>
              <a:ahLst/>
              <a:cxnLst/>
              <a:rect l="l" t="t" r="r" b="b"/>
              <a:pathLst>
                <a:path w="546100" h="3628390">
                  <a:moveTo>
                    <a:pt x="545896" y="3367887"/>
                  </a:moveTo>
                  <a:lnTo>
                    <a:pt x="545452" y="3345027"/>
                  </a:lnTo>
                  <a:lnTo>
                    <a:pt x="541769" y="3329787"/>
                  </a:lnTo>
                  <a:lnTo>
                    <a:pt x="540550" y="3324707"/>
                  </a:lnTo>
                  <a:lnTo>
                    <a:pt x="539699" y="3323437"/>
                  </a:lnTo>
                  <a:lnTo>
                    <a:pt x="538848" y="3322167"/>
                  </a:lnTo>
                  <a:lnTo>
                    <a:pt x="537133" y="3319627"/>
                  </a:lnTo>
                  <a:lnTo>
                    <a:pt x="534581" y="3315817"/>
                  </a:lnTo>
                  <a:lnTo>
                    <a:pt x="531177" y="3310737"/>
                  </a:lnTo>
                  <a:lnTo>
                    <a:pt x="529272" y="3302533"/>
                  </a:lnTo>
                  <a:lnTo>
                    <a:pt x="529272" y="3364077"/>
                  </a:lnTo>
                  <a:lnTo>
                    <a:pt x="527329" y="3375507"/>
                  </a:lnTo>
                  <a:lnTo>
                    <a:pt x="526605" y="3378047"/>
                  </a:lnTo>
                  <a:lnTo>
                    <a:pt x="525703" y="3380587"/>
                  </a:lnTo>
                  <a:lnTo>
                    <a:pt x="524649" y="3381857"/>
                  </a:lnTo>
                  <a:lnTo>
                    <a:pt x="523862" y="3382022"/>
                  </a:lnTo>
                  <a:lnTo>
                    <a:pt x="523862" y="3402177"/>
                  </a:lnTo>
                  <a:lnTo>
                    <a:pt x="510413" y="3452977"/>
                  </a:lnTo>
                  <a:lnTo>
                    <a:pt x="486930" y="3499967"/>
                  </a:lnTo>
                  <a:lnTo>
                    <a:pt x="454494" y="3539337"/>
                  </a:lnTo>
                  <a:lnTo>
                    <a:pt x="414185" y="3573627"/>
                  </a:lnTo>
                  <a:lnTo>
                    <a:pt x="367106" y="3597757"/>
                  </a:lnTo>
                  <a:lnTo>
                    <a:pt x="324561" y="3609187"/>
                  </a:lnTo>
                  <a:lnTo>
                    <a:pt x="281393" y="3612997"/>
                  </a:lnTo>
                  <a:lnTo>
                    <a:pt x="238594" y="3609187"/>
                  </a:lnTo>
                  <a:lnTo>
                    <a:pt x="197180" y="3597757"/>
                  </a:lnTo>
                  <a:lnTo>
                    <a:pt x="158178" y="3579977"/>
                  </a:lnTo>
                  <a:lnTo>
                    <a:pt x="122605" y="3555847"/>
                  </a:lnTo>
                  <a:lnTo>
                    <a:pt x="91465" y="3526637"/>
                  </a:lnTo>
                  <a:lnTo>
                    <a:pt x="65798" y="3492347"/>
                  </a:lnTo>
                  <a:lnTo>
                    <a:pt x="46596" y="3452977"/>
                  </a:lnTo>
                  <a:lnTo>
                    <a:pt x="34886" y="3411067"/>
                  </a:lnTo>
                  <a:lnTo>
                    <a:pt x="132359" y="3423767"/>
                  </a:lnTo>
                  <a:lnTo>
                    <a:pt x="181305" y="3427577"/>
                  </a:lnTo>
                  <a:lnTo>
                    <a:pt x="230314" y="3428847"/>
                  </a:lnTo>
                  <a:lnTo>
                    <a:pt x="279349" y="3428847"/>
                  </a:lnTo>
                  <a:lnTo>
                    <a:pt x="328345" y="3427577"/>
                  </a:lnTo>
                  <a:lnTo>
                    <a:pt x="377253" y="3423767"/>
                  </a:lnTo>
                  <a:lnTo>
                    <a:pt x="474599" y="3411067"/>
                  </a:lnTo>
                  <a:lnTo>
                    <a:pt x="522947" y="3400907"/>
                  </a:lnTo>
                  <a:lnTo>
                    <a:pt x="523862" y="3402177"/>
                  </a:lnTo>
                  <a:lnTo>
                    <a:pt x="523862" y="3382022"/>
                  </a:lnTo>
                  <a:lnTo>
                    <a:pt x="474789" y="3392017"/>
                  </a:lnTo>
                  <a:lnTo>
                    <a:pt x="424675" y="3399637"/>
                  </a:lnTo>
                  <a:lnTo>
                    <a:pt x="374370" y="3404717"/>
                  </a:lnTo>
                  <a:lnTo>
                    <a:pt x="323926" y="3408527"/>
                  </a:lnTo>
                  <a:lnTo>
                    <a:pt x="273392" y="3409797"/>
                  </a:lnTo>
                  <a:lnTo>
                    <a:pt x="222821" y="3409797"/>
                  </a:lnTo>
                  <a:lnTo>
                    <a:pt x="172300" y="3407257"/>
                  </a:lnTo>
                  <a:lnTo>
                    <a:pt x="121856" y="3403447"/>
                  </a:lnTo>
                  <a:lnTo>
                    <a:pt x="71564" y="3397097"/>
                  </a:lnTo>
                  <a:lnTo>
                    <a:pt x="21488" y="3388207"/>
                  </a:lnTo>
                  <a:lnTo>
                    <a:pt x="16802" y="3364077"/>
                  </a:lnTo>
                  <a:lnTo>
                    <a:pt x="18643" y="3351377"/>
                  </a:lnTo>
                  <a:lnTo>
                    <a:pt x="23253" y="3338677"/>
                  </a:lnTo>
                  <a:lnTo>
                    <a:pt x="122783" y="3341217"/>
                  </a:lnTo>
                  <a:lnTo>
                    <a:pt x="272097" y="3341217"/>
                  </a:lnTo>
                  <a:lnTo>
                    <a:pt x="371602" y="3338677"/>
                  </a:lnTo>
                  <a:lnTo>
                    <a:pt x="471043" y="3333597"/>
                  </a:lnTo>
                  <a:lnTo>
                    <a:pt x="520725" y="3329787"/>
                  </a:lnTo>
                  <a:lnTo>
                    <a:pt x="525907" y="3341217"/>
                  </a:lnTo>
                  <a:lnTo>
                    <a:pt x="528777" y="3351377"/>
                  </a:lnTo>
                  <a:lnTo>
                    <a:pt x="529272" y="3364077"/>
                  </a:lnTo>
                  <a:lnTo>
                    <a:pt x="529272" y="3302533"/>
                  </a:lnTo>
                  <a:lnTo>
                    <a:pt x="519684" y="3261207"/>
                  </a:lnTo>
                  <a:lnTo>
                    <a:pt x="512749" y="3244710"/>
                  </a:lnTo>
                  <a:lnTo>
                    <a:pt x="512749" y="3312007"/>
                  </a:lnTo>
                  <a:lnTo>
                    <a:pt x="477774" y="3314547"/>
                  </a:lnTo>
                  <a:lnTo>
                    <a:pt x="460273" y="3314547"/>
                  </a:lnTo>
                  <a:lnTo>
                    <a:pt x="442772" y="3315817"/>
                  </a:lnTo>
                  <a:lnTo>
                    <a:pt x="432117" y="3268827"/>
                  </a:lnTo>
                  <a:lnTo>
                    <a:pt x="424205" y="3232239"/>
                  </a:lnTo>
                  <a:lnTo>
                    <a:pt x="424205" y="3317087"/>
                  </a:lnTo>
                  <a:lnTo>
                    <a:pt x="411505" y="3317087"/>
                  </a:lnTo>
                  <a:lnTo>
                    <a:pt x="398792" y="3318357"/>
                  </a:lnTo>
                  <a:lnTo>
                    <a:pt x="386067" y="3318357"/>
                  </a:lnTo>
                  <a:lnTo>
                    <a:pt x="373380" y="3319627"/>
                  </a:lnTo>
                  <a:lnTo>
                    <a:pt x="366268" y="3265017"/>
                  </a:lnTo>
                  <a:lnTo>
                    <a:pt x="359219" y="3210407"/>
                  </a:lnTo>
                  <a:lnTo>
                    <a:pt x="354876" y="3176574"/>
                  </a:lnTo>
                  <a:lnTo>
                    <a:pt x="354876" y="3319627"/>
                  </a:lnTo>
                  <a:lnTo>
                    <a:pt x="337578" y="3320897"/>
                  </a:lnTo>
                  <a:lnTo>
                    <a:pt x="303034" y="3320897"/>
                  </a:lnTo>
                  <a:lnTo>
                    <a:pt x="285750" y="3322167"/>
                  </a:lnTo>
                  <a:lnTo>
                    <a:pt x="283337" y="3270097"/>
                  </a:lnTo>
                  <a:lnTo>
                    <a:pt x="281863" y="3216757"/>
                  </a:lnTo>
                  <a:lnTo>
                    <a:pt x="281508" y="3177387"/>
                  </a:lnTo>
                  <a:lnTo>
                    <a:pt x="281406" y="3155797"/>
                  </a:lnTo>
                  <a:lnTo>
                    <a:pt x="282041" y="3104997"/>
                  </a:lnTo>
                  <a:lnTo>
                    <a:pt x="282143" y="3101187"/>
                  </a:lnTo>
                  <a:lnTo>
                    <a:pt x="283819" y="3049117"/>
                  </a:lnTo>
                  <a:lnTo>
                    <a:pt x="286664" y="2995777"/>
                  </a:lnTo>
                  <a:lnTo>
                    <a:pt x="293357" y="2994507"/>
                  </a:lnTo>
                  <a:lnTo>
                    <a:pt x="306717" y="2994507"/>
                  </a:lnTo>
                  <a:lnTo>
                    <a:pt x="313385" y="2993237"/>
                  </a:lnTo>
                  <a:lnTo>
                    <a:pt x="334073" y="3157067"/>
                  </a:lnTo>
                  <a:lnTo>
                    <a:pt x="354876" y="3319627"/>
                  </a:lnTo>
                  <a:lnTo>
                    <a:pt x="354876" y="3176574"/>
                  </a:lnTo>
                  <a:lnTo>
                    <a:pt x="352209" y="3155797"/>
                  </a:lnTo>
                  <a:lnTo>
                    <a:pt x="345249" y="3101187"/>
                  </a:lnTo>
                  <a:lnTo>
                    <a:pt x="338340" y="3046577"/>
                  </a:lnTo>
                  <a:lnTo>
                    <a:pt x="331482" y="2991967"/>
                  </a:lnTo>
                  <a:lnTo>
                    <a:pt x="338899" y="2991967"/>
                  </a:lnTo>
                  <a:lnTo>
                    <a:pt x="353212" y="2989427"/>
                  </a:lnTo>
                  <a:lnTo>
                    <a:pt x="360375" y="2989427"/>
                  </a:lnTo>
                  <a:lnTo>
                    <a:pt x="368071" y="3036417"/>
                  </a:lnTo>
                  <a:lnTo>
                    <a:pt x="376250" y="3083407"/>
                  </a:lnTo>
                  <a:lnTo>
                    <a:pt x="384898" y="3130397"/>
                  </a:lnTo>
                  <a:lnTo>
                    <a:pt x="394017" y="3177387"/>
                  </a:lnTo>
                  <a:lnTo>
                    <a:pt x="403606" y="3223107"/>
                  </a:lnTo>
                  <a:lnTo>
                    <a:pt x="413664" y="3270097"/>
                  </a:lnTo>
                  <a:lnTo>
                    <a:pt x="424205" y="3317087"/>
                  </a:lnTo>
                  <a:lnTo>
                    <a:pt x="424205" y="3232239"/>
                  </a:lnTo>
                  <a:lnTo>
                    <a:pt x="421957" y="3221837"/>
                  </a:lnTo>
                  <a:lnTo>
                    <a:pt x="412267" y="3174847"/>
                  </a:lnTo>
                  <a:lnTo>
                    <a:pt x="403072" y="3127857"/>
                  </a:lnTo>
                  <a:lnTo>
                    <a:pt x="394347" y="3080867"/>
                  </a:lnTo>
                  <a:lnTo>
                    <a:pt x="386105" y="3033877"/>
                  </a:lnTo>
                  <a:lnTo>
                    <a:pt x="378764" y="2989427"/>
                  </a:lnTo>
                  <a:lnTo>
                    <a:pt x="378345" y="2986887"/>
                  </a:lnTo>
                  <a:lnTo>
                    <a:pt x="383311" y="2985617"/>
                  </a:lnTo>
                  <a:lnTo>
                    <a:pt x="388277" y="2985617"/>
                  </a:lnTo>
                  <a:lnTo>
                    <a:pt x="393166" y="2984347"/>
                  </a:lnTo>
                  <a:lnTo>
                    <a:pt x="397700" y="3035147"/>
                  </a:lnTo>
                  <a:lnTo>
                    <a:pt x="412242" y="3082137"/>
                  </a:lnTo>
                  <a:lnTo>
                    <a:pt x="433285" y="3127857"/>
                  </a:lnTo>
                  <a:lnTo>
                    <a:pt x="457352" y="3172307"/>
                  </a:lnTo>
                  <a:lnTo>
                    <a:pt x="480949" y="3216757"/>
                  </a:lnTo>
                  <a:lnTo>
                    <a:pt x="500570" y="3263747"/>
                  </a:lnTo>
                  <a:lnTo>
                    <a:pt x="512749" y="3312007"/>
                  </a:lnTo>
                  <a:lnTo>
                    <a:pt x="512749" y="3244710"/>
                  </a:lnTo>
                  <a:lnTo>
                    <a:pt x="500468" y="3215487"/>
                  </a:lnTo>
                  <a:lnTo>
                    <a:pt x="477024" y="3169767"/>
                  </a:lnTo>
                  <a:lnTo>
                    <a:pt x="452856" y="3125317"/>
                  </a:lnTo>
                  <a:lnTo>
                    <a:pt x="431469" y="3079597"/>
                  </a:lnTo>
                  <a:lnTo>
                    <a:pt x="416356" y="3031337"/>
                  </a:lnTo>
                  <a:lnTo>
                    <a:pt x="411276" y="2984347"/>
                  </a:lnTo>
                  <a:lnTo>
                    <a:pt x="411010" y="2981807"/>
                  </a:lnTo>
                  <a:lnTo>
                    <a:pt x="413194" y="2977997"/>
                  </a:lnTo>
                  <a:lnTo>
                    <a:pt x="415378" y="2974187"/>
                  </a:lnTo>
                  <a:lnTo>
                    <a:pt x="410552" y="2957677"/>
                  </a:lnTo>
                  <a:lnTo>
                    <a:pt x="401231" y="2938627"/>
                  </a:lnTo>
                  <a:lnTo>
                    <a:pt x="395071" y="2929178"/>
                  </a:lnTo>
                  <a:lnTo>
                    <a:pt x="395071" y="2965297"/>
                  </a:lnTo>
                  <a:lnTo>
                    <a:pt x="345401" y="2971647"/>
                  </a:lnTo>
                  <a:lnTo>
                    <a:pt x="295478" y="2976727"/>
                  </a:lnTo>
                  <a:lnTo>
                    <a:pt x="268173" y="2977426"/>
                  </a:lnTo>
                  <a:lnTo>
                    <a:pt x="268173" y="2995777"/>
                  </a:lnTo>
                  <a:lnTo>
                    <a:pt x="265328" y="3050387"/>
                  </a:lnTo>
                  <a:lnTo>
                    <a:pt x="263550" y="3104997"/>
                  </a:lnTo>
                  <a:lnTo>
                    <a:pt x="262877" y="3155797"/>
                  </a:lnTo>
                  <a:lnTo>
                    <a:pt x="262978" y="3182467"/>
                  </a:lnTo>
                  <a:lnTo>
                    <a:pt x="264414" y="3261207"/>
                  </a:lnTo>
                  <a:lnTo>
                    <a:pt x="267055" y="3322167"/>
                  </a:lnTo>
                  <a:lnTo>
                    <a:pt x="200075" y="3322167"/>
                  </a:lnTo>
                  <a:lnTo>
                    <a:pt x="234734" y="3089757"/>
                  </a:lnTo>
                  <a:lnTo>
                    <a:pt x="248564" y="2995777"/>
                  </a:lnTo>
                  <a:lnTo>
                    <a:pt x="268173" y="2995777"/>
                  </a:lnTo>
                  <a:lnTo>
                    <a:pt x="268173" y="2977426"/>
                  </a:lnTo>
                  <a:lnTo>
                    <a:pt x="245440" y="2977997"/>
                  </a:lnTo>
                  <a:lnTo>
                    <a:pt x="230593" y="2977248"/>
                  </a:lnTo>
                  <a:lnTo>
                    <a:pt x="230593" y="2995777"/>
                  </a:lnTo>
                  <a:lnTo>
                    <a:pt x="216814" y="3089757"/>
                  </a:lnTo>
                  <a:lnTo>
                    <a:pt x="202971" y="3182467"/>
                  </a:lnTo>
                  <a:lnTo>
                    <a:pt x="189077" y="3276447"/>
                  </a:lnTo>
                  <a:lnTo>
                    <a:pt x="182105" y="3323437"/>
                  </a:lnTo>
                  <a:lnTo>
                    <a:pt x="165290" y="3323437"/>
                  </a:lnTo>
                  <a:lnTo>
                    <a:pt x="148488" y="3322167"/>
                  </a:lnTo>
                  <a:lnTo>
                    <a:pt x="114871" y="3322167"/>
                  </a:lnTo>
                  <a:lnTo>
                    <a:pt x="142862" y="3229457"/>
                  </a:lnTo>
                  <a:lnTo>
                    <a:pt x="156832" y="3182467"/>
                  </a:lnTo>
                  <a:lnTo>
                    <a:pt x="184683" y="3088487"/>
                  </a:lnTo>
                  <a:lnTo>
                    <a:pt x="198551" y="3042767"/>
                  </a:lnTo>
                  <a:lnTo>
                    <a:pt x="212369" y="2995777"/>
                  </a:lnTo>
                  <a:lnTo>
                    <a:pt x="230593" y="2995777"/>
                  </a:lnTo>
                  <a:lnTo>
                    <a:pt x="230593" y="2977248"/>
                  </a:lnTo>
                  <a:lnTo>
                    <a:pt x="195389" y="2975457"/>
                  </a:lnTo>
                  <a:lnTo>
                    <a:pt x="194589" y="2975406"/>
                  </a:lnTo>
                  <a:lnTo>
                    <a:pt x="194589" y="2994507"/>
                  </a:lnTo>
                  <a:lnTo>
                    <a:pt x="138747" y="3181197"/>
                  </a:lnTo>
                  <a:lnTo>
                    <a:pt x="96901" y="3322167"/>
                  </a:lnTo>
                  <a:lnTo>
                    <a:pt x="66903" y="3320897"/>
                  </a:lnTo>
                  <a:lnTo>
                    <a:pt x="36918" y="3320897"/>
                  </a:lnTo>
                  <a:lnTo>
                    <a:pt x="39293" y="3285337"/>
                  </a:lnTo>
                  <a:lnTo>
                    <a:pt x="48348" y="3252317"/>
                  </a:lnTo>
                  <a:lnTo>
                    <a:pt x="62191" y="3219297"/>
                  </a:lnTo>
                  <a:lnTo>
                    <a:pt x="78994" y="3188817"/>
                  </a:lnTo>
                  <a:lnTo>
                    <a:pt x="78867" y="3188817"/>
                  </a:lnTo>
                  <a:lnTo>
                    <a:pt x="107251" y="3143097"/>
                  </a:lnTo>
                  <a:lnTo>
                    <a:pt x="134175" y="3096107"/>
                  </a:lnTo>
                  <a:lnTo>
                    <a:pt x="154216" y="3045307"/>
                  </a:lnTo>
                  <a:lnTo>
                    <a:pt x="161925" y="2991967"/>
                  </a:lnTo>
                  <a:lnTo>
                    <a:pt x="170053" y="2993237"/>
                  </a:lnTo>
                  <a:lnTo>
                    <a:pt x="178206" y="2993237"/>
                  </a:lnTo>
                  <a:lnTo>
                    <a:pt x="186372" y="2994507"/>
                  </a:lnTo>
                  <a:lnTo>
                    <a:pt x="194589" y="2994507"/>
                  </a:lnTo>
                  <a:lnTo>
                    <a:pt x="194589" y="2975406"/>
                  </a:lnTo>
                  <a:lnTo>
                    <a:pt x="145453" y="2971647"/>
                  </a:lnTo>
                  <a:lnTo>
                    <a:pt x="165379" y="2942437"/>
                  </a:lnTo>
                  <a:lnTo>
                    <a:pt x="196545" y="2924657"/>
                  </a:lnTo>
                  <a:lnTo>
                    <a:pt x="232930" y="2914497"/>
                  </a:lnTo>
                  <a:lnTo>
                    <a:pt x="256628" y="2911957"/>
                  </a:lnTo>
                  <a:lnTo>
                    <a:pt x="268490" y="2910687"/>
                  </a:lnTo>
                  <a:lnTo>
                    <a:pt x="305460" y="2910687"/>
                  </a:lnTo>
                  <a:lnTo>
                    <a:pt x="342671" y="2917037"/>
                  </a:lnTo>
                  <a:lnTo>
                    <a:pt x="374408" y="2934817"/>
                  </a:lnTo>
                  <a:lnTo>
                    <a:pt x="395071" y="2965297"/>
                  </a:lnTo>
                  <a:lnTo>
                    <a:pt x="395071" y="2929178"/>
                  </a:lnTo>
                  <a:lnTo>
                    <a:pt x="395351" y="2838297"/>
                  </a:lnTo>
                  <a:lnTo>
                    <a:pt x="397725" y="2776067"/>
                  </a:lnTo>
                  <a:lnTo>
                    <a:pt x="399453" y="2735427"/>
                  </a:lnTo>
                  <a:lnTo>
                    <a:pt x="398932" y="2734157"/>
                  </a:lnTo>
                  <a:lnTo>
                    <a:pt x="394296" y="2722727"/>
                  </a:lnTo>
                  <a:lnTo>
                    <a:pt x="388861" y="2718917"/>
                  </a:lnTo>
                  <a:lnTo>
                    <a:pt x="383413" y="2715107"/>
                  </a:lnTo>
                  <a:lnTo>
                    <a:pt x="381533" y="2715107"/>
                  </a:lnTo>
                  <a:lnTo>
                    <a:pt x="381533" y="2743047"/>
                  </a:lnTo>
                  <a:lnTo>
                    <a:pt x="380644" y="2750667"/>
                  </a:lnTo>
                  <a:lnTo>
                    <a:pt x="380555" y="2757017"/>
                  </a:lnTo>
                  <a:lnTo>
                    <a:pt x="379387" y="2757360"/>
                  </a:lnTo>
                  <a:lnTo>
                    <a:pt x="379387" y="2776067"/>
                  </a:lnTo>
                  <a:lnTo>
                    <a:pt x="377812" y="2819247"/>
                  </a:lnTo>
                  <a:lnTo>
                    <a:pt x="377355" y="2819362"/>
                  </a:lnTo>
                  <a:lnTo>
                    <a:pt x="377355" y="2838297"/>
                  </a:lnTo>
                  <a:lnTo>
                    <a:pt x="374675" y="2910687"/>
                  </a:lnTo>
                  <a:lnTo>
                    <a:pt x="328282" y="2894177"/>
                  </a:lnTo>
                  <a:lnTo>
                    <a:pt x="278079" y="2890367"/>
                  </a:lnTo>
                  <a:lnTo>
                    <a:pt x="227584" y="2896717"/>
                  </a:lnTo>
                  <a:lnTo>
                    <a:pt x="180276" y="2911957"/>
                  </a:lnTo>
                  <a:lnTo>
                    <a:pt x="180416" y="2885287"/>
                  </a:lnTo>
                  <a:lnTo>
                    <a:pt x="260248" y="2866237"/>
                  </a:lnTo>
                  <a:lnTo>
                    <a:pt x="377355" y="2838297"/>
                  </a:lnTo>
                  <a:lnTo>
                    <a:pt x="377355" y="2819362"/>
                  </a:lnTo>
                  <a:lnTo>
                    <a:pt x="180416" y="2866237"/>
                  </a:lnTo>
                  <a:lnTo>
                    <a:pt x="180416" y="2833217"/>
                  </a:lnTo>
                  <a:lnTo>
                    <a:pt x="242316" y="2815437"/>
                  </a:lnTo>
                  <a:lnTo>
                    <a:pt x="379387" y="2776067"/>
                  </a:lnTo>
                  <a:lnTo>
                    <a:pt x="379387" y="2757360"/>
                  </a:lnTo>
                  <a:lnTo>
                    <a:pt x="180936" y="2815437"/>
                  </a:lnTo>
                  <a:lnTo>
                    <a:pt x="180936" y="2786227"/>
                  </a:lnTo>
                  <a:lnTo>
                    <a:pt x="210629" y="2776067"/>
                  </a:lnTo>
                  <a:lnTo>
                    <a:pt x="234518" y="2767177"/>
                  </a:lnTo>
                  <a:lnTo>
                    <a:pt x="241338" y="2764637"/>
                  </a:lnTo>
                  <a:lnTo>
                    <a:pt x="270573" y="2753207"/>
                  </a:lnTo>
                  <a:lnTo>
                    <a:pt x="295871" y="2735427"/>
                  </a:lnTo>
                  <a:lnTo>
                    <a:pt x="315810" y="2735427"/>
                  </a:lnTo>
                  <a:lnTo>
                    <a:pt x="335864" y="2734157"/>
                  </a:lnTo>
                  <a:lnTo>
                    <a:pt x="376186" y="2734157"/>
                  </a:lnTo>
                  <a:lnTo>
                    <a:pt x="380822" y="2736697"/>
                  </a:lnTo>
                  <a:lnTo>
                    <a:pt x="381533" y="2743047"/>
                  </a:lnTo>
                  <a:lnTo>
                    <a:pt x="381533" y="2715107"/>
                  </a:lnTo>
                  <a:lnTo>
                    <a:pt x="366966" y="2715107"/>
                  </a:lnTo>
                  <a:lnTo>
                    <a:pt x="360248" y="2690977"/>
                  </a:lnTo>
                  <a:lnTo>
                    <a:pt x="359181" y="2687167"/>
                  </a:lnTo>
                  <a:lnTo>
                    <a:pt x="348475" y="2681414"/>
                  </a:lnTo>
                  <a:lnTo>
                    <a:pt x="348475" y="2715107"/>
                  </a:lnTo>
                  <a:lnTo>
                    <a:pt x="271360" y="2717190"/>
                  </a:lnTo>
                  <a:lnTo>
                    <a:pt x="271360" y="2734157"/>
                  </a:lnTo>
                  <a:lnTo>
                    <a:pt x="226479" y="2751937"/>
                  </a:lnTo>
                  <a:lnTo>
                    <a:pt x="180733" y="2767177"/>
                  </a:lnTo>
                  <a:lnTo>
                    <a:pt x="180733" y="2739237"/>
                  </a:lnTo>
                  <a:lnTo>
                    <a:pt x="271360" y="2734157"/>
                  </a:lnTo>
                  <a:lnTo>
                    <a:pt x="271360" y="2717190"/>
                  </a:lnTo>
                  <a:lnTo>
                    <a:pt x="207327" y="2718917"/>
                  </a:lnTo>
                  <a:lnTo>
                    <a:pt x="208178" y="2708757"/>
                  </a:lnTo>
                  <a:lnTo>
                    <a:pt x="215392" y="2702407"/>
                  </a:lnTo>
                  <a:lnTo>
                    <a:pt x="225653" y="2697327"/>
                  </a:lnTo>
                  <a:lnTo>
                    <a:pt x="235623" y="2696057"/>
                  </a:lnTo>
                  <a:lnTo>
                    <a:pt x="265633" y="2694787"/>
                  </a:lnTo>
                  <a:lnTo>
                    <a:pt x="304050" y="2690977"/>
                  </a:lnTo>
                  <a:lnTo>
                    <a:pt x="336448" y="2694787"/>
                  </a:lnTo>
                  <a:lnTo>
                    <a:pt x="348475" y="2715107"/>
                  </a:lnTo>
                  <a:lnTo>
                    <a:pt x="348475" y="2681414"/>
                  </a:lnTo>
                  <a:lnTo>
                    <a:pt x="337921" y="2675737"/>
                  </a:lnTo>
                  <a:lnTo>
                    <a:pt x="309791" y="2674467"/>
                  </a:lnTo>
                  <a:lnTo>
                    <a:pt x="289966" y="2675356"/>
                  </a:lnTo>
                  <a:lnTo>
                    <a:pt x="289966" y="0"/>
                  </a:lnTo>
                  <a:lnTo>
                    <a:pt x="271678" y="0"/>
                  </a:lnTo>
                  <a:lnTo>
                    <a:pt x="271678" y="2675737"/>
                  </a:lnTo>
                  <a:lnTo>
                    <a:pt x="252780" y="2675737"/>
                  </a:lnTo>
                  <a:lnTo>
                    <a:pt x="222719" y="2679547"/>
                  </a:lnTo>
                  <a:lnTo>
                    <a:pt x="199047" y="2693517"/>
                  </a:lnTo>
                  <a:lnTo>
                    <a:pt x="189560" y="2720187"/>
                  </a:lnTo>
                  <a:lnTo>
                    <a:pt x="181330" y="2720187"/>
                  </a:lnTo>
                  <a:lnTo>
                    <a:pt x="172808" y="2721457"/>
                  </a:lnTo>
                  <a:lnTo>
                    <a:pt x="166128" y="2723997"/>
                  </a:lnTo>
                  <a:lnTo>
                    <a:pt x="163423" y="2731617"/>
                  </a:lnTo>
                  <a:lnTo>
                    <a:pt x="163296" y="2776067"/>
                  </a:lnTo>
                  <a:lnTo>
                    <a:pt x="162826" y="2866237"/>
                  </a:lnTo>
                  <a:lnTo>
                    <a:pt x="162839" y="2923387"/>
                  </a:lnTo>
                  <a:lnTo>
                    <a:pt x="149771" y="2934817"/>
                  </a:lnTo>
                  <a:lnTo>
                    <a:pt x="137350" y="2953867"/>
                  </a:lnTo>
                  <a:lnTo>
                    <a:pt x="133108" y="2974187"/>
                  </a:lnTo>
                  <a:lnTo>
                    <a:pt x="144538" y="2990697"/>
                  </a:lnTo>
                  <a:lnTo>
                    <a:pt x="141833" y="3022447"/>
                  </a:lnTo>
                  <a:lnTo>
                    <a:pt x="128638" y="3058007"/>
                  </a:lnTo>
                  <a:lnTo>
                    <a:pt x="108356" y="3096107"/>
                  </a:lnTo>
                  <a:lnTo>
                    <a:pt x="84366" y="3138017"/>
                  </a:lnTo>
                  <a:lnTo>
                    <a:pt x="60058" y="3181197"/>
                  </a:lnTo>
                  <a:lnTo>
                    <a:pt x="38836" y="3226917"/>
                  </a:lnTo>
                  <a:lnTo>
                    <a:pt x="24079" y="3272637"/>
                  </a:lnTo>
                  <a:lnTo>
                    <a:pt x="19202" y="3318357"/>
                  </a:lnTo>
                  <a:lnTo>
                    <a:pt x="5753" y="3337407"/>
                  </a:lnTo>
                  <a:lnTo>
                    <a:pt x="0" y="3365347"/>
                  </a:lnTo>
                  <a:lnTo>
                    <a:pt x="3048" y="3392017"/>
                  </a:lnTo>
                  <a:lnTo>
                    <a:pt x="16002" y="3407257"/>
                  </a:lnTo>
                  <a:lnTo>
                    <a:pt x="25908" y="3449167"/>
                  </a:lnTo>
                  <a:lnTo>
                    <a:pt x="40754" y="3485997"/>
                  </a:lnTo>
                  <a:lnTo>
                    <a:pt x="59994" y="3519017"/>
                  </a:lnTo>
                  <a:lnTo>
                    <a:pt x="109512" y="3572357"/>
                  </a:lnTo>
                  <a:lnTo>
                    <a:pt x="170116" y="3607917"/>
                  </a:lnTo>
                  <a:lnTo>
                    <a:pt x="237490" y="3625697"/>
                  </a:lnTo>
                  <a:lnTo>
                    <a:pt x="272376" y="3628237"/>
                  </a:lnTo>
                  <a:lnTo>
                    <a:pt x="307327" y="3626967"/>
                  </a:lnTo>
                  <a:lnTo>
                    <a:pt x="341807" y="3621887"/>
                  </a:lnTo>
                  <a:lnTo>
                    <a:pt x="371094" y="3612997"/>
                  </a:lnTo>
                  <a:lnTo>
                    <a:pt x="375285" y="3611727"/>
                  </a:lnTo>
                  <a:lnTo>
                    <a:pt x="437032" y="3579977"/>
                  </a:lnTo>
                  <a:lnTo>
                    <a:pt x="488276" y="3531717"/>
                  </a:lnTo>
                  <a:lnTo>
                    <a:pt x="524662" y="3466947"/>
                  </a:lnTo>
                  <a:lnTo>
                    <a:pt x="535940" y="3428847"/>
                  </a:lnTo>
                  <a:lnTo>
                    <a:pt x="539902" y="3400907"/>
                  </a:lnTo>
                  <a:lnTo>
                    <a:pt x="541896" y="3386937"/>
                  </a:lnTo>
                  <a:lnTo>
                    <a:pt x="545896" y="3367887"/>
                  </a:lnTo>
                  <a:close/>
                </a:path>
              </a:pathLst>
            </a:custGeom>
            <a:solidFill>
              <a:srgbClr val="252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95111" y="3472713"/>
              <a:ext cx="163026" cy="11455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194156" y="3730396"/>
              <a:ext cx="145415" cy="170180"/>
            </a:xfrm>
            <a:custGeom>
              <a:avLst/>
              <a:gdLst/>
              <a:ahLst/>
              <a:cxnLst/>
              <a:rect l="l" t="t" r="r" b="b"/>
              <a:pathLst>
                <a:path w="145415" h="170179">
                  <a:moveTo>
                    <a:pt x="34671" y="56375"/>
                  </a:moveTo>
                  <a:lnTo>
                    <a:pt x="26390" y="50584"/>
                  </a:lnTo>
                  <a:lnTo>
                    <a:pt x="17602" y="43205"/>
                  </a:lnTo>
                  <a:lnTo>
                    <a:pt x="8674" y="38836"/>
                  </a:lnTo>
                  <a:lnTo>
                    <a:pt x="0" y="42087"/>
                  </a:lnTo>
                  <a:lnTo>
                    <a:pt x="2717" y="55956"/>
                  </a:lnTo>
                  <a:lnTo>
                    <a:pt x="18656" y="67487"/>
                  </a:lnTo>
                  <a:lnTo>
                    <a:pt x="33934" y="69888"/>
                  </a:lnTo>
                  <a:lnTo>
                    <a:pt x="34671" y="56375"/>
                  </a:lnTo>
                  <a:close/>
                </a:path>
                <a:path w="145415" h="170179">
                  <a:moveTo>
                    <a:pt x="40957" y="102158"/>
                  </a:moveTo>
                  <a:lnTo>
                    <a:pt x="28740" y="101803"/>
                  </a:lnTo>
                  <a:lnTo>
                    <a:pt x="12623" y="110617"/>
                  </a:lnTo>
                  <a:lnTo>
                    <a:pt x="2540" y="122669"/>
                  </a:lnTo>
                  <a:lnTo>
                    <a:pt x="8432" y="132054"/>
                  </a:lnTo>
                  <a:lnTo>
                    <a:pt x="18757" y="127114"/>
                  </a:lnTo>
                  <a:lnTo>
                    <a:pt x="30734" y="120675"/>
                  </a:lnTo>
                  <a:lnTo>
                    <a:pt x="39700" y="112458"/>
                  </a:lnTo>
                  <a:lnTo>
                    <a:pt x="40957" y="102158"/>
                  </a:lnTo>
                  <a:close/>
                </a:path>
                <a:path w="145415" h="170179">
                  <a:moveTo>
                    <a:pt x="80378" y="143154"/>
                  </a:moveTo>
                  <a:lnTo>
                    <a:pt x="77952" y="126276"/>
                  </a:lnTo>
                  <a:lnTo>
                    <a:pt x="69938" y="119557"/>
                  </a:lnTo>
                  <a:lnTo>
                    <a:pt x="63233" y="128727"/>
                  </a:lnTo>
                  <a:lnTo>
                    <a:pt x="60769" y="146405"/>
                  </a:lnTo>
                  <a:lnTo>
                    <a:pt x="63207" y="163271"/>
                  </a:lnTo>
                  <a:lnTo>
                    <a:pt x="71196" y="170014"/>
                  </a:lnTo>
                  <a:lnTo>
                    <a:pt x="77901" y="160845"/>
                  </a:lnTo>
                  <a:lnTo>
                    <a:pt x="80378" y="143154"/>
                  </a:lnTo>
                  <a:close/>
                </a:path>
                <a:path w="145415" h="170179">
                  <a:moveTo>
                    <a:pt x="80378" y="23596"/>
                  </a:moveTo>
                  <a:lnTo>
                    <a:pt x="77952" y="6718"/>
                  </a:lnTo>
                  <a:lnTo>
                    <a:pt x="69938" y="0"/>
                  </a:lnTo>
                  <a:lnTo>
                    <a:pt x="63233" y="9169"/>
                  </a:lnTo>
                  <a:lnTo>
                    <a:pt x="60769" y="26847"/>
                  </a:lnTo>
                  <a:lnTo>
                    <a:pt x="63207" y="43713"/>
                  </a:lnTo>
                  <a:lnTo>
                    <a:pt x="71196" y="50457"/>
                  </a:lnTo>
                  <a:lnTo>
                    <a:pt x="77901" y="41300"/>
                  </a:lnTo>
                  <a:lnTo>
                    <a:pt x="80378" y="23596"/>
                  </a:lnTo>
                  <a:close/>
                </a:path>
                <a:path w="145415" h="170179">
                  <a:moveTo>
                    <a:pt x="144792" y="117043"/>
                  </a:moveTo>
                  <a:lnTo>
                    <a:pt x="134543" y="111188"/>
                  </a:lnTo>
                  <a:lnTo>
                    <a:pt x="123723" y="103276"/>
                  </a:lnTo>
                  <a:lnTo>
                    <a:pt x="112979" y="98247"/>
                  </a:lnTo>
                  <a:lnTo>
                    <a:pt x="102946" y="101028"/>
                  </a:lnTo>
                  <a:lnTo>
                    <a:pt x="106705" y="115150"/>
                  </a:lnTo>
                  <a:lnTo>
                    <a:pt x="125336" y="127406"/>
                  </a:lnTo>
                  <a:lnTo>
                    <a:pt x="143243" y="130479"/>
                  </a:lnTo>
                  <a:lnTo>
                    <a:pt x="144792" y="117043"/>
                  </a:lnTo>
                  <a:close/>
                </a:path>
                <a:path w="145415" h="170179">
                  <a:moveTo>
                    <a:pt x="145389" y="42443"/>
                  </a:moveTo>
                  <a:lnTo>
                    <a:pt x="135394" y="38938"/>
                  </a:lnTo>
                  <a:lnTo>
                    <a:pt x="122974" y="43980"/>
                  </a:lnTo>
                  <a:lnTo>
                    <a:pt x="110680" y="52743"/>
                  </a:lnTo>
                  <a:lnTo>
                    <a:pt x="101028" y="60375"/>
                  </a:lnTo>
                  <a:lnTo>
                    <a:pt x="106464" y="70281"/>
                  </a:lnTo>
                  <a:lnTo>
                    <a:pt x="122669" y="65963"/>
                  </a:lnTo>
                  <a:lnTo>
                    <a:pt x="139141" y="54368"/>
                  </a:lnTo>
                  <a:lnTo>
                    <a:pt x="145389" y="42443"/>
                  </a:lnTo>
                  <a:close/>
                </a:path>
              </a:pathLst>
            </a:custGeom>
            <a:solidFill>
              <a:srgbClr val="89C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399543" y="823950"/>
            <a:ext cx="38100" cy="98425"/>
          </a:xfrm>
          <a:custGeom>
            <a:avLst/>
            <a:gdLst/>
            <a:ahLst/>
            <a:cxnLst/>
            <a:rect l="l" t="t" r="r" b="b"/>
            <a:pathLst>
              <a:path w="38100" h="98425">
                <a:moveTo>
                  <a:pt x="20229" y="97955"/>
                </a:moveTo>
                <a:lnTo>
                  <a:pt x="4725" y="84867"/>
                </a:lnTo>
                <a:lnTo>
                  <a:pt x="0" y="52111"/>
                </a:lnTo>
                <a:lnTo>
                  <a:pt x="4782" y="17787"/>
                </a:lnTo>
                <a:lnTo>
                  <a:pt x="17803" y="0"/>
                </a:lnTo>
                <a:lnTo>
                  <a:pt x="33356" y="13039"/>
                </a:lnTo>
                <a:lnTo>
                  <a:pt x="38076" y="45800"/>
                </a:lnTo>
                <a:lnTo>
                  <a:pt x="33266" y="80151"/>
                </a:lnTo>
                <a:lnTo>
                  <a:pt x="20229" y="97955"/>
                </a:lnTo>
                <a:close/>
              </a:path>
            </a:pathLst>
          </a:custGeom>
          <a:solidFill>
            <a:srgbClr val="89C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9543" y="1056055"/>
            <a:ext cx="38100" cy="98425"/>
          </a:xfrm>
          <a:custGeom>
            <a:avLst/>
            <a:gdLst/>
            <a:ahLst/>
            <a:cxnLst/>
            <a:rect l="l" t="t" r="r" b="b"/>
            <a:pathLst>
              <a:path w="38100" h="98425">
                <a:moveTo>
                  <a:pt x="20229" y="97955"/>
                </a:moveTo>
                <a:lnTo>
                  <a:pt x="4725" y="84867"/>
                </a:lnTo>
                <a:lnTo>
                  <a:pt x="0" y="52111"/>
                </a:lnTo>
                <a:lnTo>
                  <a:pt x="4782" y="17787"/>
                </a:lnTo>
                <a:lnTo>
                  <a:pt x="17803" y="0"/>
                </a:lnTo>
                <a:lnTo>
                  <a:pt x="33356" y="13039"/>
                </a:lnTo>
                <a:lnTo>
                  <a:pt x="38076" y="45800"/>
                </a:lnTo>
                <a:lnTo>
                  <a:pt x="33266" y="80151"/>
                </a:lnTo>
                <a:lnTo>
                  <a:pt x="20229" y="97955"/>
                </a:lnTo>
                <a:close/>
              </a:path>
            </a:pathLst>
          </a:custGeom>
          <a:solidFill>
            <a:srgbClr val="89C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7685" y="899516"/>
            <a:ext cx="86360" cy="60960"/>
          </a:xfrm>
          <a:custGeom>
            <a:avLst/>
            <a:gdLst/>
            <a:ahLst/>
            <a:cxnLst/>
            <a:rect l="l" t="t" r="r" b="b"/>
            <a:pathLst>
              <a:path w="86359" h="60959">
                <a:moveTo>
                  <a:pt x="10546" y="60865"/>
                </a:moveTo>
                <a:lnTo>
                  <a:pt x="0" y="41642"/>
                </a:lnTo>
                <a:lnTo>
                  <a:pt x="18742" y="26807"/>
                </a:lnTo>
                <a:lnTo>
                  <a:pt x="42619" y="9792"/>
                </a:lnTo>
                <a:lnTo>
                  <a:pt x="66713" y="0"/>
                </a:lnTo>
                <a:lnTo>
                  <a:pt x="86106" y="6832"/>
                </a:lnTo>
                <a:lnTo>
                  <a:pt x="73987" y="29978"/>
                </a:lnTo>
                <a:lnTo>
                  <a:pt x="42005" y="52483"/>
                </a:lnTo>
                <a:lnTo>
                  <a:pt x="10546" y="60865"/>
                </a:lnTo>
                <a:close/>
              </a:path>
            </a:pathLst>
          </a:custGeom>
          <a:solidFill>
            <a:srgbClr val="89C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1406" y="1014676"/>
            <a:ext cx="82550" cy="62230"/>
          </a:xfrm>
          <a:custGeom>
            <a:avLst/>
            <a:gdLst/>
            <a:ahLst/>
            <a:cxnLst/>
            <a:rect l="l" t="t" r="r" b="b"/>
            <a:pathLst>
              <a:path w="82550" h="62230">
                <a:moveTo>
                  <a:pt x="59249" y="61924"/>
                </a:moveTo>
                <a:lnTo>
                  <a:pt x="27484" y="48421"/>
                </a:lnTo>
                <a:lnTo>
                  <a:pt x="2561" y="27153"/>
                </a:lnTo>
                <a:lnTo>
                  <a:pt x="0" y="5400"/>
                </a:lnTo>
                <a:lnTo>
                  <a:pt x="19480" y="0"/>
                </a:lnTo>
                <a:lnTo>
                  <a:pt x="40352" y="9774"/>
                </a:lnTo>
                <a:lnTo>
                  <a:pt x="61355" y="25136"/>
                </a:lnTo>
                <a:lnTo>
                  <a:pt x="81229" y="36502"/>
                </a:lnTo>
                <a:lnTo>
                  <a:pt x="82337" y="60378"/>
                </a:lnTo>
                <a:lnTo>
                  <a:pt x="59249" y="61924"/>
                </a:lnTo>
                <a:close/>
              </a:path>
            </a:pathLst>
          </a:custGeom>
          <a:solidFill>
            <a:srgbClr val="89C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6512" y="1021594"/>
            <a:ext cx="74930" cy="59055"/>
          </a:xfrm>
          <a:custGeom>
            <a:avLst/>
            <a:gdLst/>
            <a:ahLst/>
            <a:cxnLst/>
            <a:rect l="l" t="t" r="r" b="b"/>
            <a:pathLst>
              <a:path w="74929" h="59055">
                <a:moveTo>
                  <a:pt x="11416" y="58718"/>
                </a:moveTo>
                <a:lnTo>
                  <a:pt x="0" y="40478"/>
                </a:lnTo>
                <a:lnTo>
                  <a:pt x="19570" y="17084"/>
                </a:lnTo>
                <a:lnTo>
                  <a:pt x="50846" y="0"/>
                </a:lnTo>
                <a:lnTo>
                  <a:pt x="74548" y="691"/>
                </a:lnTo>
                <a:lnTo>
                  <a:pt x="72126" y="20675"/>
                </a:lnTo>
                <a:lnTo>
                  <a:pt x="54731" y="36624"/>
                </a:lnTo>
                <a:lnTo>
                  <a:pt x="31462" y="49113"/>
                </a:lnTo>
                <a:lnTo>
                  <a:pt x="11416" y="58718"/>
                </a:lnTo>
                <a:close/>
              </a:path>
            </a:pathLst>
          </a:custGeom>
          <a:solidFill>
            <a:srgbClr val="89C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1571" y="899330"/>
            <a:ext cx="69850" cy="60960"/>
          </a:xfrm>
          <a:custGeom>
            <a:avLst/>
            <a:gdLst/>
            <a:ahLst/>
            <a:cxnLst/>
            <a:rect l="l" t="t" r="r" b="b"/>
            <a:pathLst>
              <a:path w="69850" h="60959">
                <a:moveTo>
                  <a:pt x="49742" y="60341"/>
                </a:moveTo>
                <a:lnTo>
                  <a:pt x="22483" y="48055"/>
                </a:lnTo>
                <a:lnTo>
                  <a:pt x="1302" y="27801"/>
                </a:lnTo>
                <a:lnTo>
                  <a:pt x="0" y="6319"/>
                </a:lnTo>
                <a:lnTo>
                  <a:pt x="16842" y="0"/>
                </a:lnTo>
                <a:lnTo>
                  <a:pt x="34167" y="8486"/>
                </a:lnTo>
                <a:lnTo>
                  <a:pt x="51233" y="22823"/>
                </a:lnTo>
                <a:lnTo>
                  <a:pt x="67297" y="34056"/>
                </a:lnTo>
                <a:lnTo>
                  <a:pt x="69280" y="57921"/>
                </a:lnTo>
                <a:lnTo>
                  <a:pt x="49742" y="60341"/>
                </a:lnTo>
                <a:close/>
              </a:path>
            </a:pathLst>
          </a:custGeom>
          <a:solidFill>
            <a:srgbClr val="89C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598" y="762"/>
            <a:ext cx="9142730" cy="5142230"/>
            <a:chOff x="762" y="762"/>
            <a:chExt cx="9142730" cy="5142230"/>
          </a:xfrm>
        </p:grpSpPr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1019" y="640539"/>
              <a:ext cx="6584120" cy="435665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62" y="762"/>
              <a:ext cx="9142730" cy="5142230"/>
            </a:xfrm>
            <a:custGeom>
              <a:avLst/>
              <a:gdLst/>
              <a:ahLst/>
              <a:cxnLst/>
              <a:rect l="l" t="t" r="r" b="b"/>
              <a:pathLst>
                <a:path w="9142730" h="51422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ln w="196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325" dirty="0"/>
              <a:t>8</a:t>
            </a:fld>
            <a:endParaRPr spc="-325" dirty="0"/>
          </a:p>
        </p:txBody>
      </p:sp>
      <p:sp>
        <p:nvSpPr>
          <p:cNvPr id="47" name="Title 46">
            <a:extLst>
              <a:ext uri="{FF2B5EF4-FFF2-40B4-BE49-F238E27FC236}">
                <a16:creationId xmlns:a16="http://schemas.microsoft.com/office/drawing/2014/main" id="{780A2C4B-D892-445B-A615-2D094C3F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636" y="169239"/>
            <a:ext cx="5660100" cy="471300"/>
          </a:xfrm>
        </p:spPr>
        <p:txBody>
          <a:bodyPr/>
          <a:lstStyle/>
          <a:p>
            <a:pPr algn="ctr"/>
            <a:r>
              <a:rPr lang="en-IN" sz="4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 Diagram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close/>
              </a:path>
            </a:pathLst>
          </a:custGeom>
          <a:solidFill>
            <a:srgbClr val="307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37945" y="0"/>
            <a:ext cx="448945" cy="4610735"/>
          </a:xfrm>
          <a:custGeom>
            <a:avLst/>
            <a:gdLst/>
            <a:ahLst/>
            <a:cxnLst/>
            <a:rect l="l" t="t" r="r" b="b"/>
            <a:pathLst>
              <a:path w="448945" h="4610735">
                <a:moveTo>
                  <a:pt x="448449" y="4368025"/>
                </a:moveTo>
                <a:lnTo>
                  <a:pt x="440321" y="4310126"/>
                </a:lnTo>
                <a:lnTo>
                  <a:pt x="414375" y="4255719"/>
                </a:lnTo>
                <a:lnTo>
                  <a:pt x="368668" y="4207954"/>
                </a:lnTo>
                <a:lnTo>
                  <a:pt x="301269" y="4170032"/>
                </a:lnTo>
                <a:lnTo>
                  <a:pt x="304558" y="4136326"/>
                </a:lnTo>
                <a:lnTo>
                  <a:pt x="308165" y="4094657"/>
                </a:lnTo>
                <a:lnTo>
                  <a:pt x="302628" y="4058882"/>
                </a:lnTo>
                <a:lnTo>
                  <a:pt x="278498" y="4042816"/>
                </a:lnTo>
                <a:lnTo>
                  <a:pt x="260121" y="4024973"/>
                </a:lnTo>
                <a:lnTo>
                  <a:pt x="231051" y="4019854"/>
                </a:lnTo>
                <a:lnTo>
                  <a:pt x="231051" y="0"/>
                </a:lnTo>
                <a:lnTo>
                  <a:pt x="214287" y="0"/>
                </a:lnTo>
                <a:lnTo>
                  <a:pt x="214287" y="4018292"/>
                </a:lnTo>
                <a:lnTo>
                  <a:pt x="180060" y="4022267"/>
                </a:lnTo>
                <a:lnTo>
                  <a:pt x="167779" y="4039717"/>
                </a:lnTo>
                <a:lnTo>
                  <a:pt x="141820" y="4041432"/>
                </a:lnTo>
                <a:lnTo>
                  <a:pt x="131699" y="4045750"/>
                </a:lnTo>
                <a:lnTo>
                  <a:pt x="131914" y="4056634"/>
                </a:lnTo>
                <a:lnTo>
                  <a:pt x="130632" y="4087317"/>
                </a:lnTo>
                <a:lnTo>
                  <a:pt x="127673" y="4179417"/>
                </a:lnTo>
                <a:lnTo>
                  <a:pt x="87998" y="4202328"/>
                </a:lnTo>
                <a:lnTo>
                  <a:pt x="55460" y="4232326"/>
                </a:lnTo>
                <a:lnTo>
                  <a:pt x="30213" y="4267949"/>
                </a:lnTo>
                <a:lnTo>
                  <a:pt x="12433" y="4307713"/>
                </a:lnTo>
                <a:lnTo>
                  <a:pt x="2311" y="4350143"/>
                </a:lnTo>
                <a:lnTo>
                  <a:pt x="0" y="4393781"/>
                </a:lnTo>
                <a:lnTo>
                  <a:pt x="5676" y="4437138"/>
                </a:lnTo>
                <a:lnTo>
                  <a:pt x="19519" y="4478756"/>
                </a:lnTo>
                <a:lnTo>
                  <a:pt x="41719" y="4517136"/>
                </a:lnTo>
                <a:lnTo>
                  <a:pt x="72428" y="4550816"/>
                </a:lnTo>
                <a:lnTo>
                  <a:pt x="104940" y="4574476"/>
                </a:lnTo>
                <a:lnTo>
                  <a:pt x="169481" y="4603331"/>
                </a:lnTo>
                <a:lnTo>
                  <a:pt x="231724" y="4610189"/>
                </a:lnTo>
                <a:lnTo>
                  <a:pt x="261391" y="4606379"/>
                </a:lnTo>
                <a:lnTo>
                  <a:pt x="316560" y="4586249"/>
                </a:lnTo>
                <a:lnTo>
                  <a:pt x="364604" y="4552086"/>
                </a:lnTo>
                <a:lnTo>
                  <a:pt x="403555" y="4507077"/>
                </a:lnTo>
                <a:lnTo>
                  <a:pt x="431482" y="4454423"/>
                </a:lnTo>
                <a:lnTo>
                  <a:pt x="446443" y="4397273"/>
                </a:lnTo>
                <a:lnTo>
                  <a:pt x="448449" y="4368025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7003" y="0"/>
            <a:ext cx="381000" cy="1449705"/>
          </a:xfrm>
          <a:custGeom>
            <a:avLst/>
            <a:gdLst/>
            <a:ahLst/>
            <a:cxnLst/>
            <a:rect l="l" t="t" r="r" b="b"/>
            <a:pathLst>
              <a:path w="381000" h="1449705">
                <a:moveTo>
                  <a:pt x="380784" y="1105242"/>
                </a:moveTo>
                <a:lnTo>
                  <a:pt x="375018" y="1067117"/>
                </a:lnTo>
                <a:lnTo>
                  <a:pt x="348361" y="1041806"/>
                </a:lnTo>
                <a:lnTo>
                  <a:pt x="322364" y="1016342"/>
                </a:lnTo>
                <a:lnTo>
                  <a:pt x="308940" y="984021"/>
                </a:lnTo>
                <a:lnTo>
                  <a:pt x="320027" y="938110"/>
                </a:lnTo>
                <a:lnTo>
                  <a:pt x="325361" y="936840"/>
                </a:lnTo>
                <a:lnTo>
                  <a:pt x="335610" y="935164"/>
                </a:lnTo>
                <a:lnTo>
                  <a:pt x="345071" y="930224"/>
                </a:lnTo>
                <a:lnTo>
                  <a:pt x="348068" y="919162"/>
                </a:lnTo>
                <a:lnTo>
                  <a:pt x="352044" y="866914"/>
                </a:lnTo>
                <a:lnTo>
                  <a:pt x="348170" y="813587"/>
                </a:lnTo>
                <a:lnTo>
                  <a:pt x="331292" y="764844"/>
                </a:lnTo>
                <a:lnTo>
                  <a:pt x="296240" y="726262"/>
                </a:lnTo>
                <a:lnTo>
                  <a:pt x="297903" y="693039"/>
                </a:lnTo>
                <a:lnTo>
                  <a:pt x="298742" y="646671"/>
                </a:lnTo>
                <a:lnTo>
                  <a:pt x="295135" y="599338"/>
                </a:lnTo>
                <a:lnTo>
                  <a:pt x="283413" y="563219"/>
                </a:lnTo>
                <a:lnTo>
                  <a:pt x="259943" y="550506"/>
                </a:lnTo>
                <a:lnTo>
                  <a:pt x="237883" y="527735"/>
                </a:lnTo>
                <a:lnTo>
                  <a:pt x="200723" y="517740"/>
                </a:lnTo>
                <a:lnTo>
                  <a:pt x="200672" y="0"/>
                </a:lnTo>
                <a:lnTo>
                  <a:pt x="183908" y="0"/>
                </a:lnTo>
                <a:lnTo>
                  <a:pt x="183908" y="518947"/>
                </a:lnTo>
                <a:lnTo>
                  <a:pt x="159689" y="520661"/>
                </a:lnTo>
                <a:lnTo>
                  <a:pt x="125996" y="536625"/>
                </a:lnTo>
                <a:lnTo>
                  <a:pt x="110858" y="565746"/>
                </a:lnTo>
                <a:lnTo>
                  <a:pt x="87757" y="589356"/>
                </a:lnTo>
                <a:lnTo>
                  <a:pt x="82537" y="639368"/>
                </a:lnTo>
                <a:lnTo>
                  <a:pt x="86233" y="695109"/>
                </a:lnTo>
                <a:lnTo>
                  <a:pt x="89877" y="735876"/>
                </a:lnTo>
                <a:lnTo>
                  <a:pt x="55511" y="774674"/>
                </a:lnTo>
                <a:lnTo>
                  <a:pt x="36779" y="822617"/>
                </a:lnTo>
                <a:lnTo>
                  <a:pt x="29337" y="875017"/>
                </a:lnTo>
                <a:lnTo>
                  <a:pt x="28841" y="927176"/>
                </a:lnTo>
                <a:lnTo>
                  <a:pt x="33464" y="939266"/>
                </a:lnTo>
                <a:lnTo>
                  <a:pt x="44170" y="942682"/>
                </a:lnTo>
                <a:lnTo>
                  <a:pt x="57061" y="941946"/>
                </a:lnTo>
                <a:lnTo>
                  <a:pt x="68300" y="941578"/>
                </a:lnTo>
                <a:lnTo>
                  <a:pt x="68148" y="989190"/>
                </a:lnTo>
                <a:lnTo>
                  <a:pt x="45999" y="1029754"/>
                </a:lnTo>
                <a:lnTo>
                  <a:pt x="29552" y="1045819"/>
                </a:lnTo>
                <a:lnTo>
                  <a:pt x="20447" y="1067460"/>
                </a:lnTo>
                <a:lnTo>
                  <a:pt x="23431" y="1087462"/>
                </a:lnTo>
                <a:lnTo>
                  <a:pt x="43256" y="1098562"/>
                </a:lnTo>
                <a:lnTo>
                  <a:pt x="17589" y="1118247"/>
                </a:lnTo>
                <a:lnTo>
                  <a:pt x="4724" y="1151166"/>
                </a:lnTo>
                <a:lnTo>
                  <a:pt x="9182" y="1185062"/>
                </a:lnTo>
                <a:lnTo>
                  <a:pt x="35483" y="1207655"/>
                </a:lnTo>
                <a:lnTo>
                  <a:pt x="7493" y="1222641"/>
                </a:lnTo>
                <a:lnTo>
                  <a:pt x="0" y="1247292"/>
                </a:lnTo>
                <a:lnTo>
                  <a:pt x="11544" y="1271016"/>
                </a:lnTo>
                <a:lnTo>
                  <a:pt x="40614" y="1283157"/>
                </a:lnTo>
                <a:lnTo>
                  <a:pt x="16306" y="1307541"/>
                </a:lnTo>
                <a:lnTo>
                  <a:pt x="8572" y="1337462"/>
                </a:lnTo>
                <a:lnTo>
                  <a:pt x="19634" y="1363586"/>
                </a:lnTo>
                <a:lnTo>
                  <a:pt x="51739" y="1376527"/>
                </a:lnTo>
                <a:lnTo>
                  <a:pt x="76860" y="1375232"/>
                </a:lnTo>
                <a:lnTo>
                  <a:pt x="101866" y="1371650"/>
                </a:lnTo>
                <a:lnTo>
                  <a:pt x="126796" y="1367129"/>
                </a:lnTo>
                <a:lnTo>
                  <a:pt x="151688" y="1363027"/>
                </a:lnTo>
                <a:lnTo>
                  <a:pt x="138049" y="1376616"/>
                </a:lnTo>
                <a:lnTo>
                  <a:pt x="129565" y="1394040"/>
                </a:lnTo>
                <a:lnTo>
                  <a:pt x="128143" y="1412849"/>
                </a:lnTo>
                <a:lnTo>
                  <a:pt x="135724" y="1430578"/>
                </a:lnTo>
                <a:lnTo>
                  <a:pt x="159397" y="1447253"/>
                </a:lnTo>
                <a:lnTo>
                  <a:pt x="187794" y="1449679"/>
                </a:lnTo>
                <a:lnTo>
                  <a:pt x="217462" y="1443761"/>
                </a:lnTo>
                <a:lnTo>
                  <a:pt x="273837" y="1426781"/>
                </a:lnTo>
                <a:lnTo>
                  <a:pt x="303364" y="1418234"/>
                </a:lnTo>
                <a:lnTo>
                  <a:pt x="330936" y="1406169"/>
                </a:lnTo>
                <a:lnTo>
                  <a:pt x="353923" y="1386928"/>
                </a:lnTo>
                <a:lnTo>
                  <a:pt x="364350" y="1364919"/>
                </a:lnTo>
                <a:lnTo>
                  <a:pt x="362966" y="1341742"/>
                </a:lnTo>
                <a:lnTo>
                  <a:pt x="350596" y="1322755"/>
                </a:lnTo>
                <a:lnTo>
                  <a:pt x="328091" y="1313345"/>
                </a:lnTo>
                <a:lnTo>
                  <a:pt x="342938" y="1302651"/>
                </a:lnTo>
                <a:lnTo>
                  <a:pt x="352209" y="1287614"/>
                </a:lnTo>
                <a:lnTo>
                  <a:pt x="355168" y="1270190"/>
                </a:lnTo>
                <a:lnTo>
                  <a:pt x="351078" y="1252347"/>
                </a:lnTo>
                <a:lnTo>
                  <a:pt x="343065" y="1240218"/>
                </a:lnTo>
                <a:lnTo>
                  <a:pt x="331965" y="1231353"/>
                </a:lnTo>
                <a:lnTo>
                  <a:pt x="318693" y="1226286"/>
                </a:lnTo>
                <a:lnTo>
                  <a:pt x="304190" y="1225537"/>
                </a:lnTo>
                <a:lnTo>
                  <a:pt x="344233" y="1213739"/>
                </a:lnTo>
                <a:lnTo>
                  <a:pt x="367982" y="1189609"/>
                </a:lnTo>
                <a:lnTo>
                  <a:pt x="366750" y="1161605"/>
                </a:lnTo>
                <a:lnTo>
                  <a:pt x="331863" y="1138199"/>
                </a:lnTo>
                <a:lnTo>
                  <a:pt x="322643" y="1137272"/>
                </a:lnTo>
                <a:lnTo>
                  <a:pt x="338467" y="1134999"/>
                </a:lnTo>
                <a:lnTo>
                  <a:pt x="363232" y="1126109"/>
                </a:lnTo>
                <a:lnTo>
                  <a:pt x="380784" y="1105242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5595" y="0"/>
            <a:ext cx="438784" cy="2683510"/>
          </a:xfrm>
          <a:custGeom>
            <a:avLst/>
            <a:gdLst/>
            <a:ahLst/>
            <a:cxnLst/>
            <a:rect l="l" t="t" r="r" b="b"/>
            <a:pathLst>
              <a:path w="438784" h="2683510">
                <a:moveTo>
                  <a:pt x="438645" y="2503779"/>
                </a:moveTo>
                <a:lnTo>
                  <a:pt x="437108" y="2461590"/>
                </a:lnTo>
                <a:lnTo>
                  <a:pt x="428256" y="2417699"/>
                </a:lnTo>
                <a:lnTo>
                  <a:pt x="412191" y="2372918"/>
                </a:lnTo>
                <a:lnTo>
                  <a:pt x="389039" y="2328062"/>
                </a:lnTo>
                <a:lnTo>
                  <a:pt x="365277" y="2276818"/>
                </a:lnTo>
                <a:lnTo>
                  <a:pt x="353936" y="2225027"/>
                </a:lnTo>
                <a:lnTo>
                  <a:pt x="346824" y="2177338"/>
                </a:lnTo>
                <a:lnTo>
                  <a:pt x="335775" y="2138400"/>
                </a:lnTo>
                <a:lnTo>
                  <a:pt x="312635" y="2112861"/>
                </a:lnTo>
                <a:lnTo>
                  <a:pt x="317715" y="2075891"/>
                </a:lnTo>
                <a:lnTo>
                  <a:pt x="319951" y="2038692"/>
                </a:lnTo>
                <a:lnTo>
                  <a:pt x="319379" y="2001431"/>
                </a:lnTo>
                <a:lnTo>
                  <a:pt x="315988" y="1964258"/>
                </a:lnTo>
                <a:lnTo>
                  <a:pt x="311607" y="1958543"/>
                </a:lnTo>
                <a:lnTo>
                  <a:pt x="304342" y="1957476"/>
                </a:lnTo>
                <a:lnTo>
                  <a:pt x="295973" y="1958314"/>
                </a:lnTo>
                <a:lnTo>
                  <a:pt x="288302" y="1958276"/>
                </a:lnTo>
                <a:lnTo>
                  <a:pt x="274370" y="1928622"/>
                </a:lnTo>
                <a:lnTo>
                  <a:pt x="240690" y="1914156"/>
                </a:lnTo>
                <a:lnTo>
                  <a:pt x="227533" y="1914283"/>
                </a:lnTo>
                <a:lnTo>
                  <a:pt x="227533" y="0"/>
                </a:lnTo>
                <a:lnTo>
                  <a:pt x="210769" y="0"/>
                </a:lnTo>
                <a:lnTo>
                  <a:pt x="210769" y="1914423"/>
                </a:lnTo>
                <a:lnTo>
                  <a:pt x="200190" y="1914512"/>
                </a:lnTo>
                <a:lnTo>
                  <a:pt x="165785" y="1929345"/>
                </a:lnTo>
                <a:lnTo>
                  <a:pt x="150393" y="1958276"/>
                </a:lnTo>
                <a:lnTo>
                  <a:pt x="123190" y="1978558"/>
                </a:lnTo>
                <a:lnTo>
                  <a:pt x="119697" y="2022716"/>
                </a:lnTo>
                <a:lnTo>
                  <a:pt x="126974" y="2073376"/>
                </a:lnTo>
                <a:lnTo>
                  <a:pt x="132105" y="2113165"/>
                </a:lnTo>
                <a:lnTo>
                  <a:pt x="112572" y="2129967"/>
                </a:lnTo>
                <a:lnTo>
                  <a:pt x="102082" y="2152688"/>
                </a:lnTo>
                <a:lnTo>
                  <a:pt x="97637" y="2178456"/>
                </a:lnTo>
                <a:lnTo>
                  <a:pt x="96240" y="2204389"/>
                </a:lnTo>
                <a:lnTo>
                  <a:pt x="90855" y="2236800"/>
                </a:lnTo>
                <a:lnTo>
                  <a:pt x="82156" y="2268385"/>
                </a:lnTo>
                <a:lnTo>
                  <a:pt x="70205" y="2298890"/>
                </a:lnTo>
                <a:lnTo>
                  <a:pt x="55118" y="2328062"/>
                </a:lnTo>
                <a:lnTo>
                  <a:pt x="24866" y="2389543"/>
                </a:lnTo>
                <a:lnTo>
                  <a:pt x="6972" y="2443810"/>
                </a:lnTo>
                <a:lnTo>
                  <a:pt x="0" y="2491257"/>
                </a:lnTo>
                <a:lnTo>
                  <a:pt x="2527" y="2532329"/>
                </a:lnTo>
                <a:lnTo>
                  <a:pt x="30327" y="2596946"/>
                </a:lnTo>
                <a:lnTo>
                  <a:pt x="78943" y="2640990"/>
                </a:lnTo>
                <a:lnTo>
                  <a:pt x="136918" y="2667774"/>
                </a:lnTo>
                <a:lnTo>
                  <a:pt x="192811" y="2680652"/>
                </a:lnTo>
                <a:lnTo>
                  <a:pt x="235165" y="2682913"/>
                </a:lnTo>
                <a:lnTo>
                  <a:pt x="287959" y="2675496"/>
                </a:lnTo>
                <a:lnTo>
                  <a:pt x="332663" y="2660662"/>
                </a:lnTo>
                <a:lnTo>
                  <a:pt x="369379" y="2639225"/>
                </a:lnTo>
                <a:lnTo>
                  <a:pt x="398233" y="2611996"/>
                </a:lnTo>
                <a:lnTo>
                  <a:pt x="419315" y="2579801"/>
                </a:lnTo>
                <a:lnTo>
                  <a:pt x="432752" y="2543467"/>
                </a:lnTo>
                <a:lnTo>
                  <a:pt x="438645" y="2503779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0138" y="0"/>
            <a:ext cx="271780" cy="3307715"/>
          </a:xfrm>
          <a:custGeom>
            <a:avLst/>
            <a:gdLst/>
            <a:ahLst/>
            <a:cxnLst/>
            <a:rect l="l" t="t" r="r" b="b"/>
            <a:pathLst>
              <a:path w="271779" h="3307715">
                <a:moveTo>
                  <a:pt x="271272" y="2867990"/>
                </a:moveTo>
                <a:lnTo>
                  <a:pt x="269938" y="2819323"/>
                </a:lnTo>
                <a:lnTo>
                  <a:pt x="266166" y="2777579"/>
                </a:lnTo>
                <a:lnTo>
                  <a:pt x="248640" y="2718460"/>
                </a:lnTo>
                <a:lnTo>
                  <a:pt x="213410" y="2697899"/>
                </a:lnTo>
                <a:lnTo>
                  <a:pt x="215290" y="2659405"/>
                </a:lnTo>
                <a:lnTo>
                  <a:pt x="219849" y="2607018"/>
                </a:lnTo>
                <a:lnTo>
                  <a:pt x="216522" y="2561221"/>
                </a:lnTo>
                <a:lnTo>
                  <a:pt x="194754" y="2542476"/>
                </a:lnTo>
                <a:lnTo>
                  <a:pt x="175602" y="2516708"/>
                </a:lnTo>
                <a:lnTo>
                  <a:pt x="148945" y="2509824"/>
                </a:lnTo>
                <a:lnTo>
                  <a:pt x="148945" y="0"/>
                </a:lnTo>
                <a:lnTo>
                  <a:pt x="132181" y="0"/>
                </a:lnTo>
                <a:lnTo>
                  <a:pt x="132181" y="2509189"/>
                </a:lnTo>
                <a:lnTo>
                  <a:pt x="105029" y="2515844"/>
                </a:lnTo>
                <a:lnTo>
                  <a:pt x="90678" y="2543429"/>
                </a:lnTo>
                <a:lnTo>
                  <a:pt x="71678" y="2553665"/>
                </a:lnTo>
                <a:lnTo>
                  <a:pt x="67170" y="2589885"/>
                </a:lnTo>
                <a:lnTo>
                  <a:pt x="68668" y="2636012"/>
                </a:lnTo>
                <a:lnTo>
                  <a:pt x="67640" y="2675953"/>
                </a:lnTo>
                <a:lnTo>
                  <a:pt x="55587" y="2693593"/>
                </a:lnTo>
                <a:lnTo>
                  <a:pt x="36690" y="2700655"/>
                </a:lnTo>
                <a:lnTo>
                  <a:pt x="22440" y="2718663"/>
                </a:lnTo>
                <a:lnTo>
                  <a:pt x="12255" y="2746438"/>
                </a:lnTo>
                <a:lnTo>
                  <a:pt x="5524" y="2782798"/>
                </a:lnTo>
                <a:lnTo>
                  <a:pt x="1638" y="2826562"/>
                </a:lnTo>
                <a:lnTo>
                  <a:pt x="0" y="2876562"/>
                </a:lnTo>
                <a:lnTo>
                  <a:pt x="0" y="2931617"/>
                </a:lnTo>
                <a:lnTo>
                  <a:pt x="1054" y="2990532"/>
                </a:lnTo>
                <a:lnTo>
                  <a:pt x="3898" y="3115259"/>
                </a:lnTo>
                <a:lnTo>
                  <a:pt x="4483" y="3178708"/>
                </a:lnTo>
                <a:lnTo>
                  <a:pt x="21945" y="3250615"/>
                </a:lnTo>
                <a:lnTo>
                  <a:pt x="82511" y="3298825"/>
                </a:lnTo>
                <a:lnTo>
                  <a:pt x="132765" y="3307651"/>
                </a:lnTo>
                <a:lnTo>
                  <a:pt x="181584" y="3303473"/>
                </a:lnTo>
                <a:lnTo>
                  <a:pt x="218605" y="3287331"/>
                </a:lnTo>
                <a:lnTo>
                  <a:pt x="259562" y="3225635"/>
                </a:lnTo>
                <a:lnTo>
                  <a:pt x="264642" y="3183305"/>
                </a:lnTo>
                <a:lnTo>
                  <a:pt x="265518" y="3113671"/>
                </a:lnTo>
                <a:lnTo>
                  <a:pt x="267296" y="3046412"/>
                </a:lnTo>
                <a:lnTo>
                  <a:pt x="269290" y="2982442"/>
                </a:lnTo>
                <a:lnTo>
                  <a:pt x="270840" y="2922663"/>
                </a:lnTo>
                <a:lnTo>
                  <a:pt x="271272" y="2867990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0277" y="2806496"/>
            <a:ext cx="64503" cy="7856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9349" y="2809671"/>
            <a:ext cx="74828" cy="6888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803309" y="4352683"/>
            <a:ext cx="68580" cy="26670"/>
          </a:xfrm>
          <a:custGeom>
            <a:avLst/>
            <a:gdLst/>
            <a:ahLst/>
            <a:cxnLst/>
            <a:rect l="l" t="t" r="r" b="b"/>
            <a:pathLst>
              <a:path w="68579" h="26670">
                <a:moveTo>
                  <a:pt x="36501" y="26660"/>
                </a:moveTo>
                <a:lnTo>
                  <a:pt x="12460" y="23295"/>
                </a:lnTo>
                <a:lnTo>
                  <a:pt x="0" y="14173"/>
                </a:lnTo>
                <a:lnTo>
                  <a:pt x="9156" y="3311"/>
                </a:lnTo>
                <a:lnTo>
                  <a:pt x="32081" y="0"/>
                </a:lnTo>
                <a:lnTo>
                  <a:pt x="56105" y="3346"/>
                </a:lnTo>
                <a:lnTo>
                  <a:pt x="68554" y="12458"/>
                </a:lnTo>
                <a:lnTo>
                  <a:pt x="59430" y="23352"/>
                </a:lnTo>
                <a:lnTo>
                  <a:pt x="36501" y="26660"/>
                </a:lnTo>
                <a:close/>
              </a:path>
            </a:pathLst>
          </a:custGeom>
          <a:solidFill>
            <a:srgbClr val="CF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40851" y="4352683"/>
            <a:ext cx="68580" cy="26670"/>
          </a:xfrm>
          <a:custGeom>
            <a:avLst/>
            <a:gdLst/>
            <a:ahLst/>
            <a:cxnLst/>
            <a:rect l="l" t="t" r="r" b="b"/>
            <a:pathLst>
              <a:path w="68579" h="26670">
                <a:moveTo>
                  <a:pt x="36501" y="26660"/>
                </a:moveTo>
                <a:lnTo>
                  <a:pt x="12460" y="23295"/>
                </a:lnTo>
                <a:lnTo>
                  <a:pt x="0" y="14173"/>
                </a:lnTo>
                <a:lnTo>
                  <a:pt x="9156" y="3311"/>
                </a:lnTo>
                <a:lnTo>
                  <a:pt x="32081" y="0"/>
                </a:lnTo>
                <a:lnTo>
                  <a:pt x="56105" y="3346"/>
                </a:lnTo>
                <a:lnTo>
                  <a:pt x="68554" y="12458"/>
                </a:lnTo>
                <a:lnTo>
                  <a:pt x="59430" y="23352"/>
                </a:lnTo>
                <a:lnTo>
                  <a:pt x="36501" y="26660"/>
                </a:lnTo>
                <a:close/>
              </a:path>
            </a:pathLst>
          </a:custGeom>
          <a:solidFill>
            <a:srgbClr val="CF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94573" y="4407382"/>
            <a:ext cx="124460" cy="60325"/>
          </a:xfrm>
          <a:custGeom>
            <a:avLst/>
            <a:gdLst/>
            <a:ahLst/>
            <a:cxnLst/>
            <a:rect l="l" t="t" r="r" b="b"/>
            <a:pathLst>
              <a:path w="124459" h="60325">
                <a:moveTo>
                  <a:pt x="43802" y="16256"/>
                </a:moveTo>
                <a:lnTo>
                  <a:pt x="40017" y="2603"/>
                </a:lnTo>
                <a:lnTo>
                  <a:pt x="20840" y="7721"/>
                </a:lnTo>
                <a:lnTo>
                  <a:pt x="4178" y="33058"/>
                </a:lnTo>
                <a:lnTo>
                  <a:pt x="0" y="57378"/>
                </a:lnTo>
                <a:lnTo>
                  <a:pt x="18249" y="59474"/>
                </a:lnTo>
                <a:lnTo>
                  <a:pt x="26200" y="45567"/>
                </a:lnTo>
                <a:lnTo>
                  <a:pt x="36957" y="30861"/>
                </a:lnTo>
                <a:lnTo>
                  <a:pt x="43802" y="16256"/>
                </a:lnTo>
                <a:close/>
              </a:path>
              <a:path w="124459" h="60325">
                <a:moveTo>
                  <a:pt x="124396" y="46710"/>
                </a:moveTo>
                <a:lnTo>
                  <a:pt x="117551" y="29845"/>
                </a:lnTo>
                <a:lnTo>
                  <a:pt x="105638" y="13131"/>
                </a:lnTo>
                <a:lnTo>
                  <a:pt x="95250" y="0"/>
                </a:lnTo>
                <a:lnTo>
                  <a:pt x="81800" y="7391"/>
                </a:lnTo>
                <a:lnTo>
                  <a:pt x="87668" y="29425"/>
                </a:lnTo>
                <a:lnTo>
                  <a:pt x="103416" y="51816"/>
                </a:lnTo>
                <a:lnTo>
                  <a:pt x="119621" y="60286"/>
                </a:lnTo>
                <a:lnTo>
                  <a:pt x="124396" y="46710"/>
                </a:lnTo>
                <a:close/>
              </a:path>
            </a:pathLst>
          </a:custGeom>
          <a:solidFill>
            <a:srgbClr val="CF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92439" y="4270095"/>
            <a:ext cx="127000" cy="55880"/>
          </a:xfrm>
          <a:custGeom>
            <a:avLst/>
            <a:gdLst/>
            <a:ahLst/>
            <a:cxnLst/>
            <a:rect l="l" t="t" r="r" b="b"/>
            <a:pathLst>
              <a:path w="127000" h="55879">
                <a:moveTo>
                  <a:pt x="41097" y="39065"/>
                </a:moveTo>
                <a:lnTo>
                  <a:pt x="29133" y="17170"/>
                </a:lnTo>
                <a:lnTo>
                  <a:pt x="12750" y="3467"/>
                </a:lnTo>
                <a:lnTo>
                  <a:pt x="0" y="11455"/>
                </a:lnTo>
                <a:lnTo>
                  <a:pt x="6718" y="25488"/>
                </a:lnTo>
                <a:lnTo>
                  <a:pt x="15455" y="41783"/>
                </a:lnTo>
                <a:lnTo>
                  <a:pt x="26619" y="53962"/>
                </a:lnTo>
                <a:lnTo>
                  <a:pt x="40614" y="55651"/>
                </a:lnTo>
                <a:lnTo>
                  <a:pt x="41097" y="39065"/>
                </a:lnTo>
                <a:close/>
              </a:path>
              <a:path w="127000" h="55879">
                <a:moveTo>
                  <a:pt x="126669" y="11798"/>
                </a:moveTo>
                <a:lnTo>
                  <a:pt x="122250" y="0"/>
                </a:lnTo>
                <a:lnTo>
                  <a:pt x="103403" y="3708"/>
                </a:lnTo>
                <a:lnTo>
                  <a:pt x="87731" y="25361"/>
                </a:lnTo>
                <a:lnTo>
                  <a:pt x="84467" y="46126"/>
                </a:lnTo>
                <a:lnTo>
                  <a:pt x="102831" y="47117"/>
                </a:lnTo>
                <a:lnTo>
                  <a:pt x="110693" y="35877"/>
                </a:lnTo>
                <a:lnTo>
                  <a:pt x="120726" y="23926"/>
                </a:lnTo>
                <a:lnTo>
                  <a:pt x="126669" y="11798"/>
                </a:lnTo>
                <a:close/>
              </a:path>
            </a:pathLst>
          </a:custGeom>
          <a:solidFill>
            <a:srgbClr val="CF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53307" y="1998179"/>
            <a:ext cx="20320" cy="74930"/>
          </a:xfrm>
          <a:custGeom>
            <a:avLst/>
            <a:gdLst/>
            <a:ahLst/>
            <a:cxnLst/>
            <a:rect l="l" t="t" r="r" b="b"/>
            <a:pathLst>
              <a:path w="20320" h="74930">
                <a:moveTo>
                  <a:pt x="13720" y="74434"/>
                </a:moveTo>
                <a:lnTo>
                  <a:pt x="4453" y="61037"/>
                </a:lnTo>
                <a:lnTo>
                  <a:pt x="0" y="38784"/>
                </a:lnTo>
                <a:lnTo>
                  <a:pt x="578" y="15747"/>
                </a:lnTo>
                <a:lnTo>
                  <a:pt x="6405" y="0"/>
                </a:lnTo>
                <a:lnTo>
                  <a:pt x="15706" y="13412"/>
                </a:lnTo>
                <a:lnTo>
                  <a:pt x="20178" y="35664"/>
                </a:lnTo>
                <a:lnTo>
                  <a:pt x="19592" y="58693"/>
                </a:lnTo>
                <a:lnTo>
                  <a:pt x="13720" y="74434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40168" y="1833181"/>
            <a:ext cx="240029" cy="131445"/>
          </a:xfrm>
          <a:custGeom>
            <a:avLst/>
            <a:gdLst/>
            <a:ahLst/>
            <a:cxnLst/>
            <a:rect l="l" t="t" r="r" b="b"/>
            <a:pathLst>
              <a:path w="240029" h="131444">
                <a:moveTo>
                  <a:pt x="74701" y="116674"/>
                </a:moveTo>
                <a:lnTo>
                  <a:pt x="59283" y="110007"/>
                </a:lnTo>
                <a:lnTo>
                  <a:pt x="36334" y="108102"/>
                </a:lnTo>
                <a:lnTo>
                  <a:pt x="13893" y="111264"/>
                </a:lnTo>
                <a:lnTo>
                  <a:pt x="0" y="119761"/>
                </a:lnTo>
                <a:lnTo>
                  <a:pt x="15379" y="126504"/>
                </a:lnTo>
                <a:lnTo>
                  <a:pt x="38341" y="128384"/>
                </a:lnTo>
                <a:lnTo>
                  <a:pt x="60807" y="125183"/>
                </a:lnTo>
                <a:lnTo>
                  <a:pt x="74701" y="116674"/>
                </a:lnTo>
                <a:close/>
              </a:path>
              <a:path w="240029" h="131444">
                <a:moveTo>
                  <a:pt x="126873" y="35560"/>
                </a:moveTo>
                <a:lnTo>
                  <a:pt x="122440" y="13335"/>
                </a:lnTo>
                <a:lnTo>
                  <a:pt x="113245" y="0"/>
                </a:lnTo>
                <a:lnTo>
                  <a:pt x="107378" y="15760"/>
                </a:lnTo>
                <a:lnTo>
                  <a:pt x="106781" y="38785"/>
                </a:lnTo>
                <a:lnTo>
                  <a:pt x="111239" y="61023"/>
                </a:lnTo>
                <a:lnTo>
                  <a:pt x="120523" y="74409"/>
                </a:lnTo>
                <a:lnTo>
                  <a:pt x="126301" y="58610"/>
                </a:lnTo>
                <a:lnTo>
                  <a:pt x="126873" y="35560"/>
                </a:lnTo>
                <a:close/>
              </a:path>
              <a:path w="240029" h="131444">
                <a:moveTo>
                  <a:pt x="239979" y="119545"/>
                </a:moveTo>
                <a:lnTo>
                  <a:pt x="224536" y="112864"/>
                </a:lnTo>
                <a:lnTo>
                  <a:pt x="201574" y="110985"/>
                </a:lnTo>
                <a:lnTo>
                  <a:pt x="179108" y="114160"/>
                </a:lnTo>
                <a:lnTo>
                  <a:pt x="165201" y="122631"/>
                </a:lnTo>
                <a:lnTo>
                  <a:pt x="180581" y="129387"/>
                </a:lnTo>
                <a:lnTo>
                  <a:pt x="203568" y="131279"/>
                </a:lnTo>
                <a:lnTo>
                  <a:pt x="226047" y="128079"/>
                </a:lnTo>
                <a:lnTo>
                  <a:pt x="239979" y="119545"/>
                </a:lnTo>
                <a:close/>
              </a:path>
            </a:pathLst>
          </a:custGeom>
          <a:solidFill>
            <a:srgbClr val="E2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00088" y="0"/>
            <a:ext cx="985405" cy="1665706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7812023" y="0"/>
            <a:ext cx="1332230" cy="2720975"/>
            <a:chOff x="7812023" y="0"/>
            <a:chExt cx="1332230" cy="272097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30183" y="0"/>
              <a:ext cx="813816" cy="272037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812024" y="1345679"/>
              <a:ext cx="492125" cy="492759"/>
            </a:xfrm>
            <a:custGeom>
              <a:avLst/>
              <a:gdLst/>
              <a:ahLst/>
              <a:cxnLst/>
              <a:rect l="l" t="t" r="r" b="b"/>
              <a:pathLst>
                <a:path w="492125" h="492760">
                  <a:moveTo>
                    <a:pt x="491934" y="246087"/>
                  </a:moveTo>
                  <a:lnTo>
                    <a:pt x="486930" y="196494"/>
                  </a:lnTo>
                  <a:lnTo>
                    <a:pt x="472592" y="150304"/>
                  </a:lnTo>
                  <a:lnTo>
                    <a:pt x="449897" y="108496"/>
                  </a:lnTo>
                  <a:lnTo>
                    <a:pt x="419849" y="72085"/>
                  </a:lnTo>
                  <a:lnTo>
                    <a:pt x="383438" y="42037"/>
                  </a:lnTo>
                  <a:lnTo>
                    <a:pt x="341630" y="19342"/>
                  </a:lnTo>
                  <a:lnTo>
                    <a:pt x="295440" y="5003"/>
                  </a:lnTo>
                  <a:lnTo>
                    <a:pt x="245846" y="0"/>
                  </a:lnTo>
                  <a:lnTo>
                    <a:pt x="196240" y="5003"/>
                  </a:lnTo>
                  <a:lnTo>
                    <a:pt x="150050" y="19329"/>
                  </a:lnTo>
                  <a:lnTo>
                    <a:pt x="108254" y="41998"/>
                  </a:lnTo>
                  <a:lnTo>
                    <a:pt x="71856" y="71996"/>
                  </a:lnTo>
                  <a:lnTo>
                    <a:pt x="41833" y="108331"/>
                  </a:lnTo>
                  <a:lnTo>
                    <a:pt x="19189" y="149999"/>
                  </a:lnTo>
                  <a:lnTo>
                    <a:pt x="4914" y="196024"/>
                  </a:lnTo>
                  <a:lnTo>
                    <a:pt x="0" y="245376"/>
                  </a:lnTo>
                  <a:lnTo>
                    <a:pt x="4914" y="295211"/>
                  </a:lnTo>
                  <a:lnTo>
                    <a:pt x="19189" y="341591"/>
                  </a:lnTo>
                  <a:lnTo>
                    <a:pt x="41833" y="383514"/>
                  </a:lnTo>
                  <a:lnTo>
                    <a:pt x="71856" y="420027"/>
                  </a:lnTo>
                  <a:lnTo>
                    <a:pt x="108254" y="450126"/>
                  </a:lnTo>
                  <a:lnTo>
                    <a:pt x="150050" y="472846"/>
                  </a:lnTo>
                  <a:lnTo>
                    <a:pt x="196240" y="487197"/>
                  </a:lnTo>
                  <a:lnTo>
                    <a:pt x="245846" y="492188"/>
                  </a:lnTo>
                  <a:lnTo>
                    <a:pt x="295440" y="487197"/>
                  </a:lnTo>
                  <a:lnTo>
                    <a:pt x="341630" y="472859"/>
                  </a:lnTo>
                  <a:lnTo>
                    <a:pt x="383438" y="450164"/>
                  </a:lnTo>
                  <a:lnTo>
                    <a:pt x="419849" y="420116"/>
                  </a:lnTo>
                  <a:lnTo>
                    <a:pt x="449897" y="383692"/>
                  </a:lnTo>
                  <a:lnTo>
                    <a:pt x="472592" y="341884"/>
                  </a:lnTo>
                  <a:lnTo>
                    <a:pt x="486930" y="295694"/>
                  </a:lnTo>
                  <a:lnTo>
                    <a:pt x="491934" y="246087"/>
                  </a:lnTo>
                  <a:close/>
                </a:path>
              </a:pathLst>
            </a:custGeom>
            <a:solidFill>
              <a:srgbClr val="FF8800">
                <a:alpha val="8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6864" y="1353065"/>
              <a:ext cx="154245" cy="34807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979613" y="0"/>
              <a:ext cx="171450" cy="1707514"/>
            </a:xfrm>
            <a:custGeom>
              <a:avLst/>
              <a:gdLst/>
              <a:ahLst/>
              <a:cxnLst/>
              <a:rect l="l" t="t" r="r" b="b"/>
              <a:pathLst>
                <a:path w="171450" h="1707514">
                  <a:moveTo>
                    <a:pt x="170967" y="1585861"/>
                  </a:moveTo>
                  <a:lnTo>
                    <a:pt x="168059" y="1552448"/>
                  </a:lnTo>
                  <a:lnTo>
                    <a:pt x="159473" y="1515389"/>
                  </a:lnTo>
                  <a:lnTo>
                    <a:pt x="153543" y="1499285"/>
                  </a:lnTo>
                  <a:lnTo>
                    <a:pt x="153543" y="1573555"/>
                  </a:lnTo>
                  <a:lnTo>
                    <a:pt x="148069" y="1621218"/>
                  </a:lnTo>
                  <a:lnTo>
                    <a:pt x="128320" y="1664677"/>
                  </a:lnTo>
                  <a:lnTo>
                    <a:pt x="128651" y="1664677"/>
                  </a:lnTo>
                  <a:lnTo>
                    <a:pt x="96354" y="1686839"/>
                  </a:lnTo>
                  <a:lnTo>
                    <a:pt x="49187" y="1676209"/>
                  </a:lnTo>
                  <a:lnTo>
                    <a:pt x="24066" y="1618018"/>
                  </a:lnTo>
                  <a:lnTo>
                    <a:pt x="19392" y="1581289"/>
                  </a:lnTo>
                  <a:lnTo>
                    <a:pt x="19431" y="1563624"/>
                  </a:lnTo>
                  <a:lnTo>
                    <a:pt x="19558" y="1543037"/>
                  </a:lnTo>
                  <a:lnTo>
                    <a:pt x="24574" y="1508899"/>
                  </a:lnTo>
                  <a:lnTo>
                    <a:pt x="34226" y="1482102"/>
                  </a:lnTo>
                  <a:lnTo>
                    <a:pt x="41744" y="1482559"/>
                  </a:lnTo>
                  <a:lnTo>
                    <a:pt x="49326" y="1482890"/>
                  </a:lnTo>
                  <a:lnTo>
                    <a:pt x="56908" y="1483080"/>
                  </a:lnTo>
                  <a:lnTo>
                    <a:pt x="54787" y="1511439"/>
                  </a:lnTo>
                  <a:lnTo>
                    <a:pt x="47586" y="1555889"/>
                  </a:lnTo>
                  <a:lnTo>
                    <a:pt x="45720" y="1592338"/>
                  </a:lnTo>
                  <a:lnTo>
                    <a:pt x="59651" y="1596644"/>
                  </a:lnTo>
                  <a:lnTo>
                    <a:pt x="63563" y="1590903"/>
                  </a:lnTo>
                  <a:lnTo>
                    <a:pt x="69126" y="1581289"/>
                  </a:lnTo>
                  <a:lnTo>
                    <a:pt x="77089" y="1581226"/>
                  </a:lnTo>
                  <a:lnTo>
                    <a:pt x="83794" y="1583105"/>
                  </a:lnTo>
                  <a:lnTo>
                    <a:pt x="89357" y="1587741"/>
                  </a:lnTo>
                  <a:lnTo>
                    <a:pt x="93903" y="1593723"/>
                  </a:lnTo>
                  <a:lnTo>
                    <a:pt x="97612" y="1599590"/>
                  </a:lnTo>
                  <a:lnTo>
                    <a:pt x="111874" y="1594002"/>
                  </a:lnTo>
                  <a:lnTo>
                    <a:pt x="111328" y="1581226"/>
                  </a:lnTo>
                  <a:lnTo>
                    <a:pt x="110680" y="1566202"/>
                  </a:lnTo>
                  <a:lnTo>
                    <a:pt x="110642" y="1565414"/>
                  </a:lnTo>
                  <a:lnTo>
                    <a:pt x="110286" y="1557172"/>
                  </a:lnTo>
                  <a:lnTo>
                    <a:pt x="103987" y="1512430"/>
                  </a:lnTo>
                  <a:lnTo>
                    <a:pt x="104140" y="1483410"/>
                  </a:lnTo>
                  <a:lnTo>
                    <a:pt x="104152" y="1483080"/>
                  </a:lnTo>
                  <a:lnTo>
                    <a:pt x="111798" y="1483080"/>
                  </a:lnTo>
                  <a:lnTo>
                    <a:pt x="119443" y="1482496"/>
                  </a:lnTo>
                  <a:lnTo>
                    <a:pt x="126022" y="1482102"/>
                  </a:lnTo>
                  <a:lnTo>
                    <a:pt x="127088" y="1482039"/>
                  </a:lnTo>
                  <a:lnTo>
                    <a:pt x="146100" y="1525790"/>
                  </a:lnTo>
                  <a:lnTo>
                    <a:pt x="153543" y="1573555"/>
                  </a:lnTo>
                  <a:lnTo>
                    <a:pt x="153543" y="1499285"/>
                  </a:lnTo>
                  <a:lnTo>
                    <a:pt x="147193" y="1482039"/>
                  </a:lnTo>
                  <a:lnTo>
                    <a:pt x="144526" y="1474787"/>
                  </a:lnTo>
                  <a:lnTo>
                    <a:pt x="147307" y="1464602"/>
                  </a:lnTo>
                  <a:lnTo>
                    <a:pt x="147662" y="1463281"/>
                  </a:lnTo>
                  <a:lnTo>
                    <a:pt x="148297" y="1441386"/>
                  </a:lnTo>
                  <a:lnTo>
                    <a:pt x="148285" y="1435646"/>
                  </a:lnTo>
                  <a:lnTo>
                    <a:pt x="148132" y="1425155"/>
                  </a:lnTo>
                  <a:lnTo>
                    <a:pt x="148094" y="1408874"/>
                  </a:lnTo>
                  <a:lnTo>
                    <a:pt x="148183" y="1391145"/>
                  </a:lnTo>
                  <a:lnTo>
                    <a:pt x="146278" y="1386179"/>
                  </a:lnTo>
                  <a:lnTo>
                    <a:pt x="144526" y="1381607"/>
                  </a:lnTo>
                  <a:lnTo>
                    <a:pt x="137045" y="1375295"/>
                  </a:lnTo>
                  <a:lnTo>
                    <a:pt x="130289" y="1374394"/>
                  </a:lnTo>
                  <a:lnTo>
                    <a:pt x="130289" y="1441386"/>
                  </a:lnTo>
                  <a:lnTo>
                    <a:pt x="130289" y="1463281"/>
                  </a:lnTo>
                  <a:lnTo>
                    <a:pt x="110413" y="1464183"/>
                  </a:lnTo>
                  <a:lnTo>
                    <a:pt x="92405" y="1464576"/>
                  </a:lnTo>
                  <a:lnTo>
                    <a:pt x="91084" y="1464576"/>
                  </a:lnTo>
                  <a:lnTo>
                    <a:pt x="91084" y="1565414"/>
                  </a:lnTo>
                  <a:lnTo>
                    <a:pt x="84734" y="1563230"/>
                  </a:lnTo>
                  <a:lnTo>
                    <a:pt x="78143" y="1562633"/>
                  </a:lnTo>
                  <a:lnTo>
                    <a:pt x="71589" y="1563624"/>
                  </a:lnTo>
                  <a:lnTo>
                    <a:pt x="65405" y="1566202"/>
                  </a:lnTo>
                  <a:lnTo>
                    <a:pt x="68199" y="1545590"/>
                  </a:lnTo>
                  <a:lnTo>
                    <a:pt x="70535" y="1525790"/>
                  </a:lnTo>
                  <a:lnTo>
                    <a:pt x="72732" y="1504200"/>
                  </a:lnTo>
                  <a:lnTo>
                    <a:pt x="74485" y="1483410"/>
                  </a:lnTo>
                  <a:lnTo>
                    <a:pt x="85852" y="1483410"/>
                  </a:lnTo>
                  <a:lnTo>
                    <a:pt x="85648" y="1503997"/>
                  </a:lnTo>
                  <a:lnTo>
                    <a:pt x="86448" y="1524546"/>
                  </a:lnTo>
                  <a:lnTo>
                    <a:pt x="88265" y="1545031"/>
                  </a:lnTo>
                  <a:lnTo>
                    <a:pt x="91084" y="1565414"/>
                  </a:lnTo>
                  <a:lnTo>
                    <a:pt x="91084" y="1464576"/>
                  </a:lnTo>
                  <a:lnTo>
                    <a:pt x="71081" y="1464551"/>
                  </a:lnTo>
                  <a:lnTo>
                    <a:pt x="51549" y="1464005"/>
                  </a:lnTo>
                  <a:lnTo>
                    <a:pt x="51879" y="1464005"/>
                  </a:lnTo>
                  <a:lnTo>
                    <a:pt x="96075" y="1451254"/>
                  </a:lnTo>
                  <a:lnTo>
                    <a:pt x="130289" y="1441386"/>
                  </a:lnTo>
                  <a:lnTo>
                    <a:pt x="130289" y="1374394"/>
                  </a:lnTo>
                  <a:lnTo>
                    <a:pt x="130022" y="1374355"/>
                  </a:lnTo>
                  <a:lnTo>
                    <a:pt x="130022" y="1422895"/>
                  </a:lnTo>
                  <a:lnTo>
                    <a:pt x="31610" y="1451254"/>
                  </a:lnTo>
                  <a:lnTo>
                    <a:pt x="31610" y="1435646"/>
                  </a:lnTo>
                  <a:lnTo>
                    <a:pt x="52730" y="1425155"/>
                  </a:lnTo>
                  <a:lnTo>
                    <a:pt x="70751" y="1415770"/>
                  </a:lnTo>
                  <a:lnTo>
                    <a:pt x="74358" y="1413903"/>
                  </a:lnTo>
                  <a:lnTo>
                    <a:pt x="95478" y="1401775"/>
                  </a:lnTo>
                  <a:lnTo>
                    <a:pt x="115062" y="1388656"/>
                  </a:lnTo>
                  <a:lnTo>
                    <a:pt x="119634" y="1389443"/>
                  </a:lnTo>
                  <a:lnTo>
                    <a:pt x="121361" y="1388656"/>
                  </a:lnTo>
                  <a:lnTo>
                    <a:pt x="124802" y="1387094"/>
                  </a:lnTo>
                  <a:lnTo>
                    <a:pt x="126822" y="1386179"/>
                  </a:lnTo>
                  <a:lnTo>
                    <a:pt x="129374" y="1390230"/>
                  </a:lnTo>
                  <a:lnTo>
                    <a:pt x="129641" y="1397825"/>
                  </a:lnTo>
                  <a:lnTo>
                    <a:pt x="129832" y="1408874"/>
                  </a:lnTo>
                  <a:lnTo>
                    <a:pt x="130022" y="1422895"/>
                  </a:lnTo>
                  <a:lnTo>
                    <a:pt x="130022" y="1374355"/>
                  </a:lnTo>
                  <a:lnTo>
                    <a:pt x="128511" y="1374152"/>
                  </a:lnTo>
                  <a:lnTo>
                    <a:pt x="127088" y="1373962"/>
                  </a:lnTo>
                  <a:lnTo>
                    <a:pt x="125577" y="1373759"/>
                  </a:lnTo>
                  <a:lnTo>
                    <a:pt x="115938" y="1357414"/>
                  </a:lnTo>
                  <a:lnTo>
                    <a:pt x="114084" y="1354264"/>
                  </a:lnTo>
                  <a:lnTo>
                    <a:pt x="114084" y="1373962"/>
                  </a:lnTo>
                  <a:lnTo>
                    <a:pt x="97701" y="1373733"/>
                  </a:lnTo>
                  <a:lnTo>
                    <a:pt x="92773" y="1373797"/>
                  </a:lnTo>
                  <a:lnTo>
                    <a:pt x="92773" y="1387678"/>
                  </a:lnTo>
                  <a:lnTo>
                    <a:pt x="78663" y="1394612"/>
                  </a:lnTo>
                  <a:lnTo>
                    <a:pt x="62433" y="1402067"/>
                  </a:lnTo>
                  <a:lnTo>
                    <a:pt x="31750" y="1415770"/>
                  </a:lnTo>
                  <a:lnTo>
                    <a:pt x="31838" y="1391145"/>
                  </a:lnTo>
                  <a:lnTo>
                    <a:pt x="31750" y="1387094"/>
                  </a:lnTo>
                  <a:lnTo>
                    <a:pt x="76885" y="1387373"/>
                  </a:lnTo>
                  <a:lnTo>
                    <a:pt x="92773" y="1387678"/>
                  </a:lnTo>
                  <a:lnTo>
                    <a:pt x="92773" y="1373797"/>
                  </a:lnTo>
                  <a:lnTo>
                    <a:pt x="61569" y="1374152"/>
                  </a:lnTo>
                  <a:lnTo>
                    <a:pt x="45212" y="1373962"/>
                  </a:lnTo>
                  <a:lnTo>
                    <a:pt x="45072" y="1373492"/>
                  </a:lnTo>
                  <a:lnTo>
                    <a:pt x="45923" y="1369974"/>
                  </a:lnTo>
                  <a:lnTo>
                    <a:pt x="46189" y="1369580"/>
                  </a:lnTo>
                  <a:lnTo>
                    <a:pt x="46520" y="1369580"/>
                  </a:lnTo>
                  <a:lnTo>
                    <a:pt x="63576" y="1358595"/>
                  </a:lnTo>
                  <a:lnTo>
                    <a:pt x="86474" y="1357414"/>
                  </a:lnTo>
                  <a:lnTo>
                    <a:pt x="106273" y="1363408"/>
                  </a:lnTo>
                  <a:lnTo>
                    <a:pt x="114084" y="1373962"/>
                  </a:lnTo>
                  <a:lnTo>
                    <a:pt x="114084" y="1354264"/>
                  </a:lnTo>
                  <a:lnTo>
                    <a:pt x="113690" y="1353591"/>
                  </a:lnTo>
                  <a:lnTo>
                    <a:pt x="89966" y="1348587"/>
                  </a:lnTo>
                  <a:lnTo>
                    <a:pt x="89966" y="0"/>
                  </a:lnTo>
                  <a:lnTo>
                    <a:pt x="71678" y="0"/>
                  </a:lnTo>
                  <a:lnTo>
                    <a:pt x="71678" y="1348105"/>
                  </a:lnTo>
                  <a:lnTo>
                    <a:pt x="45935" y="1352562"/>
                  </a:lnTo>
                  <a:lnTo>
                    <a:pt x="30238" y="1371346"/>
                  </a:lnTo>
                  <a:lnTo>
                    <a:pt x="21336" y="1374673"/>
                  </a:lnTo>
                  <a:lnTo>
                    <a:pt x="15938" y="1381455"/>
                  </a:lnTo>
                  <a:lnTo>
                    <a:pt x="13474" y="1390230"/>
                  </a:lnTo>
                  <a:lnTo>
                    <a:pt x="13347" y="1397825"/>
                  </a:lnTo>
                  <a:lnTo>
                    <a:pt x="13385" y="1402384"/>
                  </a:lnTo>
                  <a:lnTo>
                    <a:pt x="13703" y="1415770"/>
                  </a:lnTo>
                  <a:lnTo>
                    <a:pt x="13614" y="1422895"/>
                  </a:lnTo>
                  <a:lnTo>
                    <a:pt x="12814" y="1439519"/>
                  </a:lnTo>
                  <a:lnTo>
                    <a:pt x="13004" y="1459357"/>
                  </a:lnTo>
                  <a:lnTo>
                    <a:pt x="16979" y="1477530"/>
                  </a:lnTo>
                  <a:lnTo>
                    <a:pt x="16979" y="1478114"/>
                  </a:lnTo>
                  <a:lnTo>
                    <a:pt x="5549" y="1525231"/>
                  </a:lnTo>
                  <a:lnTo>
                    <a:pt x="177" y="1566202"/>
                  </a:lnTo>
                  <a:lnTo>
                    <a:pt x="63" y="1585861"/>
                  </a:lnTo>
                  <a:lnTo>
                    <a:pt x="0" y="1602486"/>
                  </a:lnTo>
                  <a:lnTo>
                    <a:pt x="4495" y="1632864"/>
                  </a:lnTo>
                  <a:lnTo>
                    <a:pt x="24599" y="1677720"/>
                  </a:lnTo>
                  <a:lnTo>
                    <a:pt x="54940" y="1702206"/>
                  </a:lnTo>
                  <a:lnTo>
                    <a:pt x="90030" y="1707261"/>
                  </a:lnTo>
                  <a:lnTo>
                    <a:pt x="107645" y="1702803"/>
                  </a:lnTo>
                  <a:lnTo>
                    <a:pt x="124383" y="1693849"/>
                  </a:lnTo>
                  <a:lnTo>
                    <a:pt x="129451" y="1689392"/>
                  </a:lnTo>
                  <a:lnTo>
                    <a:pt x="139560" y="1680527"/>
                  </a:lnTo>
                  <a:lnTo>
                    <a:pt x="152488" y="1662938"/>
                  </a:lnTo>
                  <a:lnTo>
                    <a:pt x="162496" y="1641221"/>
                  </a:lnTo>
                  <a:lnTo>
                    <a:pt x="168884" y="1615490"/>
                  </a:lnTo>
                  <a:lnTo>
                    <a:pt x="170967" y="1585861"/>
                  </a:lnTo>
                  <a:close/>
                </a:path>
              </a:pathLst>
            </a:custGeom>
            <a:solidFill>
              <a:srgbClr val="252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13801" y="1612747"/>
              <a:ext cx="57150" cy="58419"/>
            </a:xfrm>
            <a:custGeom>
              <a:avLst/>
              <a:gdLst/>
              <a:ahLst/>
              <a:cxnLst/>
              <a:rect l="l" t="t" r="r" b="b"/>
              <a:pathLst>
                <a:path w="57150" h="58419">
                  <a:moveTo>
                    <a:pt x="41528" y="58343"/>
                  </a:moveTo>
                  <a:lnTo>
                    <a:pt x="8991" y="31191"/>
                  </a:lnTo>
                  <a:lnTo>
                    <a:pt x="0" y="13982"/>
                  </a:lnTo>
                  <a:lnTo>
                    <a:pt x="368" y="11010"/>
                  </a:lnTo>
                  <a:lnTo>
                    <a:pt x="13055" y="0"/>
                  </a:lnTo>
                  <a:lnTo>
                    <a:pt x="16040" y="63"/>
                  </a:lnTo>
                  <a:lnTo>
                    <a:pt x="28562" y="9753"/>
                  </a:lnTo>
                  <a:lnTo>
                    <a:pt x="31326" y="13360"/>
                  </a:lnTo>
                  <a:lnTo>
                    <a:pt x="34245" y="16865"/>
                  </a:lnTo>
                  <a:lnTo>
                    <a:pt x="37312" y="20269"/>
                  </a:lnTo>
                  <a:lnTo>
                    <a:pt x="40519" y="23558"/>
                  </a:lnTo>
                  <a:lnTo>
                    <a:pt x="44234" y="27089"/>
                  </a:lnTo>
                  <a:lnTo>
                    <a:pt x="47309" y="29756"/>
                  </a:lnTo>
                  <a:lnTo>
                    <a:pt x="51269" y="32981"/>
                  </a:lnTo>
                  <a:lnTo>
                    <a:pt x="53378" y="35090"/>
                  </a:lnTo>
                  <a:lnTo>
                    <a:pt x="55003" y="37604"/>
                  </a:lnTo>
                  <a:lnTo>
                    <a:pt x="56083" y="40386"/>
                  </a:lnTo>
                  <a:lnTo>
                    <a:pt x="56540" y="43332"/>
                  </a:lnTo>
                  <a:lnTo>
                    <a:pt x="56387" y="46316"/>
                  </a:lnTo>
                  <a:lnTo>
                    <a:pt x="44513" y="58191"/>
                  </a:lnTo>
                  <a:lnTo>
                    <a:pt x="41528" y="58343"/>
                  </a:lnTo>
                  <a:close/>
                </a:path>
                <a:path w="57150" h="58419">
                  <a:moveTo>
                    <a:pt x="28811" y="10078"/>
                  </a:moveTo>
                  <a:lnTo>
                    <a:pt x="28562" y="9753"/>
                  </a:lnTo>
                  <a:lnTo>
                    <a:pt x="28811" y="10078"/>
                  </a:lnTo>
                  <a:close/>
                </a:path>
                <a:path w="57150" h="58419">
                  <a:moveTo>
                    <a:pt x="31547" y="13649"/>
                  </a:moveTo>
                  <a:lnTo>
                    <a:pt x="31305" y="13360"/>
                  </a:lnTo>
                  <a:lnTo>
                    <a:pt x="31547" y="13649"/>
                  </a:lnTo>
                  <a:close/>
                </a:path>
                <a:path w="57150" h="58419">
                  <a:moveTo>
                    <a:pt x="34477" y="17142"/>
                  </a:moveTo>
                  <a:lnTo>
                    <a:pt x="34226" y="16865"/>
                  </a:lnTo>
                  <a:lnTo>
                    <a:pt x="34477" y="17142"/>
                  </a:lnTo>
                  <a:close/>
                </a:path>
                <a:path w="57150" h="58419">
                  <a:moveTo>
                    <a:pt x="37613" y="20601"/>
                  </a:moveTo>
                  <a:lnTo>
                    <a:pt x="37287" y="20269"/>
                  </a:lnTo>
                  <a:lnTo>
                    <a:pt x="37613" y="20601"/>
                  </a:lnTo>
                  <a:close/>
                </a:path>
                <a:path w="57150" h="58419">
                  <a:moveTo>
                    <a:pt x="40772" y="23816"/>
                  </a:moveTo>
                  <a:lnTo>
                    <a:pt x="40500" y="23558"/>
                  </a:lnTo>
                  <a:lnTo>
                    <a:pt x="40772" y="23816"/>
                  </a:lnTo>
                  <a:close/>
                </a:path>
                <a:path w="57150" h="58419">
                  <a:moveTo>
                    <a:pt x="44261" y="27089"/>
                  </a:moveTo>
                  <a:lnTo>
                    <a:pt x="43896" y="26770"/>
                  </a:lnTo>
                  <a:lnTo>
                    <a:pt x="44261" y="270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184135" y="0"/>
            <a:ext cx="1645285" cy="4470400"/>
            <a:chOff x="7184135" y="0"/>
            <a:chExt cx="1645285" cy="4470400"/>
          </a:xfrm>
        </p:grpSpPr>
        <p:sp>
          <p:nvSpPr>
            <p:cNvPr id="23" name="object 23"/>
            <p:cNvSpPr/>
            <p:nvPr/>
          </p:nvSpPr>
          <p:spPr>
            <a:xfrm>
              <a:off x="8019288" y="3404184"/>
              <a:ext cx="810260" cy="1066165"/>
            </a:xfrm>
            <a:custGeom>
              <a:avLst/>
              <a:gdLst/>
              <a:ahLst/>
              <a:cxnLst/>
              <a:rect l="l" t="t" r="r" b="b"/>
              <a:pathLst>
                <a:path w="810259" h="1066164">
                  <a:moveTo>
                    <a:pt x="809752" y="533031"/>
                  </a:moveTo>
                  <a:lnTo>
                    <a:pt x="807656" y="478536"/>
                  </a:lnTo>
                  <a:lnTo>
                    <a:pt x="801522" y="425615"/>
                  </a:lnTo>
                  <a:lnTo>
                    <a:pt x="791540" y="374535"/>
                  </a:lnTo>
                  <a:lnTo>
                    <a:pt x="777913" y="325551"/>
                  </a:lnTo>
                  <a:lnTo>
                    <a:pt x="760857" y="278968"/>
                  </a:lnTo>
                  <a:lnTo>
                    <a:pt x="740562" y="235013"/>
                  </a:lnTo>
                  <a:lnTo>
                    <a:pt x="717245" y="193979"/>
                  </a:lnTo>
                  <a:lnTo>
                    <a:pt x="691108" y="156133"/>
                  </a:lnTo>
                  <a:lnTo>
                    <a:pt x="662330" y="121729"/>
                  </a:lnTo>
                  <a:lnTo>
                    <a:pt x="631151" y="91033"/>
                  </a:lnTo>
                  <a:lnTo>
                    <a:pt x="597750" y="64338"/>
                  </a:lnTo>
                  <a:lnTo>
                    <a:pt x="562343" y="41897"/>
                  </a:lnTo>
                  <a:lnTo>
                    <a:pt x="525132" y="23964"/>
                  </a:lnTo>
                  <a:lnTo>
                    <a:pt x="486308" y="10833"/>
                  </a:lnTo>
                  <a:lnTo>
                    <a:pt x="446087" y="2755"/>
                  </a:lnTo>
                  <a:lnTo>
                    <a:pt x="404672" y="0"/>
                  </a:lnTo>
                  <a:lnTo>
                    <a:pt x="363245" y="2755"/>
                  </a:lnTo>
                  <a:lnTo>
                    <a:pt x="323024" y="10833"/>
                  </a:lnTo>
                  <a:lnTo>
                    <a:pt x="284213" y="23964"/>
                  </a:lnTo>
                  <a:lnTo>
                    <a:pt x="247002" y="41884"/>
                  </a:lnTo>
                  <a:lnTo>
                    <a:pt x="211594" y="64312"/>
                  </a:lnTo>
                  <a:lnTo>
                    <a:pt x="178206" y="90995"/>
                  </a:lnTo>
                  <a:lnTo>
                    <a:pt x="147027" y="121666"/>
                  </a:lnTo>
                  <a:lnTo>
                    <a:pt x="118287" y="156032"/>
                  </a:lnTo>
                  <a:lnTo>
                    <a:pt x="92163" y="193852"/>
                  </a:lnTo>
                  <a:lnTo>
                    <a:pt x="68872" y="234835"/>
                  </a:lnTo>
                  <a:lnTo>
                    <a:pt x="48615" y="278726"/>
                  </a:lnTo>
                  <a:lnTo>
                    <a:pt x="31597" y="325247"/>
                  </a:lnTo>
                  <a:lnTo>
                    <a:pt x="18021" y="374142"/>
                  </a:lnTo>
                  <a:lnTo>
                    <a:pt x="8089" y="425132"/>
                  </a:lnTo>
                  <a:lnTo>
                    <a:pt x="2019" y="477939"/>
                  </a:lnTo>
                  <a:lnTo>
                    <a:pt x="0" y="532307"/>
                  </a:lnTo>
                  <a:lnTo>
                    <a:pt x="2019" y="586943"/>
                  </a:lnTo>
                  <a:lnTo>
                    <a:pt x="8089" y="639978"/>
                  </a:lnTo>
                  <a:lnTo>
                    <a:pt x="18021" y="691159"/>
                  </a:lnTo>
                  <a:lnTo>
                    <a:pt x="31584" y="740206"/>
                  </a:lnTo>
                  <a:lnTo>
                    <a:pt x="48615" y="786879"/>
                  </a:lnTo>
                  <a:lnTo>
                    <a:pt x="68872" y="830884"/>
                  </a:lnTo>
                  <a:lnTo>
                    <a:pt x="92163" y="871969"/>
                  </a:lnTo>
                  <a:lnTo>
                    <a:pt x="118275" y="909853"/>
                  </a:lnTo>
                  <a:lnTo>
                    <a:pt x="147027" y="944295"/>
                  </a:lnTo>
                  <a:lnTo>
                    <a:pt x="178206" y="975004"/>
                  </a:lnTo>
                  <a:lnTo>
                    <a:pt x="211594" y="1001712"/>
                  </a:lnTo>
                  <a:lnTo>
                    <a:pt x="246989" y="1024166"/>
                  </a:lnTo>
                  <a:lnTo>
                    <a:pt x="284213" y="1042098"/>
                  </a:lnTo>
                  <a:lnTo>
                    <a:pt x="323024" y="1055243"/>
                  </a:lnTo>
                  <a:lnTo>
                    <a:pt x="363245" y="1063320"/>
                  </a:lnTo>
                  <a:lnTo>
                    <a:pt x="404672" y="1066063"/>
                  </a:lnTo>
                  <a:lnTo>
                    <a:pt x="446087" y="1063320"/>
                  </a:lnTo>
                  <a:lnTo>
                    <a:pt x="486308" y="1055243"/>
                  </a:lnTo>
                  <a:lnTo>
                    <a:pt x="525132" y="1042111"/>
                  </a:lnTo>
                  <a:lnTo>
                    <a:pt x="562343" y="1024178"/>
                  </a:lnTo>
                  <a:lnTo>
                    <a:pt x="597750" y="1001737"/>
                  </a:lnTo>
                  <a:lnTo>
                    <a:pt x="631151" y="975042"/>
                  </a:lnTo>
                  <a:lnTo>
                    <a:pt x="662330" y="944346"/>
                  </a:lnTo>
                  <a:lnTo>
                    <a:pt x="691108" y="909942"/>
                  </a:lnTo>
                  <a:lnTo>
                    <a:pt x="717245" y="872096"/>
                  </a:lnTo>
                  <a:lnTo>
                    <a:pt x="740562" y="831062"/>
                  </a:lnTo>
                  <a:lnTo>
                    <a:pt x="760857" y="787107"/>
                  </a:lnTo>
                  <a:lnTo>
                    <a:pt x="777913" y="740524"/>
                  </a:lnTo>
                  <a:lnTo>
                    <a:pt x="791540" y="691540"/>
                  </a:lnTo>
                  <a:lnTo>
                    <a:pt x="801522" y="640461"/>
                  </a:lnTo>
                  <a:lnTo>
                    <a:pt x="807656" y="587540"/>
                  </a:lnTo>
                  <a:lnTo>
                    <a:pt x="809752" y="533031"/>
                  </a:lnTo>
                  <a:close/>
                </a:path>
              </a:pathLst>
            </a:custGeom>
            <a:solidFill>
              <a:srgbClr val="10A2FF">
                <a:alpha val="62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84099" y="3602111"/>
              <a:ext cx="269240" cy="655955"/>
            </a:xfrm>
            <a:custGeom>
              <a:avLst/>
              <a:gdLst/>
              <a:ahLst/>
              <a:cxnLst/>
              <a:rect l="l" t="t" r="r" b="b"/>
              <a:pathLst>
                <a:path w="269240" h="655954">
                  <a:moveTo>
                    <a:pt x="130259" y="655690"/>
                  </a:moveTo>
                  <a:lnTo>
                    <a:pt x="84258" y="648174"/>
                  </a:lnTo>
                  <a:lnTo>
                    <a:pt x="50187" y="630553"/>
                  </a:lnTo>
                  <a:lnTo>
                    <a:pt x="11193" y="571255"/>
                  </a:lnTo>
                  <a:lnTo>
                    <a:pt x="2951" y="532704"/>
                  </a:lnTo>
                  <a:lnTo>
                    <a:pt x="0" y="490305"/>
                  </a:lnTo>
                  <a:lnTo>
                    <a:pt x="678" y="445621"/>
                  </a:lnTo>
                  <a:lnTo>
                    <a:pt x="3327" y="400216"/>
                  </a:lnTo>
                  <a:lnTo>
                    <a:pt x="6287" y="355654"/>
                  </a:lnTo>
                  <a:lnTo>
                    <a:pt x="7897" y="313498"/>
                  </a:lnTo>
                  <a:lnTo>
                    <a:pt x="6498" y="275313"/>
                  </a:lnTo>
                  <a:lnTo>
                    <a:pt x="7511" y="233529"/>
                  </a:lnTo>
                  <a:lnTo>
                    <a:pt x="6264" y="184146"/>
                  </a:lnTo>
                  <a:lnTo>
                    <a:pt x="5455" y="132034"/>
                  </a:lnTo>
                  <a:lnTo>
                    <a:pt x="7782" y="82068"/>
                  </a:lnTo>
                  <a:lnTo>
                    <a:pt x="15943" y="39117"/>
                  </a:lnTo>
                  <a:lnTo>
                    <a:pt x="93458" y="2733"/>
                  </a:lnTo>
                  <a:lnTo>
                    <a:pt x="143018" y="0"/>
                  </a:lnTo>
                  <a:lnTo>
                    <a:pt x="182437" y="729"/>
                  </a:lnTo>
                  <a:lnTo>
                    <a:pt x="235346" y="16084"/>
                  </a:lnTo>
                  <a:lnTo>
                    <a:pt x="261172" y="55813"/>
                  </a:lnTo>
                  <a:lnTo>
                    <a:pt x="268905" y="126929"/>
                  </a:lnTo>
                  <a:lnTo>
                    <a:pt x="268795" y="176450"/>
                  </a:lnTo>
                  <a:lnTo>
                    <a:pt x="266238" y="307799"/>
                  </a:lnTo>
                  <a:lnTo>
                    <a:pt x="266648" y="349114"/>
                  </a:lnTo>
                  <a:lnTo>
                    <a:pt x="268000" y="393297"/>
                  </a:lnTo>
                  <a:lnTo>
                    <a:pt x="268772" y="438727"/>
                  </a:lnTo>
                  <a:lnTo>
                    <a:pt x="267446" y="483786"/>
                  </a:lnTo>
                  <a:lnTo>
                    <a:pt x="262500" y="526855"/>
                  </a:lnTo>
                  <a:lnTo>
                    <a:pt x="252414" y="566316"/>
                  </a:lnTo>
                  <a:lnTo>
                    <a:pt x="235667" y="600548"/>
                  </a:lnTo>
                  <a:lnTo>
                    <a:pt x="176110" y="646855"/>
                  </a:lnTo>
                  <a:lnTo>
                    <a:pt x="130259" y="655690"/>
                  </a:lnTo>
                  <a:close/>
                </a:path>
              </a:pathLst>
            </a:custGeom>
            <a:solidFill>
              <a:srgbClr val="CF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37321" y="3397932"/>
              <a:ext cx="164506" cy="20171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278469" y="0"/>
              <a:ext cx="283210" cy="4264660"/>
            </a:xfrm>
            <a:custGeom>
              <a:avLst/>
              <a:gdLst/>
              <a:ahLst/>
              <a:cxnLst/>
              <a:rect l="l" t="t" r="r" b="b"/>
              <a:pathLst>
                <a:path w="283209" h="4264660">
                  <a:moveTo>
                    <a:pt x="282651" y="3708971"/>
                  </a:moveTo>
                  <a:lnTo>
                    <a:pt x="280708" y="3675176"/>
                  </a:lnTo>
                  <a:lnTo>
                    <a:pt x="271399" y="3642093"/>
                  </a:lnTo>
                  <a:lnTo>
                    <a:pt x="266052" y="3634117"/>
                  </a:lnTo>
                  <a:lnTo>
                    <a:pt x="266052" y="3733177"/>
                  </a:lnTo>
                  <a:lnTo>
                    <a:pt x="264858" y="3779786"/>
                  </a:lnTo>
                  <a:lnTo>
                    <a:pt x="262686" y="3826459"/>
                  </a:lnTo>
                  <a:lnTo>
                    <a:pt x="263182" y="3872331"/>
                  </a:lnTo>
                  <a:lnTo>
                    <a:pt x="260832" y="3906837"/>
                  </a:lnTo>
                  <a:lnTo>
                    <a:pt x="261200" y="3946817"/>
                  </a:lnTo>
                  <a:lnTo>
                    <a:pt x="262750" y="3989819"/>
                  </a:lnTo>
                  <a:lnTo>
                    <a:pt x="264058" y="4034904"/>
                  </a:lnTo>
                  <a:lnTo>
                    <a:pt x="263639" y="4081170"/>
                  </a:lnTo>
                  <a:lnTo>
                    <a:pt x="259943" y="4124604"/>
                  </a:lnTo>
                  <a:lnTo>
                    <a:pt x="251523" y="4164304"/>
                  </a:lnTo>
                  <a:lnTo>
                    <a:pt x="214528" y="4225074"/>
                  </a:lnTo>
                  <a:lnTo>
                    <a:pt x="140792" y="4248721"/>
                  </a:lnTo>
                  <a:lnTo>
                    <a:pt x="95046" y="4243590"/>
                  </a:lnTo>
                  <a:lnTo>
                    <a:pt x="61087" y="4221696"/>
                  </a:lnTo>
                  <a:lnTo>
                    <a:pt x="37757" y="4187558"/>
                  </a:lnTo>
                  <a:lnTo>
                    <a:pt x="23876" y="4145673"/>
                  </a:lnTo>
                  <a:lnTo>
                    <a:pt x="18313" y="4100525"/>
                  </a:lnTo>
                  <a:lnTo>
                    <a:pt x="19786" y="4059745"/>
                  </a:lnTo>
                  <a:lnTo>
                    <a:pt x="19862" y="4052887"/>
                  </a:lnTo>
                  <a:lnTo>
                    <a:pt x="21069" y="4007027"/>
                  </a:lnTo>
                  <a:lnTo>
                    <a:pt x="22009" y="3957866"/>
                  </a:lnTo>
                  <a:lnTo>
                    <a:pt x="23495" y="3858349"/>
                  </a:lnTo>
                  <a:lnTo>
                    <a:pt x="24295" y="3809974"/>
                  </a:lnTo>
                  <a:lnTo>
                    <a:pt x="25412" y="3759085"/>
                  </a:lnTo>
                  <a:lnTo>
                    <a:pt x="26911" y="3709873"/>
                  </a:lnTo>
                  <a:lnTo>
                    <a:pt x="28994" y="3660356"/>
                  </a:lnTo>
                  <a:lnTo>
                    <a:pt x="40157" y="3623843"/>
                  </a:lnTo>
                  <a:lnTo>
                    <a:pt x="90830" y="3605822"/>
                  </a:lnTo>
                  <a:lnTo>
                    <a:pt x="125501" y="3606711"/>
                  </a:lnTo>
                  <a:lnTo>
                    <a:pt x="126657" y="3613708"/>
                  </a:lnTo>
                  <a:lnTo>
                    <a:pt x="127139" y="3619474"/>
                  </a:lnTo>
                  <a:lnTo>
                    <a:pt x="127266" y="3628136"/>
                  </a:lnTo>
                  <a:lnTo>
                    <a:pt x="96024" y="3657257"/>
                  </a:lnTo>
                  <a:lnTo>
                    <a:pt x="83223" y="3697884"/>
                  </a:lnTo>
                  <a:lnTo>
                    <a:pt x="92595" y="3736848"/>
                  </a:lnTo>
                  <a:lnTo>
                    <a:pt x="127850" y="3760990"/>
                  </a:lnTo>
                  <a:lnTo>
                    <a:pt x="128244" y="3831361"/>
                  </a:lnTo>
                  <a:lnTo>
                    <a:pt x="94869" y="3841712"/>
                  </a:lnTo>
                  <a:lnTo>
                    <a:pt x="74752" y="3864876"/>
                  </a:lnTo>
                  <a:lnTo>
                    <a:pt x="67983" y="3894315"/>
                  </a:lnTo>
                  <a:lnTo>
                    <a:pt x="74650" y="3923525"/>
                  </a:lnTo>
                  <a:lnTo>
                    <a:pt x="94881" y="3945940"/>
                  </a:lnTo>
                  <a:lnTo>
                    <a:pt x="128765" y="3955059"/>
                  </a:lnTo>
                  <a:lnTo>
                    <a:pt x="129159" y="4034904"/>
                  </a:lnTo>
                  <a:lnTo>
                    <a:pt x="98691" y="4052887"/>
                  </a:lnTo>
                  <a:lnTo>
                    <a:pt x="82892" y="4072420"/>
                  </a:lnTo>
                  <a:lnTo>
                    <a:pt x="78955" y="4091508"/>
                  </a:lnTo>
                  <a:lnTo>
                    <a:pt x="84086" y="4108170"/>
                  </a:lnTo>
                  <a:lnTo>
                    <a:pt x="95453" y="4120426"/>
                  </a:lnTo>
                  <a:lnTo>
                    <a:pt x="110261" y="4126293"/>
                  </a:lnTo>
                  <a:lnTo>
                    <a:pt x="125691" y="4123791"/>
                  </a:lnTo>
                  <a:lnTo>
                    <a:pt x="138950" y="4110939"/>
                  </a:lnTo>
                  <a:lnTo>
                    <a:pt x="139712" y="4108653"/>
                  </a:lnTo>
                  <a:lnTo>
                    <a:pt x="146646" y="4087507"/>
                  </a:lnTo>
                  <a:lnTo>
                    <a:pt x="147231" y="4085742"/>
                  </a:lnTo>
                  <a:lnTo>
                    <a:pt x="147612" y="4053789"/>
                  </a:lnTo>
                  <a:lnTo>
                    <a:pt x="147713" y="4046220"/>
                  </a:lnTo>
                  <a:lnTo>
                    <a:pt x="181533" y="4028757"/>
                  </a:lnTo>
                  <a:lnTo>
                    <a:pt x="182486" y="4027398"/>
                  </a:lnTo>
                  <a:lnTo>
                    <a:pt x="199948" y="4002595"/>
                  </a:lnTo>
                  <a:lnTo>
                    <a:pt x="201358" y="3974427"/>
                  </a:lnTo>
                  <a:lnTo>
                    <a:pt x="189001" y="3957536"/>
                  </a:lnTo>
                  <a:lnTo>
                    <a:pt x="184823" y="3951833"/>
                  </a:lnTo>
                  <a:lnTo>
                    <a:pt x="184823" y="3989819"/>
                  </a:lnTo>
                  <a:lnTo>
                    <a:pt x="174459" y="4011409"/>
                  </a:lnTo>
                  <a:lnTo>
                    <a:pt x="147459" y="4027398"/>
                  </a:lnTo>
                  <a:lnTo>
                    <a:pt x="147294" y="4011409"/>
                  </a:lnTo>
                  <a:lnTo>
                    <a:pt x="147180" y="3992892"/>
                  </a:lnTo>
                  <a:lnTo>
                    <a:pt x="147066" y="3957866"/>
                  </a:lnTo>
                  <a:lnTo>
                    <a:pt x="146875" y="3957536"/>
                  </a:lnTo>
                  <a:lnTo>
                    <a:pt x="176352" y="3969562"/>
                  </a:lnTo>
                  <a:lnTo>
                    <a:pt x="184823" y="3989819"/>
                  </a:lnTo>
                  <a:lnTo>
                    <a:pt x="184823" y="3951833"/>
                  </a:lnTo>
                  <a:lnTo>
                    <a:pt x="184162" y="3950932"/>
                  </a:lnTo>
                  <a:lnTo>
                    <a:pt x="146799" y="3938790"/>
                  </a:lnTo>
                  <a:lnTo>
                    <a:pt x="146786" y="3936238"/>
                  </a:lnTo>
                  <a:lnTo>
                    <a:pt x="146431" y="3849916"/>
                  </a:lnTo>
                  <a:lnTo>
                    <a:pt x="146418" y="3846715"/>
                  </a:lnTo>
                  <a:lnTo>
                    <a:pt x="182956" y="3833368"/>
                  </a:lnTo>
                  <a:lnTo>
                    <a:pt x="187058" y="3828097"/>
                  </a:lnTo>
                  <a:lnTo>
                    <a:pt x="201168" y="3809974"/>
                  </a:lnTo>
                  <a:lnTo>
                    <a:pt x="201066" y="3783228"/>
                  </a:lnTo>
                  <a:lnTo>
                    <a:pt x="187388" y="3765816"/>
                  </a:lnTo>
                  <a:lnTo>
                    <a:pt x="185000" y="3762794"/>
                  </a:lnTo>
                  <a:lnTo>
                    <a:pt x="185000" y="3797795"/>
                  </a:lnTo>
                  <a:lnTo>
                    <a:pt x="175742" y="3816642"/>
                  </a:lnTo>
                  <a:lnTo>
                    <a:pt x="145961" y="3828097"/>
                  </a:lnTo>
                  <a:lnTo>
                    <a:pt x="145961" y="3765816"/>
                  </a:lnTo>
                  <a:lnTo>
                    <a:pt x="174752" y="3778529"/>
                  </a:lnTo>
                  <a:lnTo>
                    <a:pt x="185000" y="3797795"/>
                  </a:lnTo>
                  <a:lnTo>
                    <a:pt x="185000" y="3762794"/>
                  </a:lnTo>
                  <a:lnTo>
                    <a:pt x="182626" y="3759771"/>
                  </a:lnTo>
                  <a:lnTo>
                    <a:pt x="145884" y="3746284"/>
                  </a:lnTo>
                  <a:lnTo>
                    <a:pt x="145872" y="3740531"/>
                  </a:lnTo>
                  <a:lnTo>
                    <a:pt x="145796" y="3687508"/>
                  </a:lnTo>
                  <a:lnTo>
                    <a:pt x="145681" y="3660356"/>
                  </a:lnTo>
                  <a:lnTo>
                    <a:pt x="145567" y="3648722"/>
                  </a:lnTo>
                  <a:lnTo>
                    <a:pt x="145376" y="3628136"/>
                  </a:lnTo>
                  <a:lnTo>
                    <a:pt x="145275" y="3623843"/>
                  </a:lnTo>
                  <a:lnTo>
                    <a:pt x="144653" y="3608209"/>
                  </a:lnTo>
                  <a:lnTo>
                    <a:pt x="193052" y="3609213"/>
                  </a:lnTo>
                  <a:lnTo>
                    <a:pt x="204419" y="3609213"/>
                  </a:lnTo>
                  <a:lnTo>
                    <a:pt x="218884" y="3611473"/>
                  </a:lnTo>
                  <a:lnTo>
                    <a:pt x="251028" y="3643630"/>
                  </a:lnTo>
                  <a:lnTo>
                    <a:pt x="262648" y="3687508"/>
                  </a:lnTo>
                  <a:lnTo>
                    <a:pt x="266052" y="3733177"/>
                  </a:lnTo>
                  <a:lnTo>
                    <a:pt x="266052" y="3634117"/>
                  </a:lnTo>
                  <a:lnTo>
                    <a:pt x="253022" y="3614674"/>
                  </a:lnTo>
                  <a:lnTo>
                    <a:pt x="243497" y="3609187"/>
                  </a:lnTo>
                  <a:lnTo>
                    <a:pt x="241795" y="3608209"/>
                  </a:lnTo>
                  <a:lnTo>
                    <a:pt x="237629" y="3605822"/>
                  </a:lnTo>
                  <a:lnTo>
                    <a:pt x="223850" y="3597884"/>
                  </a:lnTo>
                  <a:lnTo>
                    <a:pt x="224231" y="3590112"/>
                  </a:lnTo>
                  <a:lnTo>
                    <a:pt x="225907" y="3555809"/>
                  </a:lnTo>
                  <a:lnTo>
                    <a:pt x="226758" y="3546132"/>
                  </a:lnTo>
                  <a:lnTo>
                    <a:pt x="230898" y="3498558"/>
                  </a:lnTo>
                  <a:lnTo>
                    <a:pt x="230035" y="3486734"/>
                  </a:lnTo>
                  <a:lnTo>
                    <a:pt x="227253" y="3448507"/>
                  </a:lnTo>
                  <a:lnTo>
                    <a:pt x="224066" y="3445751"/>
                  </a:lnTo>
                  <a:lnTo>
                    <a:pt x="212737" y="3436010"/>
                  </a:lnTo>
                  <a:lnTo>
                    <a:pt x="212737" y="3467265"/>
                  </a:lnTo>
                  <a:lnTo>
                    <a:pt x="211366" y="3467646"/>
                  </a:lnTo>
                  <a:lnTo>
                    <a:pt x="211366" y="3486734"/>
                  </a:lnTo>
                  <a:lnTo>
                    <a:pt x="209600" y="3527577"/>
                  </a:lnTo>
                  <a:lnTo>
                    <a:pt x="208419" y="3527806"/>
                  </a:lnTo>
                  <a:lnTo>
                    <a:pt x="208419" y="3546132"/>
                  </a:lnTo>
                  <a:lnTo>
                    <a:pt x="206527" y="3590112"/>
                  </a:lnTo>
                  <a:lnTo>
                    <a:pt x="129527" y="3589274"/>
                  </a:lnTo>
                  <a:lnTo>
                    <a:pt x="129527" y="4059745"/>
                  </a:lnTo>
                  <a:lnTo>
                    <a:pt x="129438" y="4076598"/>
                  </a:lnTo>
                  <a:lnTo>
                    <a:pt x="129349" y="4079100"/>
                  </a:lnTo>
                  <a:lnTo>
                    <a:pt x="128765" y="4087507"/>
                  </a:lnTo>
                  <a:lnTo>
                    <a:pt x="128638" y="4087444"/>
                  </a:lnTo>
                  <a:lnTo>
                    <a:pt x="115722" y="4108653"/>
                  </a:lnTo>
                  <a:lnTo>
                    <a:pt x="101269" y="4099953"/>
                  </a:lnTo>
                  <a:lnTo>
                    <a:pt x="100660" y="4076598"/>
                  </a:lnTo>
                  <a:lnTo>
                    <a:pt x="129298" y="4053789"/>
                  </a:lnTo>
                  <a:lnTo>
                    <a:pt x="129527" y="4059745"/>
                  </a:lnTo>
                  <a:lnTo>
                    <a:pt x="129527" y="3589274"/>
                  </a:lnTo>
                  <a:lnTo>
                    <a:pt x="128638" y="3589274"/>
                  </a:lnTo>
                  <a:lnTo>
                    <a:pt x="128638" y="3936238"/>
                  </a:lnTo>
                  <a:lnTo>
                    <a:pt x="96570" y="3922166"/>
                  </a:lnTo>
                  <a:lnTo>
                    <a:pt x="85572" y="3892981"/>
                  </a:lnTo>
                  <a:lnTo>
                    <a:pt x="96024" y="3863848"/>
                  </a:lnTo>
                  <a:lnTo>
                    <a:pt x="128244" y="3849916"/>
                  </a:lnTo>
                  <a:lnTo>
                    <a:pt x="128638" y="3936238"/>
                  </a:lnTo>
                  <a:lnTo>
                    <a:pt x="128638" y="3589274"/>
                  </a:lnTo>
                  <a:lnTo>
                    <a:pt x="127914" y="3589261"/>
                  </a:lnTo>
                  <a:lnTo>
                    <a:pt x="127914" y="3740531"/>
                  </a:lnTo>
                  <a:lnTo>
                    <a:pt x="127723" y="3740200"/>
                  </a:lnTo>
                  <a:lnTo>
                    <a:pt x="106311" y="3722408"/>
                  </a:lnTo>
                  <a:lnTo>
                    <a:pt x="100634" y="3696258"/>
                  </a:lnTo>
                  <a:lnTo>
                    <a:pt x="108381" y="3669207"/>
                  </a:lnTo>
                  <a:lnTo>
                    <a:pt x="127266" y="3648722"/>
                  </a:lnTo>
                  <a:lnTo>
                    <a:pt x="127469" y="3671735"/>
                  </a:lnTo>
                  <a:lnTo>
                    <a:pt x="127800" y="3717645"/>
                  </a:lnTo>
                  <a:lnTo>
                    <a:pt x="127914" y="3740531"/>
                  </a:lnTo>
                  <a:lnTo>
                    <a:pt x="127914" y="3589261"/>
                  </a:lnTo>
                  <a:lnTo>
                    <a:pt x="69303" y="3588613"/>
                  </a:lnTo>
                  <a:lnTo>
                    <a:pt x="70218" y="3583381"/>
                  </a:lnTo>
                  <a:lnTo>
                    <a:pt x="70942" y="3578212"/>
                  </a:lnTo>
                  <a:lnTo>
                    <a:pt x="71335" y="3572726"/>
                  </a:lnTo>
                  <a:lnTo>
                    <a:pt x="71196" y="3572662"/>
                  </a:lnTo>
                  <a:lnTo>
                    <a:pt x="169202" y="3553714"/>
                  </a:lnTo>
                  <a:lnTo>
                    <a:pt x="208419" y="3546132"/>
                  </a:lnTo>
                  <a:lnTo>
                    <a:pt x="208419" y="3527806"/>
                  </a:lnTo>
                  <a:lnTo>
                    <a:pt x="73558" y="3553714"/>
                  </a:lnTo>
                  <a:lnTo>
                    <a:pt x="74244" y="3546132"/>
                  </a:lnTo>
                  <a:lnTo>
                    <a:pt x="74879" y="3538499"/>
                  </a:lnTo>
                  <a:lnTo>
                    <a:pt x="75450" y="3530917"/>
                  </a:lnTo>
                  <a:lnTo>
                    <a:pt x="75971" y="3523323"/>
                  </a:lnTo>
                  <a:lnTo>
                    <a:pt x="75844" y="3523259"/>
                  </a:lnTo>
                  <a:lnTo>
                    <a:pt x="146380" y="3504247"/>
                  </a:lnTo>
                  <a:lnTo>
                    <a:pt x="211366" y="3486734"/>
                  </a:lnTo>
                  <a:lnTo>
                    <a:pt x="211366" y="3467646"/>
                  </a:lnTo>
                  <a:lnTo>
                    <a:pt x="77470" y="3504247"/>
                  </a:lnTo>
                  <a:lnTo>
                    <a:pt x="77927" y="3490201"/>
                  </a:lnTo>
                  <a:lnTo>
                    <a:pt x="78257" y="3476142"/>
                  </a:lnTo>
                  <a:lnTo>
                    <a:pt x="78447" y="3462070"/>
                  </a:lnTo>
                  <a:lnTo>
                    <a:pt x="78524" y="3447986"/>
                  </a:lnTo>
                  <a:lnTo>
                    <a:pt x="78384" y="3447923"/>
                  </a:lnTo>
                  <a:lnTo>
                    <a:pt x="180060" y="3446615"/>
                  </a:lnTo>
                  <a:lnTo>
                    <a:pt x="192443" y="3445751"/>
                  </a:lnTo>
                  <a:lnTo>
                    <a:pt x="204038" y="3447605"/>
                  </a:lnTo>
                  <a:lnTo>
                    <a:pt x="211810" y="3454133"/>
                  </a:lnTo>
                  <a:lnTo>
                    <a:pt x="212737" y="3467265"/>
                  </a:lnTo>
                  <a:lnTo>
                    <a:pt x="212737" y="3436010"/>
                  </a:lnTo>
                  <a:lnTo>
                    <a:pt x="205333" y="3429635"/>
                  </a:lnTo>
                  <a:lnTo>
                    <a:pt x="203454" y="3427996"/>
                  </a:lnTo>
                  <a:lnTo>
                    <a:pt x="189318" y="3408984"/>
                  </a:lnTo>
                  <a:lnTo>
                    <a:pt x="184175" y="3402050"/>
                  </a:lnTo>
                  <a:lnTo>
                    <a:pt x="184175" y="3427793"/>
                  </a:lnTo>
                  <a:lnTo>
                    <a:pt x="135534" y="3429228"/>
                  </a:lnTo>
                  <a:lnTo>
                    <a:pt x="114490" y="3429635"/>
                  </a:lnTo>
                  <a:lnTo>
                    <a:pt x="105575" y="3429038"/>
                  </a:lnTo>
                  <a:lnTo>
                    <a:pt x="105448" y="3428974"/>
                  </a:lnTo>
                  <a:lnTo>
                    <a:pt x="118554" y="3412731"/>
                  </a:lnTo>
                  <a:lnTo>
                    <a:pt x="144145" y="3408984"/>
                  </a:lnTo>
                  <a:lnTo>
                    <a:pt x="170053" y="3414941"/>
                  </a:lnTo>
                  <a:lnTo>
                    <a:pt x="184175" y="3427793"/>
                  </a:lnTo>
                  <a:lnTo>
                    <a:pt x="184175" y="3402050"/>
                  </a:lnTo>
                  <a:lnTo>
                    <a:pt x="182537" y="3399828"/>
                  </a:lnTo>
                  <a:lnTo>
                    <a:pt x="152298" y="3392017"/>
                  </a:lnTo>
                  <a:lnTo>
                    <a:pt x="152298" y="0"/>
                  </a:lnTo>
                  <a:lnTo>
                    <a:pt x="134010" y="0"/>
                  </a:lnTo>
                  <a:lnTo>
                    <a:pt x="134010" y="3391865"/>
                  </a:lnTo>
                  <a:lnTo>
                    <a:pt x="105359" y="3398875"/>
                  </a:lnTo>
                  <a:lnTo>
                    <a:pt x="89623" y="3429038"/>
                  </a:lnTo>
                  <a:lnTo>
                    <a:pt x="80200" y="3428555"/>
                  </a:lnTo>
                  <a:lnTo>
                    <a:pt x="71056" y="3430257"/>
                  </a:lnTo>
                  <a:lnTo>
                    <a:pt x="58458" y="3483508"/>
                  </a:lnTo>
                  <a:lnTo>
                    <a:pt x="56756" y="3520186"/>
                  </a:lnTo>
                  <a:lnTo>
                    <a:pt x="54648" y="3556762"/>
                  </a:lnTo>
                  <a:lnTo>
                    <a:pt x="51333" y="3593122"/>
                  </a:lnTo>
                  <a:lnTo>
                    <a:pt x="26860" y="3613708"/>
                  </a:lnTo>
                  <a:lnTo>
                    <a:pt x="12547" y="3648875"/>
                  </a:lnTo>
                  <a:lnTo>
                    <a:pt x="5892" y="3693884"/>
                  </a:lnTo>
                  <a:lnTo>
                    <a:pt x="4470" y="3740531"/>
                  </a:lnTo>
                  <a:lnTo>
                    <a:pt x="4419" y="3746284"/>
                  </a:lnTo>
                  <a:lnTo>
                    <a:pt x="5486" y="3794442"/>
                  </a:lnTo>
                  <a:lnTo>
                    <a:pt x="6731" y="3840505"/>
                  </a:lnTo>
                  <a:lnTo>
                    <a:pt x="5600" y="3877424"/>
                  </a:lnTo>
                  <a:lnTo>
                    <a:pt x="5956" y="3923525"/>
                  </a:lnTo>
                  <a:lnTo>
                    <a:pt x="3987" y="3969562"/>
                  </a:lnTo>
                  <a:lnTo>
                    <a:pt x="1397" y="4016679"/>
                  </a:lnTo>
                  <a:lnTo>
                    <a:pt x="0" y="4063314"/>
                  </a:lnTo>
                  <a:lnTo>
                    <a:pt x="1549" y="4109478"/>
                  </a:lnTo>
                  <a:lnTo>
                    <a:pt x="7785" y="4154830"/>
                  </a:lnTo>
                  <a:lnTo>
                    <a:pt x="20497" y="4198988"/>
                  </a:lnTo>
                  <a:lnTo>
                    <a:pt x="60960" y="4246905"/>
                  </a:lnTo>
                  <a:lnTo>
                    <a:pt x="135699" y="4264330"/>
                  </a:lnTo>
                  <a:lnTo>
                    <a:pt x="184238" y="4258513"/>
                  </a:lnTo>
                  <a:lnTo>
                    <a:pt x="204216" y="4248721"/>
                  </a:lnTo>
                  <a:lnTo>
                    <a:pt x="221399" y="4240301"/>
                  </a:lnTo>
                  <a:lnTo>
                    <a:pt x="248399" y="4212463"/>
                  </a:lnTo>
                  <a:lnTo>
                    <a:pt x="266496" y="4177728"/>
                  </a:lnTo>
                  <a:lnTo>
                    <a:pt x="276948" y="4138866"/>
                  </a:lnTo>
                  <a:lnTo>
                    <a:pt x="280974" y="4098620"/>
                  </a:lnTo>
                  <a:lnTo>
                    <a:pt x="279946" y="4063314"/>
                  </a:lnTo>
                  <a:lnTo>
                    <a:pt x="279869" y="4056608"/>
                  </a:lnTo>
                  <a:lnTo>
                    <a:pt x="280289" y="4016679"/>
                  </a:lnTo>
                  <a:lnTo>
                    <a:pt x="282143" y="3859301"/>
                  </a:lnTo>
                  <a:lnTo>
                    <a:pt x="282549" y="3809974"/>
                  </a:lnTo>
                  <a:lnTo>
                    <a:pt x="282651" y="3708971"/>
                  </a:lnTo>
                  <a:close/>
                </a:path>
              </a:pathLst>
            </a:custGeom>
            <a:solidFill>
              <a:srgbClr val="252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07628" y="4060494"/>
              <a:ext cx="106760" cy="16838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307666" y="3972801"/>
              <a:ext cx="30480" cy="51435"/>
            </a:xfrm>
            <a:custGeom>
              <a:avLst/>
              <a:gdLst/>
              <a:ahLst/>
              <a:cxnLst/>
              <a:rect l="l" t="t" r="r" b="b"/>
              <a:pathLst>
                <a:path w="30479" h="51435">
                  <a:moveTo>
                    <a:pt x="15824" y="50939"/>
                  </a:moveTo>
                  <a:lnTo>
                    <a:pt x="0" y="15468"/>
                  </a:lnTo>
                  <a:lnTo>
                    <a:pt x="63" y="12484"/>
                  </a:lnTo>
                  <a:lnTo>
                    <a:pt x="14541" y="0"/>
                  </a:lnTo>
                  <a:lnTo>
                    <a:pt x="17500" y="368"/>
                  </a:lnTo>
                  <a:lnTo>
                    <a:pt x="30352" y="35471"/>
                  </a:lnTo>
                  <a:lnTo>
                    <a:pt x="30289" y="38455"/>
                  </a:lnTo>
                  <a:lnTo>
                    <a:pt x="15824" y="509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84136" y="2920593"/>
              <a:ext cx="986155" cy="985519"/>
            </a:xfrm>
            <a:custGeom>
              <a:avLst/>
              <a:gdLst/>
              <a:ahLst/>
              <a:cxnLst/>
              <a:rect l="l" t="t" r="r" b="b"/>
              <a:pathLst>
                <a:path w="986154" h="985520">
                  <a:moveTo>
                    <a:pt x="986028" y="492683"/>
                  </a:moveTo>
                  <a:lnTo>
                    <a:pt x="983767" y="445236"/>
                  </a:lnTo>
                  <a:lnTo>
                    <a:pt x="977138" y="399072"/>
                  </a:lnTo>
                  <a:lnTo>
                    <a:pt x="966343" y="354380"/>
                  </a:lnTo>
                  <a:lnTo>
                    <a:pt x="951585" y="311378"/>
                  </a:lnTo>
                  <a:lnTo>
                    <a:pt x="933081" y="270268"/>
                  </a:lnTo>
                  <a:lnTo>
                    <a:pt x="911021" y="231267"/>
                  </a:lnTo>
                  <a:lnTo>
                    <a:pt x="885621" y="194564"/>
                  </a:lnTo>
                  <a:lnTo>
                    <a:pt x="857097" y="160388"/>
                  </a:lnTo>
                  <a:lnTo>
                    <a:pt x="825639" y="128930"/>
                  </a:lnTo>
                  <a:lnTo>
                    <a:pt x="791451" y="100406"/>
                  </a:lnTo>
                  <a:lnTo>
                    <a:pt x="754761" y="75006"/>
                  </a:lnTo>
                  <a:lnTo>
                    <a:pt x="715759" y="52946"/>
                  </a:lnTo>
                  <a:lnTo>
                    <a:pt x="674649" y="34442"/>
                  </a:lnTo>
                  <a:lnTo>
                    <a:pt x="631647" y="19685"/>
                  </a:lnTo>
                  <a:lnTo>
                    <a:pt x="586955" y="8890"/>
                  </a:lnTo>
                  <a:lnTo>
                    <a:pt x="540791" y="2260"/>
                  </a:lnTo>
                  <a:lnTo>
                    <a:pt x="493344" y="0"/>
                  </a:lnTo>
                  <a:lnTo>
                    <a:pt x="445884" y="2260"/>
                  </a:lnTo>
                  <a:lnTo>
                    <a:pt x="399719" y="8890"/>
                  </a:lnTo>
                  <a:lnTo>
                    <a:pt x="355028" y="19685"/>
                  </a:lnTo>
                  <a:lnTo>
                    <a:pt x="312013" y="34442"/>
                  </a:lnTo>
                  <a:lnTo>
                    <a:pt x="270903" y="52959"/>
                  </a:lnTo>
                  <a:lnTo>
                    <a:pt x="231889" y="75018"/>
                  </a:lnTo>
                  <a:lnTo>
                    <a:pt x="195173" y="100431"/>
                  </a:lnTo>
                  <a:lnTo>
                    <a:pt x="160972" y="128981"/>
                  </a:lnTo>
                  <a:lnTo>
                    <a:pt x="129489" y="160464"/>
                  </a:lnTo>
                  <a:lnTo>
                    <a:pt x="100914" y="194665"/>
                  </a:lnTo>
                  <a:lnTo>
                    <a:pt x="75476" y="231394"/>
                  </a:lnTo>
                  <a:lnTo>
                    <a:pt x="53365" y="270433"/>
                  </a:lnTo>
                  <a:lnTo>
                    <a:pt x="34798" y="311594"/>
                  </a:lnTo>
                  <a:lnTo>
                    <a:pt x="19964" y="354647"/>
                  </a:lnTo>
                  <a:lnTo>
                    <a:pt x="9080" y="399402"/>
                  </a:lnTo>
                  <a:lnTo>
                    <a:pt x="2362" y="445643"/>
                  </a:lnTo>
                  <a:lnTo>
                    <a:pt x="0" y="493166"/>
                  </a:lnTo>
                  <a:lnTo>
                    <a:pt x="2362" y="540537"/>
                  </a:lnTo>
                  <a:lnTo>
                    <a:pt x="9080" y="586638"/>
                  </a:lnTo>
                  <a:lnTo>
                    <a:pt x="19964" y="631266"/>
                  </a:lnTo>
                  <a:lnTo>
                    <a:pt x="34798" y="674217"/>
                  </a:lnTo>
                  <a:lnTo>
                    <a:pt x="53365" y="715276"/>
                  </a:lnTo>
                  <a:lnTo>
                    <a:pt x="75476" y="754240"/>
                  </a:lnTo>
                  <a:lnTo>
                    <a:pt x="100914" y="790905"/>
                  </a:lnTo>
                  <a:lnTo>
                    <a:pt x="129489" y="825055"/>
                  </a:lnTo>
                  <a:lnTo>
                    <a:pt x="160972" y="856488"/>
                  </a:lnTo>
                  <a:lnTo>
                    <a:pt x="195173" y="884999"/>
                  </a:lnTo>
                  <a:lnTo>
                    <a:pt x="231889" y="910386"/>
                  </a:lnTo>
                  <a:lnTo>
                    <a:pt x="270903" y="932434"/>
                  </a:lnTo>
                  <a:lnTo>
                    <a:pt x="312013" y="950937"/>
                  </a:lnTo>
                  <a:lnTo>
                    <a:pt x="355028" y="965682"/>
                  </a:lnTo>
                  <a:lnTo>
                    <a:pt x="399719" y="976477"/>
                  </a:lnTo>
                  <a:lnTo>
                    <a:pt x="445884" y="983107"/>
                  </a:lnTo>
                  <a:lnTo>
                    <a:pt x="493344" y="985354"/>
                  </a:lnTo>
                  <a:lnTo>
                    <a:pt x="540791" y="983107"/>
                  </a:lnTo>
                  <a:lnTo>
                    <a:pt x="586955" y="976477"/>
                  </a:lnTo>
                  <a:lnTo>
                    <a:pt x="631647" y="965682"/>
                  </a:lnTo>
                  <a:lnTo>
                    <a:pt x="674649" y="950925"/>
                  </a:lnTo>
                  <a:lnTo>
                    <a:pt x="715759" y="932421"/>
                  </a:lnTo>
                  <a:lnTo>
                    <a:pt x="754761" y="910361"/>
                  </a:lnTo>
                  <a:lnTo>
                    <a:pt x="791451" y="884974"/>
                  </a:lnTo>
                  <a:lnTo>
                    <a:pt x="825639" y="856437"/>
                  </a:lnTo>
                  <a:lnTo>
                    <a:pt x="857097" y="824979"/>
                  </a:lnTo>
                  <a:lnTo>
                    <a:pt x="885621" y="790803"/>
                  </a:lnTo>
                  <a:lnTo>
                    <a:pt x="911021" y="754100"/>
                  </a:lnTo>
                  <a:lnTo>
                    <a:pt x="933081" y="715098"/>
                  </a:lnTo>
                  <a:lnTo>
                    <a:pt x="951585" y="674001"/>
                  </a:lnTo>
                  <a:lnTo>
                    <a:pt x="966343" y="630999"/>
                  </a:lnTo>
                  <a:lnTo>
                    <a:pt x="977138" y="586308"/>
                  </a:lnTo>
                  <a:lnTo>
                    <a:pt x="983767" y="540143"/>
                  </a:lnTo>
                  <a:lnTo>
                    <a:pt x="986028" y="492683"/>
                  </a:lnTo>
                  <a:close/>
                </a:path>
              </a:pathLst>
            </a:custGeom>
            <a:solidFill>
              <a:srgbClr val="17EBFF">
                <a:alpha val="93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06011" y="2902915"/>
              <a:ext cx="525145" cy="514984"/>
            </a:xfrm>
            <a:custGeom>
              <a:avLst/>
              <a:gdLst/>
              <a:ahLst/>
              <a:cxnLst/>
              <a:rect l="l" t="t" r="r" b="b"/>
              <a:pathLst>
                <a:path w="525145" h="514985">
                  <a:moveTo>
                    <a:pt x="237026" y="514718"/>
                  </a:moveTo>
                  <a:lnTo>
                    <a:pt x="189868" y="513999"/>
                  </a:lnTo>
                  <a:lnTo>
                    <a:pt x="142798" y="511465"/>
                  </a:lnTo>
                  <a:lnTo>
                    <a:pt x="95869" y="507120"/>
                  </a:lnTo>
                  <a:lnTo>
                    <a:pt x="49134" y="500968"/>
                  </a:lnTo>
                  <a:lnTo>
                    <a:pt x="2647" y="493014"/>
                  </a:lnTo>
                  <a:lnTo>
                    <a:pt x="0" y="471440"/>
                  </a:lnTo>
                  <a:lnTo>
                    <a:pt x="2268" y="449624"/>
                  </a:lnTo>
                  <a:lnTo>
                    <a:pt x="8139" y="430341"/>
                  </a:lnTo>
                  <a:lnTo>
                    <a:pt x="16300" y="416369"/>
                  </a:lnTo>
                  <a:lnTo>
                    <a:pt x="17566" y="378129"/>
                  </a:lnTo>
                  <a:lnTo>
                    <a:pt x="29837" y="337998"/>
                  </a:lnTo>
                  <a:lnTo>
                    <a:pt x="49616" y="296767"/>
                  </a:lnTo>
                  <a:lnTo>
                    <a:pt x="73405" y="255232"/>
                  </a:lnTo>
                  <a:lnTo>
                    <a:pt x="97709" y="214186"/>
                  </a:lnTo>
                  <a:lnTo>
                    <a:pt x="119031" y="174423"/>
                  </a:lnTo>
                  <a:lnTo>
                    <a:pt x="133872" y="136735"/>
                  </a:lnTo>
                  <a:lnTo>
                    <a:pt x="138738" y="101918"/>
                  </a:lnTo>
                  <a:lnTo>
                    <a:pt x="130130" y="70764"/>
                  </a:lnTo>
                  <a:lnTo>
                    <a:pt x="146501" y="37935"/>
                  </a:lnTo>
                  <a:lnTo>
                    <a:pt x="183964" y="17660"/>
                  </a:lnTo>
                  <a:lnTo>
                    <a:pt x="229158" y="6247"/>
                  </a:lnTo>
                  <a:lnTo>
                    <a:pt x="268725" y="0"/>
                  </a:lnTo>
                  <a:lnTo>
                    <a:pt x="310089" y="5019"/>
                  </a:lnTo>
                  <a:lnTo>
                    <a:pt x="351551" y="15621"/>
                  </a:lnTo>
                  <a:lnTo>
                    <a:pt x="384436" y="36576"/>
                  </a:lnTo>
                  <a:lnTo>
                    <a:pt x="400068" y="72656"/>
                  </a:lnTo>
                  <a:lnTo>
                    <a:pt x="398267" y="110791"/>
                  </a:lnTo>
                  <a:lnTo>
                    <a:pt x="405476" y="150491"/>
                  </a:lnTo>
                  <a:lnTo>
                    <a:pt x="419507" y="191438"/>
                  </a:lnTo>
                  <a:lnTo>
                    <a:pt x="438170" y="233316"/>
                  </a:lnTo>
                  <a:lnTo>
                    <a:pt x="480634" y="318594"/>
                  </a:lnTo>
                  <a:lnTo>
                    <a:pt x="500056" y="361360"/>
                  </a:lnTo>
                  <a:lnTo>
                    <a:pt x="515352" y="403788"/>
                  </a:lnTo>
                  <a:lnTo>
                    <a:pt x="524333" y="445560"/>
                  </a:lnTo>
                  <a:lnTo>
                    <a:pt x="524808" y="486359"/>
                  </a:lnTo>
                  <a:lnTo>
                    <a:pt x="477305" y="495087"/>
                  </a:lnTo>
                  <a:lnTo>
                    <a:pt x="429564" y="502220"/>
                  </a:lnTo>
                  <a:lnTo>
                    <a:pt x="381626" y="507753"/>
                  </a:lnTo>
                  <a:lnTo>
                    <a:pt x="333531" y="511683"/>
                  </a:lnTo>
                  <a:lnTo>
                    <a:pt x="285317" y="514006"/>
                  </a:lnTo>
                  <a:lnTo>
                    <a:pt x="237026" y="514718"/>
                  </a:lnTo>
                  <a:close/>
                </a:path>
              </a:pathLst>
            </a:custGeom>
            <a:solidFill>
              <a:srgbClr val="E2E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27150" y="3395345"/>
              <a:ext cx="503555" cy="220979"/>
            </a:xfrm>
            <a:custGeom>
              <a:avLst/>
              <a:gdLst/>
              <a:ahLst/>
              <a:cxnLst/>
              <a:rect l="l" t="t" r="r" b="b"/>
              <a:pathLst>
                <a:path w="503554" h="220979">
                  <a:moveTo>
                    <a:pt x="250456" y="220865"/>
                  </a:moveTo>
                  <a:lnTo>
                    <a:pt x="212402" y="218161"/>
                  </a:lnTo>
                  <a:lnTo>
                    <a:pt x="173398" y="209695"/>
                  </a:lnTo>
                  <a:lnTo>
                    <a:pt x="134883" y="194938"/>
                  </a:lnTo>
                  <a:lnTo>
                    <a:pt x="98296" y="173359"/>
                  </a:lnTo>
                  <a:lnTo>
                    <a:pt x="65075" y="144429"/>
                  </a:lnTo>
                  <a:lnTo>
                    <a:pt x="36660" y="107617"/>
                  </a:lnTo>
                  <a:lnTo>
                    <a:pt x="14488" y="62394"/>
                  </a:lnTo>
                  <a:lnTo>
                    <a:pt x="0" y="8229"/>
                  </a:lnTo>
                  <a:lnTo>
                    <a:pt x="51085" y="16760"/>
                  </a:lnTo>
                  <a:lnTo>
                    <a:pt x="101919" y="22839"/>
                  </a:lnTo>
                  <a:lnTo>
                    <a:pt x="152531" y="26606"/>
                  </a:lnTo>
                  <a:lnTo>
                    <a:pt x="202952" y="28201"/>
                  </a:lnTo>
                  <a:lnTo>
                    <a:pt x="253212" y="27765"/>
                  </a:lnTo>
                  <a:lnTo>
                    <a:pt x="303341" y="25436"/>
                  </a:lnTo>
                  <a:lnTo>
                    <a:pt x="353368" y="21356"/>
                  </a:lnTo>
                  <a:lnTo>
                    <a:pt x="403325" y="15663"/>
                  </a:lnTo>
                  <a:lnTo>
                    <a:pt x="453242" y="8497"/>
                  </a:lnTo>
                  <a:lnTo>
                    <a:pt x="503148" y="0"/>
                  </a:lnTo>
                  <a:lnTo>
                    <a:pt x="491510" y="53034"/>
                  </a:lnTo>
                  <a:lnTo>
                    <a:pt x="471357" y="98493"/>
                  </a:lnTo>
                  <a:lnTo>
                    <a:pt x="444096" y="136532"/>
                  </a:lnTo>
                  <a:lnTo>
                    <a:pt x="411135" y="167306"/>
                  </a:lnTo>
                  <a:lnTo>
                    <a:pt x="373883" y="190971"/>
                  </a:lnTo>
                  <a:lnTo>
                    <a:pt x="333747" y="207683"/>
                  </a:lnTo>
                  <a:lnTo>
                    <a:pt x="292135" y="217595"/>
                  </a:lnTo>
                  <a:lnTo>
                    <a:pt x="250456" y="220865"/>
                  </a:lnTo>
                  <a:close/>
                </a:path>
              </a:pathLst>
            </a:custGeom>
            <a:solidFill>
              <a:srgbClr val="C7F3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65299" y="2680722"/>
              <a:ext cx="226243" cy="24139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397089" y="0"/>
              <a:ext cx="546100" cy="3628390"/>
            </a:xfrm>
            <a:custGeom>
              <a:avLst/>
              <a:gdLst/>
              <a:ahLst/>
              <a:cxnLst/>
              <a:rect l="l" t="t" r="r" b="b"/>
              <a:pathLst>
                <a:path w="546100" h="3628390">
                  <a:moveTo>
                    <a:pt x="545896" y="3367887"/>
                  </a:moveTo>
                  <a:lnTo>
                    <a:pt x="545452" y="3345027"/>
                  </a:lnTo>
                  <a:lnTo>
                    <a:pt x="541769" y="3329787"/>
                  </a:lnTo>
                  <a:lnTo>
                    <a:pt x="540550" y="3324707"/>
                  </a:lnTo>
                  <a:lnTo>
                    <a:pt x="539699" y="3323437"/>
                  </a:lnTo>
                  <a:lnTo>
                    <a:pt x="538848" y="3322167"/>
                  </a:lnTo>
                  <a:lnTo>
                    <a:pt x="537133" y="3319627"/>
                  </a:lnTo>
                  <a:lnTo>
                    <a:pt x="534581" y="3315817"/>
                  </a:lnTo>
                  <a:lnTo>
                    <a:pt x="531177" y="3310737"/>
                  </a:lnTo>
                  <a:lnTo>
                    <a:pt x="529272" y="3302533"/>
                  </a:lnTo>
                  <a:lnTo>
                    <a:pt x="529272" y="3364077"/>
                  </a:lnTo>
                  <a:lnTo>
                    <a:pt x="527329" y="3375507"/>
                  </a:lnTo>
                  <a:lnTo>
                    <a:pt x="526605" y="3378047"/>
                  </a:lnTo>
                  <a:lnTo>
                    <a:pt x="525703" y="3380587"/>
                  </a:lnTo>
                  <a:lnTo>
                    <a:pt x="524649" y="3381857"/>
                  </a:lnTo>
                  <a:lnTo>
                    <a:pt x="523862" y="3382022"/>
                  </a:lnTo>
                  <a:lnTo>
                    <a:pt x="523862" y="3402177"/>
                  </a:lnTo>
                  <a:lnTo>
                    <a:pt x="510413" y="3452977"/>
                  </a:lnTo>
                  <a:lnTo>
                    <a:pt x="486930" y="3499967"/>
                  </a:lnTo>
                  <a:lnTo>
                    <a:pt x="454494" y="3539337"/>
                  </a:lnTo>
                  <a:lnTo>
                    <a:pt x="414185" y="3573627"/>
                  </a:lnTo>
                  <a:lnTo>
                    <a:pt x="367106" y="3597757"/>
                  </a:lnTo>
                  <a:lnTo>
                    <a:pt x="324561" y="3609187"/>
                  </a:lnTo>
                  <a:lnTo>
                    <a:pt x="281393" y="3612997"/>
                  </a:lnTo>
                  <a:lnTo>
                    <a:pt x="238594" y="3609187"/>
                  </a:lnTo>
                  <a:lnTo>
                    <a:pt x="197180" y="3597757"/>
                  </a:lnTo>
                  <a:lnTo>
                    <a:pt x="158178" y="3579977"/>
                  </a:lnTo>
                  <a:lnTo>
                    <a:pt x="122605" y="3555847"/>
                  </a:lnTo>
                  <a:lnTo>
                    <a:pt x="91465" y="3526637"/>
                  </a:lnTo>
                  <a:lnTo>
                    <a:pt x="65798" y="3492347"/>
                  </a:lnTo>
                  <a:lnTo>
                    <a:pt x="46596" y="3452977"/>
                  </a:lnTo>
                  <a:lnTo>
                    <a:pt x="34886" y="3411067"/>
                  </a:lnTo>
                  <a:lnTo>
                    <a:pt x="132359" y="3423767"/>
                  </a:lnTo>
                  <a:lnTo>
                    <a:pt x="181305" y="3427577"/>
                  </a:lnTo>
                  <a:lnTo>
                    <a:pt x="230314" y="3428847"/>
                  </a:lnTo>
                  <a:lnTo>
                    <a:pt x="279349" y="3428847"/>
                  </a:lnTo>
                  <a:lnTo>
                    <a:pt x="328345" y="3427577"/>
                  </a:lnTo>
                  <a:lnTo>
                    <a:pt x="377253" y="3423767"/>
                  </a:lnTo>
                  <a:lnTo>
                    <a:pt x="474599" y="3411067"/>
                  </a:lnTo>
                  <a:lnTo>
                    <a:pt x="522947" y="3400907"/>
                  </a:lnTo>
                  <a:lnTo>
                    <a:pt x="523862" y="3402177"/>
                  </a:lnTo>
                  <a:lnTo>
                    <a:pt x="523862" y="3382022"/>
                  </a:lnTo>
                  <a:lnTo>
                    <a:pt x="474789" y="3392017"/>
                  </a:lnTo>
                  <a:lnTo>
                    <a:pt x="424675" y="3399637"/>
                  </a:lnTo>
                  <a:lnTo>
                    <a:pt x="374370" y="3404717"/>
                  </a:lnTo>
                  <a:lnTo>
                    <a:pt x="323926" y="3408527"/>
                  </a:lnTo>
                  <a:lnTo>
                    <a:pt x="273392" y="3409797"/>
                  </a:lnTo>
                  <a:lnTo>
                    <a:pt x="222821" y="3409797"/>
                  </a:lnTo>
                  <a:lnTo>
                    <a:pt x="172300" y="3407257"/>
                  </a:lnTo>
                  <a:lnTo>
                    <a:pt x="121856" y="3403447"/>
                  </a:lnTo>
                  <a:lnTo>
                    <a:pt x="71564" y="3397097"/>
                  </a:lnTo>
                  <a:lnTo>
                    <a:pt x="21488" y="3388207"/>
                  </a:lnTo>
                  <a:lnTo>
                    <a:pt x="16802" y="3364077"/>
                  </a:lnTo>
                  <a:lnTo>
                    <a:pt x="18643" y="3351377"/>
                  </a:lnTo>
                  <a:lnTo>
                    <a:pt x="23253" y="3338677"/>
                  </a:lnTo>
                  <a:lnTo>
                    <a:pt x="122783" y="3341217"/>
                  </a:lnTo>
                  <a:lnTo>
                    <a:pt x="272097" y="3341217"/>
                  </a:lnTo>
                  <a:lnTo>
                    <a:pt x="371602" y="3338677"/>
                  </a:lnTo>
                  <a:lnTo>
                    <a:pt x="471043" y="3333597"/>
                  </a:lnTo>
                  <a:lnTo>
                    <a:pt x="520725" y="3329787"/>
                  </a:lnTo>
                  <a:lnTo>
                    <a:pt x="525907" y="3341217"/>
                  </a:lnTo>
                  <a:lnTo>
                    <a:pt x="528777" y="3351377"/>
                  </a:lnTo>
                  <a:lnTo>
                    <a:pt x="529272" y="3364077"/>
                  </a:lnTo>
                  <a:lnTo>
                    <a:pt x="529272" y="3302533"/>
                  </a:lnTo>
                  <a:lnTo>
                    <a:pt x="519684" y="3261207"/>
                  </a:lnTo>
                  <a:lnTo>
                    <a:pt x="512749" y="3244710"/>
                  </a:lnTo>
                  <a:lnTo>
                    <a:pt x="512749" y="3312007"/>
                  </a:lnTo>
                  <a:lnTo>
                    <a:pt x="477774" y="3314547"/>
                  </a:lnTo>
                  <a:lnTo>
                    <a:pt x="460273" y="3314547"/>
                  </a:lnTo>
                  <a:lnTo>
                    <a:pt x="442772" y="3315817"/>
                  </a:lnTo>
                  <a:lnTo>
                    <a:pt x="432117" y="3268827"/>
                  </a:lnTo>
                  <a:lnTo>
                    <a:pt x="424205" y="3232239"/>
                  </a:lnTo>
                  <a:lnTo>
                    <a:pt x="424205" y="3317087"/>
                  </a:lnTo>
                  <a:lnTo>
                    <a:pt x="411505" y="3317087"/>
                  </a:lnTo>
                  <a:lnTo>
                    <a:pt x="398792" y="3318357"/>
                  </a:lnTo>
                  <a:lnTo>
                    <a:pt x="386067" y="3318357"/>
                  </a:lnTo>
                  <a:lnTo>
                    <a:pt x="373380" y="3319627"/>
                  </a:lnTo>
                  <a:lnTo>
                    <a:pt x="366268" y="3265017"/>
                  </a:lnTo>
                  <a:lnTo>
                    <a:pt x="359219" y="3210407"/>
                  </a:lnTo>
                  <a:lnTo>
                    <a:pt x="354876" y="3176574"/>
                  </a:lnTo>
                  <a:lnTo>
                    <a:pt x="354876" y="3319627"/>
                  </a:lnTo>
                  <a:lnTo>
                    <a:pt x="337578" y="3320897"/>
                  </a:lnTo>
                  <a:lnTo>
                    <a:pt x="303034" y="3320897"/>
                  </a:lnTo>
                  <a:lnTo>
                    <a:pt x="285750" y="3322167"/>
                  </a:lnTo>
                  <a:lnTo>
                    <a:pt x="283337" y="3270097"/>
                  </a:lnTo>
                  <a:lnTo>
                    <a:pt x="281863" y="3216757"/>
                  </a:lnTo>
                  <a:lnTo>
                    <a:pt x="281508" y="3177387"/>
                  </a:lnTo>
                  <a:lnTo>
                    <a:pt x="281406" y="3155797"/>
                  </a:lnTo>
                  <a:lnTo>
                    <a:pt x="282041" y="3104997"/>
                  </a:lnTo>
                  <a:lnTo>
                    <a:pt x="282143" y="3101187"/>
                  </a:lnTo>
                  <a:lnTo>
                    <a:pt x="283819" y="3049117"/>
                  </a:lnTo>
                  <a:lnTo>
                    <a:pt x="286664" y="2995777"/>
                  </a:lnTo>
                  <a:lnTo>
                    <a:pt x="293357" y="2994507"/>
                  </a:lnTo>
                  <a:lnTo>
                    <a:pt x="306717" y="2994507"/>
                  </a:lnTo>
                  <a:lnTo>
                    <a:pt x="313385" y="2993237"/>
                  </a:lnTo>
                  <a:lnTo>
                    <a:pt x="334073" y="3157067"/>
                  </a:lnTo>
                  <a:lnTo>
                    <a:pt x="354876" y="3319627"/>
                  </a:lnTo>
                  <a:lnTo>
                    <a:pt x="354876" y="3176574"/>
                  </a:lnTo>
                  <a:lnTo>
                    <a:pt x="352209" y="3155797"/>
                  </a:lnTo>
                  <a:lnTo>
                    <a:pt x="345249" y="3101187"/>
                  </a:lnTo>
                  <a:lnTo>
                    <a:pt x="338340" y="3046577"/>
                  </a:lnTo>
                  <a:lnTo>
                    <a:pt x="331482" y="2991967"/>
                  </a:lnTo>
                  <a:lnTo>
                    <a:pt x="338899" y="2991967"/>
                  </a:lnTo>
                  <a:lnTo>
                    <a:pt x="353212" y="2989427"/>
                  </a:lnTo>
                  <a:lnTo>
                    <a:pt x="360375" y="2989427"/>
                  </a:lnTo>
                  <a:lnTo>
                    <a:pt x="368071" y="3036417"/>
                  </a:lnTo>
                  <a:lnTo>
                    <a:pt x="376250" y="3083407"/>
                  </a:lnTo>
                  <a:lnTo>
                    <a:pt x="384898" y="3130397"/>
                  </a:lnTo>
                  <a:lnTo>
                    <a:pt x="394017" y="3177387"/>
                  </a:lnTo>
                  <a:lnTo>
                    <a:pt x="403606" y="3223107"/>
                  </a:lnTo>
                  <a:lnTo>
                    <a:pt x="413664" y="3270097"/>
                  </a:lnTo>
                  <a:lnTo>
                    <a:pt x="424205" y="3317087"/>
                  </a:lnTo>
                  <a:lnTo>
                    <a:pt x="424205" y="3232239"/>
                  </a:lnTo>
                  <a:lnTo>
                    <a:pt x="421957" y="3221837"/>
                  </a:lnTo>
                  <a:lnTo>
                    <a:pt x="412267" y="3174847"/>
                  </a:lnTo>
                  <a:lnTo>
                    <a:pt x="403072" y="3127857"/>
                  </a:lnTo>
                  <a:lnTo>
                    <a:pt x="394347" y="3080867"/>
                  </a:lnTo>
                  <a:lnTo>
                    <a:pt x="386105" y="3033877"/>
                  </a:lnTo>
                  <a:lnTo>
                    <a:pt x="378764" y="2989427"/>
                  </a:lnTo>
                  <a:lnTo>
                    <a:pt x="378345" y="2986887"/>
                  </a:lnTo>
                  <a:lnTo>
                    <a:pt x="383311" y="2985617"/>
                  </a:lnTo>
                  <a:lnTo>
                    <a:pt x="388277" y="2985617"/>
                  </a:lnTo>
                  <a:lnTo>
                    <a:pt x="393166" y="2984347"/>
                  </a:lnTo>
                  <a:lnTo>
                    <a:pt x="397700" y="3035147"/>
                  </a:lnTo>
                  <a:lnTo>
                    <a:pt x="412242" y="3082137"/>
                  </a:lnTo>
                  <a:lnTo>
                    <a:pt x="433285" y="3127857"/>
                  </a:lnTo>
                  <a:lnTo>
                    <a:pt x="457352" y="3172307"/>
                  </a:lnTo>
                  <a:lnTo>
                    <a:pt x="480949" y="3216757"/>
                  </a:lnTo>
                  <a:lnTo>
                    <a:pt x="500570" y="3263747"/>
                  </a:lnTo>
                  <a:lnTo>
                    <a:pt x="512749" y="3312007"/>
                  </a:lnTo>
                  <a:lnTo>
                    <a:pt x="512749" y="3244710"/>
                  </a:lnTo>
                  <a:lnTo>
                    <a:pt x="500468" y="3215487"/>
                  </a:lnTo>
                  <a:lnTo>
                    <a:pt x="477024" y="3169767"/>
                  </a:lnTo>
                  <a:lnTo>
                    <a:pt x="452856" y="3125317"/>
                  </a:lnTo>
                  <a:lnTo>
                    <a:pt x="431469" y="3079597"/>
                  </a:lnTo>
                  <a:lnTo>
                    <a:pt x="416356" y="3031337"/>
                  </a:lnTo>
                  <a:lnTo>
                    <a:pt x="411276" y="2984347"/>
                  </a:lnTo>
                  <a:lnTo>
                    <a:pt x="411010" y="2981807"/>
                  </a:lnTo>
                  <a:lnTo>
                    <a:pt x="413194" y="2977997"/>
                  </a:lnTo>
                  <a:lnTo>
                    <a:pt x="415378" y="2974187"/>
                  </a:lnTo>
                  <a:lnTo>
                    <a:pt x="410552" y="2957677"/>
                  </a:lnTo>
                  <a:lnTo>
                    <a:pt x="401231" y="2938627"/>
                  </a:lnTo>
                  <a:lnTo>
                    <a:pt x="395071" y="2929178"/>
                  </a:lnTo>
                  <a:lnTo>
                    <a:pt x="395071" y="2965297"/>
                  </a:lnTo>
                  <a:lnTo>
                    <a:pt x="345401" y="2971647"/>
                  </a:lnTo>
                  <a:lnTo>
                    <a:pt x="295478" y="2976727"/>
                  </a:lnTo>
                  <a:lnTo>
                    <a:pt x="268173" y="2977426"/>
                  </a:lnTo>
                  <a:lnTo>
                    <a:pt x="268173" y="2995777"/>
                  </a:lnTo>
                  <a:lnTo>
                    <a:pt x="265328" y="3050387"/>
                  </a:lnTo>
                  <a:lnTo>
                    <a:pt x="263550" y="3104997"/>
                  </a:lnTo>
                  <a:lnTo>
                    <a:pt x="262877" y="3155797"/>
                  </a:lnTo>
                  <a:lnTo>
                    <a:pt x="262978" y="3182467"/>
                  </a:lnTo>
                  <a:lnTo>
                    <a:pt x="264414" y="3261207"/>
                  </a:lnTo>
                  <a:lnTo>
                    <a:pt x="267055" y="3322167"/>
                  </a:lnTo>
                  <a:lnTo>
                    <a:pt x="200075" y="3322167"/>
                  </a:lnTo>
                  <a:lnTo>
                    <a:pt x="234734" y="3089757"/>
                  </a:lnTo>
                  <a:lnTo>
                    <a:pt x="248564" y="2995777"/>
                  </a:lnTo>
                  <a:lnTo>
                    <a:pt x="268173" y="2995777"/>
                  </a:lnTo>
                  <a:lnTo>
                    <a:pt x="268173" y="2977426"/>
                  </a:lnTo>
                  <a:lnTo>
                    <a:pt x="245440" y="2977997"/>
                  </a:lnTo>
                  <a:lnTo>
                    <a:pt x="230593" y="2977248"/>
                  </a:lnTo>
                  <a:lnTo>
                    <a:pt x="230593" y="2995777"/>
                  </a:lnTo>
                  <a:lnTo>
                    <a:pt x="216814" y="3089757"/>
                  </a:lnTo>
                  <a:lnTo>
                    <a:pt x="202971" y="3182467"/>
                  </a:lnTo>
                  <a:lnTo>
                    <a:pt x="189077" y="3276447"/>
                  </a:lnTo>
                  <a:lnTo>
                    <a:pt x="182105" y="3323437"/>
                  </a:lnTo>
                  <a:lnTo>
                    <a:pt x="165290" y="3323437"/>
                  </a:lnTo>
                  <a:lnTo>
                    <a:pt x="148488" y="3322167"/>
                  </a:lnTo>
                  <a:lnTo>
                    <a:pt x="114871" y="3322167"/>
                  </a:lnTo>
                  <a:lnTo>
                    <a:pt x="142862" y="3229457"/>
                  </a:lnTo>
                  <a:lnTo>
                    <a:pt x="156832" y="3182467"/>
                  </a:lnTo>
                  <a:lnTo>
                    <a:pt x="184683" y="3088487"/>
                  </a:lnTo>
                  <a:lnTo>
                    <a:pt x="198551" y="3042767"/>
                  </a:lnTo>
                  <a:lnTo>
                    <a:pt x="212369" y="2995777"/>
                  </a:lnTo>
                  <a:lnTo>
                    <a:pt x="230593" y="2995777"/>
                  </a:lnTo>
                  <a:lnTo>
                    <a:pt x="230593" y="2977248"/>
                  </a:lnTo>
                  <a:lnTo>
                    <a:pt x="195389" y="2975457"/>
                  </a:lnTo>
                  <a:lnTo>
                    <a:pt x="194589" y="2975406"/>
                  </a:lnTo>
                  <a:lnTo>
                    <a:pt x="194589" y="2994507"/>
                  </a:lnTo>
                  <a:lnTo>
                    <a:pt x="138747" y="3181197"/>
                  </a:lnTo>
                  <a:lnTo>
                    <a:pt x="96901" y="3322167"/>
                  </a:lnTo>
                  <a:lnTo>
                    <a:pt x="66903" y="3320897"/>
                  </a:lnTo>
                  <a:lnTo>
                    <a:pt x="36918" y="3320897"/>
                  </a:lnTo>
                  <a:lnTo>
                    <a:pt x="39293" y="3285337"/>
                  </a:lnTo>
                  <a:lnTo>
                    <a:pt x="48348" y="3252317"/>
                  </a:lnTo>
                  <a:lnTo>
                    <a:pt x="62191" y="3219297"/>
                  </a:lnTo>
                  <a:lnTo>
                    <a:pt x="78994" y="3188817"/>
                  </a:lnTo>
                  <a:lnTo>
                    <a:pt x="78867" y="3188817"/>
                  </a:lnTo>
                  <a:lnTo>
                    <a:pt x="107251" y="3143097"/>
                  </a:lnTo>
                  <a:lnTo>
                    <a:pt x="134175" y="3096107"/>
                  </a:lnTo>
                  <a:lnTo>
                    <a:pt x="154216" y="3045307"/>
                  </a:lnTo>
                  <a:lnTo>
                    <a:pt x="161925" y="2991967"/>
                  </a:lnTo>
                  <a:lnTo>
                    <a:pt x="170053" y="2993237"/>
                  </a:lnTo>
                  <a:lnTo>
                    <a:pt x="178206" y="2993237"/>
                  </a:lnTo>
                  <a:lnTo>
                    <a:pt x="186372" y="2994507"/>
                  </a:lnTo>
                  <a:lnTo>
                    <a:pt x="194589" y="2994507"/>
                  </a:lnTo>
                  <a:lnTo>
                    <a:pt x="194589" y="2975406"/>
                  </a:lnTo>
                  <a:lnTo>
                    <a:pt x="145453" y="2971647"/>
                  </a:lnTo>
                  <a:lnTo>
                    <a:pt x="165379" y="2942437"/>
                  </a:lnTo>
                  <a:lnTo>
                    <a:pt x="196545" y="2924657"/>
                  </a:lnTo>
                  <a:lnTo>
                    <a:pt x="232930" y="2914497"/>
                  </a:lnTo>
                  <a:lnTo>
                    <a:pt x="256628" y="2911957"/>
                  </a:lnTo>
                  <a:lnTo>
                    <a:pt x="268490" y="2910687"/>
                  </a:lnTo>
                  <a:lnTo>
                    <a:pt x="305460" y="2910687"/>
                  </a:lnTo>
                  <a:lnTo>
                    <a:pt x="342671" y="2917037"/>
                  </a:lnTo>
                  <a:lnTo>
                    <a:pt x="374408" y="2934817"/>
                  </a:lnTo>
                  <a:lnTo>
                    <a:pt x="395071" y="2965297"/>
                  </a:lnTo>
                  <a:lnTo>
                    <a:pt x="395071" y="2929178"/>
                  </a:lnTo>
                  <a:lnTo>
                    <a:pt x="395351" y="2838297"/>
                  </a:lnTo>
                  <a:lnTo>
                    <a:pt x="397725" y="2776067"/>
                  </a:lnTo>
                  <a:lnTo>
                    <a:pt x="399453" y="2735427"/>
                  </a:lnTo>
                  <a:lnTo>
                    <a:pt x="398932" y="2734157"/>
                  </a:lnTo>
                  <a:lnTo>
                    <a:pt x="394296" y="2722727"/>
                  </a:lnTo>
                  <a:lnTo>
                    <a:pt x="388861" y="2718917"/>
                  </a:lnTo>
                  <a:lnTo>
                    <a:pt x="383413" y="2715107"/>
                  </a:lnTo>
                  <a:lnTo>
                    <a:pt x="381533" y="2715107"/>
                  </a:lnTo>
                  <a:lnTo>
                    <a:pt x="381533" y="2743047"/>
                  </a:lnTo>
                  <a:lnTo>
                    <a:pt x="380644" y="2750667"/>
                  </a:lnTo>
                  <a:lnTo>
                    <a:pt x="380555" y="2757017"/>
                  </a:lnTo>
                  <a:lnTo>
                    <a:pt x="379387" y="2757360"/>
                  </a:lnTo>
                  <a:lnTo>
                    <a:pt x="379387" y="2776067"/>
                  </a:lnTo>
                  <a:lnTo>
                    <a:pt x="377812" y="2819247"/>
                  </a:lnTo>
                  <a:lnTo>
                    <a:pt x="377355" y="2819362"/>
                  </a:lnTo>
                  <a:lnTo>
                    <a:pt x="377355" y="2838297"/>
                  </a:lnTo>
                  <a:lnTo>
                    <a:pt x="374675" y="2910687"/>
                  </a:lnTo>
                  <a:lnTo>
                    <a:pt x="328282" y="2894177"/>
                  </a:lnTo>
                  <a:lnTo>
                    <a:pt x="278079" y="2890367"/>
                  </a:lnTo>
                  <a:lnTo>
                    <a:pt x="227584" y="2896717"/>
                  </a:lnTo>
                  <a:lnTo>
                    <a:pt x="180276" y="2911957"/>
                  </a:lnTo>
                  <a:lnTo>
                    <a:pt x="180416" y="2885287"/>
                  </a:lnTo>
                  <a:lnTo>
                    <a:pt x="260248" y="2866237"/>
                  </a:lnTo>
                  <a:lnTo>
                    <a:pt x="377355" y="2838297"/>
                  </a:lnTo>
                  <a:lnTo>
                    <a:pt x="377355" y="2819362"/>
                  </a:lnTo>
                  <a:lnTo>
                    <a:pt x="180416" y="2866237"/>
                  </a:lnTo>
                  <a:lnTo>
                    <a:pt x="180416" y="2833217"/>
                  </a:lnTo>
                  <a:lnTo>
                    <a:pt x="242316" y="2815437"/>
                  </a:lnTo>
                  <a:lnTo>
                    <a:pt x="379387" y="2776067"/>
                  </a:lnTo>
                  <a:lnTo>
                    <a:pt x="379387" y="2757360"/>
                  </a:lnTo>
                  <a:lnTo>
                    <a:pt x="180936" y="2815437"/>
                  </a:lnTo>
                  <a:lnTo>
                    <a:pt x="180936" y="2786227"/>
                  </a:lnTo>
                  <a:lnTo>
                    <a:pt x="210629" y="2776067"/>
                  </a:lnTo>
                  <a:lnTo>
                    <a:pt x="234518" y="2767177"/>
                  </a:lnTo>
                  <a:lnTo>
                    <a:pt x="241338" y="2764637"/>
                  </a:lnTo>
                  <a:lnTo>
                    <a:pt x="270573" y="2753207"/>
                  </a:lnTo>
                  <a:lnTo>
                    <a:pt x="295871" y="2735427"/>
                  </a:lnTo>
                  <a:lnTo>
                    <a:pt x="315810" y="2735427"/>
                  </a:lnTo>
                  <a:lnTo>
                    <a:pt x="335864" y="2734157"/>
                  </a:lnTo>
                  <a:lnTo>
                    <a:pt x="376186" y="2734157"/>
                  </a:lnTo>
                  <a:lnTo>
                    <a:pt x="380822" y="2736697"/>
                  </a:lnTo>
                  <a:lnTo>
                    <a:pt x="381533" y="2743047"/>
                  </a:lnTo>
                  <a:lnTo>
                    <a:pt x="381533" y="2715107"/>
                  </a:lnTo>
                  <a:lnTo>
                    <a:pt x="366966" y="2715107"/>
                  </a:lnTo>
                  <a:lnTo>
                    <a:pt x="360248" y="2690977"/>
                  </a:lnTo>
                  <a:lnTo>
                    <a:pt x="359181" y="2687167"/>
                  </a:lnTo>
                  <a:lnTo>
                    <a:pt x="348475" y="2681414"/>
                  </a:lnTo>
                  <a:lnTo>
                    <a:pt x="348475" y="2715107"/>
                  </a:lnTo>
                  <a:lnTo>
                    <a:pt x="271360" y="2717190"/>
                  </a:lnTo>
                  <a:lnTo>
                    <a:pt x="271360" y="2734157"/>
                  </a:lnTo>
                  <a:lnTo>
                    <a:pt x="226479" y="2751937"/>
                  </a:lnTo>
                  <a:lnTo>
                    <a:pt x="180733" y="2767177"/>
                  </a:lnTo>
                  <a:lnTo>
                    <a:pt x="180733" y="2739237"/>
                  </a:lnTo>
                  <a:lnTo>
                    <a:pt x="271360" y="2734157"/>
                  </a:lnTo>
                  <a:lnTo>
                    <a:pt x="271360" y="2717190"/>
                  </a:lnTo>
                  <a:lnTo>
                    <a:pt x="207327" y="2718917"/>
                  </a:lnTo>
                  <a:lnTo>
                    <a:pt x="208178" y="2708757"/>
                  </a:lnTo>
                  <a:lnTo>
                    <a:pt x="215392" y="2702407"/>
                  </a:lnTo>
                  <a:lnTo>
                    <a:pt x="225653" y="2697327"/>
                  </a:lnTo>
                  <a:lnTo>
                    <a:pt x="235623" y="2696057"/>
                  </a:lnTo>
                  <a:lnTo>
                    <a:pt x="265633" y="2694787"/>
                  </a:lnTo>
                  <a:lnTo>
                    <a:pt x="304050" y="2690977"/>
                  </a:lnTo>
                  <a:lnTo>
                    <a:pt x="336448" y="2694787"/>
                  </a:lnTo>
                  <a:lnTo>
                    <a:pt x="348475" y="2715107"/>
                  </a:lnTo>
                  <a:lnTo>
                    <a:pt x="348475" y="2681414"/>
                  </a:lnTo>
                  <a:lnTo>
                    <a:pt x="337921" y="2675737"/>
                  </a:lnTo>
                  <a:lnTo>
                    <a:pt x="309791" y="2674467"/>
                  </a:lnTo>
                  <a:lnTo>
                    <a:pt x="289966" y="2675356"/>
                  </a:lnTo>
                  <a:lnTo>
                    <a:pt x="289966" y="0"/>
                  </a:lnTo>
                  <a:lnTo>
                    <a:pt x="271678" y="0"/>
                  </a:lnTo>
                  <a:lnTo>
                    <a:pt x="271678" y="2675737"/>
                  </a:lnTo>
                  <a:lnTo>
                    <a:pt x="252780" y="2675737"/>
                  </a:lnTo>
                  <a:lnTo>
                    <a:pt x="222719" y="2679547"/>
                  </a:lnTo>
                  <a:lnTo>
                    <a:pt x="199047" y="2693517"/>
                  </a:lnTo>
                  <a:lnTo>
                    <a:pt x="189560" y="2720187"/>
                  </a:lnTo>
                  <a:lnTo>
                    <a:pt x="181330" y="2720187"/>
                  </a:lnTo>
                  <a:lnTo>
                    <a:pt x="172808" y="2721457"/>
                  </a:lnTo>
                  <a:lnTo>
                    <a:pt x="166128" y="2723997"/>
                  </a:lnTo>
                  <a:lnTo>
                    <a:pt x="163423" y="2731617"/>
                  </a:lnTo>
                  <a:lnTo>
                    <a:pt x="163296" y="2776067"/>
                  </a:lnTo>
                  <a:lnTo>
                    <a:pt x="162826" y="2866237"/>
                  </a:lnTo>
                  <a:lnTo>
                    <a:pt x="162839" y="2923387"/>
                  </a:lnTo>
                  <a:lnTo>
                    <a:pt x="149771" y="2934817"/>
                  </a:lnTo>
                  <a:lnTo>
                    <a:pt x="137350" y="2953867"/>
                  </a:lnTo>
                  <a:lnTo>
                    <a:pt x="133108" y="2974187"/>
                  </a:lnTo>
                  <a:lnTo>
                    <a:pt x="144538" y="2990697"/>
                  </a:lnTo>
                  <a:lnTo>
                    <a:pt x="141833" y="3022447"/>
                  </a:lnTo>
                  <a:lnTo>
                    <a:pt x="128638" y="3058007"/>
                  </a:lnTo>
                  <a:lnTo>
                    <a:pt x="108356" y="3096107"/>
                  </a:lnTo>
                  <a:lnTo>
                    <a:pt x="84366" y="3138017"/>
                  </a:lnTo>
                  <a:lnTo>
                    <a:pt x="60058" y="3181197"/>
                  </a:lnTo>
                  <a:lnTo>
                    <a:pt x="38836" y="3226917"/>
                  </a:lnTo>
                  <a:lnTo>
                    <a:pt x="24079" y="3272637"/>
                  </a:lnTo>
                  <a:lnTo>
                    <a:pt x="19202" y="3318357"/>
                  </a:lnTo>
                  <a:lnTo>
                    <a:pt x="5753" y="3337407"/>
                  </a:lnTo>
                  <a:lnTo>
                    <a:pt x="0" y="3365347"/>
                  </a:lnTo>
                  <a:lnTo>
                    <a:pt x="3048" y="3392017"/>
                  </a:lnTo>
                  <a:lnTo>
                    <a:pt x="16002" y="3407257"/>
                  </a:lnTo>
                  <a:lnTo>
                    <a:pt x="25908" y="3449167"/>
                  </a:lnTo>
                  <a:lnTo>
                    <a:pt x="40754" y="3485997"/>
                  </a:lnTo>
                  <a:lnTo>
                    <a:pt x="59994" y="3519017"/>
                  </a:lnTo>
                  <a:lnTo>
                    <a:pt x="109512" y="3572357"/>
                  </a:lnTo>
                  <a:lnTo>
                    <a:pt x="170116" y="3607917"/>
                  </a:lnTo>
                  <a:lnTo>
                    <a:pt x="237490" y="3625697"/>
                  </a:lnTo>
                  <a:lnTo>
                    <a:pt x="272376" y="3628237"/>
                  </a:lnTo>
                  <a:lnTo>
                    <a:pt x="307327" y="3626967"/>
                  </a:lnTo>
                  <a:lnTo>
                    <a:pt x="341807" y="3621887"/>
                  </a:lnTo>
                  <a:lnTo>
                    <a:pt x="371094" y="3612997"/>
                  </a:lnTo>
                  <a:lnTo>
                    <a:pt x="375285" y="3611727"/>
                  </a:lnTo>
                  <a:lnTo>
                    <a:pt x="437032" y="3579977"/>
                  </a:lnTo>
                  <a:lnTo>
                    <a:pt x="488276" y="3531717"/>
                  </a:lnTo>
                  <a:lnTo>
                    <a:pt x="524662" y="3466947"/>
                  </a:lnTo>
                  <a:lnTo>
                    <a:pt x="535940" y="3428847"/>
                  </a:lnTo>
                  <a:lnTo>
                    <a:pt x="539902" y="3400907"/>
                  </a:lnTo>
                  <a:lnTo>
                    <a:pt x="541896" y="3386937"/>
                  </a:lnTo>
                  <a:lnTo>
                    <a:pt x="545896" y="3367887"/>
                  </a:lnTo>
                  <a:close/>
                </a:path>
              </a:pathLst>
            </a:custGeom>
            <a:solidFill>
              <a:srgbClr val="252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95111" y="3472713"/>
              <a:ext cx="163026" cy="11455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194156" y="3730396"/>
              <a:ext cx="145415" cy="170180"/>
            </a:xfrm>
            <a:custGeom>
              <a:avLst/>
              <a:gdLst/>
              <a:ahLst/>
              <a:cxnLst/>
              <a:rect l="l" t="t" r="r" b="b"/>
              <a:pathLst>
                <a:path w="145415" h="170179">
                  <a:moveTo>
                    <a:pt x="34671" y="56375"/>
                  </a:moveTo>
                  <a:lnTo>
                    <a:pt x="26390" y="50584"/>
                  </a:lnTo>
                  <a:lnTo>
                    <a:pt x="17602" y="43205"/>
                  </a:lnTo>
                  <a:lnTo>
                    <a:pt x="8674" y="38836"/>
                  </a:lnTo>
                  <a:lnTo>
                    <a:pt x="0" y="42087"/>
                  </a:lnTo>
                  <a:lnTo>
                    <a:pt x="2717" y="55956"/>
                  </a:lnTo>
                  <a:lnTo>
                    <a:pt x="18656" y="67487"/>
                  </a:lnTo>
                  <a:lnTo>
                    <a:pt x="33934" y="69888"/>
                  </a:lnTo>
                  <a:lnTo>
                    <a:pt x="34671" y="56375"/>
                  </a:lnTo>
                  <a:close/>
                </a:path>
                <a:path w="145415" h="170179">
                  <a:moveTo>
                    <a:pt x="40957" y="102158"/>
                  </a:moveTo>
                  <a:lnTo>
                    <a:pt x="28740" y="101803"/>
                  </a:lnTo>
                  <a:lnTo>
                    <a:pt x="12623" y="110617"/>
                  </a:lnTo>
                  <a:lnTo>
                    <a:pt x="2540" y="122669"/>
                  </a:lnTo>
                  <a:lnTo>
                    <a:pt x="8432" y="132054"/>
                  </a:lnTo>
                  <a:lnTo>
                    <a:pt x="18757" y="127114"/>
                  </a:lnTo>
                  <a:lnTo>
                    <a:pt x="30734" y="120675"/>
                  </a:lnTo>
                  <a:lnTo>
                    <a:pt x="39700" y="112458"/>
                  </a:lnTo>
                  <a:lnTo>
                    <a:pt x="40957" y="102158"/>
                  </a:lnTo>
                  <a:close/>
                </a:path>
                <a:path w="145415" h="170179">
                  <a:moveTo>
                    <a:pt x="80378" y="143154"/>
                  </a:moveTo>
                  <a:lnTo>
                    <a:pt x="77952" y="126276"/>
                  </a:lnTo>
                  <a:lnTo>
                    <a:pt x="69938" y="119557"/>
                  </a:lnTo>
                  <a:lnTo>
                    <a:pt x="63233" y="128727"/>
                  </a:lnTo>
                  <a:lnTo>
                    <a:pt x="60769" y="146405"/>
                  </a:lnTo>
                  <a:lnTo>
                    <a:pt x="63207" y="163271"/>
                  </a:lnTo>
                  <a:lnTo>
                    <a:pt x="71196" y="170014"/>
                  </a:lnTo>
                  <a:lnTo>
                    <a:pt x="77901" y="160845"/>
                  </a:lnTo>
                  <a:lnTo>
                    <a:pt x="80378" y="143154"/>
                  </a:lnTo>
                  <a:close/>
                </a:path>
                <a:path w="145415" h="170179">
                  <a:moveTo>
                    <a:pt x="80378" y="23596"/>
                  </a:moveTo>
                  <a:lnTo>
                    <a:pt x="77952" y="6718"/>
                  </a:lnTo>
                  <a:lnTo>
                    <a:pt x="69938" y="0"/>
                  </a:lnTo>
                  <a:lnTo>
                    <a:pt x="63233" y="9169"/>
                  </a:lnTo>
                  <a:lnTo>
                    <a:pt x="60769" y="26847"/>
                  </a:lnTo>
                  <a:lnTo>
                    <a:pt x="63207" y="43713"/>
                  </a:lnTo>
                  <a:lnTo>
                    <a:pt x="71196" y="50457"/>
                  </a:lnTo>
                  <a:lnTo>
                    <a:pt x="77901" y="41300"/>
                  </a:lnTo>
                  <a:lnTo>
                    <a:pt x="80378" y="23596"/>
                  </a:lnTo>
                  <a:close/>
                </a:path>
                <a:path w="145415" h="170179">
                  <a:moveTo>
                    <a:pt x="144792" y="117043"/>
                  </a:moveTo>
                  <a:lnTo>
                    <a:pt x="134543" y="111188"/>
                  </a:lnTo>
                  <a:lnTo>
                    <a:pt x="123723" y="103276"/>
                  </a:lnTo>
                  <a:lnTo>
                    <a:pt x="112979" y="98247"/>
                  </a:lnTo>
                  <a:lnTo>
                    <a:pt x="102946" y="101028"/>
                  </a:lnTo>
                  <a:lnTo>
                    <a:pt x="106705" y="115150"/>
                  </a:lnTo>
                  <a:lnTo>
                    <a:pt x="125336" y="127406"/>
                  </a:lnTo>
                  <a:lnTo>
                    <a:pt x="143243" y="130479"/>
                  </a:lnTo>
                  <a:lnTo>
                    <a:pt x="144792" y="117043"/>
                  </a:lnTo>
                  <a:close/>
                </a:path>
                <a:path w="145415" h="170179">
                  <a:moveTo>
                    <a:pt x="145389" y="42443"/>
                  </a:moveTo>
                  <a:lnTo>
                    <a:pt x="135394" y="38938"/>
                  </a:lnTo>
                  <a:lnTo>
                    <a:pt x="122974" y="43980"/>
                  </a:lnTo>
                  <a:lnTo>
                    <a:pt x="110680" y="52743"/>
                  </a:lnTo>
                  <a:lnTo>
                    <a:pt x="101028" y="60375"/>
                  </a:lnTo>
                  <a:lnTo>
                    <a:pt x="106464" y="70281"/>
                  </a:lnTo>
                  <a:lnTo>
                    <a:pt x="122669" y="65963"/>
                  </a:lnTo>
                  <a:lnTo>
                    <a:pt x="139141" y="54368"/>
                  </a:lnTo>
                  <a:lnTo>
                    <a:pt x="145389" y="42443"/>
                  </a:lnTo>
                  <a:close/>
                </a:path>
              </a:pathLst>
            </a:custGeom>
            <a:solidFill>
              <a:srgbClr val="89C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6" name="object 3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00400" y="594359"/>
            <a:ext cx="2880360" cy="822960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3240404" y="1324609"/>
            <a:ext cx="2377440" cy="3357879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00" spc="-5" dirty="0">
                <a:solidFill>
                  <a:srgbClr val="252F3C"/>
                </a:solidFill>
                <a:latin typeface="Segoe Print"/>
                <a:cs typeface="Segoe Print"/>
              </a:rPr>
              <a:t>-&gt;Java</a:t>
            </a:r>
            <a:endParaRPr sz="1800">
              <a:latin typeface="Segoe Print"/>
              <a:cs typeface="Segoe Print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5" dirty="0">
                <a:solidFill>
                  <a:srgbClr val="252F3C"/>
                </a:solidFill>
                <a:latin typeface="Segoe Print"/>
                <a:cs typeface="Segoe Print"/>
              </a:rPr>
              <a:t>-&gt;CSS</a:t>
            </a:r>
            <a:endParaRPr sz="1800">
              <a:latin typeface="Segoe Print"/>
              <a:cs typeface="Segoe Print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5" dirty="0">
                <a:solidFill>
                  <a:srgbClr val="252F3C"/>
                </a:solidFill>
                <a:latin typeface="Segoe Print"/>
                <a:cs typeface="Segoe Print"/>
              </a:rPr>
              <a:t>-&gt;HTML</a:t>
            </a:r>
            <a:endParaRPr sz="1800">
              <a:latin typeface="Segoe Print"/>
              <a:cs typeface="Segoe Print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5" dirty="0">
                <a:solidFill>
                  <a:srgbClr val="252F3C"/>
                </a:solidFill>
                <a:latin typeface="Segoe Print"/>
                <a:cs typeface="Segoe Print"/>
              </a:rPr>
              <a:t>-&gt;Servlet</a:t>
            </a:r>
            <a:endParaRPr sz="1800">
              <a:latin typeface="Segoe Print"/>
              <a:cs typeface="Segoe Print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5" dirty="0">
                <a:solidFill>
                  <a:srgbClr val="252F3C"/>
                </a:solidFill>
                <a:latin typeface="Segoe Print"/>
                <a:cs typeface="Segoe Print"/>
              </a:rPr>
              <a:t>-&gt;JSP</a:t>
            </a:r>
            <a:endParaRPr sz="1800">
              <a:latin typeface="Segoe Print"/>
              <a:cs typeface="Segoe Print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5" dirty="0">
                <a:solidFill>
                  <a:srgbClr val="252F3C"/>
                </a:solidFill>
                <a:latin typeface="Segoe Print"/>
                <a:cs typeface="Segoe Print"/>
              </a:rPr>
              <a:t>-&gt;MVC</a:t>
            </a:r>
            <a:r>
              <a:rPr sz="1800" spc="-50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52F3C"/>
                </a:solidFill>
                <a:latin typeface="Segoe Print"/>
                <a:cs typeface="Segoe Print"/>
              </a:rPr>
              <a:t>Architecture</a:t>
            </a:r>
            <a:endParaRPr sz="1800">
              <a:latin typeface="Segoe Print"/>
              <a:cs typeface="Segoe Print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5" dirty="0">
                <a:solidFill>
                  <a:srgbClr val="252F3C"/>
                </a:solidFill>
                <a:latin typeface="Segoe Print"/>
                <a:cs typeface="Segoe Print"/>
              </a:rPr>
              <a:t>-&gt;JDBC</a:t>
            </a:r>
            <a:endParaRPr sz="1800">
              <a:latin typeface="Segoe Print"/>
              <a:cs typeface="Segoe Print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5" dirty="0">
                <a:solidFill>
                  <a:srgbClr val="252F3C"/>
                </a:solidFill>
                <a:latin typeface="Segoe Print"/>
                <a:cs typeface="Segoe Print"/>
              </a:rPr>
              <a:t>-&gt;Java</a:t>
            </a:r>
            <a:r>
              <a:rPr sz="1800" spc="-45" dirty="0">
                <a:solidFill>
                  <a:srgbClr val="252F3C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52F3C"/>
                </a:solidFill>
                <a:latin typeface="Segoe Print"/>
                <a:cs typeface="Segoe Print"/>
              </a:rPr>
              <a:t>Script</a:t>
            </a:r>
            <a:endParaRPr sz="1800">
              <a:latin typeface="Segoe Print"/>
              <a:cs typeface="Segoe Prin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61" y="761"/>
            <a:ext cx="9142730" cy="5142230"/>
            <a:chOff x="761" y="761"/>
            <a:chExt cx="9142730" cy="5142230"/>
          </a:xfrm>
        </p:grpSpPr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719" y="777239"/>
              <a:ext cx="3017520" cy="374904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61" y="761"/>
              <a:ext cx="9142730" cy="5142230"/>
            </a:xfrm>
            <a:custGeom>
              <a:avLst/>
              <a:gdLst/>
              <a:ahLst/>
              <a:cxnLst/>
              <a:rect l="l" t="t" r="r" b="b"/>
              <a:pathLst>
                <a:path w="9142730" h="51422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325" dirty="0"/>
              <a:t>9</a:t>
            </a:fld>
            <a:endParaRPr spc="-3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phesus template">
  <a:themeElements>
    <a:clrScheme name="Custom 347">
      <a:dk1>
        <a:srgbClr val="26303D"/>
      </a:dk1>
      <a:lt1>
        <a:srgbClr val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268</Words>
  <Application>Microsoft Office PowerPoint</Application>
  <PresentationFormat>On-screen Show (16:9)</PresentationFormat>
  <Paragraphs>47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Amatic SC</vt:lpstr>
      <vt:lpstr>Encode Sans Semi Condensed Light</vt:lpstr>
      <vt:lpstr>Wingdings</vt:lpstr>
      <vt:lpstr>Century Gothic</vt:lpstr>
      <vt:lpstr>Segoe Print</vt:lpstr>
      <vt:lpstr>Arial</vt:lpstr>
      <vt:lpstr>Encode Sans Semi Condensed</vt:lpstr>
      <vt:lpstr>Calibri</vt:lpstr>
      <vt:lpstr>Comic Sans MS</vt:lpstr>
      <vt:lpstr>Ephesus template</vt:lpstr>
      <vt:lpstr>ONLINE AUCTION SYSTEM</vt:lpstr>
      <vt:lpstr>Hash it out!!  members</vt:lpstr>
      <vt:lpstr>Objective</vt:lpstr>
      <vt:lpstr>Application Features</vt:lpstr>
      <vt:lpstr>      “ The seller can add products and  schedule bids and buyer can place bids. Through this website: -&gt;The seller can add products -&gt;the seller can schedule the auction  according to its needs. </vt:lpstr>
      <vt:lpstr>PowerPoint Presentation</vt:lpstr>
      <vt:lpstr>PowerPoint Presentation</vt:lpstr>
      <vt:lpstr>ER Diagram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AUCTION SYSTEM</dc:title>
  <dc:creator>shivangi</dc:creator>
  <cp:lastModifiedBy>shivangi agarwal</cp:lastModifiedBy>
  <cp:revision>6</cp:revision>
  <dcterms:modified xsi:type="dcterms:W3CDTF">2021-09-26T16:01:08Z</dcterms:modified>
</cp:coreProperties>
</file>