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nhdqFYdTS1h9BhA66FBYd1eBO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mailto:x21232911@student.ncirl.ie" TargetMode="External"/><Relationship Id="rId5" Type="http://schemas.openxmlformats.org/officeDocument/2006/relationships/hyperlink" Target="mailto:x21179212@student.ncirl.ie" TargetMode="External"/><Relationship Id="rId6" Type="http://schemas.openxmlformats.org/officeDocument/2006/relationships/hyperlink" Target="mailto:x21172030@student.ncirl.ie" TargetMode="External"/><Relationship Id="rId7" Type="http://schemas.openxmlformats.org/officeDocument/2006/relationships/hyperlink" Target="mailto:x21225265@student.ncirl.ie" TargetMode="External"/><Relationship Id="rId8" Type="http://schemas.openxmlformats.org/officeDocument/2006/relationships/hyperlink" Target="mailto:vikas.sahni@ncirl.i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990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Business Analysis and Solution for IBM Employee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62000" y="264477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 sz="1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 -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Aayush Aggarwal (</a:t>
            </a:r>
            <a:r>
              <a:rPr b="1" lang="en-IN" sz="57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x21232911@student.ncirl.ie</a:t>
            </a: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Karan Kohli (</a:t>
            </a:r>
            <a:r>
              <a:rPr b="1" lang="en-IN" sz="57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x21179212@student.ncirl.ie</a:t>
            </a: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Rajat Deepak Agrawal (</a:t>
            </a:r>
            <a:r>
              <a:rPr b="1" lang="en-IN" sz="57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x21172030@student.ncirl.ie</a:t>
            </a: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Srijon Datta (</a:t>
            </a:r>
            <a:r>
              <a:rPr b="1" lang="en-IN" sz="57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x21225265@student.ncirl.ie</a:t>
            </a:r>
            <a:r>
              <a:rPr b="1" lang="en-IN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b="1" sz="5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5800" y="458152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i="0" lang="en-IN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b="1" i="0" lang="en-IN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Vikas Sahni (</a:t>
            </a:r>
            <a:r>
              <a:rPr b="1" i="0" lang="en-IN" sz="19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vikas.sahni@ncirl.ie</a:t>
            </a:r>
            <a:r>
              <a:rPr b="1" i="0" lang="en-IN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Font typeface="Arial"/>
              <a:buNone/>
            </a:pPr>
            <a:r>
              <a:t/>
            </a:r>
            <a:endParaRPr b="1" i="0" sz="1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14400" y="1981200"/>
            <a:ext cx="77724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been hired by IBM company to analyse their high attrition problem and provide some business solutions which are both scalable and affordable.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study is to find out appropriate information about employee attrition in IBM and to study the diverse reasons which are responsible for employee attrition.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the data collected by exit interview, through structured questionnaires and draw out conclusions.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ascertain the level of employee engagement, so that sensitive areas prone to attrition could be known.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-IN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What is Attrition?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914400" y="1219200"/>
            <a:ext cx="777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is decrease in number of employees over times as they leave due to personal reasons or retire.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company desires low attrition as it implies that the employees are satisfied with the work environment and it also indicates the strength of company in market.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57200" y="252857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Attrition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914400" y="3671570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overall performance.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impact on workplace effectiveness and plan of growth in future.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managing tasks(If critical employee leaves).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cost of training for new employees.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knowledgeable people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have been hired by the IBM organization as business analysts to analyse the major reasons for the increase in the company's attrition rate and to provide a solution to control that.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Our team has been given the attrition data of the company starting from January 2022 to November 2022.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Our team has been given the company’s attrition data in the form of four different CSV files.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1. Basic information about the employees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2. Employee Company relationship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3. Attrition Factors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4. Employee Feedback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Workflow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19200"/>
            <a:ext cx="5244855" cy="487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Dashboard</a:t>
            </a:r>
            <a:endParaRPr/>
          </a:p>
        </p:txBody>
      </p:sp>
      <p:pic>
        <p:nvPicPr>
          <p:cNvPr descr="image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830579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2020-01-20T23:29:05Z</dcterms:created>
  <dc:creator>Rommel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0x010100BDCBBBED3A0302458FF165002C60BCCC</vt:lpwstr>
  </property>
</Properties>
</file>