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Cutive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E2dh/1fkgzLPTo7L0HCGjqt6p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utiv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vikas.sahni@ncirl.ie" TargetMode="External"/><Relationship Id="rId5" Type="http://schemas.openxmlformats.org/officeDocument/2006/relationships/hyperlink" Target="mailto:vikas.sahni@ncirl.i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990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>
                <a:solidFill>
                  <a:schemeClr val="lt1"/>
                </a:solidFill>
              </a:rPr>
              <a:t>Application of Data Mining and Machine Learning Models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62000" y="2905246"/>
            <a:ext cx="6400800" cy="1076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IN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b="1" lang="en-I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b="1" lang="en-I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SRIJON DATTA </a:t>
            </a:r>
            <a:r>
              <a:rPr b="1" lang="en-I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IN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x21225265@student.ncirl.ie</a:t>
            </a:r>
            <a:r>
              <a:rPr b="1" lang="en-I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5800" y="458152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i="0" lang="en-IN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r>
              <a:rPr b="1" i="0" lang="en-IN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IN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MICHAEL BRADFORD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IN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IN" sz="19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r>
              <a:rPr b="1" i="0" lang="en-IN" sz="19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ichael.bradford</a:t>
            </a:r>
            <a:r>
              <a:rPr b="1" i="0" lang="en-IN" sz="19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@ncirl.ie</a:t>
            </a:r>
            <a:r>
              <a:rPr b="1" i="0" lang="en-IN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Font typeface="Arial"/>
              <a:buNone/>
            </a:pPr>
            <a:r>
              <a:t/>
            </a:r>
            <a:endParaRPr b="1" i="0" sz="1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Objectives :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914400" y="1219200"/>
            <a:ext cx="7772400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5 machine learning models (4 classifications and 1 regression) on three different large datasets.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a comparison study between the models based on their performances and prediction accuracies for the corresponding dataset.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the best-performed model and how that can be used for prediction analysis in future.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49" y="4301866"/>
            <a:ext cx="6259186" cy="1318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619245" y="200604"/>
            <a:ext cx="82296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Which Data Mining Methodology has been used</a:t>
            </a:r>
            <a:r>
              <a:rPr b="0" i="0" lang="en-IN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19245" y="1273216"/>
            <a:ext cx="2336897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     KDD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(Knowledge Discovery in Databases)</a:t>
            </a:r>
            <a:r>
              <a:rPr b="0" i="0" lang="en-IN" sz="1400" u="none" cap="none" strike="noStrike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 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6599" y="1298328"/>
            <a:ext cx="5212246" cy="2978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"/>
          <p:cNvCxnSpPr/>
          <p:nvPr/>
        </p:nvCxnSpPr>
        <p:spPr>
          <a:xfrm>
            <a:off x="2494722" y="2288879"/>
            <a:ext cx="1023600" cy="70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2020-01-20T23:29:05Z</dcterms:created>
  <dc:creator>Rommel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0x010100BDCBBBED3A0302458FF165002C60BCCC</vt:lpwstr>
  </property>
</Properties>
</file>