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8"/>
    <p:restoredTop sz="96552"/>
  </p:normalViewPr>
  <p:slideViewPr>
    <p:cSldViewPr snapToGrid="0">
      <p:cViewPr>
        <p:scale>
          <a:sx n="126" d="100"/>
          <a:sy n="126" d="100"/>
        </p:scale>
        <p:origin x="6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6A1-D412-D846-341B-E2A24E72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EB690-F6FB-B6C5-9F65-B8FDAC67C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9E90-62D2-C6D4-A8EB-B3C6AC96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DFEE-B093-0513-F9D8-090E1F16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2719-CF43-DBD5-7880-2346E2C7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BC80-E536-83D7-DE0D-606C42B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1B657-6F11-2AA8-22C2-92FA72F7B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9369-A701-A99A-8D8E-AA1493BC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F6EB-2DC7-BEC6-692D-FF9F863C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48F1-76A7-0B05-5F29-1CB3E3E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86743-B710-E775-5695-7C888CD0C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4EB32-ADF2-80CD-90BF-69B5473B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DD7E-1C1F-45F2-5E60-3D87D99A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753D-5842-8577-B618-CB7F988D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CA23-6899-0253-3A37-93FAD31A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AB85-D0FB-0D75-5F1E-7F5A261C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8B4D-A4F3-51D8-CE15-F3FED9D3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6926-022F-45E1-A693-BBC049E5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16AD-4CAA-18B1-650E-304A62C4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12EF-8EAB-1DF2-2418-DF29996B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EB3-FF9F-AF3B-514E-3F59B1F8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8D20-00B2-DA10-FD3B-D3D35A0E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B737-06F4-30FF-EAEF-C5896A26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D2EC-B6AE-4C07-0C07-92EE988C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84A3-4732-313B-0E3C-36B3CFA6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1960-AFF6-3530-7353-917BBE12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D7D9-E130-74AC-A5B2-85CECDEC8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C06A-D854-577E-48F3-F3721194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A8EC8-4AF5-0388-4591-1902FDF7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E289-1C79-D83D-D65C-50679667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A45A1-B6AA-C976-7245-18A298C4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594A-AA05-D6BB-E685-4D737E5A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0081-EDA1-2B39-2417-8C809AF5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25CB-84B7-700A-57D0-95AB9C45D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605B5-5E6B-277D-D0EA-309EC91E8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51622-397D-5B9C-5895-DBE094820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0E3FA-950E-AAD8-0425-CB0D3877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4EBF1-8AAF-BF64-9D08-29E19563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7F6D7-C1F7-1D59-3D03-0A47B5BA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B2A7-1BD0-A69A-ACA3-440E1681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26A16-FDB4-DB6E-870C-A33D2111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91557-D3AB-73D3-7E0B-DB4949DE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F56DA-E7C1-6BA7-5B60-56C7047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2B27B-5479-0B92-627B-31DC7B5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0A953-AE53-163D-6061-CFE840C0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C682F-8D70-76E7-F4D9-83AA914D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5102-B96C-AE75-04F2-0C03277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D8A5-5DD8-73B3-B04F-22857FA1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D49C-C306-4F94-E432-9EF61D35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B654B-0CE0-3FC2-3E59-0B54B74C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794BC-5819-7D7B-B8F5-F8E01F5E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24C3-4124-4F5B-A49B-B6D431D7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C59E-C42C-C8FF-42EF-873FDA7A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002E5-C765-4BAB-BD98-563076B6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74676-8B07-BC39-A103-5B756542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4C6C4-8651-7E4A-74E1-5B8105E3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BAF3-5C23-989A-DE12-42FE3538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4F560-1819-1D68-9404-C68827E6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B6A4D-F350-ACE2-1C34-E8B3A2DA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7F85-FE94-A312-56C5-766D235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723C-F744-D03F-E7F3-3562C2B43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D859-CA84-1745-91E1-488D8C3E5A90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8A31-3D69-C435-676A-9E34A0403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CB00-9372-E71F-9DE2-E304CB776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1351-36DE-A34A-99E5-CA4B038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A9211F-F081-BEB6-C3FB-C7810A68AD2D}"/>
              </a:ext>
            </a:extLst>
          </p:cNvPr>
          <p:cNvSpPr/>
          <p:nvPr/>
        </p:nvSpPr>
        <p:spPr>
          <a:xfrm>
            <a:off x="169459" y="3019048"/>
            <a:ext cx="1033153" cy="869333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alpha val="0"/>
                  <a:lumMod val="67516"/>
                  <a:lumOff val="32484"/>
                </a:schemeClr>
              </a:gs>
              <a:gs pos="69000">
                <a:schemeClr val="accent5">
                  <a:lumMod val="30000"/>
                  <a:lumOff val="70000"/>
                  <a:alpha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75000"/>
                <a:alpha val="4734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QUERY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5CAF24B3-F980-51A7-992A-DF01DC6C4071}"/>
              </a:ext>
            </a:extLst>
          </p:cNvPr>
          <p:cNvSpPr/>
          <p:nvPr/>
        </p:nvSpPr>
        <p:spPr>
          <a:xfrm>
            <a:off x="606113" y="2413242"/>
            <a:ext cx="1136468" cy="308212"/>
          </a:xfrm>
          <a:prstGeom prst="bentArrow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2D8812F5-06D3-2AC7-AD6A-B21A5A763226}"/>
              </a:ext>
            </a:extLst>
          </p:cNvPr>
          <p:cNvSpPr/>
          <p:nvPr/>
        </p:nvSpPr>
        <p:spPr>
          <a:xfrm flipV="1">
            <a:off x="576698" y="4152157"/>
            <a:ext cx="1136468" cy="30821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044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nip Diagonal Corner of Rectangle 10">
            <a:extLst>
              <a:ext uri="{FF2B5EF4-FFF2-40B4-BE49-F238E27FC236}">
                <a16:creationId xmlns:a16="http://schemas.microsoft.com/office/drawing/2014/main" id="{D3A85E14-1783-3A14-A7AA-330EE2014190}"/>
              </a:ext>
            </a:extLst>
          </p:cNvPr>
          <p:cNvSpPr/>
          <p:nvPr/>
        </p:nvSpPr>
        <p:spPr>
          <a:xfrm>
            <a:off x="1840347" y="1982324"/>
            <a:ext cx="847605" cy="917958"/>
          </a:xfrm>
          <a:prstGeom prst="snip2Diag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of Rectangle 11">
            <a:extLst>
              <a:ext uri="{FF2B5EF4-FFF2-40B4-BE49-F238E27FC236}">
                <a16:creationId xmlns:a16="http://schemas.microsoft.com/office/drawing/2014/main" id="{D963E7FF-48E6-C16C-319B-00170C7B198C}"/>
              </a:ext>
            </a:extLst>
          </p:cNvPr>
          <p:cNvSpPr/>
          <p:nvPr/>
        </p:nvSpPr>
        <p:spPr>
          <a:xfrm>
            <a:off x="1925805" y="2054649"/>
            <a:ext cx="847605" cy="917958"/>
          </a:xfrm>
          <a:prstGeom prst="snip2Diag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of Rectangle 12">
            <a:extLst>
              <a:ext uri="{FF2B5EF4-FFF2-40B4-BE49-F238E27FC236}">
                <a16:creationId xmlns:a16="http://schemas.microsoft.com/office/drawing/2014/main" id="{79934920-F278-CC6C-06BC-AC6ADC750E35}"/>
              </a:ext>
            </a:extLst>
          </p:cNvPr>
          <p:cNvSpPr/>
          <p:nvPr/>
        </p:nvSpPr>
        <p:spPr>
          <a:xfrm>
            <a:off x="2011263" y="2136685"/>
            <a:ext cx="847605" cy="917958"/>
          </a:xfrm>
          <a:prstGeom prst="snip2Diag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Relevant</a:t>
            </a:r>
          </a:p>
          <a:p>
            <a:pPr algn="ctr"/>
            <a:r>
              <a:rPr lang="en-US" sz="1050" b="1" dirty="0"/>
              <a:t>docs</a:t>
            </a:r>
          </a:p>
        </p:txBody>
      </p:sp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49854CA7-8B1E-7E88-001F-0709EB5FAB9F}"/>
              </a:ext>
            </a:extLst>
          </p:cNvPr>
          <p:cNvSpPr/>
          <p:nvPr/>
        </p:nvSpPr>
        <p:spPr>
          <a:xfrm>
            <a:off x="1873997" y="3737888"/>
            <a:ext cx="847605" cy="917958"/>
          </a:xfrm>
          <a:prstGeom prst="snip2Diag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F44CF6AB-AB6E-3F59-87B1-A11BBD55BF2A}"/>
              </a:ext>
            </a:extLst>
          </p:cNvPr>
          <p:cNvSpPr/>
          <p:nvPr/>
        </p:nvSpPr>
        <p:spPr>
          <a:xfrm>
            <a:off x="1959455" y="3810213"/>
            <a:ext cx="847605" cy="917958"/>
          </a:xfrm>
          <a:prstGeom prst="snip2Diag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of Rectangle 15">
            <a:extLst>
              <a:ext uri="{FF2B5EF4-FFF2-40B4-BE49-F238E27FC236}">
                <a16:creationId xmlns:a16="http://schemas.microsoft.com/office/drawing/2014/main" id="{79ECDA7D-D2A0-D4DB-7979-D44E33F427A9}"/>
              </a:ext>
            </a:extLst>
          </p:cNvPr>
          <p:cNvSpPr/>
          <p:nvPr/>
        </p:nvSpPr>
        <p:spPr>
          <a:xfrm>
            <a:off x="2044913" y="3892249"/>
            <a:ext cx="847605" cy="917958"/>
          </a:xfrm>
          <a:prstGeom prst="snip2Diag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Non-relevant</a:t>
            </a:r>
          </a:p>
          <a:p>
            <a:pPr algn="ctr"/>
            <a:r>
              <a:rPr lang="en-US" sz="1050" b="1" dirty="0"/>
              <a:t>docs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1D7D44-BB1A-E613-05C3-E7B63FC82B64}"/>
              </a:ext>
            </a:extLst>
          </p:cNvPr>
          <p:cNvSpPr/>
          <p:nvPr/>
        </p:nvSpPr>
        <p:spPr>
          <a:xfrm>
            <a:off x="3367886" y="2954186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AAA44-69F3-362E-7B64-21EAB28DD79A}"/>
              </a:ext>
            </a:extLst>
          </p:cNvPr>
          <p:cNvSpPr/>
          <p:nvPr/>
        </p:nvSpPr>
        <p:spPr>
          <a:xfrm>
            <a:off x="3367886" y="2967279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D2EA20-C9A9-6D01-E3CC-57E7988A4B47}"/>
              </a:ext>
            </a:extLst>
          </p:cNvPr>
          <p:cNvSpPr/>
          <p:nvPr/>
        </p:nvSpPr>
        <p:spPr>
          <a:xfrm>
            <a:off x="3603412" y="296530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03ED72-A033-80D9-2686-2F38673ECAB3}"/>
              </a:ext>
            </a:extLst>
          </p:cNvPr>
          <p:cNvSpPr/>
          <p:nvPr/>
        </p:nvSpPr>
        <p:spPr>
          <a:xfrm>
            <a:off x="3840919" y="296530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7F1FC-E5E4-F387-6401-C84AF01F1411}"/>
              </a:ext>
            </a:extLst>
          </p:cNvPr>
          <p:cNvSpPr/>
          <p:nvPr/>
        </p:nvSpPr>
        <p:spPr>
          <a:xfrm>
            <a:off x="4078426" y="2965302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6144D-DC85-8935-AA8D-AB205BEB4121}"/>
              </a:ext>
            </a:extLst>
          </p:cNvPr>
          <p:cNvSpPr/>
          <p:nvPr/>
        </p:nvSpPr>
        <p:spPr>
          <a:xfrm>
            <a:off x="4292180" y="2965300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7D590C-6C21-3C59-D42C-E61E25BEC8EF}"/>
              </a:ext>
            </a:extLst>
          </p:cNvPr>
          <p:cNvSpPr/>
          <p:nvPr/>
        </p:nvSpPr>
        <p:spPr>
          <a:xfrm>
            <a:off x="3449035" y="3082836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948393-09EA-EF97-2A49-EBE3730C8B2D}"/>
              </a:ext>
            </a:extLst>
          </p:cNvPr>
          <p:cNvSpPr/>
          <p:nvPr/>
        </p:nvSpPr>
        <p:spPr>
          <a:xfrm>
            <a:off x="3449035" y="3095929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201BA-D83E-3A1A-AC87-6AFC0EF65305}"/>
              </a:ext>
            </a:extLst>
          </p:cNvPr>
          <p:cNvSpPr/>
          <p:nvPr/>
        </p:nvSpPr>
        <p:spPr>
          <a:xfrm>
            <a:off x="3684561" y="309395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B9D45E-B1CA-FD06-0973-76DF177E4F3C}"/>
              </a:ext>
            </a:extLst>
          </p:cNvPr>
          <p:cNvSpPr/>
          <p:nvPr/>
        </p:nvSpPr>
        <p:spPr>
          <a:xfrm>
            <a:off x="3922068" y="309395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992980-F100-3AB9-E5F3-226FACEC21B8}"/>
              </a:ext>
            </a:extLst>
          </p:cNvPr>
          <p:cNvSpPr/>
          <p:nvPr/>
        </p:nvSpPr>
        <p:spPr>
          <a:xfrm>
            <a:off x="4159575" y="3093952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C1E3E9-91ED-E7C5-7956-5B3BD92808B5}"/>
              </a:ext>
            </a:extLst>
          </p:cNvPr>
          <p:cNvSpPr/>
          <p:nvPr/>
        </p:nvSpPr>
        <p:spPr>
          <a:xfrm>
            <a:off x="4373329" y="3093950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DECDE-ED53-A90E-07A3-0EFFE97E7735}"/>
              </a:ext>
            </a:extLst>
          </p:cNvPr>
          <p:cNvSpPr/>
          <p:nvPr/>
        </p:nvSpPr>
        <p:spPr>
          <a:xfrm>
            <a:off x="3532161" y="3189714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3A4B82-089D-E0C7-B94E-E89DB385A59D}"/>
              </a:ext>
            </a:extLst>
          </p:cNvPr>
          <p:cNvSpPr/>
          <p:nvPr/>
        </p:nvSpPr>
        <p:spPr>
          <a:xfrm>
            <a:off x="3532161" y="3202807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20179A-AFCD-EB9A-8DFB-EB692C52EADB}"/>
              </a:ext>
            </a:extLst>
          </p:cNvPr>
          <p:cNvSpPr/>
          <p:nvPr/>
        </p:nvSpPr>
        <p:spPr>
          <a:xfrm>
            <a:off x="3767687" y="3200831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AA09F2-3659-CAFA-5324-15252937C108}"/>
              </a:ext>
            </a:extLst>
          </p:cNvPr>
          <p:cNvSpPr/>
          <p:nvPr/>
        </p:nvSpPr>
        <p:spPr>
          <a:xfrm>
            <a:off x="4005194" y="3200831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EC9A35-86E9-714B-0E75-70593C449220}"/>
              </a:ext>
            </a:extLst>
          </p:cNvPr>
          <p:cNvSpPr/>
          <p:nvPr/>
        </p:nvSpPr>
        <p:spPr>
          <a:xfrm>
            <a:off x="4242701" y="3200830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5A2E43-A1B7-6610-6987-B8B14EA77CE7}"/>
              </a:ext>
            </a:extLst>
          </p:cNvPr>
          <p:cNvSpPr/>
          <p:nvPr/>
        </p:nvSpPr>
        <p:spPr>
          <a:xfrm>
            <a:off x="4456455" y="3200828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9B060A-42C0-FE4B-D66A-C0ECB99E854F}"/>
              </a:ext>
            </a:extLst>
          </p:cNvPr>
          <p:cNvSpPr/>
          <p:nvPr/>
        </p:nvSpPr>
        <p:spPr>
          <a:xfrm>
            <a:off x="3615287" y="3296590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57E1F2-73EC-CC4B-AC37-0FE11C7FD418}"/>
              </a:ext>
            </a:extLst>
          </p:cNvPr>
          <p:cNvSpPr/>
          <p:nvPr/>
        </p:nvSpPr>
        <p:spPr>
          <a:xfrm>
            <a:off x="3615287" y="330968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152099-1CEC-5D1B-940B-B14C05DF5FC7}"/>
              </a:ext>
            </a:extLst>
          </p:cNvPr>
          <p:cNvSpPr/>
          <p:nvPr/>
        </p:nvSpPr>
        <p:spPr>
          <a:xfrm>
            <a:off x="3850813" y="3307707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53B1DB-4B5A-DBCA-3663-700659FC285F}"/>
              </a:ext>
            </a:extLst>
          </p:cNvPr>
          <p:cNvSpPr/>
          <p:nvPr/>
        </p:nvSpPr>
        <p:spPr>
          <a:xfrm>
            <a:off x="4088320" y="3307707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B57F17-3EE9-3DF4-E056-19AB99D463AE}"/>
              </a:ext>
            </a:extLst>
          </p:cNvPr>
          <p:cNvSpPr/>
          <p:nvPr/>
        </p:nvSpPr>
        <p:spPr>
          <a:xfrm>
            <a:off x="4325827" y="3307706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0B5823-C82B-8A3F-E71A-605D12FBF897}"/>
              </a:ext>
            </a:extLst>
          </p:cNvPr>
          <p:cNvSpPr/>
          <p:nvPr/>
        </p:nvSpPr>
        <p:spPr>
          <a:xfrm>
            <a:off x="4539581" y="3307704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92903F-0502-2B62-8B64-791D44068BE4}"/>
              </a:ext>
            </a:extLst>
          </p:cNvPr>
          <p:cNvSpPr/>
          <p:nvPr/>
        </p:nvSpPr>
        <p:spPr>
          <a:xfrm>
            <a:off x="3437159" y="3545979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296F0-CA2A-6617-1660-42DCC5C0847C}"/>
              </a:ext>
            </a:extLst>
          </p:cNvPr>
          <p:cNvSpPr/>
          <p:nvPr/>
        </p:nvSpPr>
        <p:spPr>
          <a:xfrm>
            <a:off x="3437159" y="3559072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72D34-3054-9D94-B2E5-96477FBC4348}"/>
              </a:ext>
            </a:extLst>
          </p:cNvPr>
          <p:cNvSpPr/>
          <p:nvPr/>
        </p:nvSpPr>
        <p:spPr>
          <a:xfrm>
            <a:off x="3672685" y="3557096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958388-CABA-782F-0F3A-87DD0D382A61}"/>
              </a:ext>
            </a:extLst>
          </p:cNvPr>
          <p:cNvSpPr/>
          <p:nvPr/>
        </p:nvSpPr>
        <p:spPr>
          <a:xfrm>
            <a:off x="3910192" y="3557096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01C504-6770-D24A-A601-A20CD1F3132B}"/>
              </a:ext>
            </a:extLst>
          </p:cNvPr>
          <p:cNvSpPr/>
          <p:nvPr/>
        </p:nvSpPr>
        <p:spPr>
          <a:xfrm>
            <a:off x="4147699" y="3557095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CC258B-7EA4-7ADD-D3E7-6A14BD5CDE2E}"/>
              </a:ext>
            </a:extLst>
          </p:cNvPr>
          <p:cNvSpPr/>
          <p:nvPr/>
        </p:nvSpPr>
        <p:spPr>
          <a:xfrm>
            <a:off x="4361453" y="355709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60E57A-8CA9-70DE-0A43-A2BBFEF9F6EB}"/>
              </a:ext>
            </a:extLst>
          </p:cNvPr>
          <p:cNvSpPr/>
          <p:nvPr/>
        </p:nvSpPr>
        <p:spPr>
          <a:xfrm>
            <a:off x="3518308" y="3674629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42D0B1-9EDF-120F-56B5-1EC26644CE3F}"/>
              </a:ext>
            </a:extLst>
          </p:cNvPr>
          <p:cNvSpPr/>
          <p:nvPr/>
        </p:nvSpPr>
        <p:spPr>
          <a:xfrm>
            <a:off x="3518308" y="3687722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1EB3DA-2E28-EB53-8FBF-940E2FA19B87}"/>
              </a:ext>
            </a:extLst>
          </p:cNvPr>
          <p:cNvSpPr/>
          <p:nvPr/>
        </p:nvSpPr>
        <p:spPr>
          <a:xfrm>
            <a:off x="3753834" y="3685746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ACA2D-E04D-66ED-3E26-DE98492E4B0D}"/>
              </a:ext>
            </a:extLst>
          </p:cNvPr>
          <p:cNvSpPr/>
          <p:nvPr/>
        </p:nvSpPr>
        <p:spPr>
          <a:xfrm>
            <a:off x="3991341" y="3685746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28A16-B39E-C57B-0A52-DF7A73F565F6}"/>
              </a:ext>
            </a:extLst>
          </p:cNvPr>
          <p:cNvSpPr/>
          <p:nvPr/>
        </p:nvSpPr>
        <p:spPr>
          <a:xfrm>
            <a:off x="4228848" y="3685745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F4E1BD-CF7D-223D-8A74-5C81196AA502}"/>
              </a:ext>
            </a:extLst>
          </p:cNvPr>
          <p:cNvSpPr/>
          <p:nvPr/>
        </p:nvSpPr>
        <p:spPr>
          <a:xfrm>
            <a:off x="4442602" y="368574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E0BBD-7401-A007-BDFB-5AB738D89FBB}"/>
              </a:ext>
            </a:extLst>
          </p:cNvPr>
          <p:cNvSpPr/>
          <p:nvPr/>
        </p:nvSpPr>
        <p:spPr>
          <a:xfrm>
            <a:off x="3601434" y="3781507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114FBC-3C5C-C80E-ED53-5CA824345061}"/>
              </a:ext>
            </a:extLst>
          </p:cNvPr>
          <p:cNvSpPr/>
          <p:nvPr/>
        </p:nvSpPr>
        <p:spPr>
          <a:xfrm>
            <a:off x="3601434" y="3794600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1E13C2-F3AA-03B6-DD0F-8CDFD868C10D}"/>
              </a:ext>
            </a:extLst>
          </p:cNvPr>
          <p:cNvSpPr/>
          <p:nvPr/>
        </p:nvSpPr>
        <p:spPr>
          <a:xfrm>
            <a:off x="3836960" y="3792624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2096A2-CD69-85EA-90AB-DDDACDFCE760}"/>
              </a:ext>
            </a:extLst>
          </p:cNvPr>
          <p:cNvSpPr/>
          <p:nvPr/>
        </p:nvSpPr>
        <p:spPr>
          <a:xfrm>
            <a:off x="4074467" y="3792624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187D7B-B210-CD33-7881-68A3A4D51EAF}"/>
              </a:ext>
            </a:extLst>
          </p:cNvPr>
          <p:cNvSpPr/>
          <p:nvPr/>
        </p:nvSpPr>
        <p:spPr>
          <a:xfrm>
            <a:off x="4311974" y="3792623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658C35-1FB4-D094-0738-F00EEC595704}"/>
              </a:ext>
            </a:extLst>
          </p:cNvPr>
          <p:cNvSpPr/>
          <p:nvPr/>
        </p:nvSpPr>
        <p:spPr>
          <a:xfrm>
            <a:off x="4525728" y="3792621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0E64F8-5610-8443-1BC6-56C2127F5D2B}"/>
              </a:ext>
            </a:extLst>
          </p:cNvPr>
          <p:cNvSpPr/>
          <p:nvPr/>
        </p:nvSpPr>
        <p:spPr>
          <a:xfrm>
            <a:off x="3684560" y="3888383"/>
            <a:ext cx="1147948" cy="1900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A7499D-A140-F7E2-E4B4-FBF164AB3F62}"/>
              </a:ext>
            </a:extLst>
          </p:cNvPr>
          <p:cNvSpPr/>
          <p:nvPr/>
        </p:nvSpPr>
        <p:spPr>
          <a:xfrm>
            <a:off x="3684560" y="3901476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62C5BC-D366-DEAF-5A0B-C74E97E38DCA}"/>
              </a:ext>
            </a:extLst>
          </p:cNvPr>
          <p:cNvSpPr/>
          <p:nvPr/>
        </p:nvSpPr>
        <p:spPr>
          <a:xfrm>
            <a:off x="3920086" y="3899500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403B57-25CD-C938-23AD-58E15459EC41}"/>
              </a:ext>
            </a:extLst>
          </p:cNvPr>
          <p:cNvSpPr/>
          <p:nvPr/>
        </p:nvSpPr>
        <p:spPr>
          <a:xfrm>
            <a:off x="4157593" y="3899500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A7A5C2-3C48-8376-F010-ECB86B3485EB}"/>
              </a:ext>
            </a:extLst>
          </p:cNvPr>
          <p:cNvSpPr/>
          <p:nvPr/>
        </p:nvSpPr>
        <p:spPr>
          <a:xfrm>
            <a:off x="4395100" y="3899499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3DFD85-E7D6-B0FA-C3FB-482978E7364F}"/>
              </a:ext>
            </a:extLst>
          </p:cNvPr>
          <p:cNvSpPr/>
          <p:nvPr/>
        </p:nvSpPr>
        <p:spPr>
          <a:xfrm>
            <a:off x="4608854" y="3899497"/>
            <a:ext cx="226744" cy="1727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ent Arrow 88">
            <a:extLst>
              <a:ext uri="{FF2B5EF4-FFF2-40B4-BE49-F238E27FC236}">
                <a16:creationId xmlns:a16="http://schemas.microsoft.com/office/drawing/2014/main" id="{28625FE1-39A8-6A31-F72C-E98807288D2D}"/>
              </a:ext>
            </a:extLst>
          </p:cNvPr>
          <p:cNvSpPr/>
          <p:nvPr/>
        </p:nvSpPr>
        <p:spPr>
          <a:xfrm rot="5400000">
            <a:off x="3411029" y="2073784"/>
            <a:ext cx="265476" cy="1160632"/>
          </a:xfrm>
          <a:prstGeom prst="bentArrow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ent Arrow 89">
            <a:extLst>
              <a:ext uri="{FF2B5EF4-FFF2-40B4-BE49-F238E27FC236}">
                <a16:creationId xmlns:a16="http://schemas.microsoft.com/office/drawing/2014/main" id="{FFB9E9A8-B8E9-A766-1BDA-A88B30F78AE3}"/>
              </a:ext>
            </a:extLst>
          </p:cNvPr>
          <p:cNvSpPr/>
          <p:nvPr/>
        </p:nvSpPr>
        <p:spPr>
          <a:xfrm rot="5400000" flipH="1">
            <a:off x="3445948" y="3815952"/>
            <a:ext cx="239693" cy="1137356"/>
          </a:xfrm>
          <a:prstGeom prst="bentArrow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62DF79-3E95-A1AB-FF87-145FDBA7BCA7}"/>
              </a:ext>
            </a:extLst>
          </p:cNvPr>
          <p:cNvSpPr txBox="1"/>
          <p:nvPr/>
        </p:nvSpPr>
        <p:spPr>
          <a:xfrm>
            <a:off x="3254156" y="4042010"/>
            <a:ext cx="1895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&lt; Query-Document Interaction</a:t>
            </a:r>
          </a:p>
          <a:p>
            <a:r>
              <a:rPr lang="en-US" sz="1050" b="1" dirty="0"/>
              <a:t>Vector &gt;</a:t>
            </a:r>
          </a:p>
        </p:txBody>
      </p:sp>
      <p:sp>
        <p:nvSpPr>
          <p:cNvPr id="98" name="Bent Arrow 97">
            <a:extLst>
              <a:ext uri="{FF2B5EF4-FFF2-40B4-BE49-F238E27FC236}">
                <a16:creationId xmlns:a16="http://schemas.microsoft.com/office/drawing/2014/main" id="{5276B094-D0A4-C8A7-343C-A97CD4941FB9}"/>
              </a:ext>
            </a:extLst>
          </p:cNvPr>
          <p:cNvSpPr/>
          <p:nvPr/>
        </p:nvSpPr>
        <p:spPr>
          <a:xfrm>
            <a:off x="4319501" y="2479143"/>
            <a:ext cx="1033153" cy="308212"/>
          </a:xfrm>
          <a:prstGeom prst="bentArrow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Bent Arrow 98">
            <a:extLst>
              <a:ext uri="{FF2B5EF4-FFF2-40B4-BE49-F238E27FC236}">
                <a16:creationId xmlns:a16="http://schemas.microsoft.com/office/drawing/2014/main" id="{EFAC8D20-3867-3B13-0B65-D182D5D32B96}"/>
              </a:ext>
            </a:extLst>
          </p:cNvPr>
          <p:cNvSpPr/>
          <p:nvPr/>
        </p:nvSpPr>
        <p:spPr>
          <a:xfrm flipV="1">
            <a:off x="4292180" y="4309107"/>
            <a:ext cx="1033153" cy="2547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044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651587-5DF4-E84F-C51D-B6A59C581DCF}"/>
              </a:ext>
            </a:extLst>
          </p:cNvPr>
          <p:cNvSpPr/>
          <p:nvPr/>
        </p:nvSpPr>
        <p:spPr>
          <a:xfrm>
            <a:off x="5595455" y="2203321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8AD5BA-6763-E370-558A-EC9F9D977821}"/>
              </a:ext>
            </a:extLst>
          </p:cNvPr>
          <p:cNvSpPr/>
          <p:nvPr/>
        </p:nvSpPr>
        <p:spPr>
          <a:xfrm>
            <a:off x="5710784" y="2318650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011105-557C-D031-BFFF-D69F493FEB02}"/>
              </a:ext>
            </a:extLst>
          </p:cNvPr>
          <p:cNvSpPr/>
          <p:nvPr/>
        </p:nvSpPr>
        <p:spPr>
          <a:xfrm>
            <a:off x="6073253" y="2631691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2CA8F1-3449-CF24-4C2E-E9F84FE77558}"/>
              </a:ext>
            </a:extLst>
          </p:cNvPr>
          <p:cNvCxnSpPr>
            <a:cxnSpLocks/>
          </p:cNvCxnSpPr>
          <p:nvPr/>
        </p:nvCxnSpPr>
        <p:spPr>
          <a:xfrm>
            <a:off x="5717260" y="3055758"/>
            <a:ext cx="194230" cy="190729"/>
          </a:xfrm>
          <a:prstGeom prst="line">
            <a:avLst/>
          </a:prstGeom>
          <a:ln w="15875">
            <a:prstDash val="sysDot"/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DCCB3C9-E362-1DCD-EE60-BAD63E3FD3A8}"/>
              </a:ext>
            </a:extLst>
          </p:cNvPr>
          <p:cNvCxnSpPr>
            <a:cxnSpLocks/>
          </p:cNvCxnSpPr>
          <p:nvPr/>
        </p:nvCxnSpPr>
        <p:spPr>
          <a:xfrm>
            <a:off x="6524573" y="2330823"/>
            <a:ext cx="194230" cy="190729"/>
          </a:xfrm>
          <a:prstGeom prst="line">
            <a:avLst/>
          </a:prstGeom>
          <a:ln w="15875">
            <a:prstDash val="sysDot"/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D592C6-F3DA-CEF4-D1B3-138491DAAA7D}"/>
              </a:ext>
            </a:extLst>
          </p:cNvPr>
          <p:cNvCxnSpPr>
            <a:cxnSpLocks/>
          </p:cNvCxnSpPr>
          <p:nvPr/>
        </p:nvCxnSpPr>
        <p:spPr>
          <a:xfrm>
            <a:off x="5931444" y="2491460"/>
            <a:ext cx="194230" cy="190729"/>
          </a:xfrm>
          <a:prstGeom prst="line">
            <a:avLst/>
          </a:prstGeom>
          <a:ln w="15875">
            <a:prstDash val="sysDot"/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84F1EF4-B92A-878A-F9D0-AFC4292C4B75}"/>
              </a:ext>
            </a:extLst>
          </p:cNvPr>
          <p:cNvSpPr/>
          <p:nvPr/>
        </p:nvSpPr>
        <p:spPr>
          <a:xfrm>
            <a:off x="5710784" y="3986815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07227E-A1B8-DC04-3069-DB2DA54E8723}"/>
              </a:ext>
            </a:extLst>
          </p:cNvPr>
          <p:cNvSpPr/>
          <p:nvPr/>
        </p:nvSpPr>
        <p:spPr>
          <a:xfrm>
            <a:off x="5826113" y="4102144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363FDF4-901C-977D-D1C2-7D25AF761590}"/>
              </a:ext>
            </a:extLst>
          </p:cNvPr>
          <p:cNvSpPr/>
          <p:nvPr/>
        </p:nvSpPr>
        <p:spPr>
          <a:xfrm>
            <a:off x="6188582" y="4415185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8FE29A5-FEB6-041E-3963-928648129DC9}"/>
              </a:ext>
            </a:extLst>
          </p:cNvPr>
          <p:cNvCxnSpPr>
            <a:cxnSpLocks/>
          </p:cNvCxnSpPr>
          <p:nvPr/>
        </p:nvCxnSpPr>
        <p:spPr>
          <a:xfrm>
            <a:off x="5832589" y="4839252"/>
            <a:ext cx="194230" cy="190729"/>
          </a:xfrm>
          <a:prstGeom prst="line">
            <a:avLst/>
          </a:prstGeom>
          <a:ln w="15875">
            <a:prstDash val="sysDot"/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D188C2-CC89-4CB4-963C-4757A42CDA20}"/>
              </a:ext>
            </a:extLst>
          </p:cNvPr>
          <p:cNvCxnSpPr>
            <a:cxnSpLocks/>
          </p:cNvCxnSpPr>
          <p:nvPr/>
        </p:nvCxnSpPr>
        <p:spPr>
          <a:xfrm>
            <a:off x="6639902" y="4114317"/>
            <a:ext cx="194230" cy="190729"/>
          </a:xfrm>
          <a:prstGeom prst="line">
            <a:avLst/>
          </a:prstGeom>
          <a:ln w="15875">
            <a:prstDash val="sysDot"/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2B1B108-26C1-72AE-4525-679A9B82B493}"/>
              </a:ext>
            </a:extLst>
          </p:cNvPr>
          <p:cNvCxnSpPr>
            <a:cxnSpLocks/>
          </p:cNvCxnSpPr>
          <p:nvPr/>
        </p:nvCxnSpPr>
        <p:spPr>
          <a:xfrm>
            <a:off x="6046773" y="4274954"/>
            <a:ext cx="194230" cy="190729"/>
          </a:xfrm>
          <a:prstGeom prst="line">
            <a:avLst/>
          </a:prstGeom>
          <a:ln w="15875">
            <a:prstDash val="sysDot"/>
          </a:ln>
          <a:effectLst>
            <a:outerShdw blurRad="144399" dist="38100" dir="13500000" sx="98000" sy="98000" algn="br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2CA073AA-2898-3A74-3BFE-46B5D23C0E1D}"/>
              </a:ext>
            </a:extLst>
          </p:cNvPr>
          <p:cNvSpPr/>
          <p:nvPr/>
        </p:nvSpPr>
        <p:spPr>
          <a:xfrm rot="16200000" flipH="1">
            <a:off x="5855166" y="1279586"/>
            <a:ext cx="379531" cy="1233273"/>
          </a:xfrm>
          <a:prstGeom prst="leftBrace">
            <a:avLst>
              <a:gd name="adj1" fmla="val 31948"/>
              <a:gd name="adj2" fmla="val 51012"/>
            </a:avLst>
          </a:prstGeom>
          <a:ln w="9525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49F554-0512-9F4F-64EC-EBFC87AC8FA3}"/>
              </a:ext>
            </a:extLst>
          </p:cNvPr>
          <p:cNvSpPr txBox="1"/>
          <p:nvPr/>
        </p:nvSpPr>
        <p:spPr>
          <a:xfrm>
            <a:off x="5548178" y="1458095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(N no of Channels)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3313ACB5-20F5-D255-1917-CB21FD423A2E}"/>
              </a:ext>
            </a:extLst>
          </p:cNvPr>
          <p:cNvSpPr/>
          <p:nvPr/>
        </p:nvSpPr>
        <p:spPr>
          <a:xfrm rot="5400000" flipH="1">
            <a:off x="6137655" y="4676177"/>
            <a:ext cx="379531" cy="1233273"/>
          </a:xfrm>
          <a:prstGeom prst="leftBrace">
            <a:avLst>
              <a:gd name="adj1" fmla="val 31948"/>
              <a:gd name="adj2" fmla="val 51012"/>
            </a:avLst>
          </a:prstGeom>
          <a:ln w="9525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A72E84B-4370-82C5-243A-FE92E872BAE0}"/>
              </a:ext>
            </a:extLst>
          </p:cNvPr>
          <p:cNvSpPr txBox="1"/>
          <p:nvPr/>
        </p:nvSpPr>
        <p:spPr>
          <a:xfrm>
            <a:off x="5728660" y="5457812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(N no of Channels)</a:t>
            </a:r>
          </a:p>
        </p:txBody>
      </p:sp>
      <p:sp>
        <p:nvSpPr>
          <p:cNvPr id="120" name="Process 119">
            <a:extLst>
              <a:ext uri="{FF2B5EF4-FFF2-40B4-BE49-F238E27FC236}">
                <a16:creationId xmlns:a16="http://schemas.microsoft.com/office/drawing/2014/main" id="{1FFEE43E-D0F1-8FCA-630A-B8DD0D6EF071}"/>
              </a:ext>
            </a:extLst>
          </p:cNvPr>
          <p:cNvSpPr/>
          <p:nvPr/>
        </p:nvSpPr>
        <p:spPr>
          <a:xfrm rot="466869">
            <a:off x="8495412" y="2940324"/>
            <a:ext cx="705395" cy="686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rocess 120">
            <a:extLst>
              <a:ext uri="{FF2B5EF4-FFF2-40B4-BE49-F238E27FC236}">
                <a16:creationId xmlns:a16="http://schemas.microsoft.com/office/drawing/2014/main" id="{403E4B3E-A204-EE5A-F79A-FF7EAE6098DC}"/>
              </a:ext>
            </a:extLst>
          </p:cNvPr>
          <p:cNvSpPr/>
          <p:nvPr/>
        </p:nvSpPr>
        <p:spPr>
          <a:xfrm rot="466869">
            <a:off x="8488936" y="2981704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rocess 121">
            <a:extLst>
              <a:ext uri="{FF2B5EF4-FFF2-40B4-BE49-F238E27FC236}">
                <a16:creationId xmlns:a16="http://schemas.microsoft.com/office/drawing/2014/main" id="{3C13CB2D-C79D-BB94-08A2-6C585B37BEA8}"/>
              </a:ext>
            </a:extLst>
          </p:cNvPr>
          <p:cNvSpPr/>
          <p:nvPr/>
        </p:nvSpPr>
        <p:spPr>
          <a:xfrm rot="466869">
            <a:off x="8486956" y="3098479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rocess 122">
            <a:extLst>
              <a:ext uri="{FF2B5EF4-FFF2-40B4-BE49-F238E27FC236}">
                <a16:creationId xmlns:a16="http://schemas.microsoft.com/office/drawing/2014/main" id="{68529209-394D-4944-C62B-24BC706E727F}"/>
              </a:ext>
            </a:extLst>
          </p:cNvPr>
          <p:cNvSpPr/>
          <p:nvPr/>
        </p:nvSpPr>
        <p:spPr>
          <a:xfrm rot="466869">
            <a:off x="8486959" y="3205355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rocess 123">
            <a:extLst>
              <a:ext uri="{FF2B5EF4-FFF2-40B4-BE49-F238E27FC236}">
                <a16:creationId xmlns:a16="http://schemas.microsoft.com/office/drawing/2014/main" id="{59256480-A4B8-E808-D92C-336D89CF2B65}"/>
              </a:ext>
            </a:extLst>
          </p:cNvPr>
          <p:cNvSpPr/>
          <p:nvPr/>
        </p:nvSpPr>
        <p:spPr>
          <a:xfrm rot="466869">
            <a:off x="8486959" y="3312232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92AFBE-5C0F-BB72-B54D-F0AC301FCAAF}"/>
              </a:ext>
            </a:extLst>
          </p:cNvPr>
          <p:cNvCxnSpPr>
            <a:cxnSpLocks/>
          </p:cNvCxnSpPr>
          <p:nvPr/>
        </p:nvCxnSpPr>
        <p:spPr>
          <a:xfrm>
            <a:off x="8717852" y="3080185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29927F-5FC4-840F-2BBC-0B2FF71311F6}"/>
              </a:ext>
            </a:extLst>
          </p:cNvPr>
          <p:cNvCxnSpPr>
            <a:cxnSpLocks/>
          </p:cNvCxnSpPr>
          <p:nvPr/>
        </p:nvCxnSpPr>
        <p:spPr>
          <a:xfrm>
            <a:off x="8846502" y="3006954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A0DBED1-851A-44C7-A80A-423EB5ADC610}"/>
              </a:ext>
            </a:extLst>
          </p:cNvPr>
          <p:cNvCxnSpPr>
            <a:cxnSpLocks/>
          </p:cNvCxnSpPr>
          <p:nvPr/>
        </p:nvCxnSpPr>
        <p:spPr>
          <a:xfrm>
            <a:off x="8965254" y="2911954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AB21D739-9BB6-F068-6904-90CFEF38F66E}"/>
              </a:ext>
            </a:extLst>
          </p:cNvPr>
          <p:cNvSpPr/>
          <p:nvPr/>
        </p:nvSpPr>
        <p:spPr>
          <a:xfrm rot="466869">
            <a:off x="8647812" y="2992709"/>
            <a:ext cx="705395" cy="686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rocess 128">
            <a:extLst>
              <a:ext uri="{FF2B5EF4-FFF2-40B4-BE49-F238E27FC236}">
                <a16:creationId xmlns:a16="http://schemas.microsoft.com/office/drawing/2014/main" id="{1CA0412E-1B29-FB8A-B580-396D5F40E553}"/>
              </a:ext>
            </a:extLst>
          </p:cNvPr>
          <p:cNvSpPr/>
          <p:nvPr/>
        </p:nvSpPr>
        <p:spPr>
          <a:xfrm rot="466869">
            <a:off x="8641336" y="3034089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Process 129">
            <a:extLst>
              <a:ext uri="{FF2B5EF4-FFF2-40B4-BE49-F238E27FC236}">
                <a16:creationId xmlns:a16="http://schemas.microsoft.com/office/drawing/2014/main" id="{1676EC5B-2B30-81D2-DE76-900450752C5A}"/>
              </a:ext>
            </a:extLst>
          </p:cNvPr>
          <p:cNvSpPr/>
          <p:nvPr/>
        </p:nvSpPr>
        <p:spPr>
          <a:xfrm rot="466869">
            <a:off x="8639356" y="3150864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rocess 130">
            <a:extLst>
              <a:ext uri="{FF2B5EF4-FFF2-40B4-BE49-F238E27FC236}">
                <a16:creationId xmlns:a16="http://schemas.microsoft.com/office/drawing/2014/main" id="{7EFC229A-7B93-400E-5FED-8DEA11E699C4}"/>
              </a:ext>
            </a:extLst>
          </p:cNvPr>
          <p:cNvSpPr/>
          <p:nvPr/>
        </p:nvSpPr>
        <p:spPr>
          <a:xfrm rot="466869">
            <a:off x="8639359" y="3257740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Process 131">
            <a:extLst>
              <a:ext uri="{FF2B5EF4-FFF2-40B4-BE49-F238E27FC236}">
                <a16:creationId xmlns:a16="http://schemas.microsoft.com/office/drawing/2014/main" id="{AD6A814A-89B1-9957-F42D-6D06CB8801C7}"/>
              </a:ext>
            </a:extLst>
          </p:cNvPr>
          <p:cNvSpPr/>
          <p:nvPr/>
        </p:nvSpPr>
        <p:spPr>
          <a:xfrm rot="466869">
            <a:off x="8639359" y="3364617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62BC5AB-1BEE-B53F-98B2-6B261FB3E063}"/>
              </a:ext>
            </a:extLst>
          </p:cNvPr>
          <p:cNvCxnSpPr>
            <a:cxnSpLocks/>
          </p:cNvCxnSpPr>
          <p:nvPr/>
        </p:nvCxnSpPr>
        <p:spPr>
          <a:xfrm>
            <a:off x="8870252" y="3132570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CBFB2F-F595-47F8-32A8-A4DFB024E1B1}"/>
              </a:ext>
            </a:extLst>
          </p:cNvPr>
          <p:cNvCxnSpPr>
            <a:cxnSpLocks/>
          </p:cNvCxnSpPr>
          <p:nvPr/>
        </p:nvCxnSpPr>
        <p:spPr>
          <a:xfrm>
            <a:off x="8998902" y="3059339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AD7A88D-5C22-1261-90BA-99FD1E40691E}"/>
              </a:ext>
            </a:extLst>
          </p:cNvPr>
          <p:cNvCxnSpPr>
            <a:cxnSpLocks/>
          </p:cNvCxnSpPr>
          <p:nvPr/>
        </p:nvCxnSpPr>
        <p:spPr>
          <a:xfrm>
            <a:off x="9117654" y="2964339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Process 135">
            <a:extLst>
              <a:ext uri="{FF2B5EF4-FFF2-40B4-BE49-F238E27FC236}">
                <a16:creationId xmlns:a16="http://schemas.microsoft.com/office/drawing/2014/main" id="{19101876-B32F-AE0C-B6DF-3B0348E93A81}"/>
              </a:ext>
            </a:extLst>
          </p:cNvPr>
          <p:cNvSpPr/>
          <p:nvPr/>
        </p:nvSpPr>
        <p:spPr>
          <a:xfrm rot="466869">
            <a:off x="8797836" y="3099868"/>
            <a:ext cx="705395" cy="686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rocess 136">
            <a:extLst>
              <a:ext uri="{FF2B5EF4-FFF2-40B4-BE49-F238E27FC236}">
                <a16:creationId xmlns:a16="http://schemas.microsoft.com/office/drawing/2014/main" id="{1C1AFF42-DE4B-B11A-CEF4-E24DE85A7BF4}"/>
              </a:ext>
            </a:extLst>
          </p:cNvPr>
          <p:cNvSpPr/>
          <p:nvPr/>
        </p:nvSpPr>
        <p:spPr>
          <a:xfrm rot="466869">
            <a:off x="8791360" y="3141248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Process 137">
            <a:extLst>
              <a:ext uri="{FF2B5EF4-FFF2-40B4-BE49-F238E27FC236}">
                <a16:creationId xmlns:a16="http://schemas.microsoft.com/office/drawing/2014/main" id="{98192A82-9938-74A5-4CAC-713F43F3FE16}"/>
              </a:ext>
            </a:extLst>
          </p:cNvPr>
          <p:cNvSpPr/>
          <p:nvPr/>
        </p:nvSpPr>
        <p:spPr>
          <a:xfrm rot="466869">
            <a:off x="8789380" y="3258023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Process 138">
            <a:extLst>
              <a:ext uri="{FF2B5EF4-FFF2-40B4-BE49-F238E27FC236}">
                <a16:creationId xmlns:a16="http://schemas.microsoft.com/office/drawing/2014/main" id="{B9AB9CCF-83CB-50B9-F63A-25C3307C8980}"/>
              </a:ext>
            </a:extLst>
          </p:cNvPr>
          <p:cNvSpPr/>
          <p:nvPr/>
        </p:nvSpPr>
        <p:spPr>
          <a:xfrm rot="466869">
            <a:off x="8789383" y="3364899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Process 139">
            <a:extLst>
              <a:ext uri="{FF2B5EF4-FFF2-40B4-BE49-F238E27FC236}">
                <a16:creationId xmlns:a16="http://schemas.microsoft.com/office/drawing/2014/main" id="{4314D20E-A972-FD9B-DCF3-6C7E233C7E76}"/>
              </a:ext>
            </a:extLst>
          </p:cNvPr>
          <p:cNvSpPr/>
          <p:nvPr/>
        </p:nvSpPr>
        <p:spPr>
          <a:xfrm rot="466869">
            <a:off x="8789383" y="3471776"/>
            <a:ext cx="709688" cy="134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1103288-0A5E-5E10-E348-1AC393FE8F56}"/>
              </a:ext>
            </a:extLst>
          </p:cNvPr>
          <p:cNvCxnSpPr>
            <a:cxnSpLocks/>
          </p:cNvCxnSpPr>
          <p:nvPr/>
        </p:nvCxnSpPr>
        <p:spPr>
          <a:xfrm>
            <a:off x="9020276" y="3239729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A965F2E-E50A-9BFE-9D8C-8A1BD872EE76}"/>
              </a:ext>
            </a:extLst>
          </p:cNvPr>
          <p:cNvCxnSpPr>
            <a:cxnSpLocks/>
          </p:cNvCxnSpPr>
          <p:nvPr/>
        </p:nvCxnSpPr>
        <p:spPr>
          <a:xfrm>
            <a:off x="9148926" y="3166498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F3800FF-8CA6-01C1-252A-0494C5360D9D}"/>
              </a:ext>
            </a:extLst>
          </p:cNvPr>
          <p:cNvCxnSpPr>
            <a:cxnSpLocks/>
          </p:cNvCxnSpPr>
          <p:nvPr/>
        </p:nvCxnSpPr>
        <p:spPr>
          <a:xfrm>
            <a:off x="9267678" y="3071498"/>
            <a:ext cx="13532" cy="5782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rocess 143">
            <a:extLst>
              <a:ext uri="{FF2B5EF4-FFF2-40B4-BE49-F238E27FC236}">
                <a16:creationId xmlns:a16="http://schemas.microsoft.com/office/drawing/2014/main" id="{CFF56A8E-C805-E4BF-77F3-711F866A1671}"/>
              </a:ext>
            </a:extLst>
          </p:cNvPr>
          <p:cNvSpPr/>
          <p:nvPr/>
        </p:nvSpPr>
        <p:spPr>
          <a:xfrm rot="466869">
            <a:off x="9775673" y="3018319"/>
            <a:ext cx="185752" cy="83101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Process 144">
            <a:extLst>
              <a:ext uri="{FF2B5EF4-FFF2-40B4-BE49-F238E27FC236}">
                <a16:creationId xmlns:a16="http://schemas.microsoft.com/office/drawing/2014/main" id="{EAADC6CA-7836-99D1-C4B3-10072A9F4F3D}"/>
              </a:ext>
            </a:extLst>
          </p:cNvPr>
          <p:cNvSpPr/>
          <p:nvPr/>
        </p:nvSpPr>
        <p:spPr>
          <a:xfrm rot="466869">
            <a:off x="9771956" y="3074696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rocess 145">
            <a:extLst>
              <a:ext uri="{FF2B5EF4-FFF2-40B4-BE49-F238E27FC236}">
                <a16:creationId xmlns:a16="http://schemas.microsoft.com/office/drawing/2014/main" id="{AFAE87F7-9F24-3510-58B7-EB35880A5650}"/>
              </a:ext>
            </a:extLst>
          </p:cNvPr>
          <p:cNvSpPr/>
          <p:nvPr/>
        </p:nvSpPr>
        <p:spPr>
          <a:xfrm rot="466869">
            <a:off x="9773809" y="3215944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rocess 146">
            <a:extLst>
              <a:ext uri="{FF2B5EF4-FFF2-40B4-BE49-F238E27FC236}">
                <a16:creationId xmlns:a16="http://schemas.microsoft.com/office/drawing/2014/main" id="{9F589EF5-4BBF-0F79-0B9F-11C783DCF579}"/>
              </a:ext>
            </a:extLst>
          </p:cNvPr>
          <p:cNvSpPr/>
          <p:nvPr/>
        </p:nvSpPr>
        <p:spPr>
          <a:xfrm rot="466869">
            <a:off x="9773810" y="3360911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rocess 147">
            <a:extLst>
              <a:ext uri="{FF2B5EF4-FFF2-40B4-BE49-F238E27FC236}">
                <a16:creationId xmlns:a16="http://schemas.microsoft.com/office/drawing/2014/main" id="{E0D11BBC-B38A-4C6E-6FF7-4D83062CDA9E}"/>
              </a:ext>
            </a:extLst>
          </p:cNvPr>
          <p:cNvSpPr/>
          <p:nvPr/>
        </p:nvSpPr>
        <p:spPr>
          <a:xfrm rot="466869">
            <a:off x="9779386" y="3496621"/>
            <a:ext cx="185752" cy="1494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rocess 148">
            <a:extLst>
              <a:ext uri="{FF2B5EF4-FFF2-40B4-BE49-F238E27FC236}">
                <a16:creationId xmlns:a16="http://schemas.microsoft.com/office/drawing/2014/main" id="{78461F90-3A94-281A-8EF6-2DA88CEF18F6}"/>
              </a:ext>
            </a:extLst>
          </p:cNvPr>
          <p:cNvSpPr/>
          <p:nvPr/>
        </p:nvSpPr>
        <p:spPr>
          <a:xfrm rot="466869">
            <a:off x="9928073" y="3137263"/>
            <a:ext cx="185752" cy="83101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rocess 149">
            <a:extLst>
              <a:ext uri="{FF2B5EF4-FFF2-40B4-BE49-F238E27FC236}">
                <a16:creationId xmlns:a16="http://schemas.microsoft.com/office/drawing/2014/main" id="{69C02128-3494-734C-E7E9-327D55319D1D}"/>
              </a:ext>
            </a:extLst>
          </p:cNvPr>
          <p:cNvSpPr/>
          <p:nvPr/>
        </p:nvSpPr>
        <p:spPr>
          <a:xfrm rot="466869">
            <a:off x="9924356" y="3193640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rocess 150">
            <a:extLst>
              <a:ext uri="{FF2B5EF4-FFF2-40B4-BE49-F238E27FC236}">
                <a16:creationId xmlns:a16="http://schemas.microsoft.com/office/drawing/2014/main" id="{7C65E2FC-00D2-C7E8-B6AE-9DCD26CCBD84}"/>
              </a:ext>
            </a:extLst>
          </p:cNvPr>
          <p:cNvSpPr/>
          <p:nvPr/>
        </p:nvSpPr>
        <p:spPr>
          <a:xfrm rot="466869">
            <a:off x="9926209" y="3334888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rocess 151">
            <a:extLst>
              <a:ext uri="{FF2B5EF4-FFF2-40B4-BE49-F238E27FC236}">
                <a16:creationId xmlns:a16="http://schemas.microsoft.com/office/drawing/2014/main" id="{AF854C4B-FB04-115A-D007-694611EDF66C}"/>
              </a:ext>
            </a:extLst>
          </p:cNvPr>
          <p:cNvSpPr/>
          <p:nvPr/>
        </p:nvSpPr>
        <p:spPr>
          <a:xfrm rot="466869">
            <a:off x="9926210" y="3479855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rocess 152">
            <a:extLst>
              <a:ext uri="{FF2B5EF4-FFF2-40B4-BE49-F238E27FC236}">
                <a16:creationId xmlns:a16="http://schemas.microsoft.com/office/drawing/2014/main" id="{4A12ADDC-85B3-F085-4B52-7B52C32F2627}"/>
              </a:ext>
            </a:extLst>
          </p:cNvPr>
          <p:cNvSpPr/>
          <p:nvPr/>
        </p:nvSpPr>
        <p:spPr>
          <a:xfrm rot="466869">
            <a:off x="9931786" y="3615565"/>
            <a:ext cx="185752" cy="1494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Process 153">
            <a:extLst>
              <a:ext uri="{FF2B5EF4-FFF2-40B4-BE49-F238E27FC236}">
                <a16:creationId xmlns:a16="http://schemas.microsoft.com/office/drawing/2014/main" id="{82989116-A47F-4DAB-BC53-0BD850C23E0E}"/>
              </a:ext>
            </a:extLst>
          </p:cNvPr>
          <p:cNvSpPr/>
          <p:nvPr/>
        </p:nvSpPr>
        <p:spPr>
          <a:xfrm rot="466869">
            <a:off x="10050737" y="3254359"/>
            <a:ext cx="185752" cy="83101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rocess 154">
            <a:extLst>
              <a:ext uri="{FF2B5EF4-FFF2-40B4-BE49-F238E27FC236}">
                <a16:creationId xmlns:a16="http://schemas.microsoft.com/office/drawing/2014/main" id="{70C548FC-F27A-0A9E-8018-569EA93ECF7B}"/>
              </a:ext>
            </a:extLst>
          </p:cNvPr>
          <p:cNvSpPr/>
          <p:nvPr/>
        </p:nvSpPr>
        <p:spPr>
          <a:xfrm rot="466869">
            <a:off x="10047020" y="3310736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rocess 155">
            <a:extLst>
              <a:ext uri="{FF2B5EF4-FFF2-40B4-BE49-F238E27FC236}">
                <a16:creationId xmlns:a16="http://schemas.microsoft.com/office/drawing/2014/main" id="{6F4FA473-8391-B475-AE6A-D1436A68EE46}"/>
              </a:ext>
            </a:extLst>
          </p:cNvPr>
          <p:cNvSpPr/>
          <p:nvPr/>
        </p:nvSpPr>
        <p:spPr>
          <a:xfrm rot="466869">
            <a:off x="10048873" y="3451984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Process 156">
            <a:extLst>
              <a:ext uri="{FF2B5EF4-FFF2-40B4-BE49-F238E27FC236}">
                <a16:creationId xmlns:a16="http://schemas.microsoft.com/office/drawing/2014/main" id="{6A430F40-BCBC-DDB9-D75C-0A9013E47307}"/>
              </a:ext>
            </a:extLst>
          </p:cNvPr>
          <p:cNvSpPr/>
          <p:nvPr/>
        </p:nvSpPr>
        <p:spPr>
          <a:xfrm rot="466869">
            <a:off x="10048874" y="3596951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Process 157">
            <a:extLst>
              <a:ext uri="{FF2B5EF4-FFF2-40B4-BE49-F238E27FC236}">
                <a16:creationId xmlns:a16="http://schemas.microsoft.com/office/drawing/2014/main" id="{2C9B2280-315C-9881-F840-21F78D7B8C86}"/>
              </a:ext>
            </a:extLst>
          </p:cNvPr>
          <p:cNvSpPr/>
          <p:nvPr/>
        </p:nvSpPr>
        <p:spPr>
          <a:xfrm rot="466869">
            <a:off x="10054450" y="3732661"/>
            <a:ext cx="185752" cy="1494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865DC08-4B08-A087-9998-FBE12A47C8EC}"/>
              </a:ext>
            </a:extLst>
          </p:cNvPr>
          <p:cNvCxnSpPr>
            <a:cxnSpLocks/>
          </p:cNvCxnSpPr>
          <p:nvPr/>
        </p:nvCxnSpPr>
        <p:spPr>
          <a:xfrm>
            <a:off x="9463629" y="3463760"/>
            <a:ext cx="282227" cy="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E0F1920-D419-C3FA-F8B0-A05825301948}"/>
              </a:ext>
            </a:extLst>
          </p:cNvPr>
          <p:cNvCxnSpPr>
            <a:cxnSpLocks/>
          </p:cNvCxnSpPr>
          <p:nvPr/>
        </p:nvCxnSpPr>
        <p:spPr>
          <a:xfrm>
            <a:off x="10301773" y="3490903"/>
            <a:ext cx="237058" cy="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A017363-A1EE-1059-5577-E6281530A6F1}"/>
              </a:ext>
            </a:extLst>
          </p:cNvPr>
          <p:cNvCxnSpPr>
            <a:cxnSpLocks/>
          </p:cNvCxnSpPr>
          <p:nvPr/>
        </p:nvCxnSpPr>
        <p:spPr>
          <a:xfrm>
            <a:off x="9369387" y="3016785"/>
            <a:ext cx="565657" cy="5649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BB48F51-38D1-3F55-8D69-16AB88AEAECF}"/>
              </a:ext>
            </a:extLst>
          </p:cNvPr>
          <p:cNvCxnSpPr>
            <a:cxnSpLocks/>
          </p:cNvCxnSpPr>
          <p:nvPr/>
        </p:nvCxnSpPr>
        <p:spPr>
          <a:xfrm>
            <a:off x="9377631" y="3108251"/>
            <a:ext cx="424986" cy="133203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D4A363B-3F1B-1439-5655-88530EC1B07F}"/>
              </a:ext>
            </a:extLst>
          </p:cNvPr>
          <p:cNvCxnSpPr>
            <a:cxnSpLocks/>
          </p:cNvCxnSpPr>
          <p:nvPr/>
        </p:nvCxnSpPr>
        <p:spPr>
          <a:xfrm flipV="1">
            <a:off x="8932548" y="3661806"/>
            <a:ext cx="890327" cy="8953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8C58C25-FF2F-B07C-5F8E-58AC40B2B8D2}"/>
              </a:ext>
            </a:extLst>
          </p:cNvPr>
          <p:cNvCxnSpPr>
            <a:cxnSpLocks/>
          </p:cNvCxnSpPr>
          <p:nvPr/>
        </p:nvCxnSpPr>
        <p:spPr>
          <a:xfrm flipV="1">
            <a:off x="8926902" y="3791628"/>
            <a:ext cx="890327" cy="8953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rocess 164">
            <a:extLst>
              <a:ext uri="{FF2B5EF4-FFF2-40B4-BE49-F238E27FC236}">
                <a16:creationId xmlns:a16="http://schemas.microsoft.com/office/drawing/2014/main" id="{CB17459B-C6DE-1C3F-A66B-4D4BD0D02A15}"/>
              </a:ext>
            </a:extLst>
          </p:cNvPr>
          <p:cNvSpPr/>
          <p:nvPr/>
        </p:nvSpPr>
        <p:spPr>
          <a:xfrm rot="466869">
            <a:off x="10688559" y="3101957"/>
            <a:ext cx="185752" cy="83101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rocess 165">
            <a:extLst>
              <a:ext uri="{FF2B5EF4-FFF2-40B4-BE49-F238E27FC236}">
                <a16:creationId xmlns:a16="http://schemas.microsoft.com/office/drawing/2014/main" id="{623360B5-5301-6089-75B3-201101362838}"/>
              </a:ext>
            </a:extLst>
          </p:cNvPr>
          <p:cNvSpPr/>
          <p:nvPr/>
        </p:nvSpPr>
        <p:spPr>
          <a:xfrm rot="466869">
            <a:off x="10684842" y="3158334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rocess 166">
            <a:extLst>
              <a:ext uri="{FF2B5EF4-FFF2-40B4-BE49-F238E27FC236}">
                <a16:creationId xmlns:a16="http://schemas.microsoft.com/office/drawing/2014/main" id="{CCAC0907-DBF5-4E99-599F-5A8CC28B70FC}"/>
              </a:ext>
            </a:extLst>
          </p:cNvPr>
          <p:cNvSpPr/>
          <p:nvPr/>
        </p:nvSpPr>
        <p:spPr>
          <a:xfrm rot="466869">
            <a:off x="10686695" y="3299582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rocess 167">
            <a:extLst>
              <a:ext uri="{FF2B5EF4-FFF2-40B4-BE49-F238E27FC236}">
                <a16:creationId xmlns:a16="http://schemas.microsoft.com/office/drawing/2014/main" id="{D0DB1E5C-E53A-17DE-5CC8-CC835C9B5623}"/>
              </a:ext>
            </a:extLst>
          </p:cNvPr>
          <p:cNvSpPr/>
          <p:nvPr/>
        </p:nvSpPr>
        <p:spPr>
          <a:xfrm rot="466869">
            <a:off x="10686696" y="3444549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Process 168">
            <a:extLst>
              <a:ext uri="{FF2B5EF4-FFF2-40B4-BE49-F238E27FC236}">
                <a16:creationId xmlns:a16="http://schemas.microsoft.com/office/drawing/2014/main" id="{CD055B16-CDED-C232-1987-5239ECA947B3}"/>
              </a:ext>
            </a:extLst>
          </p:cNvPr>
          <p:cNvSpPr/>
          <p:nvPr/>
        </p:nvSpPr>
        <p:spPr>
          <a:xfrm rot="466869">
            <a:off x="10692272" y="3580259"/>
            <a:ext cx="185752" cy="1494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1C40299-3367-AF21-2C64-FD91FD581BC1}"/>
              </a:ext>
            </a:extLst>
          </p:cNvPr>
          <p:cNvCxnSpPr>
            <a:cxnSpLocks/>
          </p:cNvCxnSpPr>
          <p:nvPr/>
        </p:nvCxnSpPr>
        <p:spPr>
          <a:xfrm>
            <a:off x="10939598" y="3486930"/>
            <a:ext cx="254027" cy="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9716955-CB58-BC4B-0237-C000CBC5787F}"/>
              </a:ext>
            </a:extLst>
          </p:cNvPr>
          <p:cNvCxnSpPr>
            <a:cxnSpLocks/>
          </p:cNvCxnSpPr>
          <p:nvPr/>
        </p:nvCxnSpPr>
        <p:spPr>
          <a:xfrm flipV="1">
            <a:off x="10186967" y="3229100"/>
            <a:ext cx="520705" cy="65917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5C5EDE9-194E-DB27-EDCA-EB5CA65CE72B}"/>
              </a:ext>
            </a:extLst>
          </p:cNvPr>
          <p:cNvCxnSpPr>
            <a:cxnSpLocks/>
          </p:cNvCxnSpPr>
          <p:nvPr/>
        </p:nvCxnSpPr>
        <p:spPr>
          <a:xfrm flipV="1">
            <a:off x="10208189" y="3375692"/>
            <a:ext cx="499483" cy="578844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Process 172">
            <a:extLst>
              <a:ext uri="{FF2B5EF4-FFF2-40B4-BE49-F238E27FC236}">
                <a16:creationId xmlns:a16="http://schemas.microsoft.com/office/drawing/2014/main" id="{E6CB0B91-9818-F1A2-7EBE-7A34AA3F1D36}"/>
              </a:ext>
            </a:extLst>
          </p:cNvPr>
          <p:cNvSpPr/>
          <p:nvPr/>
        </p:nvSpPr>
        <p:spPr>
          <a:xfrm rot="466869">
            <a:off x="11307533" y="3136411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Process 173">
            <a:extLst>
              <a:ext uri="{FF2B5EF4-FFF2-40B4-BE49-F238E27FC236}">
                <a16:creationId xmlns:a16="http://schemas.microsoft.com/office/drawing/2014/main" id="{AA494863-D48F-0098-B32F-0BAE772ED310}"/>
              </a:ext>
            </a:extLst>
          </p:cNvPr>
          <p:cNvSpPr/>
          <p:nvPr/>
        </p:nvSpPr>
        <p:spPr>
          <a:xfrm rot="466869">
            <a:off x="11310907" y="3285499"/>
            <a:ext cx="186690" cy="1471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850531" lon="2992649" rev="11290947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spAutoFit/>
            <a:flatTx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A02DA64-7A0A-2F36-7D82-3B995302CC75}"/>
              </a:ext>
            </a:extLst>
          </p:cNvPr>
          <p:cNvCxnSpPr>
            <a:cxnSpLocks/>
          </p:cNvCxnSpPr>
          <p:nvPr/>
        </p:nvCxnSpPr>
        <p:spPr>
          <a:xfrm>
            <a:off x="11400409" y="3452705"/>
            <a:ext cx="0" cy="192145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Process 175">
            <a:extLst>
              <a:ext uri="{FF2B5EF4-FFF2-40B4-BE49-F238E27FC236}">
                <a16:creationId xmlns:a16="http://schemas.microsoft.com/office/drawing/2014/main" id="{A750B999-9DB5-EF13-C74F-0E4D30DD51EB}"/>
              </a:ext>
            </a:extLst>
          </p:cNvPr>
          <p:cNvSpPr/>
          <p:nvPr/>
        </p:nvSpPr>
        <p:spPr>
          <a:xfrm rot="466869">
            <a:off x="11324761" y="3606863"/>
            <a:ext cx="185752" cy="164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553757" lon="2941146" rev="1131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0</a:t>
            </a:r>
            <a:endParaRPr lang="en-US" sz="800" dirty="0"/>
          </a:p>
        </p:txBody>
      </p:sp>
      <p:sp>
        <p:nvSpPr>
          <p:cNvPr id="177" name="Process 176">
            <a:extLst>
              <a:ext uri="{FF2B5EF4-FFF2-40B4-BE49-F238E27FC236}">
                <a16:creationId xmlns:a16="http://schemas.microsoft.com/office/drawing/2014/main" id="{12265185-A1FA-E658-8F26-097D91508CD3}"/>
              </a:ext>
            </a:extLst>
          </p:cNvPr>
          <p:cNvSpPr/>
          <p:nvPr/>
        </p:nvSpPr>
        <p:spPr>
          <a:xfrm rot="466869">
            <a:off x="11328134" y="3748000"/>
            <a:ext cx="186690" cy="1471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9850531" lon="2992649" rev="11290947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spAutoFit/>
            <a:flatTx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8" name="Left Brace 177">
            <a:extLst>
              <a:ext uri="{FF2B5EF4-FFF2-40B4-BE49-F238E27FC236}">
                <a16:creationId xmlns:a16="http://schemas.microsoft.com/office/drawing/2014/main" id="{22DEAE55-BD01-D79D-560B-8C2EA5D40629}"/>
              </a:ext>
            </a:extLst>
          </p:cNvPr>
          <p:cNvSpPr/>
          <p:nvPr/>
        </p:nvSpPr>
        <p:spPr>
          <a:xfrm rot="16200000">
            <a:off x="9873130" y="2690410"/>
            <a:ext cx="344920" cy="2915945"/>
          </a:xfrm>
          <a:prstGeom prst="leftBrace">
            <a:avLst>
              <a:gd name="adj1" fmla="val 25436"/>
              <a:gd name="adj2" fmla="val 51012"/>
            </a:avLst>
          </a:prstGeom>
          <a:ln w="9525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821A02-8515-837A-A649-6FA55F6FDF54}"/>
              </a:ext>
            </a:extLst>
          </p:cNvPr>
          <p:cNvSpPr txBox="1"/>
          <p:nvPr/>
        </p:nvSpPr>
        <p:spPr>
          <a:xfrm>
            <a:off x="9115436" y="4310540"/>
            <a:ext cx="19511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CNN-</a:t>
            </a:r>
            <a:r>
              <a:rPr lang="en-US" sz="1050" dirty="0"/>
              <a:t>based </a:t>
            </a:r>
            <a:r>
              <a:rPr lang="en-US" sz="1050" b="1" dirty="0"/>
              <a:t>Document Classifier</a:t>
            </a:r>
          </a:p>
        </p:txBody>
      </p:sp>
      <p:sp>
        <p:nvSpPr>
          <p:cNvPr id="180" name="Left Brace 179">
            <a:extLst>
              <a:ext uri="{FF2B5EF4-FFF2-40B4-BE49-F238E27FC236}">
                <a16:creationId xmlns:a16="http://schemas.microsoft.com/office/drawing/2014/main" id="{D374DB08-AF47-B40C-A0E1-D5367C6B5F21}"/>
              </a:ext>
            </a:extLst>
          </p:cNvPr>
          <p:cNvSpPr/>
          <p:nvPr/>
        </p:nvSpPr>
        <p:spPr>
          <a:xfrm rot="5400000">
            <a:off x="8821557" y="2285111"/>
            <a:ext cx="344920" cy="772311"/>
          </a:xfrm>
          <a:prstGeom prst="leftBrace">
            <a:avLst>
              <a:gd name="adj1" fmla="val 15196"/>
              <a:gd name="adj2" fmla="val 49816"/>
            </a:avLst>
          </a:prstGeom>
          <a:ln w="9525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1908D1-9E61-F4D0-8B4F-A3F563F9D41E}"/>
              </a:ext>
            </a:extLst>
          </p:cNvPr>
          <p:cNvSpPr txBox="1"/>
          <p:nvPr/>
        </p:nvSpPr>
        <p:spPr>
          <a:xfrm>
            <a:off x="10890393" y="2033131"/>
            <a:ext cx="12859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Predict Sigmoid Values:</a:t>
            </a:r>
          </a:p>
          <a:p>
            <a:r>
              <a:rPr lang="en-US" sz="900" dirty="0"/>
              <a:t>Relevant doc = 1</a:t>
            </a:r>
          </a:p>
          <a:p>
            <a:r>
              <a:rPr lang="en-US" sz="900" dirty="0"/>
              <a:t>Non-relevant doc = 0</a:t>
            </a:r>
          </a:p>
        </p:txBody>
      </p:sp>
      <p:sp>
        <p:nvSpPr>
          <p:cNvPr id="182" name="Bent Arrow 181">
            <a:extLst>
              <a:ext uri="{FF2B5EF4-FFF2-40B4-BE49-F238E27FC236}">
                <a16:creationId xmlns:a16="http://schemas.microsoft.com/office/drawing/2014/main" id="{6BB91506-BD13-CFE3-C2E5-FE183B350900}"/>
              </a:ext>
            </a:extLst>
          </p:cNvPr>
          <p:cNvSpPr/>
          <p:nvPr/>
        </p:nvSpPr>
        <p:spPr>
          <a:xfrm rot="5400000">
            <a:off x="7183678" y="2297890"/>
            <a:ext cx="241342" cy="720661"/>
          </a:xfrm>
          <a:prstGeom prst="bentArrow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Bent Arrow 182">
            <a:extLst>
              <a:ext uri="{FF2B5EF4-FFF2-40B4-BE49-F238E27FC236}">
                <a16:creationId xmlns:a16="http://schemas.microsoft.com/office/drawing/2014/main" id="{BB015114-8004-7F51-7A58-C6C82623E0DC}"/>
              </a:ext>
            </a:extLst>
          </p:cNvPr>
          <p:cNvSpPr/>
          <p:nvPr/>
        </p:nvSpPr>
        <p:spPr>
          <a:xfrm rot="5400000" flipH="1">
            <a:off x="7235035" y="4143728"/>
            <a:ext cx="229257" cy="720661"/>
          </a:xfrm>
          <a:prstGeom prst="bentArrow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5A09716-3231-E112-EA20-2F8C0EC879A5}"/>
              </a:ext>
            </a:extLst>
          </p:cNvPr>
          <p:cNvSpPr/>
          <p:nvPr/>
        </p:nvSpPr>
        <p:spPr>
          <a:xfrm>
            <a:off x="7077912" y="3041549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0358512-9C2C-A95F-CF10-CBA251859911}"/>
              </a:ext>
            </a:extLst>
          </p:cNvPr>
          <p:cNvCxnSpPr>
            <a:stCxn id="231" idx="0"/>
            <a:endCxn id="231" idx="2"/>
          </p:cNvCxnSpPr>
          <p:nvPr/>
        </p:nvCxnSpPr>
        <p:spPr>
          <a:xfrm>
            <a:off x="7412061" y="3041549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57FDCC8-9041-519E-3CBC-C1571003F0DA}"/>
              </a:ext>
            </a:extLst>
          </p:cNvPr>
          <p:cNvCxnSpPr/>
          <p:nvPr/>
        </p:nvCxnSpPr>
        <p:spPr>
          <a:xfrm>
            <a:off x="7591095" y="3051905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468C1F5-F108-CAE7-FA24-0DA189F27B93}"/>
              </a:ext>
            </a:extLst>
          </p:cNvPr>
          <p:cNvCxnSpPr/>
          <p:nvPr/>
        </p:nvCxnSpPr>
        <p:spPr>
          <a:xfrm>
            <a:off x="7235989" y="3043025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A297C96-35FB-C681-B89E-80B780232C6C}"/>
              </a:ext>
            </a:extLst>
          </p:cNvPr>
          <p:cNvCxnSpPr>
            <a:stCxn id="231" idx="1"/>
            <a:endCxn id="231" idx="3"/>
          </p:cNvCxnSpPr>
          <p:nvPr/>
        </p:nvCxnSpPr>
        <p:spPr>
          <a:xfrm>
            <a:off x="7077912" y="3355038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B12742A-7A64-6237-2F3D-9D2E90791260}"/>
              </a:ext>
            </a:extLst>
          </p:cNvPr>
          <p:cNvCxnSpPr/>
          <p:nvPr/>
        </p:nvCxnSpPr>
        <p:spPr>
          <a:xfrm>
            <a:off x="7088269" y="3507438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E20FD57-18FA-C4A9-E756-E28B205C2315}"/>
              </a:ext>
            </a:extLst>
          </p:cNvPr>
          <p:cNvCxnSpPr/>
          <p:nvPr/>
        </p:nvCxnSpPr>
        <p:spPr>
          <a:xfrm>
            <a:off x="7088269" y="3187841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C613333-0AC9-A508-6D3B-5702523DE68A}"/>
              </a:ext>
            </a:extLst>
          </p:cNvPr>
          <p:cNvSpPr/>
          <p:nvPr/>
        </p:nvSpPr>
        <p:spPr>
          <a:xfrm>
            <a:off x="7185922" y="3122926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1E3D9DC-FB4B-262A-9E7D-195F8D0644C7}"/>
              </a:ext>
            </a:extLst>
          </p:cNvPr>
          <p:cNvCxnSpPr>
            <a:stCxn id="241" idx="0"/>
            <a:endCxn id="241" idx="2"/>
          </p:cNvCxnSpPr>
          <p:nvPr/>
        </p:nvCxnSpPr>
        <p:spPr>
          <a:xfrm>
            <a:off x="7520071" y="3122926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0862266-8CD8-ADD0-1C5A-BC3E301CE08D}"/>
              </a:ext>
            </a:extLst>
          </p:cNvPr>
          <p:cNvCxnSpPr/>
          <p:nvPr/>
        </p:nvCxnSpPr>
        <p:spPr>
          <a:xfrm>
            <a:off x="7699105" y="3133282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530F5A1-4DAB-36FA-44BF-1FE326955856}"/>
              </a:ext>
            </a:extLst>
          </p:cNvPr>
          <p:cNvCxnSpPr/>
          <p:nvPr/>
        </p:nvCxnSpPr>
        <p:spPr>
          <a:xfrm>
            <a:off x="7343999" y="3124402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C6A3621-BA34-5DB2-7D7E-C613B30182AF}"/>
              </a:ext>
            </a:extLst>
          </p:cNvPr>
          <p:cNvCxnSpPr>
            <a:stCxn id="241" idx="1"/>
            <a:endCxn id="241" idx="3"/>
          </p:cNvCxnSpPr>
          <p:nvPr/>
        </p:nvCxnSpPr>
        <p:spPr>
          <a:xfrm>
            <a:off x="7185922" y="3436415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2F47E8F-5448-2ABB-7ED2-E47424DBF72B}"/>
              </a:ext>
            </a:extLst>
          </p:cNvPr>
          <p:cNvCxnSpPr/>
          <p:nvPr/>
        </p:nvCxnSpPr>
        <p:spPr>
          <a:xfrm>
            <a:off x="7196279" y="3588815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5409675-C537-C7B2-D462-443D2CCA25BB}"/>
              </a:ext>
            </a:extLst>
          </p:cNvPr>
          <p:cNvCxnSpPr/>
          <p:nvPr/>
        </p:nvCxnSpPr>
        <p:spPr>
          <a:xfrm>
            <a:off x="7196279" y="3269218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7AF717F-769E-331E-6E02-8677A50DDCF5}"/>
              </a:ext>
            </a:extLst>
          </p:cNvPr>
          <p:cNvSpPr/>
          <p:nvPr/>
        </p:nvSpPr>
        <p:spPr>
          <a:xfrm>
            <a:off x="7292457" y="3220583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AD16BD3-D1D3-7F7E-94FC-8C4A3A874716}"/>
              </a:ext>
            </a:extLst>
          </p:cNvPr>
          <p:cNvCxnSpPr>
            <a:stCxn id="248" idx="0"/>
            <a:endCxn id="248" idx="2"/>
          </p:cNvCxnSpPr>
          <p:nvPr/>
        </p:nvCxnSpPr>
        <p:spPr>
          <a:xfrm>
            <a:off x="7626606" y="3220583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10376B9-15E4-E252-A124-FA2AA56DB9D9}"/>
              </a:ext>
            </a:extLst>
          </p:cNvPr>
          <p:cNvCxnSpPr/>
          <p:nvPr/>
        </p:nvCxnSpPr>
        <p:spPr>
          <a:xfrm>
            <a:off x="7805640" y="3230939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86AE135-A62D-E277-3A8F-CB4F8A44B0E4}"/>
              </a:ext>
            </a:extLst>
          </p:cNvPr>
          <p:cNvCxnSpPr/>
          <p:nvPr/>
        </p:nvCxnSpPr>
        <p:spPr>
          <a:xfrm>
            <a:off x="7450534" y="3222059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0909A76-6787-D359-869C-8FAD6AC1F148}"/>
              </a:ext>
            </a:extLst>
          </p:cNvPr>
          <p:cNvCxnSpPr>
            <a:stCxn id="248" idx="1"/>
            <a:endCxn id="248" idx="3"/>
          </p:cNvCxnSpPr>
          <p:nvPr/>
        </p:nvCxnSpPr>
        <p:spPr>
          <a:xfrm>
            <a:off x="7292457" y="3534072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F5E1482-6834-764F-CBC9-0F284BB302E1}"/>
              </a:ext>
            </a:extLst>
          </p:cNvPr>
          <p:cNvCxnSpPr/>
          <p:nvPr/>
        </p:nvCxnSpPr>
        <p:spPr>
          <a:xfrm>
            <a:off x="7302814" y="3686472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83A241C-5F11-94FC-696A-A3BCF97D8ED7}"/>
              </a:ext>
            </a:extLst>
          </p:cNvPr>
          <p:cNvCxnSpPr/>
          <p:nvPr/>
        </p:nvCxnSpPr>
        <p:spPr>
          <a:xfrm>
            <a:off x="7302814" y="3366875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E5DA0E3D-6B80-1DB4-5536-B1008141565F}"/>
              </a:ext>
            </a:extLst>
          </p:cNvPr>
          <p:cNvSpPr/>
          <p:nvPr/>
        </p:nvSpPr>
        <p:spPr>
          <a:xfrm>
            <a:off x="8173279" y="3401414"/>
            <a:ext cx="322978" cy="10687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D82A17C-00F2-B1D8-D9CA-126501EB47BD}"/>
              </a:ext>
            </a:extLst>
          </p:cNvPr>
          <p:cNvSpPr/>
          <p:nvPr/>
        </p:nvSpPr>
        <p:spPr>
          <a:xfrm>
            <a:off x="7391592" y="3301960"/>
            <a:ext cx="668297" cy="626977"/>
          </a:xfrm>
          <a:prstGeom prst="rect">
            <a:avLst/>
          </a:prstGeom>
          <a:solidFill>
            <a:schemeClr val="bg1">
              <a:alpha val="86300"/>
            </a:schemeClr>
          </a:solidFill>
          <a:ln cap="rnd" cmpd="thickThin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963E07C-8A11-36B3-163B-53ACA990579A}"/>
              </a:ext>
            </a:extLst>
          </p:cNvPr>
          <p:cNvCxnSpPr>
            <a:stCxn id="269" idx="0"/>
            <a:endCxn id="269" idx="2"/>
          </p:cNvCxnSpPr>
          <p:nvPr/>
        </p:nvCxnSpPr>
        <p:spPr>
          <a:xfrm>
            <a:off x="7725741" y="3301960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FD44860-CFBE-6D73-787C-7AD78F841FB1}"/>
              </a:ext>
            </a:extLst>
          </p:cNvPr>
          <p:cNvCxnSpPr/>
          <p:nvPr/>
        </p:nvCxnSpPr>
        <p:spPr>
          <a:xfrm>
            <a:off x="7904775" y="3312316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B93069C-DE05-BF24-E1BD-4812311C7981}"/>
              </a:ext>
            </a:extLst>
          </p:cNvPr>
          <p:cNvCxnSpPr/>
          <p:nvPr/>
        </p:nvCxnSpPr>
        <p:spPr>
          <a:xfrm>
            <a:off x="7549669" y="3303436"/>
            <a:ext cx="0" cy="6269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006FBA3-F92E-326D-F3CC-D0AA06F670D8}"/>
              </a:ext>
            </a:extLst>
          </p:cNvPr>
          <p:cNvCxnSpPr>
            <a:stCxn id="269" idx="1"/>
            <a:endCxn id="269" idx="3"/>
          </p:cNvCxnSpPr>
          <p:nvPr/>
        </p:nvCxnSpPr>
        <p:spPr>
          <a:xfrm>
            <a:off x="7391592" y="3615449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73EF4D3-3B81-25FD-874F-94DF68C1FC3B}"/>
              </a:ext>
            </a:extLst>
          </p:cNvPr>
          <p:cNvCxnSpPr/>
          <p:nvPr/>
        </p:nvCxnSpPr>
        <p:spPr>
          <a:xfrm>
            <a:off x="7401949" y="3767849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53F69CA-6054-0AA7-D185-EABBD949D4D6}"/>
              </a:ext>
            </a:extLst>
          </p:cNvPr>
          <p:cNvCxnSpPr/>
          <p:nvPr/>
        </p:nvCxnSpPr>
        <p:spPr>
          <a:xfrm>
            <a:off x="7401949" y="3448252"/>
            <a:ext cx="66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0AFCAB6B-E33A-8206-F428-21F0BAC2D744}"/>
              </a:ext>
            </a:extLst>
          </p:cNvPr>
          <p:cNvSpPr txBox="1"/>
          <p:nvPr/>
        </p:nvSpPr>
        <p:spPr>
          <a:xfrm>
            <a:off x="7402632" y="399584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Merge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AC920D9-0CAF-781D-DACC-78927BE49C1C}"/>
              </a:ext>
            </a:extLst>
          </p:cNvPr>
          <p:cNvSpPr txBox="1"/>
          <p:nvPr/>
        </p:nvSpPr>
        <p:spPr>
          <a:xfrm>
            <a:off x="8232074" y="2217067"/>
            <a:ext cx="1479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2D Convolutional Layer </a:t>
            </a:r>
          </a:p>
        </p:txBody>
      </p:sp>
      <p:sp>
        <p:nvSpPr>
          <p:cNvPr id="279" name="Left Brace 278">
            <a:extLst>
              <a:ext uri="{FF2B5EF4-FFF2-40B4-BE49-F238E27FC236}">
                <a16:creationId xmlns:a16="http://schemas.microsoft.com/office/drawing/2014/main" id="{D85497D9-6EA2-7FAC-36BA-C36B14109770}"/>
              </a:ext>
            </a:extLst>
          </p:cNvPr>
          <p:cNvSpPr/>
          <p:nvPr/>
        </p:nvSpPr>
        <p:spPr>
          <a:xfrm rot="5400000">
            <a:off x="10100368" y="2176426"/>
            <a:ext cx="344920" cy="1027946"/>
          </a:xfrm>
          <a:prstGeom prst="leftBrace">
            <a:avLst>
              <a:gd name="adj1" fmla="val 15196"/>
              <a:gd name="adj2" fmla="val 49816"/>
            </a:avLst>
          </a:prstGeom>
          <a:ln w="9525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BFBB514-52E3-BB00-5FF3-26D9AECB2769}"/>
              </a:ext>
            </a:extLst>
          </p:cNvPr>
          <p:cNvSpPr txBox="1"/>
          <p:nvPr/>
        </p:nvSpPr>
        <p:spPr>
          <a:xfrm>
            <a:off x="9847070" y="2205105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 Layer</a:t>
            </a:r>
          </a:p>
        </p:txBody>
      </p:sp>
      <p:sp>
        <p:nvSpPr>
          <p:cNvPr id="281" name="Left Brace 280">
            <a:extLst>
              <a:ext uri="{FF2B5EF4-FFF2-40B4-BE49-F238E27FC236}">
                <a16:creationId xmlns:a16="http://schemas.microsoft.com/office/drawing/2014/main" id="{33F24B6D-08AA-F0E6-A920-086AFF865BE5}"/>
              </a:ext>
            </a:extLst>
          </p:cNvPr>
          <p:cNvSpPr/>
          <p:nvPr/>
        </p:nvSpPr>
        <p:spPr>
          <a:xfrm rot="5400000">
            <a:off x="11239637" y="2315591"/>
            <a:ext cx="344920" cy="772311"/>
          </a:xfrm>
          <a:prstGeom prst="leftBrace">
            <a:avLst>
              <a:gd name="adj1" fmla="val 15196"/>
              <a:gd name="adj2" fmla="val 49816"/>
            </a:avLst>
          </a:prstGeom>
          <a:ln w="9525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190C6FE-4188-CC90-1F60-291480F4FBEE}"/>
              </a:ext>
            </a:extLst>
          </p:cNvPr>
          <p:cNvSpPr txBox="1"/>
          <p:nvPr/>
        </p:nvSpPr>
        <p:spPr>
          <a:xfrm>
            <a:off x="8097433" y="3209125"/>
            <a:ext cx="474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586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Srijon Datta</dc:creator>
  <cp:lastModifiedBy>Srijon Datta</cp:lastModifiedBy>
  <cp:revision>5</cp:revision>
  <dcterms:created xsi:type="dcterms:W3CDTF">2023-08-10T00:42:06Z</dcterms:created>
  <dcterms:modified xsi:type="dcterms:W3CDTF">2023-08-10T11:42:38Z</dcterms:modified>
</cp:coreProperties>
</file>