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is5wGIP4SSQcOuVW8khwb5CB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d426340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d42634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d426340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d42634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d426340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d42634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d426340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d42634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d426340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d42634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d426340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d42634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d426340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d42634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d426340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d42634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rijoniC/women_wellness_app-SCB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WOMEN WELLNESS WEBAPP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d4263406_0_25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View </a:t>
            </a:r>
            <a:r>
              <a:rPr lang="en-US"/>
              <a:t>Diseases</a:t>
            </a:r>
            <a:endParaRPr/>
          </a:p>
        </p:txBody>
      </p:sp>
      <p:sp>
        <p:nvSpPr>
          <p:cNvPr id="165" name="Google Shape;165;g119d4263406_0_25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19d4263406_0_25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Srijoni Chakroborty</a:t>
            </a:r>
            <a:endParaRPr/>
          </a:p>
        </p:txBody>
      </p:sp>
      <p:pic>
        <p:nvPicPr>
          <p:cNvPr id="167" name="Google Shape;167;g119d426340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663" y="951913"/>
            <a:ext cx="73818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d4263406_0_39"/>
          <p:cNvSpPr txBox="1"/>
          <p:nvPr>
            <p:ph type="title"/>
          </p:nvPr>
        </p:nvSpPr>
        <p:spPr>
          <a:xfrm>
            <a:off x="1451600" y="629726"/>
            <a:ext cx="9603300" cy="12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Sikha Joshi</a:t>
            </a:r>
            <a:endParaRPr/>
          </a:p>
          <a:p>
            <a:pPr indent="-1905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Backend with NodeJS and Mongodb + Integration of frontend and backend using javascript + Gathered Information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9d4263406_0_39"/>
          <p:cNvSpPr txBox="1"/>
          <p:nvPr>
            <p:ph idx="1" type="body"/>
          </p:nvPr>
        </p:nvSpPr>
        <p:spPr>
          <a:xfrm>
            <a:off x="74225" y="2196950"/>
            <a:ext cx="7471800" cy="27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/>
              <a:t>C</a:t>
            </a:r>
            <a:r>
              <a:rPr lang="en-US" sz="1600"/>
              <a:t>RUD operation APIs and MongoDB implementation for mass Information storage.</a:t>
            </a:r>
            <a:endParaRPr sz="1600"/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All the diseases and tests data are stored in the mongodb database.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Apis are implemented for all CRUD operations.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Requests are made to the apis from frontend so as to get the details of various diseases and various tests.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Diseases and Tests are displayed in the cards.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Detailed information of the diseases are also provided in the details page which includes its description,symptoms, cure and preventions based on the age group of the women.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authentication of the user firebase is used.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19d4263406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74" y="2049825"/>
            <a:ext cx="3808551" cy="32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d4263406_0_44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accent1"/>
                </a:solidFill>
              </a:rPr>
              <a:t>Sweta Shukla:</a:t>
            </a:r>
            <a:endParaRPr/>
          </a:p>
        </p:txBody>
      </p:sp>
      <p:sp>
        <p:nvSpPr>
          <p:cNvPr id="180" name="Google Shape;180;g119d4263406_0_44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9d4263406_0_44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37331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500"/>
              <a:t>Created Test Cards + Dashboard + Added Services,  Disease Details, Explore page + Gathered Information</a:t>
            </a:r>
            <a:endParaRPr/>
          </a:p>
        </p:txBody>
      </p:sp>
      <p:pic>
        <p:nvPicPr>
          <p:cNvPr id="182" name="Google Shape;182;g119d4263406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75" y="1307250"/>
            <a:ext cx="6601699" cy="309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d4263406_0_60"/>
          <p:cNvSpPr txBox="1"/>
          <p:nvPr>
            <p:ph type="title"/>
          </p:nvPr>
        </p:nvSpPr>
        <p:spPr>
          <a:xfrm>
            <a:off x="1421879" y="73026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 ML Chatbot (by </a:t>
            </a:r>
            <a:r>
              <a:rPr lang="en-US">
                <a:solidFill>
                  <a:srgbClr val="FF0000"/>
                </a:solidFill>
              </a:rPr>
              <a:t>Simran Singh</a:t>
            </a:r>
            <a:r>
              <a:rPr lang="en-US"/>
              <a:t>)</a:t>
            </a:r>
            <a:endParaRPr/>
          </a:p>
        </p:txBody>
      </p:sp>
      <p:pic>
        <p:nvPicPr>
          <p:cNvPr id="188" name="Google Shape;188;g119d426340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025"/>
            <a:ext cx="6200899" cy="46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9d4263406_0_60"/>
          <p:cNvSpPr txBox="1"/>
          <p:nvPr/>
        </p:nvSpPr>
        <p:spPr>
          <a:xfrm>
            <a:off x="6353300" y="1690325"/>
            <a:ext cx="5838600" cy="5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Integration of AI based chatbot, which will make the application more advanced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Tools considered for deployment are flask and other python libraries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Using NLP, many user inputs can be understood making the application more dynamic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Functions included are – collecting patient information, symptom severity, suggesting home remedies and disease description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THANKYOU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GITHUB REPO:-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https://github.com/srijoniC/women_wellness_app-SCB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61" y="2500350"/>
            <a:ext cx="7716041" cy="3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TEAM MEMBERS: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</a:rPr>
              <a:t>Shikha Joshi</a:t>
            </a:r>
            <a:r>
              <a:rPr lang="en-US"/>
              <a:t> shikhajoshi6027@gmail.com	     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</a:rPr>
              <a:t>Srijoni Chakraborty</a:t>
            </a:r>
            <a:r>
              <a:rPr lang="en-US"/>
              <a:t> srijonichakraborty98@gmail.com	      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</a:rPr>
              <a:t>Sakshi Suman</a:t>
            </a:r>
            <a:r>
              <a:rPr lang="en-US"/>
              <a:t> saks.15ee@gmail.com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</a:rPr>
              <a:t>Simran Singh</a:t>
            </a:r>
            <a:r>
              <a:rPr lang="en-US"/>
              <a:t> simranssingh249@gmail.com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</a:rPr>
              <a:t>Sweta Shukla</a:t>
            </a:r>
            <a:r>
              <a:rPr lang="en-US"/>
              <a:t> sweta9572000@gmail.com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EACH MEMBER CONTRIBUTION: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ct val="42246"/>
              <a:buChar char="•"/>
            </a:pPr>
            <a:r>
              <a:rPr lang="en-US" sz="4734">
                <a:solidFill>
                  <a:schemeClr val="accent1"/>
                </a:solidFill>
              </a:rPr>
              <a:t>Srijoni Chakraborty </a:t>
            </a:r>
            <a:r>
              <a:rPr lang="en-US" sz="4734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734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34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236">
                <a:highlight>
                  <a:srgbClr val="D8D8D8"/>
                </a:highlight>
                <a:latin typeface="Arial"/>
                <a:ea typeface="Arial"/>
                <a:cs typeface="Arial"/>
                <a:sym typeface="Arial"/>
              </a:rPr>
              <a:t>Firebase Authentication and Signup page, Static chatbot (Deployed), Self-evaluation form with score calculator, Card View of Common diseases.</a:t>
            </a:r>
            <a:endParaRPr sz="4236">
              <a:highlight>
                <a:srgbClr val="D8D8D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152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434">
                <a:solidFill>
                  <a:schemeClr val="accent1"/>
                </a:solidFill>
              </a:rPr>
              <a:t>Shikha Joshi:</a:t>
            </a:r>
            <a:r>
              <a:rPr lang="en-US" sz="4434"/>
              <a:t> Backend with NodeJS and Mongodb + Integration of frontend and backend using javascript + Gathered Information</a:t>
            </a:r>
            <a:endParaRPr sz="2734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500">
                <a:solidFill>
                  <a:schemeClr val="accent1"/>
                </a:solidFill>
              </a:rPr>
              <a:t>Sakshi Suman:</a:t>
            </a:r>
            <a:r>
              <a:rPr lang="en-US" sz="4500"/>
              <a:t> Designed Frontend using CSS, HTML, JS-&gt; Created Homepage + Dashboard + Created Login page and Explore page + Gathered Diseases Description</a:t>
            </a:r>
            <a:endParaRPr sz="2734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500">
                <a:solidFill>
                  <a:schemeClr val="accent1"/>
                </a:solidFill>
              </a:rPr>
              <a:t>Sweta Shukla:</a:t>
            </a:r>
            <a:r>
              <a:rPr lang="en-US" sz="4500"/>
              <a:t> Designed Frontend using CSS, HTML, JS -&gt; Created Test Cards + Dashboard + Added Services,  Disease Details, Explore page + Gathered Information</a:t>
            </a:r>
            <a:endParaRPr sz="4500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EACH MEMBER CONTRIBUTION: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Simran Singh:</a:t>
            </a:r>
            <a:r>
              <a:rPr b="0" i="0" lang="en-US">
                <a:solidFill>
                  <a:srgbClr val="202124"/>
                </a:solidFill>
                <a:latin typeface="Gill Sans"/>
                <a:ea typeface="Gill Sans"/>
                <a:cs typeface="Gill Sans"/>
                <a:sym typeface="Gill Sans"/>
              </a:rPr>
              <a:t> Designed and coded AI based chatbot using Python, machine learning (Decision Tree algorithm), performs diagnosis based on user symptoms and suggests home remedies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d4263406_0_3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Page</a:t>
            </a:r>
            <a:endParaRPr/>
          </a:p>
        </p:txBody>
      </p:sp>
      <p:sp>
        <p:nvSpPr>
          <p:cNvPr id="132" name="Google Shape;132;g119d4263406_0_3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9d4263406_0_3"/>
          <p:cNvSpPr txBox="1"/>
          <p:nvPr>
            <p:ph idx="2" type="body"/>
          </p:nvPr>
        </p:nvSpPr>
        <p:spPr>
          <a:xfrm>
            <a:off x="1444674" y="3205500"/>
            <a:ext cx="2663100" cy="22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Author : Sakshi Suman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119d426340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87" y="541135"/>
            <a:ext cx="7936109" cy="51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d4263406_0_10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Login/SignUp Page</a:t>
            </a:r>
            <a:endParaRPr/>
          </a:p>
        </p:txBody>
      </p:sp>
      <p:sp>
        <p:nvSpPr>
          <p:cNvPr id="140" name="Google Shape;140;g119d4263406_0_10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9d4263406_0_10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Srijoni Chakroborty</a:t>
            </a:r>
            <a:endParaRPr/>
          </a:p>
        </p:txBody>
      </p:sp>
      <p:pic>
        <p:nvPicPr>
          <p:cNvPr id="142" name="Google Shape;142;g119d426340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25" y="-257575"/>
            <a:ext cx="6012600" cy="48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19d4263406_0_10"/>
          <p:cNvPicPr preferRelativeResize="0"/>
          <p:nvPr/>
        </p:nvPicPr>
        <p:blipFill rotWithShape="1">
          <a:blip r:embed="rId4">
            <a:alphaModFix/>
          </a:blip>
          <a:srcRect b="-13109" l="0" r="-13109" t="0"/>
          <a:stretch/>
        </p:blipFill>
        <p:spPr>
          <a:xfrm>
            <a:off x="4303175" y="3335774"/>
            <a:ext cx="8668526" cy="38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d4263406_0_18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Chatbox</a:t>
            </a:r>
            <a:endParaRPr/>
          </a:p>
        </p:txBody>
      </p:sp>
      <p:sp>
        <p:nvSpPr>
          <p:cNvPr id="149" name="Google Shape;149;g119d4263406_0_18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9d4263406_0_18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Srijoni Chakroborty</a:t>
            </a:r>
            <a:endParaRPr/>
          </a:p>
        </p:txBody>
      </p:sp>
      <p:pic>
        <p:nvPicPr>
          <p:cNvPr id="151" name="Google Shape;151;g119d426340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125" y="906725"/>
            <a:ext cx="8427974" cy="4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d4263406_0_51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Self-Evaluation Forms</a:t>
            </a:r>
            <a:endParaRPr/>
          </a:p>
        </p:txBody>
      </p:sp>
      <p:sp>
        <p:nvSpPr>
          <p:cNvPr id="157" name="Google Shape;157;g119d4263406_0_51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9d4263406_0_51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Srijoni Chakroborty</a:t>
            </a:r>
            <a:endParaRPr/>
          </a:p>
        </p:txBody>
      </p:sp>
      <p:pic>
        <p:nvPicPr>
          <p:cNvPr id="159" name="Google Shape;159;g119d4263406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00" y="1143000"/>
            <a:ext cx="7576451" cy="41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2022-03-12T20:13:52Z</dcterms:created>
  <dc:creator>Sakshi Suman</dc:creator>
</cp:coreProperties>
</file>