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7" r:id="rId2"/>
  </p:sldMasterIdLst>
  <p:notesMasterIdLst>
    <p:notesMasterId r:id="rId15"/>
  </p:notesMasterIdLst>
  <p:handoutMasterIdLst>
    <p:handoutMasterId r:id="rId16"/>
  </p:handoutMasterIdLst>
  <p:sldIdLst>
    <p:sldId id="626" r:id="rId3"/>
    <p:sldId id="711" r:id="rId4"/>
    <p:sldId id="718" r:id="rId5"/>
    <p:sldId id="714" r:id="rId6"/>
    <p:sldId id="716" r:id="rId7"/>
    <p:sldId id="721" r:id="rId8"/>
    <p:sldId id="710" r:id="rId9"/>
    <p:sldId id="722" r:id="rId10"/>
    <p:sldId id="720" r:id="rId11"/>
    <p:sldId id="723" r:id="rId12"/>
    <p:sldId id="725" r:id="rId13"/>
    <p:sldId id="724" r:id="rId14"/>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29"/>
    <a:srgbClr val="E2E2E2"/>
    <a:srgbClr val="FFDB69"/>
    <a:srgbClr val="07994D"/>
    <a:srgbClr val="676A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5BDB55-D639-424A-BE3F-95121CF61EE9}" v="11" dt="2022-09-13T04:52:27.4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6870" autoAdjust="0"/>
  </p:normalViewPr>
  <p:slideViewPr>
    <p:cSldViewPr snapToGrid="0">
      <p:cViewPr>
        <p:scale>
          <a:sx n="98" d="100"/>
          <a:sy n="98" d="100"/>
        </p:scale>
        <p:origin x="254" y="-8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13308"/>
    </p:cViewPr>
  </p:sorterViewPr>
  <p:notesViewPr>
    <p:cSldViewPr snapToGrid="0">
      <p:cViewPr varScale="1">
        <p:scale>
          <a:sx n="61" d="100"/>
          <a:sy n="61" d="100"/>
        </p:scale>
        <p:origin x="3216"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nivas J" userId="b352505a6f63f836" providerId="LiveId" clId="{EF5BDB55-D639-424A-BE3F-95121CF61EE9}"/>
    <pc:docChg chg="undo custSel addSld delSld modSld delMainMaster modMainMaster">
      <pc:chgData name="Srinivas J" userId="b352505a6f63f836" providerId="LiveId" clId="{EF5BDB55-D639-424A-BE3F-95121CF61EE9}" dt="2022-09-13T04:53:40.043" v="2478" actId="1076"/>
      <pc:docMkLst>
        <pc:docMk/>
      </pc:docMkLst>
      <pc:sldChg chg="addSp modSp mod">
        <pc:chgData name="Srinivas J" userId="b352505a6f63f836" providerId="LiveId" clId="{EF5BDB55-D639-424A-BE3F-95121CF61EE9}" dt="2022-09-12T04:14:00.921" v="2341" actId="1076"/>
        <pc:sldMkLst>
          <pc:docMk/>
          <pc:sldMk cId="4041777759" sldId="626"/>
        </pc:sldMkLst>
        <pc:spChg chg="mod">
          <ac:chgData name="Srinivas J" userId="b352505a6f63f836" providerId="LiveId" clId="{EF5BDB55-D639-424A-BE3F-95121CF61EE9}" dt="2022-09-11T19:04:33.174" v="42" actId="20577"/>
          <ac:spMkLst>
            <pc:docMk/>
            <pc:sldMk cId="4041777759" sldId="626"/>
            <ac:spMk id="2" creationId="{00000000-0000-0000-0000-000000000000}"/>
          </ac:spMkLst>
        </pc:spChg>
        <pc:spChg chg="mod">
          <ac:chgData name="Srinivas J" userId="b352505a6f63f836" providerId="LiveId" clId="{EF5BDB55-D639-424A-BE3F-95121CF61EE9}" dt="2022-09-11T19:04:53.370" v="87" actId="14100"/>
          <ac:spMkLst>
            <pc:docMk/>
            <pc:sldMk cId="4041777759" sldId="626"/>
            <ac:spMk id="3" creationId="{00000000-0000-0000-0000-000000000000}"/>
          </ac:spMkLst>
        </pc:spChg>
        <pc:spChg chg="mod">
          <ac:chgData name="Srinivas J" userId="b352505a6f63f836" providerId="LiveId" clId="{EF5BDB55-D639-424A-BE3F-95121CF61EE9}" dt="2022-09-11T19:04:59.068" v="95" actId="20577"/>
          <ac:spMkLst>
            <pc:docMk/>
            <pc:sldMk cId="4041777759" sldId="626"/>
            <ac:spMk id="11" creationId="{00000000-0000-0000-0000-000000000000}"/>
          </ac:spMkLst>
        </pc:spChg>
        <pc:picChg chg="add mod">
          <ac:chgData name="Srinivas J" userId="b352505a6f63f836" providerId="LiveId" clId="{EF5BDB55-D639-424A-BE3F-95121CF61EE9}" dt="2022-09-12T04:14:00.921" v="2341" actId="1076"/>
          <ac:picMkLst>
            <pc:docMk/>
            <pc:sldMk cId="4041777759" sldId="626"/>
            <ac:picMk id="5" creationId="{3A3EEAAE-B325-1209-F71D-E1489DEB0C72}"/>
          </ac:picMkLst>
        </pc:picChg>
      </pc:sldChg>
      <pc:sldChg chg="addSp delSp modSp mod">
        <pc:chgData name="Srinivas J" userId="b352505a6f63f836" providerId="LiveId" clId="{EF5BDB55-D639-424A-BE3F-95121CF61EE9}" dt="2022-09-11T19:57:01.060" v="1627" actId="20577"/>
        <pc:sldMkLst>
          <pc:docMk/>
          <pc:sldMk cId="4000924861" sldId="710"/>
        </pc:sldMkLst>
        <pc:spChg chg="mod">
          <ac:chgData name="Srinivas J" userId="b352505a6f63f836" providerId="LiveId" clId="{EF5BDB55-D639-424A-BE3F-95121CF61EE9}" dt="2022-09-11T19:57:01.060" v="1627" actId="20577"/>
          <ac:spMkLst>
            <pc:docMk/>
            <pc:sldMk cId="4000924861" sldId="710"/>
            <ac:spMk id="3" creationId="{3FEA5C17-20C2-4811-A16F-CD203027826F}"/>
          </ac:spMkLst>
        </pc:spChg>
        <pc:spChg chg="del">
          <ac:chgData name="Srinivas J" userId="b352505a6f63f836" providerId="LiveId" clId="{EF5BDB55-D639-424A-BE3F-95121CF61EE9}" dt="2022-09-11T19:51:46.158" v="1489" actId="478"/>
          <ac:spMkLst>
            <pc:docMk/>
            <pc:sldMk cId="4000924861" sldId="710"/>
            <ac:spMk id="18" creationId="{B148977F-DF8A-4452-8503-035F96BA2621}"/>
          </ac:spMkLst>
        </pc:spChg>
        <pc:spChg chg="del">
          <ac:chgData name="Srinivas J" userId="b352505a6f63f836" providerId="LiveId" clId="{EF5BDB55-D639-424A-BE3F-95121CF61EE9}" dt="2022-09-11T19:51:48.506" v="1490" actId="478"/>
          <ac:spMkLst>
            <pc:docMk/>
            <pc:sldMk cId="4000924861" sldId="710"/>
            <ac:spMk id="19" creationId="{4EF0D20C-D25E-4B0E-842F-2BC67F68E16A}"/>
          </ac:spMkLst>
        </pc:spChg>
        <pc:picChg chg="add mod">
          <ac:chgData name="Srinivas J" userId="b352505a6f63f836" providerId="LiveId" clId="{EF5BDB55-D639-424A-BE3F-95121CF61EE9}" dt="2022-09-11T19:52:00.602" v="1501" actId="1076"/>
          <ac:picMkLst>
            <pc:docMk/>
            <pc:sldMk cId="4000924861" sldId="710"/>
            <ac:picMk id="4" creationId="{50C68915-138B-BF98-E506-8CDB463E10C1}"/>
          </ac:picMkLst>
        </pc:picChg>
        <pc:picChg chg="del">
          <ac:chgData name="Srinivas J" userId="b352505a6f63f836" providerId="LiveId" clId="{EF5BDB55-D639-424A-BE3F-95121CF61EE9}" dt="2022-09-11T19:49:17.312" v="1482" actId="478"/>
          <ac:picMkLst>
            <pc:docMk/>
            <pc:sldMk cId="4000924861" sldId="710"/>
            <ac:picMk id="16" creationId="{F50412E0-08C8-4173-94A8-F8C5B2606DB0}"/>
          </ac:picMkLst>
        </pc:picChg>
        <pc:picChg chg="del">
          <ac:chgData name="Srinivas J" userId="b352505a6f63f836" providerId="LiveId" clId="{EF5BDB55-D639-424A-BE3F-95121CF61EE9}" dt="2022-09-11T19:49:19.332" v="1483" actId="478"/>
          <ac:picMkLst>
            <pc:docMk/>
            <pc:sldMk cId="4000924861" sldId="710"/>
            <ac:picMk id="17" creationId="{192B50AB-55E7-4E37-89A0-8F59C877EA3A}"/>
          </ac:picMkLst>
        </pc:picChg>
      </pc:sldChg>
      <pc:sldChg chg="modSp mod">
        <pc:chgData name="Srinivas J" userId="b352505a6f63f836" providerId="LiveId" clId="{EF5BDB55-D639-424A-BE3F-95121CF61EE9}" dt="2022-09-12T04:20:37.323" v="2357" actId="20577"/>
        <pc:sldMkLst>
          <pc:docMk/>
          <pc:sldMk cId="3765033527" sldId="711"/>
        </pc:sldMkLst>
        <pc:spChg chg="mod">
          <ac:chgData name="Srinivas J" userId="b352505a6f63f836" providerId="LiveId" clId="{EF5BDB55-D639-424A-BE3F-95121CF61EE9}" dt="2022-09-12T04:20:37.323" v="2357" actId="20577"/>
          <ac:spMkLst>
            <pc:docMk/>
            <pc:sldMk cId="3765033527" sldId="711"/>
            <ac:spMk id="4" creationId="{B28B2D86-E247-4F55-8268-2084BC1F42E2}"/>
          </ac:spMkLst>
        </pc:spChg>
      </pc:sldChg>
      <pc:sldChg chg="modSp mod">
        <pc:chgData name="Srinivas J" userId="b352505a6f63f836" providerId="LiveId" clId="{EF5BDB55-D639-424A-BE3F-95121CF61EE9}" dt="2022-09-11T19:20:26.911" v="1479" actId="20577"/>
        <pc:sldMkLst>
          <pc:docMk/>
          <pc:sldMk cId="3042957048" sldId="714"/>
        </pc:sldMkLst>
        <pc:spChg chg="mod">
          <ac:chgData name="Srinivas J" userId="b352505a6f63f836" providerId="LiveId" clId="{EF5BDB55-D639-424A-BE3F-95121CF61EE9}" dt="2022-09-11T19:20:26.911" v="1479" actId="20577"/>
          <ac:spMkLst>
            <pc:docMk/>
            <pc:sldMk cId="3042957048" sldId="714"/>
            <ac:spMk id="4" creationId="{3984BD3E-A4FB-463B-8DA3-8BCF107606D9}"/>
          </ac:spMkLst>
        </pc:spChg>
      </pc:sldChg>
      <pc:sldChg chg="del">
        <pc:chgData name="Srinivas J" userId="b352505a6f63f836" providerId="LiveId" clId="{EF5BDB55-D639-424A-BE3F-95121CF61EE9}" dt="2022-09-11T19:53:34.774" v="1529" actId="47"/>
        <pc:sldMkLst>
          <pc:docMk/>
          <pc:sldMk cId="2041391799" sldId="715"/>
        </pc:sldMkLst>
      </pc:sldChg>
      <pc:sldChg chg="addSp delSp modSp mod">
        <pc:chgData name="Srinivas J" userId="b352505a6f63f836" providerId="LiveId" clId="{EF5BDB55-D639-424A-BE3F-95121CF61EE9}" dt="2022-09-11T19:53:21.782" v="1528" actId="14100"/>
        <pc:sldMkLst>
          <pc:docMk/>
          <pc:sldMk cId="1603834561" sldId="716"/>
        </pc:sldMkLst>
        <pc:spChg chg="mod">
          <ac:chgData name="Srinivas J" userId="b352505a6f63f836" providerId="LiveId" clId="{EF5BDB55-D639-424A-BE3F-95121CF61EE9}" dt="2022-09-11T19:53:01.464" v="1523" actId="20577"/>
          <ac:spMkLst>
            <pc:docMk/>
            <pc:sldMk cId="1603834561" sldId="716"/>
            <ac:spMk id="3" creationId="{0D951D97-C3A9-45C5-9CF7-4FE0C0E0C9AF}"/>
          </ac:spMkLst>
        </pc:spChg>
        <pc:spChg chg="add del mod">
          <ac:chgData name="Srinivas J" userId="b352505a6f63f836" providerId="LiveId" clId="{EF5BDB55-D639-424A-BE3F-95121CF61EE9}" dt="2022-09-11T19:53:13.057" v="1524"/>
          <ac:spMkLst>
            <pc:docMk/>
            <pc:sldMk cId="1603834561" sldId="716"/>
            <ac:spMk id="4" creationId="{1E164BC8-E9FD-64C0-F5A0-9CB986A01E1F}"/>
          </ac:spMkLst>
        </pc:spChg>
        <pc:picChg chg="add mod">
          <ac:chgData name="Srinivas J" userId="b352505a6f63f836" providerId="LiveId" clId="{EF5BDB55-D639-424A-BE3F-95121CF61EE9}" dt="2022-09-11T19:53:21.782" v="1528" actId="14100"/>
          <ac:picMkLst>
            <pc:docMk/>
            <pc:sldMk cId="1603834561" sldId="716"/>
            <ac:picMk id="6" creationId="{00E56D25-BA2C-E4D4-E004-2A66FBF547C8}"/>
          </ac:picMkLst>
        </pc:picChg>
        <pc:picChg chg="del">
          <ac:chgData name="Srinivas J" userId="b352505a6f63f836" providerId="LiveId" clId="{EF5BDB55-D639-424A-BE3F-95121CF61EE9}" dt="2022-09-11T19:23:21.600" v="1481" actId="478"/>
          <ac:picMkLst>
            <pc:docMk/>
            <pc:sldMk cId="1603834561" sldId="716"/>
            <ac:picMk id="7" creationId="{6AA2B176-F87A-4090-839F-D6F257C9A957}"/>
          </ac:picMkLst>
        </pc:picChg>
      </pc:sldChg>
      <pc:sldChg chg="del">
        <pc:chgData name="Srinivas J" userId="b352505a6f63f836" providerId="LiveId" clId="{EF5BDB55-D639-424A-BE3F-95121CF61EE9}" dt="2022-09-11T19:54:47.332" v="1553" actId="47"/>
        <pc:sldMkLst>
          <pc:docMk/>
          <pc:sldMk cId="1623495748" sldId="717"/>
        </pc:sldMkLst>
      </pc:sldChg>
      <pc:sldChg chg="modSp add mod">
        <pc:chgData name="Srinivas J" userId="b352505a6f63f836" providerId="LiveId" clId="{EF5BDB55-D639-424A-BE3F-95121CF61EE9}" dt="2022-09-12T04:21:12.407" v="2365" actId="20577"/>
        <pc:sldMkLst>
          <pc:docMk/>
          <pc:sldMk cId="3673204109" sldId="718"/>
        </pc:sldMkLst>
        <pc:spChg chg="mod">
          <ac:chgData name="Srinivas J" userId="b352505a6f63f836" providerId="LiveId" clId="{EF5BDB55-D639-424A-BE3F-95121CF61EE9}" dt="2022-09-11T19:14:24.145" v="633" actId="20577"/>
          <ac:spMkLst>
            <pc:docMk/>
            <pc:sldMk cId="3673204109" sldId="718"/>
            <ac:spMk id="3" creationId="{3FEA5C17-20C2-4811-A16F-CD203027826F}"/>
          </ac:spMkLst>
        </pc:spChg>
        <pc:spChg chg="mod">
          <ac:chgData name="Srinivas J" userId="b352505a6f63f836" providerId="LiveId" clId="{EF5BDB55-D639-424A-BE3F-95121CF61EE9}" dt="2022-09-12T04:21:12.407" v="2365" actId="20577"/>
          <ac:spMkLst>
            <pc:docMk/>
            <pc:sldMk cId="3673204109" sldId="718"/>
            <ac:spMk id="4" creationId="{B28B2D86-E247-4F55-8268-2084BC1F42E2}"/>
          </ac:spMkLst>
        </pc:spChg>
      </pc:sldChg>
      <pc:sldChg chg="add del">
        <pc:chgData name="Srinivas J" userId="b352505a6f63f836" providerId="LiveId" clId="{EF5BDB55-D639-424A-BE3F-95121CF61EE9}" dt="2022-09-11T19:56:43.289" v="1626" actId="47"/>
        <pc:sldMkLst>
          <pc:docMk/>
          <pc:sldMk cId="2003191074" sldId="719"/>
        </pc:sldMkLst>
      </pc:sldChg>
      <pc:sldChg chg="addSp delSp modSp add mod">
        <pc:chgData name="Srinivas J" userId="b352505a6f63f836" providerId="LiveId" clId="{EF5BDB55-D639-424A-BE3F-95121CF61EE9}" dt="2022-09-11T19:57:09.084" v="1628" actId="20577"/>
        <pc:sldMkLst>
          <pc:docMk/>
          <pc:sldMk cId="3042130760" sldId="720"/>
        </pc:sldMkLst>
        <pc:spChg chg="mod">
          <ac:chgData name="Srinivas J" userId="b352505a6f63f836" providerId="LiveId" clId="{EF5BDB55-D639-424A-BE3F-95121CF61EE9}" dt="2022-09-11T19:57:09.084" v="1628" actId="20577"/>
          <ac:spMkLst>
            <pc:docMk/>
            <pc:sldMk cId="3042130760" sldId="720"/>
            <ac:spMk id="3" creationId="{3FEA5C17-20C2-4811-A16F-CD203027826F}"/>
          </ac:spMkLst>
        </pc:spChg>
        <pc:picChg chg="del">
          <ac:chgData name="Srinivas J" userId="b352505a6f63f836" providerId="LiveId" clId="{EF5BDB55-D639-424A-BE3F-95121CF61EE9}" dt="2022-09-11T19:52:17.417" v="1510" actId="478"/>
          <ac:picMkLst>
            <pc:docMk/>
            <pc:sldMk cId="3042130760" sldId="720"/>
            <ac:picMk id="4" creationId="{50C68915-138B-BF98-E506-8CDB463E10C1}"/>
          </ac:picMkLst>
        </pc:picChg>
        <pc:picChg chg="add mod">
          <ac:chgData name="Srinivas J" userId="b352505a6f63f836" providerId="LiveId" clId="{EF5BDB55-D639-424A-BE3F-95121CF61EE9}" dt="2022-09-11T19:52:40.968" v="1515" actId="14100"/>
          <ac:picMkLst>
            <pc:docMk/>
            <pc:sldMk cId="3042130760" sldId="720"/>
            <ac:picMk id="5" creationId="{C2F73E0C-C972-66EC-CC0F-FC549AA3C75A}"/>
          </ac:picMkLst>
        </pc:picChg>
      </pc:sldChg>
      <pc:sldChg chg="addSp delSp modSp add mod">
        <pc:chgData name="Srinivas J" userId="b352505a6f63f836" providerId="LiveId" clId="{EF5BDB55-D639-424A-BE3F-95121CF61EE9}" dt="2022-09-11T19:53:53.678" v="1534" actId="14100"/>
        <pc:sldMkLst>
          <pc:docMk/>
          <pc:sldMk cId="3549222768" sldId="721"/>
        </pc:sldMkLst>
        <pc:spChg chg="del">
          <ac:chgData name="Srinivas J" userId="b352505a6f63f836" providerId="LiveId" clId="{EF5BDB55-D639-424A-BE3F-95121CF61EE9}" dt="2022-09-11T19:53:45.306" v="1530"/>
          <ac:spMkLst>
            <pc:docMk/>
            <pc:sldMk cId="3549222768" sldId="721"/>
            <ac:spMk id="4" creationId="{1E164BC8-E9FD-64C0-F5A0-9CB986A01E1F}"/>
          </ac:spMkLst>
        </pc:spChg>
        <pc:picChg chg="add mod">
          <ac:chgData name="Srinivas J" userId="b352505a6f63f836" providerId="LiveId" clId="{EF5BDB55-D639-424A-BE3F-95121CF61EE9}" dt="2022-09-11T19:53:53.678" v="1534" actId="14100"/>
          <ac:picMkLst>
            <pc:docMk/>
            <pc:sldMk cId="3549222768" sldId="721"/>
            <ac:picMk id="5" creationId="{8EB9180A-3073-340C-9184-BD4017562EAC}"/>
          </ac:picMkLst>
        </pc:picChg>
      </pc:sldChg>
      <pc:sldChg chg="addSp delSp modSp add mod">
        <pc:chgData name="Srinivas J" userId="b352505a6f63f836" providerId="LiveId" clId="{EF5BDB55-D639-424A-BE3F-95121CF61EE9}" dt="2022-09-11T19:54:31.973" v="1546" actId="14100"/>
        <pc:sldMkLst>
          <pc:docMk/>
          <pc:sldMk cId="3281114226" sldId="722"/>
        </pc:sldMkLst>
        <pc:spChg chg="mod">
          <ac:chgData name="Srinivas J" userId="b352505a6f63f836" providerId="LiveId" clId="{EF5BDB55-D639-424A-BE3F-95121CF61EE9}" dt="2022-09-11T19:54:14.315" v="1540" actId="20577"/>
          <ac:spMkLst>
            <pc:docMk/>
            <pc:sldMk cId="3281114226" sldId="722"/>
            <ac:spMk id="3" creationId="{3FEA5C17-20C2-4811-A16F-CD203027826F}"/>
          </ac:spMkLst>
        </pc:spChg>
        <pc:picChg chg="del">
          <ac:chgData name="Srinivas J" userId="b352505a6f63f836" providerId="LiveId" clId="{EF5BDB55-D639-424A-BE3F-95121CF61EE9}" dt="2022-09-11T19:54:16.125" v="1541" actId="478"/>
          <ac:picMkLst>
            <pc:docMk/>
            <pc:sldMk cId="3281114226" sldId="722"/>
            <ac:picMk id="4" creationId="{50C68915-138B-BF98-E506-8CDB463E10C1}"/>
          </ac:picMkLst>
        </pc:picChg>
        <pc:picChg chg="add mod">
          <ac:chgData name="Srinivas J" userId="b352505a6f63f836" providerId="LiveId" clId="{EF5BDB55-D639-424A-BE3F-95121CF61EE9}" dt="2022-09-11T19:54:31.973" v="1546" actId="14100"/>
          <ac:picMkLst>
            <pc:docMk/>
            <pc:sldMk cId="3281114226" sldId="722"/>
            <ac:picMk id="5" creationId="{FB9AAAA5-6CAF-099D-ABE5-81402FC6AC00}"/>
          </ac:picMkLst>
        </pc:picChg>
      </pc:sldChg>
      <pc:sldChg chg="addSp delSp modSp add mod modNotesTx">
        <pc:chgData name="Srinivas J" userId="b352505a6f63f836" providerId="LiveId" clId="{EF5BDB55-D639-424A-BE3F-95121CF61EE9}" dt="2022-09-12T18:08:11.815" v="2366" actId="6549"/>
        <pc:sldMkLst>
          <pc:docMk/>
          <pc:sldMk cId="1522419448" sldId="723"/>
        </pc:sldMkLst>
        <pc:spChg chg="mod">
          <ac:chgData name="Srinivas J" userId="b352505a6f63f836" providerId="LiveId" clId="{EF5BDB55-D639-424A-BE3F-95121CF61EE9}" dt="2022-09-11T19:54:44.520" v="1552" actId="20577"/>
          <ac:spMkLst>
            <pc:docMk/>
            <pc:sldMk cId="1522419448" sldId="723"/>
            <ac:spMk id="3" creationId="{3FEA5C17-20C2-4811-A16F-CD203027826F}"/>
          </ac:spMkLst>
        </pc:spChg>
        <pc:picChg chg="add mod">
          <ac:chgData name="Srinivas J" userId="b352505a6f63f836" providerId="LiveId" clId="{EF5BDB55-D639-424A-BE3F-95121CF61EE9}" dt="2022-09-11T19:55:19.986" v="1561" actId="14100"/>
          <ac:picMkLst>
            <pc:docMk/>
            <pc:sldMk cId="1522419448" sldId="723"/>
            <ac:picMk id="4" creationId="{1E309425-EFA5-CE5F-FAFF-15E883F834D5}"/>
          </ac:picMkLst>
        </pc:picChg>
        <pc:picChg chg="del">
          <ac:chgData name="Srinivas J" userId="b352505a6f63f836" providerId="LiveId" clId="{EF5BDB55-D639-424A-BE3F-95121CF61EE9}" dt="2022-09-11T19:54:50.638" v="1554" actId="478"/>
          <ac:picMkLst>
            <pc:docMk/>
            <pc:sldMk cId="1522419448" sldId="723"/>
            <ac:picMk id="5" creationId="{C2F73E0C-C972-66EC-CC0F-FC549AA3C75A}"/>
          </ac:picMkLst>
        </pc:picChg>
      </pc:sldChg>
      <pc:sldChg chg="modSp new mod">
        <pc:chgData name="Srinivas J" userId="b352505a6f63f836" providerId="LiveId" clId="{EF5BDB55-D639-424A-BE3F-95121CF61EE9}" dt="2022-09-11T20:02:21.305" v="2328" actId="948"/>
        <pc:sldMkLst>
          <pc:docMk/>
          <pc:sldMk cId="2901507132" sldId="724"/>
        </pc:sldMkLst>
        <pc:spChg chg="mod">
          <ac:chgData name="Srinivas J" userId="b352505a6f63f836" providerId="LiveId" clId="{EF5BDB55-D639-424A-BE3F-95121CF61EE9}" dt="2022-09-11T20:02:21.305" v="2328" actId="948"/>
          <ac:spMkLst>
            <pc:docMk/>
            <pc:sldMk cId="2901507132" sldId="724"/>
            <ac:spMk id="2" creationId="{8E28FC57-DED2-CB74-3145-B1C64D5FF35B}"/>
          </ac:spMkLst>
        </pc:spChg>
        <pc:spChg chg="mod">
          <ac:chgData name="Srinivas J" userId="b352505a6f63f836" providerId="LiveId" clId="{EF5BDB55-D639-424A-BE3F-95121CF61EE9}" dt="2022-09-11T19:56:20.596" v="1625" actId="20577"/>
          <ac:spMkLst>
            <pc:docMk/>
            <pc:sldMk cId="2901507132" sldId="724"/>
            <ac:spMk id="3" creationId="{82B988CB-006D-BCEB-4121-94F404924653}"/>
          </ac:spMkLst>
        </pc:spChg>
      </pc:sldChg>
      <pc:sldChg chg="addSp delSp modSp add mod">
        <pc:chgData name="Srinivas J" userId="b352505a6f63f836" providerId="LiveId" clId="{EF5BDB55-D639-424A-BE3F-95121CF61EE9}" dt="2022-09-13T04:53:40.043" v="2478" actId="1076"/>
        <pc:sldMkLst>
          <pc:docMk/>
          <pc:sldMk cId="3939467349" sldId="725"/>
        </pc:sldMkLst>
        <pc:spChg chg="mod">
          <ac:chgData name="Srinivas J" userId="b352505a6f63f836" providerId="LiveId" clId="{EF5BDB55-D639-424A-BE3F-95121CF61EE9}" dt="2022-09-13T04:51:14.504" v="2455" actId="14100"/>
          <ac:spMkLst>
            <pc:docMk/>
            <pc:sldMk cId="3939467349" sldId="725"/>
            <ac:spMk id="3" creationId="{3FEA5C17-20C2-4811-A16F-CD203027826F}"/>
          </ac:spMkLst>
        </pc:spChg>
        <pc:picChg chg="del">
          <ac:chgData name="Srinivas J" userId="b352505a6f63f836" providerId="LiveId" clId="{EF5BDB55-D639-424A-BE3F-95121CF61EE9}" dt="2022-09-13T04:51:19.232" v="2456" actId="478"/>
          <ac:picMkLst>
            <pc:docMk/>
            <pc:sldMk cId="3939467349" sldId="725"/>
            <ac:picMk id="4" creationId="{1E309425-EFA5-CE5F-FAFF-15E883F834D5}"/>
          </ac:picMkLst>
        </pc:picChg>
        <pc:picChg chg="add mod">
          <ac:chgData name="Srinivas J" userId="b352505a6f63f836" providerId="LiveId" clId="{EF5BDB55-D639-424A-BE3F-95121CF61EE9}" dt="2022-09-13T04:53:32.603" v="2476" actId="1076"/>
          <ac:picMkLst>
            <pc:docMk/>
            <pc:sldMk cId="3939467349" sldId="725"/>
            <ac:picMk id="5" creationId="{DF981197-943D-9290-85F7-567695401462}"/>
          </ac:picMkLst>
        </pc:picChg>
        <pc:picChg chg="add del mod">
          <ac:chgData name="Srinivas J" userId="b352505a6f63f836" providerId="LiveId" clId="{EF5BDB55-D639-424A-BE3F-95121CF61EE9}" dt="2022-09-13T04:52:26.199" v="2466" actId="478"/>
          <ac:picMkLst>
            <pc:docMk/>
            <pc:sldMk cId="3939467349" sldId="725"/>
            <ac:picMk id="7" creationId="{98AA9FF2-1B28-ABFE-AD42-AA7FDCDC760E}"/>
          </ac:picMkLst>
        </pc:picChg>
        <pc:picChg chg="add mod">
          <ac:chgData name="Srinivas J" userId="b352505a6f63f836" providerId="LiveId" clId="{EF5BDB55-D639-424A-BE3F-95121CF61EE9}" dt="2022-09-13T04:53:40.043" v="2478" actId="1076"/>
          <ac:picMkLst>
            <pc:docMk/>
            <pc:sldMk cId="3939467349" sldId="725"/>
            <ac:picMk id="9" creationId="{4F540DA8-16ED-9582-C4DD-6AFF3D04A4A7}"/>
          </ac:picMkLst>
        </pc:picChg>
      </pc:sldChg>
      <pc:sldMasterChg chg="delSp mod delSldLayout modSldLayout">
        <pc:chgData name="Srinivas J" userId="b352505a6f63f836" providerId="LiveId" clId="{EF5BDB55-D639-424A-BE3F-95121CF61EE9}" dt="2022-09-12T04:14:26.306" v="2342" actId="14100"/>
        <pc:sldMasterMkLst>
          <pc:docMk/>
          <pc:sldMasterMk cId="4132134175" sldId="2147483672"/>
        </pc:sldMasterMkLst>
        <pc:spChg chg="del">
          <ac:chgData name="Srinivas J" userId="b352505a6f63f836" providerId="LiveId" clId="{EF5BDB55-D639-424A-BE3F-95121CF61EE9}" dt="2022-09-11T19:06:58.189" v="100" actId="478"/>
          <ac:spMkLst>
            <pc:docMk/>
            <pc:sldMasterMk cId="4132134175" sldId="2147483672"/>
            <ac:spMk id="5" creationId="{00000000-0000-0000-0000-000000000000}"/>
          </ac:spMkLst>
        </pc:spChg>
        <pc:sldLayoutChg chg="delSp modSp mod">
          <pc:chgData name="Srinivas J" userId="b352505a6f63f836" providerId="LiveId" clId="{EF5BDB55-D639-424A-BE3F-95121CF61EE9}" dt="2022-09-11T19:03:39.510" v="2" actId="478"/>
          <pc:sldLayoutMkLst>
            <pc:docMk/>
            <pc:sldMasterMk cId="4132134175" sldId="2147483672"/>
            <pc:sldLayoutMk cId="3431976575" sldId="2147483673"/>
          </pc:sldLayoutMkLst>
          <pc:picChg chg="del mod">
            <ac:chgData name="Srinivas J" userId="b352505a6f63f836" providerId="LiveId" clId="{EF5BDB55-D639-424A-BE3F-95121CF61EE9}" dt="2022-09-11T19:03:39.510" v="2" actId="478"/>
            <ac:picMkLst>
              <pc:docMk/>
              <pc:sldMasterMk cId="4132134175" sldId="2147483672"/>
              <pc:sldLayoutMk cId="3431976575" sldId="2147483673"/>
              <ac:picMk id="4" creationId="{00000000-0000-0000-0000-000000000000}"/>
            </ac:picMkLst>
          </pc:picChg>
          <pc:picChg chg="del">
            <ac:chgData name="Srinivas J" userId="b352505a6f63f836" providerId="LiveId" clId="{EF5BDB55-D639-424A-BE3F-95121CF61EE9}" dt="2022-09-11T19:03:36.724" v="0" actId="478"/>
            <ac:picMkLst>
              <pc:docMk/>
              <pc:sldMasterMk cId="4132134175" sldId="2147483672"/>
              <pc:sldLayoutMk cId="3431976575" sldId="2147483673"/>
              <ac:picMk id="75778" creationId="{00000000-0000-0000-0000-000000000000}"/>
            </ac:picMkLst>
          </pc:picChg>
        </pc:sldLayoutChg>
        <pc:sldLayoutChg chg="addSp modSp mod">
          <pc:chgData name="Srinivas J" userId="b352505a6f63f836" providerId="LiveId" clId="{EF5BDB55-D639-424A-BE3F-95121CF61EE9}" dt="2022-09-12T04:14:26.306" v="2342" actId="14100"/>
          <pc:sldLayoutMkLst>
            <pc:docMk/>
            <pc:sldMasterMk cId="4132134175" sldId="2147483672"/>
            <pc:sldLayoutMk cId="3037570202" sldId="2147483674"/>
          </pc:sldLayoutMkLst>
          <pc:spChg chg="mod">
            <ac:chgData name="Srinivas J" userId="b352505a6f63f836" providerId="LiveId" clId="{EF5BDB55-D639-424A-BE3F-95121CF61EE9}" dt="2022-09-11T19:03:55.648" v="3" actId="1076"/>
            <ac:spMkLst>
              <pc:docMk/>
              <pc:sldMasterMk cId="4132134175" sldId="2147483672"/>
              <pc:sldLayoutMk cId="3037570202" sldId="2147483674"/>
              <ac:spMk id="3" creationId="{00000000-0000-0000-0000-000000000000}"/>
            </ac:spMkLst>
          </pc:spChg>
          <pc:picChg chg="add mod">
            <ac:chgData name="Srinivas J" userId="b352505a6f63f836" providerId="LiveId" clId="{EF5BDB55-D639-424A-BE3F-95121CF61EE9}" dt="2022-09-12T04:14:26.306" v="2342" actId="14100"/>
            <ac:picMkLst>
              <pc:docMk/>
              <pc:sldMasterMk cId="4132134175" sldId="2147483672"/>
              <pc:sldLayoutMk cId="3037570202" sldId="2147483674"/>
              <ac:picMk id="4" creationId="{0A5FBE3A-7515-297F-1A3F-35AD6DBF61B6}"/>
            </ac:picMkLst>
          </pc:picChg>
        </pc:sldLayoutChg>
        <pc:sldLayoutChg chg="del">
          <pc:chgData name="Srinivas J" userId="b352505a6f63f836" providerId="LiveId" clId="{EF5BDB55-D639-424A-BE3F-95121CF61EE9}" dt="2022-09-11T19:06:33.722" v="96" actId="2696"/>
          <pc:sldLayoutMkLst>
            <pc:docMk/>
            <pc:sldMasterMk cId="4132134175" sldId="2147483672"/>
            <pc:sldLayoutMk cId="805641739" sldId="2147483680"/>
          </pc:sldLayoutMkLst>
        </pc:sldLayoutChg>
        <pc:sldLayoutChg chg="del">
          <pc:chgData name="Srinivas J" userId="b352505a6f63f836" providerId="LiveId" clId="{EF5BDB55-D639-424A-BE3F-95121CF61EE9}" dt="2022-09-11T19:06:37.517" v="97" actId="2696"/>
          <pc:sldLayoutMkLst>
            <pc:docMk/>
            <pc:sldMasterMk cId="4132134175" sldId="2147483672"/>
            <pc:sldLayoutMk cId="1805508915" sldId="2147483683"/>
          </pc:sldLayoutMkLst>
        </pc:sldLayoutChg>
        <pc:sldLayoutChg chg="delSp del mod">
          <pc:chgData name="Srinivas J" userId="b352505a6f63f836" providerId="LiveId" clId="{EF5BDB55-D639-424A-BE3F-95121CF61EE9}" dt="2022-09-11T19:06:46.292" v="99" actId="2696"/>
          <pc:sldLayoutMkLst>
            <pc:docMk/>
            <pc:sldMasterMk cId="4132134175" sldId="2147483672"/>
            <pc:sldLayoutMk cId="3424695079" sldId="2147483684"/>
          </pc:sldLayoutMkLst>
          <pc:picChg chg="del">
            <ac:chgData name="Srinivas J" userId="b352505a6f63f836" providerId="LiveId" clId="{EF5BDB55-D639-424A-BE3F-95121CF61EE9}" dt="2022-09-11T19:06:43.187" v="98" actId="478"/>
            <ac:picMkLst>
              <pc:docMk/>
              <pc:sldMasterMk cId="4132134175" sldId="2147483672"/>
              <pc:sldLayoutMk cId="3424695079" sldId="2147483684"/>
              <ac:picMk id="5" creationId="{00000000-0000-0000-0000-000000000000}"/>
            </ac:picMkLst>
          </pc:picChg>
        </pc:sldLayoutChg>
      </pc:sldMasterChg>
      <pc:sldMasterChg chg="addSp delSp mod delSldLayout">
        <pc:chgData name="Srinivas J" userId="b352505a6f63f836" providerId="LiveId" clId="{EF5BDB55-D639-424A-BE3F-95121CF61EE9}" dt="2022-09-11T19:09:03.407" v="125" actId="478"/>
        <pc:sldMasterMkLst>
          <pc:docMk/>
          <pc:sldMasterMk cId="2740571507" sldId="2147483687"/>
        </pc:sldMasterMkLst>
        <pc:spChg chg="del">
          <ac:chgData name="Srinivas J" userId="b352505a6f63f836" providerId="LiveId" clId="{EF5BDB55-D639-424A-BE3F-95121CF61EE9}" dt="2022-09-11T19:08:30.428" v="123" actId="478"/>
          <ac:spMkLst>
            <pc:docMk/>
            <pc:sldMasterMk cId="2740571507" sldId="2147483687"/>
            <ac:spMk id="5" creationId="{00000000-0000-0000-0000-000000000000}"/>
          </ac:spMkLst>
        </pc:spChg>
        <pc:spChg chg="add del">
          <ac:chgData name="Srinivas J" userId="b352505a6f63f836" providerId="LiveId" clId="{EF5BDB55-D639-424A-BE3F-95121CF61EE9}" dt="2022-09-11T19:09:03.407" v="125" actId="478"/>
          <ac:spMkLst>
            <pc:docMk/>
            <pc:sldMasterMk cId="2740571507" sldId="2147483687"/>
            <ac:spMk id="7" creationId="{00000000-0000-0000-0000-000000000000}"/>
          </ac:spMkLst>
        </pc:spChg>
        <pc:sldLayoutChg chg="del">
          <pc:chgData name="Srinivas J" userId="b352505a6f63f836" providerId="LiveId" clId="{EF5BDB55-D639-424A-BE3F-95121CF61EE9}" dt="2022-09-11T19:07:28.514" v="101" actId="2696"/>
          <pc:sldLayoutMkLst>
            <pc:docMk/>
            <pc:sldMasterMk cId="2740571507" sldId="2147483687"/>
            <pc:sldLayoutMk cId="2569551364" sldId="2147483688"/>
          </pc:sldLayoutMkLst>
        </pc:sldLayoutChg>
        <pc:sldLayoutChg chg="del">
          <pc:chgData name="Srinivas J" userId="b352505a6f63f836" providerId="LiveId" clId="{EF5BDB55-D639-424A-BE3F-95121CF61EE9}" dt="2022-09-11T19:07:43.895" v="102" actId="2696"/>
          <pc:sldLayoutMkLst>
            <pc:docMk/>
            <pc:sldMasterMk cId="2740571507" sldId="2147483687"/>
            <pc:sldLayoutMk cId="358625758" sldId="2147483695"/>
          </pc:sldLayoutMkLst>
        </pc:sldLayoutChg>
        <pc:sldLayoutChg chg="del">
          <pc:chgData name="Srinivas J" userId="b352505a6f63f836" providerId="LiveId" clId="{EF5BDB55-D639-424A-BE3F-95121CF61EE9}" dt="2022-09-11T19:07:47.146" v="103" actId="2696"/>
          <pc:sldLayoutMkLst>
            <pc:docMk/>
            <pc:sldMasterMk cId="2740571507" sldId="2147483687"/>
            <pc:sldLayoutMk cId="3481491864" sldId="2147483696"/>
          </pc:sldLayoutMkLst>
        </pc:sldLayoutChg>
        <pc:sldLayoutChg chg="del">
          <pc:chgData name="Srinivas J" userId="b352505a6f63f836" providerId="LiveId" clId="{EF5BDB55-D639-424A-BE3F-95121CF61EE9}" dt="2022-09-11T19:07:48.902" v="104" actId="2696"/>
          <pc:sldLayoutMkLst>
            <pc:docMk/>
            <pc:sldMasterMk cId="2740571507" sldId="2147483687"/>
            <pc:sldLayoutMk cId="3852839626" sldId="2147483697"/>
          </pc:sldLayoutMkLst>
        </pc:sldLayoutChg>
      </pc:sldMasterChg>
      <pc:sldMasterChg chg="delSp del mod delSldLayout">
        <pc:chgData name="Srinivas J" userId="b352505a6f63f836" providerId="LiveId" clId="{EF5BDB55-D639-424A-BE3F-95121CF61EE9}" dt="2022-09-11T19:08:11.148" v="110" actId="2696"/>
        <pc:sldMasterMkLst>
          <pc:docMk/>
          <pc:sldMasterMk cId="512449068" sldId="2147483720"/>
        </pc:sldMasterMkLst>
        <pc:spChg chg="del">
          <ac:chgData name="Srinivas J" userId="b352505a6f63f836" providerId="LiveId" clId="{EF5BDB55-D639-424A-BE3F-95121CF61EE9}" dt="2022-09-11T19:08:00.712" v="106" actId="478"/>
          <ac:spMkLst>
            <pc:docMk/>
            <pc:sldMasterMk cId="512449068" sldId="2147483720"/>
            <ac:spMk id="2" creationId="{00000000-0000-0000-0000-000000000000}"/>
          </ac:spMkLst>
        </pc:spChg>
        <pc:picChg chg="del">
          <ac:chgData name="Srinivas J" userId="b352505a6f63f836" providerId="LiveId" clId="{EF5BDB55-D639-424A-BE3F-95121CF61EE9}" dt="2022-09-11T19:08:05.913" v="107" actId="478"/>
          <ac:picMkLst>
            <pc:docMk/>
            <pc:sldMasterMk cId="512449068" sldId="2147483720"/>
            <ac:picMk id="17" creationId="{00000000-0000-0000-0000-000000000000}"/>
          </ac:picMkLst>
        </pc:picChg>
        <pc:cxnChg chg="del">
          <ac:chgData name="Srinivas J" userId="b352505a6f63f836" providerId="LiveId" clId="{EF5BDB55-D639-424A-BE3F-95121CF61EE9}" dt="2022-09-11T19:08:08.012" v="108" actId="478"/>
          <ac:cxnSpMkLst>
            <pc:docMk/>
            <pc:sldMasterMk cId="512449068" sldId="2147483720"/>
            <ac:cxnSpMk id="13" creationId="{00000000-0000-0000-0000-000000000000}"/>
          </ac:cxnSpMkLst>
        </pc:cxnChg>
        <pc:sldLayoutChg chg="del">
          <pc:chgData name="Srinivas J" userId="b352505a6f63f836" providerId="LiveId" clId="{EF5BDB55-D639-424A-BE3F-95121CF61EE9}" dt="2022-09-11T19:07:55.654" v="105" actId="2696"/>
          <pc:sldLayoutMkLst>
            <pc:docMk/>
            <pc:sldMasterMk cId="512449068" sldId="2147483720"/>
            <pc:sldLayoutMk cId="4139076841" sldId="2147483721"/>
          </pc:sldLayoutMkLst>
        </pc:sldLayoutChg>
        <pc:sldLayoutChg chg="del">
          <pc:chgData name="Srinivas J" userId="b352505a6f63f836" providerId="LiveId" clId="{EF5BDB55-D639-424A-BE3F-95121CF61EE9}" dt="2022-09-11T19:08:11.140" v="109" actId="2696"/>
          <pc:sldLayoutMkLst>
            <pc:docMk/>
            <pc:sldMasterMk cId="512449068" sldId="2147483720"/>
            <pc:sldLayoutMk cId="3710376933" sldId="2147483722"/>
          </pc:sldLayoutMkLst>
        </pc:sldLayoutChg>
      </pc:sldMasterChg>
      <pc:sldMasterChg chg="del delSldLayout">
        <pc:chgData name="Srinivas J" userId="b352505a6f63f836" providerId="LiveId" clId="{EF5BDB55-D639-424A-BE3F-95121CF61EE9}" dt="2022-09-11T19:08:14.060" v="122" actId="2696"/>
        <pc:sldMasterMkLst>
          <pc:docMk/>
          <pc:sldMasterMk cId="1417697627" sldId="2147483799"/>
        </pc:sldMasterMkLst>
        <pc:sldLayoutChg chg="del">
          <pc:chgData name="Srinivas J" userId="b352505a6f63f836" providerId="LiveId" clId="{EF5BDB55-D639-424A-BE3F-95121CF61EE9}" dt="2022-09-11T19:08:14.028" v="111" actId="2696"/>
          <pc:sldLayoutMkLst>
            <pc:docMk/>
            <pc:sldMasterMk cId="1417697627" sldId="2147483799"/>
            <pc:sldLayoutMk cId="3017320979" sldId="2147483800"/>
          </pc:sldLayoutMkLst>
        </pc:sldLayoutChg>
        <pc:sldLayoutChg chg="del">
          <pc:chgData name="Srinivas J" userId="b352505a6f63f836" providerId="LiveId" clId="{EF5BDB55-D639-424A-BE3F-95121CF61EE9}" dt="2022-09-11T19:08:14.028" v="112" actId="2696"/>
          <pc:sldLayoutMkLst>
            <pc:docMk/>
            <pc:sldMasterMk cId="1417697627" sldId="2147483799"/>
            <pc:sldLayoutMk cId="4212356496" sldId="2147483801"/>
          </pc:sldLayoutMkLst>
        </pc:sldLayoutChg>
        <pc:sldLayoutChg chg="del">
          <pc:chgData name="Srinivas J" userId="b352505a6f63f836" providerId="LiveId" clId="{EF5BDB55-D639-424A-BE3F-95121CF61EE9}" dt="2022-09-11T19:08:14.028" v="113" actId="2696"/>
          <pc:sldLayoutMkLst>
            <pc:docMk/>
            <pc:sldMasterMk cId="1417697627" sldId="2147483799"/>
            <pc:sldLayoutMk cId="2074139430" sldId="2147483802"/>
          </pc:sldLayoutMkLst>
        </pc:sldLayoutChg>
        <pc:sldLayoutChg chg="del">
          <pc:chgData name="Srinivas J" userId="b352505a6f63f836" providerId="LiveId" clId="{EF5BDB55-D639-424A-BE3F-95121CF61EE9}" dt="2022-09-11T19:08:14.044" v="114" actId="2696"/>
          <pc:sldLayoutMkLst>
            <pc:docMk/>
            <pc:sldMasterMk cId="1417697627" sldId="2147483799"/>
            <pc:sldLayoutMk cId="231215508" sldId="2147483803"/>
          </pc:sldLayoutMkLst>
        </pc:sldLayoutChg>
        <pc:sldLayoutChg chg="del">
          <pc:chgData name="Srinivas J" userId="b352505a6f63f836" providerId="LiveId" clId="{EF5BDB55-D639-424A-BE3F-95121CF61EE9}" dt="2022-09-11T19:08:14.044" v="115" actId="2696"/>
          <pc:sldLayoutMkLst>
            <pc:docMk/>
            <pc:sldMasterMk cId="1417697627" sldId="2147483799"/>
            <pc:sldLayoutMk cId="2755168497" sldId="2147483804"/>
          </pc:sldLayoutMkLst>
        </pc:sldLayoutChg>
        <pc:sldLayoutChg chg="del">
          <pc:chgData name="Srinivas J" userId="b352505a6f63f836" providerId="LiveId" clId="{EF5BDB55-D639-424A-BE3F-95121CF61EE9}" dt="2022-09-11T19:08:14.044" v="116" actId="2696"/>
          <pc:sldLayoutMkLst>
            <pc:docMk/>
            <pc:sldMasterMk cId="1417697627" sldId="2147483799"/>
            <pc:sldLayoutMk cId="4223074735" sldId="2147483805"/>
          </pc:sldLayoutMkLst>
        </pc:sldLayoutChg>
        <pc:sldLayoutChg chg="del">
          <pc:chgData name="Srinivas J" userId="b352505a6f63f836" providerId="LiveId" clId="{EF5BDB55-D639-424A-BE3F-95121CF61EE9}" dt="2022-09-11T19:08:14.044" v="117" actId="2696"/>
          <pc:sldLayoutMkLst>
            <pc:docMk/>
            <pc:sldMasterMk cId="1417697627" sldId="2147483799"/>
            <pc:sldLayoutMk cId="4113134087" sldId="2147483806"/>
          </pc:sldLayoutMkLst>
        </pc:sldLayoutChg>
        <pc:sldLayoutChg chg="del">
          <pc:chgData name="Srinivas J" userId="b352505a6f63f836" providerId="LiveId" clId="{EF5BDB55-D639-424A-BE3F-95121CF61EE9}" dt="2022-09-11T19:08:14.044" v="118" actId="2696"/>
          <pc:sldLayoutMkLst>
            <pc:docMk/>
            <pc:sldMasterMk cId="1417697627" sldId="2147483799"/>
            <pc:sldLayoutMk cId="3636747594" sldId="2147483807"/>
          </pc:sldLayoutMkLst>
        </pc:sldLayoutChg>
        <pc:sldLayoutChg chg="del">
          <pc:chgData name="Srinivas J" userId="b352505a6f63f836" providerId="LiveId" clId="{EF5BDB55-D639-424A-BE3F-95121CF61EE9}" dt="2022-09-11T19:08:14.044" v="119" actId="2696"/>
          <pc:sldLayoutMkLst>
            <pc:docMk/>
            <pc:sldMasterMk cId="1417697627" sldId="2147483799"/>
            <pc:sldLayoutMk cId="1151542831" sldId="2147483810"/>
          </pc:sldLayoutMkLst>
        </pc:sldLayoutChg>
        <pc:sldLayoutChg chg="del">
          <pc:chgData name="Srinivas J" userId="b352505a6f63f836" providerId="LiveId" clId="{EF5BDB55-D639-424A-BE3F-95121CF61EE9}" dt="2022-09-11T19:08:14.044" v="120" actId="2696"/>
          <pc:sldLayoutMkLst>
            <pc:docMk/>
            <pc:sldMasterMk cId="1417697627" sldId="2147483799"/>
            <pc:sldLayoutMk cId="2789970595" sldId="2147483811"/>
          </pc:sldLayoutMkLst>
        </pc:sldLayoutChg>
        <pc:sldLayoutChg chg="del">
          <pc:chgData name="Srinivas J" userId="b352505a6f63f836" providerId="LiveId" clId="{EF5BDB55-D639-424A-BE3F-95121CF61EE9}" dt="2022-09-11T19:08:14.060" v="121" actId="2696"/>
          <pc:sldLayoutMkLst>
            <pc:docMk/>
            <pc:sldMasterMk cId="1417697627" sldId="2147483799"/>
            <pc:sldLayoutMk cId="999716234" sldId="214748381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4"/>
            <a:ext cx="3037840" cy="463407"/>
          </a:xfrm>
          <a:prstGeom prst="rect">
            <a:avLst/>
          </a:prstGeom>
        </p:spPr>
        <p:txBody>
          <a:bodyPr vert="horz" lIns="92727" tIns="46363" rIns="92727" bIns="46363" rtlCol="0"/>
          <a:lstStyle>
            <a:lvl1pPr algn="l">
              <a:defRPr sz="1200"/>
            </a:lvl1pPr>
          </a:lstStyle>
          <a:p>
            <a:endParaRPr lang="en-US"/>
          </a:p>
        </p:txBody>
      </p:sp>
      <p:sp>
        <p:nvSpPr>
          <p:cNvPr id="3" name="Date Placeholder 2"/>
          <p:cNvSpPr>
            <a:spLocks noGrp="1"/>
          </p:cNvSpPr>
          <p:nvPr>
            <p:ph type="dt" sz="quarter" idx="1"/>
          </p:nvPr>
        </p:nvSpPr>
        <p:spPr>
          <a:xfrm>
            <a:off x="3970940" y="4"/>
            <a:ext cx="3037840" cy="463407"/>
          </a:xfrm>
          <a:prstGeom prst="rect">
            <a:avLst/>
          </a:prstGeom>
        </p:spPr>
        <p:txBody>
          <a:bodyPr vert="horz" lIns="92727" tIns="46363" rIns="92727" bIns="46363" rtlCol="0"/>
          <a:lstStyle>
            <a:lvl1pPr algn="r">
              <a:defRPr sz="1200"/>
            </a:lvl1pPr>
          </a:lstStyle>
          <a:p>
            <a:fld id="{FDBA022E-9B71-4B0D-8C5A-CFB81A3135AD}" type="datetimeFigureOut">
              <a:rPr lang="en-US" smtClean="0"/>
              <a:pPr/>
              <a:t>9/12/2022</a:t>
            </a:fld>
            <a:endParaRPr lang="en-US"/>
          </a:p>
        </p:txBody>
      </p:sp>
      <p:sp>
        <p:nvSpPr>
          <p:cNvPr id="4" name="Footer Placeholder 3"/>
          <p:cNvSpPr>
            <a:spLocks noGrp="1"/>
          </p:cNvSpPr>
          <p:nvPr>
            <p:ph type="ftr" sz="quarter" idx="2"/>
          </p:nvPr>
        </p:nvSpPr>
        <p:spPr>
          <a:xfrm>
            <a:off x="1" y="8772670"/>
            <a:ext cx="3037840" cy="463406"/>
          </a:xfrm>
          <a:prstGeom prst="rect">
            <a:avLst/>
          </a:prstGeom>
        </p:spPr>
        <p:txBody>
          <a:bodyPr vert="horz" lIns="92727" tIns="46363" rIns="92727" bIns="46363" rtlCol="0" anchor="b"/>
          <a:lstStyle>
            <a:lvl1pPr algn="l">
              <a:defRPr sz="1200"/>
            </a:lvl1pPr>
          </a:lstStyle>
          <a:p>
            <a:endParaRPr lang="en-US"/>
          </a:p>
        </p:txBody>
      </p:sp>
      <p:sp>
        <p:nvSpPr>
          <p:cNvPr id="5" name="Slide Number Placeholder 4"/>
          <p:cNvSpPr>
            <a:spLocks noGrp="1"/>
          </p:cNvSpPr>
          <p:nvPr>
            <p:ph type="sldNum" sz="quarter" idx="3"/>
          </p:nvPr>
        </p:nvSpPr>
        <p:spPr>
          <a:xfrm>
            <a:off x="3970940" y="8772670"/>
            <a:ext cx="3037840" cy="463406"/>
          </a:xfrm>
          <a:prstGeom prst="rect">
            <a:avLst/>
          </a:prstGeom>
        </p:spPr>
        <p:txBody>
          <a:bodyPr vert="horz" lIns="92727" tIns="46363" rIns="92727" bIns="46363" rtlCol="0" anchor="b"/>
          <a:lstStyle>
            <a:lvl1pPr algn="r">
              <a:defRPr sz="1200"/>
            </a:lvl1pPr>
          </a:lstStyle>
          <a:p>
            <a:fld id="{1AE724DA-B0A6-4713-83C9-25391D5405CD}" type="slidenum">
              <a:rPr lang="en-US" smtClean="0"/>
              <a:pPr/>
              <a:t>‹#›</a:t>
            </a:fld>
            <a:endParaRPr lang="en-US"/>
          </a:p>
        </p:txBody>
      </p:sp>
    </p:spTree>
    <p:extLst>
      <p:ext uri="{BB962C8B-B14F-4D97-AF65-F5344CB8AC3E}">
        <p14:creationId xmlns:p14="http://schemas.microsoft.com/office/powerpoint/2010/main" val="693973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4"/>
            <a:ext cx="3037840" cy="463407"/>
          </a:xfrm>
          <a:prstGeom prst="rect">
            <a:avLst/>
          </a:prstGeom>
        </p:spPr>
        <p:txBody>
          <a:bodyPr vert="horz" lIns="92727" tIns="46363" rIns="92727" bIns="46363" rtlCol="0"/>
          <a:lstStyle>
            <a:lvl1pPr algn="l">
              <a:defRPr sz="1200"/>
            </a:lvl1pPr>
          </a:lstStyle>
          <a:p>
            <a:endParaRPr lang="en-US"/>
          </a:p>
        </p:txBody>
      </p:sp>
      <p:sp>
        <p:nvSpPr>
          <p:cNvPr id="3" name="Date Placeholder 2"/>
          <p:cNvSpPr>
            <a:spLocks noGrp="1"/>
          </p:cNvSpPr>
          <p:nvPr>
            <p:ph type="dt" idx="1"/>
          </p:nvPr>
        </p:nvSpPr>
        <p:spPr>
          <a:xfrm>
            <a:off x="3970940" y="4"/>
            <a:ext cx="3037840" cy="463407"/>
          </a:xfrm>
          <a:prstGeom prst="rect">
            <a:avLst/>
          </a:prstGeom>
        </p:spPr>
        <p:txBody>
          <a:bodyPr vert="horz" lIns="92727" tIns="46363" rIns="92727" bIns="46363" rtlCol="0"/>
          <a:lstStyle>
            <a:lvl1pPr algn="r">
              <a:defRPr sz="1200"/>
            </a:lvl1pPr>
          </a:lstStyle>
          <a:p>
            <a:fld id="{4B4D27DD-4E04-4891-A0E5-CDAA5590135A}" type="datetimeFigureOut">
              <a:rPr lang="en-US" smtClean="0"/>
              <a:pPr/>
              <a:t>9/12/2022</a:t>
            </a:fld>
            <a:endParaRPr lang="en-US"/>
          </a:p>
        </p:txBody>
      </p:sp>
      <p:sp>
        <p:nvSpPr>
          <p:cNvPr id="4" name="Slide Image Placeholder 3"/>
          <p:cNvSpPr>
            <a:spLocks noGrp="1" noRot="1" noChangeAspect="1"/>
          </p:cNvSpPr>
          <p:nvPr>
            <p:ph type="sldImg" idx="2"/>
          </p:nvPr>
        </p:nvSpPr>
        <p:spPr>
          <a:xfrm>
            <a:off x="1427163" y="1154113"/>
            <a:ext cx="4156075" cy="3117850"/>
          </a:xfrm>
          <a:prstGeom prst="rect">
            <a:avLst/>
          </a:prstGeom>
          <a:noFill/>
          <a:ln w="12700">
            <a:solidFill>
              <a:prstClr val="black"/>
            </a:solidFill>
          </a:ln>
        </p:spPr>
        <p:txBody>
          <a:bodyPr vert="horz" lIns="92727" tIns="46363" rIns="92727" bIns="46363" rtlCol="0" anchor="ctr"/>
          <a:lstStyle/>
          <a:p>
            <a:endParaRPr lang="en-US"/>
          </a:p>
        </p:txBody>
      </p:sp>
      <p:sp>
        <p:nvSpPr>
          <p:cNvPr id="5" name="Notes Placeholder 4"/>
          <p:cNvSpPr>
            <a:spLocks noGrp="1"/>
          </p:cNvSpPr>
          <p:nvPr>
            <p:ph type="body" sz="quarter" idx="3"/>
          </p:nvPr>
        </p:nvSpPr>
        <p:spPr>
          <a:xfrm>
            <a:off x="701040" y="4444864"/>
            <a:ext cx="5608320" cy="3636705"/>
          </a:xfrm>
          <a:prstGeom prst="rect">
            <a:avLst/>
          </a:prstGeom>
        </p:spPr>
        <p:txBody>
          <a:bodyPr vert="horz" lIns="92727" tIns="46363" rIns="92727" bIns="4636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772670"/>
            <a:ext cx="3037840" cy="463406"/>
          </a:xfrm>
          <a:prstGeom prst="rect">
            <a:avLst/>
          </a:prstGeom>
        </p:spPr>
        <p:txBody>
          <a:bodyPr vert="horz" lIns="92727" tIns="46363" rIns="92727" bIns="46363" rtlCol="0" anchor="b"/>
          <a:lstStyle>
            <a:lvl1pPr algn="l">
              <a:defRPr sz="1200"/>
            </a:lvl1pPr>
          </a:lstStyle>
          <a:p>
            <a:endParaRPr lang="en-US"/>
          </a:p>
        </p:txBody>
      </p:sp>
      <p:sp>
        <p:nvSpPr>
          <p:cNvPr id="7" name="Slide Number Placeholder 6"/>
          <p:cNvSpPr>
            <a:spLocks noGrp="1"/>
          </p:cNvSpPr>
          <p:nvPr>
            <p:ph type="sldNum" sz="quarter" idx="5"/>
          </p:nvPr>
        </p:nvSpPr>
        <p:spPr>
          <a:xfrm>
            <a:off x="3970940" y="8772670"/>
            <a:ext cx="3037840" cy="463406"/>
          </a:xfrm>
          <a:prstGeom prst="rect">
            <a:avLst/>
          </a:prstGeom>
        </p:spPr>
        <p:txBody>
          <a:bodyPr vert="horz" lIns="92727" tIns="46363" rIns="92727" bIns="46363" rtlCol="0" anchor="b"/>
          <a:lstStyle>
            <a:lvl1pPr algn="r">
              <a:defRPr sz="1200"/>
            </a:lvl1pPr>
          </a:lstStyle>
          <a:p>
            <a:fld id="{48FBA312-E449-4232-9B8C-D62999237AA0}" type="slidenum">
              <a:rPr lang="en-US" smtClean="0"/>
              <a:pPr/>
              <a:t>‹#›</a:t>
            </a:fld>
            <a:endParaRPr lang="en-US"/>
          </a:p>
        </p:txBody>
      </p:sp>
    </p:spTree>
    <p:extLst>
      <p:ext uri="{BB962C8B-B14F-4D97-AF65-F5344CB8AC3E}">
        <p14:creationId xmlns:p14="http://schemas.microsoft.com/office/powerpoint/2010/main" val="997054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30463" y="238125"/>
            <a:ext cx="2200275" cy="1651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5974B9-CC3B-4268-9285-D4112B07E9E2}"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707181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Base Line Error: 0.1703</a:t>
            </a:r>
          </a:p>
        </p:txBody>
      </p:sp>
      <p:sp>
        <p:nvSpPr>
          <p:cNvPr id="4" name="Slide Number Placeholder 3"/>
          <p:cNvSpPr>
            <a:spLocks noGrp="1"/>
          </p:cNvSpPr>
          <p:nvPr>
            <p:ph type="sldNum" sz="quarter" idx="5"/>
          </p:nvPr>
        </p:nvSpPr>
        <p:spPr/>
        <p:txBody>
          <a:bodyPr/>
          <a:lstStyle/>
          <a:p>
            <a:fld id="{48FBA312-E449-4232-9B8C-D62999237AA0}" type="slidenum">
              <a:rPr lang="en-US" smtClean="0"/>
              <a:pPr/>
              <a:t>7</a:t>
            </a:fld>
            <a:endParaRPr lang="en-US"/>
          </a:p>
        </p:txBody>
      </p:sp>
    </p:spTree>
    <p:extLst>
      <p:ext uri="{BB962C8B-B14F-4D97-AF65-F5344CB8AC3E}">
        <p14:creationId xmlns:p14="http://schemas.microsoft.com/office/powerpoint/2010/main" val="2469221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Base Line Error: 0.1703</a:t>
            </a:r>
          </a:p>
        </p:txBody>
      </p:sp>
      <p:sp>
        <p:nvSpPr>
          <p:cNvPr id="4" name="Slide Number Placeholder 3"/>
          <p:cNvSpPr>
            <a:spLocks noGrp="1"/>
          </p:cNvSpPr>
          <p:nvPr>
            <p:ph type="sldNum" sz="quarter" idx="5"/>
          </p:nvPr>
        </p:nvSpPr>
        <p:spPr/>
        <p:txBody>
          <a:bodyPr/>
          <a:lstStyle/>
          <a:p>
            <a:fld id="{48FBA312-E449-4232-9B8C-D62999237AA0}" type="slidenum">
              <a:rPr lang="en-US" smtClean="0"/>
              <a:pPr/>
              <a:t>8</a:t>
            </a:fld>
            <a:endParaRPr lang="en-US"/>
          </a:p>
        </p:txBody>
      </p:sp>
    </p:spTree>
    <p:extLst>
      <p:ext uri="{BB962C8B-B14F-4D97-AF65-F5344CB8AC3E}">
        <p14:creationId xmlns:p14="http://schemas.microsoft.com/office/powerpoint/2010/main" val="1577984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Base Line Error: 0.1703</a:t>
            </a:r>
          </a:p>
        </p:txBody>
      </p:sp>
      <p:sp>
        <p:nvSpPr>
          <p:cNvPr id="4" name="Slide Number Placeholder 3"/>
          <p:cNvSpPr>
            <a:spLocks noGrp="1"/>
          </p:cNvSpPr>
          <p:nvPr>
            <p:ph type="sldNum" sz="quarter" idx="5"/>
          </p:nvPr>
        </p:nvSpPr>
        <p:spPr/>
        <p:txBody>
          <a:bodyPr/>
          <a:lstStyle/>
          <a:p>
            <a:fld id="{48FBA312-E449-4232-9B8C-D62999237AA0}" type="slidenum">
              <a:rPr lang="en-US" smtClean="0"/>
              <a:pPr/>
              <a:t>9</a:t>
            </a:fld>
            <a:endParaRPr lang="en-US"/>
          </a:p>
        </p:txBody>
      </p:sp>
    </p:spTree>
    <p:extLst>
      <p:ext uri="{BB962C8B-B14F-4D97-AF65-F5344CB8AC3E}">
        <p14:creationId xmlns:p14="http://schemas.microsoft.com/office/powerpoint/2010/main" val="485442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FBA312-E449-4232-9B8C-D62999237AA0}" type="slidenum">
              <a:rPr lang="en-US" smtClean="0"/>
              <a:pPr/>
              <a:t>10</a:t>
            </a:fld>
            <a:endParaRPr lang="en-US"/>
          </a:p>
        </p:txBody>
      </p:sp>
    </p:spTree>
    <p:extLst>
      <p:ext uri="{BB962C8B-B14F-4D97-AF65-F5344CB8AC3E}">
        <p14:creationId xmlns:p14="http://schemas.microsoft.com/office/powerpoint/2010/main" val="2076758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FBA312-E449-4232-9B8C-D62999237AA0}" type="slidenum">
              <a:rPr lang="en-US" smtClean="0"/>
              <a:pPr/>
              <a:t>11</a:t>
            </a:fld>
            <a:endParaRPr lang="en-US"/>
          </a:p>
        </p:txBody>
      </p:sp>
    </p:spTree>
    <p:extLst>
      <p:ext uri="{BB962C8B-B14F-4D97-AF65-F5344CB8AC3E}">
        <p14:creationId xmlns:p14="http://schemas.microsoft.com/office/powerpoint/2010/main" val="3335349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audi aramco 2">
    <p:spTree>
      <p:nvGrpSpPr>
        <p:cNvPr id="1" name=""/>
        <p:cNvGrpSpPr/>
        <p:nvPr/>
      </p:nvGrpSpPr>
      <p:grpSpPr>
        <a:xfrm>
          <a:off x="0" y="0"/>
          <a:ext cx="0" cy="0"/>
          <a:chOff x="0" y="0"/>
          <a:chExt cx="0" cy="0"/>
        </a:xfrm>
      </p:grpSpPr>
      <p:sp>
        <p:nvSpPr>
          <p:cNvPr id="3" name="Subtitle 2"/>
          <p:cNvSpPr>
            <a:spLocks noGrp="1"/>
          </p:cNvSpPr>
          <p:nvPr userDrawn="1">
            <p:ph type="subTitle" idx="1" hasCustomPrompt="1"/>
          </p:nvPr>
        </p:nvSpPr>
        <p:spPr>
          <a:xfrm>
            <a:off x="458790" y="3236917"/>
            <a:ext cx="4113212" cy="685277"/>
          </a:xfrm>
          <a:noFill/>
        </p:spPr>
        <p:txBody>
          <a:bodyPr vert="horz" lIns="0" tIns="45720" rIns="0" bIns="45720" rtlCol="0">
            <a:noAutofit/>
          </a:bodyPr>
          <a:lstStyle>
            <a:lvl1pPr marL="1082675" indent="-1082675">
              <a:buNone/>
              <a:defRPr lang="en-US" sz="1600" b="1" cap="none" baseline="0" dirty="0">
                <a:solidFill>
                  <a:srgbClr val="55565A"/>
                </a:solidFill>
              </a:defRPr>
            </a:lvl1pPr>
          </a:lstStyle>
          <a:p>
            <a:pPr marL="0" lvl="0" indent="0"/>
            <a:r>
              <a:rPr lang="en-US" dirty="0"/>
              <a:t>    Click to edit master subtitle style</a:t>
            </a:r>
          </a:p>
        </p:txBody>
      </p:sp>
      <p:sp>
        <p:nvSpPr>
          <p:cNvPr id="6" name="fc" descr="Saudi Aramco: Company General Use"/>
          <p:cNvSpPr txBox="1"/>
          <p:nvPr userDrawn="1"/>
        </p:nvSpPr>
        <p:spPr>
          <a:xfrm>
            <a:off x="0" y="6619240"/>
            <a:ext cx="9144000" cy="269304"/>
          </a:xfrm>
          <a:prstGeom prst="rect">
            <a:avLst/>
          </a:prstGeom>
          <a:noFill/>
        </p:spPr>
        <p:txBody>
          <a:bodyPr vert="horz" wrap="square" rtlCol="0">
            <a:spAutoFit/>
          </a:bodyPr>
          <a:lstStyle/>
          <a:p>
            <a:pPr algn="ctr" defTabSz="457200"/>
            <a:endParaRPr lang="en-US" sz="1150" dirty="0">
              <a:solidFill>
                <a:srgbClr val="000000"/>
              </a:solidFill>
              <a:latin typeface="arial"/>
            </a:endParaRPr>
          </a:p>
        </p:txBody>
      </p:sp>
      <p:sp>
        <p:nvSpPr>
          <p:cNvPr id="2" name="Title 1"/>
          <p:cNvSpPr>
            <a:spLocks noGrp="1"/>
          </p:cNvSpPr>
          <p:nvPr userDrawn="1">
            <p:ph type="ctrTitle" hasCustomPrompt="1"/>
          </p:nvPr>
        </p:nvSpPr>
        <p:spPr>
          <a:xfrm>
            <a:off x="458789" y="1373726"/>
            <a:ext cx="8231187" cy="1620172"/>
          </a:xfrm>
        </p:spPr>
        <p:txBody>
          <a:bodyPr/>
          <a:lstStyle>
            <a:lvl1pPr>
              <a:defRPr sz="40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431976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4813" y="274677"/>
            <a:ext cx="8264215" cy="824221"/>
          </a:xfrm>
        </p:spPr>
        <p:txBody>
          <a:bodyPr/>
          <a:lstStyle/>
          <a:p>
            <a:r>
              <a:rPr lang="en-US" dirty="0"/>
              <a:t>Click to edit master title style</a:t>
            </a:r>
          </a:p>
        </p:txBody>
      </p:sp>
      <p:sp>
        <p:nvSpPr>
          <p:cNvPr id="4" name="Content Placeholder 3"/>
          <p:cNvSpPr>
            <a:spLocks noGrp="1"/>
          </p:cNvSpPr>
          <p:nvPr>
            <p:ph sz="half" idx="2"/>
          </p:nvPr>
        </p:nvSpPr>
        <p:spPr>
          <a:xfrm>
            <a:off x="3273897" y="1480499"/>
            <a:ext cx="2606040" cy="4572000"/>
          </a:xfrm>
        </p:spPr>
        <p:txBody>
          <a:bodyPr/>
          <a:lstStyle>
            <a:lvl1pPr>
              <a:defRPr sz="1477"/>
            </a:lvl1pPr>
            <a:lvl2pPr>
              <a:defRPr sz="1477"/>
            </a:lvl2pPr>
            <a:lvl3pPr>
              <a:defRPr sz="1477"/>
            </a:lvl3pPr>
            <a:lvl4pPr>
              <a:defRPr sz="1477"/>
            </a:lvl4pPr>
            <a:lvl5pPr>
              <a:defRPr sz="1477"/>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2"/>
          </p:nvPr>
        </p:nvSpPr>
        <p:spPr>
          <a:xfrm>
            <a:off x="6102984" y="1480499"/>
            <a:ext cx="2606040" cy="4572000"/>
          </a:xfrm>
        </p:spPr>
        <p:txBody>
          <a:bodyPr/>
          <a:lstStyle>
            <a:lvl1pPr>
              <a:defRPr sz="1477"/>
            </a:lvl1pPr>
            <a:lvl2pPr>
              <a:defRPr sz="1477"/>
            </a:lvl2pPr>
            <a:lvl3pPr>
              <a:defRPr sz="1477"/>
            </a:lvl3pPr>
            <a:lvl4pPr>
              <a:defRPr sz="1477"/>
            </a:lvl4pPr>
            <a:lvl5pPr>
              <a:defRPr sz="1477"/>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
          </p:nvPr>
        </p:nvSpPr>
        <p:spPr>
          <a:xfrm>
            <a:off x="444809" y="1480499"/>
            <a:ext cx="2606040" cy="4572000"/>
          </a:xfrm>
        </p:spPr>
        <p:txBody>
          <a:bodyPr/>
          <a:lstStyle>
            <a:lvl1pPr>
              <a:defRPr sz="1477"/>
            </a:lvl1pPr>
            <a:lvl2pPr>
              <a:defRPr sz="1477"/>
            </a:lvl2pPr>
            <a:lvl3pPr>
              <a:defRPr sz="1477"/>
            </a:lvl3pPr>
            <a:lvl4pPr>
              <a:defRPr sz="1477"/>
            </a:lvl4pPr>
            <a:lvl5pPr>
              <a:defRPr sz="1477"/>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5367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31" y="2137317"/>
            <a:ext cx="1779239" cy="3916010"/>
          </a:xfrm>
        </p:spPr>
        <p:txBody>
          <a:bodyPr/>
          <a:lstStyle>
            <a:lvl1pPr marL="102579" indent="-102579">
              <a:spcBef>
                <a:spcPts val="277"/>
              </a:spcBef>
              <a:buFont typeface="+mj-lt"/>
              <a:buAutoNum type="arabicPeriod"/>
              <a:defRPr sz="923">
                <a:solidFill>
                  <a:schemeClr val="tx2"/>
                </a:solidFill>
              </a:defRPr>
            </a:lvl1pPr>
            <a:lvl2pPr marL="102579" indent="0">
              <a:spcBef>
                <a:spcPts val="277"/>
              </a:spcBef>
              <a:buNone/>
              <a:defRPr sz="923"/>
            </a:lvl2pPr>
            <a:lvl3pPr>
              <a:defRPr sz="923"/>
            </a:lvl3pPr>
            <a:lvl4pPr>
              <a:defRPr sz="923"/>
            </a:lvl4pPr>
            <a:lvl5pPr>
              <a:defRPr sz="923"/>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 name="Table Placeholder 8"/>
          <p:cNvSpPr>
            <a:spLocks noGrp="1"/>
          </p:cNvSpPr>
          <p:nvPr>
            <p:ph type="tbl" sz="quarter" idx="12"/>
          </p:nvPr>
        </p:nvSpPr>
        <p:spPr>
          <a:xfrm>
            <a:off x="2242212" y="1480828"/>
            <a:ext cx="6468132" cy="4571806"/>
          </a:xfrm>
        </p:spPr>
        <p:txBody>
          <a:bodyPr/>
          <a:lstStyle>
            <a:lvl1pPr marL="0" indent="0">
              <a:buNone/>
              <a:defRPr sz="923"/>
            </a:lvl1pPr>
          </a:lstStyle>
          <a:p>
            <a:r>
              <a:rPr lang="en-US"/>
              <a:t>Click icon to add table</a:t>
            </a:r>
          </a:p>
        </p:txBody>
      </p:sp>
    </p:spTree>
    <p:extLst>
      <p:ext uri="{BB962C8B-B14F-4D97-AF65-F5344CB8AC3E}">
        <p14:creationId xmlns:p14="http://schemas.microsoft.com/office/powerpoint/2010/main" val="200968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95534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8507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810" y="1098861"/>
            <a:ext cx="8470591" cy="5519692"/>
          </a:xfrm>
        </p:spPr>
        <p:txBody>
          <a:bodyPr/>
          <a:lstStyle/>
          <a:p>
            <a:pPr lvl="0"/>
            <a:r>
              <a:rPr lang="en-US" dirty="0"/>
              <a:t>Click to edit Master text styles</a:t>
            </a:r>
          </a:p>
          <a:p>
            <a:pPr lvl="1"/>
            <a:r>
              <a:rPr lang="en-US" dirty="0"/>
              <a:t>Second level</a:t>
            </a:r>
          </a:p>
          <a:p>
            <a:pPr lvl="2"/>
            <a:r>
              <a:rPr lang="en-US" dirty="0"/>
              <a:t>Third level</a:t>
            </a:r>
          </a:p>
        </p:txBody>
      </p:sp>
      <p:sp>
        <p:nvSpPr>
          <p:cNvPr id="8" name="Title 7"/>
          <p:cNvSpPr>
            <a:spLocks noGrp="1"/>
          </p:cNvSpPr>
          <p:nvPr>
            <p:ph type="title"/>
          </p:nvPr>
        </p:nvSpPr>
        <p:spPr/>
        <p:txBody>
          <a:bodyPr/>
          <a:lstStyle>
            <a:lvl1pPr>
              <a:defRPr/>
            </a:lvl1pPr>
          </a:lstStyle>
          <a:p>
            <a:r>
              <a:rPr lang="en-US" dirty="0"/>
              <a:t>Click to edit Master title style</a:t>
            </a:r>
          </a:p>
        </p:txBody>
      </p:sp>
      <p:pic>
        <p:nvPicPr>
          <p:cNvPr id="4" name="Picture 3">
            <a:extLst>
              <a:ext uri="{FF2B5EF4-FFF2-40B4-BE49-F238E27FC236}">
                <a16:creationId xmlns:a16="http://schemas.microsoft.com/office/drawing/2014/main" id="{0A5FBE3A-7515-297F-1A3F-35AD6DBF61B6}"/>
              </a:ext>
            </a:extLst>
          </p:cNvPr>
          <p:cNvPicPr>
            <a:picLocks noChangeAspect="1"/>
          </p:cNvPicPr>
          <p:nvPr userDrawn="1"/>
        </p:nvPicPr>
        <p:blipFill>
          <a:blip r:embed="rId2"/>
          <a:stretch>
            <a:fillRect/>
          </a:stretch>
        </p:blipFill>
        <p:spPr>
          <a:xfrm>
            <a:off x="8015423" y="274640"/>
            <a:ext cx="683767" cy="662835"/>
          </a:xfrm>
          <a:prstGeom prst="rect">
            <a:avLst/>
          </a:prstGeom>
        </p:spPr>
      </p:pic>
    </p:spTree>
    <p:extLst>
      <p:ext uri="{BB962C8B-B14F-4D97-AF65-F5344CB8AC3E}">
        <p14:creationId xmlns:p14="http://schemas.microsoft.com/office/powerpoint/2010/main" val="3037570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4810" y="274640"/>
            <a:ext cx="8264215" cy="824221"/>
          </a:xfrm>
        </p:spPr>
        <p:txBody>
          <a:bodyPr/>
          <a:lstStyle/>
          <a:p>
            <a:r>
              <a:rPr lang="en-US" dirty="0"/>
              <a:t>Click to edit master title style</a:t>
            </a:r>
          </a:p>
        </p:txBody>
      </p:sp>
      <p:sp>
        <p:nvSpPr>
          <p:cNvPr id="4" name="Content Placeholder 3"/>
          <p:cNvSpPr>
            <a:spLocks noGrp="1"/>
          </p:cNvSpPr>
          <p:nvPr>
            <p:ph sz="half" idx="2"/>
          </p:nvPr>
        </p:nvSpPr>
        <p:spPr>
          <a:xfrm>
            <a:off x="4670424" y="1480499"/>
            <a:ext cx="4038600" cy="45720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2"/>
          </p:nvPr>
        </p:nvSpPr>
        <p:spPr>
          <a:xfrm>
            <a:off x="444809" y="1480499"/>
            <a:ext cx="4038600" cy="45720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19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4810" y="274640"/>
            <a:ext cx="8264215" cy="824221"/>
          </a:xfrm>
        </p:spPr>
        <p:txBody>
          <a:bodyPr/>
          <a:lstStyle/>
          <a:p>
            <a:r>
              <a:rPr lang="en-US" dirty="0"/>
              <a:t>Click to edit master title style</a:t>
            </a:r>
          </a:p>
        </p:txBody>
      </p:sp>
      <p:sp>
        <p:nvSpPr>
          <p:cNvPr id="4" name="Content Placeholder 3"/>
          <p:cNvSpPr>
            <a:spLocks noGrp="1"/>
          </p:cNvSpPr>
          <p:nvPr>
            <p:ph sz="half" idx="2"/>
          </p:nvPr>
        </p:nvSpPr>
        <p:spPr>
          <a:xfrm>
            <a:off x="3273897" y="1480499"/>
            <a:ext cx="2606040" cy="45720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2"/>
          </p:nvPr>
        </p:nvSpPr>
        <p:spPr>
          <a:xfrm>
            <a:off x="6102984" y="1480499"/>
            <a:ext cx="2606040" cy="45720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
          </p:nvPr>
        </p:nvSpPr>
        <p:spPr>
          <a:xfrm>
            <a:off x="444809" y="1480499"/>
            <a:ext cx="2606040" cy="45720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1472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1" y="2137317"/>
            <a:ext cx="1779239" cy="3916010"/>
          </a:xfrm>
        </p:spPr>
        <p:txBody>
          <a:bodyPr/>
          <a:lstStyle>
            <a:lvl1pPr marL="111125" indent="-111125">
              <a:spcBef>
                <a:spcPts val="300"/>
              </a:spcBef>
              <a:buFont typeface="+mj-lt"/>
              <a:buAutoNum type="arabicPeriod"/>
              <a:defRPr sz="1000">
                <a:solidFill>
                  <a:schemeClr val="tx2"/>
                </a:solidFill>
              </a:defRPr>
            </a:lvl1pPr>
            <a:lvl2pPr marL="111125" indent="0">
              <a:spcBef>
                <a:spcPts val="300"/>
              </a:spcBef>
              <a:buNone/>
              <a:defRPr sz="1000"/>
            </a:lvl2pPr>
            <a:lvl3pPr>
              <a:defRPr sz="1000"/>
            </a:lvl3pPr>
            <a:lvl4pPr>
              <a:defRPr sz="1000"/>
            </a:lvl4pPr>
            <a:lvl5pPr>
              <a:defRPr sz="1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9" name="Table Placeholder 8"/>
          <p:cNvSpPr>
            <a:spLocks noGrp="1"/>
          </p:cNvSpPr>
          <p:nvPr>
            <p:ph type="tbl" sz="quarter" idx="12"/>
          </p:nvPr>
        </p:nvSpPr>
        <p:spPr>
          <a:xfrm>
            <a:off x="2242209" y="1480828"/>
            <a:ext cx="6468132" cy="4571806"/>
          </a:xfrm>
        </p:spPr>
        <p:txBody>
          <a:bodyPr/>
          <a:lstStyle>
            <a:lvl1pPr marL="0" indent="0">
              <a:buNone/>
              <a:defRPr sz="1000"/>
            </a:lvl1pPr>
          </a:lstStyle>
          <a:p>
            <a:r>
              <a:rPr lang="en-US"/>
              <a:t>Click icon to add table</a:t>
            </a:r>
          </a:p>
        </p:txBody>
      </p:sp>
    </p:spTree>
    <p:extLst>
      <p:ext uri="{BB962C8B-B14F-4D97-AF65-F5344CB8AC3E}">
        <p14:creationId xmlns:p14="http://schemas.microsoft.com/office/powerpoint/2010/main" val="286826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59681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9562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813" y="1109708"/>
            <a:ext cx="8470591" cy="5519692"/>
          </a:xfrm>
        </p:spPr>
        <p:txBody>
          <a:bodyPr/>
          <a:lstStyle/>
          <a:p>
            <a:pPr lvl="0"/>
            <a:r>
              <a:rPr lang="en-US" dirty="0"/>
              <a:t>Click to edit Master text styles</a:t>
            </a:r>
          </a:p>
          <a:p>
            <a:pPr lvl="1"/>
            <a:r>
              <a:rPr lang="en-US" dirty="0"/>
              <a:t>Second level</a:t>
            </a:r>
          </a:p>
          <a:p>
            <a:pPr lvl="2"/>
            <a:r>
              <a:rPr lang="en-US" dirty="0"/>
              <a:t>Third level</a:t>
            </a:r>
          </a:p>
        </p:txBody>
      </p:sp>
      <p:sp>
        <p:nvSpPr>
          <p:cNvPr id="8" name="Title 7"/>
          <p:cNvSpPr>
            <a:spLocks noGrp="1"/>
          </p:cNvSpPr>
          <p:nvPr>
            <p:ph type="title"/>
          </p:nvPr>
        </p:nvSpPr>
        <p:spPr/>
        <p:txBody>
          <a:bodyPr/>
          <a:lstStyle>
            <a:lvl1pPr>
              <a:defRPr/>
            </a:lvl1pPr>
          </a:lstStyle>
          <a:p>
            <a:r>
              <a:rPr lang="en-US" dirty="0"/>
              <a:t>Click to edit Master title style</a:t>
            </a:r>
          </a:p>
        </p:txBody>
      </p:sp>
    </p:spTree>
    <p:extLst>
      <p:ext uri="{BB962C8B-B14F-4D97-AF65-F5344CB8AC3E}">
        <p14:creationId xmlns:p14="http://schemas.microsoft.com/office/powerpoint/2010/main" val="1923864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4813" y="274677"/>
            <a:ext cx="8264215" cy="824221"/>
          </a:xfrm>
        </p:spPr>
        <p:txBody>
          <a:bodyPr/>
          <a:lstStyle/>
          <a:p>
            <a:r>
              <a:rPr lang="en-US" dirty="0"/>
              <a:t>Click to edit master title style</a:t>
            </a:r>
          </a:p>
        </p:txBody>
      </p:sp>
      <p:sp>
        <p:nvSpPr>
          <p:cNvPr id="4" name="Content Placeholder 3"/>
          <p:cNvSpPr>
            <a:spLocks noGrp="1"/>
          </p:cNvSpPr>
          <p:nvPr>
            <p:ph sz="half" idx="2"/>
          </p:nvPr>
        </p:nvSpPr>
        <p:spPr>
          <a:xfrm>
            <a:off x="4670424" y="1480499"/>
            <a:ext cx="4038600" cy="4572000"/>
          </a:xfrm>
        </p:spPr>
        <p:txBody>
          <a:bodyPr/>
          <a:lstStyle>
            <a:lvl1pPr>
              <a:defRPr sz="1477"/>
            </a:lvl1pPr>
            <a:lvl2pPr>
              <a:defRPr sz="1477"/>
            </a:lvl2pPr>
            <a:lvl3pPr>
              <a:defRPr sz="1477"/>
            </a:lvl3pPr>
            <a:lvl4pPr>
              <a:defRPr sz="1477"/>
            </a:lvl4pPr>
            <a:lvl5pPr>
              <a:defRPr sz="1477"/>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2"/>
          </p:nvPr>
        </p:nvSpPr>
        <p:spPr>
          <a:xfrm>
            <a:off x="444809" y="1480499"/>
            <a:ext cx="4038600" cy="4572000"/>
          </a:xfrm>
        </p:spPr>
        <p:txBody>
          <a:bodyPr/>
          <a:lstStyle>
            <a:lvl1pPr>
              <a:defRPr sz="1477"/>
            </a:lvl1pPr>
            <a:lvl2pPr>
              <a:defRPr sz="1477"/>
            </a:lvl2pPr>
            <a:lvl3pPr>
              <a:defRPr sz="1477"/>
            </a:lvl3pPr>
            <a:lvl4pPr>
              <a:defRPr sz="1477"/>
            </a:lvl4pPr>
            <a:lvl5pPr>
              <a:defRPr sz="1477"/>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6306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extBox 9"/>
          <p:cNvSpPr txBox="1"/>
          <p:nvPr/>
        </p:nvSpPr>
        <p:spPr>
          <a:xfrm>
            <a:off x="8647770" y="6370654"/>
            <a:ext cx="267630" cy="224588"/>
          </a:xfrm>
          <a:prstGeom prst="rect">
            <a:avLst/>
          </a:prstGeom>
        </p:spPr>
        <p:txBody>
          <a:bodyPr vert="horz" lIns="0" tIns="45720" rIns="0" bIns="45720" rtlCol="0" anchor="ctr"/>
          <a:lstStyle>
            <a:defPPr>
              <a:defRPr lang="en-US"/>
            </a:defPPr>
            <a:lvl1pPr algn="r">
              <a:defRPr sz="800"/>
            </a:lvl1pPr>
          </a:lstStyle>
          <a:p>
            <a:pPr algn="ctr" defTabSz="457200"/>
            <a:fld id="{965A9741-32FB-9942-AAE4-37C9D12D3D1F}" type="slidenum">
              <a:rPr lang="en-US" sz="1200" smtClean="0">
                <a:solidFill>
                  <a:srgbClr val="00A3E0"/>
                </a:solidFill>
              </a:rPr>
              <a:pPr algn="ctr" defTabSz="457200"/>
              <a:t>‹#›</a:t>
            </a:fld>
            <a:endParaRPr lang="en-US" sz="1200" dirty="0">
              <a:solidFill>
                <a:srgbClr val="00A3E0"/>
              </a:solidFill>
            </a:endParaRPr>
          </a:p>
        </p:txBody>
      </p:sp>
      <p:sp>
        <p:nvSpPr>
          <p:cNvPr id="2" name="Title Placeholder 1"/>
          <p:cNvSpPr>
            <a:spLocks noGrp="1"/>
          </p:cNvSpPr>
          <p:nvPr>
            <p:ph type="title"/>
          </p:nvPr>
        </p:nvSpPr>
        <p:spPr>
          <a:xfrm>
            <a:off x="444810" y="274640"/>
            <a:ext cx="8264215" cy="824221"/>
          </a:xfrm>
          <a:prstGeom prst="rect">
            <a:avLst/>
          </a:prstGeom>
        </p:spPr>
        <p:txBody>
          <a:bodyPr vert="horz" lIns="0" tIns="45720" rIns="0" bIns="45720" rtlCol="0" anchor="ctr">
            <a:noAutofit/>
          </a:bodyPr>
          <a:lstStyle/>
          <a:p>
            <a:r>
              <a:rPr lang="en-US" dirty="0"/>
              <a:t>Click to edit Master title style</a:t>
            </a:r>
          </a:p>
        </p:txBody>
      </p:sp>
      <p:sp>
        <p:nvSpPr>
          <p:cNvPr id="3" name="Text Placeholder 2"/>
          <p:cNvSpPr>
            <a:spLocks noGrp="1"/>
          </p:cNvSpPr>
          <p:nvPr>
            <p:ph type="body" idx="1"/>
          </p:nvPr>
        </p:nvSpPr>
        <p:spPr>
          <a:xfrm>
            <a:off x="444810" y="1109447"/>
            <a:ext cx="8470591" cy="5485795"/>
          </a:xfrm>
          <a:prstGeom prst="rect">
            <a:avLst/>
          </a:prstGeom>
          <a:noFill/>
        </p:spPr>
        <p:txBody>
          <a:bodyPr vert="horz" lIns="0" tIns="45720" rIns="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4" name="Rectangle 3"/>
          <p:cNvSpPr/>
          <p:nvPr/>
        </p:nvSpPr>
        <p:spPr>
          <a:xfrm>
            <a:off x="2725445" y="6460916"/>
            <a:ext cx="4065972" cy="38323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cxnSp>
        <p:nvCxnSpPr>
          <p:cNvPr id="8" name="Straight Connector 7"/>
          <p:cNvCxnSpPr/>
          <p:nvPr/>
        </p:nvCxnSpPr>
        <p:spPr>
          <a:xfrm>
            <a:off x="433389" y="981075"/>
            <a:ext cx="8275637" cy="0"/>
          </a:xfrm>
          <a:prstGeom prst="line">
            <a:avLst/>
          </a:prstGeom>
          <a:ln w="25400" cmpd="sng">
            <a:gradFill flip="none" rotWithShape="1">
              <a:gsLst>
                <a:gs pos="10000">
                  <a:schemeClr val="bg2"/>
                </a:gs>
                <a:gs pos="90000">
                  <a:schemeClr val="tx2"/>
                </a:gs>
              </a:gsLst>
              <a:lin ang="0" scaled="1"/>
              <a:tileRect/>
            </a:gradFill>
          </a:ln>
          <a:effectLst/>
        </p:spPr>
        <p:style>
          <a:lnRef idx="2">
            <a:schemeClr val="accent1"/>
          </a:lnRef>
          <a:fillRef idx="0">
            <a:schemeClr val="accent1"/>
          </a:fillRef>
          <a:effectRef idx="1">
            <a:schemeClr val="accent1"/>
          </a:effectRef>
          <a:fontRef idx="minor">
            <a:schemeClr val="tx1"/>
          </a:fontRef>
        </p:style>
      </p:cxnSp>
      <p:sp>
        <p:nvSpPr>
          <p:cNvPr id="7" name="fc" descr="Saudi Aramco: Confidential"/>
          <p:cNvSpPr txBox="1"/>
          <p:nvPr/>
        </p:nvSpPr>
        <p:spPr>
          <a:xfrm>
            <a:off x="0" y="6537960"/>
            <a:ext cx="9144000" cy="223138"/>
          </a:xfrm>
          <a:prstGeom prst="rect">
            <a:avLst/>
          </a:prstGeom>
          <a:noFill/>
        </p:spPr>
        <p:txBody>
          <a:bodyPr vert="horz" rtlCol="0">
            <a:spAutoFit/>
          </a:bodyPr>
          <a:lstStyle/>
          <a:p>
            <a:pPr algn="ctr" defTabSz="457200"/>
            <a:endParaRPr lang="en-US" sz="850" b="0" i="0" u="none" baseline="0">
              <a:solidFill>
                <a:srgbClr val="000000"/>
              </a:solidFill>
              <a:latin typeface="Microsoft Sans Serif" panose="020B0604020202020204" pitchFamily="34" charset="0"/>
            </a:endParaRPr>
          </a:p>
        </p:txBody>
      </p:sp>
      <p:sp>
        <p:nvSpPr>
          <p:cNvPr id="6" name="MSIPCMContentMarking" descr="{&quot;HashCode&quot;:1627683517,&quot;Placement&quot;:&quot;Footer&quot;}"/>
          <p:cNvSpPr txBox="1"/>
          <p:nvPr userDrawn="1"/>
        </p:nvSpPr>
        <p:spPr>
          <a:xfrm>
            <a:off x="0" y="6656457"/>
            <a:ext cx="1845793" cy="153888"/>
          </a:xfrm>
          <a:prstGeom prst="rect">
            <a:avLst/>
          </a:prstGeom>
          <a:noFill/>
        </p:spPr>
        <p:txBody>
          <a:bodyPr vert="horz" wrap="square" lIns="0" tIns="0" rIns="0" bIns="0" rtlCol="0" anchor="ctr" anchorCtr="1">
            <a:spAutoFit/>
          </a:bodyPr>
          <a:lstStyle/>
          <a:p>
            <a:pPr algn="l">
              <a:spcBef>
                <a:spcPts val="0"/>
              </a:spcBef>
              <a:spcAft>
                <a:spcPts val="0"/>
              </a:spcAft>
            </a:pPr>
            <a:endParaRPr lang="en-US" sz="1000">
              <a:solidFill>
                <a:srgbClr val="000000"/>
              </a:solidFill>
              <a:latin typeface="Arial" panose="020B0604020202020204" pitchFamily="34" charset="0"/>
            </a:endParaRPr>
          </a:p>
        </p:txBody>
      </p:sp>
    </p:spTree>
    <p:extLst>
      <p:ext uri="{BB962C8B-B14F-4D97-AF65-F5344CB8AC3E}">
        <p14:creationId xmlns:p14="http://schemas.microsoft.com/office/powerpoint/2010/main" val="41321341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hf sldNum="0" hdr="0"/>
  <p:txStyles>
    <p:titleStyle>
      <a:lvl1pPr marL="1588" indent="0" algn="l" defTabSz="457200" rtl="0" eaLnBrk="1" latinLnBrk="0" hangingPunct="1">
        <a:spcBef>
          <a:spcPts val="600"/>
        </a:spcBef>
        <a:buNone/>
        <a:defRPr sz="3200" kern="1200">
          <a:solidFill>
            <a:schemeClr val="tx2"/>
          </a:solidFill>
          <a:latin typeface="+mj-lt"/>
          <a:ea typeface="+mj-ea"/>
          <a:cs typeface="+mj-cs"/>
        </a:defRPr>
      </a:lvl1pPr>
    </p:titleStyle>
    <p:bodyStyle>
      <a:lvl1pPr marL="515938" indent="-285750" algn="just" defTabSz="457200" rtl="0" eaLnBrk="1" latinLnBrk="0" hangingPunct="1">
        <a:spcBef>
          <a:spcPts val="600"/>
        </a:spcBef>
        <a:buFont typeface="Arial" panose="020B0604020202020204" pitchFamily="34" charset="0"/>
        <a:buChar char="•"/>
        <a:defRPr sz="2400" kern="1200">
          <a:solidFill>
            <a:schemeClr val="tx1"/>
          </a:solidFill>
          <a:latin typeface="+mn-lt"/>
          <a:ea typeface="+mn-ea"/>
          <a:cs typeface="+mn-cs"/>
        </a:defRPr>
      </a:lvl1pPr>
      <a:lvl2pPr marL="747712" indent="-285750" algn="just" defTabSz="457200" rtl="0" eaLnBrk="1" latinLnBrk="0" hangingPunct="1">
        <a:spcBef>
          <a:spcPts val="600"/>
        </a:spcBef>
        <a:buFont typeface="Arial" panose="020B0604020202020204" pitchFamily="34" charset="0"/>
        <a:buChar char="•"/>
        <a:defRPr sz="2400" kern="1200">
          <a:solidFill>
            <a:schemeClr val="tx1"/>
          </a:solidFill>
          <a:latin typeface="+mn-lt"/>
          <a:ea typeface="+mn-ea"/>
          <a:cs typeface="+mn-cs"/>
        </a:defRPr>
      </a:lvl2pPr>
      <a:lvl3pPr marL="969962" indent="-285750" algn="just" defTabSz="457200" rtl="0" eaLnBrk="1" latinLnBrk="0" hangingPunct="1">
        <a:spcBef>
          <a:spcPts val="600"/>
        </a:spcBef>
        <a:buFont typeface="Arial" panose="020B0604020202020204" pitchFamily="34" charset="0"/>
        <a:buChar char="•"/>
        <a:defRPr sz="2400" kern="1200">
          <a:solidFill>
            <a:schemeClr val="tx1"/>
          </a:solidFill>
          <a:latin typeface="+mn-lt"/>
          <a:ea typeface="+mn-ea"/>
          <a:cs typeface="+mn-cs"/>
        </a:defRPr>
      </a:lvl3pPr>
      <a:lvl4pPr marL="684212" indent="0" algn="l" defTabSz="457200" rtl="0" eaLnBrk="1" latinLnBrk="0" hangingPunct="1">
        <a:spcBef>
          <a:spcPts val="600"/>
        </a:spcBef>
        <a:buFont typeface="Lucida Grande"/>
        <a:buNone/>
        <a:defRPr sz="1600" kern="1200">
          <a:solidFill>
            <a:schemeClr val="tx1"/>
          </a:solidFill>
          <a:latin typeface="+mn-lt"/>
          <a:ea typeface="+mn-ea"/>
          <a:cs typeface="+mn-cs"/>
        </a:defRPr>
      </a:lvl4pPr>
      <a:lvl5pPr marL="914400" indent="0" algn="l" defTabSz="457200" rtl="0" eaLnBrk="1" latinLnBrk="0" hangingPunct="1">
        <a:spcBef>
          <a:spcPts val="600"/>
        </a:spcBef>
        <a:buFont typeface="Arial"/>
        <a:buNone/>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extBox 9"/>
          <p:cNvSpPr txBox="1"/>
          <p:nvPr/>
        </p:nvSpPr>
        <p:spPr>
          <a:xfrm>
            <a:off x="8647770" y="6370654"/>
            <a:ext cx="267630" cy="224588"/>
          </a:xfrm>
          <a:prstGeom prst="rect">
            <a:avLst/>
          </a:prstGeom>
        </p:spPr>
        <p:txBody>
          <a:bodyPr vert="horz" lIns="0" tIns="42203" rIns="0" bIns="42203" rtlCol="0" anchor="ctr"/>
          <a:lstStyle>
            <a:defPPr>
              <a:defRPr lang="en-US"/>
            </a:defPPr>
            <a:lvl1pPr algn="r">
              <a:defRPr sz="800"/>
            </a:lvl1pPr>
          </a:lstStyle>
          <a:p>
            <a:pPr algn="ctr" defTabSz="422041"/>
            <a:fld id="{965A9741-32FB-9942-AAE4-37C9D12D3D1F}" type="slidenum">
              <a:rPr lang="en-US" sz="1108" smtClean="0">
                <a:solidFill>
                  <a:srgbClr val="00A3E0"/>
                </a:solidFill>
              </a:rPr>
              <a:pPr algn="ctr" defTabSz="422041"/>
              <a:t>‹#›</a:t>
            </a:fld>
            <a:endParaRPr lang="en-US" sz="1108" dirty="0">
              <a:solidFill>
                <a:srgbClr val="00A3E0"/>
              </a:solidFill>
            </a:endParaRPr>
          </a:p>
        </p:txBody>
      </p:sp>
      <p:sp>
        <p:nvSpPr>
          <p:cNvPr id="2" name="Title Placeholder 1"/>
          <p:cNvSpPr>
            <a:spLocks noGrp="1"/>
          </p:cNvSpPr>
          <p:nvPr>
            <p:ph type="title"/>
          </p:nvPr>
        </p:nvSpPr>
        <p:spPr>
          <a:xfrm>
            <a:off x="444813" y="274677"/>
            <a:ext cx="8264215" cy="824221"/>
          </a:xfrm>
          <a:prstGeom prst="rect">
            <a:avLst/>
          </a:prstGeom>
        </p:spPr>
        <p:txBody>
          <a:bodyPr vert="horz" lIns="0" tIns="45720" rIns="0" bIns="45720" rtlCol="0" anchor="ctr">
            <a:noAutofit/>
          </a:bodyPr>
          <a:lstStyle/>
          <a:p>
            <a:r>
              <a:rPr lang="en-US" dirty="0"/>
              <a:t>Click to edit Master title style</a:t>
            </a:r>
          </a:p>
        </p:txBody>
      </p:sp>
      <p:sp>
        <p:nvSpPr>
          <p:cNvPr id="3" name="Text Placeholder 2"/>
          <p:cNvSpPr>
            <a:spLocks noGrp="1"/>
          </p:cNvSpPr>
          <p:nvPr>
            <p:ph type="body" idx="1"/>
          </p:nvPr>
        </p:nvSpPr>
        <p:spPr>
          <a:xfrm>
            <a:off x="444813" y="1109447"/>
            <a:ext cx="8470591" cy="5485795"/>
          </a:xfrm>
          <a:prstGeom prst="rect">
            <a:avLst/>
          </a:prstGeom>
          <a:noFill/>
        </p:spPr>
        <p:txBody>
          <a:bodyPr vert="horz" lIns="0" tIns="45720" rIns="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4" name="Rectangle 3"/>
          <p:cNvSpPr/>
          <p:nvPr/>
        </p:nvSpPr>
        <p:spPr>
          <a:xfrm>
            <a:off x="2725445" y="6460916"/>
            <a:ext cx="4065972" cy="38323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22041"/>
            <a:endParaRPr lang="en-US" sz="1662">
              <a:solidFill>
                <a:prstClr val="white"/>
              </a:solidFill>
            </a:endParaRPr>
          </a:p>
        </p:txBody>
      </p:sp>
      <p:cxnSp>
        <p:nvCxnSpPr>
          <p:cNvPr id="8" name="Straight Connector 7"/>
          <p:cNvCxnSpPr/>
          <p:nvPr/>
        </p:nvCxnSpPr>
        <p:spPr>
          <a:xfrm>
            <a:off x="433456" y="981075"/>
            <a:ext cx="8275637" cy="0"/>
          </a:xfrm>
          <a:prstGeom prst="line">
            <a:avLst/>
          </a:prstGeom>
          <a:ln w="25400" cmpd="sng">
            <a:gradFill flip="none" rotWithShape="1">
              <a:gsLst>
                <a:gs pos="10000">
                  <a:schemeClr val="bg2"/>
                </a:gs>
                <a:gs pos="90000">
                  <a:schemeClr val="tx2"/>
                </a:gs>
              </a:gsLst>
              <a:lin ang="0" scaled="1"/>
              <a:tileRect/>
            </a:gradFill>
          </a:ln>
          <a:effectLst/>
        </p:spPr>
        <p:style>
          <a:lnRef idx="2">
            <a:schemeClr val="accent1"/>
          </a:lnRef>
          <a:fillRef idx="0">
            <a:schemeClr val="accent1"/>
          </a:fillRef>
          <a:effectRef idx="1">
            <a:schemeClr val="accent1"/>
          </a:effectRef>
          <a:fontRef idx="minor">
            <a:schemeClr val="tx1"/>
          </a:fontRef>
        </p:style>
      </p:cxnSp>
      <p:sp>
        <p:nvSpPr>
          <p:cNvPr id="7" name="fc" descr="Saudi Aramco: Confidential"/>
          <p:cNvSpPr txBox="1"/>
          <p:nvPr userDrawn="1"/>
        </p:nvSpPr>
        <p:spPr>
          <a:xfrm>
            <a:off x="0" y="6537960"/>
            <a:ext cx="9144000" cy="223138"/>
          </a:xfrm>
          <a:prstGeom prst="rect">
            <a:avLst/>
          </a:prstGeom>
          <a:noFill/>
        </p:spPr>
        <p:txBody>
          <a:bodyPr vert="horz" rtlCol="0">
            <a:spAutoFit/>
          </a:bodyPr>
          <a:lstStyle/>
          <a:p>
            <a:pPr algn="ctr" defTabSz="422041"/>
            <a:endParaRPr lang="en-US" sz="850" b="0" i="0" u="none" baseline="0">
              <a:solidFill>
                <a:srgbClr val="000000"/>
              </a:solidFill>
              <a:latin typeface="Microsoft Sans Serif" panose="020B0604020202020204" pitchFamily="34" charset="0"/>
            </a:endParaRPr>
          </a:p>
        </p:txBody>
      </p:sp>
      <p:sp>
        <p:nvSpPr>
          <p:cNvPr id="6" name="MSIPCMContentMarking" descr="{&quot;HashCode&quot;:1627683517,&quot;Placement&quot;:&quot;Footer&quot;}"/>
          <p:cNvSpPr txBox="1"/>
          <p:nvPr userDrawn="1"/>
        </p:nvSpPr>
        <p:spPr>
          <a:xfrm>
            <a:off x="0" y="6656457"/>
            <a:ext cx="1845793" cy="153888"/>
          </a:xfrm>
          <a:prstGeom prst="rect">
            <a:avLst/>
          </a:prstGeom>
          <a:noFill/>
        </p:spPr>
        <p:txBody>
          <a:bodyPr vert="horz" wrap="square" lIns="0" tIns="0" rIns="0" bIns="0" rtlCol="0" anchor="ctr" anchorCtr="1">
            <a:spAutoFit/>
          </a:bodyPr>
          <a:lstStyle/>
          <a:p>
            <a:pPr algn="l">
              <a:spcBef>
                <a:spcPts val="0"/>
              </a:spcBef>
              <a:spcAft>
                <a:spcPts val="0"/>
              </a:spcAft>
            </a:pPr>
            <a:endParaRPr lang="en-US" sz="1000">
              <a:solidFill>
                <a:srgbClr val="000000"/>
              </a:solidFill>
              <a:latin typeface="Arial" panose="020B0604020202020204" pitchFamily="34" charset="0"/>
            </a:endParaRPr>
          </a:p>
        </p:txBody>
      </p:sp>
    </p:spTree>
    <p:extLst>
      <p:ext uri="{BB962C8B-B14F-4D97-AF65-F5344CB8AC3E}">
        <p14:creationId xmlns:p14="http://schemas.microsoft.com/office/powerpoint/2010/main" val="274057150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Lst>
  <p:hf sldNum="0" hdr="0"/>
  <p:txStyles>
    <p:titleStyle>
      <a:lvl1pPr marL="1466" indent="0" algn="l" defTabSz="422041" rtl="0" eaLnBrk="1" latinLnBrk="0" hangingPunct="1">
        <a:spcBef>
          <a:spcPts val="554"/>
        </a:spcBef>
        <a:buNone/>
        <a:defRPr sz="2954" kern="1200">
          <a:solidFill>
            <a:schemeClr val="tx2"/>
          </a:solidFill>
          <a:latin typeface="+mj-lt"/>
          <a:ea typeface="+mj-ea"/>
          <a:cs typeface="+mj-cs"/>
        </a:defRPr>
      </a:lvl1pPr>
    </p:titleStyle>
    <p:bodyStyle>
      <a:lvl1pPr marL="476262" indent="-263776" algn="just" defTabSz="422041" rtl="0" eaLnBrk="1" latinLnBrk="0" hangingPunct="1">
        <a:spcBef>
          <a:spcPts val="554"/>
        </a:spcBef>
        <a:buFont typeface="Arial" panose="020B0604020202020204" pitchFamily="34" charset="0"/>
        <a:buChar char="•"/>
        <a:defRPr sz="2215" kern="1200">
          <a:solidFill>
            <a:schemeClr val="tx1"/>
          </a:solidFill>
          <a:latin typeface="+mn-lt"/>
          <a:ea typeface="+mn-ea"/>
          <a:cs typeface="+mn-cs"/>
        </a:defRPr>
      </a:lvl1pPr>
      <a:lvl2pPr marL="690213" indent="-263776" algn="just" defTabSz="422041" rtl="0" eaLnBrk="1" latinLnBrk="0" hangingPunct="1">
        <a:spcBef>
          <a:spcPts val="554"/>
        </a:spcBef>
        <a:buFont typeface="Arial" panose="020B0604020202020204" pitchFamily="34" charset="0"/>
        <a:buChar char="•"/>
        <a:defRPr sz="2215" kern="1200">
          <a:solidFill>
            <a:schemeClr val="tx1"/>
          </a:solidFill>
          <a:latin typeface="+mn-lt"/>
          <a:ea typeface="+mn-ea"/>
          <a:cs typeface="+mn-cs"/>
        </a:defRPr>
      </a:lvl2pPr>
      <a:lvl3pPr marL="895372" indent="-263776" algn="just" defTabSz="422041" rtl="0" eaLnBrk="1" latinLnBrk="0" hangingPunct="1">
        <a:spcBef>
          <a:spcPts val="554"/>
        </a:spcBef>
        <a:buFont typeface="Arial" panose="020B0604020202020204" pitchFamily="34" charset="0"/>
        <a:buChar char="•"/>
        <a:defRPr sz="2215" kern="1200">
          <a:solidFill>
            <a:schemeClr val="tx1"/>
          </a:solidFill>
          <a:latin typeface="+mn-lt"/>
          <a:ea typeface="+mn-ea"/>
          <a:cs typeface="+mn-cs"/>
        </a:defRPr>
      </a:lvl3pPr>
      <a:lvl4pPr marL="631596" indent="0" algn="l" defTabSz="422041" rtl="0" eaLnBrk="1" latinLnBrk="0" hangingPunct="1">
        <a:spcBef>
          <a:spcPts val="554"/>
        </a:spcBef>
        <a:buFont typeface="Lucida Grande"/>
        <a:buNone/>
        <a:defRPr sz="1477" kern="1200">
          <a:solidFill>
            <a:schemeClr val="tx1"/>
          </a:solidFill>
          <a:latin typeface="+mn-lt"/>
          <a:ea typeface="+mn-ea"/>
          <a:cs typeface="+mn-cs"/>
        </a:defRPr>
      </a:lvl4pPr>
      <a:lvl5pPr marL="844083" indent="0" algn="l" defTabSz="422041" rtl="0" eaLnBrk="1" latinLnBrk="0" hangingPunct="1">
        <a:spcBef>
          <a:spcPts val="554"/>
        </a:spcBef>
        <a:buFont typeface="Arial"/>
        <a:buNone/>
        <a:defRPr sz="1477" kern="1200">
          <a:solidFill>
            <a:schemeClr val="tx1"/>
          </a:solidFill>
          <a:latin typeface="+mn-lt"/>
          <a:ea typeface="+mn-ea"/>
          <a:cs typeface="+mn-cs"/>
        </a:defRPr>
      </a:lvl5pPr>
      <a:lvl6pPr marL="2321227" indent="-211021" algn="l" defTabSz="422041" rtl="0" eaLnBrk="1" latinLnBrk="0" hangingPunct="1">
        <a:spcBef>
          <a:spcPct val="20000"/>
        </a:spcBef>
        <a:buFont typeface="Arial"/>
        <a:buChar char="•"/>
        <a:defRPr sz="1846" kern="1200">
          <a:solidFill>
            <a:schemeClr val="tx1"/>
          </a:solidFill>
          <a:latin typeface="+mn-lt"/>
          <a:ea typeface="+mn-ea"/>
          <a:cs typeface="+mn-cs"/>
        </a:defRPr>
      </a:lvl6pPr>
      <a:lvl7pPr marL="2743269" indent="-211021" algn="l" defTabSz="422041" rtl="0" eaLnBrk="1" latinLnBrk="0" hangingPunct="1">
        <a:spcBef>
          <a:spcPct val="20000"/>
        </a:spcBef>
        <a:buFont typeface="Arial"/>
        <a:buChar char="•"/>
        <a:defRPr sz="1846" kern="1200">
          <a:solidFill>
            <a:schemeClr val="tx1"/>
          </a:solidFill>
          <a:latin typeface="+mn-lt"/>
          <a:ea typeface="+mn-ea"/>
          <a:cs typeface="+mn-cs"/>
        </a:defRPr>
      </a:lvl7pPr>
      <a:lvl8pPr marL="3165310" indent="-211021" algn="l" defTabSz="422041" rtl="0" eaLnBrk="1" latinLnBrk="0" hangingPunct="1">
        <a:spcBef>
          <a:spcPct val="20000"/>
        </a:spcBef>
        <a:buFont typeface="Arial"/>
        <a:buChar char="•"/>
        <a:defRPr sz="1846" kern="1200">
          <a:solidFill>
            <a:schemeClr val="tx1"/>
          </a:solidFill>
          <a:latin typeface="+mn-lt"/>
          <a:ea typeface="+mn-ea"/>
          <a:cs typeface="+mn-cs"/>
        </a:defRPr>
      </a:lvl8pPr>
      <a:lvl9pPr marL="3587351" indent="-211021" algn="l" defTabSz="422041" rtl="0" eaLnBrk="1" latinLnBrk="0" hangingPunct="1">
        <a:spcBef>
          <a:spcPct val="20000"/>
        </a:spcBef>
        <a:buFont typeface="Arial"/>
        <a:buChar char="•"/>
        <a:defRPr sz="1846" kern="1200">
          <a:solidFill>
            <a:schemeClr val="tx1"/>
          </a:solidFill>
          <a:latin typeface="+mn-lt"/>
          <a:ea typeface="+mn-ea"/>
          <a:cs typeface="+mn-cs"/>
        </a:defRPr>
      </a:lvl9pPr>
    </p:bodyStyle>
    <p:otherStyle>
      <a:defPPr>
        <a:defRPr lang="en-US"/>
      </a:defPPr>
      <a:lvl1pPr marL="0" algn="l" defTabSz="422041" rtl="0" eaLnBrk="1" latinLnBrk="0" hangingPunct="1">
        <a:defRPr sz="1662" kern="1200">
          <a:solidFill>
            <a:schemeClr val="tx1"/>
          </a:solidFill>
          <a:latin typeface="+mn-lt"/>
          <a:ea typeface="+mn-ea"/>
          <a:cs typeface="+mn-cs"/>
        </a:defRPr>
      </a:lvl1pPr>
      <a:lvl2pPr marL="422041" algn="l" defTabSz="422041" rtl="0" eaLnBrk="1" latinLnBrk="0" hangingPunct="1">
        <a:defRPr sz="1662" kern="1200">
          <a:solidFill>
            <a:schemeClr val="tx1"/>
          </a:solidFill>
          <a:latin typeface="+mn-lt"/>
          <a:ea typeface="+mn-ea"/>
          <a:cs typeface="+mn-cs"/>
        </a:defRPr>
      </a:lvl2pPr>
      <a:lvl3pPr marL="844083" algn="l" defTabSz="422041" rtl="0" eaLnBrk="1" latinLnBrk="0" hangingPunct="1">
        <a:defRPr sz="1662" kern="1200">
          <a:solidFill>
            <a:schemeClr val="tx1"/>
          </a:solidFill>
          <a:latin typeface="+mn-lt"/>
          <a:ea typeface="+mn-ea"/>
          <a:cs typeface="+mn-cs"/>
        </a:defRPr>
      </a:lvl3pPr>
      <a:lvl4pPr marL="1266124" algn="l" defTabSz="422041" rtl="0" eaLnBrk="1" latinLnBrk="0" hangingPunct="1">
        <a:defRPr sz="1662" kern="1200">
          <a:solidFill>
            <a:schemeClr val="tx1"/>
          </a:solidFill>
          <a:latin typeface="+mn-lt"/>
          <a:ea typeface="+mn-ea"/>
          <a:cs typeface="+mn-cs"/>
        </a:defRPr>
      </a:lvl4pPr>
      <a:lvl5pPr marL="1688165" algn="l" defTabSz="422041" rtl="0" eaLnBrk="1" latinLnBrk="0" hangingPunct="1">
        <a:defRPr sz="1662" kern="1200">
          <a:solidFill>
            <a:schemeClr val="tx1"/>
          </a:solidFill>
          <a:latin typeface="+mn-lt"/>
          <a:ea typeface="+mn-ea"/>
          <a:cs typeface="+mn-cs"/>
        </a:defRPr>
      </a:lvl5pPr>
      <a:lvl6pPr marL="2110207" algn="l" defTabSz="422041" rtl="0" eaLnBrk="1" latinLnBrk="0" hangingPunct="1">
        <a:defRPr sz="1662" kern="1200">
          <a:solidFill>
            <a:schemeClr val="tx1"/>
          </a:solidFill>
          <a:latin typeface="+mn-lt"/>
          <a:ea typeface="+mn-ea"/>
          <a:cs typeface="+mn-cs"/>
        </a:defRPr>
      </a:lvl6pPr>
      <a:lvl7pPr marL="2532248" algn="l" defTabSz="422041" rtl="0" eaLnBrk="1" latinLnBrk="0" hangingPunct="1">
        <a:defRPr sz="1662" kern="1200">
          <a:solidFill>
            <a:schemeClr val="tx1"/>
          </a:solidFill>
          <a:latin typeface="+mn-lt"/>
          <a:ea typeface="+mn-ea"/>
          <a:cs typeface="+mn-cs"/>
        </a:defRPr>
      </a:lvl7pPr>
      <a:lvl8pPr marL="2954289" algn="l" defTabSz="422041" rtl="0" eaLnBrk="1" latinLnBrk="0" hangingPunct="1">
        <a:defRPr sz="1662" kern="1200">
          <a:solidFill>
            <a:schemeClr val="tx1"/>
          </a:solidFill>
          <a:latin typeface="+mn-lt"/>
          <a:ea typeface="+mn-ea"/>
          <a:cs typeface="+mn-cs"/>
        </a:defRPr>
      </a:lvl8pPr>
      <a:lvl9pPr marL="3376331" algn="l" defTabSz="422041"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190" y="1520190"/>
            <a:ext cx="8231187" cy="1219200"/>
          </a:xfrm>
        </p:spPr>
        <p:txBody>
          <a:bodyPr/>
          <a:lstStyle/>
          <a:p>
            <a:pPr algn="ctr"/>
            <a:br>
              <a:rPr lang="en-US" dirty="0">
                <a:solidFill>
                  <a:schemeClr val="tx2"/>
                </a:solidFill>
                <a:latin typeface="Trebuchet MS"/>
              </a:rPr>
            </a:br>
            <a:r>
              <a:rPr lang="en-US" sz="5400" dirty="0">
                <a:solidFill>
                  <a:schemeClr val="tx2"/>
                </a:solidFill>
                <a:latin typeface="Trebuchet MS"/>
              </a:rPr>
              <a:t>Capstone Project Presentation</a:t>
            </a:r>
            <a:endParaRPr lang="en-US" sz="5400" b="1" dirty="0">
              <a:solidFill>
                <a:schemeClr val="tx2"/>
              </a:solidFill>
            </a:endParaRPr>
          </a:p>
        </p:txBody>
      </p:sp>
      <p:sp>
        <p:nvSpPr>
          <p:cNvPr id="11" name="Subtitle 4"/>
          <p:cNvSpPr>
            <a:spLocks noGrp="1"/>
          </p:cNvSpPr>
          <p:nvPr>
            <p:ph type="subTitle" idx="1"/>
          </p:nvPr>
        </p:nvSpPr>
        <p:spPr>
          <a:xfrm>
            <a:off x="6172200" y="5904157"/>
            <a:ext cx="2971800" cy="314359"/>
          </a:xfrm>
        </p:spPr>
        <p:txBody>
          <a:bodyPr/>
          <a:lstStyle/>
          <a:p>
            <a:pPr algn="ctr"/>
            <a:r>
              <a:rPr lang="en-US" sz="2000" dirty="0">
                <a:solidFill>
                  <a:schemeClr val="tx2"/>
                </a:solidFill>
              </a:rPr>
              <a:t>Mar 2022</a:t>
            </a:r>
          </a:p>
        </p:txBody>
      </p:sp>
      <p:sp>
        <p:nvSpPr>
          <p:cNvPr id="3" name="TextBox 2"/>
          <p:cNvSpPr txBox="1"/>
          <p:nvPr/>
        </p:nvSpPr>
        <p:spPr>
          <a:xfrm>
            <a:off x="792180" y="3998608"/>
            <a:ext cx="5151419" cy="400110"/>
          </a:xfrm>
          <a:prstGeom prst="rect">
            <a:avLst/>
          </a:prstGeom>
          <a:noFill/>
        </p:spPr>
        <p:txBody>
          <a:bodyPr wrap="square" rtlCol="0">
            <a:spAutoFit/>
          </a:bodyPr>
          <a:lstStyle/>
          <a:p>
            <a:r>
              <a:rPr lang="en-US" sz="2000" dirty="0"/>
              <a:t>Srinivas Jagarlamudi, Mar 2022 Cohort</a:t>
            </a:r>
          </a:p>
        </p:txBody>
      </p:sp>
      <p:pic>
        <p:nvPicPr>
          <p:cNvPr id="5" name="Picture 4">
            <a:extLst>
              <a:ext uri="{FF2B5EF4-FFF2-40B4-BE49-F238E27FC236}">
                <a16:creationId xmlns:a16="http://schemas.microsoft.com/office/drawing/2014/main" id="{3A3EEAAE-B325-1209-F71D-E1489DEB0C72}"/>
              </a:ext>
            </a:extLst>
          </p:cNvPr>
          <p:cNvPicPr>
            <a:picLocks noChangeAspect="1"/>
          </p:cNvPicPr>
          <p:nvPr/>
        </p:nvPicPr>
        <p:blipFill>
          <a:blip r:embed="rId3"/>
          <a:stretch>
            <a:fillRect/>
          </a:stretch>
        </p:blipFill>
        <p:spPr>
          <a:xfrm>
            <a:off x="8069371" y="252692"/>
            <a:ext cx="784011" cy="760011"/>
          </a:xfrm>
          <a:prstGeom prst="rect">
            <a:avLst/>
          </a:prstGeom>
        </p:spPr>
      </p:pic>
    </p:spTree>
    <p:extLst>
      <p:ext uri="{BB962C8B-B14F-4D97-AF65-F5344CB8AC3E}">
        <p14:creationId xmlns:p14="http://schemas.microsoft.com/office/powerpoint/2010/main" val="4041777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A5C17-20C2-4811-A16F-CD203027826F}"/>
              </a:ext>
            </a:extLst>
          </p:cNvPr>
          <p:cNvSpPr>
            <a:spLocks noGrp="1"/>
          </p:cNvSpPr>
          <p:nvPr>
            <p:ph type="title"/>
          </p:nvPr>
        </p:nvSpPr>
        <p:spPr>
          <a:xfrm>
            <a:off x="439892" y="115151"/>
            <a:ext cx="8264215" cy="824221"/>
          </a:xfrm>
        </p:spPr>
        <p:txBody>
          <a:bodyPr/>
          <a:lstStyle/>
          <a:p>
            <a:r>
              <a:rPr lang="en-US" sz="2800" dirty="0"/>
              <a:t>Predictions on Test Set - GRU</a:t>
            </a:r>
          </a:p>
        </p:txBody>
      </p:sp>
      <p:pic>
        <p:nvPicPr>
          <p:cNvPr id="4" name="Picture 3" descr="Chart, line chart&#10;&#10;Description automatically generated">
            <a:extLst>
              <a:ext uri="{FF2B5EF4-FFF2-40B4-BE49-F238E27FC236}">
                <a16:creationId xmlns:a16="http://schemas.microsoft.com/office/drawing/2014/main" id="{1E309425-EFA5-CE5F-FAFF-15E883F834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028" y="1024221"/>
            <a:ext cx="8264215" cy="5509476"/>
          </a:xfrm>
          <a:prstGeom prst="rect">
            <a:avLst/>
          </a:prstGeom>
        </p:spPr>
      </p:pic>
    </p:spTree>
    <p:extLst>
      <p:ext uri="{BB962C8B-B14F-4D97-AF65-F5344CB8AC3E}">
        <p14:creationId xmlns:p14="http://schemas.microsoft.com/office/powerpoint/2010/main" val="1522419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A5C17-20C2-4811-A16F-CD203027826F}"/>
              </a:ext>
            </a:extLst>
          </p:cNvPr>
          <p:cNvSpPr>
            <a:spLocks noGrp="1"/>
          </p:cNvSpPr>
          <p:nvPr>
            <p:ph type="title"/>
          </p:nvPr>
        </p:nvSpPr>
        <p:spPr>
          <a:xfrm>
            <a:off x="439893" y="115151"/>
            <a:ext cx="7626422" cy="824221"/>
          </a:xfrm>
        </p:spPr>
        <p:txBody>
          <a:bodyPr/>
          <a:lstStyle/>
          <a:p>
            <a:r>
              <a:rPr lang="en-US" sz="2800" dirty="0"/>
              <a:t>Target Variable Brent Diff volatility has spiked due to the Ukraine war recently</a:t>
            </a:r>
          </a:p>
        </p:txBody>
      </p:sp>
      <p:pic>
        <p:nvPicPr>
          <p:cNvPr id="5" name="Picture 4" descr="Graphical user interface, chart, line chart&#10;&#10;Description automatically generated">
            <a:extLst>
              <a:ext uri="{FF2B5EF4-FFF2-40B4-BE49-F238E27FC236}">
                <a16:creationId xmlns:a16="http://schemas.microsoft.com/office/drawing/2014/main" id="{DF981197-943D-9290-85F7-5676954014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893" y="1071385"/>
            <a:ext cx="7690643" cy="2786791"/>
          </a:xfrm>
          <a:prstGeom prst="rect">
            <a:avLst/>
          </a:prstGeom>
        </p:spPr>
      </p:pic>
      <p:pic>
        <p:nvPicPr>
          <p:cNvPr id="9" name="Picture 8" descr="Timeline&#10;&#10;Description automatically generated with medium confidence">
            <a:extLst>
              <a:ext uri="{FF2B5EF4-FFF2-40B4-BE49-F238E27FC236}">
                <a16:creationId xmlns:a16="http://schemas.microsoft.com/office/drawing/2014/main" id="{4F540DA8-16ED-9582-C4DD-6AFF3D04A4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269" y="3680294"/>
            <a:ext cx="7993890" cy="2902600"/>
          </a:xfrm>
          <a:prstGeom prst="rect">
            <a:avLst/>
          </a:prstGeom>
        </p:spPr>
      </p:pic>
    </p:spTree>
    <p:extLst>
      <p:ext uri="{BB962C8B-B14F-4D97-AF65-F5344CB8AC3E}">
        <p14:creationId xmlns:p14="http://schemas.microsoft.com/office/powerpoint/2010/main" val="3939467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28FC57-DED2-CB74-3145-B1C64D5FF35B}"/>
              </a:ext>
            </a:extLst>
          </p:cNvPr>
          <p:cNvSpPr>
            <a:spLocks noGrp="1"/>
          </p:cNvSpPr>
          <p:nvPr>
            <p:ph idx="1"/>
          </p:nvPr>
        </p:nvSpPr>
        <p:spPr>
          <a:xfrm>
            <a:off x="336704" y="1063668"/>
            <a:ext cx="8470591" cy="5519692"/>
          </a:xfrm>
        </p:spPr>
        <p:txBody>
          <a:bodyPr/>
          <a:lstStyle/>
          <a:p>
            <a:pPr>
              <a:spcBef>
                <a:spcPts val="1200"/>
              </a:spcBef>
              <a:spcAft>
                <a:spcPts val="1200"/>
              </a:spcAft>
            </a:pPr>
            <a:r>
              <a:rPr lang="en-US" sz="2000" dirty="0"/>
              <a:t>The data is monthly and is only from 2017 to 2022.</a:t>
            </a:r>
          </a:p>
          <a:p>
            <a:pPr>
              <a:spcBef>
                <a:spcPts val="1200"/>
              </a:spcBef>
              <a:spcAft>
                <a:spcPts val="1200"/>
              </a:spcAft>
            </a:pPr>
            <a:r>
              <a:rPr lang="en-US" sz="2000" dirty="0"/>
              <a:t>Hence there were only 69 monthly data points and hence the training was very limited to the kind of learning the model is expected to do.</a:t>
            </a:r>
          </a:p>
          <a:p>
            <a:pPr>
              <a:spcBef>
                <a:spcPts val="1200"/>
              </a:spcBef>
              <a:spcAft>
                <a:spcPts val="1200"/>
              </a:spcAft>
            </a:pPr>
            <a:r>
              <a:rPr lang="en-US" sz="2000" dirty="0"/>
              <a:t>The test set includes the period when the Ukraine war started</a:t>
            </a:r>
          </a:p>
          <a:p>
            <a:pPr>
              <a:spcBef>
                <a:spcPts val="1200"/>
              </a:spcBef>
              <a:spcAft>
                <a:spcPts val="1200"/>
              </a:spcAft>
            </a:pPr>
            <a:r>
              <a:rPr lang="en-US" sz="2000" dirty="0"/>
              <a:t>This may be an outlier event causing the models to underperform on test data</a:t>
            </a:r>
          </a:p>
          <a:p>
            <a:pPr>
              <a:spcBef>
                <a:spcPts val="1200"/>
              </a:spcBef>
              <a:spcAft>
                <a:spcPts val="1200"/>
              </a:spcAft>
            </a:pPr>
            <a:r>
              <a:rPr lang="en-US" sz="2000" dirty="0"/>
              <a:t>Further improvements can be done with daily granularity, so the model has longer periods to learn and generalize.</a:t>
            </a:r>
          </a:p>
          <a:p>
            <a:endParaRPr lang="en-US" sz="2000" dirty="0"/>
          </a:p>
        </p:txBody>
      </p:sp>
      <p:sp>
        <p:nvSpPr>
          <p:cNvPr id="3" name="Title 2">
            <a:extLst>
              <a:ext uri="{FF2B5EF4-FFF2-40B4-BE49-F238E27FC236}">
                <a16:creationId xmlns:a16="http://schemas.microsoft.com/office/drawing/2014/main" id="{82B988CB-006D-BCEB-4121-94F404924653}"/>
              </a:ext>
            </a:extLst>
          </p:cNvPr>
          <p:cNvSpPr>
            <a:spLocks noGrp="1"/>
          </p:cNvSpPr>
          <p:nvPr>
            <p:ph type="title"/>
          </p:nvPr>
        </p:nvSpPr>
        <p:spPr/>
        <p:txBody>
          <a:bodyPr/>
          <a:lstStyle/>
          <a:p>
            <a:r>
              <a:rPr lang="en-US" dirty="0"/>
              <a:t>Conclusions</a:t>
            </a:r>
          </a:p>
        </p:txBody>
      </p:sp>
    </p:spTree>
    <p:extLst>
      <p:ext uri="{BB962C8B-B14F-4D97-AF65-F5344CB8AC3E}">
        <p14:creationId xmlns:p14="http://schemas.microsoft.com/office/powerpoint/2010/main" val="2901507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A5C17-20C2-4811-A16F-CD203027826F}"/>
              </a:ext>
            </a:extLst>
          </p:cNvPr>
          <p:cNvSpPr>
            <a:spLocks noGrp="1"/>
          </p:cNvSpPr>
          <p:nvPr>
            <p:ph type="title"/>
          </p:nvPr>
        </p:nvSpPr>
        <p:spPr/>
        <p:txBody>
          <a:bodyPr/>
          <a:lstStyle/>
          <a:p>
            <a:r>
              <a:rPr lang="en-US" dirty="0"/>
              <a:t>Inputs used</a:t>
            </a:r>
          </a:p>
        </p:txBody>
      </p:sp>
      <p:sp>
        <p:nvSpPr>
          <p:cNvPr id="4" name="TextBox 3">
            <a:extLst>
              <a:ext uri="{FF2B5EF4-FFF2-40B4-BE49-F238E27FC236}">
                <a16:creationId xmlns:a16="http://schemas.microsoft.com/office/drawing/2014/main" id="{B28B2D86-E247-4F55-8268-2084BC1F42E2}"/>
              </a:ext>
            </a:extLst>
          </p:cNvPr>
          <p:cNvSpPr txBox="1"/>
          <p:nvPr/>
        </p:nvSpPr>
        <p:spPr>
          <a:xfrm>
            <a:off x="444811" y="988828"/>
            <a:ext cx="8348315" cy="4100290"/>
          </a:xfrm>
          <a:prstGeom prst="rect">
            <a:avLst/>
          </a:prstGeom>
          <a:noFill/>
        </p:spPr>
        <p:txBody>
          <a:bodyPr wrap="square" rtlCol="0">
            <a:spAutoFit/>
          </a:bodyPr>
          <a:lstStyle/>
          <a:p>
            <a:pPr marL="342900" indent="-342900">
              <a:lnSpc>
                <a:spcPct val="200000"/>
              </a:lnSpc>
              <a:spcBef>
                <a:spcPts val="600"/>
              </a:spcBef>
              <a:spcAft>
                <a:spcPts val="600"/>
              </a:spcAft>
              <a:buFont typeface="Wingdings" panose="05000000000000000000" pitchFamily="2" charset="2"/>
              <a:buChar char="Ø"/>
            </a:pPr>
            <a:r>
              <a:rPr lang="en-GB" dirty="0"/>
              <a:t>Crude Oil Production by Country</a:t>
            </a:r>
          </a:p>
          <a:p>
            <a:pPr marL="342900" indent="-342900">
              <a:lnSpc>
                <a:spcPct val="200000"/>
              </a:lnSpc>
              <a:spcBef>
                <a:spcPts val="600"/>
              </a:spcBef>
              <a:spcAft>
                <a:spcPts val="600"/>
              </a:spcAft>
              <a:buFont typeface="Wingdings" panose="05000000000000000000" pitchFamily="2" charset="2"/>
              <a:buChar char="Ø"/>
            </a:pPr>
            <a:r>
              <a:rPr lang="en-GB" dirty="0"/>
              <a:t>Crude Flows from Country to Country for major exporters and importers</a:t>
            </a:r>
          </a:p>
          <a:p>
            <a:pPr marL="342900" indent="-342900">
              <a:lnSpc>
                <a:spcPct val="200000"/>
              </a:lnSpc>
              <a:spcBef>
                <a:spcPts val="600"/>
              </a:spcBef>
              <a:spcAft>
                <a:spcPts val="600"/>
              </a:spcAft>
              <a:buFont typeface="Wingdings" panose="05000000000000000000" pitchFamily="2" charset="2"/>
              <a:buChar char="Ø"/>
            </a:pPr>
            <a:r>
              <a:rPr lang="en-GB" dirty="0"/>
              <a:t>Refinery Runs for major refiners</a:t>
            </a:r>
          </a:p>
          <a:p>
            <a:pPr marL="342900" indent="-342900">
              <a:spcBef>
                <a:spcPts val="600"/>
              </a:spcBef>
              <a:spcAft>
                <a:spcPts val="600"/>
              </a:spcAft>
              <a:buFont typeface="Wingdings" panose="05000000000000000000" pitchFamily="2" charset="2"/>
              <a:buChar char="Ø"/>
            </a:pPr>
            <a:r>
              <a:rPr lang="en-GB" dirty="0"/>
              <a:t>Lost Production capacity due to Refinery Turnarounds (Crude Distillation Unit maintenance)</a:t>
            </a:r>
          </a:p>
          <a:p>
            <a:pPr marL="342900" indent="-342900">
              <a:lnSpc>
                <a:spcPct val="200000"/>
              </a:lnSpc>
              <a:spcBef>
                <a:spcPts val="600"/>
              </a:spcBef>
              <a:spcAft>
                <a:spcPts val="600"/>
              </a:spcAft>
              <a:buFont typeface="Wingdings" panose="05000000000000000000" pitchFamily="2" charset="2"/>
              <a:buChar char="Ø"/>
            </a:pPr>
            <a:r>
              <a:rPr lang="en-GB" dirty="0"/>
              <a:t>Inventory levels</a:t>
            </a:r>
          </a:p>
          <a:p>
            <a:pPr marL="342900" indent="-342900">
              <a:lnSpc>
                <a:spcPct val="200000"/>
              </a:lnSpc>
              <a:spcBef>
                <a:spcPts val="600"/>
              </a:spcBef>
              <a:spcAft>
                <a:spcPts val="600"/>
              </a:spcAft>
              <a:buFont typeface="Wingdings" panose="05000000000000000000" pitchFamily="2" charset="2"/>
              <a:buChar char="Ø"/>
            </a:pPr>
            <a:r>
              <a:rPr lang="en-GB" dirty="0"/>
              <a:t>Prices for Crude, Naphtha, Gasoil, Gasoline, RBOB and JET (products)</a:t>
            </a:r>
          </a:p>
        </p:txBody>
      </p:sp>
    </p:spTree>
    <p:extLst>
      <p:ext uri="{BB962C8B-B14F-4D97-AF65-F5344CB8AC3E}">
        <p14:creationId xmlns:p14="http://schemas.microsoft.com/office/powerpoint/2010/main" val="3765033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A5C17-20C2-4811-A16F-CD203027826F}"/>
              </a:ext>
            </a:extLst>
          </p:cNvPr>
          <p:cNvSpPr>
            <a:spLocks noGrp="1"/>
          </p:cNvSpPr>
          <p:nvPr>
            <p:ph type="title"/>
          </p:nvPr>
        </p:nvSpPr>
        <p:spPr/>
        <p:txBody>
          <a:bodyPr/>
          <a:lstStyle/>
          <a:p>
            <a:r>
              <a:rPr lang="en-US" dirty="0"/>
              <a:t>Expected Outputs</a:t>
            </a:r>
          </a:p>
        </p:txBody>
      </p:sp>
      <p:sp>
        <p:nvSpPr>
          <p:cNvPr id="4" name="TextBox 3">
            <a:extLst>
              <a:ext uri="{FF2B5EF4-FFF2-40B4-BE49-F238E27FC236}">
                <a16:creationId xmlns:a16="http://schemas.microsoft.com/office/drawing/2014/main" id="{B28B2D86-E247-4F55-8268-2084BC1F42E2}"/>
              </a:ext>
            </a:extLst>
          </p:cNvPr>
          <p:cNvSpPr txBox="1"/>
          <p:nvPr/>
        </p:nvSpPr>
        <p:spPr>
          <a:xfrm>
            <a:off x="444811" y="988828"/>
            <a:ext cx="8348315" cy="4485010"/>
          </a:xfrm>
          <a:prstGeom prst="rect">
            <a:avLst/>
          </a:prstGeom>
          <a:noFill/>
        </p:spPr>
        <p:txBody>
          <a:bodyPr wrap="square" rtlCol="0">
            <a:spAutoFit/>
          </a:bodyPr>
          <a:lstStyle/>
          <a:p>
            <a:pPr>
              <a:lnSpc>
                <a:spcPct val="150000"/>
              </a:lnSpc>
              <a:spcBef>
                <a:spcPts val="600"/>
              </a:spcBef>
              <a:spcAft>
                <a:spcPts val="600"/>
              </a:spcAft>
            </a:pPr>
            <a:r>
              <a:rPr lang="en-GB" dirty="0"/>
              <a:t>The outright Crude prices are difficult to predict. The front month spread, which is the difference between the front month Brent Crude futures contract and the second month Brent futures contract react to the short and medium term supply demand fundamentals in the market.</a:t>
            </a:r>
          </a:p>
          <a:p>
            <a:pPr>
              <a:lnSpc>
                <a:spcPct val="200000"/>
              </a:lnSpc>
              <a:spcBef>
                <a:spcPts val="600"/>
              </a:spcBef>
              <a:spcAft>
                <a:spcPts val="600"/>
              </a:spcAft>
            </a:pPr>
            <a:r>
              <a:rPr lang="en-GB" dirty="0"/>
              <a:t>Hence the column in the data set ‘</a:t>
            </a:r>
            <a:r>
              <a:rPr lang="en-GB" b="1" dirty="0" err="1"/>
              <a:t>Brent_Diff</a:t>
            </a:r>
            <a:r>
              <a:rPr lang="en-GB" dirty="0"/>
              <a:t>’ is chosen as the </a:t>
            </a:r>
            <a:r>
              <a:rPr lang="en-GB" b="1" dirty="0"/>
              <a:t>target</a:t>
            </a:r>
            <a:r>
              <a:rPr lang="en-GB" dirty="0"/>
              <a:t> variable.</a:t>
            </a:r>
          </a:p>
          <a:p>
            <a:pPr>
              <a:lnSpc>
                <a:spcPct val="150000"/>
              </a:lnSpc>
              <a:spcBef>
                <a:spcPts val="600"/>
              </a:spcBef>
              <a:spcAft>
                <a:spcPts val="600"/>
              </a:spcAft>
            </a:pPr>
            <a:r>
              <a:rPr lang="en-GB" dirty="0"/>
              <a:t>The model is being developed to see if changes in any of the above inputs such as Crude Production, refinery runs, product prices etc can be used to predict this Front month spread.</a:t>
            </a:r>
          </a:p>
          <a:p>
            <a:pPr>
              <a:lnSpc>
                <a:spcPct val="200000"/>
              </a:lnSpc>
              <a:spcBef>
                <a:spcPts val="600"/>
              </a:spcBef>
              <a:spcAft>
                <a:spcPts val="600"/>
              </a:spcAft>
            </a:pPr>
            <a:endParaRPr lang="en-GB" dirty="0"/>
          </a:p>
        </p:txBody>
      </p:sp>
    </p:spTree>
    <p:extLst>
      <p:ext uri="{BB962C8B-B14F-4D97-AF65-F5344CB8AC3E}">
        <p14:creationId xmlns:p14="http://schemas.microsoft.com/office/powerpoint/2010/main" val="3673204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A5C17-20C2-4811-A16F-CD203027826F}"/>
              </a:ext>
            </a:extLst>
          </p:cNvPr>
          <p:cNvSpPr>
            <a:spLocks noGrp="1"/>
          </p:cNvSpPr>
          <p:nvPr>
            <p:ph type="title"/>
          </p:nvPr>
        </p:nvSpPr>
        <p:spPr/>
        <p:txBody>
          <a:bodyPr/>
          <a:lstStyle/>
          <a:p>
            <a:r>
              <a:rPr lang="en-US" dirty="0"/>
              <a:t>Types of Models used</a:t>
            </a:r>
          </a:p>
        </p:txBody>
      </p:sp>
      <p:sp>
        <p:nvSpPr>
          <p:cNvPr id="4" name="TextBox 3">
            <a:extLst>
              <a:ext uri="{FF2B5EF4-FFF2-40B4-BE49-F238E27FC236}">
                <a16:creationId xmlns:a16="http://schemas.microsoft.com/office/drawing/2014/main" id="{3984BD3E-A4FB-463B-8DA3-8BCF107606D9}"/>
              </a:ext>
            </a:extLst>
          </p:cNvPr>
          <p:cNvSpPr txBox="1"/>
          <p:nvPr/>
        </p:nvSpPr>
        <p:spPr>
          <a:xfrm>
            <a:off x="434975" y="1176674"/>
            <a:ext cx="7892945" cy="4616648"/>
          </a:xfrm>
          <a:prstGeom prst="rect">
            <a:avLst/>
          </a:prstGeom>
          <a:noFill/>
        </p:spPr>
        <p:txBody>
          <a:bodyPr wrap="square" rtlCol="0">
            <a:spAutoFit/>
          </a:bodyPr>
          <a:lstStyle/>
          <a:p>
            <a:r>
              <a:rPr lang="en-US" sz="2400" dirty="0"/>
              <a:t>The following deep learning models are used to train and predict </a:t>
            </a:r>
            <a:r>
              <a:rPr lang="en-US" sz="2400" b="1" dirty="0"/>
              <a:t>Brent Differential between the first and second months.</a:t>
            </a:r>
            <a:endParaRPr lang="en-US" sz="2400" dirty="0"/>
          </a:p>
          <a:p>
            <a:endParaRPr lang="en-US" sz="2400" dirty="0"/>
          </a:p>
          <a:p>
            <a:pPr marL="342900" indent="-342900">
              <a:buAutoNum type="arabicPeriod"/>
            </a:pPr>
            <a:r>
              <a:rPr lang="en-US" sz="2400" dirty="0"/>
              <a:t>LSTM (Long Short Term Model)</a:t>
            </a:r>
          </a:p>
          <a:p>
            <a:pPr marL="342900" indent="-342900">
              <a:buAutoNum type="arabicPeriod"/>
            </a:pPr>
            <a:r>
              <a:rPr lang="en-US" sz="2400" dirty="0"/>
              <a:t>GRU (Gated Recurrent units)</a:t>
            </a:r>
          </a:p>
          <a:p>
            <a:pPr marL="342900" indent="-342900">
              <a:buAutoNum type="arabicPeriod"/>
            </a:pPr>
            <a:endParaRPr lang="en-US" sz="2400" dirty="0"/>
          </a:p>
          <a:p>
            <a:r>
              <a:rPr lang="en-US" sz="2400" dirty="0"/>
              <a:t>Both of the above are part of the wider Recurrent Neural Networks (RNNs) that can be used for processing sequential data</a:t>
            </a:r>
          </a:p>
          <a:p>
            <a:endParaRPr lang="en-US" dirty="0"/>
          </a:p>
          <a:p>
            <a:endParaRPr lang="en-US" dirty="0"/>
          </a:p>
          <a:p>
            <a:endParaRPr lang="en-US" dirty="0"/>
          </a:p>
        </p:txBody>
      </p:sp>
    </p:spTree>
    <p:extLst>
      <p:ext uri="{BB962C8B-B14F-4D97-AF65-F5344CB8AC3E}">
        <p14:creationId xmlns:p14="http://schemas.microsoft.com/office/powerpoint/2010/main" val="3042957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951D97-C3A9-45C5-9CF7-4FE0C0E0C9AF}"/>
              </a:ext>
            </a:extLst>
          </p:cNvPr>
          <p:cNvSpPr>
            <a:spLocks noGrp="1"/>
          </p:cNvSpPr>
          <p:nvPr>
            <p:ph type="title"/>
          </p:nvPr>
        </p:nvSpPr>
        <p:spPr/>
        <p:txBody>
          <a:bodyPr/>
          <a:lstStyle/>
          <a:p>
            <a:r>
              <a:rPr lang="en-GB" dirty="0"/>
              <a:t>LSTM – Training and Validation Losses</a:t>
            </a:r>
          </a:p>
        </p:txBody>
      </p:sp>
      <p:pic>
        <p:nvPicPr>
          <p:cNvPr id="6" name="Content Placeholder 5" descr="Chart&#10;&#10;Description automatically generated">
            <a:extLst>
              <a:ext uri="{FF2B5EF4-FFF2-40B4-BE49-F238E27FC236}">
                <a16:creationId xmlns:a16="http://schemas.microsoft.com/office/drawing/2014/main" id="{00E56D25-BA2C-E4D4-E004-2A66FBF547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697" y="1098861"/>
            <a:ext cx="7904560" cy="5269706"/>
          </a:xfrm>
        </p:spPr>
      </p:pic>
    </p:spTree>
    <p:extLst>
      <p:ext uri="{BB962C8B-B14F-4D97-AF65-F5344CB8AC3E}">
        <p14:creationId xmlns:p14="http://schemas.microsoft.com/office/powerpoint/2010/main" val="160383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951D97-C3A9-45C5-9CF7-4FE0C0E0C9AF}"/>
              </a:ext>
            </a:extLst>
          </p:cNvPr>
          <p:cNvSpPr>
            <a:spLocks noGrp="1"/>
          </p:cNvSpPr>
          <p:nvPr>
            <p:ph type="title"/>
          </p:nvPr>
        </p:nvSpPr>
        <p:spPr/>
        <p:txBody>
          <a:bodyPr/>
          <a:lstStyle/>
          <a:p>
            <a:r>
              <a:rPr lang="en-GB" dirty="0"/>
              <a:t>GRU – Training and Validation Losses</a:t>
            </a:r>
          </a:p>
        </p:txBody>
      </p:sp>
      <p:pic>
        <p:nvPicPr>
          <p:cNvPr id="5" name="Content Placeholder 4" descr="Chart&#10;&#10;Description automatically generated">
            <a:extLst>
              <a:ext uri="{FF2B5EF4-FFF2-40B4-BE49-F238E27FC236}">
                <a16:creationId xmlns:a16="http://schemas.microsoft.com/office/drawing/2014/main" id="{8EB9180A-3073-340C-9184-BD4017562E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810" y="1016830"/>
            <a:ext cx="8190256" cy="5460170"/>
          </a:xfrm>
        </p:spPr>
      </p:pic>
    </p:spTree>
    <p:extLst>
      <p:ext uri="{BB962C8B-B14F-4D97-AF65-F5344CB8AC3E}">
        <p14:creationId xmlns:p14="http://schemas.microsoft.com/office/powerpoint/2010/main" val="3549222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A5C17-20C2-4811-A16F-CD203027826F}"/>
              </a:ext>
            </a:extLst>
          </p:cNvPr>
          <p:cNvSpPr>
            <a:spLocks noGrp="1"/>
          </p:cNvSpPr>
          <p:nvPr>
            <p:ph type="title"/>
          </p:nvPr>
        </p:nvSpPr>
        <p:spPr>
          <a:xfrm>
            <a:off x="439892" y="115151"/>
            <a:ext cx="8264215" cy="824221"/>
          </a:xfrm>
        </p:spPr>
        <p:txBody>
          <a:bodyPr/>
          <a:lstStyle/>
          <a:p>
            <a:r>
              <a:rPr lang="en-US" sz="2800" dirty="0"/>
              <a:t>Predictions on Training Set - LSTM</a:t>
            </a:r>
          </a:p>
        </p:txBody>
      </p:sp>
      <p:pic>
        <p:nvPicPr>
          <p:cNvPr id="4" name="Picture 3" descr="Chart, line chart&#10;&#10;Description automatically generated">
            <a:extLst>
              <a:ext uri="{FF2B5EF4-FFF2-40B4-BE49-F238E27FC236}">
                <a16:creationId xmlns:a16="http://schemas.microsoft.com/office/drawing/2014/main" id="{50C68915-138B-BF98-E506-8CDB463E10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172" y="1118226"/>
            <a:ext cx="8436935" cy="5624623"/>
          </a:xfrm>
          <a:prstGeom prst="rect">
            <a:avLst/>
          </a:prstGeom>
        </p:spPr>
      </p:pic>
    </p:spTree>
    <p:extLst>
      <p:ext uri="{BB962C8B-B14F-4D97-AF65-F5344CB8AC3E}">
        <p14:creationId xmlns:p14="http://schemas.microsoft.com/office/powerpoint/2010/main" val="4000924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A5C17-20C2-4811-A16F-CD203027826F}"/>
              </a:ext>
            </a:extLst>
          </p:cNvPr>
          <p:cNvSpPr>
            <a:spLocks noGrp="1"/>
          </p:cNvSpPr>
          <p:nvPr>
            <p:ph type="title"/>
          </p:nvPr>
        </p:nvSpPr>
        <p:spPr>
          <a:xfrm>
            <a:off x="439892" y="115151"/>
            <a:ext cx="8264215" cy="824221"/>
          </a:xfrm>
        </p:spPr>
        <p:txBody>
          <a:bodyPr/>
          <a:lstStyle/>
          <a:p>
            <a:r>
              <a:rPr lang="en-US" sz="2800" dirty="0"/>
              <a:t>Predictions on Test Set - LSTM</a:t>
            </a:r>
          </a:p>
        </p:txBody>
      </p:sp>
      <p:pic>
        <p:nvPicPr>
          <p:cNvPr id="5" name="Picture 4" descr="Chart, line chart&#10;&#10;Description automatically generated">
            <a:extLst>
              <a:ext uri="{FF2B5EF4-FFF2-40B4-BE49-F238E27FC236}">
                <a16:creationId xmlns:a16="http://schemas.microsoft.com/office/drawing/2014/main" id="{FB9AAAA5-6CAF-099D-ABE5-81402FC6A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892" y="1066383"/>
            <a:ext cx="8181594" cy="5454396"/>
          </a:xfrm>
          <a:prstGeom prst="rect">
            <a:avLst/>
          </a:prstGeom>
        </p:spPr>
      </p:pic>
    </p:spTree>
    <p:extLst>
      <p:ext uri="{BB962C8B-B14F-4D97-AF65-F5344CB8AC3E}">
        <p14:creationId xmlns:p14="http://schemas.microsoft.com/office/powerpoint/2010/main" val="3281114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A5C17-20C2-4811-A16F-CD203027826F}"/>
              </a:ext>
            </a:extLst>
          </p:cNvPr>
          <p:cNvSpPr>
            <a:spLocks noGrp="1"/>
          </p:cNvSpPr>
          <p:nvPr>
            <p:ph type="title"/>
          </p:nvPr>
        </p:nvSpPr>
        <p:spPr>
          <a:xfrm>
            <a:off x="439892" y="115151"/>
            <a:ext cx="8264215" cy="824221"/>
          </a:xfrm>
        </p:spPr>
        <p:txBody>
          <a:bodyPr/>
          <a:lstStyle/>
          <a:p>
            <a:r>
              <a:rPr lang="en-US" sz="2800" dirty="0"/>
              <a:t>Predictions on Training Set - GRU</a:t>
            </a:r>
          </a:p>
        </p:txBody>
      </p:sp>
      <p:pic>
        <p:nvPicPr>
          <p:cNvPr id="5" name="Picture 4" descr="Chart, line chart&#10;&#10;Description automatically generated">
            <a:extLst>
              <a:ext uri="{FF2B5EF4-FFF2-40B4-BE49-F238E27FC236}">
                <a16:creationId xmlns:a16="http://schemas.microsoft.com/office/drawing/2014/main" id="{C2F73E0C-C972-66EC-CC0F-FC549AA3C7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517" y="1186125"/>
            <a:ext cx="8077825" cy="5385216"/>
          </a:xfrm>
          <a:prstGeom prst="rect">
            <a:avLst/>
          </a:prstGeom>
        </p:spPr>
      </p:pic>
    </p:spTree>
    <p:extLst>
      <p:ext uri="{BB962C8B-B14F-4D97-AF65-F5344CB8AC3E}">
        <p14:creationId xmlns:p14="http://schemas.microsoft.com/office/powerpoint/2010/main" val="3042130760"/>
      </p:ext>
    </p:extLst>
  </p:cSld>
  <p:clrMapOvr>
    <a:masterClrMapping/>
  </p:clrMapOvr>
</p:sld>
</file>

<file path=ppt/theme/theme1.xml><?xml version="1.0" encoding="utf-8"?>
<a:theme xmlns:a="http://schemas.openxmlformats.org/drawingml/2006/main" name="3_Base Oil Business Case Highlight V1">
  <a:themeElements>
    <a:clrScheme name="saudi aramco">
      <a:dk1>
        <a:srgbClr val="676A6E"/>
      </a:dk1>
      <a:lt1>
        <a:sysClr val="window" lastClr="FFFFFF"/>
      </a:lt1>
      <a:dk2>
        <a:srgbClr val="00A3E0"/>
      </a:dk2>
      <a:lt2>
        <a:srgbClr val="84BD00"/>
      </a:lt2>
      <a:accent1>
        <a:srgbClr val="84BD00"/>
      </a:accent1>
      <a:accent2>
        <a:srgbClr val="00843D"/>
      </a:accent2>
      <a:accent3>
        <a:srgbClr val="0033A0"/>
      </a:accent3>
      <a:accent4>
        <a:srgbClr val="00A3E0"/>
      </a:accent4>
      <a:accent5>
        <a:srgbClr val="676A6E"/>
      </a:accent5>
      <a:accent6>
        <a:srgbClr val="808080"/>
      </a:accent6>
      <a:hlink>
        <a:srgbClr val="00A3E0"/>
      </a:hlink>
      <a:folHlink>
        <a:srgbClr val="0033A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4_Base Oil Business Case Highlight V1">
  <a:themeElements>
    <a:clrScheme name="saudi aramco">
      <a:dk1>
        <a:srgbClr val="676A6E"/>
      </a:dk1>
      <a:lt1>
        <a:sysClr val="window" lastClr="FFFFFF"/>
      </a:lt1>
      <a:dk2>
        <a:srgbClr val="00A3E0"/>
      </a:dk2>
      <a:lt2>
        <a:srgbClr val="84BD00"/>
      </a:lt2>
      <a:accent1>
        <a:srgbClr val="84BD00"/>
      </a:accent1>
      <a:accent2>
        <a:srgbClr val="00843D"/>
      </a:accent2>
      <a:accent3>
        <a:srgbClr val="0033A0"/>
      </a:accent3>
      <a:accent4>
        <a:srgbClr val="00A3E0"/>
      </a:accent4>
      <a:accent5>
        <a:srgbClr val="676A6E"/>
      </a:accent5>
      <a:accent6>
        <a:srgbClr val="808080"/>
      </a:accent6>
      <a:hlink>
        <a:srgbClr val="00A3E0"/>
      </a:hlink>
      <a:folHlink>
        <a:srgbClr val="0033A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86144</TotalTime>
  <Words>385</Words>
  <Application>Microsoft Office PowerPoint</Application>
  <PresentationFormat>On-screen Show (4:3)</PresentationFormat>
  <Paragraphs>44</Paragraphs>
  <Slides>12</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Arial</vt:lpstr>
      <vt:lpstr>Calibri</vt:lpstr>
      <vt:lpstr>Lucida Grande</vt:lpstr>
      <vt:lpstr>Microsoft Sans Serif</vt:lpstr>
      <vt:lpstr>Trebuchet MS</vt:lpstr>
      <vt:lpstr>Wingdings</vt:lpstr>
      <vt:lpstr>3_Base Oil Business Case Highlight V1</vt:lpstr>
      <vt:lpstr>4_Base Oil Business Case Highlight V1</vt:lpstr>
      <vt:lpstr> Capstone Project Presentation</vt:lpstr>
      <vt:lpstr>Inputs used</vt:lpstr>
      <vt:lpstr>Expected Outputs</vt:lpstr>
      <vt:lpstr>Types of Models used</vt:lpstr>
      <vt:lpstr>LSTM – Training and Validation Losses</vt:lpstr>
      <vt:lpstr>GRU – Training and Validation Losses</vt:lpstr>
      <vt:lpstr>Predictions on Training Set - LSTM</vt:lpstr>
      <vt:lpstr>Predictions on Test Set - LSTM</vt:lpstr>
      <vt:lpstr>Predictions on Training Set - GRU</vt:lpstr>
      <vt:lpstr>Predictions on Test Set - GRU</vt:lpstr>
      <vt:lpstr>Target Variable Brent Diff volatility has spiked due to the Ukraine war recently</vt:lpstr>
      <vt:lpstr>Conclusions</vt:lpstr>
    </vt:vector>
  </TitlesOfParts>
  <Company>Saudi Aramco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BOD Singapore 08.09.2019</dc:title>
  <dc:creator>Louise Blair @ ATC</dc:creator>
  <cp:keywords>Confidential</cp:keywords>
  <cp:lastModifiedBy>Srinivas Jagarlamudi</cp:lastModifiedBy>
  <cp:revision>2008</cp:revision>
  <cp:lastPrinted>2020-04-21T10:58:49Z</cp:lastPrinted>
  <dcterms:created xsi:type="dcterms:W3CDTF">2018-03-15T13:01:23Z</dcterms:created>
  <dcterms:modified xsi:type="dcterms:W3CDTF">2022-09-13T04:53:48Z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266e1f26-2040-41e4-9c55-1f0ee2334e80</vt:lpwstr>
  </property>
  <property fmtid="{D5CDD505-2E9C-101B-9397-08002B2CF9AE}" pid="3" name="Creator ">
    <vt:lpwstr>atasrx0b</vt:lpwstr>
  </property>
  <property fmtid="{D5CDD505-2E9C-101B-9397-08002B2CF9AE}" pid="4" name="Creation date">
    <vt:lpwstr>2018-03-15</vt:lpwstr>
  </property>
  <property fmtid="{D5CDD505-2E9C-101B-9397-08002B2CF9AE}" pid="5" name="Creation time">
    <vt:lpwstr>4:01:24 PM</vt:lpwstr>
  </property>
  <property fmtid="{D5CDD505-2E9C-101B-9397-08002B2CF9AE}" pid="6" name="Editor">
    <vt:lpwstr>nawaaa0a</vt:lpwstr>
  </property>
  <property fmtid="{D5CDD505-2E9C-101B-9397-08002B2CF9AE}" pid="7" name="Last Modification date">
    <vt:lpwstr>2019-03-04</vt:lpwstr>
  </property>
  <property fmtid="{D5CDD505-2E9C-101B-9397-08002B2CF9AE}" pid="8" name="Last Modification time">
    <vt:lpwstr>3:03:43 PM</vt:lpwstr>
  </property>
  <property fmtid="{D5CDD505-2E9C-101B-9397-08002B2CF9AE}" pid="9" name="Classification">
    <vt:lpwstr>Confidential</vt:lpwstr>
  </property>
  <property fmtid="{D5CDD505-2E9C-101B-9397-08002B2CF9AE}" pid="10" name="MSIP_Label_312f0b70-52c4-44fb-9350-51d9d8c28432_Enabled">
    <vt:lpwstr>True</vt:lpwstr>
  </property>
  <property fmtid="{D5CDD505-2E9C-101B-9397-08002B2CF9AE}" pid="11" name="MSIP_Label_312f0b70-52c4-44fb-9350-51d9d8c28432_SiteId">
    <vt:lpwstr>5a1e0c10-68b1-4667-974b-f394ba989c51</vt:lpwstr>
  </property>
  <property fmtid="{D5CDD505-2E9C-101B-9397-08002B2CF9AE}" pid="12" name="MSIP_Label_312f0b70-52c4-44fb-9350-51d9d8c28432_Owner">
    <vt:lpwstr>nawaaa0a@aramco.com</vt:lpwstr>
  </property>
  <property fmtid="{D5CDD505-2E9C-101B-9397-08002B2CF9AE}" pid="13" name="MSIP_Label_312f0b70-52c4-44fb-9350-51d9d8c28432_SetDate">
    <vt:lpwstr>2019-07-15T04:59:47.0246468Z</vt:lpwstr>
  </property>
  <property fmtid="{D5CDD505-2E9C-101B-9397-08002B2CF9AE}" pid="14" name="MSIP_Label_312f0b70-52c4-44fb-9350-51d9d8c28432_Name">
    <vt:lpwstr>Confidential</vt:lpwstr>
  </property>
  <property fmtid="{D5CDD505-2E9C-101B-9397-08002B2CF9AE}" pid="15" name="MSIP_Label_312f0b70-52c4-44fb-9350-51d9d8c28432_Application">
    <vt:lpwstr>Microsoft Azure Information Protection</vt:lpwstr>
  </property>
  <property fmtid="{D5CDD505-2E9C-101B-9397-08002B2CF9AE}" pid="16" name="MSIP_Label_312f0b70-52c4-44fb-9350-51d9d8c28432_ActionId">
    <vt:lpwstr>5c2e47c4-8bff-4901-9410-53cbfdc04b10</vt:lpwstr>
  </property>
  <property fmtid="{D5CDD505-2E9C-101B-9397-08002B2CF9AE}" pid="17" name="MSIP_Label_312f0b70-52c4-44fb-9350-51d9d8c28432_Extended_MSFT_Method">
    <vt:lpwstr>Automatic</vt:lpwstr>
  </property>
  <property fmtid="{D5CDD505-2E9C-101B-9397-08002B2CF9AE}" pid="18" name="Sensitivity">
    <vt:lpwstr>Confidential</vt:lpwstr>
  </property>
</Properties>
</file>